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</p:sldMasterIdLst>
  <p:notesMasterIdLst>
    <p:notesMasterId r:id="rId27"/>
  </p:notesMasterIdLst>
  <p:sldIdLst>
    <p:sldId id="354" r:id="rId3"/>
    <p:sldId id="358" r:id="rId4"/>
    <p:sldId id="357" r:id="rId5"/>
    <p:sldId id="359" r:id="rId6"/>
    <p:sldId id="360" r:id="rId7"/>
    <p:sldId id="361" r:id="rId8"/>
    <p:sldId id="362" r:id="rId9"/>
    <p:sldId id="364" r:id="rId10"/>
    <p:sldId id="367" r:id="rId11"/>
    <p:sldId id="260" r:id="rId12"/>
    <p:sldId id="368" r:id="rId13"/>
    <p:sldId id="366" r:id="rId14"/>
    <p:sldId id="369" r:id="rId15"/>
    <p:sldId id="371" r:id="rId16"/>
    <p:sldId id="365" r:id="rId17"/>
    <p:sldId id="332" r:id="rId18"/>
    <p:sldId id="374" r:id="rId19"/>
    <p:sldId id="381" r:id="rId20"/>
    <p:sldId id="382" r:id="rId21"/>
    <p:sldId id="379" r:id="rId22"/>
    <p:sldId id="376" r:id="rId23"/>
    <p:sldId id="377" r:id="rId24"/>
    <p:sldId id="378" r:id="rId25"/>
    <p:sldId id="38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65A1"/>
    <a:srgbClr val="224271"/>
    <a:srgbClr val="FFD211"/>
    <a:srgbClr val="FFD72F"/>
    <a:srgbClr val="F2C400"/>
    <a:srgbClr val="A3A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291" autoAdjust="0"/>
  </p:normalViewPr>
  <p:slideViewPr>
    <p:cSldViewPr snapToGrid="0" showGuides="1">
      <p:cViewPr>
        <p:scale>
          <a:sx n="50" d="100"/>
          <a:sy n="50" d="100"/>
        </p:scale>
        <p:origin x="690" y="37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210748792270534E-2"/>
          <c:y val="5.1451086956521737E-2"/>
          <c:w val="0.8833381642512077"/>
          <c:h val="0.883338164251207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224271"/>
              </a:solidFill>
            </c:spPr>
            <c:extLst>
              <c:ext xmlns:c16="http://schemas.microsoft.com/office/drawing/2014/chart" uri="{C3380CC4-5D6E-409C-BE32-E72D297353CC}">
                <c16:uniqueId val="{00000001-7D4D-4237-8908-FBFAFE56DF10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7D4D-4237-8908-FBFAFE56DF10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D4D-4237-8908-FBFAFE56DF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3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210748792270534E-2"/>
          <c:y val="5.1451086956521737E-2"/>
          <c:w val="0.8833381642512077"/>
          <c:h val="0.883338164251207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B910-4398-851C-F9CABC13D137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B910-4398-851C-F9CABC13D137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910-4398-851C-F9CABC13D1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3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210748792270534E-2"/>
          <c:y val="5.1451086956521737E-2"/>
          <c:w val="0.8833381642512077"/>
          <c:h val="0.883338164251207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AC95-4930-B752-3EEC7646C324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AC95-4930-B752-3EEC7646C324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C95-4930-B752-3EEC7646C3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3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210748792270534E-2"/>
          <c:y val="5.1451086956521737E-2"/>
          <c:w val="0.8833381642512077"/>
          <c:h val="0.883338164251207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224271"/>
              </a:solidFill>
            </c:spPr>
            <c:extLst>
              <c:ext xmlns:c16="http://schemas.microsoft.com/office/drawing/2014/chart" uri="{C3380CC4-5D6E-409C-BE32-E72D297353CC}">
                <c16:uniqueId val="{00000001-7F46-4C72-92EB-0734E4EC9F33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7F46-4C72-92EB-0734E4EC9F33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F46-4C72-92EB-0734E4EC9F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3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slidesppt.net</a:t>
            </a:r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8183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/>
              <a:t>slidesppt.net</a:t>
            </a:r>
            <a:endParaRPr lang="es-PE" dirty="0"/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7044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/>
              <a:t>slidesppt.net</a:t>
            </a:r>
            <a:endParaRPr lang="es-PE" dirty="0"/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4062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/>
              <a:t>slidesppt.net</a:t>
            </a:r>
            <a:endParaRPr lang="es-PE" dirty="0"/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13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/>
              <a:t>slidesppt.net</a:t>
            </a:r>
            <a:endParaRPr lang="es-PE" dirty="0"/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88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/>
              <a:t>slidesppt.net</a:t>
            </a:r>
            <a:endParaRPr lang="es-PE" dirty="0"/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785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5018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/>
              <a:t>slidesppt.net</a:t>
            </a:r>
            <a:endParaRPr lang="es-PE" dirty="0"/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5575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/>
              <a:t>slidesppt.net</a:t>
            </a:r>
            <a:endParaRPr lang="es-PE" dirty="0"/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06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/>
              <a:t>slidesppt.net</a:t>
            </a:r>
            <a:endParaRPr lang="es-PE" dirty="0"/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7820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/>
              <a:t>slidesppt.net</a:t>
            </a:r>
            <a:endParaRPr lang="es-PE" dirty="0"/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792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slidesppt.net</a:t>
            </a:r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925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rma libre: forma 2">
            <a:extLst>
              <a:ext uri="{FF2B5EF4-FFF2-40B4-BE49-F238E27FC236}">
                <a16:creationId xmlns:a16="http://schemas.microsoft.com/office/drawing/2014/main" id="{DDF30EC5-D886-0CD8-461A-E37DFFB2634C}"/>
              </a:ext>
            </a:extLst>
          </p:cNvPr>
          <p:cNvSpPr/>
          <p:nvPr userDrawn="1"/>
        </p:nvSpPr>
        <p:spPr>
          <a:xfrm>
            <a:off x="0" y="0"/>
            <a:ext cx="1790700" cy="1790700"/>
          </a:xfrm>
          <a:custGeom>
            <a:avLst/>
            <a:gdLst>
              <a:gd name="connsiteX0" fmla="*/ 0 w 1790700"/>
              <a:gd name="connsiteY0" fmla="*/ 0 h 1790700"/>
              <a:gd name="connsiteX1" fmla="*/ 1745393 w 1790700"/>
              <a:gd name="connsiteY1" fmla="*/ 0 h 1790700"/>
              <a:gd name="connsiteX2" fmla="*/ 1761479 w 1790700"/>
              <a:gd name="connsiteY2" fmla="*/ 62563 h 1790700"/>
              <a:gd name="connsiteX3" fmla="*/ 1790700 w 1790700"/>
              <a:gd name="connsiteY3" fmla="*/ 352425 h 1790700"/>
              <a:gd name="connsiteX4" fmla="*/ 352425 w 1790700"/>
              <a:gd name="connsiteY4" fmla="*/ 1790700 h 1790700"/>
              <a:gd name="connsiteX5" fmla="*/ 62563 w 1790700"/>
              <a:gd name="connsiteY5" fmla="*/ 1761479 h 1790700"/>
              <a:gd name="connsiteX6" fmla="*/ 0 w 1790700"/>
              <a:gd name="connsiteY6" fmla="*/ 1745393 h 179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90700" h="1790700">
                <a:moveTo>
                  <a:pt x="0" y="0"/>
                </a:moveTo>
                <a:lnTo>
                  <a:pt x="1745393" y="0"/>
                </a:lnTo>
                <a:lnTo>
                  <a:pt x="1761479" y="62563"/>
                </a:lnTo>
                <a:cubicBezTo>
                  <a:pt x="1780638" y="156191"/>
                  <a:pt x="1790700" y="253133"/>
                  <a:pt x="1790700" y="352425"/>
                </a:cubicBezTo>
                <a:cubicBezTo>
                  <a:pt x="1790700" y="1146762"/>
                  <a:pt x="1146762" y="1790700"/>
                  <a:pt x="352425" y="1790700"/>
                </a:cubicBezTo>
                <a:cubicBezTo>
                  <a:pt x="253133" y="1790700"/>
                  <a:pt x="156191" y="1780639"/>
                  <a:pt x="62563" y="1761479"/>
                </a:cubicBezTo>
                <a:lnTo>
                  <a:pt x="0" y="1745393"/>
                </a:lnTo>
                <a:close/>
              </a:path>
            </a:pathLst>
          </a:custGeom>
          <a:solidFill>
            <a:srgbClr val="026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PE"/>
          </a:p>
        </p:txBody>
      </p:sp>
      <p:sp>
        <p:nvSpPr>
          <p:cNvPr id="4" name="Forma libre: forma 3">
            <a:extLst>
              <a:ext uri="{FF2B5EF4-FFF2-40B4-BE49-F238E27FC236}">
                <a16:creationId xmlns:a16="http://schemas.microsoft.com/office/drawing/2014/main" id="{CEE57333-BB26-5513-2016-A2BEFC75C3BF}"/>
              </a:ext>
            </a:extLst>
          </p:cNvPr>
          <p:cNvSpPr/>
          <p:nvPr userDrawn="1"/>
        </p:nvSpPr>
        <p:spPr>
          <a:xfrm>
            <a:off x="10143868" y="5038468"/>
            <a:ext cx="2048132" cy="1881316"/>
          </a:xfrm>
          <a:custGeom>
            <a:avLst/>
            <a:gdLst>
              <a:gd name="connsiteX0" fmla="*/ 1709866 w 2048132"/>
              <a:gd name="connsiteY0" fmla="*/ 0 h 1881316"/>
              <a:gd name="connsiteX1" fmla="*/ 1884690 w 2048132"/>
              <a:gd name="connsiteY1" fmla="*/ 8828 h 1881316"/>
              <a:gd name="connsiteX2" fmla="*/ 2048132 w 2048132"/>
              <a:gd name="connsiteY2" fmla="*/ 33772 h 1881316"/>
              <a:gd name="connsiteX3" fmla="*/ 2048132 w 2048132"/>
              <a:gd name="connsiteY3" fmla="*/ 1881316 h 1881316"/>
              <a:gd name="connsiteX4" fmla="*/ 8658 w 2048132"/>
              <a:gd name="connsiteY4" fmla="*/ 1881316 h 1881316"/>
              <a:gd name="connsiteX5" fmla="*/ 0 w 2048132"/>
              <a:gd name="connsiteY5" fmla="*/ 1709866 h 1881316"/>
              <a:gd name="connsiteX6" fmla="*/ 1709866 w 2048132"/>
              <a:gd name="connsiteY6" fmla="*/ 0 h 1881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48132" h="1881316">
                <a:moveTo>
                  <a:pt x="1709866" y="0"/>
                </a:moveTo>
                <a:cubicBezTo>
                  <a:pt x="1768887" y="0"/>
                  <a:pt x="1827209" y="2991"/>
                  <a:pt x="1884690" y="8828"/>
                </a:cubicBezTo>
                <a:lnTo>
                  <a:pt x="2048132" y="33772"/>
                </a:lnTo>
                <a:lnTo>
                  <a:pt x="2048132" y="1881316"/>
                </a:lnTo>
                <a:lnTo>
                  <a:pt x="8658" y="1881316"/>
                </a:lnTo>
                <a:lnTo>
                  <a:pt x="0" y="1709866"/>
                </a:lnTo>
                <a:cubicBezTo>
                  <a:pt x="0" y="765533"/>
                  <a:pt x="765533" y="0"/>
                  <a:pt x="1709866" y="0"/>
                </a:cubicBezTo>
                <a:close/>
              </a:path>
            </a:pathLst>
          </a:custGeom>
          <a:solidFill>
            <a:srgbClr val="2242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65241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4F8FFF2B-F4FC-5040-354D-C715B7DF4C8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01208" y="-14066"/>
            <a:ext cx="7590793" cy="6915322"/>
          </a:xfrm>
          <a:custGeom>
            <a:avLst/>
            <a:gdLst>
              <a:gd name="connsiteX0" fmla="*/ 1360830 w 7590793"/>
              <a:gd name="connsiteY0" fmla="*/ 2708207 h 6915322"/>
              <a:gd name="connsiteX1" fmla="*/ 2049125 w 7590793"/>
              <a:gd name="connsiteY1" fmla="*/ 3058126 h 6915322"/>
              <a:gd name="connsiteX2" fmla="*/ 5349529 w 7590793"/>
              <a:gd name="connsiteY2" fmla="*/ 6915322 h 6915322"/>
              <a:gd name="connsiteX3" fmla="*/ 2694033 w 7590793"/>
              <a:gd name="connsiteY3" fmla="*/ 6915322 h 6915322"/>
              <a:gd name="connsiteX4" fmla="*/ 516048 w 7590793"/>
              <a:gd name="connsiteY4" fmla="*/ 4369902 h 6915322"/>
              <a:gd name="connsiteX5" fmla="*/ 626699 w 7590793"/>
              <a:gd name="connsiteY5" fmla="*/ 2947475 h 6915322"/>
              <a:gd name="connsiteX6" fmla="*/ 1360830 w 7590793"/>
              <a:gd name="connsiteY6" fmla="*/ 2708207 h 6915322"/>
              <a:gd name="connsiteX7" fmla="*/ 2810792 w 7590793"/>
              <a:gd name="connsiteY7" fmla="*/ 0 h 6915322"/>
              <a:gd name="connsiteX8" fmla="*/ 5466288 w 7590793"/>
              <a:gd name="connsiteY8" fmla="*/ 0 h 6915322"/>
              <a:gd name="connsiteX9" fmla="*/ 6931181 w 7590793"/>
              <a:gd name="connsiteY9" fmla="*/ 1712027 h 6915322"/>
              <a:gd name="connsiteX10" fmla="*/ 6820529 w 7590793"/>
              <a:gd name="connsiteY10" fmla="*/ 3134453 h 6915322"/>
              <a:gd name="connsiteX11" fmla="*/ 5398102 w 7590793"/>
              <a:gd name="connsiteY11" fmla="*/ 3023802 h 6915322"/>
              <a:gd name="connsiteX12" fmla="*/ 0 w 7590793"/>
              <a:gd name="connsiteY12" fmla="*/ 0 h 6915322"/>
              <a:gd name="connsiteX13" fmla="*/ 2449366 w 7590793"/>
              <a:gd name="connsiteY13" fmla="*/ 0 h 6915322"/>
              <a:gd name="connsiteX14" fmla="*/ 7590793 w 7590793"/>
              <a:gd name="connsiteY14" fmla="*/ 6008808 h 6915322"/>
              <a:gd name="connsiteX15" fmla="*/ 7590793 w 7590793"/>
              <a:gd name="connsiteY15" fmla="*/ 6915322 h 6915322"/>
              <a:gd name="connsiteX16" fmla="*/ 5710953 w 7590793"/>
              <a:gd name="connsiteY16" fmla="*/ 6915322 h 6915322"/>
              <a:gd name="connsiteX17" fmla="*/ 230936 w 7590793"/>
              <a:gd name="connsiteY17" fmla="*/ 510802 h 6915322"/>
              <a:gd name="connsiteX18" fmla="*/ 10818 w 7590793"/>
              <a:gd name="connsiteY18" fmla="*/ 66262 h 6915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590793" h="6915322">
                <a:moveTo>
                  <a:pt x="1360830" y="2708207"/>
                </a:moveTo>
                <a:cubicBezTo>
                  <a:pt x="1618238" y="2728231"/>
                  <a:pt x="1868007" y="2846453"/>
                  <a:pt x="2049125" y="3058126"/>
                </a:cubicBezTo>
                <a:lnTo>
                  <a:pt x="5349529" y="6915322"/>
                </a:lnTo>
                <a:lnTo>
                  <a:pt x="2694033" y="6915322"/>
                </a:lnTo>
                <a:lnTo>
                  <a:pt x="516048" y="4369902"/>
                </a:lnTo>
                <a:cubicBezTo>
                  <a:pt x="153811" y="3946554"/>
                  <a:pt x="203352" y="3309712"/>
                  <a:pt x="626699" y="2947475"/>
                </a:cubicBezTo>
                <a:cubicBezTo>
                  <a:pt x="838374" y="2766358"/>
                  <a:pt x="1103421" y="2688183"/>
                  <a:pt x="1360830" y="2708207"/>
                </a:cubicBezTo>
                <a:close/>
                <a:moveTo>
                  <a:pt x="2810792" y="0"/>
                </a:moveTo>
                <a:lnTo>
                  <a:pt x="5466288" y="0"/>
                </a:lnTo>
                <a:lnTo>
                  <a:pt x="6931181" y="1712027"/>
                </a:lnTo>
                <a:cubicBezTo>
                  <a:pt x="7293416" y="2135375"/>
                  <a:pt x="7243876" y="2772216"/>
                  <a:pt x="6820529" y="3134453"/>
                </a:cubicBezTo>
                <a:cubicBezTo>
                  <a:pt x="6397181" y="3496689"/>
                  <a:pt x="5760339" y="3447149"/>
                  <a:pt x="5398102" y="3023802"/>
                </a:cubicBezTo>
                <a:close/>
                <a:moveTo>
                  <a:pt x="0" y="0"/>
                </a:moveTo>
                <a:lnTo>
                  <a:pt x="2449366" y="0"/>
                </a:lnTo>
                <a:lnTo>
                  <a:pt x="7590793" y="6008808"/>
                </a:lnTo>
                <a:lnTo>
                  <a:pt x="7590793" y="6915322"/>
                </a:lnTo>
                <a:lnTo>
                  <a:pt x="5710953" y="6915322"/>
                </a:lnTo>
                <a:lnTo>
                  <a:pt x="230936" y="510802"/>
                </a:lnTo>
                <a:cubicBezTo>
                  <a:pt x="117737" y="378506"/>
                  <a:pt x="44751" y="225361"/>
                  <a:pt x="10818" y="6626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4445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Forma libre: forma 3">
            <a:extLst>
              <a:ext uri="{FF2B5EF4-FFF2-40B4-BE49-F238E27FC236}">
                <a16:creationId xmlns:a16="http://schemas.microsoft.com/office/drawing/2014/main" id="{EBC86DDE-4959-E7FC-BEDC-AA121BC56684}"/>
              </a:ext>
            </a:extLst>
          </p:cNvPr>
          <p:cNvSpPr/>
          <p:nvPr userDrawn="1"/>
        </p:nvSpPr>
        <p:spPr>
          <a:xfrm>
            <a:off x="0" y="0"/>
            <a:ext cx="1790700" cy="1790700"/>
          </a:xfrm>
          <a:custGeom>
            <a:avLst/>
            <a:gdLst>
              <a:gd name="connsiteX0" fmla="*/ 0 w 1790700"/>
              <a:gd name="connsiteY0" fmla="*/ 0 h 1790700"/>
              <a:gd name="connsiteX1" fmla="*/ 1745393 w 1790700"/>
              <a:gd name="connsiteY1" fmla="*/ 0 h 1790700"/>
              <a:gd name="connsiteX2" fmla="*/ 1761479 w 1790700"/>
              <a:gd name="connsiteY2" fmla="*/ 62563 h 1790700"/>
              <a:gd name="connsiteX3" fmla="*/ 1790700 w 1790700"/>
              <a:gd name="connsiteY3" fmla="*/ 352425 h 1790700"/>
              <a:gd name="connsiteX4" fmla="*/ 352425 w 1790700"/>
              <a:gd name="connsiteY4" fmla="*/ 1790700 h 1790700"/>
              <a:gd name="connsiteX5" fmla="*/ 62563 w 1790700"/>
              <a:gd name="connsiteY5" fmla="*/ 1761479 h 1790700"/>
              <a:gd name="connsiteX6" fmla="*/ 0 w 1790700"/>
              <a:gd name="connsiteY6" fmla="*/ 1745393 h 179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90700" h="1790700">
                <a:moveTo>
                  <a:pt x="0" y="0"/>
                </a:moveTo>
                <a:lnTo>
                  <a:pt x="1745393" y="0"/>
                </a:lnTo>
                <a:lnTo>
                  <a:pt x="1761479" y="62563"/>
                </a:lnTo>
                <a:cubicBezTo>
                  <a:pt x="1780638" y="156191"/>
                  <a:pt x="1790700" y="253133"/>
                  <a:pt x="1790700" y="352425"/>
                </a:cubicBezTo>
                <a:cubicBezTo>
                  <a:pt x="1790700" y="1146762"/>
                  <a:pt x="1146762" y="1790700"/>
                  <a:pt x="352425" y="1790700"/>
                </a:cubicBezTo>
                <a:cubicBezTo>
                  <a:pt x="253133" y="1790700"/>
                  <a:pt x="156191" y="1780639"/>
                  <a:pt x="62563" y="1761479"/>
                </a:cubicBezTo>
                <a:lnTo>
                  <a:pt x="0" y="1745393"/>
                </a:lnTo>
                <a:close/>
              </a:path>
            </a:pathLst>
          </a:custGeom>
          <a:solidFill>
            <a:srgbClr val="2242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08368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7">
            <a:extLst>
              <a:ext uri="{FF2B5EF4-FFF2-40B4-BE49-F238E27FC236}">
                <a16:creationId xmlns:a16="http://schemas.microsoft.com/office/drawing/2014/main" id="{7A110842-C7E1-9F19-4627-8546205DA3B2}"/>
              </a:ext>
            </a:extLst>
          </p:cNvPr>
          <p:cNvSpPr/>
          <p:nvPr userDrawn="1"/>
        </p:nvSpPr>
        <p:spPr>
          <a:xfrm>
            <a:off x="-2" y="598819"/>
            <a:ext cx="7915278" cy="5660362"/>
          </a:xfrm>
          <a:custGeom>
            <a:avLst/>
            <a:gdLst>
              <a:gd name="connsiteX0" fmla="*/ 0 w 7915278"/>
              <a:gd name="connsiteY0" fmla="*/ 0 h 5660362"/>
              <a:gd name="connsiteX1" fmla="*/ 5085097 w 7915278"/>
              <a:gd name="connsiteY1" fmla="*/ 0 h 5660362"/>
              <a:gd name="connsiteX2" fmla="*/ 7915278 w 7915278"/>
              <a:gd name="connsiteY2" fmla="*/ 2830181 h 5660362"/>
              <a:gd name="connsiteX3" fmla="*/ 7915277 w 7915278"/>
              <a:gd name="connsiteY3" fmla="*/ 2830181 h 5660362"/>
              <a:gd name="connsiteX4" fmla="*/ 5085096 w 7915278"/>
              <a:gd name="connsiteY4" fmla="*/ 5660362 h 5660362"/>
              <a:gd name="connsiteX5" fmla="*/ 0 w 7915278"/>
              <a:gd name="connsiteY5" fmla="*/ 5660361 h 5660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15278" h="5660362">
                <a:moveTo>
                  <a:pt x="0" y="0"/>
                </a:moveTo>
                <a:lnTo>
                  <a:pt x="5085097" y="0"/>
                </a:lnTo>
                <a:cubicBezTo>
                  <a:pt x="6648163" y="0"/>
                  <a:pt x="7915278" y="1267115"/>
                  <a:pt x="7915278" y="2830181"/>
                </a:cubicBezTo>
                <a:lnTo>
                  <a:pt x="7915277" y="2830181"/>
                </a:lnTo>
                <a:cubicBezTo>
                  <a:pt x="7915277" y="4393247"/>
                  <a:pt x="6648162" y="5660362"/>
                  <a:pt x="5085096" y="5660362"/>
                </a:cubicBezTo>
                <a:lnTo>
                  <a:pt x="0" y="5660361"/>
                </a:lnTo>
                <a:close/>
              </a:path>
            </a:pathLst>
          </a:custGeom>
          <a:solidFill>
            <a:srgbClr val="2242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4335B37A-2637-1425-7D3D-E32DB8DC1D7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2" y="875416"/>
            <a:ext cx="7553328" cy="5107168"/>
          </a:xfrm>
          <a:custGeom>
            <a:avLst/>
            <a:gdLst>
              <a:gd name="connsiteX0" fmla="*/ 0 w 7553328"/>
              <a:gd name="connsiteY0" fmla="*/ 0 h 5107168"/>
              <a:gd name="connsiteX1" fmla="*/ 4999744 w 7553328"/>
              <a:gd name="connsiteY1" fmla="*/ 0 h 5107168"/>
              <a:gd name="connsiteX2" fmla="*/ 7553328 w 7553328"/>
              <a:gd name="connsiteY2" fmla="*/ 2553584 h 5107168"/>
              <a:gd name="connsiteX3" fmla="*/ 7553327 w 7553328"/>
              <a:gd name="connsiteY3" fmla="*/ 2553584 h 5107168"/>
              <a:gd name="connsiteX4" fmla="*/ 4999743 w 7553328"/>
              <a:gd name="connsiteY4" fmla="*/ 5107168 h 5107168"/>
              <a:gd name="connsiteX5" fmla="*/ 0 w 7553328"/>
              <a:gd name="connsiteY5" fmla="*/ 5107167 h 5107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53328" h="5107168">
                <a:moveTo>
                  <a:pt x="0" y="0"/>
                </a:moveTo>
                <a:lnTo>
                  <a:pt x="4999744" y="0"/>
                </a:lnTo>
                <a:cubicBezTo>
                  <a:pt x="6410050" y="0"/>
                  <a:pt x="7553328" y="1143278"/>
                  <a:pt x="7553328" y="2553584"/>
                </a:cubicBezTo>
                <a:lnTo>
                  <a:pt x="7553327" y="2553584"/>
                </a:lnTo>
                <a:cubicBezTo>
                  <a:pt x="7553327" y="3963890"/>
                  <a:pt x="6410049" y="5107168"/>
                  <a:pt x="4999743" y="5107168"/>
                </a:cubicBezTo>
                <a:lnTo>
                  <a:pt x="0" y="510716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4445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Forma libre: forma 4">
            <a:extLst>
              <a:ext uri="{FF2B5EF4-FFF2-40B4-BE49-F238E27FC236}">
                <a16:creationId xmlns:a16="http://schemas.microsoft.com/office/drawing/2014/main" id="{46128CD0-5A19-9E50-D603-F3737B2938E6}"/>
              </a:ext>
            </a:extLst>
          </p:cNvPr>
          <p:cNvSpPr/>
          <p:nvPr userDrawn="1"/>
        </p:nvSpPr>
        <p:spPr>
          <a:xfrm>
            <a:off x="10143868" y="5038468"/>
            <a:ext cx="2048132" cy="1881316"/>
          </a:xfrm>
          <a:custGeom>
            <a:avLst/>
            <a:gdLst>
              <a:gd name="connsiteX0" fmla="*/ 1709866 w 2048132"/>
              <a:gd name="connsiteY0" fmla="*/ 0 h 1881316"/>
              <a:gd name="connsiteX1" fmla="*/ 1884690 w 2048132"/>
              <a:gd name="connsiteY1" fmla="*/ 8828 h 1881316"/>
              <a:gd name="connsiteX2" fmla="*/ 2048132 w 2048132"/>
              <a:gd name="connsiteY2" fmla="*/ 33772 h 1881316"/>
              <a:gd name="connsiteX3" fmla="*/ 2048132 w 2048132"/>
              <a:gd name="connsiteY3" fmla="*/ 1881316 h 1881316"/>
              <a:gd name="connsiteX4" fmla="*/ 8658 w 2048132"/>
              <a:gd name="connsiteY4" fmla="*/ 1881316 h 1881316"/>
              <a:gd name="connsiteX5" fmla="*/ 0 w 2048132"/>
              <a:gd name="connsiteY5" fmla="*/ 1709866 h 1881316"/>
              <a:gd name="connsiteX6" fmla="*/ 1709866 w 2048132"/>
              <a:gd name="connsiteY6" fmla="*/ 0 h 1881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48132" h="1881316">
                <a:moveTo>
                  <a:pt x="1709866" y="0"/>
                </a:moveTo>
                <a:cubicBezTo>
                  <a:pt x="1768887" y="0"/>
                  <a:pt x="1827209" y="2991"/>
                  <a:pt x="1884690" y="8828"/>
                </a:cubicBezTo>
                <a:lnTo>
                  <a:pt x="2048132" y="33772"/>
                </a:lnTo>
                <a:lnTo>
                  <a:pt x="2048132" y="1881316"/>
                </a:lnTo>
                <a:lnTo>
                  <a:pt x="8658" y="1881316"/>
                </a:lnTo>
                <a:lnTo>
                  <a:pt x="0" y="1709866"/>
                </a:lnTo>
                <a:cubicBezTo>
                  <a:pt x="0" y="765533"/>
                  <a:pt x="765533" y="0"/>
                  <a:pt x="1709866" y="0"/>
                </a:cubicBezTo>
                <a:close/>
              </a:path>
            </a:pathLst>
          </a:custGeom>
          <a:solidFill>
            <a:srgbClr val="026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99053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380EAF71-FD4F-4948-B1F9-6FC16AE6C62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rma libre: forma 2">
            <a:extLst>
              <a:ext uri="{FF2B5EF4-FFF2-40B4-BE49-F238E27FC236}">
                <a16:creationId xmlns:a16="http://schemas.microsoft.com/office/drawing/2014/main" id="{DDF30EC5-D886-0CD8-461A-E37DFFB2634C}"/>
              </a:ext>
            </a:extLst>
          </p:cNvPr>
          <p:cNvSpPr/>
          <p:nvPr userDrawn="1"/>
        </p:nvSpPr>
        <p:spPr>
          <a:xfrm flipH="1" flipV="1">
            <a:off x="10401300" y="5067300"/>
            <a:ext cx="1790700" cy="1790700"/>
          </a:xfrm>
          <a:custGeom>
            <a:avLst/>
            <a:gdLst>
              <a:gd name="connsiteX0" fmla="*/ 0 w 1790700"/>
              <a:gd name="connsiteY0" fmla="*/ 0 h 1790700"/>
              <a:gd name="connsiteX1" fmla="*/ 1745393 w 1790700"/>
              <a:gd name="connsiteY1" fmla="*/ 0 h 1790700"/>
              <a:gd name="connsiteX2" fmla="*/ 1761479 w 1790700"/>
              <a:gd name="connsiteY2" fmla="*/ 62563 h 1790700"/>
              <a:gd name="connsiteX3" fmla="*/ 1790700 w 1790700"/>
              <a:gd name="connsiteY3" fmla="*/ 352425 h 1790700"/>
              <a:gd name="connsiteX4" fmla="*/ 352425 w 1790700"/>
              <a:gd name="connsiteY4" fmla="*/ 1790700 h 1790700"/>
              <a:gd name="connsiteX5" fmla="*/ 62563 w 1790700"/>
              <a:gd name="connsiteY5" fmla="*/ 1761479 h 1790700"/>
              <a:gd name="connsiteX6" fmla="*/ 0 w 1790700"/>
              <a:gd name="connsiteY6" fmla="*/ 1745393 h 179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90700" h="1790700">
                <a:moveTo>
                  <a:pt x="0" y="0"/>
                </a:moveTo>
                <a:lnTo>
                  <a:pt x="1745393" y="0"/>
                </a:lnTo>
                <a:lnTo>
                  <a:pt x="1761479" y="62563"/>
                </a:lnTo>
                <a:cubicBezTo>
                  <a:pt x="1780638" y="156191"/>
                  <a:pt x="1790700" y="253133"/>
                  <a:pt x="1790700" y="352425"/>
                </a:cubicBezTo>
                <a:cubicBezTo>
                  <a:pt x="1790700" y="1146762"/>
                  <a:pt x="1146762" y="1790700"/>
                  <a:pt x="352425" y="1790700"/>
                </a:cubicBezTo>
                <a:cubicBezTo>
                  <a:pt x="253133" y="1790700"/>
                  <a:pt x="156191" y="1780639"/>
                  <a:pt x="62563" y="1761479"/>
                </a:cubicBezTo>
                <a:lnTo>
                  <a:pt x="0" y="1745393"/>
                </a:lnTo>
                <a:close/>
              </a:path>
            </a:pathLst>
          </a:custGeom>
          <a:solidFill>
            <a:srgbClr val="026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PE"/>
          </a:p>
        </p:txBody>
      </p:sp>
      <p:sp>
        <p:nvSpPr>
          <p:cNvPr id="4" name="Forma libre: forma 3">
            <a:extLst>
              <a:ext uri="{FF2B5EF4-FFF2-40B4-BE49-F238E27FC236}">
                <a16:creationId xmlns:a16="http://schemas.microsoft.com/office/drawing/2014/main" id="{CEE57333-BB26-5513-2016-A2BEFC75C3BF}"/>
              </a:ext>
            </a:extLst>
          </p:cNvPr>
          <p:cNvSpPr/>
          <p:nvPr userDrawn="1"/>
        </p:nvSpPr>
        <p:spPr>
          <a:xfrm flipH="1" flipV="1">
            <a:off x="0" y="0"/>
            <a:ext cx="2048132" cy="1881316"/>
          </a:xfrm>
          <a:custGeom>
            <a:avLst/>
            <a:gdLst>
              <a:gd name="connsiteX0" fmla="*/ 1709866 w 2048132"/>
              <a:gd name="connsiteY0" fmla="*/ 0 h 1881316"/>
              <a:gd name="connsiteX1" fmla="*/ 1884690 w 2048132"/>
              <a:gd name="connsiteY1" fmla="*/ 8828 h 1881316"/>
              <a:gd name="connsiteX2" fmla="*/ 2048132 w 2048132"/>
              <a:gd name="connsiteY2" fmla="*/ 33772 h 1881316"/>
              <a:gd name="connsiteX3" fmla="*/ 2048132 w 2048132"/>
              <a:gd name="connsiteY3" fmla="*/ 1881316 h 1881316"/>
              <a:gd name="connsiteX4" fmla="*/ 8658 w 2048132"/>
              <a:gd name="connsiteY4" fmla="*/ 1881316 h 1881316"/>
              <a:gd name="connsiteX5" fmla="*/ 0 w 2048132"/>
              <a:gd name="connsiteY5" fmla="*/ 1709866 h 1881316"/>
              <a:gd name="connsiteX6" fmla="*/ 1709866 w 2048132"/>
              <a:gd name="connsiteY6" fmla="*/ 0 h 1881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48132" h="1881316">
                <a:moveTo>
                  <a:pt x="1709866" y="0"/>
                </a:moveTo>
                <a:cubicBezTo>
                  <a:pt x="1768887" y="0"/>
                  <a:pt x="1827209" y="2991"/>
                  <a:pt x="1884690" y="8828"/>
                </a:cubicBezTo>
                <a:lnTo>
                  <a:pt x="2048132" y="33772"/>
                </a:lnTo>
                <a:lnTo>
                  <a:pt x="2048132" y="1881316"/>
                </a:lnTo>
                <a:lnTo>
                  <a:pt x="8658" y="1881316"/>
                </a:lnTo>
                <a:lnTo>
                  <a:pt x="0" y="1709866"/>
                </a:lnTo>
                <a:cubicBezTo>
                  <a:pt x="0" y="765533"/>
                  <a:pt x="765533" y="0"/>
                  <a:pt x="1709866" y="0"/>
                </a:cubicBezTo>
                <a:close/>
              </a:path>
            </a:pathLst>
          </a:custGeom>
          <a:solidFill>
            <a:srgbClr val="2242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47536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4BD965-CA63-6F36-CD96-2789CC7F40D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400731" y="-8359"/>
            <a:ext cx="4070135" cy="68663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2256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1410EF08-198B-A202-2B12-D60E5735564B}"/>
              </a:ext>
            </a:extLst>
          </p:cNvPr>
          <p:cNvCxnSpPr/>
          <p:nvPr userDrawn="1"/>
        </p:nvCxnSpPr>
        <p:spPr>
          <a:xfrm>
            <a:off x="600175" y="696800"/>
            <a:ext cx="6226628" cy="0"/>
          </a:xfrm>
          <a:prstGeom prst="line">
            <a:avLst/>
          </a:prstGeom>
          <a:ln w="28575">
            <a:solidFill>
              <a:srgbClr val="0265A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79AF6A6F-0FF5-CBB3-B74C-736DABBEEEC2}"/>
              </a:ext>
            </a:extLst>
          </p:cNvPr>
          <p:cNvCxnSpPr/>
          <p:nvPr userDrawn="1"/>
        </p:nvCxnSpPr>
        <p:spPr>
          <a:xfrm>
            <a:off x="738061" y="805658"/>
            <a:ext cx="6226628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rma libre: forma 4">
            <a:extLst>
              <a:ext uri="{FF2B5EF4-FFF2-40B4-BE49-F238E27FC236}">
                <a16:creationId xmlns:a16="http://schemas.microsoft.com/office/drawing/2014/main" id="{E0DA8015-CC87-876F-5696-1322A4C42EFF}"/>
              </a:ext>
            </a:extLst>
          </p:cNvPr>
          <p:cNvSpPr/>
          <p:nvPr userDrawn="1"/>
        </p:nvSpPr>
        <p:spPr>
          <a:xfrm flipH="1" flipV="1">
            <a:off x="0" y="0"/>
            <a:ext cx="1074486" cy="986971"/>
          </a:xfrm>
          <a:custGeom>
            <a:avLst/>
            <a:gdLst>
              <a:gd name="connsiteX0" fmla="*/ 1709866 w 2048132"/>
              <a:gd name="connsiteY0" fmla="*/ 0 h 1881316"/>
              <a:gd name="connsiteX1" fmla="*/ 1884690 w 2048132"/>
              <a:gd name="connsiteY1" fmla="*/ 8828 h 1881316"/>
              <a:gd name="connsiteX2" fmla="*/ 2048132 w 2048132"/>
              <a:gd name="connsiteY2" fmla="*/ 33772 h 1881316"/>
              <a:gd name="connsiteX3" fmla="*/ 2048132 w 2048132"/>
              <a:gd name="connsiteY3" fmla="*/ 1881316 h 1881316"/>
              <a:gd name="connsiteX4" fmla="*/ 8658 w 2048132"/>
              <a:gd name="connsiteY4" fmla="*/ 1881316 h 1881316"/>
              <a:gd name="connsiteX5" fmla="*/ 0 w 2048132"/>
              <a:gd name="connsiteY5" fmla="*/ 1709866 h 1881316"/>
              <a:gd name="connsiteX6" fmla="*/ 1709866 w 2048132"/>
              <a:gd name="connsiteY6" fmla="*/ 0 h 1881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48132" h="1881316">
                <a:moveTo>
                  <a:pt x="1709866" y="0"/>
                </a:moveTo>
                <a:cubicBezTo>
                  <a:pt x="1768887" y="0"/>
                  <a:pt x="1827209" y="2991"/>
                  <a:pt x="1884690" y="8828"/>
                </a:cubicBezTo>
                <a:lnTo>
                  <a:pt x="2048132" y="33772"/>
                </a:lnTo>
                <a:lnTo>
                  <a:pt x="2048132" y="1881316"/>
                </a:lnTo>
                <a:lnTo>
                  <a:pt x="8658" y="1881316"/>
                </a:lnTo>
                <a:lnTo>
                  <a:pt x="0" y="1709866"/>
                </a:lnTo>
                <a:cubicBezTo>
                  <a:pt x="0" y="765533"/>
                  <a:pt x="765533" y="0"/>
                  <a:pt x="1709866" y="0"/>
                </a:cubicBezTo>
                <a:close/>
              </a:path>
            </a:pathLst>
          </a:custGeom>
          <a:solidFill>
            <a:srgbClr val="026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PE"/>
          </a:p>
        </p:txBody>
      </p:sp>
      <p:sp>
        <p:nvSpPr>
          <p:cNvPr id="6" name="Forma libre: forma 5">
            <a:extLst>
              <a:ext uri="{FF2B5EF4-FFF2-40B4-BE49-F238E27FC236}">
                <a16:creationId xmlns:a16="http://schemas.microsoft.com/office/drawing/2014/main" id="{4993A198-250A-88C8-A69F-DF9851AB3BB4}"/>
              </a:ext>
            </a:extLst>
          </p:cNvPr>
          <p:cNvSpPr/>
          <p:nvPr userDrawn="1"/>
        </p:nvSpPr>
        <p:spPr>
          <a:xfrm flipV="1">
            <a:off x="11117514" y="0"/>
            <a:ext cx="1074486" cy="986971"/>
          </a:xfrm>
          <a:custGeom>
            <a:avLst/>
            <a:gdLst>
              <a:gd name="connsiteX0" fmla="*/ 1709866 w 2048132"/>
              <a:gd name="connsiteY0" fmla="*/ 0 h 1881316"/>
              <a:gd name="connsiteX1" fmla="*/ 1884690 w 2048132"/>
              <a:gd name="connsiteY1" fmla="*/ 8828 h 1881316"/>
              <a:gd name="connsiteX2" fmla="*/ 2048132 w 2048132"/>
              <a:gd name="connsiteY2" fmla="*/ 33772 h 1881316"/>
              <a:gd name="connsiteX3" fmla="*/ 2048132 w 2048132"/>
              <a:gd name="connsiteY3" fmla="*/ 1881316 h 1881316"/>
              <a:gd name="connsiteX4" fmla="*/ 8658 w 2048132"/>
              <a:gd name="connsiteY4" fmla="*/ 1881316 h 1881316"/>
              <a:gd name="connsiteX5" fmla="*/ 0 w 2048132"/>
              <a:gd name="connsiteY5" fmla="*/ 1709866 h 1881316"/>
              <a:gd name="connsiteX6" fmla="*/ 1709866 w 2048132"/>
              <a:gd name="connsiteY6" fmla="*/ 0 h 1881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48132" h="1881316">
                <a:moveTo>
                  <a:pt x="1709866" y="0"/>
                </a:moveTo>
                <a:cubicBezTo>
                  <a:pt x="1768887" y="0"/>
                  <a:pt x="1827209" y="2991"/>
                  <a:pt x="1884690" y="8828"/>
                </a:cubicBezTo>
                <a:lnTo>
                  <a:pt x="2048132" y="33772"/>
                </a:lnTo>
                <a:lnTo>
                  <a:pt x="2048132" y="1881316"/>
                </a:lnTo>
                <a:lnTo>
                  <a:pt x="8658" y="1881316"/>
                </a:lnTo>
                <a:lnTo>
                  <a:pt x="0" y="1709866"/>
                </a:lnTo>
                <a:cubicBezTo>
                  <a:pt x="0" y="765533"/>
                  <a:pt x="765533" y="0"/>
                  <a:pt x="1709866" y="0"/>
                </a:cubicBezTo>
                <a:close/>
              </a:path>
            </a:pathLst>
          </a:custGeom>
          <a:solidFill>
            <a:srgbClr val="2242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63792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3">
            <a:extLst>
              <a:ext uri="{FF2B5EF4-FFF2-40B4-BE49-F238E27FC236}">
                <a16:creationId xmlns:a16="http://schemas.microsoft.com/office/drawing/2014/main" id="{D6BD8FA2-9AC8-62DA-E737-1E02E0B2501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2" y="-14066"/>
            <a:ext cx="6589486" cy="6915322"/>
          </a:xfrm>
          <a:custGeom>
            <a:avLst/>
            <a:gdLst>
              <a:gd name="connsiteX0" fmla="*/ 5013564 w 6589486"/>
              <a:gd name="connsiteY0" fmla="*/ 0 h 6915322"/>
              <a:gd name="connsiteX1" fmla="*/ 6589483 w 6589486"/>
              <a:gd name="connsiteY1" fmla="*/ 3459640 h 6915322"/>
              <a:gd name="connsiteX2" fmla="*/ 5005054 w 6589486"/>
              <a:gd name="connsiteY2" fmla="*/ 6915322 h 6915322"/>
              <a:gd name="connsiteX3" fmla="*/ 5005107 w 6589486"/>
              <a:gd name="connsiteY3" fmla="*/ 6872066 h 6915322"/>
              <a:gd name="connsiteX4" fmla="*/ 0 w 6589486"/>
              <a:gd name="connsiteY4" fmla="*/ 6872066 h 6915322"/>
              <a:gd name="connsiteX5" fmla="*/ 0 w 6589486"/>
              <a:gd name="connsiteY5" fmla="*/ 14066 h 6915322"/>
              <a:gd name="connsiteX6" fmla="*/ 5010913 w 6589486"/>
              <a:gd name="connsiteY6" fmla="*/ 14066 h 6915322"/>
              <a:gd name="connsiteX7" fmla="*/ 5010913 w 6589486"/>
              <a:gd name="connsiteY7" fmla="*/ 2154276 h 6915322"/>
              <a:gd name="connsiteX0" fmla="*/ 5013564 w 6589486"/>
              <a:gd name="connsiteY0" fmla="*/ 0 h 6915322"/>
              <a:gd name="connsiteX1" fmla="*/ 6589483 w 6589486"/>
              <a:gd name="connsiteY1" fmla="*/ 3459640 h 6915322"/>
              <a:gd name="connsiteX2" fmla="*/ 5005054 w 6589486"/>
              <a:gd name="connsiteY2" fmla="*/ 6915322 h 6915322"/>
              <a:gd name="connsiteX3" fmla="*/ 5005107 w 6589486"/>
              <a:gd name="connsiteY3" fmla="*/ 6872066 h 6915322"/>
              <a:gd name="connsiteX4" fmla="*/ 0 w 6589486"/>
              <a:gd name="connsiteY4" fmla="*/ 6872066 h 6915322"/>
              <a:gd name="connsiteX5" fmla="*/ 0 w 6589486"/>
              <a:gd name="connsiteY5" fmla="*/ 14066 h 6915322"/>
              <a:gd name="connsiteX6" fmla="*/ 5010913 w 6589486"/>
              <a:gd name="connsiteY6" fmla="*/ 14066 h 6915322"/>
              <a:gd name="connsiteX7" fmla="*/ 5013564 w 6589486"/>
              <a:gd name="connsiteY7" fmla="*/ 0 h 6915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89486" h="6915322">
                <a:moveTo>
                  <a:pt x="5013564" y="0"/>
                </a:moveTo>
                <a:cubicBezTo>
                  <a:pt x="6017304" y="877309"/>
                  <a:pt x="6591136" y="2137051"/>
                  <a:pt x="6589483" y="3459640"/>
                </a:cubicBezTo>
                <a:cubicBezTo>
                  <a:pt x="6587830" y="4782168"/>
                  <a:pt x="6010904" y="6040459"/>
                  <a:pt x="5005054" y="6915322"/>
                </a:cubicBezTo>
                <a:cubicBezTo>
                  <a:pt x="5005072" y="6900903"/>
                  <a:pt x="5005089" y="6886485"/>
                  <a:pt x="5005107" y="6872066"/>
                </a:cubicBezTo>
                <a:lnTo>
                  <a:pt x="0" y="6872066"/>
                </a:lnTo>
                <a:lnTo>
                  <a:pt x="0" y="14066"/>
                </a:lnTo>
                <a:lnTo>
                  <a:pt x="5010913" y="14066"/>
                </a:lnTo>
                <a:lnTo>
                  <a:pt x="5013564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4445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8317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E7BC9A4-7882-FDA6-17CC-AD990155C378}"/>
              </a:ext>
            </a:extLst>
          </p:cNvPr>
          <p:cNvSpPr/>
          <p:nvPr userDrawn="1"/>
        </p:nvSpPr>
        <p:spPr>
          <a:xfrm>
            <a:off x="354014" y="1131596"/>
            <a:ext cx="3560767" cy="5402561"/>
          </a:xfrm>
          <a:prstGeom prst="roundRect">
            <a:avLst>
              <a:gd name="adj" fmla="val 3968"/>
            </a:avLst>
          </a:prstGeom>
          <a:solidFill>
            <a:srgbClr val="026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 dirty="0">
              <a:solidFill>
                <a:srgbClr val="5E4028"/>
              </a:solidFill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B3A15B0-A5CB-6CD7-6725-C9044915C549}"/>
              </a:ext>
            </a:extLst>
          </p:cNvPr>
          <p:cNvSpPr/>
          <p:nvPr userDrawn="1"/>
        </p:nvSpPr>
        <p:spPr>
          <a:xfrm>
            <a:off x="456477" y="1296675"/>
            <a:ext cx="130875" cy="4265764"/>
          </a:xfrm>
          <a:prstGeom prst="roundRect">
            <a:avLst>
              <a:gd name="adj" fmla="val 50000"/>
            </a:avLst>
          </a:prstGeom>
          <a:solidFill>
            <a:srgbClr val="FFFFFF">
              <a:alpha val="7764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2A9E4C8B-A938-295D-1F26-3F3608F61B8D}"/>
              </a:ext>
            </a:extLst>
          </p:cNvPr>
          <p:cNvGrpSpPr/>
          <p:nvPr userDrawn="1"/>
        </p:nvGrpSpPr>
        <p:grpSpPr>
          <a:xfrm>
            <a:off x="1396049" y="1837564"/>
            <a:ext cx="2232248" cy="1861364"/>
            <a:chOff x="1476865" y="1876875"/>
            <a:chExt cx="2232248" cy="1316119"/>
          </a:xfrm>
        </p:grpSpPr>
        <p:sp>
          <p:nvSpPr>
            <p:cNvPr id="6" name="TextBox 57">
              <a:extLst>
                <a:ext uri="{FF2B5EF4-FFF2-40B4-BE49-F238E27FC236}">
                  <a16:creationId xmlns:a16="http://schemas.microsoft.com/office/drawing/2014/main" id="{04C08C94-7926-7D29-160D-63702FEE3587}"/>
                </a:ext>
              </a:extLst>
            </p:cNvPr>
            <p:cNvSpPr txBox="1"/>
            <p:nvPr userDrawn="1"/>
          </p:nvSpPr>
          <p:spPr>
            <a:xfrm>
              <a:off x="1476865" y="1876875"/>
              <a:ext cx="2232248" cy="71814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You can Resize without losing quality</a:t>
              </a:r>
              <a:endParaRPr lang="ko-KR" altLang="en-US" sz="2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58">
              <a:extLst>
                <a:ext uri="{FF2B5EF4-FFF2-40B4-BE49-F238E27FC236}">
                  <a16:creationId xmlns:a16="http://schemas.microsoft.com/office/drawing/2014/main" id="{6232F6E4-7ABA-41D3-E2A9-4362FAB30CE1}"/>
                </a:ext>
              </a:extLst>
            </p:cNvPr>
            <p:cNvSpPr txBox="1"/>
            <p:nvPr userDrawn="1"/>
          </p:nvSpPr>
          <p:spPr>
            <a:xfrm>
              <a:off x="1476865" y="2474847"/>
              <a:ext cx="2232248" cy="71814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You can Change Fill Color &amp;</a:t>
              </a:r>
            </a:p>
            <a:p>
              <a:pPr algn="r"/>
              <a:r>
                <a:rPr lang="en-US" altLang="ko-KR" sz="2000" b="1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Line Color</a:t>
              </a:r>
              <a:endParaRPr lang="ko-KR" altLang="en-US" sz="2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" name="TextBox 59">
            <a:extLst>
              <a:ext uri="{FF2B5EF4-FFF2-40B4-BE49-F238E27FC236}">
                <a16:creationId xmlns:a16="http://schemas.microsoft.com/office/drawing/2014/main" id="{3972749F-0772-9422-DF6F-6ADE23FF9C53}"/>
              </a:ext>
            </a:extLst>
          </p:cNvPr>
          <p:cNvSpPr txBox="1"/>
          <p:nvPr userDrawn="1"/>
        </p:nvSpPr>
        <p:spPr>
          <a:xfrm>
            <a:off x="1613193" y="5849290"/>
            <a:ext cx="22320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www.slidesppt.net</a:t>
            </a:r>
            <a:endParaRPr lang="ko-KR" altLang="en-US" sz="18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60">
            <a:extLst>
              <a:ext uri="{FF2B5EF4-FFF2-40B4-BE49-F238E27FC236}">
                <a16:creationId xmlns:a16="http://schemas.microsoft.com/office/drawing/2014/main" id="{7A1A1772-E3A6-CA87-2715-2B362E83F307}"/>
              </a:ext>
            </a:extLst>
          </p:cNvPr>
          <p:cNvSpPr txBox="1"/>
          <p:nvPr userDrawn="1"/>
        </p:nvSpPr>
        <p:spPr>
          <a:xfrm>
            <a:off x="911001" y="4221970"/>
            <a:ext cx="2717296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400" b="1" dirty="0">
                <a:solidFill>
                  <a:srgbClr val="FFFFFF"/>
                </a:solidFill>
                <a:latin typeface="+mn-lt"/>
                <a:ea typeface="+mn-ea"/>
                <a:cs typeface="Arial" pitchFamily="34" charset="0"/>
              </a:rPr>
              <a:t>GOOGLE </a:t>
            </a:r>
            <a:r>
              <a:rPr lang="en-US" altLang="ko-KR" sz="2400" b="1" baseline="0" dirty="0">
                <a:solidFill>
                  <a:srgbClr val="FFFFFF"/>
                </a:solidFill>
                <a:latin typeface="+mn-lt"/>
                <a:ea typeface="+mn-ea"/>
                <a:cs typeface="Arial" pitchFamily="34" charset="0"/>
              </a:rPr>
              <a:t>SLIDES AND </a:t>
            </a:r>
            <a:r>
              <a:rPr lang="en-US" altLang="ko-KR" sz="2400" b="1" dirty="0">
                <a:solidFill>
                  <a:srgbClr val="FFFFFF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pPr algn="r"/>
            <a:r>
              <a:rPr lang="en-US" altLang="ko-KR" sz="2400" b="1" dirty="0">
                <a:solidFill>
                  <a:srgbClr val="FFFFFF"/>
                </a:solidFill>
                <a:latin typeface="+mn-lt"/>
                <a:ea typeface="+mn-ea"/>
                <a:cs typeface="Arial" pitchFamily="34" charset="0"/>
              </a:rPr>
              <a:t>PPT </a:t>
            </a:r>
          </a:p>
          <a:p>
            <a:pPr algn="r"/>
            <a:r>
              <a:rPr lang="en-US" altLang="ko-KR" sz="2400" b="1" dirty="0">
                <a:solidFill>
                  <a:srgbClr val="FFFFFF"/>
                </a:solidFill>
                <a:latin typeface="+mn-lt"/>
                <a:ea typeface="+mn-ea"/>
                <a:cs typeface="Arial" pitchFamily="34" charset="0"/>
              </a:rPr>
              <a:t>TEMPLATES  </a:t>
            </a: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730A0FE3-948A-2B37-8F27-021DC84AFD69}"/>
              </a:ext>
            </a:extLst>
          </p:cNvPr>
          <p:cNvGrpSpPr/>
          <p:nvPr userDrawn="1"/>
        </p:nvGrpSpPr>
        <p:grpSpPr>
          <a:xfrm>
            <a:off x="567162" y="5403429"/>
            <a:ext cx="976455" cy="976455"/>
            <a:chOff x="732029" y="4897834"/>
            <a:chExt cx="1307592" cy="1307592"/>
          </a:xfrm>
        </p:grpSpPr>
        <p:sp>
          <p:nvSpPr>
            <p:cNvPr id="11" name="Lágrima 10">
              <a:extLst>
                <a:ext uri="{FF2B5EF4-FFF2-40B4-BE49-F238E27FC236}">
                  <a16:creationId xmlns:a16="http://schemas.microsoft.com/office/drawing/2014/main" id="{A2AA8C8A-6DFD-C969-8E73-99722C5BAADE}"/>
                </a:ext>
              </a:extLst>
            </p:cNvPr>
            <p:cNvSpPr/>
            <p:nvPr userDrawn="1"/>
          </p:nvSpPr>
          <p:spPr>
            <a:xfrm rot="10800000">
              <a:off x="732029" y="4897834"/>
              <a:ext cx="1307592" cy="1307592"/>
            </a:xfrm>
            <a:prstGeom prst="teardrop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/>
            </a:p>
          </p:txBody>
        </p:sp>
        <p:grpSp>
          <p:nvGrpSpPr>
            <p:cNvPr id="12" name="Grupo 11">
              <a:extLst>
                <a:ext uri="{FF2B5EF4-FFF2-40B4-BE49-F238E27FC236}">
                  <a16:creationId xmlns:a16="http://schemas.microsoft.com/office/drawing/2014/main" id="{077D0D2E-8790-9FDD-4528-115506BC5591}"/>
                </a:ext>
              </a:extLst>
            </p:cNvPr>
            <p:cNvGrpSpPr/>
            <p:nvPr userDrawn="1"/>
          </p:nvGrpSpPr>
          <p:grpSpPr>
            <a:xfrm>
              <a:off x="958579" y="5110772"/>
              <a:ext cx="887548" cy="859140"/>
              <a:chOff x="5915025" y="2417763"/>
              <a:chExt cx="3471863" cy="3360738"/>
            </a:xfrm>
          </p:grpSpPr>
          <p:sp>
            <p:nvSpPr>
              <p:cNvPr id="13" name="Freeform 14">
                <a:extLst>
                  <a:ext uri="{FF2B5EF4-FFF2-40B4-BE49-F238E27FC236}">
                    <a16:creationId xmlns:a16="http://schemas.microsoft.com/office/drawing/2014/main" id="{438A14C4-8D86-7FEB-00F9-D65397FF2FD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15025" y="2417763"/>
                <a:ext cx="2009775" cy="3360738"/>
              </a:xfrm>
              <a:custGeom>
                <a:avLst/>
                <a:gdLst>
                  <a:gd name="T0" fmla="*/ 0 w 669"/>
                  <a:gd name="T1" fmla="*/ 112 h 1118"/>
                  <a:gd name="T2" fmla="*/ 0 w 669"/>
                  <a:gd name="T3" fmla="*/ 1005 h 1118"/>
                  <a:gd name="T4" fmla="*/ 669 w 669"/>
                  <a:gd name="T5" fmla="*/ 1118 h 1118"/>
                  <a:gd name="T6" fmla="*/ 669 w 669"/>
                  <a:gd name="T7" fmla="*/ 0 h 1118"/>
                  <a:gd name="T8" fmla="*/ 0 w 669"/>
                  <a:gd name="T9" fmla="*/ 112 h 1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9" h="1118">
                    <a:moveTo>
                      <a:pt x="0" y="112"/>
                    </a:moveTo>
                    <a:cubicBezTo>
                      <a:pt x="0" y="410"/>
                      <a:pt x="0" y="707"/>
                      <a:pt x="0" y="1005"/>
                    </a:cubicBezTo>
                    <a:cubicBezTo>
                      <a:pt x="223" y="1043"/>
                      <a:pt x="446" y="1080"/>
                      <a:pt x="669" y="1118"/>
                    </a:cubicBezTo>
                    <a:cubicBezTo>
                      <a:pt x="669" y="745"/>
                      <a:pt x="669" y="372"/>
                      <a:pt x="669" y="0"/>
                    </a:cubicBezTo>
                    <a:cubicBezTo>
                      <a:pt x="446" y="37"/>
                      <a:pt x="223" y="74"/>
                      <a:pt x="0" y="1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14" name="Freeform 15">
                <a:extLst>
                  <a:ext uri="{FF2B5EF4-FFF2-40B4-BE49-F238E27FC236}">
                    <a16:creationId xmlns:a16="http://schemas.microsoft.com/office/drawing/2014/main" id="{D346758E-0464-D26F-6168-193F8A71E52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004175" y="3059113"/>
                <a:ext cx="1382713" cy="1671638"/>
              </a:xfrm>
              <a:custGeom>
                <a:avLst/>
                <a:gdLst>
                  <a:gd name="T0" fmla="*/ 0 w 460"/>
                  <a:gd name="T1" fmla="*/ 0 h 556"/>
                  <a:gd name="T2" fmla="*/ 0 w 460"/>
                  <a:gd name="T3" fmla="*/ 53 h 556"/>
                  <a:gd name="T4" fmla="*/ 406 w 460"/>
                  <a:gd name="T5" fmla="*/ 53 h 556"/>
                  <a:gd name="T6" fmla="*/ 406 w 460"/>
                  <a:gd name="T7" fmla="*/ 556 h 556"/>
                  <a:gd name="T8" fmla="*/ 460 w 460"/>
                  <a:gd name="T9" fmla="*/ 556 h 556"/>
                  <a:gd name="T10" fmla="*/ 460 w 460"/>
                  <a:gd name="T11" fmla="*/ 0 h 556"/>
                  <a:gd name="T12" fmla="*/ 0 w 460"/>
                  <a:gd name="T13" fmla="*/ 0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0" h="556">
                    <a:moveTo>
                      <a:pt x="0" y="0"/>
                    </a:moveTo>
                    <a:cubicBezTo>
                      <a:pt x="0" y="17"/>
                      <a:pt x="0" y="35"/>
                      <a:pt x="0" y="53"/>
                    </a:cubicBezTo>
                    <a:cubicBezTo>
                      <a:pt x="135" y="53"/>
                      <a:pt x="270" y="53"/>
                      <a:pt x="406" y="53"/>
                    </a:cubicBezTo>
                    <a:cubicBezTo>
                      <a:pt x="406" y="221"/>
                      <a:pt x="406" y="388"/>
                      <a:pt x="406" y="556"/>
                    </a:cubicBezTo>
                    <a:cubicBezTo>
                      <a:pt x="424" y="556"/>
                      <a:pt x="442" y="556"/>
                      <a:pt x="460" y="556"/>
                    </a:cubicBezTo>
                    <a:cubicBezTo>
                      <a:pt x="460" y="370"/>
                      <a:pt x="460" y="185"/>
                      <a:pt x="460" y="0"/>
                    </a:cubicBezTo>
                    <a:cubicBezTo>
                      <a:pt x="307" y="0"/>
                      <a:pt x="153" y="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15" name="Freeform 16">
                <a:extLst>
                  <a:ext uri="{FF2B5EF4-FFF2-40B4-BE49-F238E27FC236}">
                    <a16:creationId xmlns:a16="http://schemas.microsoft.com/office/drawing/2014/main" id="{D35B5DED-C9DD-8C46-D7ED-9578F321E19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004175" y="3298826"/>
                <a:ext cx="1135063" cy="1822450"/>
              </a:xfrm>
              <a:custGeom>
                <a:avLst/>
                <a:gdLst>
                  <a:gd name="T0" fmla="*/ 0 w 378"/>
                  <a:gd name="T1" fmla="*/ 0 h 606"/>
                  <a:gd name="T2" fmla="*/ 0 w 378"/>
                  <a:gd name="T3" fmla="*/ 70 h 606"/>
                  <a:gd name="T4" fmla="*/ 26 w 378"/>
                  <a:gd name="T5" fmla="*/ 67 h 606"/>
                  <a:gd name="T6" fmla="*/ 51 w 378"/>
                  <a:gd name="T7" fmla="*/ 65 h 606"/>
                  <a:gd name="T8" fmla="*/ 51 w 378"/>
                  <a:gd name="T9" fmla="*/ 208 h 606"/>
                  <a:gd name="T10" fmla="*/ 198 w 378"/>
                  <a:gd name="T11" fmla="*/ 208 h 606"/>
                  <a:gd name="T12" fmla="*/ 173 w 378"/>
                  <a:gd name="T13" fmla="*/ 289 h 606"/>
                  <a:gd name="T14" fmla="*/ 101 w 378"/>
                  <a:gd name="T15" fmla="*/ 340 h 606"/>
                  <a:gd name="T16" fmla="*/ 41 w 378"/>
                  <a:gd name="T17" fmla="*/ 347 h 606"/>
                  <a:gd name="T18" fmla="*/ 0 w 378"/>
                  <a:gd name="T19" fmla="*/ 342 h 606"/>
                  <a:gd name="T20" fmla="*/ 0 w 378"/>
                  <a:gd name="T21" fmla="*/ 395 h 606"/>
                  <a:gd name="T22" fmla="*/ 262 w 378"/>
                  <a:gd name="T23" fmla="*/ 395 h 606"/>
                  <a:gd name="T24" fmla="*/ 262 w 378"/>
                  <a:gd name="T25" fmla="*/ 445 h 606"/>
                  <a:gd name="T26" fmla="*/ 0 w 378"/>
                  <a:gd name="T27" fmla="*/ 445 h 606"/>
                  <a:gd name="T28" fmla="*/ 0 w 378"/>
                  <a:gd name="T29" fmla="*/ 492 h 606"/>
                  <a:gd name="T30" fmla="*/ 261 w 378"/>
                  <a:gd name="T31" fmla="*/ 492 h 606"/>
                  <a:gd name="T32" fmla="*/ 261 w 378"/>
                  <a:gd name="T33" fmla="*/ 545 h 606"/>
                  <a:gd name="T34" fmla="*/ 0 w 378"/>
                  <a:gd name="T35" fmla="*/ 545 h 606"/>
                  <a:gd name="T36" fmla="*/ 0 w 378"/>
                  <a:gd name="T37" fmla="*/ 606 h 606"/>
                  <a:gd name="T38" fmla="*/ 378 w 378"/>
                  <a:gd name="T39" fmla="*/ 606 h 606"/>
                  <a:gd name="T40" fmla="*/ 378 w 378"/>
                  <a:gd name="T41" fmla="*/ 0 h 606"/>
                  <a:gd name="T42" fmla="*/ 0 w 378"/>
                  <a:gd name="T43" fmla="*/ 0 h 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8" h="606">
                    <a:moveTo>
                      <a:pt x="0" y="0"/>
                    </a:moveTo>
                    <a:cubicBezTo>
                      <a:pt x="0" y="23"/>
                      <a:pt x="0" y="47"/>
                      <a:pt x="0" y="70"/>
                    </a:cubicBezTo>
                    <a:cubicBezTo>
                      <a:pt x="4" y="69"/>
                      <a:pt x="16" y="68"/>
                      <a:pt x="26" y="67"/>
                    </a:cubicBezTo>
                    <a:cubicBezTo>
                      <a:pt x="37" y="66"/>
                      <a:pt x="47" y="65"/>
                      <a:pt x="51" y="65"/>
                    </a:cubicBezTo>
                    <a:cubicBezTo>
                      <a:pt x="51" y="113"/>
                      <a:pt x="51" y="160"/>
                      <a:pt x="51" y="208"/>
                    </a:cubicBezTo>
                    <a:cubicBezTo>
                      <a:pt x="100" y="208"/>
                      <a:pt x="149" y="208"/>
                      <a:pt x="198" y="208"/>
                    </a:cubicBezTo>
                    <a:cubicBezTo>
                      <a:pt x="198" y="221"/>
                      <a:pt x="197" y="255"/>
                      <a:pt x="173" y="289"/>
                    </a:cubicBezTo>
                    <a:cubicBezTo>
                      <a:pt x="170" y="293"/>
                      <a:pt x="146" y="326"/>
                      <a:pt x="101" y="340"/>
                    </a:cubicBezTo>
                    <a:cubicBezTo>
                      <a:pt x="78" y="347"/>
                      <a:pt x="57" y="347"/>
                      <a:pt x="41" y="347"/>
                    </a:cubicBezTo>
                    <a:cubicBezTo>
                      <a:pt x="24" y="346"/>
                      <a:pt x="10" y="344"/>
                      <a:pt x="0" y="342"/>
                    </a:cubicBezTo>
                    <a:cubicBezTo>
                      <a:pt x="0" y="360"/>
                      <a:pt x="0" y="377"/>
                      <a:pt x="0" y="395"/>
                    </a:cubicBezTo>
                    <a:cubicBezTo>
                      <a:pt x="87" y="395"/>
                      <a:pt x="175" y="395"/>
                      <a:pt x="262" y="395"/>
                    </a:cubicBezTo>
                    <a:cubicBezTo>
                      <a:pt x="262" y="412"/>
                      <a:pt x="262" y="428"/>
                      <a:pt x="262" y="445"/>
                    </a:cubicBezTo>
                    <a:cubicBezTo>
                      <a:pt x="175" y="445"/>
                      <a:pt x="87" y="445"/>
                      <a:pt x="0" y="445"/>
                    </a:cubicBezTo>
                    <a:cubicBezTo>
                      <a:pt x="0" y="461"/>
                      <a:pt x="0" y="476"/>
                      <a:pt x="0" y="492"/>
                    </a:cubicBezTo>
                    <a:cubicBezTo>
                      <a:pt x="87" y="492"/>
                      <a:pt x="174" y="492"/>
                      <a:pt x="261" y="492"/>
                    </a:cubicBezTo>
                    <a:cubicBezTo>
                      <a:pt x="261" y="509"/>
                      <a:pt x="261" y="527"/>
                      <a:pt x="261" y="545"/>
                    </a:cubicBezTo>
                    <a:cubicBezTo>
                      <a:pt x="174" y="545"/>
                      <a:pt x="87" y="545"/>
                      <a:pt x="0" y="545"/>
                    </a:cubicBezTo>
                    <a:cubicBezTo>
                      <a:pt x="0" y="565"/>
                      <a:pt x="0" y="586"/>
                      <a:pt x="0" y="606"/>
                    </a:cubicBezTo>
                    <a:cubicBezTo>
                      <a:pt x="126" y="606"/>
                      <a:pt x="252" y="606"/>
                      <a:pt x="378" y="606"/>
                    </a:cubicBezTo>
                    <a:cubicBezTo>
                      <a:pt x="378" y="404"/>
                      <a:pt x="378" y="202"/>
                      <a:pt x="378" y="0"/>
                    </a:cubicBezTo>
                    <a:cubicBezTo>
                      <a:pt x="252" y="0"/>
                      <a:pt x="126" y="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</p:grpSp>
      </p:grpSp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CC3C673C-0A18-91CF-93B6-69BC07FD2881}"/>
              </a:ext>
            </a:extLst>
          </p:cNvPr>
          <p:cNvSpPr/>
          <p:nvPr userDrawn="1"/>
        </p:nvSpPr>
        <p:spPr>
          <a:xfrm rot="5400000">
            <a:off x="2598577" y="5216748"/>
            <a:ext cx="101647" cy="2224625"/>
          </a:xfrm>
          <a:prstGeom prst="roundRect">
            <a:avLst>
              <a:gd name="adj" fmla="val 50000"/>
            </a:avLst>
          </a:prstGeom>
          <a:solidFill>
            <a:srgbClr val="FFFFFF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44E685E8-899D-7036-6B08-072D458484B1}"/>
              </a:ext>
            </a:extLst>
          </p:cNvPr>
          <p:cNvGrpSpPr/>
          <p:nvPr userDrawn="1"/>
        </p:nvGrpSpPr>
        <p:grpSpPr>
          <a:xfrm>
            <a:off x="2855937" y="1296677"/>
            <a:ext cx="905777" cy="910369"/>
            <a:chOff x="2844390" y="1337313"/>
            <a:chExt cx="905777" cy="910369"/>
          </a:xfrm>
          <a:solidFill>
            <a:srgbClr val="FFFFFF">
              <a:alpha val="78000"/>
            </a:srgbClr>
          </a:solidFill>
        </p:grpSpPr>
        <p:sp>
          <p:nvSpPr>
            <p:cNvPr id="18" name="Rounded Rectangle 3">
              <a:extLst>
                <a:ext uri="{FF2B5EF4-FFF2-40B4-BE49-F238E27FC236}">
                  <a16:creationId xmlns:a16="http://schemas.microsoft.com/office/drawing/2014/main" id="{29E9EE34-64BC-F9C0-1486-71E3ECEE83CD}"/>
                </a:ext>
              </a:extLst>
            </p:cNvPr>
            <p:cNvSpPr/>
            <p:nvPr userDrawn="1"/>
          </p:nvSpPr>
          <p:spPr>
            <a:xfrm rot="10800000">
              <a:off x="3620828" y="1341905"/>
              <a:ext cx="129339" cy="90577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>
                <a:solidFill>
                  <a:schemeClr val="bg1"/>
                </a:solidFill>
              </a:endParaRPr>
            </a:p>
          </p:txBody>
        </p:sp>
        <p:sp>
          <p:nvSpPr>
            <p:cNvPr id="19" name="Rounded Rectangle 3">
              <a:extLst>
                <a:ext uri="{FF2B5EF4-FFF2-40B4-BE49-F238E27FC236}">
                  <a16:creationId xmlns:a16="http://schemas.microsoft.com/office/drawing/2014/main" id="{65E75AD6-6748-1011-31E1-063AA8E53D5E}"/>
                </a:ext>
              </a:extLst>
            </p:cNvPr>
            <p:cNvSpPr/>
            <p:nvPr userDrawn="1"/>
          </p:nvSpPr>
          <p:spPr>
            <a:xfrm rot="5400000">
              <a:off x="3232609" y="949094"/>
              <a:ext cx="129339" cy="90577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Gráfico 10">
            <a:extLst>
              <a:ext uri="{FF2B5EF4-FFF2-40B4-BE49-F238E27FC236}">
                <a16:creationId xmlns:a16="http://schemas.microsoft.com/office/drawing/2014/main" id="{692349C1-708D-C46D-49C4-D322BF3E5895}"/>
              </a:ext>
            </a:extLst>
          </p:cNvPr>
          <p:cNvGrpSpPr/>
          <p:nvPr userDrawn="1"/>
        </p:nvGrpSpPr>
        <p:grpSpPr>
          <a:xfrm>
            <a:off x="627241" y="5458038"/>
            <a:ext cx="849367" cy="849367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21" name="Forma libre: forma 20">
              <a:extLst>
                <a:ext uri="{FF2B5EF4-FFF2-40B4-BE49-F238E27FC236}">
                  <a16:creationId xmlns:a16="http://schemas.microsoft.com/office/drawing/2014/main" id="{F4F8950A-8847-1F82-3582-9F0E703E7E86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avLst/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solidFill>
              <a:srgbClr val="0265A1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 dirty="0"/>
            </a:p>
          </p:txBody>
        </p:sp>
        <p:sp>
          <p:nvSpPr>
            <p:cNvPr id="22" name="Forma libre: forma 21">
              <a:extLst>
                <a:ext uri="{FF2B5EF4-FFF2-40B4-BE49-F238E27FC236}">
                  <a16:creationId xmlns:a16="http://schemas.microsoft.com/office/drawing/2014/main" id="{ACDC5539-1BA2-DC16-1D68-D4F05C5C0C03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avLst/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rgbClr val="FFFFFF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</p:grpSp>
    </p:spTree>
    <p:extLst>
      <p:ext uri="{BB962C8B-B14F-4D97-AF65-F5344CB8AC3E}">
        <p14:creationId xmlns:p14="http://schemas.microsoft.com/office/powerpoint/2010/main" val="1637385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67C65088-252F-719D-2840-90799B5EE2E6}"/>
              </a:ext>
            </a:extLst>
          </p:cNvPr>
          <p:cNvCxnSpPr/>
          <p:nvPr userDrawn="1"/>
        </p:nvCxnSpPr>
        <p:spPr>
          <a:xfrm>
            <a:off x="600175" y="827426"/>
            <a:ext cx="6226628" cy="0"/>
          </a:xfrm>
          <a:prstGeom prst="line">
            <a:avLst/>
          </a:prstGeom>
          <a:ln w="28575">
            <a:solidFill>
              <a:srgbClr val="FFD21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0C0737EA-3202-EBA3-9F4C-FF46FCB57489}"/>
              </a:ext>
            </a:extLst>
          </p:cNvPr>
          <p:cNvCxnSpPr/>
          <p:nvPr userDrawn="1"/>
        </p:nvCxnSpPr>
        <p:spPr>
          <a:xfrm>
            <a:off x="738061" y="936284"/>
            <a:ext cx="6226628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34BFA16C-ED27-4AB1-A53C-E4D723CB959F}"/>
              </a:ext>
            </a:extLst>
          </p:cNvPr>
          <p:cNvSpPr/>
          <p:nvPr userDrawn="1"/>
        </p:nvSpPr>
        <p:spPr>
          <a:xfrm>
            <a:off x="1050933" y="1816072"/>
            <a:ext cx="2627534" cy="1962150"/>
          </a:xfrm>
          <a:prstGeom prst="rect">
            <a:avLst/>
          </a:prstGeom>
          <a:noFill/>
          <a:ln w="38100">
            <a:solidFill>
              <a:srgbClr val="FFD2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005E398E-FBCE-4C5B-AE19-0FDBF6648319}"/>
              </a:ext>
            </a:extLst>
          </p:cNvPr>
          <p:cNvSpPr/>
          <p:nvPr userDrawn="1"/>
        </p:nvSpPr>
        <p:spPr>
          <a:xfrm>
            <a:off x="4704123" y="1816072"/>
            <a:ext cx="2627534" cy="1962150"/>
          </a:xfrm>
          <a:prstGeom prst="rect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D03A606C-8532-46E8-BCA5-E5E0D20F8499}"/>
              </a:ext>
            </a:extLst>
          </p:cNvPr>
          <p:cNvSpPr/>
          <p:nvPr userDrawn="1"/>
        </p:nvSpPr>
        <p:spPr>
          <a:xfrm>
            <a:off x="8357313" y="1816072"/>
            <a:ext cx="2627534" cy="1962150"/>
          </a:xfrm>
          <a:prstGeom prst="rect">
            <a:avLst/>
          </a:prstGeom>
          <a:noFill/>
          <a:ln w="38100">
            <a:solidFill>
              <a:srgbClr val="F2C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588AF5B6-D66B-4576-9FA0-C781C6182CA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97428" y="1943644"/>
            <a:ext cx="1707010" cy="17070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22225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84107EEB-05D0-4394-9A8D-FA13AF08F37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850618" y="1943644"/>
            <a:ext cx="1707010" cy="17070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22225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그림 개체 틀 2">
            <a:extLst>
              <a:ext uri="{FF2B5EF4-FFF2-40B4-BE49-F238E27FC236}">
                <a16:creationId xmlns:a16="http://schemas.microsoft.com/office/drawing/2014/main" id="{0A64A60A-834D-49DE-A916-E504C9D2810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503808" y="1943644"/>
            <a:ext cx="1707010" cy="17070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22225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8EBA2362-ED5F-42B0-BBEF-1B4A56D97537}"/>
              </a:ext>
            </a:extLst>
          </p:cNvPr>
          <p:cNvSpPr/>
          <p:nvPr userDrawn="1"/>
        </p:nvSpPr>
        <p:spPr>
          <a:xfrm>
            <a:off x="1050933" y="4159030"/>
            <a:ext cx="2627534" cy="1962150"/>
          </a:xfrm>
          <a:prstGeom prst="rect">
            <a:avLst/>
          </a:prstGeom>
          <a:noFill/>
          <a:ln w="38100">
            <a:solidFill>
              <a:srgbClr val="FFD2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AA126C76-85E9-4F73-9A98-CB209265F50B}"/>
              </a:ext>
            </a:extLst>
          </p:cNvPr>
          <p:cNvSpPr/>
          <p:nvPr userDrawn="1"/>
        </p:nvSpPr>
        <p:spPr>
          <a:xfrm>
            <a:off x="4704123" y="4159030"/>
            <a:ext cx="2627534" cy="1962150"/>
          </a:xfrm>
          <a:prstGeom prst="rect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BF765391-DC08-4A03-9D6B-7397AC1E6ECC}"/>
              </a:ext>
            </a:extLst>
          </p:cNvPr>
          <p:cNvSpPr/>
          <p:nvPr userDrawn="1"/>
        </p:nvSpPr>
        <p:spPr>
          <a:xfrm>
            <a:off x="8357313" y="4159030"/>
            <a:ext cx="2627534" cy="1962150"/>
          </a:xfrm>
          <a:prstGeom prst="rect">
            <a:avLst/>
          </a:prstGeom>
          <a:noFill/>
          <a:ln w="38100">
            <a:solidFill>
              <a:srgbClr val="F2C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그림 개체 틀 2">
            <a:extLst>
              <a:ext uri="{FF2B5EF4-FFF2-40B4-BE49-F238E27FC236}">
                <a16:creationId xmlns:a16="http://schemas.microsoft.com/office/drawing/2014/main" id="{EFFF9825-C82F-46DF-8385-F63779CCFAC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97428" y="4286602"/>
            <a:ext cx="1707010" cy="17070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22225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4" name="그림 개체 틀 2">
            <a:extLst>
              <a:ext uri="{FF2B5EF4-FFF2-40B4-BE49-F238E27FC236}">
                <a16:creationId xmlns:a16="http://schemas.microsoft.com/office/drawing/2014/main" id="{AD3E9639-E9A0-4CFC-8B82-DB426877DC9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850618" y="4286602"/>
            <a:ext cx="1707010" cy="17070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22225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5" name="그림 개체 틀 2">
            <a:extLst>
              <a:ext uri="{FF2B5EF4-FFF2-40B4-BE49-F238E27FC236}">
                <a16:creationId xmlns:a16="http://schemas.microsoft.com/office/drawing/2014/main" id="{69480295-3418-48B3-B5E7-005322480D4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503808" y="4286602"/>
            <a:ext cx="1707010" cy="17070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22225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" name="Forma libre: forma 1">
            <a:extLst>
              <a:ext uri="{FF2B5EF4-FFF2-40B4-BE49-F238E27FC236}">
                <a16:creationId xmlns:a16="http://schemas.microsoft.com/office/drawing/2014/main" id="{8F9C8660-1D6E-6EC1-DD33-EC98F901DE89}"/>
              </a:ext>
            </a:extLst>
          </p:cNvPr>
          <p:cNvSpPr/>
          <p:nvPr userDrawn="1"/>
        </p:nvSpPr>
        <p:spPr>
          <a:xfrm>
            <a:off x="0" y="0"/>
            <a:ext cx="1790700" cy="1790700"/>
          </a:xfrm>
          <a:custGeom>
            <a:avLst/>
            <a:gdLst>
              <a:gd name="connsiteX0" fmla="*/ 0 w 1790700"/>
              <a:gd name="connsiteY0" fmla="*/ 0 h 1790700"/>
              <a:gd name="connsiteX1" fmla="*/ 1745393 w 1790700"/>
              <a:gd name="connsiteY1" fmla="*/ 0 h 1790700"/>
              <a:gd name="connsiteX2" fmla="*/ 1761479 w 1790700"/>
              <a:gd name="connsiteY2" fmla="*/ 62563 h 1790700"/>
              <a:gd name="connsiteX3" fmla="*/ 1790700 w 1790700"/>
              <a:gd name="connsiteY3" fmla="*/ 352425 h 1790700"/>
              <a:gd name="connsiteX4" fmla="*/ 352425 w 1790700"/>
              <a:gd name="connsiteY4" fmla="*/ 1790700 h 1790700"/>
              <a:gd name="connsiteX5" fmla="*/ 62563 w 1790700"/>
              <a:gd name="connsiteY5" fmla="*/ 1761479 h 1790700"/>
              <a:gd name="connsiteX6" fmla="*/ 0 w 1790700"/>
              <a:gd name="connsiteY6" fmla="*/ 1745393 h 179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90700" h="1790700">
                <a:moveTo>
                  <a:pt x="0" y="0"/>
                </a:moveTo>
                <a:lnTo>
                  <a:pt x="1745393" y="0"/>
                </a:lnTo>
                <a:lnTo>
                  <a:pt x="1761479" y="62563"/>
                </a:lnTo>
                <a:cubicBezTo>
                  <a:pt x="1780638" y="156191"/>
                  <a:pt x="1790700" y="253133"/>
                  <a:pt x="1790700" y="352425"/>
                </a:cubicBezTo>
                <a:cubicBezTo>
                  <a:pt x="1790700" y="1146762"/>
                  <a:pt x="1146762" y="1790700"/>
                  <a:pt x="352425" y="1790700"/>
                </a:cubicBezTo>
                <a:cubicBezTo>
                  <a:pt x="253133" y="1790700"/>
                  <a:pt x="156191" y="1780639"/>
                  <a:pt x="62563" y="1761479"/>
                </a:cubicBezTo>
                <a:lnTo>
                  <a:pt x="0" y="1745393"/>
                </a:lnTo>
                <a:close/>
              </a:path>
            </a:pathLst>
          </a:custGeom>
          <a:solidFill>
            <a:srgbClr val="FFD7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7" r:id="rId3"/>
    <p:sldLayoutId id="2147483692" r:id="rId4"/>
    <p:sldLayoutId id="2147483696" r:id="rId5"/>
    <p:sldLayoutId id="2147483699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6" r:id="rId3"/>
    <p:sldLayoutId id="2147483694" r:id="rId4"/>
    <p:sldLayoutId id="2147483695" r:id="rId5"/>
    <p:sldLayoutId id="2147483685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ppt.net/frequently-asked-questions/" TargetMode="External"/><Relationship Id="rId2" Type="http://schemas.openxmlformats.org/officeDocument/2006/relationships/hyperlink" Target="https://www.slidesppt.net/what-you-can-and-cannot-do-with-our-templates/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slidesppt.net/tutorials-and-tips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lidesppt.net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A4DF19A-4F05-A6BE-DE75-C1027D8C68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6" t="3177" r="36298"/>
          <a:stretch/>
        </p:blipFill>
        <p:spPr bwMode="auto">
          <a:xfrm flipH="1">
            <a:off x="6224822" y="1548581"/>
            <a:ext cx="5967177" cy="530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Forma libre: forma 18">
            <a:extLst>
              <a:ext uri="{FF2B5EF4-FFF2-40B4-BE49-F238E27FC236}">
                <a16:creationId xmlns:a16="http://schemas.microsoft.com/office/drawing/2014/main" id="{2CA7CDFE-F003-FC01-8BA8-280CFEC7E188}"/>
              </a:ext>
            </a:extLst>
          </p:cNvPr>
          <p:cNvSpPr/>
          <p:nvPr/>
        </p:nvSpPr>
        <p:spPr>
          <a:xfrm>
            <a:off x="-191270" y="466"/>
            <a:ext cx="6630171" cy="6857534"/>
          </a:xfrm>
          <a:custGeom>
            <a:avLst/>
            <a:gdLst>
              <a:gd name="connsiteX0" fmla="*/ 0 w 6630171"/>
              <a:gd name="connsiteY0" fmla="*/ 0 h 6857534"/>
              <a:gd name="connsiteX1" fmla="*/ 5909225 w 6630171"/>
              <a:gd name="connsiteY1" fmla="*/ 0 h 6857534"/>
              <a:gd name="connsiteX2" fmla="*/ 5990985 w 6630171"/>
              <a:gd name="connsiteY2" fmla="*/ 142195 h 6857534"/>
              <a:gd name="connsiteX3" fmla="*/ 6630171 w 6630171"/>
              <a:gd name="connsiteY3" fmla="*/ 2666535 h 6857534"/>
              <a:gd name="connsiteX4" fmla="*/ 4702955 w 6630171"/>
              <a:gd name="connsiteY4" fmla="*/ 6753109 h 6857534"/>
              <a:gd name="connsiteX5" fmla="*/ 4570073 w 6630171"/>
              <a:gd name="connsiteY5" fmla="*/ 6857534 h 6857534"/>
              <a:gd name="connsiteX6" fmla="*/ 0 w 6630171"/>
              <a:gd name="connsiteY6" fmla="*/ 6857534 h 6857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30171" h="6857534">
                <a:moveTo>
                  <a:pt x="0" y="0"/>
                </a:moveTo>
                <a:lnTo>
                  <a:pt x="5909225" y="0"/>
                </a:lnTo>
                <a:lnTo>
                  <a:pt x="5990985" y="142195"/>
                </a:lnTo>
                <a:cubicBezTo>
                  <a:pt x="6398623" y="892588"/>
                  <a:pt x="6630171" y="1752521"/>
                  <a:pt x="6630171" y="2666535"/>
                </a:cubicBezTo>
                <a:cubicBezTo>
                  <a:pt x="6630171" y="4311761"/>
                  <a:pt x="5879955" y="5781763"/>
                  <a:pt x="4702955" y="6753109"/>
                </a:cubicBezTo>
                <a:lnTo>
                  <a:pt x="4570073" y="6857534"/>
                </a:lnTo>
                <a:lnTo>
                  <a:pt x="0" y="6857534"/>
                </a:lnTo>
                <a:close/>
              </a:path>
            </a:pathLst>
          </a:custGeom>
          <a:solidFill>
            <a:srgbClr val="026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PE"/>
          </a:p>
        </p:txBody>
      </p:sp>
      <p:sp>
        <p:nvSpPr>
          <p:cNvPr id="13" name="Forma libre: forma 12">
            <a:extLst>
              <a:ext uri="{FF2B5EF4-FFF2-40B4-BE49-F238E27FC236}">
                <a16:creationId xmlns:a16="http://schemas.microsoft.com/office/drawing/2014/main" id="{92BFEAF2-F8FA-8887-8F32-D82E28EEEF9D}"/>
              </a:ext>
            </a:extLst>
          </p:cNvPr>
          <p:cNvSpPr/>
          <p:nvPr/>
        </p:nvSpPr>
        <p:spPr>
          <a:xfrm>
            <a:off x="3063930" y="4743446"/>
            <a:ext cx="4381438" cy="2115018"/>
          </a:xfrm>
          <a:custGeom>
            <a:avLst/>
            <a:gdLst>
              <a:gd name="connsiteX0" fmla="*/ 2190719 w 4381438"/>
              <a:gd name="connsiteY0" fmla="*/ 0 h 2115018"/>
              <a:gd name="connsiteX1" fmla="*/ 4374133 w 4381438"/>
              <a:gd name="connsiteY1" fmla="*/ 1970345 h 2115018"/>
              <a:gd name="connsiteX2" fmla="*/ 4381438 w 4381438"/>
              <a:gd name="connsiteY2" fmla="*/ 2115018 h 2115018"/>
              <a:gd name="connsiteX3" fmla="*/ 0 w 4381438"/>
              <a:gd name="connsiteY3" fmla="*/ 2115018 h 2115018"/>
              <a:gd name="connsiteX4" fmla="*/ 7305 w 4381438"/>
              <a:gd name="connsiteY4" fmla="*/ 1970345 h 2115018"/>
              <a:gd name="connsiteX5" fmla="*/ 2190719 w 4381438"/>
              <a:gd name="connsiteY5" fmla="*/ 0 h 2115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81438" h="2115018">
                <a:moveTo>
                  <a:pt x="2190719" y="0"/>
                </a:moveTo>
                <a:cubicBezTo>
                  <a:pt x="3327086" y="0"/>
                  <a:pt x="4261740" y="863632"/>
                  <a:pt x="4374133" y="1970345"/>
                </a:cubicBezTo>
                <a:lnTo>
                  <a:pt x="4381438" y="2115018"/>
                </a:lnTo>
                <a:lnTo>
                  <a:pt x="0" y="2115018"/>
                </a:lnTo>
                <a:lnTo>
                  <a:pt x="7305" y="1970345"/>
                </a:lnTo>
                <a:cubicBezTo>
                  <a:pt x="119698" y="863632"/>
                  <a:pt x="1054353" y="0"/>
                  <a:pt x="2190719" y="0"/>
                </a:cubicBezTo>
                <a:close/>
              </a:path>
            </a:pathLst>
          </a:custGeom>
          <a:solidFill>
            <a:srgbClr val="2242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PE"/>
          </a:p>
        </p:txBody>
      </p:sp>
      <p:sp>
        <p:nvSpPr>
          <p:cNvPr id="11" name="Forma libre: forma 10">
            <a:extLst>
              <a:ext uri="{FF2B5EF4-FFF2-40B4-BE49-F238E27FC236}">
                <a16:creationId xmlns:a16="http://schemas.microsoft.com/office/drawing/2014/main" id="{B7AE432D-03FC-4054-7F28-B8D21C8F3DCE}"/>
              </a:ext>
            </a:extLst>
          </p:cNvPr>
          <p:cNvSpPr/>
          <p:nvPr/>
        </p:nvSpPr>
        <p:spPr>
          <a:xfrm>
            <a:off x="2144583" y="5958348"/>
            <a:ext cx="2170629" cy="899652"/>
          </a:xfrm>
          <a:custGeom>
            <a:avLst/>
            <a:gdLst>
              <a:gd name="connsiteX0" fmla="*/ 1085314 w 2170629"/>
              <a:gd name="connsiteY0" fmla="*/ 0 h 899652"/>
              <a:gd name="connsiteX1" fmla="*/ 2168971 w 2170629"/>
              <a:gd name="connsiteY1" fmla="*/ 883206 h 899652"/>
              <a:gd name="connsiteX2" fmla="*/ 2170629 w 2170629"/>
              <a:gd name="connsiteY2" fmla="*/ 899652 h 899652"/>
              <a:gd name="connsiteX3" fmla="*/ 2113262 w 2170629"/>
              <a:gd name="connsiteY3" fmla="*/ 899652 h 899652"/>
              <a:gd name="connsiteX4" fmla="*/ 2112982 w 2170629"/>
              <a:gd name="connsiteY4" fmla="*/ 896872 h 899652"/>
              <a:gd name="connsiteX5" fmla="*/ 1085314 w 2170629"/>
              <a:gd name="connsiteY5" fmla="*/ 59299 h 899652"/>
              <a:gd name="connsiteX6" fmla="*/ 57647 w 2170629"/>
              <a:gd name="connsiteY6" fmla="*/ 896872 h 899652"/>
              <a:gd name="connsiteX7" fmla="*/ 57366 w 2170629"/>
              <a:gd name="connsiteY7" fmla="*/ 899652 h 899652"/>
              <a:gd name="connsiteX8" fmla="*/ 0 w 2170629"/>
              <a:gd name="connsiteY8" fmla="*/ 899652 h 899652"/>
              <a:gd name="connsiteX9" fmla="*/ 1658 w 2170629"/>
              <a:gd name="connsiteY9" fmla="*/ 883206 h 899652"/>
              <a:gd name="connsiteX10" fmla="*/ 1085314 w 2170629"/>
              <a:gd name="connsiteY10" fmla="*/ 0 h 899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70629" h="899652">
                <a:moveTo>
                  <a:pt x="1085314" y="0"/>
                </a:moveTo>
                <a:cubicBezTo>
                  <a:pt x="1619850" y="0"/>
                  <a:pt x="2065828" y="379162"/>
                  <a:pt x="2168971" y="883206"/>
                </a:cubicBezTo>
                <a:lnTo>
                  <a:pt x="2170629" y="899652"/>
                </a:lnTo>
                <a:lnTo>
                  <a:pt x="2113262" y="899652"/>
                </a:lnTo>
                <a:lnTo>
                  <a:pt x="2112982" y="896872"/>
                </a:lnTo>
                <a:cubicBezTo>
                  <a:pt x="2015168" y="418870"/>
                  <a:pt x="1592232" y="59299"/>
                  <a:pt x="1085314" y="59299"/>
                </a:cubicBezTo>
                <a:cubicBezTo>
                  <a:pt x="578396" y="59299"/>
                  <a:pt x="155460" y="418870"/>
                  <a:pt x="57647" y="896872"/>
                </a:cubicBezTo>
                <a:lnTo>
                  <a:pt x="57366" y="899652"/>
                </a:lnTo>
                <a:lnTo>
                  <a:pt x="0" y="899652"/>
                </a:lnTo>
                <a:lnTo>
                  <a:pt x="1658" y="883206"/>
                </a:lnTo>
                <a:cubicBezTo>
                  <a:pt x="104800" y="379162"/>
                  <a:pt x="550778" y="0"/>
                  <a:pt x="108531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PE"/>
          </a:p>
        </p:txBody>
      </p:sp>
      <p:sp>
        <p:nvSpPr>
          <p:cNvPr id="97" name="TextBox 12">
            <a:extLst>
              <a:ext uri="{FF2B5EF4-FFF2-40B4-BE49-F238E27FC236}">
                <a16:creationId xmlns:a16="http://schemas.microsoft.com/office/drawing/2014/main" id="{7129F57B-C9C8-2051-C35F-F114CEBF4244}"/>
              </a:ext>
            </a:extLst>
          </p:cNvPr>
          <p:cNvSpPr txBox="1"/>
          <p:nvPr/>
        </p:nvSpPr>
        <p:spPr>
          <a:xfrm>
            <a:off x="351018" y="3058122"/>
            <a:ext cx="6185584" cy="584775"/>
          </a:xfrm>
          <a:prstGeom prst="rect">
            <a:avLst/>
          </a:prstGeom>
          <a:noFill/>
          <a:ln w="6350" cmpd="thickThin"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altLang="ko-KR" sz="3200" b="1" dirty="0">
                <a:ln w="3175">
                  <a:noFill/>
                  <a:prstDash val="lgDashDotDot"/>
                </a:ln>
                <a:solidFill>
                  <a:srgbClr val="224271"/>
                </a:solidFill>
                <a:latin typeface="+mj-lt"/>
              </a:rPr>
              <a:t>Free </a:t>
            </a:r>
            <a:r>
              <a:rPr lang="en-US" altLang="ko-KR" sz="3200" b="1" dirty="0">
                <a:ln w="3175">
                  <a:noFill/>
                  <a:prstDash val="lgDashDotDot"/>
                </a:ln>
                <a:solidFill>
                  <a:schemeClr val="bg1"/>
                </a:solidFill>
                <a:latin typeface="+mj-lt"/>
              </a:rPr>
              <a:t>Template</a:t>
            </a:r>
            <a:endParaRPr lang="ko-KR" altLang="en-US" sz="3200" b="1" dirty="0">
              <a:ln w="3175">
                <a:noFill/>
                <a:prstDash val="lgDashDotDot"/>
              </a:ln>
              <a:solidFill>
                <a:schemeClr val="bg1"/>
              </a:solidFill>
              <a:latin typeface="+mj-lt"/>
            </a:endParaRPr>
          </a:p>
        </p:txBody>
      </p:sp>
      <p:sp>
        <p:nvSpPr>
          <p:cNvPr id="98" name="TextBox 13">
            <a:extLst>
              <a:ext uri="{FF2B5EF4-FFF2-40B4-BE49-F238E27FC236}">
                <a16:creationId xmlns:a16="http://schemas.microsoft.com/office/drawing/2014/main" id="{E1A0E570-FB99-114D-20C1-9010116D6C9D}"/>
              </a:ext>
            </a:extLst>
          </p:cNvPr>
          <p:cNvSpPr txBox="1"/>
          <p:nvPr/>
        </p:nvSpPr>
        <p:spPr>
          <a:xfrm>
            <a:off x="-48646" y="3699836"/>
            <a:ext cx="407810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anose="020B0604020202020204" pitchFamily="34" charset="0"/>
              </a:rPr>
              <a:t>Insert the Sub Title of Your Presentation</a:t>
            </a:r>
            <a:endParaRPr lang="ko-KR" altLang="en-US" sz="1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99" name="TextBox 59">
            <a:extLst>
              <a:ext uri="{FF2B5EF4-FFF2-40B4-BE49-F238E27FC236}">
                <a16:creationId xmlns:a16="http://schemas.microsoft.com/office/drawing/2014/main" id="{92A37BE7-D1EE-04F1-9460-A0093361CAB7}"/>
              </a:ext>
            </a:extLst>
          </p:cNvPr>
          <p:cNvSpPr txBox="1"/>
          <p:nvPr/>
        </p:nvSpPr>
        <p:spPr>
          <a:xfrm>
            <a:off x="-95453" y="4166804"/>
            <a:ext cx="309153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spc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400" spc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0" name="Grupo 99">
            <a:extLst>
              <a:ext uri="{FF2B5EF4-FFF2-40B4-BE49-F238E27FC236}">
                <a16:creationId xmlns:a16="http://schemas.microsoft.com/office/drawing/2014/main" id="{863AD1FC-9D22-BF3B-A08A-E822FA386FE0}"/>
              </a:ext>
            </a:extLst>
          </p:cNvPr>
          <p:cNvGrpSpPr/>
          <p:nvPr/>
        </p:nvGrpSpPr>
        <p:grpSpPr>
          <a:xfrm>
            <a:off x="457302" y="4719714"/>
            <a:ext cx="2468122" cy="355392"/>
            <a:chOff x="359484" y="5996664"/>
            <a:chExt cx="4327937" cy="623192"/>
          </a:xfrm>
          <a:solidFill>
            <a:srgbClr val="224271"/>
          </a:solidFill>
          <a:effectLst>
            <a:reflection blurRad="6350" stA="50000" endA="300" endPos="55500" dist="50800" dir="5400000" sy="-100000" algn="bl" rotWithShape="0"/>
          </a:effectLst>
        </p:grpSpPr>
        <p:sp>
          <p:nvSpPr>
            <p:cNvPr id="101" name="Rounded Rectangle 2">
              <a:extLst>
                <a:ext uri="{FF2B5EF4-FFF2-40B4-BE49-F238E27FC236}">
                  <a16:creationId xmlns:a16="http://schemas.microsoft.com/office/drawing/2014/main" id="{B34DEAA5-26FB-574E-CE36-3033DCCF354B}"/>
                </a:ext>
              </a:extLst>
            </p:cNvPr>
            <p:cNvSpPr/>
            <p:nvPr/>
          </p:nvSpPr>
          <p:spPr>
            <a:xfrm>
              <a:off x="1294284" y="6009071"/>
              <a:ext cx="573085" cy="610785"/>
            </a:xfrm>
            <a:custGeom>
              <a:avLst/>
              <a:gdLst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328015 w 3960440"/>
                <a:gd name="connsiteY3" fmla="*/ 1812920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1979373 w 3960440"/>
                <a:gd name="connsiteY17" fmla="*/ 472350 h 3960000"/>
                <a:gd name="connsiteX18" fmla="*/ 436907 w 3960440"/>
                <a:gd name="connsiteY18" fmla="*/ 0 h 3960000"/>
                <a:gd name="connsiteX19" fmla="*/ 3523533 w 3960440"/>
                <a:gd name="connsiteY19" fmla="*/ 0 h 3960000"/>
                <a:gd name="connsiteX20" fmla="*/ 3960440 w 3960440"/>
                <a:gd name="connsiteY20" fmla="*/ 436907 h 3960000"/>
                <a:gd name="connsiteX21" fmla="*/ 3960440 w 3960440"/>
                <a:gd name="connsiteY21" fmla="*/ 3523093 h 3960000"/>
                <a:gd name="connsiteX22" fmla="*/ 3523533 w 3960440"/>
                <a:gd name="connsiteY22" fmla="*/ 3960000 h 3960000"/>
                <a:gd name="connsiteX23" fmla="*/ 436907 w 3960440"/>
                <a:gd name="connsiteY23" fmla="*/ 3960000 h 3960000"/>
                <a:gd name="connsiteX24" fmla="*/ 0 w 3960440"/>
                <a:gd name="connsiteY24" fmla="*/ 3523093 h 3960000"/>
                <a:gd name="connsiteX25" fmla="*/ 0 w 3960440"/>
                <a:gd name="connsiteY25" fmla="*/ 436907 h 3960000"/>
                <a:gd name="connsiteX26" fmla="*/ 436907 w 3960440"/>
                <a:gd name="connsiteY26" fmla="*/ 0 h 3960000"/>
                <a:gd name="connsiteX27" fmla="*/ 436907 w 3960440"/>
                <a:gd name="connsiteY27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960440" h="3960000">
                  <a:moveTo>
                    <a:pt x="1979373" y="472350"/>
                  </a:moveTo>
                  <a:cubicBezTo>
                    <a:pt x="1228307" y="485871"/>
                    <a:pt x="850011" y="1078219"/>
                    <a:pt x="813783" y="1434034"/>
                  </a:cubicBezTo>
                  <a:cubicBezTo>
                    <a:pt x="787561" y="1781828"/>
                    <a:pt x="889690" y="2005359"/>
                    <a:pt x="1119009" y="2222584"/>
                  </a:cubicBezTo>
                  <a:cubicBezTo>
                    <a:pt x="1178964" y="2123026"/>
                    <a:pt x="1260199" y="1908547"/>
                    <a:pt x="1328015" y="1812920"/>
                  </a:cubicBezTo>
                  <a:cubicBezTo>
                    <a:pt x="1222115" y="1647651"/>
                    <a:pt x="1255483" y="1756375"/>
                    <a:pt x="1234998" y="1431771"/>
                  </a:cubicBezTo>
                  <a:cubicBezTo>
                    <a:pt x="1331609" y="922504"/>
                    <a:pt x="1719145" y="812633"/>
                    <a:pt x="2217373" y="891303"/>
                  </a:cubicBezTo>
                  <a:cubicBezTo>
                    <a:pt x="2693518" y="1016895"/>
                    <a:pt x="2787642" y="1344599"/>
                    <a:pt x="2783502" y="1606823"/>
                  </a:cubicBezTo>
                  <a:cubicBezTo>
                    <a:pt x="2771081" y="1743454"/>
                    <a:pt x="2679609" y="2064482"/>
                    <a:pt x="2456028" y="2225955"/>
                  </a:cubicBezTo>
                  <a:cubicBezTo>
                    <a:pt x="2192422" y="2399851"/>
                    <a:pt x="2004893" y="2209395"/>
                    <a:pt x="2026974" y="2018938"/>
                  </a:cubicBezTo>
                  <a:cubicBezTo>
                    <a:pt x="2072519" y="1810540"/>
                    <a:pt x="2086043" y="1754994"/>
                    <a:pt x="2135727" y="1554876"/>
                  </a:cubicBezTo>
                  <a:cubicBezTo>
                    <a:pt x="2195073" y="1382360"/>
                    <a:pt x="2084273" y="1259912"/>
                    <a:pt x="1915898" y="1219889"/>
                  </a:cubicBezTo>
                  <a:cubicBezTo>
                    <a:pt x="1750283" y="1186766"/>
                    <a:pt x="1626460" y="1331294"/>
                    <a:pt x="1589196" y="1434803"/>
                  </a:cubicBezTo>
                  <a:cubicBezTo>
                    <a:pt x="1499489" y="1732912"/>
                    <a:pt x="1614533" y="1824000"/>
                    <a:pt x="1574511" y="1939931"/>
                  </a:cubicBezTo>
                  <a:cubicBezTo>
                    <a:pt x="1332991" y="2671400"/>
                    <a:pt x="1220920" y="3468343"/>
                    <a:pt x="1339611" y="3487664"/>
                  </a:cubicBezTo>
                  <a:cubicBezTo>
                    <a:pt x="1434840" y="3497327"/>
                    <a:pt x="1730357" y="3129057"/>
                    <a:pt x="1887692" y="2422431"/>
                  </a:cubicBezTo>
                  <a:cubicBezTo>
                    <a:pt x="1985681" y="2531460"/>
                    <a:pt x="2093439" y="2747804"/>
                    <a:pt x="2336342" y="2720202"/>
                  </a:cubicBezTo>
                  <a:cubicBezTo>
                    <a:pt x="2693796" y="2666377"/>
                    <a:pt x="3092265" y="2401394"/>
                    <a:pt x="3176454" y="1627140"/>
                  </a:cubicBezTo>
                  <a:cubicBezTo>
                    <a:pt x="3254038" y="999456"/>
                    <a:pt x="2816023" y="430731"/>
                    <a:pt x="1979373" y="472350"/>
                  </a:cubicBezTo>
                  <a:close/>
                  <a:moveTo>
                    <a:pt x="436907" y="0"/>
                  </a:moveTo>
                  <a:lnTo>
                    <a:pt x="3523533" y="0"/>
                  </a:lnTo>
                  <a:cubicBezTo>
                    <a:pt x="3764830" y="0"/>
                    <a:pt x="3960440" y="195610"/>
                    <a:pt x="3960440" y="436907"/>
                  </a:cubicBezTo>
                  <a:lnTo>
                    <a:pt x="3960440" y="3523093"/>
                  </a:lnTo>
                  <a:cubicBezTo>
                    <a:pt x="3960440" y="3764390"/>
                    <a:pt x="3764830" y="3960000"/>
                    <a:pt x="3523533" y="3960000"/>
                  </a:cubicBezTo>
                  <a:lnTo>
                    <a:pt x="436907" y="3960000"/>
                  </a:lnTo>
                  <a:cubicBezTo>
                    <a:pt x="195610" y="3960000"/>
                    <a:pt x="0" y="3764390"/>
                    <a:pt x="0" y="3523093"/>
                  </a:cubicBezTo>
                  <a:lnTo>
                    <a:pt x="0" y="436907"/>
                  </a:lnTo>
                  <a:cubicBezTo>
                    <a:pt x="0" y="195610"/>
                    <a:pt x="195610" y="0"/>
                    <a:pt x="43690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102" name="Rounded Rectangle 8">
              <a:extLst>
                <a:ext uri="{FF2B5EF4-FFF2-40B4-BE49-F238E27FC236}">
                  <a16:creationId xmlns:a16="http://schemas.microsoft.com/office/drawing/2014/main" id="{D52D31FA-5DCE-E1B3-1C15-21DFDEDFC804}"/>
                </a:ext>
              </a:extLst>
            </p:cNvPr>
            <p:cNvSpPr/>
            <p:nvPr/>
          </p:nvSpPr>
          <p:spPr>
            <a:xfrm>
              <a:off x="359484" y="6009071"/>
              <a:ext cx="573149" cy="610785"/>
            </a:xfrm>
            <a:custGeom>
              <a:avLst/>
              <a:gdLst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31" fmla="*/ 333511 w 3888432"/>
                <a:gd name="connsiteY31" fmla="*/ 0 h 3960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888432" h="3960440">
                  <a:moveTo>
                    <a:pt x="554477" y="1512168"/>
                  </a:moveTo>
                  <a:lnTo>
                    <a:pt x="554477" y="3312368"/>
                  </a:lnTo>
                  <a:lnTo>
                    <a:pt x="1201638" y="3312368"/>
                  </a:lnTo>
                  <a:lnTo>
                    <a:pt x="1201638" y="1512168"/>
                  </a:lnTo>
                  <a:lnTo>
                    <a:pt x="554477" y="1512168"/>
                  </a:lnTo>
                  <a:close/>
                  <a:moveTo>
                    <a:pt x="2840340" y="1479943"/>
                  </a:moveTo>
                  <a:cubicBezTo>
                    <a:pt x="2293254" y="1484797"/>
                    <a:pt x="2254084" y="1780470"/>
                    <a:pt x="2136833" y="1785510"/>
                  </a:cubicBezTo>
                  <a:lnTo>
                    <a:pt x="2136833" y="1510185"/>
                  </a:lnTo>
                  <a:lnTo>
                    <a:pt x="1489672" y="1510185"/>
                  </a:lnTo>
                  <a:lnTo>
                    <a:pt x="1489672" y="3310385"/>
                  </a:lnTo>
                  <a:lnTo>
                    <a:pt x="2136833" y="3310385"/>
                  </a:lnTo>
                  <a:cubicBezTo>
                    <a:pt x="2140283" y="2925445"/>
                    <a:pt x="2133383" y="2560917"/>
                    <a:pt x="2147184" y="2155564"/>
                  </a:cubicBezTo>
                  <a:cubicBezTo>
                    <a:pt x="2187272" y="1842063"/>
                    <a:pt x="2668986" y="1938990"/>
                    <a:pt x="2673919" y="2138897"/>
                  </a:cubicBezTo>
                  <a:lnTo>
                    <a:pt x="2679688" y="3312366"/>
                  </a:lnTo>
                  <a:lnTo>
                    <a:pt x="3326849" y="3312366"/>
                  </a:lnTo>
                  <a:cubicBezTo>
                    <a:pt x="3329155" y="2917782"/>
                    <a:pt x="3331462" y="2523197"/>
                    <a:pt x="3333768" y="2128613"/>
                  </a:cubicBezTo>
                  <a:cubicBezTo>
                    <a:pt x="3339026" y="1942962"/>
                    <a:pt x="3184753" y="1475890"/>
                    <a:pt x="2840340" y="1479943"/>
                  </a:cubicBezTo>
                  <a:close/>
                  <a:moveTo>
                    <a:pt x="878058" y="648072"/>
                  </a:moveTo>
                  <a:cubicBezTo>
                    <a:pt x="699349" y="648072"/>
                    <a:pt x="554477" y="792944"/>
                    <a:pt x="554477" y="971653"/>
                  </a:cubicBezTo>
                  <a:cubicBezTo>
                    <a:pt x="554477" y="1150362"/>
                    <a:pt x="699349" y="1295234"/>
                    <a:pt x="878058" y="1295234"/>
                  </a:cubicBezTo>
                  <a:cubicBezTo>
                    <a:pt x="1056767" y="1295234"/>
                    <a:pt x="1201639" y="1150362"/>
                    <a:pt x="1201639" y="971653"/>
                  </a:cubicBezTo>
                  <a:cubicBezTo>
                    <a:pt x="1201639" y="792944"/>
                    <a:pt x="1056767" y="648072"/>
                    <a:pt x="878058" y="648072"/>
                  </a:cubicBezTo>
                  <a:close/>
                  <a:moveTo>
                    <a:pt x="333511" y="0"/>
                  </a:moveTo>
                  <a:lnTo>
                    <a:pt x="3554921" y="0"/>
                  </a:lnTo>
                  <a:cubicBezTo>
                    <a:pt x="3739114" y="0"/>
                    <a:pt x="3888432" y="149318"/>
                    <a:pt x="3888432" y="333511"/>
                  </a:cubicBezTo>
                  <a:lnTo>
                    <a:pt x="3888432" y="3626929"/>
                  </a:lnTo>
                  <a:cubicBezTo>
                    <a:pt x="3888432" y="3811122"/>
                    <a:pt x="3739114" y="3960440"/>
                    <a:pt x="3554921" y="3960440"/>
                  </a:cubicBezTo>
                  <a:lnTo>
                    <a:pt x="333511" y="3960440"/>
                  </a:lnTo>
                  <a:cubicBezTo>
                    <a:pt x="149318" y="3960440"/>
                    <a:pt x="0" y="3811122"/>
                    <a:pt x="0" y="3626929"/>
                  </a:cubicBezTo>
                  <a:lnTo>
                    <a:pt x="0" y="333511"/>
                  </a:lnTo>
                  <a:cubicBezTo>
                    <a:pt x="0" y="149318"/>
                    <a:pt x="149318" y="0"/>
                    <a:pt x="33351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103" name="Rounded Rectangle 2">
              <a:extLst>
                <a:ext uri="{FF2B5EF4-FFF2-40B4-BE49-F238E27FC236}">
                  <a16:creationId xmlns:a16="http://schemas.microsoft.com/office/drawing/2014/main" id="{CF5E54EB-B8B8-59EB-999D-3F3E3807598B}"/>
                </a:ext>
              </a:extLst>
            </p:cNvPr>
            <p:cNvSpPr/>
            <p:nvPr/>
          </p:nvSpPr>
          <p:spPr>
            <a:xfrm>
              <a:off x="3157215" y="6009071"/>
              <a:ext cx="573085" cy="610785"/>
            </a:xfrm>
            <a:custGeom>
              <a:avLst/>
              <a:gdLst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489408 w 3960000"/>
                <a:gd name="connsiteY12" fmla="*/ 2829018 h 3960000"/>
                <a:gd name="connsiteX13" fmla="*/ 2062787 w 3960000"/>
                <a:gd name="connsiteY13" fmla="*/ 3146219 h 3960000"/>
                <a:gd name="connsiteX14" fmla="*/ 3074271 w 3960000"/>
                <a:gd name="connsiteY14" fmla="*/ 2105563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30" fmla="*/ 308009 w 3960000"/>
                <a:gd name="connsiteY30" fmla="*/ 0 h 3960000"/>
                <a:gd name="connsiteX31" fmla="*/ 308009 w 3960000"/>
                <a:gd name="connsiteY31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60000" h="3960000">
                  <a:moveTo>
                    <a:pt x="3160999" y="1374274"/>
                  </a:moveTo>
                  <a:lnTo>
                    <a:pt x="3155132" y="1419362"/>
                  </a:lnTo>
                  <a:lnTo>
                    <a:pt x="3160999" y="1374274"/>
                  </a:lnTo>
                  <a:close/>
                  <a:moveTo>
                    <a:pt x="2496208" y="770986"/>
                  </a:moveTo>
                  <a:cubicBezTo>
                    <a:pt x="2113414" y="770986"/>
                    <a:pt x="1929581" y="1106902"/>
                    <a:pt x="1921633" y="1292845"/>
                  </a:cubicBezTo>
                  <a:cubicBezTo>
                    <a:pt x="1914712" y="1454769"/>
                    <a:pt x="1928136" y="1522392"/>
                    <a:pt x="1942445" y="1570340"/>
                  </a:cubicBezTo>
                  <a:cubicBezTo>
                    <a:pt x="1547199" y="1510736"/>
                    <a:pt x="1237189" y="1330681"/>
                    <a:pt x="815277" y="836121"/>
                  </a:cubicBezTo>
                  <a:cubicBezTo>
                    <a:pt x="618819" y="1229038"/>
                    <a:pt x="733086" y="1558961"/>
                    <a:pt x="965659" y="1735195"/>
                  </a:cubicBezTo>
                  <a:cubicBezTo>
                    <a:pt x="864541" y="1716416"/>
                    <a:pt x="662904" y="1695759"/>
                    <a:pt x="570453" y="1629310"/>
                  </a:cubicBezTo>
                  <a:cubicBezTo>
                    <a:pt x="597898" y="2016450"/>
                    <a:pt x="990931" y="2177657"/>
                    <a:pt x="1196057" y="2257108"/>
                  </a:cubicBezTo>
                  <a:cubicBezTo>
                    <a:pt x="1113718" y="2275887"/>
                    <a:pt x="943857" y="2321380"/>
                    <a:pt x="813848" y="2296824"/>
                  </a:cubicBezTo>
                  <a:cubicBezTo>
                    <a:pt x="926523" y="2634848"/>
                    <a:pt x="1326064" y="2611755"/>
                    <a:pt x="1486410" y="2607420"/>
                  </a:cubicBezTo>
                  <a:cubicBezTo>
                    <a:pt x="1297174" y="2749708"/>
                    <a:pt x="1000058" y="2795794"/>
                    <a:pt x="489408" y="2829018"/>
                  </a:cubicBezTo>
                  <a:cubicBezTo>
                    <a:pt x="914827" y="3139596"/>
                    <a:pt x="1734874" y="3242281"/>
                    <a:pt x="2062787" y="3146219"/>
                  </a:cubicBezTo>
                  <a:cubicBezTo>
                    <a:pt x="2763394" y="2903535"/>
                    <a:pt x="2915370" y="2621267"/>
                    <a:pt x="3074271" y="2105563"/>
                  </a:cubicBezTo>
                  <a:cubicBezTo>
                    <a:pt x="3173740" y="1733406"/>
                    <a:pt x="3145310" y="1648999"/>
                    <a:pt x="3207849" y="1493166"/>
                  </a:cubicBezTo>
                  <a:cubicBezTo>
                    <a:pt x="3270388" y="1337333"/>
                    <a:pt x="3414210" y="1276468"/>
                    <a:pt x="3449507" y="1170564"/>
                  </a:cubicBezTo>
                  <a:cubicBezTo>
                    <a:pt x="3349883" y="1192977"/>
                    <a:pt x="3252716" y="1239516"/>
                    <a:pt x="3140091" y="1227260"/>
                  </a:cubicBezTo>
                  <a:cubicBezTo>
                    <a:pt x="3219995" y="1183499"/>
                    <a:pt x="3274317" y="996523"/>
                    <a:pt x="3324107" y="851504"/>
                  </a:cubicBezTo>
                  <a:cubicBezTo>
                    <a:pt x="3215037" y="921165"/>
                    <a:pt x="3152155" y="998691"/>
                    <a:pt x="2995677" y="1008938"/>
                  </a:cubicBezTo>
                  <a:cubicBezTo>
                    <a:pt x="2884471" y="881691"/>
                    <a:pt x="2678487" y="770986"/>
                    <a:pt x="2496208" y="77098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104" name="Rounded Rectangle 3">
              <a:extLst>
                <a:ext uri="{FF2B5EF4-FFF2-40B4-BE49-F238E27FC236}">
                  <a16:creationId xmlns:a16="http://schemas.microsoft.com/office/drawing/2014/main" id="{EDDBEA18-88D7-6C86-D9FA-CBF0BB817E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19126" y="6009071"/>
              <a:ext cx="573085" cy="610785"/>
            </a:xfrm>
            <a:custGeom>
              <a:avLst/>
              <a:gdLst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26764" y="685506"/>
                    <a:pt x="3369037" y="704441"/>
                  </a:cubicBezTo>
                  <a:cubicBezTo>
                    <a:pt x="3391941" y="556446"/>
                    <a:pt x="3409927" y="381656"/>
                    <a:pt x="3410216" y="195189"/>
                  </a:cubicBezTo>
                  <a:cubicBezTo>
                    <a:pt x="3239930" y="163882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105" name="Rounded Rectangle 10">
              <a:extLst>
                <a:ext uri="{FF2B5EF4-FFF2-40B4-BE49-F238E27FC236}">
                  <a16:creationId xmlns:a16="http://schemas.microsoft.com/office/drawing/2014/main" id="{EDD4C5AB-3E01-DBAB-D663-954E0D70DAC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12293" y="5996664"/>
              <a:ext cx="575128" cy="623192"/>
            </a:xfrm>
            <a:custGeom>
              <a:avLst/>
              <a:gdLst/>
              <a:ahLst/>
              <a:cxnLst/>
              <a:rect l="l" t="t" r="r" b="b"/>
              <a:pathLst>
                <a:path w="3186824" h="3240000">
                  <a:moveTo>
                    <a:pt x="2141174" y="1384899"/>
                  </a:moveTo>
                  <a:lnTo>
                    <a:pt x="2141174" y="1528887"/>
                  </a:lnTo>
                  <a:lnTo>
                    <a:pt x="1997174" y="1528887"/>
                  </a:lnTo>
                  <a:lnTo>
                    <a:pt x="1997174" y="1744911"/>
                  </a:lnTo>
                  <a:lnTo>
                    <a:pt x="2141174" y="1744911"/>
                  </a:lnTo>
                  <a:lnTo>
                    <a:pt x="2141174" y="1888899"/>
                  </a:lnTo>
                  <a:lnTo>
                    <a:pt x="2357174" y="1888899"/>
                  </a:lnTo>
                  <a:lnTo>
                    <a:pt x="2357174" y="1744911"/>
                  </a:lnTo>
                  <a:lnTo>
                    <a:pt x="2501174" y="1744911"/>
                  </a:lnTo>
                  <a:lnTo>
                    <a:pt x="2501174" y="1528887"/>
                  </a:lnTo>
                  <a:lnTo>
                    <a:pt x="2357174" y="1528887"/>
                  </a:lnTo>
                  <a:lnTo>
                    <a:pt x="2357174" y="1384899"/>
                  </a:lnTo>
                  <a:close/>
                  <a:moveTo>
                    <a:pt x="1286582" y="1008157"/>
                  </a:moveTo>
                  <a:cubicBezTo>
                    <a:pt x="1148208" y="1006486"/>
                    <a:pt x="1009270" y="1051569"/>
                    <a:pt x="894997" y="1143711"/>
                  </a:cubicBezTo>
                  <a:cubicBezTo>
                    <a:pt x="666451" y="1327995"/>
                    <a:pt x="600947" y="1648602"/>
                    <a:pt x="738892" y="1907765"/>
                  </a:cubicBezTo>
                  <a:cubicBezTo>
                    <a:pt x="876837" y="2166928"/>
                    <a:pt x="1179371" y="2291639"/>
                    <a:pt x="1459875" y="2204971"/>
                  </a:cubicBezTo>
                  <a:cubicBezTo>
                    <a:pt x="1676459" y="2138053"/>
                    <a:pt x="1832801" y="1959669"/>
                    <a:pt x="1876637" y="1747242"/>
                  </a:cubicBezTo>
                  <a:lnTo>
                    <a:pt x="1879565" y="1747242"/>
                  </a:lnTo>
                  <a:lnTo>
                    <a:pt x="1879565" y="1728291"/>
                  </a:lnTo>
                  <a:cubicBezTo>
                    <a:pt x="1891883" y="1671800"/>
                    <a:pt x="1894168" y="1612713"/>
                    <a:pt x="1887545" y="1552862"/>
                  </a:cubicBezTo>
                  <a:lnTo>
                    <a:pt x="1879565" y="1553745"/>
                  </a:lnTo>
                  <a:lnTo>
                    <a:pt x="1879565" y="1531218"/>
                  </a:lnTo>
                  <a:lnTo>
                    <a:pt x="1231565" y="1531218"/>
                  </a:lnTo>
                  <a:lnTo>
                    <a:pt x="1231565" y="1747242"/>
                  </a:lnTo>
                  <a:lnTo>
                    <a:pt x="1565835" y="1747242"/>
                  </a:lnTo>
                  <a:cubicBezTo>
                    <a:pt x="1530201" y="1827940"/>
                    <a:pt x="1460959" y="1892348"/>
                    <a:pt x="1371795" y="1919897"/>
                  </a:cubicBezTo>
                  <a:cubicBezTo>
                    <a:pt x="1228031" y="1964316"/>
                    <a:pt x="1072976" y="1900399"/>
                    <a:pt x="1002277" y="1767573"/>
                  </a:cubicBezTo>
                  <a:cubicBezTo>
                    <a:pt x="931578" y="1634747"/>
                    <a:pt x="965150" y="1470429"/>
                    <a:pt x="1082284" y="1375980"/>
                  </a:cubicBezTo>
                  <a:cubicBezTo>
                    <a:pt x="1199418" y="1281531"/>
                    <a:pt x="1367118" y="1283556"/>
                    <a:pt x="1481937" y="1380807"/>
                  </a:cubicBezTo>
                  <a:lnTo>
                    <a:pt x="1674778" y="1153129"/>
                  </a:lnTo>
                  <a:cubicBezTo>
                    <a:pt x="1562764" y="1058254"/>
                    <a:pt x="1424955" y="1009828"/>
                    <a:pt x="1286582" y="1008157"/>
                  </a:cubicBezTo>
                  <a:close/>
                  <a:moveTo>
                    <a:pt x="293028" y="0"/>
                  </a:moveTo>
                  <a:lnTo>
                    <a:pt x="2893796" y="0"/>
                  </a:lnTo>
                  <a:cubicBezTo>
                    <a:pt x="3055631" y="0"/>
                    <a:pt x="3186824" y="131193"/>
                    <a:pt x="3186824" y="293028"/>
                  </a:cubicBezTo>
                  <a:lnTo>
                    <a:pt x="3186824" y="2946972"/>
                  </a:lnTo>
                  <a:cubicBezTo>
                    <a:pt x="3186824" y="3108807"/>
                    <a:pt x="3055631" y="3240000"/>
                    <a:pt x="2893796" y="3240000"/>
                  </a:cubicBezTo>
                  <a:lnTo>
                    <a:pt x="293028" y="3240000"/>
                  </a:lnTo>
                  <a:cubicBezTo>
                    <a:pt x="131193" y="3240000"/>
                    <a:pt x="0" y="3108807"/>
                    <a:pt x="0" y="2946972"/>
                  </a:cubicBezTo>
                  <a:lnTo>
                    <a:pt x="0" y="293028"/>
                  </a:lnTo>
                  <a:cubicBezTo>
                    <a:pt x="0" y="131193"/>
                    <a:pt x="131193" y="0"/>
                    <a:pt x="29302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</p:grpSp>
      <p:grpSp>
        <p:nvGrpSpPr>
          <p:cNvPr id="106" name="Gráfico 10">
            <a:extLst>
              <a:ext uri="{FF2B5EF4-FFF2-40B4-BE49-F238E27FC236}">
                <a16:creationId xmlns:a16="http://schemas.microsoft.com/office/drawing/2014/main" id="{D4EA7DE8-8557-0DC2-4786-5B80B07D4F6C}"/>
              </a:ext>
            </a:extLst>
          </p:cNvPr>
          <p:cNvGrpSpPr/>
          <p:nvPr/>
        </p:nvGrpSpPr>
        <p:grpSpPr>
          <a:xfrm>
            <a:off x="11575053" y="6140517"/>
            <a:ext cx="517345" cy="517345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107" name="Forma libre: forma 30">
              <a:extLst>
                <a:ext uri="{FF2B5EF4-FFF2-40B4-BE49-F238E27FC236}">
                  <a16:creationId xmlns:a16="http://schemas.microsoft.com/office/drawing/2014/main" id="{F6A25F74-B03C-4A21-4353-65951F066236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avLst/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solidFill>
              <a:srgbClr val="0265A1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  <p:sp>
          <p:nvSpPr>
            <p:cNvPr id="108" name="Forma libre: forma 31">
              <a:extLst>
                <a:ext uri="{FF2B5EF4-FFF2-40B4-BE49-F238E27FC236}">
                  <a16:creationId xmlns:a16="http://schemas.microsoft.com/office/drawing/2014/main" id="{1B75744A-FE3A-AE8C-E922-E1DFB410A90E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avLst/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rgbClr val="FFFFFF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</p:grpSp>
      <p:sp>
        <p:nvSpPr>
          <p:cNvPr id="3" name="Google Shape;57;p15">
            <a:extLst>
              <a:ext uri="{FF2B5EF4-FFF2-40B4-BE49-F238E27FC236}">
                <a16:creationId xmlns:a16="http://schemas.microsoft.com/office/drawing/2014/main" id="{18E4E2CE-3A86-62B1-FE83-33B99C6A50AA}"/>
              </a:ext>
            </a:extLst>
          </p:cNvPr>
          <p:cNvSpPr txBox="1"/>
          <p:nvPr/>
        </p:nvSpPr>
        <p:spPr>
          <a:xfrm>
            <a:off x="229623" y="933538"/>
            <a:ext cx="5391601" cy="17470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6000" b="1" i="0" u="none" strike="noStrike" kern="0" cap="none" spc="0" baseline="0" noProof="1">
                <a:solidFill>
                  <a:schemeClr val="bg1"/>
                </a:solidFill>
                <a:uFillTx/>
                <a:latin typeface="Century Gothic" panose="020B0502020202020204" pitchFamily="34" charset="0"/>
                <a:ea typeface="Fira Sans Extra Condensed SemiBold"/>
                <a:cs typeface="Fira Sans Extra Condensed SemiBold"/>
              </a:rPr>
              <a:t>World Bipolar Disorder Day</a:t>
            </a:r>
          </a:p>
        </p:txBody>
      </p:sp>
    </p:spTree>
    <p:extLst>
      <p:ext uri="{BB962C8B-B14F-4D97-AF65-F5344CB8AC3E}">
        <p14:creationId xmlns:p14="http://schemas.microsoft.com/office/powerpoint/2010/main" val="2199033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FBF54A31-CBD5-5049-19EE-67D793532765}"/>
              </a:ext>
            </a:extLst>
          </p:cNvPr>
          <p:cNvGrpSpPr/>
          <p:nvPr/>
        </p:nvGrpSpPr>
        <p:grpSpPr>
          <a:xfrm flipH="1">
            <a:off x="-35873" y="-15155"/>
            <a:ext cx="12254972" cy="6874107"/>
            <a:chOff x="-53774" y="-37824"/>
            <a:chExt cx="12254972" cy="6874107"/>
          </a:xfrm>
        </p:grpSpPr>
        <p:pic>
          <p:nvPicPr>
            <p:cNvPr id="45" name="Imagen 44">
              <a:extLst>
                <a:ext uri="{FF2B5EF4-FFF2-40B4-BE49-F238E27FC236}">
                  <a16:creationId xmlns:a16="http://schemas.microsoft.com/office/drawing/2014/main" id="{7358E9FC-B819-E7CB-9ECA-6176ED8B44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3774" y="-21717"/>
              <a:ext cx="10276723" cy="6858000"/>
            </a:xfrm>
            <a:prstGeom prst="rect">
              <a:avLst/>
            </a:prstGeom>
          </p:spPr>
        </p:pic>
        <p:pic>
          <p:nvPicPr>
            <p:cNvPr id="47" name="Imagen 46">
              <a:extLst>
                <a:ext uri="{FF2B5EF4-FFF2-40B4-BE49-F238E27FC236}">
                  <a16:creationId xmlns:a16="http://schemas.microsoft.com/office/drawing/2014/main" id="{5EF929F1-9736-2CBF-38FE-F6DD98DF8C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50"/>
            <a:stretch/>
          </p:blipFill>
          <p:spPr>
            <a:xfrm flipH="1">
              <a:off x="10222949" y="-37824"/>
              <a:ext cx="1978249" cy="6858000"/>
            </a:xfrm>
            <a:prstGeom prst="rect">
              <a:avLst/>
            </a:prstGeom>
          </p:spPr>
        </p:pic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0E1646-7DE4-4BE0-8D56-65C977252848}"/>
              </a:ext>
            </a:extLst>
          </p:cNvPr>
          <p:cNvSpPr txBox="1">
            <a:spLocks/>
          </p:cNvSpPr>
          <p:nvPr/>
        </p:nvSpPr>
        <p:spPr>
          <a:xfrm>
            <a:off x="1814616" y="1924048"/>
            <a:ext cx="1776765" cy="2880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800" dirty="0">
                <a:cs typeface="Arial" pitchFamily="34" charset="0"/>
              </a:rPr>
              <a:t>Name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989750-C53F-4C26-A21D-4B69C47D37FF}"/>
              </a:ext>
            </a:extLst>
          </p:cNvPr>
          <p:cNvSpPr txBox="1">
            <a:spLocks/>
          </p:cNvSpPr>
          <p:nvPr/>
        </p:nvSpPr>
        <p:spPr>
          <a:xfrm>
            <a:off x="1814616" y="2240351"/>
            <a:ext cx="1776765" cy="2880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b="1" dirty="0"/>
              <a:t>Contents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113FB4-22A8-46B4-90D9-0DD6D2529822}"/>
              </a:ext>
            </a:extLst>
          </p:cNvPr>
          <p:cNvSpPr txBox="1">
            <a:spLocks/>
          </p:cNvSpPr>
          <p:nvPr/>
        </p:nvSpPr>
        <p:spPr>
          <a:xfrm>
            <a:off x="1814616" y="2506859"/>
            <a:ext cx="1776765" cy="834246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 </a:t>
            </a:r>
            <a:endParaRPr lang="ko-KR" altLang="en-US" dirty="0">
              <a:cs typeface="Arial" pitchFamily="34" charset="0"/>
            </a:endParaRPr>
          </a:p>
        </p:txBody>
      </p:sp>
      <p:grpSp>
        <p:nvGrpSpPr>
          <p:cNvPr id="6" name="Group 23">
            <a:extLst>
              <a:ext uri="{FF2B5EF4-FFF2-40B4-BE49-F238E27FC236}">
                <a16:creationId xmlns:a16="http://schemas.microsoft.com/office/drawing/2014/main" id="{A4BA5011-D66D-43FE-ACB5-32B76F17B053}"/>
              </a:ext>
            </a:extLst>
          </p:cNvPr>
          <p:cNvGrpSpPr/>
          <p:nvPr/>
        </p:nvGrpSpPr>
        <p:grpSpPr>
          <a:xfrm>
            <a:off x="2165848" y="3352942"/>
            <a:ext cx="1074300" cy="309125"/>
            <a:chOff x="3130166" y="5667342"/>
            <a:chExt cx="1254837" cy="36107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7" name="Rounded Rectangle 3">
              <a:extLst>
                <a:ext uri="{FF2B5EF4-FFF2-40B4-BE49-F238E27FC236}">
                  <a16:creationId xmlns:a16="http://schemas.microsoft.com/office/drawing/2014/main" id="{949C78CD-F19D-4DB5-BCBA-15451CF16314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8" name="Rounded Rectangle 39">
              <a:extLst>
                <a:ext uri="{FF2B5EF4-FFF2-40B4-BE49-F238E27FC236}">
                  <a16:creationId xmlns:a16="http://schemas.microsoft.com/office/drawing/2014/main" id="{FB359ECB-8EC6-4DB8-BFBB-92E177996306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Rounded Rectangle 2">
              <a:extLst>
                <a:ext uri="{FF2B5EF4-FFF2-40B4-BE49-F238E27FC236}">
                  <a16:creationId xmlns:a16="http://schemas.microsoft.com/office/drawing/2014/main" id="{E781F543-A06F-4E25-AC65-8572253AF3F7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58A770C-0118-48C6-98EC-6722E94A07F7}"/>
              </a:ext>
            </a:extLst>
          </p:cNvPr>
          <p:cNvSpPr txBox="1">
            <a:spLocks/>
          </p:cNvSpPr>
          <p:nvPr/>
        </p:nvSpPr>
        <p:spPr>
          <a:xfrm>
            <a:off x="5467806" y="1924048"/>
            <a:ext cx="1776765" cy="2880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800" dirty="0">
                <a:cs typeface="Arial" pitchFamily="34" charset="0"/>
              </a:rPr>
              <a:t>Name Here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6BB360F2-7E63-41DA-8765-B53921C1762C}"/>
              </a:ext>
            </a:extLst>
          </p:cNvPr>
          <p:cNvSpPr txBox="1">
            <a:spLocks/>
          </p:cNvSpPr>
          <p:nvPr/>
        </p:nvSpPr>
        <p:spPr>
          <a:xfrm>
            <a:off x="5467806" y="2240351"/>
            <a:ext cx="1776765" cy="2880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b="1" dirty="0">
                <a:solidFill>
                  <a:schemeClr val="accent2"/>
                </a:solidFill>
              </a:rPr>
              <a:t>Contents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28A6D6A4-E32A-43FD-AA21-1079E8C14426}"/>
              </a:ext>
            </a:extLst>
          </p:cNvPr>
          <p:cNvSpPr txBox="1">
            <a:spLocks/>
          </p:cNvSpPr>
          <p:nvPr/>
        </p:nvSpPr>
        <p:spPr>
          <a:xfrm>
            <a:off x="5467806" y="2506859"/>
            <a:ext cx="1776765" cy="834246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 </a:t>
            </a:r>
            <a:endParaRPr lang="ko-KR" altLang="en-US" dirty="0">
              <a:cs typeface="Arial" pitchFamily="34" charset="0"/>
            </a:endParaRPr>
          </a:p>
        </p:txBody>
      </p:sp>
      <p:grpSp>
        <p:nvGrpSpPr>
          <p:cNvPr id="13" name="Group 23">
            <a:extLst>
              <a:ext uri="{FF2B5EF4-FFF2-40B4-BE49-F238E27FC236}">
                <a16:creationId xmlns:a16="http://schemas.microsoft.com/office/drawing/2014/main" id="{AAF6B113-7E28-4D91-8560-019AF7167776}"/>
              </a:ext>
            </a:extLst>
          </p:cNvPr>
          <p:cNvGrpSpPr/>
          <p:nvPr/>
        </p:nvGrpSpPr>
        <p:grpSpPr>
          <a:xfrm>
            <a:off x="5819038" y="3352942"/>
            <a:ext cx="1074300" cy="309125"/>
            <a:chOff x="3130166" y="5667342"/>
            <a:chExt cx="1254837" cy="36107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4" name="Rounded Rectangle 3">
              <a:extLst>
                <a:ext uri="{FF2B5EF4-FFF2-40B4-BE49-F238E27FC236}">
                  <a16:creationId xmlns:a16="http://schemas.microsoft.com/office/drawing/2014/main" id="{6E6E00DE-D49F-4DB7-AF2B-05541712D402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5" name="Rounded Rectangle 39">
              <a:extLst>
                <a:ext uri="{FF2B5EF4-FFF2-40B4-BE49-F238E27FC236}">
                  <a16:creationId xmlns:a16="http://schemas.microsoft.com/office/drawing/2014/main" id="{6944B19A-A78F-4A81-8622-BB1268EF855B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" name="Rounded Rectangle 2">
              <a:extLst>
                <a:ext uri="{FF2B5EF4-FFF2-40B4-BE49-F238E27FC236}">
                  <a16:creationId xmlns:a16="http://schemas.microsoft.com/office/drawing/2014/main" id="{B5B4C86A-F492-4EF1-930D-F56DD924FF8D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8F030705-A949-4571-BAA4-93CBCD882329}"/>
              </a:ext>
            </a:extLst>
          </p:cNvPr>
          <p:cNvSpPr txBox="1">
            <a:spLocks/>
          </p:cNvSpPr>
          <p:nvPr/>
        </p:nvSpPr>
        <p:spPr>
          <a:xfrm>
            <a:off x="9120996" y="1924048"/>
            <a:ext cx="1776765" cy="2880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800" dirty="0">
                <a:cs typeface="Arial" pitchFamily="34" charset="0"/>
              </a:rPr>
              <a:t>Name Here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3AF6E828-63C7-469F-9E62-BB3F579C3EFC}"/>
              </a:ext>
            </a:extLst>
          </p:cNvPr>
          <p:cNvSpPr txBox="1">
            <a:spLocks/>
          </p:cNvSpPr>
          <p:nvPr/>
        </p:nvSpPr>
        <p:spPr>
          <a:xfrm>
            <a:off x="9120996" y="2240351"/>
            <a:ext cx="1776765" cy="2880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b="1" dirty="0">
                <a:solidFill>
                  <a:schemeClr val="accent3"/>
                </a:solidFill>
              </a:rPr>
              <a:t>Contents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4A5A933F-94D2-4FDA-A1D0-FEE7116329AA}"/>
              </a:ext>
            </a:extLst>
          </p:cNvPr>
          <p:cNvSpPr txBox="1">
            <a:spLocks/>
          </p:cNvSpPr>
          <p:nvPr/>
        </p:nvSpPr>
        <p:spPr>
          <a:xfrm>
            <a:off x="9120996" y="2506859"/>
            <a:ext cx="1776765" cy="834246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 </a:t>
            </a:r>
            <a:endParaRPr lang="ko-KR" altLang="en-US" dirty="0">
              <a:cs typeface="Arial" pitchFamily="34" charset="0"/>
            </a:endParaRPr>
          </a:p>
        </p:txBody>
      </p:sp>
      <p:grpSp>
        <p:nvGrpSpPr>
          <p:cNvPr id="20" name="Group 23">
            <a:extLst>
              <a:ext uri="{FF2B5EF4-FFF2-40B4-BE49-F238E27FC236}">
                <a16:creationId xmlns:a16="http://schemas.microsoft.com/office/drawing/2014/main" id="{6A3C2257-7863-489B-9A11-E4998A3A8A0E}"/>
              </a:ext>
            </a:extLst>
          </p:cNvPr>
          <p:cNvGrpSpPr/>
          <p:nvPr/>
        </p:nvGrpSpPr>
        <p:grpSpPr>
          <a:xfrm>
            <a:off x="9472228" y="3352942"/>
            <a:ext cx="1074300" cy="309125"/>
            <a:chOff x="3130166" y="5667342"/>
            <a:chExt cx="1254837" cy="36107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1" name="Rounded Rectangle 3">
              <a:extLst>
                <a:ext uri="{FF2B5EF4-FFF2-40B4-BE49-F238E27FC236}">
                  <a16:creationId xmlns:a16="http://schemas.microsoft.com/office/drawing/2014/main" id="{77B517A6-AD81-481F-898E-FA6FF51DC570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2" name="Rounded Rectangle 39">
              <a:extLst>
                <a:ext uri="{FF2B5EF4-FFF2-40B4-BE49-F238E27FC236}">
                  <a16:creationId xmlns:a16="http://schemas.microsoft.com/office/drawing/2014/main" id="{4E5C304C-75FF-45B1-B9D3-3A0C383763B0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Rounded Rectangle 2">
              <a:extLst>
                <a:ext uri="{FF2B5EF4-FFF2-40B4-BE49-F238E27FC236}">
                  <a16:creationId xmlns:a16="http://schemas.microsoft.com/office/drawing/2014/main" id="{9144A3B4-B07F-46EE-9AB9-4759C60CCF55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DFCAE12B-ECBD-40DC-A8D9-A017E0DA4000}"/>
              </a:ext>
            </a:extLst>
          </p:cNvPr>
          <p:cNvSpPr txBox="1">
            <a:spLocks/>
          </p:cNvSpPr>
          <p:nvPr/>
        </p:nvSpPr>
        <p:spPr>
          <a:xfrm>
            <a:off x="1814616" y="4267006"/>
            <a:ext cx="1776765" cy="2880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800" dirty="0">
                <a:cs typeface="Arial" pitchFamily="34" charset="0"/>
              </a:rPr>
              <a:t>Name Here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ED7B8C7B-163A-4E95-B6C5-296261F2391F}"/>
              </a:ext>
            </a:extLst>
          </p:cNvPr>
          <p:cNvSpPr txBox="1">
            <a:spLocks/>
          </p:cNvSpPr>
          <p:nvPr/>
        </p:nvSpPr>
        <p:spPr>
          <a:xfrm>
            <a:off x="1814616" y="4583309"/>
            <a:ext cx="1776765" cy="2880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b="1" dirty="0">
                <a:solidFill>
                  <a:schemeClr val="accent4"/>
                </a:solidFill>
              </a:rPr>
              <a:t>Contents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0D556934-3FF9-459E-92F1-C6EDD0FE13C3}"/>
              </a:ext>
            </a:extLst>
          </p:cNvPr>
          <p:cNvSpPr txBox="1">
            <a:spLocks/>
          </p:cNvSpPr>
          <p:nvPr/>
        </p:nvSpPr>
        <p:spPr>
          <a:xfrm>
            <a:off x="1814616" y="4849817"/>
            <a:ext cx="1776765" cy="834246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 </a:t>
            </a:r>
            <a:endParaRPr lang="ko-KR" altLang="en-US" dirty="0">
              <a:cs typeface="Arial" pitchFamily="34" charset="0"/>
            </a:endParaRPr>
          </a:p>
        </p:txBody>
      </p:sp>
      <p:grpSp>
        <p:nvGrpSpPr>
          <p:cNvPr id="27" name="Group 23">
            <a:extLst>
              <a:ext uri="{FF2B5EF4-FFF2-40B4-BE49-F238E27FC236}">
                <a16:creationId xmlns:a16="http://schemas.microsoft.com/office/drawing/2014/main" id="{DC105EC8-9AD3-4A32-A1D6-5CDD162D31FE}"/>
              </a:ext>
            </a:extLst>
          </p:cNvPr>
          <p:cNvGrpSpPr/>
          <p:nvPr/>
        </p:nvGrpSpPr>
        <p:grpSpPr>
          <a:xfrm>
            <a:off x="2165848" y="5695900"/>
            <a:ext cx="1074300" cy="309125"/>
            <a:chOff x="3130166" y="5667342"/>
            <a:chExt cx="1254837" cy="36107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8" name="Rounded Rectangle 3">
              <a:extLst>
                <a:ext uri="{FF2B5EF4-FFF2-40B4-BE49-F238E27FC236}">
                  <a16:creationId xmlns:a16="http://schemas.microsoft.com/office/drawing/2014/main" id="{FCB64A36-8A99-4AEA-A1B6-E2420F66A7CA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9" name="Rounded Rectangle 39">
              <a:extLst>
                <a:ext uri="{FF2B5EF4-FFF2-40B4-BE49-F238E27FC236}">
                  <a16:creationId xmlns:a16="http://schemas.microsoft.com/office/drawing/2014/main" id="{76F12E0E-C0A5-467C-9916-9896798A90B8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0" name="Rounded Rectangle 2">
              <a:extLst>
                <a:ext uri="{FF2B5EF4-FFF2-40B4-BE49-F238E27FC236}">
                  <a16:creationId xmlns:a16="http://schemas.microsoft.com/office/drawing/2014/main" id="{C7C34BF3-4D76-4D14-99C8-9DAAC658D4AC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1759C5D4-DD9C-42A8-825C-B37D0C75979D}"/>
              </a:ext>
            </a:extLst>
          </p:cNvPr>
          <p:cNvSpPr txBox="1">
            <a:spLocks/>
          </p:cNvSpPr>
          <p:nvPr/>
        </p:nvSpPr>
        <p:spPr>
          <a:xfrm>
            <a:off x="5467806" y="4267006"/>
            <a:ext cx="1776765" cy="2880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800" dirty="0">
                <a:cs typeface="Arial" pitchFamily="34" charset="0"/>
              </a:rPr>
              <a:t>Name Here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EF863563-8981-4E9E-9E02-104ADA27D80A}"/>
              </a:ext>
            </a:extLst>
          </p:cNvPr>
          <p:cNvSpPr txBox="1">
            <a:spLocks/>
          </p:cNvSpPr>
          <p:nvPr/>
        </p:nvSpPr>
        <p:spPr>
          <a:xfrm>
            <a:off x="5467806" y="4583309"/>
            <a:ext cx="1776765" cy="2880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b="1" dirty="0">
                <a:solidFill>
                  <a:schemeClr val="accent5">
                    <a:lumMod val="50000"/>
                    <a:lumOff val="50000"/>
                  </a:schemeClr>
                </a:solidFill>
              </a:rPr>
              <a:t>Contents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AC46326E-08ED-4DAB-BC17-47610FBCC91F}"/>
              </a:ext>
            </a:extLst>
          </p:cNvPr>
          <p:cNvSpPr txBox="1">
            <a:spLocks/>
          </p:cNvSpPr>
          <p:nvPr/>
        </p:nvSpPr>
        <p:spPr>
          <a:xfrm>
            <a:off x="5467806" y="4849817"/>
            <a:ext cx="1776765" cy="834246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 </a:t>
            </a:r>
            <a:endParaRPr lang="ko-KR" altLang="en-US" dirty="0">
              <a:cs typeface="Arial" pitchFamily="34" charset="0"/>
            </a:endParaRPr>
          </a:p>
        </p:txBody>
      </p:sp>
      <p:grpSp>
        <p:nvGrpSpPr>
          <p:cNvPr id="34" name="Group 23">
            <a:extLst>
              <a:ext uri="{FF2B5EF4-FFF2-40B4-BE49-F238E27FC236}">
                <a16:creationId xmlns:a16="http://schemas.microsoft.com/office/drawing/2014/main" id="{1491B6C2-F531-4E0D-85C4-F9AECCD83DA2}"/>
              </a:ext>
            </a:extLst>
          </p:cNvPr>
          <p:cNvGrpSpPr/>
          <p:nvPr/>
        </p:nvGrpSpPr>
        <p:grpSpPr>
          <a:xfrm>
            <a:off x="5819038" y="5695900"/>
            <a:ext cx="1074300" cy="309125"/>
            <a:chOff x="3130166" y="5667342"/>
            <a:chExt cx="1254837" cy="36107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5" name="Rounded Rectangle 3">
              <a:extLst>
                <a:ext uri="{FF2B5EF4-FFF2-40B4-BE49-F238E27FC236}">
                  <a16:creationId xmlns:a16="http://schemas.microsoft.com/office/drawing/2014/main" id="{85510F24-5CB9-4CA4-9857-C69F0475C200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6" name="Rounded Rectangle 39">
              <a:extLst>
                <a:ext uri="{FF2B5EF4-FFF2-40B4-BE49-F238E27FC236}">
                  <a16:creationId xmlns:a16="http://schemas.microsoft.com/office/drawing/2014/main" id="{5E6025C8-C668-42DC-89D7-A77BB72D1DBC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7" name="Rounded Rectangle 2">
              <a:extLst>
                <a:ext uri="{FF2B5EF4-FFF2-40B4-BE49-F238E27FC236}">
                  <a16:creationId xmlns:a16="http://schemas.microsoft.com/office/drawing/2014/main" id="{857AB444-D6AF-41C1-9BE4-9D63D2ABF9F0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8DE186AB-EC51-40E8-B9FD-A0F5037BE500}"/>
              </a:ext>
            </a:extLst>
          </p:cNvPr>
          <p:cNvSpPr txBox="1">
            <a:spLocks/>
          </p:cNvSpPr>
          <p:nvPr/>
        </p:nvSpPr>
        <p:spPr>
          <a:xfrm>
            <a:off x="9120996" y="4267006"/>
            <a:ext cx="1776765" cy="2880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800" dirty="0">
                <a:cs typeface="Arial" pitchFamily="34" charset="0"/>
              </a:rPr>
              <a:t>Name Here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0C663141-9CE8-4A79-9D8E-CFB42E383EC2}"/>
              </a:ext>
            </a:extLst>
          </p:cNvPr>
          <p:cNvSpPr txBox="1">
            <a:spLocks/>
          </p:cNvSpPr>
          <p:nvPr/>
        </p:nvSpPr>
        <p:spPr>
          <a:xfrm>
            <a:off x="9120996" y="4583309"/>
            <a:ext cx="1776765" cy="2880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Contents</a:t>
            </a:r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0E9B6C12-F272-4C0C-B59E-4C09F1448BB3}"/>
              </a:ext>
            </a:extLst>
          </p:cNvPr>
          <p:cNvSpPr txBox="1">
            <a:spLocks/>
          </p:cNvSpPr>
          <p:nvPr/>
        </p:nvSpPr>
        <p:spPr>
          <a:xfrm>
            <a:off x="9120996" y="4849817"/>
            <a:ext cx="1776765" cy="834246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 </a:t>
            </a:r>
            <a:endParaRPr lang="ko-KR" altLang="en-US" dirty="0">
              <a:cs typeface="Arial" pitchFamily="34" charset="0"/>
            </a:endParaRPr>
          </a:p>
        </p:txBody>
      </p:sp>
      <p:grpSp>
        <p:nvGrpSpPr>
          <p:cNvPr id="41" name="Group 23">
            <a:extLst>
              <a:ext uri="{FF2B5EF4-FFF2-40B4-BE49-F238E27FC236}">
                <a16:creationId xmlns:a16="http://schemas.microsoft.com/office/drawing/2014/main" id="{44337670-8FB4-4C95-A3C0-E691691B3F4E}"/>
              </a:ext>
            </a:extLst>
          </p:cNvPr>
          <p:cNvGrpSpPr/>
          <p:nvPr/>
        </p:nvGrpSpPr>
        <p:grpSpPr>
          <a:xfrm>
            <a:off x="9472228" y="5695900"/>
            <a:ext cx="1074300" cy="309125"/>
            <a:chOff x="3130166" y="5667342"/>
            <a:chExt cx="1254837" cy="36107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2" name="Rounded Rectangle 3">
              <a:extLst>
                <a:ext uri="{FF2B5EF4-FFF2-40B4-BE49-F238E27FC236}">
                  <a16:creationId xmlns:a16="http://schemas.microsoft.com/office/drawing/2014/main" id="{69AE760E-A6E0-48F5-808D-501B449E1B4E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3" name="Rounded Rectangle 39">
              <a:extLst>
                <a:ext uri="{FF2B5EF4-FFF2-40B4-BE49-F238E27FC236}">
                  <a16:creationId xmlns:a16="http://schemas.microsoft.com/office/drawing/2014/main" id="{EF5E6482-CC95-42B6-93A6-FD4B26F97F57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4" name="Rounded Rectangle 2">
              <a:extLst>
                <a:ext uri="{FF2B5EF4-FFF2-40B4-BE49-F238E27FC236}">
                  <a16:creationId xmlns:a16="http://schemas.microsoft.com/office/drawing/2014/main" id="{CF666FF0-FE4C-4084-B594-CD72EB7362BB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sp>
        <p:nvSpPr>
          <p:cNvPr id="46" name="그림 개체 틀 45">
            <a:extLst>
              <a:ext uri="{FF2B5EF4-FFF2-40B4-BE49-F238E27FC236}">
                <a16:creationId xmlns:a16="http://schemas.microsoft.com/office/drawing/2014/main" id="{68910AF6-6E98-49C3-BCF7-7A77CF69A17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8" name="그림 개체 틀 47">
            <a:extLst>
              <a:ext uri="{FF2B5EF4-FFF2-40B4-BE49-F238E27FC236}">
                <a16:creationId xmlns:a16="http://schemas.microsoft.com/office/drawing/2014/main" id="{668984C0-4492-4CCA-8D6E-3974C055D4F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0" name="그림 개체 틀 49">
            <a:extLst>
              <a:ext uri="{FF2B5EF4-FFF2-40B4-BE49-F238E27FC236}">
                <a16:creationId xmlns:a16="http://schemas.microsoft.com/office/drawing/2014/main" id="{3E07BB29-C292-4CB1-9F12-9642A52375C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3" name="그림 개체 틀 52">
            <a:extLst>
              <a:ext uri="{FF2B5EF4-FFF2-40B4-BE49-F238E27FC236}">
                <a16:creationId xmlns:a16="http://schemas.microsoft.com/office/drawing/2014/main" id="{D0E05A6A-E751-4CBD-99D1-21957E14E24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57" name="그림 개체 틀 56">
            <a:extLst>
              <a:ext uri="{FF2B5EF4-FFF2-40B4-BE49-F238E27FC236}">
                <a16:creationId xmlns:a16="http://schemas.microsoft.com/office/drawing/2014/main" id="{BF71D7A3-11F1-40BF-8F62-40FF8B173F6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60" name="그림 개체 틀 59">
            <a:extLst>
              <a:ext uri="{FF2B5EF4-FFF2-40B4-BE49-F238E27FC236}">
                <a16:creationId xmlns:a16="http://schemas.microsoft.com/office/drawing/2014/main" id="{1204F711-171F-46FD-BED9-B8CE09C8C70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9" name="TextBox 3">
            <a:extLst>
              <a:ext uri="{FF2B5EF4-FFF2-40B4-BE49-F238E27FC236}">
                <a16:creationId xmlns:a16="http://schemas.microsoft.com/office/drawing/2014/main" id="{98043E15-7E7A-CA0A-9BA9-7EF283A33F70}"/>
              </a:ext>
            </a:extLst>
          </p:cNvPr>
          <p:cNvSpPr txBox="1"/>
          <p:nvPr/>
        </p:nvSpPr>
        <p:spPr>
          <a:xfrm>
            <a:off x="2682389" y="545009"/>
            <a:ext cx="669557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dirty="0">
                <a:solidFill>
                  <a:srgbClr val="0265A1"/>
                </a:solidFill>
                <a:cs typeface="Arial" pitchFamily="34" charset="0"/>
              </a:rPr>
              <a:t>PEOPLE IN </a:t>
            </a:r>
            <a:r>
              <a:rPr lang="en-US" altLang="ko-KR" sz="4400" dirty="0">
                <a:solidFill>
                  <a:srgbClr val="224271"/>
                </a:solidFill>
                <a:cs typeface="Arial" pitchFamily="34" charset="0"/>
              </a:rPr>
              <a:t>THE WORD</a:t>
            </a:r>
            <a:endParaRPr lang="ko-KR" altLang="en-US" sz="4400" dirty="0">
              <a:solidFill>
                <a:srgbClr val="224271"/>
              </a:solidFill>
              <a:cs typeface="Arial" pitchFamily="34" charset="0"/>
            </a:endParaRPr>
          </a:p>
        </p:txBody>
      </p:sp>
      <p:sp>
        <p:nvSpPr>
          <p:cNvPr id="51" name="Forma libre: forma 50">
            <a:extLst>
              <a:ext uri="{FF2B5EF4-FFF2-40B4-BE49-F238E27FC236}">
                <a16:creationId xmlns:a16="http://schemas.microsoft.com/office/drawing/2014/main" id="{986F2301-551C-B151-4C96-0C480B7CBD82}"/>
              </a:ext>
            </a:extLst>
          </p:cNvPr>
          <p:cNvSpPr/>
          <p:nvPr/>
        </p:nvSpPr>
        <p:spPr>
          <a:xfrm>
            <a:off x="0" y="0"/>
            <a:ext cx="1790700" cy="1790700"/>
          </a:xfrm>
          <a:custGeom>
            <a:avLst/>
            <a:gdLst>
              <a:gd name="connsiteX0" fmla="*/ 0 w 1790700"/>
              <a:gd name="connsiteY0" fmla="*/ 0 h 1790700"/>
              <a:gd name="connsiteX1" fmla="*/ 1745393 w 1790700"/>
              <a:gd name="connsiteY1" fmla="*/ 0 h 1790700"/>
              <a:gd name="connsiteX2" fmla="*/ 1761479 w 1790700"/>
              <a:gd name="connsiteY2" fmla="*/ 62563 h 1790700"/>
              <a:gd name="connsiteX3" fmla="*/ 1790700 w 1790700"/>
              <a:gd name="connsiteY3" fmla="*/ 352425 h 1790700"/>
              <a:gd name="connsiteX4" fmla="*/ 352425 w 1790700"/>
              <a:gd name="connsiteY4" fmla="*/ 1790700 h 1790700"/>
              <a:gd name="connsiteX5" fmla="*/ 62563 w 1790700"/>
              <a:gd name="connsiteY5" fmla="*/ 1761479 h 1790700"/>
              <a:gd name="connsiteX6" fmla="*/ 0 w 1790700"/>
              <a:gd name="connsiteY6" fmla="*/ 1745393 h 179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90700" h="1790700">
                <a:moveTo>
                  <a:pt x="0" y="0"/>
                </a:moveTo>
                <a:lnTo>
                  <a:pt x="1745393" y="0"/>
                </a:lnTo>
                <a:lnTo>
                  <a:pt x="1761479" y="62563"/>
                </a:lnTo>
                <a:cubicBezTo>
                  <a:pt x="1780638" y="156191"/>
                  <a:pt x="1790700" y="253133"/>
                  <a:pt x="1790700" y="352425"/>
                </a:cubicBezTo>
                <a:cubicBezTo>
                  <a:pt x="1790700" y="1146762"/>
                  <a:pt x="1146762" y="1790700"/>
                  <a:pt x="352425" y="1790700"/>
                </a:cubicBezTo>
                <a:cubicBezTo>
                  <a:pt x="253133" y="1790700"/>
                  <a:pt x="156191" y="1780639"/>
                  <a:pt x="62563" y="1761479"/>
                </a:cubicBezTo>
                <a:lnTo>
                  <a:pt x="0" y="1745393"/>
                </a:lnTo>
                <a:close/>
              </a:path>
            </a:pathLst>
          </a:custGeom>
          <a:solidFill>
            <a:srgbClr val="026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>
            <a:extLst>
              <a:ext uri="{FF2B5EF4-FFF2-40B4-BE49-F238E27FC236}">
                <a16:creationId xmlns:a16="http://schemas.microsoft.com/office/drawing/2014/main" id="{CE4543BE-6043-86C1-44EB-E3E989A559C4}"/>
              </a:ext>
            </a:extLst>
          </p:cNvPr>
          <p:cNvSpPr txBox="1"/>
          <p:nvPr/>
        </p:nvSpPr>
        <p:spPr>
          <a:xfrm>
            <a:off x="738347" y="2883604"/>
            <a:ext cx="370156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CU USU AGAM INTEGRE IMPEDIT.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6EC5FB57-333A-64A2-D4D9-BCAD62DC11AD}"/>
              </a:ext>
            </a:extLst>
          </p:cNvPr>
          <p:cNvSpPr txBox="1"/>
          <p:nvPr/>
        </p:nvSpPr>
        <p:spPr>
          <a:xfrm>
            <a:off x="738347" y="1834772"/>
            <a:ext cx="3701561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DOLOR SIT AMET, </a:t>
            </a:r>
            <a:endParaRPr lang="ko-KR" altLang="en-US" sz="3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320935EA-0261-2B9E-B41E-C3BAEA7FE301}"/>
              </a:ext>
            </a:extLst>
          </p:cNvPr>
          <p:cNvSpPr txBox="1"/>
          <p:nvPr/>
        </p:nvSpPr>
        <p:spPr>
          <a:xfrm>
            <a:off x="808019" y="5323406"/>
            <a:ext cx="34457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 PowerPoint Presentation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BB777747-02B5-6314-D49C-9C983233D6DA}"/>
              </a:ext>
            </a:extLst>
          </p:cNvPr>
          <p:cNvSpPr txBox="1"/>
          <p:nvPr/>
        </p:nvSpPr>
        <p:spPr>
          <a:xfrm>
            <a:off x="808019" y="5671339"/>
            <a:ext cx="34457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 PowerPoint Presentation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05634E17-77EB-CDA1-E97E-8F5987DF837A}"/>
              </a:ext>
            </a:extLst>
          </p:cNvPr>
          <p:cNvSpPr txBox="1"/>
          <p:nvPr/>
        </p:nvSpPr>
        <p:spPr>
          <a:xfrm>
            <a:off x="808019" y="6019273"/>
            <a:ext cx="34457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 PowerPoint Presentation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8" name="Group 9">
            <a:extLst>
              <a:ext uri="{FF2B5EF4-FFF2-40B4-BE49-F238E27FC236}">
                <a16:creationId xmlns:a16="http://schemas.microsoft.com/office/drawing/2014/main" id="{CFAE9A75-7768-65C6-EE44-453CFDBD8B2F}"/>
              </a:ext>
            </a:extLst>
          </p:cNvPr>
          <p:cNvGrpSpPr/>
          <p:nvPr/>
        </p:nvGrpSpPr>
        <p:grpSpPr>
          <a:xfrm>
            <a:off x="808019" y="3674843"/>
            <a:ext cx="3701561" cy="1471318"/>
            <a:chOff x="596176" y="4031204"/>
            <a:chExt cx="2967129" cy="1471318"/>
          </a:xfrm>
        </p:grpSpPr>
        <p:sp>
          <p:nvSpPr>
            <p:cNvPr id="9" name="TextBox 10">
              <a:extLst>
                <a:ext uri="{FF2B5EF4-FFF2-40B4-BE49-F238E27FC236}">
                  <a16:creationId xmlns:a16="http://schemas.microsoft.com/office/drawing/2014/main" id="{58C5A89D-F5E7-2730-6B7A-1E2355CADBF1}"/>
                </a:ext>
              </a:extLst>
            </p:cNvPr>
            <p:cNvSpPr txBox="1"/>
            <p:nvPr/>
          </p:nvSpPr>
          <p:spPr>
            <a:xfrm>
              <a:off x="596176" y="4302193"/>
              <a:ext cx="296712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398583D6-6180-C956-1FEE-43F2EDCDC10A}"/>
                </a:ext>
              </a:extLst>
            </p:cNvPr>
            <p:cNvSpPr txBox="1"/>
            <p:nvPr/>
          </p:nvSpPr>
          <p:spPr>
            <a:xfrm>
              <a:off x="596176" y="4031204"/>
              <a:ext cx="29671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13" name="Marcador de posición de imagen 12">
            <a:extLst>
              <a:ext uri="{FF2B5EF4-FFF2-40B4-BE49-F238E27FC236}">
                <a16:creationId xmlns:a16="http://schemas.microsoft.com/office/drawing/2014/main" id="{75C0D846-6BFD-8203-7867-1A238883599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0" r="13250"/>
          <a:stretch>
            <a:fillRect/>
          </a:stretch>
        </p:blipFill>
        <p:spPr/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id="{AA9F5D17-7E5C-D89F-E234-7F58B22FE193}"/>
              </a:ext>
            </a:extLst>
          </p:cNvPr>
          <p:cNvGrpSpPr/>
          <p:nvPr/>
        </p:nvGrpSpPr>
        <p:grpSpPr>
          <a:xfrm>
            <a:off x="438573" y="237682"/>
            <a:ext cx="4001334" cy="1408064"/>
            <a:chOff x="2397347" y="1363403"/>
            <a:chExt cx="2006507" cy="706087"/>
          </a:xfrm>
        </p:grpSpPr>
        <p:grpSp>
          <p:nvGrpSpPr>
            <p:cNvPr id="17" name="Grupo 16">
              <a:extLst>
                <a:ext uri="{FF2B5EF4-FFF2-40B4-BE49-F238E27FC236}">
                  <a16:creationId xmlns:a16="http://schemas.microsoft.com/office/drawing/2014/main" id="{2F45FC29-F6BF-1A8B-EF8E-55BAA2970623}"/>
                </a:ext>
              </a:extLst>
            </p:cNvPr>
            <p:cNvGrpSpPr/>
            <p:nvPr/>
          </p:nvGrpSpPr>
          <p:grpSpPr>
            <a:xfrm>
              <a:off x="3969273" y="1363403"/>
              <a:ext cx="434581" cy="687891"/>
              <a:chOff x="7814686" y="1087844"/>
              <a:chExt cx="434581" cy="687891"/>
            </a:xfrm>
          </p:grpSpPr>
          <p:sp>
            <p:nvSpPr>
              <p:cNvPr id="24" name="Google Shape;782;p36">
                <a:extLst>
                  <a:ext uri="{FF2B5EF4-FFF2-40B4-BE49-F238E27FC236}">
                    <a16:creationId xmlns:a16="http://schemas.microsoft.com/office/drawing/2014/main" id="{76D4F354-1911-19BC-1B75-8EA63FD276A5}"/>
                  </a:ext>
                </a:extLst>
              </p:cNvPr>
              <p:cNvSpPr/>
              <p:nvPr/>
            </p:nvSpPr>
            <p:spPr>
              <a:xfrm>
                <a:off x="7841830" y="1087844"/>
                <a:ext cx="360929" cy="523091"/>
              </a:xfrm>
              <a:custGeom>
                <a:avLst/>
                <a:gdLst/>
                <a:ahLst/>
                <a:cxnLst/>
                <a:rect l="l" t="t" r="r" b="b"/>
                <a:pathLst>
                  <a:path w="4082" h="5916" extrusionOk="0">
                    <a:moveTo>
                      <a:pt x="1984" y="0"/>
                    </a:moveTo>
                    <a:cubicBezTo>
                      <a:pt x="1091" y="0"/>
                      <a:pt x="267" y="583"/>
                      <a:pt x="0" y="1483"/>
                    </a:cubicBezTo>
                    <a:lnTo>
                      <a:pt x="1094" y="1809"/>
                    </a:lnTo>
                    <a:cubicBezTo>
                      <a:pt x="1213" y="1404"/>
                      <a:pt x="1581" y="1144"/>
                      <a:pt x="1982" y="1144"/>
                    </a:cubicBezTo>
                    <a:cubicBezTo>
                      <a:pt x="2070" y="1144"/>
                      <a:pt x="2160" y="1157"/>
                      <a:pt x="2249" y="1183"/>
                    </a:cubicBezTo>
                    <a:cubicBezTo>
                      <a:pt x="2586" y="1282"/>
                      <a:pt x="2823" y="1556"/>
                      <a:pt x="2893" y="1882"/>
                    </a:cubicBezTo>
                    <a:cubicBezTo>
                      <a:pt x="2926" y="2028"/>
                      <a:pt x="2922" y="2182"/>
                      <a:pt x="2874" y="2339"/>
                    </a:cubicBezTo>
                    <a:cubicBezTo>
                      <a:pt x="2755" y="2744"/>
                      <a:pt x="2388" y="3005"/>
                      <a:pt x="1985" y="3005"/>
                    </a:cubicBezTo>
                    <a:cubicBezTo>
                      <a:pt x="1930" y="3005"/>
                      <a:pt x="1874" y="3000"/>
                      <a:pt x="1818" y="2990"/>
                    </a:cubicBezTo>
                    <a:lnTo>
                      <a:pt x="1105" y="2778"/>
                    </a:lnTo>
                    <a:lnTo>
                      <a:pt x="969" y="3249"/>
                    </a:lnTo>
                    <a:lnTo>
                      <a:pt x="278" y="5590"/>
                    </a:lnTo>
                    <a:lnTo>
                      <a:pt x="1371" y="5915"/>
                    </a:lnTo>
                    <a:lnTo>
                      <a:pt x="1916" y="4076"/>
                    </a:lnTo>
                    <a:cubicBezTo>
                      <a:pt x="2041" y="4111"/>
                      <a:pt x="2165" y="4128"/>
                      <a:pt x="2286" y="4128"/>
                    </a:cubicBezTo>
                    <a:cubicBezTo>
                      <a:pt x="3052" y="4128"/>
                      <a:pt x="3735" y="3465"/>
                      <a:pt x="3971" y="2661"/>
                    </a:cubicBezTo>
                    <a:cubicBezTo>
                      <a:pt x="4074" y="2317"/>
                      <a:pt x="4081" y="1969"/>
                      <a:pt x="4012" y="1644"/>
                    </a:cubicBezTo>
                    <a:cubicBezTo>
                      <a:pt x="3862" y="927"/>
                      <a:pt x="3328" y="309"/>
                      <a:pt x="2575" y="86"/>
                    </a:cubicBezTo>
                    <a:cubicBezTo>
                      <a:pt x="2378" y="28"/>
                      <a:pt x="2179" y="0"/>
                      <a:pt x="1984" y="0"/>
                    </a:cubicBezTo>
                    <a:close/>
                  </a:path>
                </a:pathLst>
              </a:custGeom>
              <a:solidFill>
                <a:srgbClr val="30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5" name="Google Shape;783;p36">
                <a:extLst>
                  <a:ext uri="{FF2B5EF4-FFF2-40B4-BE49-F238E27FC236}">
                    <a16:creationId xmlns:a16="http://schemas.microsoft.com/office/drawing/2014/main" id="{12B257EF-8D29-EBDD-5E39-416FBFA3AFE8}"/>
                  </a:ext>
                </a:extLst>
              </p:cNvPr>
              <p:cNvSpPr/>
              <p:nvPr/>
            </p:nvSpPr>
            <p:spPr>
              <a:xfrm>
                <a:off x="7814686" y="1639567"/>
                <a:ext cx="136166" cy="122637"/>
              </a:xfrm>
              <a:custGeom>
                <a:avLst/>
                <a:gdLst/>
                <a:ahLst/>
                <a:cxnLst/>
                <a:rect l="l" t="t" r="r" b="b"/>
                <a:pathLst>
                  <a:path w="1540" h="1387" extrusionOk="0">
                    <a:moveTo>
                      <a:pt x="773" y="1"/>
                    </a:moveTo>
                    <a:cubicBezTo>
                      <a:pt x="475" y="1"/>
                      <a:pt x="200" y="198"/>
                      <a:pt x="110" y="498"/>
                    </a:cubicBezTo>
                    <a:cubicBezTo>
                      <a:pt x="0" y="863"/>
                      <a:pt x="208" y="1247"/>
                      <a:pt x="574" y="1357"/>
                    </a:cubicBezTo>
                    <a:cubicBezTo>
                      <a:pt x="640" y="1377"/>
                      <a:pt x="706" y="1386"/>
                      <a:pt x="771" y="1386"/>
                    </a:cubicBezTo>
                    <a:cubicBezTo>
                      <a:pt x="1070" y="1386"/>
                      <a:pt x="1347" y="1189"/>
                      <a:pt x="1437" y="889"/>
                    </a:cubicBezTo>
                    <a:cubicBezTo>
                      <a:pt x="1540" y="523"/>
                      <a:pt x="1335" y="139"/>
                      <a:pt x="969" y="30"/>
                    </a:cubicBezTo>
                    <a:cubicBezTo>
                      <a:pt x="904" y="10"/>
                      <a:pt x="838" y="1"/>
                      <a:pt x="773" y="1"/>
                    </a:cubicBezTo>
                    <a:close/>
                  </a:path>
                </a:pathLst>
              </a:custGeom>
              <a:solidFill>
                <a:srgbClr val="30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6" name="Google Shape;784;p36">
                <a:extLst>
                  <a:ext uri="{FF2B5EF4-FFF2-40B4-BE49-F238E27FC236}">
                    <a16:creationId xmlns:a16="http://schemas.microsoft.com/office/drawing/2014/main" id="{6FD5E794-AA1E-A7BC-FE5F-342C4EF85040}"/>
                  </a:ext>
                </a:extLst>
              </p:cNvPr>
              <p:cNvSpPr/>
              <p:nvPr/>
            </p:nvSpPr>
            <p:spPr>
              <a:xfrm>
                <a:off x="7888338" y="1101106"/>
                <a:ext cx="360929" cy="523001"/>
              </a:xfrm>
              <a:custGeom>
                <a:avLst/>
                <a:gdLst/>
                <a:ahLst/>
                <a:cxnLst/>
                <a:rect l="l" t="t" r="r" b="b"/>
                <a:pathLst>
                  <a:path w="4082" h="5915" extrusionOk="0">
                    <a:moveTo>
                      <a:pt x="1983" y="0"/>
                    </a:moveTo>
                    <a:cubicBezTo>
                      <a:pt x="1089" y="0"/>
                      <a:pt x="265" y="586"/>
                      <a:pt x="1" y="1487"/>
                    </a:cubicBezTo>
                    <a:lnTo>
                      <a:pt x="1090" y="1808"/>
                    </a:lnTo>
                    <a:cubicBezTo>
                      <a:pt x="1210" y="1404"/>
                      <a:pt x="1581" y="1144"/>
                      <a:pt x="1982" y="1144"/>
                    </a:cubicBezTo>
                    <a:cubicBezTo>
                      <a:pt x="2071" y="1144"/>
                      <a:pt x="2161" y="1157"/>
                      <a:pt x="2250" y="1183"/>
                    </a:cubicBezTo>
                    <a:cubicBezTo>
                      <a:pt x="2586" y="1286"/>
                      <a:pt x="2824" y="1560"/>
                      <a:pt x="2893" y="1882"/>
                    </a:cubicBezTo>
                    <a:cubicBezTo>
                      <a:pt x="2926" y="2028"/>
                      <a:pt x="2919" y="2185"/>
                      <a:pt x="2875" y="2339"/>
                    </a:cubicBezTo>
                    <a:cubicBezTo>
                      <a:pt x="2753" y="2744"/>
                      <a:pt x="2385" y="3005"/>
                      <a:pt x="1984" y="3005"/>
                    </a:cubicBezTo>
                    <a:cubicBezTo>
                      <a:pt x="1929" y="3005"/>
                      <a:pt x="1874" y="3000"/>
                      <a:pt x="1818" y="2990"/>
                    </a:cubicBezTo>
                    <a:lnTo>
                      <a:pt x="1105" y="2777"/>
                    </a:lnTo>
                    <a:lnTo>
                      <a:pt x="970" y="3249"/>
                    </a:lnTo>
                    <a:lnTo>
                      <a:pt x="279" y="5590"/>
                    </a:lnTo>
                    <a:lnTo>
                      <a:pt x="1372" y="5915"/>
                    </a:lnTo>
                    <a:lnTo>
                      <a:pt x="1913" y="4076"/>
                    </a:lnTo>
                    <a:cubicBezTo>
                      <a:pt x="2040" y="4113"/>
                      <a:pt x="2165" y="4130"/>
                      <a:pt x="2289" y="4130"/>
                    </a:cubicBezTo>
                    <a:cubicBezTo>
                      <a:pt x="3052" y="4130"/>
                      <a:pt x="3733" y="3463"/>
                      <a:pt x="3972" y="2660"/>
                    </a:cubicBezTo>
                    <a:cubicBezTo>
                      <a:pt x="4071" y="2317"/>
                      <a:pt x="4082" y="1969"/>
                      <a:pt x="4012" y="1644"/>
                    </a:cubicBezTo>
                    <a:cubicBezTo>
                      <a:pt x="3862" y="927"/>
                      <a:pt x="3328" y="309"/>
                      <a:pt x="2571" y="86"/>
                    </a:cubicBezTo>
                    <a:cubicBezTo>
                      <a:pt x="2375" y="28"/>
                      <a:pt x="2178" y="0"/>
                      <a:pt x="1983" y="0"/>
                    </a:cubicBezTo>
                    <a:close/>
                  </a:path>
                </a:pathLst>
              </a:custGeom>
              <a:solidFill>
                <a:srgbClr val="0265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7" name="Google Shape;785;p36">
                <a:extLst>
                  <a:ext uri="{FF2B5EF4-FFF2-40B4-BE49-F238E27FC236}">
                    <a16:creationId xmlns:a16="http://schemas.microsoft.com/office/drawing/2014/main" id="{3C203BF5-E5AE-924D-A456-7F5330A8DB91}"/>
                  </a:ext>
                </a:extLst>
              </p:cNvPr>
              <p:cNvSpPr/>
              <p:nvPr/>
            </p:nvSpPr>
            <p:spPr>
              <a:xfrm>
                <a:off x="7860840" y="1653450"/>
                <a:ext cx="136254" cy="122285"/>
              </a:xfrm>
              <a:custGeom>
                <a:avLst/>
                <a:gdLst/>
                <a:ahLst/>
                <a:cxnLst/>
                <a:rect l="l" t="t" r="r" b="b"/>
                <a:pathLst>
                  <a:path w="1541" h="1383" extrusionOk="0">
                    <a:moveTo>
                      <a:pt x="772" y="1"/>
                    </a:moveTo>
                    <a:cubicBezTo>
                      <a:pt x="475" y="1"/>
                      <a:pt x="201" y="195"/>
                      <a:pt x="111" y="494"/>
                    </a:cubicBezTo>
                    <a:cubicBezTo>
                      <a:pt x="1" y="860"/>
                      <a:pt x="209" y="1244"/>
                      <a:pt x="575" y="1354"/>
                    </a:cubicBezTo>
                    <a:cubicBezTo>
                      <a:pt x="641" y="1374"/>
                      <a:pt x="708" y="1383"/>
                      <a:pt x="773" y="1383"/>
                    </a:cubicBezTo>
                    <a:cubicBezTo>
                      <a:pt x="1071" y="1383"/>
                      <a:pt x="1344" y="1189"/>
                      <a:pt x="1434" y="889"/>
                    </a:cubicBezTo>
                    <a:cubicBezTo>
                      <a:pt x="1540" y="524"/>
                      <a:pt x="1336" y="140"/>
                      <a:pt x="970" y="30"/>
                    </a:cubicBezTo>
                    <a:cubicBezTo>
                      <a:pt x="904" y="10"/>
                      <a:pt x="837" y="1"/>
                      <a:pt x="772" y="1"/>
                    </a:cubicBezTo>
                    <a:close/>
                  </a:path>
                </a:pathLst>
              </a:custGeom>
              <a:solidFill>
                <a:srgbClr val="2242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</p:grpSp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id="{ACACC652-2785-AD1F-AFB5-5459EBA96571}"/>
                </a:ext>
              </a:extLst>
            </p:cNvPr>
            <p:cNvGrpSpPr/>
            <p:nvPr/>
          </p:nvGrpSpPr>
          <p:grpSpPr>
            <a:xfrm>
              <a:off x="2397347" y="1390872"/>
              <a:ext cx="497977" cy="678618"/>
              <a:chOff x="6159600" y="1081654"/>
              <a:chExt cx="497977" cy="678618"/>
            </a:xfrm>
          </p:grpSpPr>
          <p:sp>
            <p:nvSpPr>
              <p:cNvPr id="20" name="Google Shape;786;p36">
                <a:extLst>
                  <a:ext uri="{FF2B5EF4-FFF2-40B4-BE49-F238E27FC236}">
                    <a16:creationId xmlns:a16="http://schemas.microsoft.com/office/drawing/2014/main" id="{011D096B-A9D1-9770-629A-21B8ADD7C3D3}"/>
                  </a:ext>
                </a:extLst>
              </p:cNvPr>
              <p:cNvSpPr/>
              <p:nvPr/>
            </p:nvSpPr>
            <p:spPr>
              <a:xfrm>
                <a:off x="6246868" y="1222768"/>
                <a:ext cx="410709" cy="518051"/>
              </a:xfrm>
              <a:custGeom>
                <a:avLst/>
                <a:gdLst/>
                <a:ahLst/>
                <a:cxnLst/>
                <a:rect l="l" t="t" r="r" b="b"/>
                <a:pathLst>
                  <a:path w="4645" h="5859" extrusionOk="0">
                    <a:moveTo>
                      <a:pt x="1317" y="1"/>
                    </a:moveTo>
                    <a:lnTo>
                      <a:pt x="275" y="462"/>
                    </a:lnTo>
                    <a:lnTo>
                      <a:pt x="1054" y="2210"/>
                    </a:lnTo>
                    <a:cubicBezTo>
                      <a:pt x="180" y="2601"/>
                      <a:pt x="0" y="3738"/>
                      <a:pt x="395" y="4627"/>
                    </a:cubicBezTo>
                    <a:cubicBezTo>
                      <a:pt x="542" y="4949"/>
                      <a:pt x="757" y="5219"/>
                      <a:pt x="1021" y="5424"/>
                    </a:cubicBezTo>
                    <a:cubicBezTo>
                      <a:pt x="1382" y="5704"/>
                      <a:pt x="1830" y="5859"/>
                      <a:pt x="2290" y="5859"/>
                    </a:cubicBezTo>
                    <a:cubicBezTo>
                      <a:pt x="2570" y="5859"/>
                      <a:pt x="2855" y="5802"/>
                      <a:pt x="3127" y="5680"/>
                    </a:cubicBezTo>
                    <a:cubicBezTo>
                      <a:pt x="4176" y="5219"/>
                      <a:pt x="4644" y="3994"/>
                      <a:pt x="4184" y="2948"/>
                    </a:cubicBezTo>
                    <a:lnTo>
                      <a:pt x="4184" y="2948"/>
                    </a:lnTo>
                    <a:lnTo>
                      <a:pt x="3142" y="3409"/>
                    </a:lnTo>
                    <a:cubicBezTo>
                      <a:pt x="3346" y="3881"/>
                      <a:pt x="3138" y="4429"/>
                      <a:pt x="2666" y="4634"/>
                    </a:cubicBezTo>
                    <a:cubicBezTo>
                      <a:pt x="2543" y="4688"/>
                      <a:pt x="2414" y="4714"/>
                      <a:pt x="2287" y="4714"/>
                    </a:cubicBezTo>
                    <a:cubicBezTo>
                      <a:pt x="2080" y="4714"/>
                      <a:pt x="1880" y="4645"/>
                      <a:pt x="1719" y="4521"/>
                    </a:cubicBezTo>
                    <a:cubicBezTo>
                      <a:pt x="1602" y="4429"/>
                      <a:pt x="1500" y="4305"/>
                      <a:pt x="1438" y="4159"/>
                    </a:cubicBezTo>
                    <a:cubicBezTo>
                      <a:pt x="1244" y="3720"/>
                      <a:pt x="1416" y="3212"/>
                      <a:pt x="1821" y="2978"/>
                    </a:cubicBezTo>
                    <a:lnTo>
                      <a:pt x="2502" y="2678"/>
                    </a:lnTo>
                    <a:lnTo>
                      <a:pt x="2304" y="2232"/>
                    </a:lnTo>
                    <a:lnTo>
                      <a:pt x="1317" y="1"/>
                    </a:lnTo>
                    <a:close/>
                  </a:path>
                </a:pathLst>
              </a:custGeom>
              <a:solidFill>
                <a:srgbClr val="30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1" name="Google Shape;787;p36">
                <a:extLst>
                  <a:ext uri="{FF2B5EF4-FFF2-40B4-BE49-F238E27FC236}">
                    <a16:creationId xmlns:a16="http://schemas.microsoft.com/office/drawing/2014/main" id="{ADD6DD81-0677-5F7B-962E-CADE6B903D16}"/>
                  </a:ext>
                </a:extLst>
              </p:cNvPr>
              <p:cNvSpPr/>
              <p:nvPr/>
            </p:nvSpPr>
            <p:spPr>
              <a:xfrm>
                <a:off x="6203898" y="1081654"/>
                <a:ext cx="139084" cy="122285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383" extrusionOk="0">
                    <a:moveTo>
                      <a:pt x="784" y="1"/>
                    </a:moveTo>
                    <a:cubicBezTo>
                      <a:pt x="690" y="1"/>
                      <a:pt x="595" y="20"/>
                      <a:pt x="505" y="61"/>
                    </a:cubicBezTo>
                    <a:cubicBezTo>
                      <a:pt x="157" y="215"/>
                      <a:pt x="0" y="621"/>
                      <a:pt x="154" y="968"/>
                    </a:cubicBezTo>
                    <a:cubicBezTo>
                      <a:pt x="270" y="1230"/>
                      <a:pt x="521" y="1382"/>
                      <a:pt x="785" y="1382"/>
                    </a:cubicBezTo>
                    <a:cubicBezTo>
                      <a:pt x="878" y="1382"/>
                      <a:pt x="973" y="1363"/>
                      <a:pt x="1064" y="1323"/>
                    </a:cubicBezTo>
                    <a:cubicBezTo>
                      <a:pt x="1412" y="1165"/>
                      <a:pt x="1572" y="760"/>
                      <a:pt x="1415" y="412"/>
                    </a:cubicBezTo>
                    <a:cubicBezTo>
                      <a:pt x="1302" y="156"/>
                      <a:pt x="1049" y="1"/>
                      <a:pt x="784" y="1"/>
                    </a:cubicBezTo>
                    <a:close/>
                  </a:path>
                </a:pathLst>
              </a:custGeom>
              <a:solidFill>
                <a:srgbClr val="30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2" name="Google Shape;788;p36">
                <a:extLst>
                  <a:ext uri="{FF2B5EF4-FFF2-40B4-BE49-F238E27FC236}">
                    <a16:creationId xmlns:a16="http://schemas.microsoft.com/office/drawing/2014/main" id="{7447ED71-319E-A05B-2BEF-99A5BD43B838}"/>
                  </a:ext>
                </a:extLst>
              </p:cNvPr>
              <p:cNvSpPr/>
              <p:nvPr/>
            </p:nvSpPr>
            <p:spPr>
              <a:xfrm>
                <a:off x="6202925" y="1242221"/>
                <a:ext cx="410709" cy="518051"/>
              </a:xfrm>
              <a:custGeom>
                <a:avLst/>
                <a:gdLst/>
                <a:ahLst/>
                <a:cxnLst/>
                <a:rect l="l" t="t" r="r" b="b"/>
                <a:pathLst>
                  <a:path w="4645" h="5859" extrusionOk="0">
                    <a:moveTo>
                      <a:pt x="1317" y="0"/>
                    </a:moveTo>
                    <a:lnTo>
                      <a:pt x="274" y="461"/>
                    </a:lnTo>
                    <a:lnTo>
                      <a:pt x="1050" y="2209"/>
                    </a:lnTo>
                    <a:cubicBezTo>
                      <a:pt x="183" y="2600"/>
                      <a:pt x="0" y="3738"/>
                      <a:pt x="395" y="4626"/>
                    </a:cubicBezTo>
                    <a:cubicBezTo>
                      <a:pt x="541" y="4948"/>
                      <a:pt x="753" y="5219"/>
                      <a:pt x="1020" y="5423"/>
                    </a:cubicBezTo>
                    <a:cubicBezTo>
                      <a:pt x="1380" y="5703"/>
                      <a:pt x="1828" y="5858"/>
                      <a:pt x="2289" y="5858"/>
                    </a:cubicBezTo>
                    <a:cubicBezTo>
                      <a:pt x="2569" y="5858"/>
                      <a:pt x="2854" y="5801"/>
                      <a:pt x="3127" y="5679"/>
                    </a:cubicBezTo>
                    <a:cubicBezTo>
                      <a:pt x="4172" y="5219"/>
                      <a:pt x="4644" y="3994"/>
                      <a:pt x="4183" y="2948"/>
                    </a:cubicBezTo>
                    <a:lnTo>
                      <a:pt x="4183" y="2948"/>
                    </a:lnTo>
                    <a:lnTo>
                      <a:pt x="3141" y="3408"/>
                    </a:lnTo>
                    <a:cubicBezTo>
                      <a:pt x="3346" y="3880"/>
                      <a:pt x="3134" y="4429"/>
                      <a:pt x="2666" y="4633"/>
                    </a:cubicBezTo>
                    <a:cubicBezTo>
                      <a:pt x="2542" y="4688"/>
                      <a:pt x="2413" y="4713"/>
                      <a:pt x="2287" y="4713"/>
                    </a:cubicBezTo>
                    <a:cubicBezTo>
                      <a:pt x="2080" y="4713"/>
                      <a:pt x="1880" y="4645"/>
                      <a:pt x="1719" y="4520"/>
                    </a:cubicBezTo>
                    <a:cubicBezTo>
                      <a:pt x="1598" y="4429"/>
                      <a:pt x="1499" y="4304"/>
                      <a:pt x="1434" y="4158"/>
                    </a:cubicBezTo>
                    <a:cubicBezTo>
                      <a:pt x="1243" y="3719"/>
                      <a:pt x="1412" y="3211"/>
                      <a:pt x="1821" y="2977"/>
                    </a:cubicBezTo>
                    <a:lnTo>
                      <a:pt x="2501" y="2677"/>
                    </a:lnTo>
                    <a:lnTo>
                      <a:pt x="2304" y="2227"/>
                    </a:lnTo>
                    <a:lnTo>
                      <a:pt x="1317" y="0"/>
                    </a:lnTo>
                    <a:close/>
                  </a:path>
                </a:pathLst>
              </a:custGeom>
              <a:solidFill>
                <a:srgbClr val="2242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3" name="Google Shape;789;p36">
                <a:extLst>
                  <a:ext uri="{FF2B5EF4-FFF2-40B4-BE49-F238E27FC236}">
                    <a16:creationId xmlns:a16="http://schemas.microsoft.com/office/drawing/2014/main" id="{8E8A802A-63A1-71F2-BD09-B3A8CC9C3211}"/>
                  </a:ext>
                </a:extLst>
              </p:cNvPr>
              <p:cNvSpPr/>
              <p:nvPr/>
            </p:nvSpPr>
            <p:spPr>
              <a:xfrm>
                <a:off x="6159600" y="1101106"/>
                <a:ext cx="139084" cy="122195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382" extrusionOk="0">
                    <a:moveTo>
                      <a:pt x="787" y="0"/>
                    </a:moveTo>
                    <a:cubicBezTo>
                      <a:pt x="694" y="0"/>
                      <a:pt x="599" y="19"/>
                      <a:pt x="508" y="61"/>
                    </a:cubicBezTo>
                    <a:cubicBezTo>
                      <a:pt x="161" y="214"/>
                      <a:pt x="0" y="620"/>
                      <a:pt x="157" y="967"/>
                    </a:cubicBezTo>
                    <a:cubicBezTo>
                      <a:pt x="271" y="1229"/>
                      <a:pt x="524" y="1381"/>
                      <a:pt x="788" y="1381"/>
                    </a:cubicBezTo>
                    <a:cubicBezTo>
                      <a:pt x="882" y="1381"/>
                      <a:pt x="977" y="1362"/>
                      <a:pt x="1068" y="1322"/>
                    </a:cubicBezTo>
                    <a:cubicBezTo>
                      <a:pt x="1415" y="1165"/>
                      <a:pt x="1572" y="759"/>
                      <a:pt x="1419" y="412"/>
                    </a:cubicBezTo>
                    <a:cubicBezTo>
                      <a:pt x="1303" y="155"/>
                      <a:pt x="1051" y="0"/>
                      <a:pt x="787" y="0"/>
                    </a:cubicBezTo>
                    <a:close/>
                  </a:path>
                </a:pathLst>
              </a:custGeom>
              <a:solidFill>
                <a:srgbClr val="0265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</p:grpSp>
        <p:sp>
          <p:nvSpPr>
            <p:cNvPr id="19" name="Google Shape;790;p36">
              <a:extLst>
                <a:ext uri="{FF2B5EF4-FFF2-40B4-BE49-F238E27FC236}">
                  <a16:creationId xmlns:a16="http://schemas.microsoft.com/office/drawing/2014/main" id="{9926C475-A22B-E60B-1173-B317E130BC23}"/>
                </a:ext>
              </a:extLst>
            </p:cNvPr>
            <p:cNvSpPr/>
            <p:nvPr/>
          </p:nvSpPr>
          <p:spPr>
            <a:xfrm>
              <a:off x="2954702" y="1390872"/>
              <a:ext cx="886671" cy="619291"/>
            </a:xfrm>
            <a:custGeom>
              <a:avLst/>
              <a:gdLst/>
              <a:ahLst/>
              <a:cxnLst/>
              <a:rect l="l" t="t" r="r" b="b"/>
              <a:pathLst>
                <a:path w="10028" h="7004" extrusionOk="0">
                  <a:moveTo>
                    <a:pt x="4672" y="859"/>
                  </a:moveTo>
                  <a:cubicBezTo>
                    <a:pt x="4829" y="859"/>
                    <a:pt x="4985" y="864"/>
                    <a:pt x="5142" y="873"/>
                  </a:cubicBezTo>
                  <a:cubicBezTo>
                    <a:pt x="5287" y="881"/>
                    <a:pt x="5431" y="894"/>
                    <a:pt x="5575" y="910"/>
                  </a:cubicBezTo>
                  <a:lnTo>
                    <a:pt x="5575" y="910"/>
                  </a:lnTo>
                  <a:cubicBezTo>
                    <a:pt x="5293" y="928"/>
                    <a:pt x="5012" y="964"/>
                    <a:pt x="4733" y="1013"/>
                  </a:cubicBezTo>
                  <a:lnTo>
                    <a:pt x="4733" y="1013"/>
                  </a:lnTo>
                  <a:cubicBezTo>
                    <a:pt x="4355" y="1028"/>
                    <a:pt x="3979" y="1063"/>
                    <a:pt x="3606" y="1115"/>
                  </a:cubicBezTo>
                  <a:cubicBezTo>
                    <a:pt x="3057" y="1195"/>
                    <a:pt x="2498" y="1305"/>
                    <a:pt x="1975" y="1488"/>
                  </a:cubicBezTo>
                  <a:cubicBezTo>
                    <a:pt x="1640" y="1601"/>
                    <a:pt x="1331" y="1780"/>
                    <a:pt x="1114" y="2049"/>
                  </a:cubicBezTo>
                  <a:lnTo>
                    <a:pt x="1114" y="2049"/>
                  </a:lnTo>
                  <a:cubicBezTo>
                    <a:pt x="1090" y="1977"/>
                    <a:pt x="1078" y="1901"/>
                    <a:pt x="1082" y="1822"/>
                  </a:cubicBezTo>
                  <a:lnTo>
                    <a:pt x="1082" y="1822"/>
                  </a:lnTo>
                  <a:cubicBezTo>
                    <a:pt x="1877" y="1345"/>
                    <a:pt x="2781" y="1047"/>
                    <a:pt x="3697" y="925"/>
                  </a:cubicBezTo>
                  <a:cubicBezTo>
                    <a:pt x="4021" y="880"/>
                    <a:pt x="4346" y="859"/>
                    <a:pt x="4672" y="859"/>
                  </a:cubicBezTo>
                  <a:close/>
                  <a:moveTo>
                    <a:pt x="3402" y="1320"/>
                  </a:moveTo>
                  <a:lnTo>
                    <a:pt x="3402" y="1320"/>
                  </a:lnTo>
                  <a:cubicBezTo>
                    <a:pt x="3299" y="1353"/>
                    <a:pt x="3196" y="1388"/>
                    <a:pt x="3094" y="1425"/>
                  </a:cubicBezTo>
                  <a:cubicBezTo>
                    <a:pt x="2619" y="1601"/>
                    <a:pt x="2147" y="1828"/>
                    <a:pt x="1756" y="2142"/>
                  </a:cubicBezTo>
                  <a:cubicBezTo>
                    <a:pt x="1634" y="2241"/>
                    <a:pt x="1521" y="2366"/>
                    <a:pt x="1436" y="2505"/>
                  </a:cubicBezTo>
                  <a:lnTo>
                    <a:pt x="1436" y="2505"/>
                  </a:lnTo>
                  <a:cubicBezTo>
                    <a:pt x="1342" y="2418"/>
                    <a:pt x="1256" y="2321"/>
                    <a:pt x="1192" y="2216"/>
                  </a:cubicBezTo>
                  <a:lnTo>
                    <a:pt x="1192" y="2216"/>
                  </a:lnTo>
                  <a:cubicBezTo>
                    <a:pt x="1298" y="2062"/>
                    <a:pt x="1440" y="1931"/>
                    <a:pt x="1606" y="1831"/>
                  </a:cubicBezTo>
                  <a:cubicBezTo>
                    <a:pt x="1814" y="1711"/>
                    <a:pt x="2037" y="1638"/>
                    <a:pt x="2264" y="1572"/>
                  </a:cubicBezTo>
                  <a:cubicBezTo>
                    <a:pt x="2527" y="1499"/>
                    <a:pt x="2787" y="1436"/>
                    <a:pt x="3050" y="1385"/>
                  </a:cubicBezTo>
                  <a:cubicBezTo>
                    <a:pt x="3167" y="1361"/>
                    <a:pt x="3285" y="1340"/>
                    <a:pt x="3402" y="1320"/>
                  </a:cubicBezTo>
                  <a:close/>
                  <a:moveTo>
                    <a:pt x="4955" y="172"/>
                  </a:moveTo>
                  <a:cubicBezTo>
                    <a:pt x="5494" y="172"/>
                    <a:pt x="6033" y="235"/>
                    <a:pt x="6557" y="361"/>
                  </a:cubicBezTo>
                  <a:cubicBezTo>
                    <a:pt x="7402" y="566"/>
                    <a:pt x="8221" y="928"/>
                    <a:pt x="8875" y="1513"/>
                  </a:cubicBezTo>
                  <a:cubicBezTo>
                    <a:pt x="9190" y="1795"/>
                    <a:pt x="9493" y="2135"/>
                    <a:pt x="9676" y="2515"/>
                  </a:cubicBezTo>
                  <a:cubicBezTo>
                    <a:pt x="9744" y="2657"/>
                    <a:pt x="9802" y="2826"/>
                    <a:pt x="9765" y="2986"/>
                  </a:cubicBezTo>
                  <a:lnTo>
                    <a:pt x="9765" y="2986"/>
                  </a:lnTo>
                  <a:cubicBezTo>
                    <a:pt x="9671" y="2760"/>
                    <a:pt x="9526" y="2552"/>
                    <a:pt x="9362" y="2373"/>
                  </a:cubicBezTo>
                  <a:cubicBezTo>
                    <a:pt x="9036" y="2022"/>
                    <a:pt x="8623" y="1747"/>
                    <a:pt x="8195" y="1550"/>
                  </a:cubicBezTo>
                  <a:cubicBezTo>
                    <a:pt x="8098" y="1505"/>
                    <a:pt x="8000" y="1464"/>
                    <a:pt x="7900" y="1425"/>
                  </a:cubicBezTo>
                  <a:lnTo>
                    <a:pt x="7900" y="1425"/>
                  </a:lnTo>
                  <a:cubicBezTo>
                    <a:pt x="7822" y="1375"/>
                    <a:pt x="7743" y="1327"/>
                    <a:pt x="7661" y="1283"/>
                  </a:cubicBezTo>
                  <a:cubicBezTo>
                    <a:pt x="7361" y="1126"/>
                    <a:pt x="7039" y="1024"/>
                    <a:pt x="6707" y="964"/>
                  </a:cubicBezTo>
                  <a:lnTo>
                    <a:pt x="6707" y="964"/>
                  </a:lnTo>
                  <a:cubicBezTo>
                    <a:pt x="6450" y="882"/>
                    <a:pt x="6184" y="822"/>
                    <a:pt x="5917" y="778"/>
                  </a:cubicBezTo>
                  <a:cubicBezTo>
                    <a:pt x="5515" y="713"/>
                    <a:pt x="5105" y="680"/>
                    <a:pt x="4695" y="680"/>
                  </a:cubicBezTo>
                  <a:cubicBezTo>
                    <a:pt x="4091" y="680"/>
                    <a:pt x="3486" y="752"/>
                    <a:pt x="2900" y="895"/>
                  </a:cubicBezTo>
                  <a:cubicBezTo>
                    <a:pt x="2396" y="1020"/>
                    <a:pt x="1906" y="1202"/>
                    <a:pt x="1438" y="1436"/>
                  </a:cubicBezTo>
                  <a:cubicBezTo>
                    <a:pt x="1338" y="1487"/>
                    <a:pt x="1237" y="1539"/>
                    <a:pt x="1136" y="1594"/>
                  </a:cubicBezTo>
                  <a:lnTo>
                    <a:pt x="1136" y="1594"/>
                  </a:lnTo>
                  <a:cubicBezTo>
                    <a:pt x="1218" y="1400"/>
                    <a:pt x="1384" y="1236"/>
                    <a:pt x="1547" y="1107"/>
                  </a:cubicBezTo>
                  <a:cubicBezTo>
                    <a:pt x="1741" y="950"/>
                    <a:pt x="1968" y="844"/>
                    <a:pt x="2198" y="745"/>
                  </a:cubicBezTo>
                  <a:cubicBezTo>
                    <a:pt x="2655" y="548"/>
                    <a:pt x="3134" y="398"/>
                    <a:pt x="3624" y="303"/>
                  </a:cubicBezTo>
                  <a:cubicBezTo>
                    <a:pt x="4063" y="215"/>
                    <a:pt x="4509" y="172"/>
                    <a:pt x="4955" y="172"/>
                  </a:cubicBezTo>
                  <a:close/>
                  <a:moveTo>
                    <a:pt x="5651" y="1842"/>
                  </a:moveTo>
                  <a:cubicBezTo>
                    <a:pt x="5722" y="1842"/>
                    <a:pt x="5792" y="1844"/>
                    <a:pt x="5862" y="1846"/>
                  </a:cubicBezTo>
                  <a:cubicBezTo>
                    <a:pt x="6098" y="1856"/>
                    <a:pt x="6331" y="1880"/>
                    <a:pt x="6567" y="1921"/>
                  </a:cubicBezTo>
                  <a:lnTo>
                    <a:pt x="6567" y="1921"/>
                  </a:lnTo>
                  <a:cubicBezTo>
                    <a:pt x="6577" y="2031"/>
                    <a:pt x="6534" y="2152"/>
                    <a:pt x="6477" y="2248"/>
                  </a:cubicBezTo>
                  <a:cubicBezTo>
                    <a:pt x="6346" y="2460"/>
                    <a:pt x="6156" y="2602"/>
                    <a:pt x="5944" y="2704"/>
                  </a:cubicBezTo>
                  <a:lnTo>
                    <a:pt x="5944" y="2704"/>
                  </a:lnTo>
                  <a:cubicBezTo>
                    <a:pt x="5828" y="2699"/>
                    <a:pt x="5713" y="2697"/>
                    <a:pt x="5597" y="2697"/>
                  </a:cubicBezTo>
                  <a:cubicBezTo>
                    <a:pt x="5488" y="2697"/>
                    <a:pt x="5379" y="2699"/>
                    <a:pt x="5270" y="2702"/>
                  </a:cubicBezTo>
                  <a:cubicBezTo>
                    <a:pt x="4707" y="2724"/>
                    <a:pt x="4144" y="2797"/>
                    <a:pt x="3591" y="2921"/>
                  </a:cubicBezTo>
                  <a:cubicBezTo>
                    <a:pt x="3468" y="2948"/>
                    <a:pt x="3344" y="2978"/>
                    <a:pt x="3220" y="3010"/>
                  </a:cubicBezTo>
                  <a:lnTo>
                    <a:pt x="3220" y="3010"/>
                  </a:lnTo>
                  <a:cubicBezTo>
                    <a:pt x="3201" y="2989"/>
                    <a:pt x="3186" y="2965"/>
                    <a:pt x="3175" y="2936"/>
                  </a:cubicBezTo>
                  <a:cubicBezTo>
                    <a:pt x="3142" y="2833"/>
                    <a:pt x="3185" y="2735"/>
                    <a:pt x="3244" y="2654"/>
                  </a:cubicBezTo>
                  <a:cubicBezTo>
                    <a:pt x="3504" y="2303"/>
                    <a:pt x="3917" y="2113"/>
                    <a:pt x="4326" y="2007"/>
                  </a:cubicBezTo>
                  <a:cubicBezTo>
                    <a:pt x="4756" y="1893"/>
                    <a:pt x="5205" y="1842"/>
                    <a:pt x="5651" y="1842"/>
                  </a:cubicBezTo>
                  <a:close/>
                  <a:moveTo>
                    <a:pt x="6738" y="1952"/>
                  </a:moveTo>
                  <a:cubicBezTo>
                    <a:pt x="6929" y="1990"/>
                    <a:pt x="7114" y="2040"/>
                    <a:pt x="7285" y="2153"/>
                  </a:cubicBezTo>
                  <a:cubicBezTo>
                    <a:pt x="7457" y="2263"/>
                    <a:pt x="7596" y="2416"/>
                    <a:pt x="7702" y="2596"/>
                  </a:cubicBezTo>
                  <a:cubicBezTo>
                    <a:pt x="7749" y="2680"/>
                    <a:pt x="7848" y="2819"/>
                    <a:pt x="7786" y="2917"/>
                  </a:cubicBezTo>
                  <a:cubicBezTo>
                    <a:pt x="7732" y="3007"/>
                    <a:pt x="7608" y="3069"/>
                    <a:pt x="7517" y="3119"/>
                  </a:cubicBezTo>
                  <a:lnTo>
                    <a:pt x="7517" y="3119"/>
                  </a:lnTo>
                  <a:cubicBezTo>
                    <a:pt x="7313" y="2949"/>
                    <a:pt x="7048" y="2845"/>
                    <a:pt x="6795" y="2789"/>
                  </a:cubicBezTo>
                  <a:cubicBezTo>
                    <a:pt x="6616" y="2751"/>
                    <a:pt x="6436" y="2732"/>
                    <a:pt x="6252" y="2720"/>
                  </a:cubicBezTo>
                  <a:lnTo>
                    <a:pt x="6252" y="2720"/>
                  </a:lnTo>
                  <a:cubicBezTo>
                    <a:pt x="6308" y="2682"/>
                    <a:pt x="6361" y="2639"/>
                    <a:pt x="6411" y="2592"/>
                  </a:cubicBezTo>
                  <a:cubicBezTo>
                    <a:pt x="6572" y="2435"/>
                    <a:pt x="6722" y="2226"/>
                    <a:pt x="6736" y="1996"/>
                  </a:cubicBezTo>
                  <a:cubicBezTo>
                    <a:pt x="6737" y="1981"/>
                    <a:pt x="6738" y="1967"/>
                    <a:pt x="6738" y="1952"/>
                  </a:cubicBezTo>
                  <a:close/>
                  <a:moveTo>
                    <a:pt x="5477" y="2869"/>
                  </a:moveTo>
                  <a:cubicBezTo>
                    <a:pt x="5002" y="3007"/>
                    <a:pt x="4507" y="3130"/>
                    <a:pt x="4012" y="3155"/>
                  </a:cubicBezTo>
                  <a:cubicBezTo>
                    <a:pt x="3968" y="3156"/>
                    <a:pt x="3924" y="3157"/>
                    <a:pt x="3879" y="3157"/>
                  </a:cubicBezTo>
                  <a:cubicBezTo>
                    <a:pt x="3790" y="3157"/>
                    <a:pt x="3700" y="3154"/>
                    <a:pt x="3610" y="3144"/>
                  </a:cubicBezTo>
                  <a:cubicBezTo>
                    <a:pt x="3561" y="3140"/>
                    <a:pt x="3511" y="3135"/>
                    <a:pt x="3461" y="3126"/>
                  </a:cubicBezTo>
                  <a:lnTo>
                    <a:pt x="3461" y="3126"/>
                  </a:lnTo>
                  <a:cubicBezTo>
                    <a:pt x="4121" y="2965"/>
                    <a:pt x="4797" y="2879"/>
                    <a:pt x="5477" y="2869"/>
                  </a:cubicBezTo>
                  <a:close/>
                  <a:moveTo>
                    <a:pt x="8476" y="1900"/>
                  </a:moveTo>
                  <a:cubicBezTo>
                    <a:pt x="8570" y="1956"/>
                    <a:pt x="8662" y="2016"/>
                    <a:pt x="8751" y="2080"/>
                  </a:cubicBezTo>
                  <a:cubicBezTo>
                    <a:pt x="9109" y="2336"/>
                    <a:pt x="9446" y="2665"/>
                    <a:pt x="9610" y="3082"/>
                  </a:cubicBezTo>
                  <a:cubicBezTo>
                    <a:pt x="9624" y="3115"/>
                    <a:pt x="9636" y="3147"/>
                    <a:pt x="9646" y="3181"/>
                  </a:cubicBezTo>
                  <a:lnTo>
                    <a:pt x="9646" y="3181"/>
                  </a:lnTo>
                  <a:cubicBezTo>
                    <a:pt x="9533" y="3276"/>
                    <a:pt x="9367" y="3311"/>
                    <a:pt x="9225" y="3348"/>
                  </a:cubicBezTo>
                  <a:lnTo>
                    <a:pt x="9225" y="3348"/>
                  </a:lnTo>
                  <a:cubicBezTo>
                    <a:pt x="9145" y="2894"/>
                    <a:pt x="8927" y="2450"/>
                    <a:pt x="8652" y="2102"/>
                  </a:cubicBezTo>
                  <a:cubicBezTo>
                    <a:pt x="8597" y="2032"/>
                    <a:pt x="8538" y="1965"/>
                    <a:pt x="8476" y="1900"/>
                  </a:cubicBezTo>
                  <a:close/>
                  <a:moveTo>
                    <a:pt x="5123" y="1180"/>
                  </a:moveTo>
                  <a:cubicBezTo>
                    <a:pt x="5492" y="1180"/>
                    <a:pt x="5861" y="1199"/>
                    <a:pt x="6228" y="1235"/>
                  </a:cubicBezTo>
                  <a:cubicBezTo>
                    <a:pt x="6593" y="1273"/>
                    <a:pt x="6959" y="1333"/>
                    <a:pt x="7315" y="1427"/>
                  </a:cubicBezTo>
                  <a:lnTo>
                    <a:pt x="7315" y="1427"/>
                  </a:lnTo>
                  <a:cubicBezTo>
                    <a:pt x="7456" y="1505"/>
                    <a:pt x="7592" y="1593"/>
                    <a:pt x="7720" y="1692"/>
                  </a:cubicBezTo>
                  <a:cubicBezTo>
                    <a:pt x="8038" y="1934"/>
                    <a:pt x="8382" y="2288"/>
                    <a:pt x="8378" y="2724"/>
                  </a:cubicBezTo>
                  <a:cubicBezTo>
                    <a:pt x="8378" y="2943"/>
                    <a:pt x="8254" y="3144"/>
                    <a:pt x="8071" y="3254"/>
                  </a:cubicBezTo>
                  <a:cubicBezTo>
                    <a:pt x="7971" y="3314"/>
                    <a:pt x="7859" y="3352"/>
                    <a:pt x="7746" y="3387"/>
                  </a:cubicBezTo>
                  <a:lnTo>
                    <a:pt x="7746" y="3387"/>
                  </a:lnTo>
                  <a:cubicBezTo>
                    <a:pt x="7715" y="3334"/>
                    <a:pt x="7680" y="3284"/>
                    <a:pt x="7640" y="3239"/>
                  </a:cubicBezTo>
                  <a:lnTo>
                    <a:pt x="7640" y="3239"/>
                  </a:lnTo>
                  <a:cubicBezTo>
                    <a:pt x="7699" y="3203"/>
                    <a:pt x="7756" y="3164"/>
                    <a:pt x="7811" y="3122"/>
                  </a:cubicBezTo>
                  <a:cubicBezTo>
                    <a:pt x="7899" y="3053"/>
                    <a:pt x="7976" y="2972"/>
                    <a:pt x="7976" y="2852"/>
                  </a:cubicBezTo>
                  <a:cubicBezTo>
                    <a:pt x="7976" y="2727"/>
                    <a:pt x="7906" y="2610"/>
                    <a:pt x="7848" y="2508"/>
                  </a:cubicBezTo>
                  <a:cubicBezTo>
                    <a:pt x="7738" y="2321"/>
                    <a:pt x="7588" y="2153"/>
                    <a:pt x="7405" y="2029"/>
                  </a:cubicBezTo>
                  <a:cubicBezTo>
                    <a:pt x="7212" y="1897"/>
                    <a:pt x="6996" y="1839"/>
                    <a:pt x="6769" y="1791"/>
                  </a:cubicBezTo>
                  <a:cubicBezTo>
                    <a:pt x="6747" y="1787"/>
                    <a:pt x="6726" y="1783"/>
                    <a:pt x="6704" y="1778"/>
                  </a:cubicBezTo>
                  <a:lnTo>
                    <a:pt x="6704" y="1778"/>
                  </a:lnTo>
                  <a:cubicBezTo>
                    <a:pt x="6664" y="1676"/>
                    <a:pt x="6588" y="1589"/>
                    <a:pt x="6484" y="1532"/>
                  </a:cubicBezTo>
                  <a:cubicBezTo>
                    <a:pt x="6294" y="1425"/>
                    <a:pt x="6060" y="1400"/>
                    <a:pt x="5844" y="1371"/>
                  </a:cubicBezTo>
                  <a:cubicBezTo>
                    <a:pt x="5640" y="1343"/>
                    <a:pt x="5434" y="1329"/>
                    <a:pt x="5228" y="1329"/>
                  </a:cubicBezTo>
                  <a:cubicBezTo>
                    <a:pt x="4891" y="1329"/>
                    <a:pt x="4553" y="1367"/>
                    <a:pt x="4224" y="1444"/>
                  </a:cubicBezTo>
                  <a:cubicBezTo>
                    <a:pt x="4125" y="1464"/>
                    <a:pt x="4157" y="1607"/>
                    <a:pt x="4248" y="1607"/>
                  </a:cubicBezTo>
                  <a:cubicBezTo>
                    <a:pt x="4255" y="1607"/>
                    <a:pt x="4261" y="1606"/>
                    <a:pt x="4268" y="1605"/>
                  </a:cubicBezTo>
                  <a:cubicBezTo>
                    <a:pt x="4588" y="1531"/>
                    <a:pt x="4919" y="1492"/>
                    <a:pt x="5248" y="1492"/>
                  </a:cubicBezTo>
                  <a:cubicBezTo>
                    <a:pt x="5456" y="1492"/>
                    <a:pt x="5664" y="1508"/>
                    <a:pt x="5870" y="1539"/>
                  </a:cubicBezTo>
                  <a:cubicBezTo>
                    <a:pt x="5990" y="1557"/>
                    <a:pt x="6118" y="1583"/>
                    <a:pt x="6239" y="1612"/>
                  </a:cubicBezTo>
                  <a:cubicBezTo>
                    <a:pt x="6316" y="1630"/>
                    <a:pt x="6389" y="1660"/>
                    <a:pt x="6451" y="1711"/>
                  </a:cubicBezTo>
                  <a:cubicBezTo>
                    <a:pt x="6464" y="1720"/>
                    <a:pt x="6475" y="1730"/>
                    <a:pt x="6486" y="1741"/>
                  </a:cubicBezTo>
                  <a:lnTo>
                    <a:pt x="6486" y="1741"/>
                  </a:lnTo>
                  <a:cubicBezTo>
                    <a:pt x="6212" y="1700"/>
                    <a:pt x="5936" y="1679"/>
                    <a:pt x="5659" y="1679"/>
                  </a:cubicBezTo>
                  <a:cubicBezTo>
                    <a:pt x="5464" y="1679"/>
                    <a:pt x="5268" y="1689"/>
                    <a:pt x="5072" y="1711"/>
                  </a:cubicBezTo>
                  <a:cubicBezTo>
                    <a:pt x="4597" y="1758"/>
                    <a:pt x="4096" y="1850"/>
                    <a:pt x="3668" y="2084"/>
                  </a:cubicBezTo>
                  <a:cubicBezTo>
                    <a:pt x="3467" y="2193"/>
                    <a:pt x="3284" y="2340"/>
                    <a:pt x="3138" y="2523"/>
                  </a:cubicBezTo>
                  <a:cubicBezTo>
                    <a:pt x="3017" y="2673"/>
                    <a:pt x="2949" y="2882"/>
                    <a:pt x="3048" y="3057"/>
                  </a:cubicBezTo>
                  <a:lnTo>
                    <a:pt x="3048" y="3057"/>
                  </a:lnTo>
                  <a:cubicBezTo>
                    <a:pt x="2897" y="3100"/>
                    <a:pt x="2747" y="3148"/>
                    <a:pt x="2601" y="3204"/>
                  </a:cubicBezTo>
                  <a:lnTo>
                    <a:pt x="2601" y="3204"/>
                  </a:lnTo>
                  <a:cubicBezTo>
                    <a:pt x="2285" y="3079"/>
                    <a:pt x="1984" y="2920"/>
                    <a:pt x="1704" y="2720"/>
                  </a:cubicBezTo>
                  <a:cubicBezTo>
                    <a:pt x="1656" y="2686"/>
                    <a:pt x="1607" y="2650"/>
                    <a:pt x="1558" y="2610"/>
                  </a:cubicBezTo>
                  <a:lnTo>
                    <a:pt x="1558" y="2610"/>
                  </a:lnTo>
                  <a:cubicBezTo>
                    <a:pt x="1576" y="2580"/>
                    <a:pt x="1595" y="2551"/>
                    <a:pt x="1617" y="2523"/>
                  </a:cubicBezTo>
                  <a:cubicBezTo>
                    <a:pt x="1745" y="2351"/>
                    <a:pt x="1928" y="2223"/>
                    <a:pt x="2107" y="2102"/>
                  </a:cubicBezTo>
                  <a:cubicBezTo>
                    <a:pt x="2312" y="1970"/>
                    <a:pt x="2531" y="1850"/>
                    <a:pt x="2750" y="1751"/>
                  </a:cubicBezTo>
                  <a:cubicBezTo>
                    <a:pt x="3196" y="1546"/>
                    <a:pt x="3672" y="1407"/>
                    <a:pt x="4155" y="1301"/>
                  </a:cubicBezTo>
                  <a:cubicBezTo>
                    <a:pt x="4341" y="1260"/>
                    <a:pt x="4530" y="1221"/>
                    <a:pt x="4721" y="1187"/>
                  </a:cubicBezTo>
                  <a:lnTo>
                    <a:pt x="4721" y="1187"/>
                  </a:lnTo>
                  <a:cubicBezTo>
                    <a:pt x="4855" y="1182"/>
                    <a:pt x="4989" y="1180"/>
                    <a:pt x="5123" y="1180"/>
                  </a:cubicBezTo>
                  <a:close/>
                  <a:moveTo>
                    <a:pt x="1492" y="2748"/>
                  </a:moveTo>
                  <a:cubicBezTo>
                    <a:pt x="1528" y="2776"/>
                    <a:pt x="1565" y="2803"/>
                    <a:pt x="1602" y="2830"/>
                  </a:cubicBezTo>
                  <a:cubicBezTo>
                    <a:pt x="1803" y="2976"/>
                    <a:pt x="2019" y="3104"/>
                    <a:pt x="2246" y="3210"/>
                  </a:cubicBezTo>
                  <a:cubicBezTo>
                    <a:pt x="2299" y="3236"/>
                    <a:pt x="2353" y="3260"/>
                    <a:pt x="2407" y="3284"/>
                  </a:cubicBezTo>
                  <a:lnTo>
                    <a:pt x="2407" y="3284"/>
                  </a:lnTo>
                  <a:cubicBezTo>
                    <a:pt x="2317" y="3324"/>
                    <a:pt x="2229" y="3367"/>
                    <a:pt x="2143" y="3415"/>
                  </a:cubicBezTo>
                  <a:cubicBezTo>
                    <a:pt x="2057" y="3462"/>
                    <a:pt x="1976" y="3517"/>
                    <a:pt x="1894" y="3575"/>
                  </a:cubicBezTo>
                  <a:lnTo>
                    <a:pt x="1894" y="3575"/>
                  </a:lnTo>
                  <a:cubicBezTo>
                    <a:pt x="1851" y="3556"/>
                    <a:pt x="1808" y="3535"/>
                    <a:pt x="1767" y="3513"/>
                  </a:cubicBezTo>
                  <a:cubicBezTo>
                    <a:pt x="1620" y="3440"/>
                    <a:pt x="1507" y="3331"/>
                    <a:pt x="1467" y="3173"/>
                  </a:cubicBezTo>
                  <a:cubicBezTo>
                    <a:pt x="1428" y="3029"/>
                    <a:pt x="1442" y="2883"/>
                    <a:pt x="1492" y="2748"/>
                  </a:cubicBezTo>
                  <a:close/>
                  <a:moveTo>
                    <a:pt x="7474" y="3331"/>
                  </a:moveTo>
                  <a:lnTo>
                    <a:pt x="7474" y="3331"/>
                  </a:lnTo>
                  <a:cubicBezTo>
                    <a:pt x="7507" y="3365"/>
                    <a:pt x="7540" y="3403"/>
                    <a:pt x="7568" y="3443"/>
                  </a:cubicBezTo>
                  <a:lnTo>
                    <a:pt x="7568" y="3443"/>
                  </a:lnTo>
                  <a:cubicBezTo>
                    <a:pt x="7495" y="3465"/>
                    <a:pt x="7420" y="3486"/>
                    <a:pt x="7343" y="3506"/>
                  </a:cubicBezTo>
                  <a:cubicBezTo>
                    <a:pt x="7047" y="3582"/>
                    <a:pt x="6746" y="3633"/>
                    <a:pt x="6442" y="3662"/>
                  </a:cubicBezTo>
                  <a:lnTo>
                    <a:pt x="6442" y="3662"/>
                  </a:lnTo>
                  <a:cubicBezTo>
                    <a:pt x="6677" y="3609"/>
                    <a:pt x="6911" y="3555"/>
                    <a:pt x="7142" y="3473"/>
                  </a:cubicBezTo>
                  <a:cubicBezTo>
                    <a:pt x="7255" y="3431"/>
                    <a:pt x="7367" y="3385"/>
                    <a:pt x="7474" y="3331"/>
                  </a:cubicBezTo>
                  <a:close/>
                  <a:moveTo>
                    <a:pt x="8228" y="1905"/>
                  </a:moveTo>
                  <a:cubicBezTo>
                    <a:pt x="8529" y="2187"/>
                    <a:pt x="8770" y="2531"/>
                    <a:pt x="8919" y="2917"/>
                  </a:cubicBezTo>
                  <a:cubicBezTo>
                    <a:pt x="8979" y="3069"/>
                    <a:pt x="9027" y="3230"/>
                    <a:pt x="9056" y="3395"/>
                  </a:cubicBezTo>
                  <a:lnTo>
                    <a:pt x="9056" y="3395"/>
                  </a:lnTo>
                  <a:cubicBezTo>
                    <a:pt x="8656" y="3505"/>
                    <a:pt x="8252" y="3605"/>
                    <a:pt x="7847" y="3694"/>
                  </a:cubicBezTo>
                  <a:lnTo>
                    <a:pt x="7847" y="3694"/>
                  </a:lnTo>
                  <a:cubicBezTo>
                    <a:pt x="7846" y="3640"/>
                    <a:pt x="7834" y="3587"/>
                    <a:pt x="7816" y="3535"/>
                  </a:cubicBezTo>
                  <a:lnTo>
                    <a:pt x="7816" y="3535"/>
                  </a:lnTo>
                  <a:cubicBezTo>
                    <a:pt x="7989" y="3481"/>
                    <a:pt x="8160" y="3411"/>
                    <a:pt x="8290" y="3298"/>
                  </a:cubicBezTo>
                  <a:cubicBezTo>
                    <a:pt x="8466" y="3144"/>
                    <a:pt x="8565" y="2925"/>
                    <a:pt x="8565" y="2698"/>
                  </a:cubicBezTo>
                  <a:cubicBezTo>
                    <a:pt x="8565" y="2479"/>
                    <a:pt x="8477" y="2267"/>
                    <a:pt x="8360" y="2084"/>
                  </a:cubicBezTo>
                  <a:cubicBezTo>
                    <a:pt x="8320" y="2022"/>
                    <a:pt x="8276" y="1962"/>
                    <a:pt x="8228" y="1905"/>
                  </a:cubicBezTo>
                  <a:close/>
                  <a:moveTo>
                    <a:pt x="5972" y="2876"/>
                  </a:moveTo>
                  <a:cubicBezTo>
                    <a:pt x="6067" y="2880"/>
                    <a:pt x="6162" y="2885"/>
                    <a:pt x="6257" y="2892"/>
                  </a:cubicBezTo>
                  <a:cubicBezTo>
                    <a:pt x="6629" y="2920"/>
                    <a:pt x="7038" y="2976"/>
                    <a:pt x="7343" y="3212"/>
                  </a:cubicBezTo>
                  <a:lnTo>
                    <a:pt x="7343" y="3212"/>
                  </a:lnTo>
                  <a:cubicBezTo>
                    <a:pt x="6972" y="3388"/>
                    <a:pt x="6554" y="3469"/>
                    <a:pt x="6155" y="3557"/>
                  </a:cubicBezTo>
                  <a:cubicBezTo>
                    <a:pt x="5931" y="3606"/>
                    <a:pt x="5707" y="3653"/>
                    <a:pt x="5481" y="3697"/>
                  </a:cubicBezTo>
                  <a:lnTo>
                    <a:pt x="5481" y="3697"/>
                  </a:lnTo>
                  <a:cubicBezTo>
                    <a:pt x="5090" y="3690"/>
                    <a:pt x="4700" y="3658"/>
                    <a:pt x="4312" y="3612"/>
                  </a:cubicBezTo>
                  <a:cubicBezTo>
                    <a:pt x="3855" y="3557"/>
                    <a:pt x="3398" y="3470"/>
                    <a:pt x="2959" y="3331"/>
                  </a:cubicBezTo>
                  <a:cubicBezTo>
                    <a:pt x="2924" y="3320"/>
                    <a:pt x="2890" y="3309"/>
                    <a:pt x="2855" y="3297"/>
                  </a:cubicBezTo>
                  <a:lnTo>
                    <a:pt x="2855" y="3297"/>
                  </a:lnTo>
                  <a:cubicBezTo>
                    <a:pt x="2930" y="3273"/>
                    <a:pt x="3005" y="3250"/>
                    <a:pt x="3079" y="3228"/>
                  </a:cubicBezTo>
                  <a:cubicBezTo>
                    <a:pt x="3115" y="3218"/>
                    <a:pt x="3150" y="3208"/>
                    <a:pt x="3185" y="3198"/>
                  </a:cubicBezTo>
                  <a:lnTo>
                    <a:pt x="3185" y="3198"/>
                  </a:lnTo>
                  <a:cubicBezTo>
                    <a:pt x="3304" y="3275"/>
                    <a:pt x="3455" y="3299"/>
                    <a:pt x="3595" y="3312"/>
                  </a:cubicBezTo>
                  <a:cubicBezTo>
                    <a:pt x="3685" y="3322"/>
                    <a:pt x="3774" y="3326"/>
                    <a:pt x="3863" y="3326"/>
                  </a:cubicBezTo>
                  <a:cubicBezTo>
                    <a:pt x="4057" y="3326"/>
                    <a:pt x="4251" y="3306"/>
                    <a:pt x="4447" y="3276"/>
                  </a:cubicBezTo>
                  <a:cubicBezTo>
                    <a:pt x="4736" y="3232"/>
                    <a:pt x="5014" y="3162"/>
                    <a:pt x="5292" y="3093"/>
                  </a:cubicBezTo>
                  <a:cubicBezTo>
                    <a:pt x="5493" y="3045"/>
                    <a:pt x="5698" y="2991"/>
                    <a:pt x="5891" y="2910"/>
                  </a:cubicBezTo>
                  <a:cubicBezTo>
                    <a:pt x="5919" y="2899"/>
                    <a:pt x="5945" y="2888"/>
                    <a:pt x="5972" y="2876"/>
                  </a:cubicBezTo>
                  <a:close/>
                  <a:moveTo>
                    <a:pt x="2633" y="3376"/>
                  </a:moveTo>
                  <a:cubicBezTo>
                    <a:pt x="2964" y="3501"/>
                    <a:pt x="3309" y="3591"/>
                    <a:pt x="3657" y="3656"/>
                  </a:cubicBezTo>
                  <a:cubicBezTo>
                    <a:pt x="4036" y="3731"/>
                    <a:pt x="4421" y="3781"/>
                    <a:pt x="4806" y="3812"/>
                  </a:cubicBezTo>
                  <a:lnTo>
                    <a:pt x="4806" y="3812"/>
                  </a:lnTo>
                  <a:cubicBezTo>
                    <a:pt x="4431" y="3865"/>
                    <a:pt x="4054" y="3900"/>
                    <a:pt x="3676" y="3900"/>
                  </a:cubicBezTo>
                  <a:cubicBezTo>
                    <a:pt x="3498" y="3900"/>
                    <a:pt x="3320" y="3892"/>
                    <a:pt x="3142" y="3876"/>
                  </a:cubicBezTo>
                  <a:cubicBezTo>
                    <a:pt x="2897" y="3854"/>
                    <a:pt x="2648" y="3806"/>
                    <a:pt x="2410" y="3748"/>
                  </a:cubicBezTo>
                  <a:cubicBezTo>
                    <a:pt x="2300" y="3718"/>
                    <a:pt x="2188" y="3686"/>
                    <a:pt x="2079" y="3648"/>
                  </a:cubicBezTo>
                  <a:lnTo>
                    <a:pt x="2079" y="3648"/>
                  </a:lnTo>
                  <a:cubicBezTo>
                    <a:pt x="2253" y="3537"/>
                    <a:pt x="2440" y="3449"/>
                    <a:pt x="2633" y="3376"/>
                  </a:cubicBezTo>
                  <a:close/>
                  <a:moveTo>
                    <a:pt x="7644" y="3584"/>
                  </a:moveTo>
                  <a:cubicBezTo>
                    <a:pt x="7662" y="3633"/>
                    <a:pt x="7669" y="3684"/>
                    <a:pt x="7662" y="3733"/>
                  </a:cubicBezTo>
                  <a:lnTo>
                    <a:pt x="7662" y="3733"/>
                  </a:lnTo>
                  <a:cubicBezTo>
                    <a:pt x="7117" y="3848"/>
                    <a:pt x="6569" y="3944"/>
                    <a:pt x="6019" y="4022"/>
                  </a:cubicBezTo>
                  <a:cubicBezTo>
                    <a:pt x="5482" y="4095"/>
                    <a:pt x="4944" y="4153"/>
                    <a:pt x="4403" y="4190"/>
                  </a:cubicBezTo>
                  <a:cubicBezTo>
                    <a:pt x="3958" y="4220"/>
                    <a:pt x="3513" y="4248"/>
                    <a:pt x="3068" y="4248"/>
                  </a:cubicBezTo>
                  <a:cubicBezTo>
                    <a:pt x="2979" y="4248"/>
                    <a:pt x="2891" y="4247"/>
                    <a:pt x="2802" y="4245"/>
                  </a:cubicBezTo>
                  <a:cubicBezTo>
                    <a:pt x="2531" y="4238"/>
                    <a:pt x="2264" y="4216"/>
                    <a:pt x="2001" y="4153"/>
                  </a:cubicBezTo>
                  <a:cubicBezTo>
                    <a:pt x="1942" y="4142"/>
                    <a:pt x="1880" y="4128"/>
                    <a:pt x="1822" y="4110"/>
                  </a:cubicBezTo>
                  <a:cubicBezTo>
                    <a:pt x="1781" y="4095"/>
                    <a:pt x="1723" y="4080"/>
                    <a:pt x="1694" y="4044"/>
                  </a:cubicBezTo>
                  <a:cubicBezTo>
                    <a:pt x="1639" y="3967"/>
                    <a:pt x="1800" y="3861"/>
                    <a:pt x="1843" y="3821"/>
                  </a:cubicBezTo>
                  <a:cubicBezTo>
                    <a:pt x="1869" y="3799"/>
                    <a:pt x="1895" y="3778"/>
                    <a:pt x="1922" y="3758"/>
                  </a:cubicBezTo>
                  <a:lnTo>
                    <a:pt x="1922" y="3758"/>
                  </a:lnTo>
                  <a:cubicBezTo>
                    <a:pt x="2099" y="3826"/>
                    <a:pt x="2282" y="3883"/>
                    <a:pt x="2469" y="3927"/>
                  </a:cubicBezTo>
                  <a:cubicBezTo>
                    <a:pt x="2863" y="4023"/>
                    <a:pt x="3276" y="4065"/>
                    <a:pt x="3687" y="4065"/>
                  </a:cubicBezTo>
                  <a:cubicBezTo>
                    <a:pt x="3805" y="4065"/>
                    <a:pt x="3923" y="4061"/>
                    <a:pt x="4041" y="4055"/>
                  </a:cubicBezTo>
                  <a:cubicBezTo>
                    <a:pt x="4552" y="4027"/>
                    <a:pt x="5064" y="3948"/>
                    <a:pt x="5568" y="3849"/>
                  </a:cubicBezTo>
                  <a:lnTo>
                    <a:pt x="5568" y="3849"/>
                  </a:lnTo>
                  <a:cubicBezTo>
                    <a:pt x="5604" y="3849"/>
                    <a:pt x="5640" y="3849"/>
                    <a:pt x="5675" y="3849"/>
                  </a:cubicBezTo>
                  <a:cubicBezTo>
                    <a:pt x="6047" y="3849"/>
                    <a:pt x="6418" y="3826"/>
                    <a:pt x="6787" y="3773"/>
                  </a:cubicBezTo>
                  <a:cubicBezTo>
                    <a:pt x="7058" y="3729"/>
                    <a:pt x="7321" y="3674"/>
                    <a:pt x="7581" y="3601"/>
                  </a:cubicBezTo>
                  <a:cubicBezTo>
                    <a:pt x="7602" y="3596"/>
                    <a:pt x="7623" y="3590"/>
                    <a:pt x="7644" y="3584"/>
                  </a:cubicBezTo>
                  <a:close/>
                  <a:moveTo>
                    <a:pt x="9687" y="3352"/>
                  </a:moveTo>
                  <a:cubicBezTo>
                    <a:pt x="9707" y="3476"/>
                    <a:pt x="9707" y="3602"/>
                    <a:pt x="9684" y="3726"/>
                  </a:cubicBezTo>
                  <a:cubicBezTo>
                    <a:pt x="9640" y="3967"/>
                    <a:pt x="9515" y="4186"/>
                    <a:pt x="9347" y="4362"/>
                  </a:cubicBezTo>
                  <a:cubicBezTo>
                    <a:pt x="9242" y="4469"/>
                    <a:pt x="9120" y="4551"/>
                    <a:pt x="8990" y="4621"/>
                  </a:cubicBezTo>
                  <a:lnTo>
                    <a:pt x="8990" y="4621"/>
                  </a:lnTo>
                  <a:cubicBezTo>
                    <a:pt x="9219" y="4287"/>
                    <a:pt x="9288" y="3898"/>
                    <a:pt x="9248" y="3508"/>
                  </a:cubicBezTo>
                  <a:lnTo>
                    <a:pt x="9248" y="3508"/>
                  </a:lnTo>
                  <a:cubicBezTo>
                    <a:pt x="9320" y="3488"/>
                    <a:pt x="9392" y="3468"/>
                    <a:pt x="9464" y="3448"/>
                  </a:cubicBezTo>
                  <a:cubicBezTo>
                    <a:pt x="9544" y="3424"/>
                    <a:pt x="9620" y="3393"/>
                    <a:pt x="9687" y="3352"/>
                  </a:cubicBezTo>
                  <a:close/>
                  <a:moveTo>
                    <a:pt x="932" y="1916"/>
                  </a:moveTo>
                  <a:cubicBezTo>
                    <a:pt x="942" y="2012"/>
                    <a:pt x="970" y="2106"/>
                    <a:pt x="1011" y="2196"/>
                  </a:cubicBezTo>
                  <a:lnTo>
                    <a:pt x="1011" y="2196"/>
                  </a:lnTo>
                  <a:cubicBezTo>
                    <a:pt x="978" y="2250"/>
                    <a:pt x="948" y="2308"/>
                    <a:pt x="922" y="2369"/>
                  </a:cubicBezTo>
                  <a:cubicBezTo>
                    <a:pt x="717" y="2852"/>
                    <a:pt x="871" y="3382"/>
                    <a:pt x="1097" y="3832"/>
                  </a:cubicBezTo>
                  <a:cubicBezTo>
                    <a:pt x="1273" y="4184"/>
                    <a:pt x="1508" y="4501"/>
                    <a:pt x="1785" y="4773"/>
                  </a:cubicBezTo>
                  <a:lnTo>
                    <a:pt x="1785" y="4773"/>
                  </a:lnTo>
                  <a:cubicBezTo>
                    <a:pt x="1760" y="4764"/>
                    <a:pt x="1734" y="4755"/>
                    <a:pt x="1708" y="4746"/>
                  </a:cubicBezTo>
                  <a:cubicBezTo>
                    <a:pt x="1324" y="4603"/>
                    <a:pt x="948" y="4406"/>
                    <a:pt x="662" y="4106"/>
                  </a:cubicBezTo>
                  <a:cubicBezTo>
                    <a:pt x="351" y="3780"/>
                    <a:pt x="169" y="3323"/>
                    <a:pt x="227" y="2874"/>
                  </a:cubicBezTo>
                  <a:cubicBezTo>
                    <a:pt x="284" y="2445"/>
                    <a:pt x="590" y="2140"/>
                    <a:pt x="932" y="1916"/>
                  </a:cubicBezTo>
                  <a:close/>
                  <a:moveTo>
                    <a:pt x="1106" y="2359"/>
                  </a:moveTo>
                  <a:cubicBezTo>
                    <a:pt x="1179" y="2464"/>
                    <a:pt x="1267" y="2558"/>
                    <a:pt x="1363" y="2642"/>
                  </a:cubicBezTo>
                  <a:lnTo>
                    <a:pt x="1363" y="2642"/>
                  </a:lnTo>
                  <a:cubicBezTo>
                    <a:pt x="1263" y="2869"/>
                    <a:pt x="1241" y="3120"/>
                    <a:pt x="1364" y="3356"/>
                  </a:cubicBezTo>
                  <a:cubicBezTo>
                    <a:pt x="1449" y="3510"/>
                    <a:pt x="1595" y="3612"/>
                    <a:pt x="1748" y="3685"/>
                  </a:cubicBezTo>
                  <a:cubicBezTo>
                    <a:pt x="1749" y="3686"/>
                    <a:pt x="1749" y="3686"/>
                    <a:pt x="1749" y="3686"/>
                  </a:cubicBezTo>
                  <a:lnTo>
                    <a:pt x="1749" y="3686"/>
                  </a:lnTo>
                  <a:cubicBezTo>
                    <a:pt x="1686" y="3738"/>
                    <a:pt x="1623" y="3794"/>
                    <a:pt x="1573" y="3857"/>
                  </a:cubicBezTo>
                  <a:cubicBezTo>
                    <a:pt x="1503" y="3949"/>
                    <a:pt x="1507" y="4069"/>
                    <a:pt x="1584" y="4150"/>
                  </a:cubicBezTo>
                  <a:cubicBezTo>
                    <a:pt x="1664" y="4234"/>
                    <a:pt x="1781" y="4259"/>
                    <a:pt x="1887" y="4289"/>
                  </a:cubicBezTo>
                  <a:cubicBezTo>
                    <a:pt x="2261" y="4382"/>
                    <a:pt x="2647" y="4406"/>
                    <a:pt x="3032" y="4406"/>
                  </a:cubicBezTo>
                  <a:cubicBezTo>
                    <a:pt x="3208" y="4406"/>
                    <a:pt x="3384" y="4401"/>
                    <a:pt x="3558" y="4395"/>
                  </a:cubicBezTo>
                  <a:cubicBezTo>
                    <a:pt x="4699" y="4351"/>
                    <a:pt x="5833" y="4234"/>
                    <a:pt x="6956" y="4033"/>
                  </a:cubicBezTo>
                  <a:cubicBezTo>
                    <a:pt x="7127" y="4002"/>
                    <a:pt x="7298" y="3969"/>
                    <a:pt x="7470" y="3935"/>
                  </a:cubicBezTo>
                  <a:lnTo>
                    <a:pt x="7470" y="3935"/>
                  </a:lnTo>
                  <a:cubicBezTo>
                    <a:pt x="7450" y="3945"/>
                    <a:pt x="7431" y="3954"/>
                    <a:pt x="7413" y="3963"/>
                  </a:cubicBezTo>
                  <a:cubicBezTo>
                    <a:pt x="7303" y="4018"/>
                    <a:pt x="7190" y="4062"/>
                    <a:pt x="7069" y="4110"/>
                  </a:cubicBezTo>
                  <a:cubicBezTo>
                    <a:pt x="6608" y="4278"/>
                    <a:pt x="6122" y="4369"/>
                    <a:pt x="5639" y="4453"/>
                  </a:cubicBezTo>
                  <a:cubicBezTo>
                    <a:pt x="5398" y="4493"/>
                    <a:pt x="5160" y="4534"/>
                    <a:pt x="4915" y="4581"/>
                  </a:cubicBezTo>
                  <a:cubicBezTo>
                    <a:pt x="4794" y="4603"/>
                    <a:pt x="4670" y="4629"/>
                    <a:pt x="4546" y="4662"/>
                  </a:cubicBezTo>
                  <a:cubicBezTo>
                    <a:pt x="4436" y="4691"/>
                    <a:pt x="4323" y="4713"/>
                    <a:pt x="4220" y="4764"/>
                  </a:cubicBezTo>
                  <a:cubicBezTo>
                    <a:pt x="4079" y="4829"/>
                    <a:pt x="3886" y="4986"/>
                    <a:pt x="3863" y="5163"/>
                  </a:cubicBezTo>
                  <a:lnTo>
                    <a:pt x="3863" y="5163"/>
                  </a:lnTo>
                  <a:cubicBezTo>
                    <a:pt x="3669" y="5143"/>
                    <a:pt x="3477" y="5120"/>
                    <a:pt x="3284" y="5093"/>
                  </a:cubicBezTo>
                  <a:cubicBezTo>
                    <a:pt x="2904" y="5036"/>
                    <a:pt x="2521" y="4976"/>
                    <a:pt x="2147" y="4880"/>
                  </a:cubicBezTo>
                  <a:lnTo>
                    <a:pt x="2147" y="4880"/>
                  </a:lnTo>
                  <a:cubicBezTo>
                    <a:pt x="1914" y="4689"/>
                    <a:pt x="1704" y="4470"/>
                    <a:pt x="1525" y="4227"/>
                  </a:cubicBezTo>
                  <a:cubicBezTo>
                    <a:pt x="1255" y="3857"/>
                    <a:pt x="1013" y="3400"/>
                    <a:pt x="984" y="2936"/>
                  </a:cubicBezTo>
                  <a:cubicBezTo>
                    <a:pt x="973" y="2729"/>
                    <a:pt x="1018" y="2533"/>
                    <a:pt x="1106" y="2359"/>
                  </a:cubicBezTo>
                  <a:close/>
                  <a:moveTo>
                    <a:pt x="9078" y="3555"/>
                  </a:moveTo>
                  <a:cubicBezTo>
                    <a:pt x="9103" y="3817"/>
                    <a:pt x="9076" y="4082"/>
                    <a:pt x="8967" y="4325"/>
                  </a:cubicBezTo>
                  <a:cubicBezTo>
                    <a:pt x="8883" y="4509"/>
                    <a:pt x="8760" y="4664"/>
                    <a:pt x="8613" y="4794"/>
                  </a:cubicBezTo>
                  <a:lnTo>
                    <a:pt x="8613" y="4794"/>
                  </a:lnTo>
                  <a:cubicBezTo>
                    <a:pt x="8426" y="4869"/>
                    <a:pt x="8234" y="4927"/>
                    <a:pt x="8038" y="4976"/>
                  </a:cubicBezTo>
                  <a:cubicBezTo>
                    <a:pt x="7548" y="5101"/>
                    <a:pt x="7047" y="5159"/>
                    <a:pt x="6542" y="5196"/>
                  </a:cubicBezTo>
                  <a:cubicBezTo>
                    <a:pt x="6160" y="5225"/>
                    <a:pt x="5776" y="5240"/>
                    <a:pt x="5393" y="5240"/>
                  </a:cubicBezTo>
                  <a:cubicBezTo>
                    <a:pt x="4944" y="5240"/>
                    <a:pt x="4494" y="5220"/>
                    <a:pt x="4047" y="5180"/>
                  </a:cubicBezTo>
                  <a:lnTo>
                    <a:pt x="4047" y="5180"/>
                  </a:lnTo>
                  <a:cubicBezTo>
                    <a:pt x="4054" y="5090"/>
                    <a:pt x="4186" y="4983"/>
                    <a:pt x="4250" y="4943"/>
                  </a:cubicBezTo>
                  <a:cubicBezTo>
                    <a:pt x="4348" y="4877"/>
                    <a:pt x="4469" y="4852"/>
                    <a:pt x="4582" y="4823"/>
                  </a:cubicBezTo>
                  <a:cubicBezTo>
                    <a:pt x="4835" y="4760"/>
                    <a:pt x="5091" y="4713"/>
                    <a:pt x="5347" y="4669"/>
                  </a:cubicBezTo>
                  <a:cubicBezTo>
                    <a:pt x="5859" y="4578"/>
                    <a:pt x="6374" y="4504"/>
                    <a:pt x="6875" y="4347"/>
                  </a:cubicBezTo>
                  <a:cubicBezTo>
                    <a:pt x="7120" y="4270"/>
                    <a:pt x="7369" y="4179"/>
                    <a:pt x="7596" y="4055"/>
                  </a:cubicBezTo>
                  <a:cubicBezTo>
                    <a:pt x="7683" y="4011"/>
                    <a:pt x="7758" y="3951"/>
                    <a:pt x="7805" y="3866"/>
                  </a:cubicBezTo>
                  <a:lnTo>
                    <a:pt x="7805" y="3866"/>
                  </a:lnTo>
                  <a:cubicBezTo>
                    <a:pt x="8083" y="3806"/>
                    <a:pt x="8360" y="3742"/>
                    <a:pt x="8634" y="3671"/>
                  </a:cubicBezTo>
                  <a:cubicBezTo>
                    <a:pt x="8782" y="3634"/>
                    <a:pt x="8930" y="3595"/>
                    <a:pt x="9078" y="3555"/>
                  </a:cubicBezTo>
                  <a:close/>
                  <a:moveTo>
                    <a:pt x="4281" y="5355"/>
                  </a:moveTo>
                  <a:cubicBezTo>
                    <a:pt x="4675" y="5385"/>
                    <a:pt x="5073" y="5401"/>
                    <a:pt x="5471" y="5401"/>
                  </a:cubicBezTo>
                  <a:cubicBezTo>
                    <a:pt x="5496" y="5401"/>
                    <a:pt x="5522" y="5401"/>
                    <a:pt x="5547" y="5400"/>
                  </a:cubicBezTo>
                  <a:lnTo>
                    <a:pt x="5547" y="5400"/>
                  </a:lnTo>
                  <a:cubicBezTo>
                    <a:pt x="5378" y="5412"/>
                    <a:pt x="5209" y="5426"/>
                    <a:pt x="5039" y="5430"/>
                  </a:cubicBezTo>
                  <a:cubicBezTo>
                    <a:pt x="4981" y="5432"/>
                    <a:pt x="4922" y="5434"/>
                    <a:pt x="4863" y="5434"/>
                  </a:cubicBezTo>
                  <a:cubicBezTo>
                    <a:pt x="4738" y="5434"/>
                    <a:pt x="4613" y="5426"/>
                    <a:pt x="4491" y="5404"/>
                  </a:cubicBezTo>
                  <a:cubicBezTo>
                    <a:pt x="4421" y="5391"/>
                    <a:pt x="4349" y="5376"/>
                    <a:pt x="4281" y="5355"/>
                  </a:cubicBezTo>
                  <a:close/>
                  <a:moveTo>
                    <a:pt x="8126" y="5117"/>
                  </a:moveTo>
                  <a:lnTo>
                    <a:pt x="8126" y="5117"/>
                  </a:lnTo>
                  <a:cubicBezTo>
                    <a:pt x="8123" y="5119"/>
                    <a:pt x="8119" y="5121"/>
                    <a:pt x="8115" y="5122"/>
                  </a:cubicBezTo>
                  <a:cubicBezTo>
                    <a:pt x="7687" y="5338"/>
                    <a:pt x="7219" y="5484"/>
                    <a:pt x="6754" y="5591"/>
                  </a:cubicBezTo>
                  <a:cubicBezTo>
                    <a:pt x="6677" y="5608"/>
                    <a:pt x="6599" y="5624"/>
                    <a:pt x="6520" y="5639"/>
                  </a:cubicBezTo>
                  <a:lnTo>
                    <a:pt x="6520" y="5639"/>
                  </a:lnTo>
                  <a:cubicBezTo>
                    <a:pt x="6509" y="5573"/>
                    <a:pt x="6474" y="5515"/>
                    <a:pt x="6407" y="5474"/>
                  </a:cubicBezTo>
                  <a:cubicBezTo>
                    <a:pt x="6312" y="5408"/>
                    <a:pt x="6184" y="5400"/>
                    <a:pt x="6071" y="5389"/>
                  </a:cubicBezTo>
                  <a:cubicBezTo>
                    <a:pt x="6066" y="5389"/>
                    <a:pt x="6062" y="5389"/>
                    <a:pt x="6058" y="5389"/>
                  </a:cubicBezTo>
                  <a:lnTo>
                    <a:pt x="6058" y="5389"/>
                  </a:lnTo>
                  <a:cubicBezTo>
                    <a:pt x="6553" y="5368"/>
                    <a:pt x="7047" y="5322"/>
                    <a:pt x="7533" y="5243"/>
                  </a:cubicBezTo>
                  <a:cubicBezTo>
                    <a:pt x="7732" y="5210"/>
                    <a:pt x="7931" y="5168"/>
                    <a:pt x="8126" y="5117"/>
                  </a:cubicBezTo>
                  <a:close/>
                  <a:moveTo>
                    <a:pt x="2462" y="5110"/>
                  </a:moveTo>
                  <a:lnTo>
                    <a:pt x="2462" y="5110"/>
                  </a:lnTo>
                  <a:cubicBezTo>
                    <a:pt x="2933" y="5205"/>
                    <a:pt x="3414" y="5274"/>
                    <a:pt x="3895" y="5322"/>
                  </a:cubicBezTo>
                  <a:lnTo>
                    <a:pt x="3895" y="5322"/>
                  </a:lnTo>
                  <a:cubicBezTo>
                    <a:pt x="3971" y="5446"/>
                    <a:pt x="4148" y="5504"/>
                    <a:pt x="4283" y="5536"/>
                  </a:cubicBezTo>
                  <a:cubicBezTo>
                    <a:pt x="4477" y="5587"/>
                    <a:pt x="4679" y="5602"/>
                    <a:pt x="4882" y="5602"/>
                  </a:cubicBezTo>
                  <a:cubicBezTo>
                    <a:pt x="5026" y="5602"/>
                    <a:pt x="5171" y="5594"/>
                    <a:pt x="5314" y="5587"/>
                  </a:cubicBezTo>
                  <a:cubicBezTo>
                    <a:pt x="5478" y="5576"/>
                    <a:pt x="5643" y="5561"/>
                    <a:pt x="5807" y="5558"/>
                  </a:cubicBezTo>
                  <a:cubicBezTo>
                    <a:pt x="5856" y="5556"/>
                    <a:pt x="5904" y="5555"/>
                    <a:pt x="5952" y="5555"/>
                  </a:cubicBezTo>
                  <a:cubicBezTo>
                    <a:pt x="6032" y="5555"/>
                    <a:pt x="6110" y="5559"/>
                    <a:pt x="6188" y="5572"/>
                  </a:cubicBezTo>
                  <a:cubicBezTo>
                    <a:pt x="6232" y="5580"/>
                    <a:pt x="6264" y="5591"/>
                    <a:pt x="6301" y="5612"/>
                  </a:cubicBezTo>
                  <a:cubicBezTo>
                    <a:pt x="6306" y="5616"/>
                    <a:pt x="6307" y="5617"/>
                    <a:pt x="6307" y="5617"/>
                  </a:cubicBezTo>
                  <a:cubicBezTo>
                    <a:pt x="6307" y="5617"/>
                    <a:pt x="6306" y="5616"/>
                    <a:pt x="6306" y="5616"/>
                  </a:cubicBezTo>
                  <a:lnTo>
                    <a:pt x="6306" y="5616"/>
                  </a:lnTo>
                  <a:cubicBezTo>
                    <a:pt x="6306" y="5616"/>
                    <a:pt x="6306" y="5618"/>
                    <a:pt x="6312" y="5623"/>
                  </a:cubicBezTo>
                  <a:lnTo>
                    <a:pt x="6327" y="5638"/>
                  </a:lnTo>
                  <a:lnTo>
                    <a:pt x="6327" y="5638"/>
                  </a:lnTo>
                  <a:cubicBezTo>
                    <a:pt x="6329" y="5642"/>
                    <a:pt x="6334" y="5651"/>
                    <a:pt x="6334" y="5653"/>
                  </a:cubicBezTo>
                  <a:lnTo>
                    <a:pt x="6334" y="5671"/>
                  </a:lnTo>
                  <a:lnTo>
                    <a:pt x="6334" y="5671"/>
                  </a:lnTo>
                  <a:cubicBezTo>
                    <a:pt x="5965" y="5729"/>
                    <a:pt x="5592" y="5757"/>
                    <a:pt x="5219" y="5762"/>
                  </a:cubicBezTo>
                  <a:cubicBezTo>
                    <a:pt x="5152" y="5764"/>
                    <a:pt x="5086" y="5765"/>
                    <a:pt x="5019" y="5765"/>
                  </a:cubicBezTo>
                  <a:cubicBezTo>
                    <a:pt x="4124" y="5765"/>
                    <a:pt x="3221" y="5600"/>
                    <a:pt x="2462" y="5110"/>
                  </a:cubicBezTo>
                  <a:close/>
                  <a:moveTo>
                    <a:pt x="4967" y="1"/>
                  </a:moveTo>
                  <a:cubicBezTo>
                    <a:pt x="4193" y="1"/>
                    <a:pt x="3415" y="129"/>
                    <a:pt x="2681" y="376"/>
                  </a:cubicBezTo>
                  <a:cubicBezTo>
                    <a:pt x="2198" y="541"/>
                    <a:pt x="1679" y="731"/>
                    <a:pt x="1310" y="1093"/>
                  </a:cubicBezTo>
                  <a:cubicBezTo>
                    <a:pt x="1141" y="1254"/>
                    <a:pt x="988" y="1455"/>
                    <a:pt x="940" y="1681"/>
                  </a:cubicBezTo>
                  <a:cubicBezTo>
                    <a:pt x="938" y="1691"/>
                    <a:pt x="937" y="1701"/>
                    <a:pt x="935" y="1710"/>
                  </a:cubicBezTo>
                  <a:lnTo>
                    <a:pt x="935" y="1710"/>
                  </a:lnTo>
                  <a:cubicBezTo>
                    <a:pt x="699" y="1856"/>
                    <a:pt x="479" y="2028"/>
                    <a:pt x="315" y="2248"/>
                  </a:cubicBezTo>
                  <a:cubicBezTo>
                    <a:pt x="26" y="2636"/>
                    <a:pt x="0" y="3159"/>
                    <a:pt x="169" y="3605"/>
                  </a:cubicBezTo>
                  <a:cubicBezTo>
                    <a:pt x="333" y="4040"/>
                    <a:pt x="670" y="4373"/>
                    <a:pt x="1065" y="4607"/>
                  </a:cubicBezTo>
                  <a:cubicBezTo>
                    <a:pt x="1373" y="4790"/>
                    <a:pt x="1711" y="4920"/>
                    <a:pt x="2058" y="5015"/>
                  </a:cubicBezTo>
                  <a:lnTo>
                    <a:pt x="2058" y="5015"/>
                  </a:lnTo>
                  <a:cubicBezTo>
                    <a:pt x="2368" y="5264"/>
                    <a:pt x="2717" y="5465"/>
                    <a:pt x="3090" y="5609"/>
                  </a:cubicBezTo>
                  <a:cubicBezTo>
                    <a:pt x="3588" y="5803"/>
                    <a:pt x="4118" y="5894"/>
                    <a:pt x="4648" y="5920"/>
                  </a:cubicBezTo>
                  <a:cubicBezTo>
                    <a:pt x="4783" y="5926"/>
                    <a:pt x="4918" y="5929"/>
                    <a:pt x="5053" y="5929"/>
                  </a:cubicBezTo>
                  <a:cubicBezTo>
                    <a:pt x="5454" y="5929"/>
                    <a:pt x="5857" y="5901"/>
                    <a:pt x="6253" y="5846"/>
                  </a:cubicBezTo>
                  <a:cubicBezTo>
                    <a:pt x="6263" y="5845"/>
                    <a:pt x="6272" y="5844"/>
                    <a:pt x="6282" y="5843"/>
                  </a:cubicBezTo>
                  <a:lnTo>
                    <a:pt x="6282" y="5843"/>
                  </a:lnTo>
                  <a:cubicBezTo>
                    <a:pt x="6250" y="5881"/>
                    <a:pt x="6204" y="5909"/>
                    <a:pt x="6147" y="5927"/>
                  </a:cubicBezTo>
                  <a:cubicBezTo>
                    <a:pt x="5899" y="6011"/>
                    <a:pt x="5562" y="5945"/>
                    <a:pt x="5365" y="6146"/>
                  </a:cubicBezTo>
                  <a:cubicBezTo>
                    <a:pt x="5226" y="6289"/>
                    <a:pt x="5204" y="6519"/>
                    <a:pt x="5292" y="6688"/>
                  </a:cubicBezTo>
                  <a:cubicBezTo>
                    <a:pt x="5343" y="6783"/>
                    <a:pt x="5423" y="6837"/>
                    <a:pt x="5518" y="6885"/>
                  </a:cubicBezTo>
                  <a:cubicBezTo>
                    <a:pt x="5636" y="6933"/>
                    <a:pt x="5756" y="6976"/>
                    <a:pt x="5881" y="7002"/>
                  </a:cubicBezTo>
                  <a:cubicBezTo>
                    <a:pt x="5888" y="7003"/>
                    <a:pt x="5895" y="7004"/>
                    <a:pt x="5902" y="7004"/>
                  </a:cubicBezTo>
                  <a:cubicBezTo>
                    <a:pt x="6020" y="7004"/>
                    <a:pt x="6054" y="6862"/>
                    <a:pt x="5954" y="6845"/>
                  </a:cubicBezTo>
                  <a:cubicBezTo>
                    <a:pt x="5822" y="6816"/>
                    <a:pt x="5687" y="6775"/>
                    <a:pt x="5562" y="6709"/>
                  </a:cubicBezTo>
                  <a:cubicBezTo>
                    <a:pt x="5467" y="6655"/>
                    <a:pt x="5423" y="6552"/>
                    <a:pt x="5434" y="6446"/>
                  </a:cubicBezTo>
                  <a:cubicBezTo>
                    <a:pt x="5442" y="6351"/>
                    <a:pt x="5493" y="6260"/>
                    <a:pt x="5581" y="6216"/>
                  </a:cubicBezTo>
                  <a:cubicBezTo>
                    <a:pt x="5639" y="6190"/>
                    <a:pt x="5712" y="6176"/>
                    <a:pt x="5778" y="6168"/>
                  </a:cubicBezTo>
                  <a:cubicBezTo>
                    <a:pt x="6038" y="6124"/>
                    <a:pt x="6407" y="6132"/>
                    <a:pt x="6502" y="5821"/>
                  </a:cubicBezTo>
                  <a:cubicBezTo>
                    <a:pt x="6504" y="5816"/>
                    <a:pt x="6505" y="5811"/>
                    <a:pt x="6507" y="5807"/>
                  </a:cubicBezTo>
                  <a:lnTo>
                    <a:pt x="6507" y="5807"/>
                  </a:lnTo>
                  <a:cubicBezTo>
                    <a:pt x="6970" y="5724"/>
                    <a:pt x="7423" y="5595"/>
                    <a:pt x="7862" y="5419"/>
                  </a:cubicBezTo>
                  <a:cubicBezTo>
                    <a:pt x="8172" y="5292"/>
                    <a:pt x="8481" y="5139"/>
                    <a:pt x="8729" y="4916"/>
                  </a:cubicBezTo>
                  <a:lnTo>
                    <a:pt x="8729" y="4916"/>
                  </a:lnTo>
                  <a:cubicBezTo>
                    <a:pt x="8836" y="4873"/>
                    <a:pt x="8941" y="4824"/>
                    <a:pt x="9044" y="4771"/>
                  </a:cubicBezTo>
                  <a:cubicBezTo>
                    <a:pt x="9490" y="4545"/>
                    <a:pt x="9826" y="4139"/>
                    <a:pt x="9874" y="3627"/>
                  </a:cubicBezTo>
                  <a:cubicBezTo>
                    <a:pt x="9886" y="3487"/>
                    <a:pt x="9873" y="3351"/>
                    <a:pt x="9841" y="3218"/>
                  </a:cubicBezTo>
                  <a:lnTo>
                    <a:pt x="9841" y="3218"/>
                  </a:lnTo>
                  <a:cubicBezTo>
                    <a:pt x="9883" y="3165"/>
                    <a:pt x="9915" y="3102"/>
                    <a:pt x="9932" y="3027"/>
                  </a:cubicBezTo>
                  <a:cubicBezTo>
                    <a:pt x="10027" y="2614"/>
                    <a:pt x="9713" y="2201"/>
                    <a:pt x="9479" y="1897"/>
                  </a:cubicBezTo>
                  <a:cubicBezTo>
                    <a:pt x="9190" y="1535"/>
                    <a:pt x="8842" y="1224"/>
                    <a:pt x="8455" y="968"/>
                  </a:cubicBezTo>
                  <a:cubicBezTo>
                    <a:pt x="7661" y="445"/>
                    <a:pt x="6714" y="157"/>
                    <a:pt x="5767" y="47"/>
                  </a:cubicBezTo>
                  <a:cubicBezTo>
                    <a:pt x="5502" y="16"/>
                    <a:pt x="5235" y="1"/>
                    <a:pt x="4967" y="1"/>
                  </a:cubicBezTo>
                  <a:close/>
                </a:path>
              </a:pathLst>
            </a:custGeom>
            <a:solidFill>
              <a:srgbClr val="3030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5718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3">
            <a:extLst>
              <a:ext uri="{FF2B5EF4-FFF2-40B4-BE49-F238E27FC236}">
                <a16:creationId xmlns:a16="http://schemas.microsoft.com/office/drawing/2014/main" id="{DBA6F27B-1FC9-3BC3-248C-0B9BB5C307D8}"/>
              </a:ext>
            </a:extLst>
          </p:cNvPr>
          <p:cNvSpPr txBox="1"/>
          <p:nvPr/>
        </p:nvSpPr>
        <p:spPr>
          <a:xfrm>
            <a:off x="5264281" y="3422043"/>
            <a:ext cx="15760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rgbClr val="224271"/>
                </a:solidFill>
                <a:cs typeface="Arial" pitchFamily="34" charset="0"/>
              </a:rPr>
              <a:t>32%</a:t>
            </a:r>
            <a:endParaRPr lang="ko-KR" altLang="en-US" sz="4800" b="1" dirty="0">
              <a:solidFill>
                <a:srgbClr val="224271"/>
              </a:solidFill>
              <a:cs typeface="Arial" pitchFamily="34" charset="0"/>
            </a:endParaRPr>
          </a:p>
        </p:txBody>
      </p:sp>
      <p:grpSp>
        <p:nvGrpSpPr>
          <p:cNvPr id="44" name="Group 44">
            <a:extLst>
              <a:ext uri="{FF2B5EF4-FFF2-40B4-BE49-F238E27FC236}">
                <a16:creationId xmlns:a16="http://schemas.microsoft.com/office/drawing/2014/main" id="{06F964EE-CD93-CE5F-F1FD-F3249BEF9861}"/>
              </a:ext>
            </a:extLst>
          </p:cNvPr>
          <p:cNvGrpSpPr/>
          <p:nvPr/>
        </p:nvGrpSpPr>
        <p:grpSpPr>
          <a:xfrm>
            <a:off x="6816613" y="3373601"/>
            <a:ext cx="1377983" cy="927880"/>
            <a:chOff x="323529" y="1876742"/>
            <a:chExt cx="2664296" cy="927880"/>
          </a:xfrm>
        </p:grpSpPr>
        <p:sp>
          <p:nvSpPr>
            <p:cNvPr id="45" name="TextBox 45">
              <a:extLst>
                <a:ext uri="{FF2B5EF4-FFF2-40B4-BE49-F238E27FC236}">
                  <a16:creationId xmlns:a16="http://schemas.microsoft.com/office/drawing/2014/main" id="{44FDB3AE-DED1-3805-40E4-CEB061CFA77B}"/>
                </a:ext>
              </a:extLst>
            </p:cNvPr>
            <p:cNvSpPr txBox="1"/>
            <p:nvPr/>
          </p:nvSpPr>
          <p:spPr>
            <a:xfrm>
              <a:off x="323529" y="1876742"/>
              <a:ext cx="266429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" name="TextBox 46">
              <a:extLst>
                <a:ext uri="{FF2B5EF4-FFF2-40B4-BE49-F238E27FC236}">
                  <a16:creationId xmlns:a16="http://schemas.microsoft.com/office/drawing/2014/main" id="{AB454A2E-3A7D-93E9-F460-5581BAB136D1}"/>
                </a:ext>
              </a:extLst>
            </p:cNvPr>
            <p:cNvSpPr txBox="1"/>
            <p:nvPr/>
          </p:nvSpPr>
          <p:spPr>
            <a:xfrm>
              <a:off x="323531" y="2158291"/>
              <a:ext cx="26642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7" name="TextBox 65">
            <a:extLst>
              <a:ext uri="{FF2B5EF4-FFF2-40B4-BE49-F238E27FC236}">
                <a16:creationId xmlns:a16="http://schemas.microsoft.com/office/drawing/2014/main" id="{E2C84D98-4076-0C46-0645-C06362D87B91}"/>
              </a:ext>
            </a:extLst>
          </p:cNvPr>
          <p:cNvSpPr txBox="1"/>
          <p:nvPr/>
        </p:nvSpPr>
        <p:spPr>
          <a:xfrm>
            <a:off x="5386284" y="4352333"/>
            <a:ext cx="28083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rgbClr val="224271"/>
                </a:solidFill>
                <a:cs typeface="Arial" pitchFamily="34" charset="0"/>
              </a:rPr>
              <a:t>Get a PowerPoint Presentation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rgbClr val="224271"/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rgbClr val="224271"/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rgbClr val="224271"/>
                </a:solidFill>
                <a:cs typeface="Arial" pitchFamily="34" charset="0"/>
              </a:rPr>
              <a:t>Get a PowerPoint Presentation </a:t>
            </a:r>
          </a:p>
        </p:txBody>
      </p:sp>
      <p:sp>
        <p:nvSpPr>
          <p:cNvPr id="48" name="TextBox 66">
            <a:extLst>
              <a:ext uri="{FF2B5EF4-FFF2-40B4-BE49-F238E27FC236}">
                <a16:creationId xmlns:a16="http://schemas.microsoft.com/office/drawing/2014/main" id="{48C05E8C-253F-2A8B-525C-E702FEA483B7}"/>
              </a:ext>
            </a:extLst>
          </p:cNvPr>
          <p:cNvSpPr txBox="1"/>
          <p:nvPr/>
        </p:nvSpPr>
        <p:spPr>
          <a:xfrm>
            <a:off x="8642671" y="3422043"/>
            <a:ext cx="15760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rgbClr val="224271"/>
                </a:solidFill>
                <a:cs typeface="Arial" pitchFamily="34" charset="0"/>
              </a:rPr>
              <a:t>15%</a:t>
            </a:r>
            <a:endParaRPr lang="ko-KR" altLang="en-US" sz="4800" b="1" dirty="0">
              <a:solidFill>
                <a:srgbClr val="224271"/>
              </a:solidFill>
              <a:cs typeface="Arial" pitchFamily="34" charset="0"/>
            </a:endParaRPr>
          </a:p>
        </p:txBody>
      </p:sp>
      <p:grpSp>
        <p:nvGrpSpPr>
          <p:cNvPr id="49" name="Group 67">
            <a:extLst>
              <a:ext uri="{FF2B5EF4-FFF2-40B4-BE49-F238E27FC236}">
                <a16:creationId xmlns:a16="http://schemas.microsoft.com/office/drawing/2014/main" id="{DF57C6DA-C169-D24E-5D19-C2C184FC8B15}"/>
              </a:ext>
            </a:extLst>
          </p:cNvPr>
          <p:cNvGrpSpPr/>
          <p:nvPr/>
        </p:nvGrpSpPr>
        <p:grpSpPr>
          <a:xfrm>
            <a:off x="10195003" y="3373601"/>
            <a:ext cx="1377983" cy="927880"/>
            <a:chOff x="323529" y="1876742"/>
            <a:chExt cx="2664296" cy="927880"/>
          </a:xfrm>
        </p:grpSpPr>
        <p:sp>
          <p:nvSpPr>
            <p:cNvPr id="50" name="TextBox 68">
              <a:extLst>
                <a:ext uri="{FF2B5EF4-FFF2-40B4-BE49-F238E27FC236}">
                  <a16:creationId xmlns:a16="http://schemas.microsoft.com/office/drawing/2014/main" id="{1E55510B-78D9-1C77-F532-6EBD9A732DA1}"/>
                </a:ext>
              </a:extLst>
            </p:cNvPr>
            <p:cNvSpPr txBox="1"/>
            <p:nvPr/>
          </p:nvSpPr>
          <p:spPr>
            <a:xfrm>
              <a:off x="323529" y="1876742"/>
              <a:ext cx="266429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1" name="TextBox 69">
              <a:extLst>
                <a:ext uri="{FF2B5EF4-FFF2-40B4-BE49-F238E27FC236}">
                  <a16:creationId xmlns:a16="http://schemas.microsoft.com/office/drawing/2014/main" id="{8879A1C3-CA30-A24E-8132-91E0DDDD7844}"/>
                </a:ext>
              </a:extLst>
            </p:cNvPr>
            <p:cNvSpPr txBox="1"/>
            <p:nvPr/>
          </p:nvSpPr>
          <p:spPr>
            <a:xfrm>
              <a:off x="323531" y="2158291"/>
              <a:ext cx="26642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2" name="TextBox 70">
            <a:extLst>
              <a:ext uri="{FF2B5EF4-FFF2-40B4-BE49-F238E27FC236}">
                <a16:creationId xmlns:a16="http://schemas.microsoft.com/office/drawing/2014/main" id="{A63A3CA1-3D2A-9A3C-0569-0C1A8C0D3607}"/>
              </a:ext>
            </a:extLst>
          </p:cNvPr>
          <p:cNvSpPr txBox="1"/>
          <p:nvPr/>
        </p:nvSpPr>
        <p:spPr>
          <a:xfrm>
            <a:off x="8752584" y="4352333"/>
            <a:ext cx="28083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PowerPoint Presentation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PowerPoint Presentation </a:t>
            </a:r>
          </a:p>
        </p:txBody>
      </p:sp>
      <p:sp>
        <p:nvSpPr>
          <p:cNvPr id="53" name="TextBox 71">
            <a:extLst>
              <a:ext uri="{FF2B5EF4-FFF2-40B4-BE49-F238E27FC236}">
                <a16:creationId xmlns:a16="http://schemas.microsoft.com/office/drawing/2014/main" id="{DB5C8809-FEFE-F3CD-5CE7-3DA9733B0E36}"/>
              </a:ext>
            </a:extLst>
          </p:cNvPr>
          <p:cNvSpPr txBox="1"/>
          <p:nvPr/>
        </p:nvSpPr>
        <p:spPr>
          <a:xfrm>
            <a:off x="5264281" y="5543112"/>
            <a:ext cx="61597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r>
              <a:rPr lang="en-US" altLang="ko-KR" sz="1400" b="1" dirty="0"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400" b="1" dirty="0">
              <a:cs typeface="Arial" pitchFamily="34" charset="0"/>
            </a:endParaRPr>
          </a:p>
        </p:txBody>
      </p:sp>
      <p:sp>
        <p:nvSpPr>
          <p:cNvPr id="54" name="Rounded Rectangle 2">
            <a:extLst>
              <a:ext uri="{FF2B5EF4-FFF2-40B4-BE49-F238E27FC236}">
                <a16:creationId xmlns:a16="http://schemas.microsoft.com/office/drawing/2014/main" id="{839019A5-C506-152E-3A85-B03CF8870DEE}"/>
              </a:ext>
            </a:extLst>
          </p:cNvPr>
          <p:cNvSpPr>
            <a:spLocks noChangeAspect="1"/>
          </p:cNvSpPr>
          <p:nvPr/>
        </p:nvSpPr>
        <p:spPr>
          <a:xfrm>
            <a:off x="7091427" y="2223308"/>
            <a:ext cx="566911" cy="720000"/>
          </a:xfrm>
          <a:custGeom>
            <a:avLst/>
            <a:gdLst/>
            <a:ahLst/>
            <a:cxnLst/>
            <a:rect l="l" t="t" r="r" b="b"/>
            <a:pathLst>
              <a:path w="3061657" h="3888432">
                <a:moveTo>
                  <a:pt x="414828" y="3226712"/>
                </a:moveTo>
                <a:lnTo>
                  <a:pt x="2646828" y="3226712"/>
                </a:lnTo>
                <a:lnTo>
                  <a:pt x="2646828" y="3406712"/>
                </a:lnTo>
                <a:lnTo>
                  <a:pt x="414828" y="3406712"/>
                </a:lnTo>
                <a:close/>
                <a:moveTo>
                  <a:pt x="2247150" y="1785874"/>
                </a:moveTo>
                <a:lnTo>
                  <a:pt x="2535180" y="1785874"/>
                </a:lnTo>
                <a:cubicBezTo>
                  <a:pt x="2574949" y="1785874"/>
                  <a:pt x="2607189" y="1818114"/>
                  <a:pt x="2607189" y="1857883"/>
                </a:cubicBezTo>
                <a:lnTo>
                  <a:pt x="2607189" y="2145913"/>
                </a:lnTo>
                <a:cubicBezTo>
                  <a:pt x="2607189" y="2185682"/>
                  <a:pt x="2574949" y="2217922"/>
                  <a:pt x="2535180" y="2217922"/>
                </a:cubicBezTo>
                <a:lnTo>
                  <a:pt x="2247150" y="2217922"/>
                </a:lnTo>
                <a:cubicBezTo>
                  <a:pt x="2207381" y="2217922"/>
                  <a:pt x="2175141" y="2185682"/>
                  <a:pt x="2175141" y="2145913"/>
                </a:cubicBezTo>
                <a:lnTo>
                  <a:pt x="2175141" y="1857883"/>
                </a:lnTo>
                <a:cubicBezTo>
                  <a:pt x="2175141" y="1818114"/>
                  <a:pt x="2207381" y="1785874"/>
                  <a:pt x="2247150" y="1785874"/>
                </a:cubicBezTo>
                <a:close/>
                <a:moveTo>
                  <a:pt x="1693748" y="1785874"/>
                </a:moveTo>
                <a:lnTo>
                  <a:pt x="1981778" y="1785874"/>
                </a:lnTo>
                <a:cubicBezTo>
                  <a:pt x="2021547" y="1785874"/>
                  <a:pt x="2053787" y="1818114"/>
                  <a:pt x="2053787" y="1857883"/>
                </a:cubicBezTo>
                <a:lnTo>
                  <a:pt x="2053787" y="2145913"/>
                </a:lnTo>
                <a:cubicBezTo>
                  <a:pt x="2053787" y="2185682"/>
                  <a:pt x="2021547" y="2217922"/>
                  <a:pt x="1981778" y="2217922"/>
                </a:cubicBezTo>
                <a:lnTo>
                  <a:pt x="1693748" y="2217922"/>
                </a:lnTo>
                <a:cubicBezTo>
                  <a:pt x="1653979" y="2217922"/>
                  <a:pt x="1621739" y="2185682"/>
                  <a:pt x="1621739" y="2145913"/>
                </a:cubicBezTo>
                <a:lnTo>
                  <a:pt x="1621739" y="1857883"/>
                </a:lnTo>
                <a:cubicBezTo>
                  <a:pt x="1621739" y="1818114"/>
                  <a:pt x="1653979" y="1785874"/>
                  <a:pt x="1693748" y="1785874"/>
                </a:cubicBezTo>
                <a:close/>
                <a:moveTo>
                  <a:pt x="1140346" y="1785874"/>
                </a:moveTo>
                <a:lnTo>
                  <a:pt x="1428376" y="1785874"/>
                </a:lnTo>
                <a:cubicBezTo>
                  <a:pt x="1468145" y="1785874"/>
                  <a:pt x="1500385" y="1818114"/>
                  <a:pt x="1500385" y="1857883"/>
                </a:cubicBezTo>
                <a:lnTo>
                  <a:pt x="1500385" y="2145913"/>
                </a:lnTo>
                <a:cubicBezTo>
                  <a:pt x="1500385" y="2185682"/>
                  <a:pt x="1468145" y="2217922"/>
                  <a:pt x="1428376" y="2217922"/>
                </a:cubicBezTo>
                <a:lnTo>
                  <a:pt x="1140346" y="2217922"/>
                </a:lnTo>
                <a:cubicBezTo>
                  <a:pt x="1100577" y="2217922"/>
                  <a:pt x="1068337" y="2185682"/>
                  <a:pt x="1068337" y="2145913"/>
                </a:cubicBezTo>
                <a:lnTo>
                  <a:pt x="1068337" y="1857883"/>
                </a:lnTo>
                <a:cubicBezTo>
                  <a:pt x="1068337" y="1818114"/>
                  <a:pt x="1100577" y="1785874"/>
                  <a:pt x="1140346" y="1785874"/>
                </a:cubicBezTo>
                <a:close/>
                <a:moveTo>
                  <a:pt x="586944" y="1785874"/>
                </a:moveTo>
                <a:lnTo>
                  <a:pt x="874974" y="1785874"/>
                </a:lnTo>
                <a:cubicBezTo>
                  <a:pt x="914743" y="1785874"/>
                  <a:pt x="946983" y="1818114"/>
                  <a:pt x="946983" y="1857883"/>
                </a:cubicBezTo>
                <a:lnTo>
                  <a:pt x="946983" y="2145913"/>
                </a:lnTo>
                <a:cubicBezTo>
                  <a:pt x="946983" y="2185682"/>
                  <a:pt x="914743" y="2217922"/>
                  <a:pt x="874974" y="2217922"/>
                </a:cubicBezTo>
                <a:lnTo>
                  <a:pt x="586944" y="2217922"/>
                </a:lnTo>
                <a:cubicBezTo>
                  <a:pt x="547175" y="2217922"/>
                  <a:pt x="514935" y="2185682"/>
                  <a:pt x="514935" y="2145913"/>
                </a:cubicBezTo>
                <a:lnTo>
                  <a:pt x="514935" y="1857883"/>
                </a:lnTo>
                <a:cubicBezTo>
                  <a:pt x="514935" y="1818114"/>
                  <a:pt x="547175" y="1785874"/>
                  <a:pt x="586944" y="1785874"/>
                </a:cubicBezTo>
                <a:close/>
                <a:moveTo>
                  <a:pt x="2243400" y="1201426"/>
                </a:moveTo>
                <a:lnTo>
                  <a:pt x="2531430" y="1201426"/>
                </a:lnTo>
                <a:cubicBezTo>
                  <a:pt x="2571199" y="1201426"/>
                  <a:pt x="2603439" y="1233666"/>
                  <a:pt x="2603439" y="1273435"/>
                </a:cubicBezTo>
                <a:lnTo>
                  <a:pt x="2603439" y="1561465"/>
                </a:lnTo>
                <a:cubicBezTo>
                  <a:pt x="2603439" y="1601234"/>
                  <a:pt x="2571199" y="1633474"/>
                  <a:pt x="2531430" y="1633474"/>
                </a:cubicBezTo>
                <a:lnTo>
                  <a:pt x="2243400" y="1633474"/>
                </a:lnTo>
                <a:cubicBezTo>
                  <a:pt x="2203631" y="1633474"/>
                  <a:pt x="2171391" y="1601234"/>
                  <a:pt x="2171391" y="1561465"/>
                </a:cubicBezTo>
                <a:lnTo>
                  <a:pt x="2171391" y="1273435"/>
                </a:lnTo>
                <a:cubicBezTo>
                  <a:pt x="2171391" y="1233666"/>
                  <a:pt x="2203631" y="1201426"/>
                  <a:pt x="2243400" y="1201426"/>
                </a:cubicBezTo>
                <a:close/>
                <a:moveTo>
                  <a:pt x="1689998" y="1201426"/>
                </a:moveTo>
                <a:lnTo>
                  <a:pt x="1978028" y="1201426"/>
                </a:lnTo>
                <a:cubicBezTo>
                  <a:pt x="2017797" y="1201426"/>
                  <a:pt x="2050037" y="1233666"/>
                  <a:pt x="2050037" y="1273435"/>
                </a:cubicBezTo>
                <a:lnTo>
                  <a:pt x="2050037" y="1561465"/>
                </a:lnTo>
                <a:cubicBezTo>
                  <a:pt x="2050037" y="1601234"/>
                  <a:pt x="2017797" y="1633474"/>
                  <a:pt x="1978028" y="1633474"/>
                </a:cubicBezTo>
                <a:lnTo>
                  <a:pt x="1689998" y="1633474"/>
                </a:lnTo>
                <a:cubicBezTo>
                  <a:pt x="1650229" y="1633474"/>
                  <a:pt x="1617989" y="1601234"/>
                  <a:pt x="1617989" y="1561465"/>
                </a:cubicBezTo>
                <a:lnTo>
                  <a:pt x="1617989" y="1273435"/>
                </a:lnTo>
                <a:cubicBezTo>
                  <a:pt x="1617989" y="1233666"/>
                  <a:pt x="1650229" y="1201426"/>
                  <a:pt x="1689998" y="1201426"/>
                </a:cubicBezTo>
                <a:close/>
                <a:moveTo>
                  <a:pt x="1136596" y="1201426"/>
                </a:moveTo>
                <a:lnTo>
                  <a:pt x="1424626" y="1201426"/>
                </a:lnTo>
                <a:cubicBezTo>
                  <a:pt x="1464395" y="1201426"/>
                  <a:pt x="1496635" y="1233666"/>
                  <a:pt x="1496635" y="1273435"/>
                </a:cubicBezTo>
                <a:lnTo>
                  <a:pt x="1496635" y="1561465"/>
                </a:lnTo>
                <a:cubicBezTo>
                  <a:pt x="1496635" y="1601234"/>
                  <a:pt x="1464395" y="1633474"/>
                  <a:pt x="1424626" y="1633474"/>
                </a:cubicBezTo>
                <a:lnTo>
                  <a:pt x="1136596" y="1633474"/>
                </a:lnTo>
                <a:cubicBezTo>
                  <a:pt x="1096827" y="1633474"/>
                  <a:pt x="1064587" y="1601234"/>
                  <a:pt x="1064587" y="1561465"/>
                </a:cubicBezTo>
                <a:lnTo>
                  <a:pt x="1064587" y="1273435"/>
                </a:lnTo>
                <a:cubicBezTo>
                  <a:pt x="1064587" y="1233666"/>
                  <a:pt x="1096827" y="1201426"/>
                  <a:pt x="1136596" y="1201426"/>
                </a:cubicBezTo>
                <a:close/>
                <a:moveTo>
                  <a:pt x="583194" y="1201426"/>
                </a:moveTo>
                <a:lnTo>
                  <a:pt x="871224" y="1201426"/>
                </a:lnTo>
                <a:cubicBezTo>
                  <a:pt x="910993" y="1201426"/>
                  <a:pt x="943233" y="1233666"/>
                  <a:pt x="943233" y="1273435"/>
                </a:cubicBezTo>
                <a:lnTo>
                  <a:pt x="943233" y="1561465"/>
                </a:lnTo>
                <a:cubicBezTo>
                  <a:pt x="943233" y="1601234"/>
                  <a:pt x="910993" y="1633474"/>
                  <a:pt x="871224" y="1633474"/>
                </a:cubicBezTo>
                <a:lnTo>
                  <a:pt x="583194" y="1633474"/>
                </a:lnTo>
                <a:cubicBezTo>
                  <a:pt x="543425" y="1633474"/>
                  <a:pt x="511185" y="1601234"/>
                  <a:pt x="511185" y="1561465"/>
                </a:cubicBezTo>
                <a:lnTo>
                  <a:pt x="511185" y="1273435"/>
                </a:lnTo>
                <a:cubicBezTo>
                  <a:pt x="511185" y="1233666"/>
                  <a:pt x="543425" y="1201426"/>
                  <a:pt x="583194" y="1201426"/>
                </a:cubicBezTo>
                <a:close/>
                <a:moveTo>
                  <a:pt x="2226002" y="616978"/>
                </a:moveTo>
                <a:lnTo>
                  <a:pt x="2514032" y="616978"/>
                </a:lnTo>
                <a:cubicBezTo>
                  <a:pt x="2553801" y="616978"/>
                  <a:pt x="2586041" y="649218"/>
                  <a:pt x="2586041" y="688987"/>
                </a:cubicBezTo>
                <a:lnTo>
                  <a:pt x="2586041" y="977017"/>
                </a:lnTo>
                <a:cubicBezTo>
                  <a:pt x="2586041" y="1016786"/>
                  <a:pt x="2553801" y="1049026"/>
                  <a:pt x="2514032" y="1049026"/>
                </a:cubicBezTo>
                <a:lnTo>
                  <a:pt x="2226002" y="1049026"/>
                </a:lnTo>
                <a:cubicBezTo>
                  <a:pt x="2186233" y="1049026"/>
                  <a:pt x="2153993" y="1016786"/>
                  <a:pt x="2153993" y="977017"/>
                </a:cubicBezTo>
                <a:lnTo>
                  <a:pt x="2153993" y="688987"/>
                </a:lnTo>
                <a:cubicBezTo>
                  <a:pt x="2153993" y="649218"/>
                  <a:pt x="2186233" y="616978"/>
                  <a:pt x="2226002" y="616978"/>
                </a:cubicBezTo>
                <a:close/>
                <a:moveTo>
                  <a:pt x="1672600" y="616978"/>
                </a:moveTo>
                <a:lnTo>
                  <a:pt x="1960630" y="616978"/>
                </a:lnTo>
                <a:cubicBezTo>
                  <a:pt x="2000399" y="616978"/>
                  <a:pt x="2032639" y="649218"/>
                  <a:pt x="2032639" y="688987"/>
                </a:cubicBezTo>
                <a:lnTo>
                  <a:pt x="2032639" y="977017"/>
                </a:lnTo>
                <a:cubicBezTo>
                  <a:pt x="2032639" y="1016786"/>
                  <a:pt x="2000399" y="1049026"/>
                  <a:pt x="1960630" y="1049026"/>
                </a:cubicBezTo>
                <a:lnTo>
                  <a:pt x="1672600" y="1049026"/>
                </a:lnTo>
                <a:cubicBezTo>
                  <a:pt x="1632831" y="1049026"/>
                  <a:pt x="1600591" y="1016786"/>
                  <a:pt x="1600591" y="977017"/>
                </a:cubicBezTo>
                <a:lnTo>
                  <a:pt x="1600591" y="688987"/>
                </a:lnTo>
                <a:cubicBezTo>
                  <a:pt x="1600591" y="649218"/>
                  <a:pt x="1632831" y="616978"/>
                  <a:pt x="1672600" y="616978"/>
                </a:cubicBezTo>
                <a:close/>
                <a:moveTo>
                  <a:pt x="1119198" y="616978"/>
                </a:moveTo>
                <a:lnTo>
                  <a:pt x="1407228" y="616978"/>
                </a:lnTo>
                <a:cubicBezTo>
                  <a:pt x="1446997" y="616978"/>
                  <a:pt x="1479237" y="649218"/>
                  <a:pt x="1479237" y="688987"/>
                </a:cubicBezTo>
                <a:lnTo>
                  <a:pt x="1479237" y="977017"/>
                </a:lnTo>
                <a:cubicBezTo>
                  <a:pt x="1479237" y="1016786"/>
                  <a:pt x="1446997" y="1049026"/>
                  <a:pt x="1407228" y="1049026"/>
                </a:cubicBezTo>
                <a:lnTo>
                  <a:pt x="1119198" y="1049026"/>
                </a:lnTo>
                <a:cubicBezTo>
                  <a:pt x="1079429" y="1049026"/>
                  <a:pt x="1047189" y="1016786"/>
                  <a:pt x="1047189" y="977017"/>
                </a:cubicBezTo>
                <a:lnTo>
                  <a:pt x="1047189" y="688987"/>
                </a:lnTo>
                <a:cubicBezTo>
                  <a:pt x="1047189" y="649218"/>
                  <a:pt x="1079429" y="616978"/>
                  <a:pt x="1119198" y="616978"/>
                </a:cubicBezTo>
                <a:close/>
                <a:moveTo>
                  <a:pt x="565796" y="616978"/>
                </a:moveTo>
                <a:lnTo>
                  <a:pt x="853826" y="616978"/>
                </a:lnTo>
                <a:cubicBezTo>
                  <a:pt x="893595" y="616978"/>
                  <a:pt x="925835" y="649218"/>
                  <a:pt x="925835" y="688987"/>
                </a:cubicBezTo>
                <a:lnTo>
                  <a:pt x="925835" y="977017"/>
                </a:lnTo>
                <a:cubicBezTo>
                  <a:pt x="925835" y="1016786"/>
                  <a:pt x="893595" y="1049026"/>
                  <a:pt x="853826" y="1049026"/>
                </a:cubicBezTo>
                <a:lnTo>
                  <a:pt x="565796" y="1049026"/>
                </a:lnTo>
                <a:cubicBezTo>
                  <a:pt x="526027" y="1049026"/>
                  <a:pt x="493787" y="1016786"/>
                  <a:pt x="493787" y="977017"/>
                </a:cubicBezTo>
                <a:lnTo>
                  <a:pt x="493787" y="688987"/>
                </a:lnTo>
                <a:cubicBezTo>
                  <a:pt x="493787" y="649218"/>
                  <a:pt x="526027" y="616978"/>
                  <a:pt x="565796" y="616978"/>
                </a:cubicBezTo>
                <a:close/>
                <a:moveTo>
                  <a:pt x="306692" y="360040"/>
                </a:moveTo>
                <a:lnTo>
                  <a:pt x="306692" y="3528392"/>
                </a:lnTo>
                <a:lnTo>
                  <a:pt x="2754964" y="3528392"/>
                </a:lnTo>
                <a:lnTo>
                  <a:pt x="2754964" y="360040"/>
                </a:lnTo>
                <a:close/>
                <a:moveTo>
                  <a:pt x="223685" y="0"/>
                </a:moveTo>
                <a:lnTo>
                  <a:pt x="2837972" y="0"/>
                </a:lnTo>
                <a:cubicBezTo>
                  <a:pt x="2961510" y="0"/>
                  <a:pt x="3061657" y="100147"/>
                  <a:pt x="3061657" y="223685"/>
                </a:cubicBezTo>
                <a:lnTo>
                  <a:pt x="3061657" y="3664747"/>
                </a:lnTo>
                <a:cubicBezTo>
                  <a:pt x="3061657" y="3788285"/>
                  <a:pt x="2961510" y="3888432"/>
                  <a:pt x="2837972" y="3888432"/>
                </a:cubicBezTo>
                <a:lnTo>
                  <a:pt x="223685" y="3888432"/>
                </a:lnTo>
                <a:cubicBezTo>
                  <a:pt x="100147" y="3888432"/>
                  <a:pt x="0" y="3788285"/>
                  <a:pt x="0" y="3664747"/>
                </a:cubicBezTo>
                <a:lnTo>
                  <a:pt x="0" y="223685"/>
                </a:lnTo>
                <a:cubicBezTo>
                  <a:pt x="0" y="100147"/>
                  <a:pt x="100147" y="0"/>
                  <a:pt x="223685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55" name="Rounded Rectangle 2">
            <a:extLst>
              <a:ext uri="{FF2B5EF4-FFF2-40B4-BE49-F238E27FC236}">
                <a16:creationId xmlns:a16="http://schemas.microsoft.com/office/drawing/2014/main" id="{8B81DD0A-F014-C14B-46E9-DC018D1E170B}"/>
              </a:ext>
            </a:extLst>
          </p:cNvPr>
          <p:cNvSpPr>
            <a:spLocks noChangeAspect="1"/>
          </p:cNvSpPr>
          <p:nvPr/>
        </p:nvSpPr>
        <p:spPr>
          <a:xfrm>
            <a:off x="4960842" y="2223308"/>
            <a:ext cx="400799" cy="720000"/>
          </a:xfrm>
          <a:custGeom>
            <a:avLst/>
            <a:gdLst/>
            <a:ahLst/>
            <a:cxnLst/>
            <a:rect l="l" t="t" r="r" b="b"/>
            <a:pathLst>
              <a:path w="2160240" h="3880673">
                <a:moveTo>
                  <a:pt x="816120" y="3545649"/>
                </a:moveTo>
                <a:cubicBezTo>
                  <a:pt x="802865" y="3545649"/>
                  <a:pt x="792120" y="3556394"/>
                  <a:pt x="792120" y="3569649"/>
                </a:cubicBezTo>
                <a:lnTo>
                  <a:pt x="792120" y="3665649"/>
                </a:lnTo>
                <a:cubicBezTo>
                  <a:pt x="792120" y="3678904"/>
                  <a:pt x="802865" y="3689649"/>
                  <a:pt x="816120" y="3689649"/>
                </a:cubicBezTo>
                <a:lnTo>
                  <a:pt x="1344120" y="3689649"/>
                </a:lnTo>
                <a:cubicBezTo>
                  <a:pt x="1357375" y="3689649"/>
                  <a:pt x="1368120" y="3678904"/>
                  <a:pt x="1368120" y="3665649"/>
                </a:cubicBezTo>
                <a:lnTo>
                  <a:pt x="1368120" y="3569649"/>
                </a:lnTo>
                <a:cubicBezTo>
                  <a:pt x="1368120" y="3556394"/>
                  <a:pt x="1357375" y="3545649"/>
                  <a:pt x="1344120" y="3545649"/>
                </a:cubicBezTo>
                <a:close/>
                <a:moveTo>
                  <a:pt x="1458489" y="1982610"/>
                </a:moveTo>
                <a:lnTo>
                  <a:pt x="1698487" y="1982610"/>
                </a:lnTo>
                <a:cubicBezTo>
                  <a:pt x="1731625" y="1982610"/>
                  <a:pt x="1758488" y="2009473"/>
                  <a:pt x="1758488" y="2042611"/>
                </a:cubicBezTo>
                <a:lnTo>
                  <a:pt x="1758488" y="2282649"/>
                </a:lnTo>
                <a:cubicBezTo>
                  <a:pt x="1758488" y="2315787"/>
                  <a:pt x="1731625" y="2342650"/>
                  <a:pt x="1698487" y="2342650"/>
                </a:cubicBezTo>
                <a:lnTo>
                  <a:pt x="1458489" y="2342650"/>
                </a:lnTo>
                <a:cubicBezTo>
                  <a:pt x="1425351" y="2342650"/>
                  <a:pt x="1398488" y="2315787"/>
                  <a:pt x="1398488" y="2282649"/>
                </a:cubicBezTo>
                <a:lnTo>
                  <a:pt x="1398488" y="2042611"/>
                </a:lnTo>
                <a:cubicBezTo>
                  <a:pt x="1398488" y="2009473"/>
                  <a:pt x="1425351" y="1982610"/>
                  <a:pt x="1458489" y="1982610"/>
                </a:cubicBezTo>
                <a:close/>
                <a:moveTo>
                  <a:pt x="946089" y="1982610"/>
                </a:moveTo>
                <a:lnTo>
                  <a:pt x="1186087" y="1982610"/>
                </a:lnTo>
                <a:cubicBezTo>
                  <a:pt x="1219225" y="1982610"/>
                  <a:pt x="1246088" y="2009473"/>
                  <a:pt x="1246088" y="2042611"/>
                </a:cubicBezTo>
                <a:lnTo>
                  <a:pt x="1246088" y="2282649"/>
                </a:lnTo>
                <a:cubicBezTo>
                  <a:pt x="1246088" y="2315787"/>
                  <a:pt x="1219225" y="2342650"/>
                  <a:pt x="1186087" y="2342650"/>
                </a:cubicBezTo>
                <a:lnTo>
                  <a:pt x="946089" y="2342650"/>
                </a:lnTo>
                <a:cubicBezTo>
                  <a:pt x="912951" y="2342650"/>
                  <a:pt x="886088" y="2315787"/>
                  <a:pt x="886088" y="2282649"/>
                </a:cubicBezTo>
                <a:lnTo>
                  <a:pt x="886088" y="2042611"/>
                </a:lnTo>
                <a:cubicBezTo>
                  <a:pt x="886088" y="2009473"/>
                  <a:pt x="912951" y="1982610"/>
                  <a:pt x="946089" y="1982610"/>
                </a:cubicBezTo>
                <a:close/>
                <a:moveTo>
                  <a:pt x="434129" y="1982610"/>
                </a:moveTo>
                <a:lnTo>
                  <a:pt x="674127" y="1982610"/>
                </a:lnTo>
                <a:cubicBezTo>
                  <a:pt x="707265" y="1982610"/>
                  <a:pt x="734128" y="2009473"/>
                  <a:pt x="734128" y="2042611"/>
                </a:cubicBezTo>
                <a:lnTo>
                  <a:pt x="734128" y="2282649"/>
                </a:lnTo>
                <a:cubicBezTo>
                  <a:pt x="734128" y="2315787"/>
                  <a:pt x="707265" y="2342650"/>
                  <a:pt x="674127" y="2342650"/>
                </a:cubicBezTo>
                <a:lnTo>
                  <a:pt x="434129" y="2342650"/>
                </a:lnTo>
                <a:cubicBezTo>
                  <a:pt x="400991" y="2342650"/>
                  <a:pt x="374128" y="2315787"/>
                  <a:pt x="374128" y="2282649"/>
                </a:cubicBezTo>
                <a:lnTo>
                  <a:pt x="374128" y="2042611"/>
                </a:lnTo>
                <a:cubicBezTo>
                  <a:pt x="374128" y="2009473"/>
                  <a:pt x="400991" y="1982610"/>
                  <a:pt x="434129" y="1982610"/>
                </a:cubicBezTo>
                <a:close/>
                <a:moveTo>
                  <a:pt x="1458489" y="1434014"/>
                </a:moveTo>
                <a:lnTo>
                  <a:pt x="1698487" y="1434014"/>
                </a:lnTo>
                <a:cubicBezTo>
                  <a:pt x="1731625" y="1434014"/>
                  <a:pt x="1758488" y="1460877"/>
                  <a:pt x="1758488" y="1494015"/>
                </a:cubicBezTo>
                <a:lnTo>
                  <a:pt x="1758488" y="1734053"/>
                </a:lnTo>
                <a:cubicBezTo>
                  <a:pt x="1758488" y="1767191"/>
                  <a:pt x="1731625" y="1794054"/>
                  <a:pt x="1698487" y="1794054"/>
                </a:cubicBezTo>
                <a:lnTo>
                  <a:pt x="1458489" y="1794054"/>
                </a:lnTo>
                <a:cubicBezTo>
                  <a:pt x="1425351" y="1794054"/>
                  <a:pt x="1398488" y="1767191"/>
                  <a:pt x="1398488" y="1734053"/>
                </a:cubicBezTo>
                <a:lnTo>
                  <a:pt x="1398488" y="1494015"/>
                </a:lnTo>
                <a:cubicBezTo>
                  <a:pt x="1398488" y="1460877"/>
                  <a:pt x="1425351" y="1434014"/>
                  <a:pt x="1458489" y="1434014"/>
                </a:cubicBezTo>
                <a:close/>
                <a:moveTo>
                  <a:pt x="946089" y="1434014"/>
                </a:moveTo>
                <a:lnTo>
                  <a:pt x="1186087" y="1434014"/>
                </a:lnTo>
                <a:cubicBezTo>
                  <a:pt x="1219225" y="1434014"/>
                  <a:pt x="1246088" y="1460877"/>
                  <a:pt x="1246088" y="1494015"/>
                </a:cubicBezTo>
                <a:lnTo>
                  <a:pt x="1246088" y="1734053"/>
                </a:lnTo>
                <a:cubicBezTo>
                  <a:pt x="1246088" y="1767191"/>
                  <a:pt x="1219225" y="1794054"/>
                  <a:pt x="1186087" y="1794054"/>
                </a:cubicBezTo>
                <a:lnTo>
                  <a:pt x="946089" y="1794054"/>
                </a:lnTo>
                <a:cubicBezTo>
                  <a:pt x="912951" y="1794054"/>
                  <a:pt x="886088" y="1767191"/>
                  <a:pt x="886088" y="1734053"/>
                </a:cubicBezTo>
                <a:lnTo>
                  <a:pt x="886088" y="1494015"/>
                </a:lnTo>
                <a:cubicBezTo>
                  <a:pt x="886088" y="1460877"/>
                  <a:pt x="912951" y="1434014"/>
                  <a:pt x="946089" y="1434014"/>
                </a:cubicBezTo>
                <a:close/>
                <a:moveTo>
                  <a:pt x="434129" y="1434014"/>
                </a:moveTo>
                <a:lnTo>
                  <a:pt x="674127" y="1434014"/>
                </a:lnTo>
                <a:cubicBezTo>
                  <a:pt x="707265" y="1434014"/>
                  <a:pt x="734128" y="1460877"/>
                  <a:pt x="734128" y="1494015"/>
                </a:cubicBezTo>
                <a:lnTo>
                  <a:pt x="734128" y="1734053"/>
                </a:lnTo>
                <a:cubicBezTo>
                  <a:pt x="734128" y="1767191"/>
                  <a:pt x="707265" y="1794054"/>
                  <a:pt x="674127" y="1794054"/>
                </a:cubicBezTo>
                <a:lnTo>
                  <a:pt x="434129" y="1794054"/>
                </a:lnTo>
                <a:cubicBezTo>
                  <a:pt x="400991" y="1794054"/>
                  <a:pt x="374128" y="1767191"/>
                  <a:pt x="374128" y="1734053"/>
                </a:cubicBezTo>
                <a:lnTo>
                  <a:pt x="374128" y="1494015"/>
                </a:lnTo>
                <a:cubicBezTo>
                  <a:pt x="374128" y="1460877"/>
                  <a:pt x="400991" y="1434014"/>
                  <a:pt x="434129" y="1434014"/>
                </a:cubicBezTo>
                <a:close/>
                <a:moveTo>
                  <a:pt x="1458489" y="885417"/>
                </a:moveTo>
                <a:lnTo>
                  <a:pt x="1698487" y="885417"/>
                </a:lnTo>
                <a:cubicBezTo>
                  <a:pt x="1731625" y="885417"/>
                  <a:pt x="1758488" y="912280"/>
                  <a:pt x="1758488" y="945418"/>
                </a:cubicBezTo>
                <a:lnTo>
                  <a:pt x="1758488" y="1185456"/>
                </a:lnTo>
                <a:cubicBezTo>
                  <a:pt x="1758488" y="1218594"/>
                  <a:pt x="1731625" y="1245457"/>
                  <a:pt x="1698487" y="1245457"/>
                </a:cubicBezTo>
                <a:lnTo>
                  <a:pt x="1458489" y="1245457"/>
                </a:lnTo>
                <a:cubicBezTo>
                  <a:pt x="1425351" y="1245457"/>
                  <a:pt x="1398488" y="1218594"/>
                  <a:pt x="1398488" y="1185456"/>
                </a:cubicBezTo>
                <a:lnTo>
                  <a:pt x="1398488" y="945418"/>
                </a:lnTo>
                <a:cubicBezTo>
                  <a:pt x="1398488" y="912280"/>
                  <a:pt x="1425351" y="885417"/>
                  <a:pt x="1458489" y="885417"/>
                </a:cubicBezTo>
                <a:close/>
                <a:moveTo>
                  <a:pt x="946089" y="885417"/>
                </a:moveTo>
                <a:lnTo>
                  <a:pt x="1186087" y="885417"/>
                </a:lnTo>
                <a:cubicBezTo>
                  <a:pt x="1219225" y="885417"/>
                  <a:pt x="1246088" y="912280"/>
                  <a:pt x="1246088" y="945418"/>
                </a:cubicBezTo>
                <a:lnTo>
                  <a:pt x="1246088" y="1185456"/>
                </a:lnTo>
                <a:cubicBezTo>
                  <a:pt x="1246088" y="1218594"/>
                  <a:pt x="1219225" y="1245457"/>
                  <a:pt x="1186087" y="1245457"/>
                </a:cubicBezTo>
                <a:lnTo>
                  <a:pt x="946089" y="1245457"/>
                </a:lnTo>
                <a:cubicBezTo>
                  <a:pt x="912951" y="1245457"/>
                  <a:pt x="886088" y="1218594"/>
                  <a:pt x="886088" y="1185456"/>
                </a:cubicBezTo>
                <a:lnTo>
                  <a:pt x="886088" y="945418"/>
                </a:lnTo>
                <a:cubicBezTo>
                  <a:pt x="886088" y="912280"/>
                  <a:pt x="912951" y="885417"/>
                  <a:pt x="946089" y="885417"/>
                </a:cubicBezTo>
                <a:close/>
                <a:moveTo>
                  <a:pt x="434129" y="885417"/>
                </a:moveTo>
                <a:lnTo>
                  <a:pt x="674127" y="885417"/>
                </a:lnTo>
                <a:cubicBezTo>
                  <a:pt x="707265" y="885417"/>
                  <a:pt x="734128" y="912280"/>
                  <a:pt x="734128" y="945418"/>
                </a:cubicBezTo>
                <a:lnTo>
                  <a:pt x="734128" y="1185456"/>
                </a:lnTo>
                <a:cubicBezTo>
                  <a:pt x="734128" y="1218594"/>
                  <a:pt x="707265" y="1245457"/>
                  <a:pt x="674127" y="1245457"/>
                </a:cubicBezTo>
                <a:lnTo>
                  <a:pt x="434129" y="1245457"/>
                </a:lnTo>
                <a:cubicBezTo>
                  <a:pt x="400991" y="1245457"/>
                  <a:pt x="374128" y="1218594"/>
                  <a:pt x="374128" y="1185456"/>
                </a:cubicBezTo>
                <a:lnTo>
                  <a:pt x="374128" y="945418"/>
                </a:lnTo>
                <a:cubicBezTo>
                  <a:pt x="374128" y="912280"/>
                  <a:pt x="400991" y="885417"/>
                  <a:pt x="434129" y="885417"/>
                </a:cubicBezTo>
                <a:close/>
                <a:moveTo>
                  <a:pt x="216024" y="608188"/>
                </a:moveTo>
                <a:lnTo>
                  <a:pt x="216024" y="3272484"/>
                </a:lnTo>
                <a:lnTo>
                  <a:pt x="1944216" y="3272484"/>
                </a:lnTo>
                <a:lnTo>
                  <a:pt x="1944216" y="608188"/>
                </a:lnTo>
                <a:close/>
                <a:moveTo>
                  <a:pt x="912102" y="305289"/>
                </a:moveTo>
                <a:cubicBezTo>
                  <a:pt x="905473" y="305289"/>
                  <a:pt x="900100" y="310662"/>
                  <a:pt x="900100" y="317291"/>
                </a:cubicBezTo>
                <a:lnTo>
                  <a:pt x="900100" y="365295"/>
                </a:lnTo>
                <a:cubicBezTo>
                  <a:pt x="900100" y="371924"/>
                  <a:pt x="905473" y="377297"/>
                  <a:pt x="912102" y="377297"/>
                </a:cubicBezTo>
                <a:lnTo>
                  <a:pt x="1248138" y="377297"/>
                </a:lnTo>
                <a:cubicBezTo>
                  <a:pt x="1254767" y="377297"/>
                  <a:pt x="1260140" y="371924"/>
                  <a:pt x="1260140" y="365295"/>
                </a:cubicBezTo>
                <a:lnTo>
                  <a:pt x="1260140" y="317291"/>
                </a:lnTo>
                <a:cubicBezTo>
                  <a:pt x="1260140" y="310662"/>
                  <a:pt x="1254767" y="305289"/>
                  <a:pt x="1248138" y="305289"/>
                </a:cubicBezTo>
                <a:close/>
                <a:moveTo>
                  <a:pt x="278153" y="0"/>
                </a:moveTo>
                <a:lnTo>
                  <a:pt x="1882087" y="0"/>
                </a:lnTo>
                <a:cubicBezTo>
                  <a:pt x="2035707" y="0"/>
                  <a:pt x="2160240" y="124533"/>
                  <a:pt x="2160240" y="278153"/>
                </a:cubicBezTo>
                <a:lnTo>
                  <a:pt x="2160240" y="3602520"/>
                </a:lnTo>
                <a:cubicBezTo>
                  <a:pt x="2160240" y="3756140"/>
                  <a:pt x="2035707" y="3880673"/>
                  <a:pt x="1882087" y="3880673"/>
                </a:cubicBezTo>
                <a:lnTo>
                  <a:pt x="278153" y="3880673"/>
                </a:lnTo>
                <a:cubicBezTo>
                  <a:pt x="124533" y="3880673"/>
                  <a:pt x="0" y="3756140"/>
                  <a:pt x="0" y="3602520"/>
                </a:cubicBezTo>
                <a:lnTo>
                  <a:pt x="0" y="278153"/>
                </a:lnTo>
                <a:cubicBezTo>
                  <a:pt x="0" y="124533"/>
                  <a:pt x="124533" y="0"/>
                  <a:pt x="278153" y="0"/>
                </a:cubicBezTo>
                <a:close/>
              </a:path>
            </a:pathLst>
          </a:custGeom>
          <a:solidFill>
            <a:srgbClr val="2242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56" name="TextBox 74">
            <a:extLst>
              <a:ext uri="{FF2B5EF4-FFF2-40B4-BE49-F238E27FC236}">
                <a16:creationId xmlns:a16="http://schemas.microsoft.com/office/drawing/2014/main" id="{6F595035-83CD-15B7-93DD-BD590001E127}"/>
              </a:ext>
            </a:extLst>
          </p:cNvPr>
          <p:cNvSpPr txBox="1"/>
          <p:nvPr/>
        </p:nvSpPr>
        <p:spPr>
          <a:xfrm>
            <a:off x="5480133" y="1983144"/>
            <a:ext cx="1450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57" name="TextBox 75">
            <a:extLst>
              <a:ext uri="{FF2B5EF4-FFF2-40B4-BE49-F238E27FC236}">
                <a16:creationId xmlns:a16="http://schemas.microsoft.com/office/drawing/2014/main" id="{E31CB904-B6D4-FE4A-841D-7DBBA316A1EB}"/>
              </a:ext>
            </a:extLst>
          </p:cNvPr>
          <p:cNvSpPr txBox="1"/>
          <p:nvPr/>
        </p:nvSpPr>
        <p:spPr>
          <a:xfrm>
            <a:off x="7857118" y="1983144"/>
            <a:ext cx="1450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58" name="TextBox 76">
            <a:extLst>
              <a:ext uri="{FF2B5EF4-FFF2-40B4-BE49-F238E27FC236}">
                <a16:creationId xmlns:a16="http://schemas.microsoft.com/office/drawing/2014/main" id="{42056C02-F50D-60E4-489B-B1E86539E157}"/>
              </a:ext>
            </a:extLst>
          </p:cNvPr>
          <p:cNvSpPr txBox="1"/>
          <p:nvPr/>
        </p:nvSpPr>
        <p:spPr>
          <a:xfrm>
            <a:off x="10234103" y="1983144"/>
            <a:ext cx="1450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59" name="Rounded Rectangle 3">
            <a:extLst>
              <a:ext uri="{FF2B5EF4-FFF2-40B4-BE49-F238E27FC236}">
                <a16:creationId xmlns:a16="http://schemas.microsoft.com/office/drawing/2014/main" id="{6F0A9362-49A4-E9E3-73DB-58F54D47CCD6}"/>
              </a:ext>
            </a:extLst>
          </p:cNvPr>
          <p:cNvSpPr/>
          <p:nvPr/>
        </p:nvSpPr>
        <p:spPr>
          <a:xfrm>
            <a:off x="9388124" y="2260475"/>
            <a:ext cx="793210" cy="645666"/>
          </a:xfrm>
          <a:custGeom>
            <a:avLst/>
            <a:gdLst/>
            <a:ahLst/>
            <a:cxnLst/>
            <a:rect l="l" t="t" r="r" b="b"/>
            <a:pathLst>
              <a:path w="2481182" h="2019660">
                <a:moveTo>
                  <a:pt x="1240591" y="1481245"/>
                </a:moveTo>
                <a:cubicBezTo>
                  <a:pt x="1201062" y="1481245"/>
                  <a:pt x="1169018" y="1511885"/>
                  <a:pt x="1169018" y="1549682"/>
                </a:cubicBezTo>
                <a:cubicBezTo>
                  <a:pt x="1169018" y="1587479"/>
                  <a:pt x="1201062" y="1618119"/>
                  <a:pt x="1240591" y="1618119"/>
                </a:cubicBezTo>
                <a:cubicBezTo>
                  <a:pt x="1280120" y="1618119"/>
                  <a:pt x="1312164" y="1587479"/>
                  <a:pt x="1312164" y="1549682"/>
                </a:cubicBezTo>
                <a:cubicBezTo>
                  <a:pt x="1312164" y="1511885"/>
                  <a:pt x="1280120" y="1481245"/>
                  <a:pt x="1240591" y="1481245"/>
                </a:cubicBezTo>
                <a:close/>
                <a:moveTo>
                  <a:pt x="95430" y="81527"/>
                </a:moveTo>
                <a:lnTo>
                  <a:pt x="95430" y="91249"/>
                </a:lnTo>
                <a:lnTo>
                  <a:pt x="95430" y="1336786"/>
                </a:lnTo>
                <a:lnTo>
                  <a:pt x="95430" y="1414360"/>
                </a:lnTo>
                <a:lnTo>
                  <a:pt x="2385752" y="1414360"/>
                </a:lnTo>
                <a:lnTo>
                  <a:pt x="2385752" y="1336786"/>
                </a:lnTo>
                <a:lnTo>
                  <a:pt x="2385752" y="91249"/>
                </a:lnTo>
                <a:lnTo>
                  <a:pt x="2385752" y="81527"/>
                </a:lnTo>
                <a:close/>
                <a:moveTo>
                  <a:pt x="82232" y="0"/>
                </a:moveTo>
                <a:lnTo>
                  <a:pt x="2398950" y="0"/>
                </a:lnTo>
                <a:cubicBezTo>
                  <a:pt x="2444366" y="0"/>
                  <a:pt x="2481182" y="33399"/>
                  <a:pt x="2481182" y="74597"/>
                </a:cubicBezTo>
                <a:lnTo>
                  <a:pt x="2481182" y="1613510"/>
                </a:lnTo>
                <a:cubicBezTo>
                  <a:pt x="2481182" y="1654709"/>
                  <a:pt x="2444366" y="1688107"/>
                  <a:pt x="2398950" y="1688107"/>
                </a:cubicBezTo>
                <a:lnTo>
                  <a:pt x="1569038" y="1688107"/>
                </a:lnTo>
                <a:lnTo>
                  <a:pt x="1643796" y="1974036"/>
                </a:lnTo>
                <a:lnTo>
                  <a:pt x="1876791" y="1974036"/>
                </a:lnTo>
                <a:cubicBezTo>
                  <a:pt x="1881184" y="1974036"/>
                  <a:pt x="1884744" y="1977440"/>
                  <a:pt x="1884744" y="1981640"/>
                </a:cubicBezTo>
                <a:lnTo>
                  <a:pt x="1884744" y="2012056"/>
                </a:lnTo>
                <a:cubicBezTo>
                  <a:pt x="1884744" y="2016256"/>
                  <a:pt x="1881184" y="2019660"/>
                  <a:pt x="1876791" y="2019660"/>
                </a:cubicBezTo>
                <a:lnTo>
                  <a:pt x="604391" y="2019660"/>
                </a:lnTo>
                <a:cubicBezTo>
                  <a:pt x="599998" y="2019660"/>
                  <a:pt x="596438" y="2016256"/>
                  <a:pt x="596438" y="2012056"/>
                </a:cubicBezTo>
                <a:lnTo>
                  <a:pt x="596438" y="1981640"/>
                </a:lnTo>
                <a:cubicBezTo>
                  <a:pt x="596438" y="1977440"/>
                  <a:pt x="599998" y="1974036"/>
                  <a:pt x="604391" y="1974036"/>
                </a:cubicBezTo>
                <a:lnTo>
                  <a:pt x="837388" y="1974036"/>
                </a:lnTo>
                <a:lnTo>
                  <a:pt x="912145" y="1688107"/>
                </a:lnTo>
                <a:lnTo>
                  <a:pt x="82232" y="1688107"/>
                </a:lnTo>
                <a:cubicBezTo>
                  <a:pt x="36817" y="1688107"/>
                  <a:pt x="0" y="1654709"/>
                  <a:pt x="0" y="1613510"/>
                </a:cubicBezTo>
                <a:lnTo>
                  <a:pt x="0" y="74597"/>
                </a:lnTo>
                <a:cubicBezTo>
                  <a:pt x="0" y="33399"/>
                  <a:pt x="36817" y="0"/>
                  <a:pt x="82232" y="0"/>
                </a:cubicBezTo>
                <a:close/>
              </a:path>
            </a:pathLst>
          </a:custGeom>
          <a:solidFill>
            <a:srgbClr val="22427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 dirty="0"/>
          </a:p>
        </p:txBody>
      </p:sp>
      <p:grpSp>
        <p:nvGrpSpPr>
          <p:cNvPr id="60" name="Group 78">
            <a:extLst>
              <a:ext uri="{FF2B5EF4-FFF2-40B4-BE49-F238E27FC236}">
                <a16:creationId xmlns:a16="http://schemas.microsoft.com/office/drawing/2014/main" id="{A10EE6C2-5F95-628F-4987-D04B88D7AC87}"/>
              </a:ext>
            </a:extLst>
          </p:cNvPr>
          <p:cNvGrpSpPr/>
          <p:nvPr/>
        </p:nvGrpSpPr>
        <p:grpSpPr>
          <a:xfrm>
            <a:off x="9507225" y="2335882"/>
            <a:ext cx="555009" cy="323462"/>
            <a:chOff x="5351423" y="5375787"/>
            <a:chExt cx="555009" cy="323462"/>
          </a:xfrm>
          <a:solidFill>
            <a:srgbClr val="224271"/>
          </a:solidFill>
        </p:grpSpPr>
        <p:sp>
          <p:nvSpPr>
            <p:cNvPr id="61" name="Rectangle 79">
              <a:extLst>
                <a:ext uri="{FF2B5EF4-FFF2-40B4-BE49-F238E27FC236}">
                  <a16:creationId xmlns:a16="http://schemas.microsoft.com/office/drawing/2014/main" id="{94915640-9457-3DB4-F41D-229F5B6D89FA}"/>
                </a:ext>
              </a:extLst>
            </p:cNvPr>
            <p:cNvSpPr/>
            <p:nvPr/>
          </p:nvSpPr>
          <p:spPr>
            <a:xfrm>
              <a:off x="5354515" y="5375787"/>
              <a:ext cx="551917" cy="6383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Rectangle 80">
              <a:extLst>
                <a:ext uri="{FF2B5EF4-FFF2-40B4-BE49-F238E27FC236}">
                  <a16:creationId xmlns:a16="http://schemas.microsoft.com/office/drawing/2014/main" id="{CBB51AB6-2781-15E1-0AC9-FC70FE9EE640}"/>
                </a:ext>
              </a:extLst>
            </p:cNvPr>
            <p:cNvSpPr/>
            <p:nvPr/>
          </p:nvSpPr>
          <p:spPr>
            <a:xfrm>
              <a:off x="5351783" y="5470356"/>
              <a:ext cx="139623" cy="972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Rectangle 81">
              <a:extLst>
                <a:ext uri="{FF2B5EF4-FFF2-40B4-BE49-F238E27FC236}">
                  <a16:creationId xmlns:a16="http://schemas.microsoft.com/office/drawing/2014/main" id="{8DD959CD-0CE6-5897-AA9A-9655083CEFA3}"/>
                </a:ext>
              </a:extLst>
            </p:cNvPr>
            <p:cNvSpPr/>
            <p:nvPr/>
          </p:nvSpPr>
          <p:spPr>
            <a:xfrm>
              <a:off x="5675254" y="5470356"/>
              <a:ext cx="219438" cy="22889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Rectangle 82">
              <a:extLst>
                <a:ext uri="{FF2B5EF4-FFF2-40B4-BE49-F238E27FC236}">
                  <a16:creationId xmlns:a16="http://schemas.microsoft.com/office/drawing/2014/main" id="{D3838149-2A79-6F25-04F1-03F294B04860}"/>
                </a:ext>
              </a:extLst>
            </p:cNvPr>
            <p:cNvSpPr/>
            <p:nvPr/>
          </p:nvSpPr>
          <p:spPr>
            <a:xfrm>
              <a:off x="5524642" y="5470356"/>
              <a:ext cx="117377" cy="1340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Rectangle 83">
              <a:extLst>
                <a:ext uri="{FF2B5EF4-FFF2-40B4-BE49-F238E27FC236}">
                  <a16:creationId xmlns:a16="http://schemas.microsoft.com/office/drawing/2014/main" id="{A11892C7-8BAE-3F4D-50C8-94FF42B12F62}"/>
                </a:ext>
              </a:extLst>
            </p:cNvPr>
            <p:cNvSpPr/>
            <p:nvPr/>
          </p:nvSpPr>
          <p:spPr>
            <a:xfrm>
              <a:off x="5351423" y="5582710"/>
              <a:ext cx="139623" cy="11653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Rectangle 84">
              <a:extLst>
                <a:ext uri="{FF2B5EF4-FFF2-40B4-BE49-F238E27FC236}">
                  <a16:creationId xmlns:a16="http://schemas.microsoft.com/office/drawing/2014/main" id="{882E5EA6-F1F5-B528-A036-8CC2965C0054}"/>
                </a:ext>
              </a:extLst>
            </p:cNvPr>
            <p:cNvSpPr/>
            <p:nvPr/>
          </p:nvSpPr>
          <p:spPr>
            <a:xfrm>
              <a:off x="5522505" y="5617217"/>
              <a:ext cx="117377" cy="82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7" name="TextBox 85">
            <a:extLst>
              <a:ext uri="{FF2B5EF4-FFF2-40B4-BE49-F238E27FC236}">
                <a16:creationId xmlns:a16="http://schemas.microsoft.com/office/drawing/2014/main" id="{12B90251-8A56-4001-3904-08132606FD55}"/>
              </a:ext>
            </a:extLst>
          </p:cNvPr>
          <p:cNvSpPr txBox="1"/>
          <p:nvPr/>
        </p:nvSpPr>
        <p:spPr>
          <a:xfrm>
            <a:off x="4859330" y="1223252"/>
            <a:ext cx="586092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 DOLOR SIT AMET 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8" name="TextBox 86">
            <a:extLst>
              <a:ext uri="{FF2B5EF4-FFF2-40B4-BE49-F238E27FC236}">
                <a16:creationId xmlns:a16="http://schemas.microsoft.com/office/drawing/2014/main" id="{20156194-8B51-EE4A-173D-E36EF4BBF130}"/>
              </a:ext>
            </a:extLst>
          </p:cNvPr>
          <p:cNvSpPr txBox="1"/>
          <p:nvPr/>
        </p:nvSpPr>
        <p:spPr>
          <a:xfrm>
            <a:off x="4859329" y="519110"/>
            <a:ext cx="586092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AWESOME </a:t>
            </a:r>
            <a:r>
              <a:rPr lang="en-GB" altLang="ko-KR" sz="4400" b="1" dirty="0">
                <a:solidFill>
                  <a:srgbClr val="224271"/>
                </a:solidFill>
                <a:latin typeface="+mj-lt"/>
                <a:cs typeface="Arial" pitchFamily="34" charset="0"/>
              </a:rPr>
              <a:t>S</a:t>
            </a:r>
            <a:r>
              <a:rPr lang="en-US" altLang="ko-KR" sz="4400" b="1" dirty="0">
                <a:solidFill>
                  <a:srgbClr val="224271"/>
                </a:solidFill>
                <a:latin typeface="+mj-lt"/>
                <a:cs typeface="Arial" pitchFamily="34" charset="0"/>
              </a:rPr>
              <a:t>LIDE</a:t>
            </a:r>
            <a:endParaRPr lang="ko-KR" altLang="en-US" sz="4400" b="1" dirty="0">
              <a:solidFill>
                <a:srgbClr val="224271"/>
              </a:solidFill>
              <a:latin typeface="+mj-lt"/>
              <a:cs typeface="Arial" pitchFamily="34" charset="0"/>
            </a:endParaRPr>
          </a:p>
        </p:txBody>
      </p:sp>
      <p:sp>
        <p:nvSpPr>
          <p:cNvPr id="81" name="Forma libre: forma 31">
            <a:extLst>
              <a:ext uri="{FF2B5EF4-FFF2-40B4-BE49-F238E27FC236}">
                <a16:creationId xmlns:a16="http://schemas.microsoft.com/office/drawing/2014/main" id="{F0820D17-1904-CF61-F3B7-1F7EDBBA355F}"/>
              </a:ext>
            </a:extLst>
          </p:cNvPr>
          <p:cNvSpPr/>
          <p:nvPr/>
        </p:nvSpPr>
        <p:spPr>
          <a:xfrm>
            <a:off x="1819244" y="4838148"/>
            <a:ext cx="259593" cy="251217"/>
          </a:xfrm>
          <a:custGeom>
            <a:avLst/>
            <a:gdLst>
              <a:gd name="connsiteX0" fmla="*/ 398577 w 662009"/>
              <a:gd name="connsiteY0" fmla="*/ 121941 h 640647"/>
              <a:gd name="connsiteX1" fmla="*/ 398577 w 662009"/>
              <a:gd name="connsiteY1" fmla="*/ 121941 h 640647"/>
              <a:gd name="connsiteX2" fmla="*/ 383196 w 662009"/>
              <a:gd name="connsiteY2" fmla="*/ 121941 h 640647"/>
              <a:gd name="connsiteX3" fmla="*/ 383219 w 662009"/>
              <a:gd name="connsiteY3" fmla="*/ 0 h 640647"/>
              <a:gd name="connsiteX4" fmla="*/ 0 w 662009"/>
              <a:gd name="connsiteY4" fmla="*/ 64133 h 640647"/>
              <a:gd name="connsiteX5" fmla="*/ 0 w 662009"/>
              <a:gd name="connsiteY5" fmla="*/ 576124 h 640647"/>
              <a:gd name="connsiteX6" fmla="*/ 383128 w 662009"/>
              <a:gd name="connsiteY6" fmla="*/ 640647 h 640647"/>
              <a:gd name="connsiteX7" fmla="*/ 383219 w 662009"/>
              <a:gd name="connsiteY7" fmla="*/ 122514 h 640647"/>
              <a:gd name="connsiteX8" fmla="*/ 398072 w 662009"/>
              <a:gd name="connsiteY8" fmla="*/ 122514 h 640647"/>
              <a:gd name="connsiteX9" fmla="*/ 398049 w 662009"/>
              <a:gd name="connsiteY9" fmla="*/ 152655 h 640647"/>
              <a:gd name="connsiteX10" fmla="*/ 630608 w 662009"/>
              <a:gd name="connsiteY10" fmla="*/ 152655 h 640647"/>
              <a:gd name="connsiteX11" fmla="*/ 630608 w 662009"/>
              <a:gd name="connsiteY11" fmla="*/ 440087 h 640647"/>
              <a:gd name="connsiteX12" fmla="*/ 614907 w 662009"/>
              <a:gd name="connsiteY12" fmla="*/ 440087 h 640647"/>
              <a:gd name="connsiteX13" fmla="*/ 614907 w 662009"/>
              <a:gd name="connsiteY13" fmla="*/ 168264 h 640647"/>
              <a:gd name="connsiteX14" fmla="*/ 397958 w 662009"/>
              <a:gd name="connsiteY14" fmla="*/ 168242 h 640647"/>
              <a:gd name="connsiteX15" fmla="*/ 397958 w 662009"/>
              <a:gd name="connsiteY15" fmla="*/ 208010 h 640647"/>
              <a:gd name="connsiteX16" fmla="*/ 413177 w 662009"/>
              <a:gd name="connsiteY16" fmla="*/ 206337 h 640647"/>
              <a:gd name="connsiteX17" fmla="*/ 427457 w 662009"/>
              <a:gd name="connsiteY17" fmla="*/ 205236 h 640647"/>
              <a:gd name="connsiteX18" fmla="*/ 427457 w 662009"/>
              <a:gd name="connsiteY18" fmla="*/ 287340 h 640647"/>
              <a:gd name="connsiteX19" fmla="*/ 511509 w 662009"/>
              <a:gd name="connsiteY19" fmla="*/ 287340 h 640647"/>
              <a:gd name="connsiteX20" fmla="*/ 497298 w 662009"/>
              <a:gd name="connsiteY20" fmla="*/ 333435 h 640647"/>
              <a:gd name="connsiteX21" fmla="*/ 455879 w 662009"/>
              <a:gd name="connsiteY21" fmla="*/ 363003 h 640647"/>
              <a:gd name="connsiteX22" fmla="*/ 421933 w 662009"/>
              <a:gd name="connsiteY22" fmla="*/ 366624 h 640647"/>
              <a:gd name="connsiteX23" fmla="*/ 397958 w 662009"/>
              <a:gd name="connsiteY23" fmla="*/ 363988 h 640647"/>
              <a:gd name="connsiteX24" fmla="*/ 397958 w 662009"/>
              <a:gd name="connsiteY24" fmla="*/ 394428 h 640647"/>
              <a:gd name="connsiteX25" fmla="*/ 548412 w 662009"/>
              <a:gd name="connsiteY25" fmla="*/ 394428 h 640647"/>
              <a:gd name="connsiteX26" fmla="*/ 548412 w 662009"/>
              <a:gd name="connsiteY26" fmla="*/ 423079 h 640647"/>
              <a:gd name="connsiteX27" fmla="*/ 397935 w 662009"/>
              <a:gd name="connsiteY27" fmla="*/ 423079 h 640647"/>
              <a:gd name="connsiteX28" fmla="*/ 397935 w 662009"/>
              <a:gd name="connsiteY28" fmla="*/ 449851 h 640647"/>
              <a:gd name="connsiteX29" fmla="*/ 547518 w 662009"/>
              <a:gd name="connsiteY29" fmla="*/ 449851 h 640647"/>
              <a:gd name="connsiteX30" fmla="*/ 547518 w 662009"/>
              <a:gd name="connsiteY30" fmla="*/ 480313 h 640647"/>
              <a:gd name="connsiteX31" fmla="*/ 397912 w 662009"/>
              <a:gd name="connsiteY31" fmla="*/ 480313 h 640647"/>
              <a:gd name="connsiteX32" fmla="*/ 397912 w 662009"/>
              <a:gd name="connsiteY32" fmla="*/ 515406 h 640647"/>
              <a:gd name="connsiteX33" fmla="*/ 614907 w 662009"/>
              <a:gd name="connsiteY33" fmla="*/ 515406 h 640647"/>
              <a:gd name="connsiteX34" fmla="*/ 614907 w 662009"/>
              <a:gd name="connsiteY34" fmla="*/ 440591 h 640647"/>
              <a:gd name="connsiteX35" fmla="*/ 630608 w 662009"/>
              <a:gd name="connsiteY35" fmla="*/ 440591 h 640647"/>
              <a:gd name="connsiteX36" fmla="*/ 630608 w 662009"/>
              <a:gd name="connsiteY36" fmla="*/ 440591 h 640647"/>
              <a:gd name="connsiteX37" fmla="*/ 662010 w 662009"/>
              <a:gd name="connsiteY37" fmla="*/ 440591 h 640647"/>
              <a:gd name="connsiteX38" fmla="*/ 662010 w 662009"/>
              <a:gd name="connsiteY38" fmla="*/ 122101 h 640647"/>
              <a:gd name="connsiteX39" fmla="*/ 398577 w 662009"/>
              <a:gd name="connsiteY39" fmla="*/ 121941 h 640647"/>
              <a:gd name="connsiteX40" fmla="*/ 267834 w 662009"/>
              <a:gd name="connsiteY40" fmla="*/ 452946 h 640647"/>
              <a:gd name="connsiteX41" fmla="*/ 177387 w 662009"/>
              <a:gd name="connsiteY41" fmla="*/ 482743 h 640647"/>
              <a:gd name="connsiteX42" fmla="*/ 90470 w 662009"/>
              <a:gd name="connsiteY42" fmla="*/ 460808 h 640647"/>
              <a:gd name="connsiteX43" fmla="*/ 86230 w 662009"/>
              <a:gd name="connsiteY43" fmla="*/ 457988 h 640647"/>
              <a:gd name="connsiteX44" fmla="*/ 100899 w 662009"/>
              <a:gd name="connsiteY44" fmla="*/ 409281 h 640647"/>
              <a:gd name="connsiteX45" fmla="*/ 108509 w 662009"/>
              <a:gd name="connsiteY45" fmla="*/ 413957 h 640647"/>
              <a:gd name="connsiteX46" fmla="*/ 180275 w 662009"/>
              <a:gd name="connsiteY46" fmla="*/ 434196 h 640647"/>
              <a:gd name="connsiteX47" fmla="*/ 241521 w 662009"/>
              <a:gd name="connsiteY47" fmla="*/ 385511 h 640647"/>
              <a:gd name="connsiteX48" fmla="*/ 184561 w 662009"/>
              <a:gd name="connsiteY48" fmla="*/ 327177 h 640647"/>
              <a:gd name="connsiteX49" fmla="*/ 94160 w 662009"/>
              <a:gd name="connsiteY49" fmla="*/ 228478 h 640647"/>
              <a:gd name="connsiteX50" fmla="*/ 206359 w 662009"/>
              <a:gd name="connsiteY50" fmla="*/ 133195 h 640647"/>
              <a:gd name="connsiteX51" fmla="*/ 281747 w 662009"/>
              <a:gd name="connsiteY51" fmla="*/ 150042 h 640647"/>
              <a:gd name="connsiteX52" fmla="*/ 286698 w 662009"/>
              <a:gd name="connsiteY52" fmla="*/ 152838 h 640647"/>
              <a:gd name="connsiteX53" fmla="*/ 270653 w 662009"/>
              <a:gd name="connsiteY53" fmla="*/ 200285 h 640647"/>
              <a:gd name="connsiteX54" fmla="*/ 263479 w 662009"/>
              <a:gd name="connsiteY54" fmla="*/ 196366 h 640647"/>
              <a:gd name="connsiteX55" fmla="*/ 204938 w 662009"/>
              <a:gd name="connsiteY55" fmla="*/ 181742 h 640647"/>
              <a:gd name="connsiteX56" fmla="*/ 150455 w 662009"/>
              <a:gd name="connsiteY56" fmla="*/ 223665 h 640647"/>
              <a:gd name="connsiteX57" fmla="*/ 210806 w 662009"/>
              <a:gd name="connsiteY57" fmla="*/ 280051 h 640647"/>
              <a:gd name="connsiteX58" fmla="*/ 298296 w 662009"/>
              <a:gd name="connsiteY58" fmla="*/ 382119 h 640647"/>
              <a:gd name="connsiteX59" fmla="*/ 267834 w 662009"/>
              <a:gd name="connsiteY59" fmla="*/ 452946 h 640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662009" h="640647">
                <a:moveTo>
                  <a:pt x="398577" y="121941"/>
                </a:moveTo>
                <a:lnTo>
                  <a:pt x="398577" y="121941"/>
                </a:lnTo>
                <a:lnTo>
                  <a:pt x="383196" y="121941"/>
                </a:lnTo>
                <a:cubicBezTo>
                  <a:pt x="383196" y="81301"/>
                  <a:pt x="383219" y="40662"/>
                  <a:pt x="383219" y="0"/>
                </a:cubicBezTo>
                <a:cubicBezTo>
                  <a:pt x="255480" y="21385"/>
                  <a:pt x="127740" y="42748"/>
                  <a:pt x="0" y="64133"/>
                </a:cubicBezTo>
                <a:cubicBezTo>
                  <a:pt x="0" y="234805"/>
                  <a:pt x="0" y="405476"/>
                  <a:pt x="0" y="576124"/>
                </a:cubicBezTo>
                <a:cubicBezTo>
                  <a:pt x="127717" y="597624"/>
                  <a:pt x="255411" y="619147"/>
                  <a:pt x="383128" y="640647"/>
                </a:cubicBezTo>
                <a:cubicBezTo>
                  <a:pt x="383151" y="467982"/>
                  <a:pt x="383196" y="295179"/>
                  <a:pt x="383219" y="122514"/>
                </a:cubicBezTo>
                <a:lnTo>
                  <a:pt x="398072" y="122514"/>
                </a:lnTo>
                <a:cubicBezTo>
                  <a:pt x="398072" y="132530"/>
                  <a:pt x="398049" y="142639"/>
                  <a:pt x="398049" y="152655"/>
                </a:cubicBezTo>
                <a:cubicBezTo>
                  <a:pt x="475569" y="152655"/>
                  <a:pt x="553088" y="152655"/>
                  <a:pt x="630608" y="152655"/>
                </a:cubicBezTo>
                <a:cubicBezTo>
                  <a:pt x="630608" y="248397"/>
                  <a:pt x="630608" y="344322"/>
                  <a:pt x="630608" y="440087"/>
                </a:cubicBezTo>
                <a:lnTo>
                  <a:pt x="614907" y="440087"/>
                </a:lnTo>
                <a:cubicBezTo>
                  <a:pt x="614907" y="349548"/>
                  <a:pt x="614907" y="258803"/>
                  <a:pt x="614907" y="168264"/>
                </a:cubicBezTo>
                <a:cubicBezTo>
                  <a:pt x="542590" y="168264"/>
                  <a:pt x="470274" y="168242"/>
                  <a:pt x="397958" y="168242"/>
                </a:cubicBezTo>
                <a:cubicBezTo>
                  <a:pt x="397958" y="181490"/>
                  <a:pt x="397958" y="194761"/>
                  <a:pt x="397958" y="208010"/>
                </a:cubicBezTo>
                <a:cubicBezTo>
                  <a:pt x="400296" y="207781"/>
                  <a:pt x="407149" y="206910"/>
                  <a:pt x="413177" y="206337"/>
                </a:cubicBezTo>
                <a:cubicBezTo>
                  <a:pt x="419435" y="205741"/>
                  <a:pt x="424890" y="205488"/>
                  <a:pt x="427457" y="205236"/>
                </a:cubicBezTo>
                <a:cubicBezTo>
                  <a:pt x="427457" y="232604"/>
                  <a:pt x="427457" y="259972"/>
                  <a:pt x="427457" y="287340"/>
                </a:cubicBezTo>
                <a:cubicBezTo>
                  <a:pt x="455467" y="287340"/>
                  <a:pt x="483499" y="287340"/>
                  <a:pt x="511509" y="287340"/>
                </a:cubicBezTo>
                <a:cubicBezTo>
                  <a:pt x="511601" y="294491"/>
                  <a:pt x="510867" y="314272"/>
                  <a:pt x="497298" y="333435"/>
                </a:cubicBezTo>
                <a:cubicBezTo>
                  <a:pt x="495648" y="335772"/>
                  <a:pt x="481551" y="355118"/>
                  <a:pt x="455879" y="363003"/>
                </a:cubicBezTo>
                <a:cubicBezTo>
                  <a:pt x="442677" y="367060"/>
                  <a:pt x="430597" y="366808"/>
                  <a:pt x="421933" y="366624"/>
                </a:cubicBezTo>
                <a:cubicBezTo>
                  <a:pt x="412100" y="366418"/>
                  <a:pt x="403894" y="365180"/>
                  <a:pt x="397958" y="363988"/>
                </a:cubicBezTo>
                <a:cubicBezTo>
                  <a:pt x="397958" y="374143"/>
                  <a:pt x="397958" y="384274"/>
                  <a:pt x="397958" y="394428"/>
                </a:cubicBezTo>
                <a:cubicBezTo>
                  <a:pt x="448109" y="394428"/>
                  <a:pt x="498261" y="394428"/>
                  <a:pt x="548412" y="394428"/>
                </a:cubicBezTo>
                <a:cubicBezTo>
                  <a:pt x="548412" y="403986"/>
                  <a:pt x="548412" y="413521"/>
                  <a:pt x="548412" y="423079"/>
                </a:cubicBezTo>
                <a:cubicBezTo>
                  <a:pt x="498261" y="423079"/>
                  <a:pt x="448086" y="423079"/>
                  <a:pt x="397935" y="423079"/>
                </a:cubicBezTo>
                <a:cubicBezTo>
                  <a:pt x="397935" y="431996"/>
                  <a:pt x="397935" y="440935"/>
                  <a:pt x="397935" y="449851"/>
                </a:cubicBezTo>
                <a:cubicBezTo>
                  <a:pt x="447788" y="449851"/>
                  <a:pt x="497665" y="449851"/>
                  <a:pt x="547518" y="449851"/>
                </a:cubicBezTo>
                <a:cubicBezTo>
                  <a:pt x="547518" y="460005"/>
                  <a:pt x="547518" y="470159"/>
                  <a:pt x="547518" y="480313"/>
                </a:cubicBezTo>
                <a:cubicBezTo>
                  <a:pt x="497642" y="480313"/>
                  <a:pt x="447765" y="480313"/>
                  <a:pt x="397912" y="480313"/>
                </a:cubicBezTo>
                <a:cubicBezTo>
                  <a:pt x="397912" y="492003"/>
                  <a:pt x="397912" y="503693"/>
                  <a:pt x="397912" y="515406"/>
                </a:cubicBezTo>
                <a:cubicBezTo>
                  <a:pt x="470251" y="515406"/>
                  <a:pt x="542567" y="515406"/>
                  <a:pt x="614907" y="515406"/>
                </a:cubicBezTo>
                <a:cubicBezTo>
                  <a:pt x="614907" y="490468"/>
                  <a:pt x="614907" y="465529"/>
                  <a:pt x="614907" y="440591"/>
                </a:cubicBezTo>
                <a:lnTo>
                  <a:pt x="630608" y="440591"/>
                </a:lnTo>
                <a:cubicBezTo>
                  <a:pt x="630608" y="440591"/>
                  <a:pt x="630608" y="440591"/>
                  <a:pt x="630608" y="440591"/>
                </a:cubicBezTo>
                <a:cubicBezTo>
                  <a:pt x="641083" y="440591"/>
                  <a:pt x="651535" y="440591"/>
                  <a:pt x="662010" y="440591"/>
                </a:cubicBezTo>
                <a:cubicBezTo>
                  <a:pt x="662010" y="334420"/>
                  <a:pt x="662010" y="228249"/>
                  <a:pt x="662010" y="122101"/>
                </a:cubicBezTo>
                <a:cubicBezTo>
                  <a:pt x="574199" y="122032"/>
                  <a:pt x="486388" y="121987"/>
                  <a:pt x="398577" y="121941"/>
                </a:cubicBezTo>
                <a:close/>
                <a:moveTo>
                  <a:pt x="267834" y="452946"/>
                </a:moveTo>
                <a:cubicBezTo>
                  <a:pt x="246334" y="472451"/>
                  <a:pt x="215070" y="482743"/>
                  <a:pt x="177387" y="482743"/>
                </a:cubicBezTo>
                <a:cubicBezTo>
                  <a:pt x="145572" y="482743"/>
                  <a:pt x="109838" y="473735"/>
                  <a:pt x="90470" y="460808"/>
                </a:cubicBezTo>
                <a:lnTo>
                  <a:pt x="86230" y="457988"/>
                </a:lnTo>
                <a:lnTo>
                  <a:pt x="100899" y="409281"/>
                </a:lnTo>
                <a:lnTo>
                  <a:pt x="108509" y="413957"/>
                </a:lnTo>
                <a:cubicBezTo>
                  <a:pt x="129092" y="426632"/>
                  <a:pt x="155933" y="434196"/>
                  <a:pt x="180275" y="434196"/>
                </a:cubicBezTo>
                <a:cubicBezTo>
                  <a:pt x="218049" y="434196"/>
                  <a:pt x="241521" y="415538"/>
                  <a:pt x="241521" y="385511"/>
                </a:cubicBezTo>
                <a:cubicBezTo>
                  <a:pt x="241521" y="358625"/>
                  <a:pt x="226622" y="343359"/>
                  <a:pt x="184561" y="327177"/>
                </a:cubicBezTo>
                <a:cubicBezTo>
                  <a:pt x="122926" y="305333"/>
                  <a:pt x="94160" y="273954"/>
                  <a:pt x="94160" y="228478"/>
                </a:cubicBezTo>
                <a:cubicBezTo>
                  <a:pt x="94160" y="172367"/>
                  <a:pt x="140301" y="133195"/>
                  <a:pt x="206359" y="133195"/>
                </a:cubicBezTo>
                <a:cubicBezTo>
                  <a:pt x="246082" y="133195"/>
                  <a:pt x="270630" y="143739"/>
                  <a:pt x="281747" y="150042"/>
                </a:cubicBezTo>
                <a:lnTo>
                  <a:pt x="286698" y="152838"/>
                </a:lnTo>
                <a:lnTo>
                  <a:pt x="270653" y="200285"/>
                </a:lnTo>
                <a:lnTo>
                  <a:pt x="263479" y="196366"/>
                </a:lnTo>
                <a:cubicBezTo>
                  <a:pt x="251262" y="189696"/>
                  <a:pt x="231160" y="181742"/>
                  <a:pt x="204938" y="181742"/>
                </a:cubicBezTo>
                <a:cubicBezTo>
                  <a:pt x="167302" y="181742"/>
                  <a:pt x="150455" y="202807"/>
                  <a:pt x="150455" y="223665"/>
                </a:cubicBezTo>
                <a:cubicBezTo>
                  <a:pt x="150455" y="248672"/>
                  <a:pt x="165124" y="262379"/>
                  <a:pt x="210806" y="280051"/>
                </a:cubicBezTo>
                <a:cubicBezTo>
                  <a:pt x="272143" y="303729"/>
                  <a:pt x="298296" y="334260"/>
                  <a:pt x="298296" y="382119"/>
                </a:cubicBezTo>
                <a:cubicBezTo>
                  <a:pt x="298296" y="409968"/>
                  <a:pt x="287478" y="435113"/>
                  <a:pt x="267834" y="452946"/>
                </a:cubicBezTo>
                <a:close/>
              </a:path>
            </a:pathLst>
          </a:custGeom>
          <a:solidFill>
            <a:srgbClr val="FFFFFF"/>
          </a:solidFill>
          <a:ln w="2285" cap="flat">
            <a:noFill/>
            <a:prstDash val="solid"/>
            <a:miter/>
          </a:ln>
        </p:spPr>
        <p:txBody>
          <a:bodyPr rtlCol="0" anchor="ctr"/>
          <a:lstStyle/>
          <a:p>
            <a:endParaRPr lang="es-PE" sz="140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6109D18-DAD5-EA86-A685-9286BE589C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37" y="1577531"/>
            <a:ext cx="5086804" cy="531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662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">
            <a:extLst>
              <a:ext uri="{FF2B5EF4-FFF2-40B4-BE49-F238E27FC236}">
                <a16:creationId xmlns:a16="http://schemas.microsoft.com/office/drawing/2014/main" id="{A4BA62FD-E8EF-A41F-8E84-48FC8B0ED75D}"/>
              </a:ext>
            </a:extLst>
          </p:cNvPr>
          <p:cNvGrpSpPr/>
          <p:nvPr/>
        </p:nvGrpSpPr>
        <p:grpSpPr>
          <a:xfrm>
            <a:off x="8192346" y="3794822"/>
            <a:ext cx="3292870" cy="830997"/>
            <a:chOff x="7020272" y="1700460"/>
            <a:chExt cx="4309656" cy="830997"/>
          </a:xfrm>
        </p:grpSpPr>
        <p:sp>
          <p:nvSpPr>
            <p:cNvPr id="4" name="Rectangle 15">
              <a:extLst>
                <a:ext uri="{FF2B5EF4-FFF2-40B4-BE49-F238E27FC236}">
                  <a16:creationId xmlns:a16="http://schemas.microsoft.com/office/drawing/2014/main" id="{B9D02B5D-0BD6-4CAB-DD13-882B3F1F5CAF}"/>
                </a:ext>
              </a:extLst>
            </p:cNvPr>
            <p:cNvSpPr/>
            <p:nvPr/>
          </p:nvSpPr>
          <p:spPr>
            <a:xfrm>
              <a:off x="7020272" y="1772816"/>
              <a:ext cx="288032" cy="144016"/>
            </a:xfrm>
            <a:prstGeom prst="rect">
              <a:avLst/>
            </a:prstGeom>
            <a:solidFill>
              <a:srgbClr val="0265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" name="TextBox 16">
              <a:extLst>
                <a:ext uri="{FF2B5EF4-FFF2-40B4-BE49-F238E27FC236}">
                  <a16:creationId xmlns:a16="http://schemas.microsoft.com/office/drawing/2014/main" id="{6DB370A5-E035-21B7-2E5B-E13707036DDC}"/>
                </a:ext>
              </a:extLst>
            </p:cNvPr>
            <p:cNvSpPr txBox="1"/>
            <p:nvPr/>
          </p:nvSpPr>
          <p:spPr>
            <a:xfrm>
              <a:off x="7304112" y="1700460"/>
              <a:ext cx="40258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Option A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0441DD09-E599-36DA-7956-6BB29A883C1F}"/>
              </a:ext>
            </a:extLst>
          </p:cNvPr>
          <p:cNvGrpSpPr/>
          <p:nvPr/>
        </p:nvGrpSpPr>
        <p:grpSpPr>
          <a:xfrm>
            <a:off x="8192346" y="4716117"/>
            <a:ext cx="3292870" cy="830997"/>
            <a:chOff x="7020272" y="1700460"/>
            <a:chExt cx="4309656" cy="830997"/>
          </a:xfrm>
        </p:grpSpPr>
        <p:sp>
          <p:nvSpPr>
            <p:cNvPr id="7" name="Rectangle 13">
              <a:extLst>
                <a:ext uri="{FF2B5EF4-FFF2-40B4-BE49-F238E27FC236}">
                  <a16:creationId xmlns:a16="http://schemas.microsoft.com/office/drawing/2014/main" id="{6D44117E-DBAD-85DA-5F83-45F6E6E00E87}"/>
                </a:ext>
              </a:extLst>
            </p:cNvPr>
            <p:cNvSpPr/>
            <p:nvPr/>
          </p:nvSpPr>
          <p:spPr>
            <a:xfrm>
              <a:off x="7020272" y="1772816"/>
              <a:ext cx="288032" cy="14401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TextBox 14">
              <a:extLst>
                <a:ext uri="{FF2B5EF4-FFF2-40B4-BE49-F238E27FC236}">
                  <a16:creationId xmlns:a16="http://schemas.microsoft.com/office/drawing/2014/main" id="{FAAFDC5D-C098-A797-CB91-8F86B9FD75A3}"/>
                </a:ext>
              </a:extLst>
            </p:cNvPr>
            <p:cNvSpPr txBox="1"/>
            <p:nvPr/>
          </p:nvSpPr>
          <p:spPr>
            <a:xfrm>
              <a:off x="7304112" y="1700460"/>
              <a:ext cx="40258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Option B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</p:grpSp>
      <p:grpSp>
        <p:nvGrpSpPr>
          <p:cNvPr id="9" name="Group 7">
            <a:extLst>
              <a:ext uri="{FF2B5EF4-FFF2-40B4-BE49-F238E27FC236}">
                <a16:creationId xmlns:a16="http://schemas.microsoft.com/office/drawing/2014/main" id="{AF278EC2-9A3C-5FC8-DA70-D00FA8CA31BC}"/>
              </a:ext>
            </a:extLst>
          </p:cNvPr>
          <p:cNvGrpSpPr/>
          <p:nvPr/>
        </p:nvGrpSpPr>
        <p:grpSpPr>
          <a:xfrm>
            <a:off x="8192346" y="5637413"/>
            <a:ext cx="3292870" cy="830997"/>
            <a:chOff x="7020272" y="1700460"/>
            <a:chExt cx="4309656" cy="830997"/>
          </a:xfrm>
        </p:grpSpPr>
        <p:sp>
          <p:nvSpPr>
            <p:cNvPr id="10" name="Rectangle 11">
              <a:extLst>
                <a:ext uri="{FF2B5EF4-FFF2-40B4-BE49-F238E27FC236}">
                  <a16:creationId xmlns:a16="http://schemas.microsoft.com/office/drawing/2014/main" id="{ABFBDDBD-4D21-2CF7-BF95-0F0D49E74C1B}"/>
                </a:ext>
              </a:extLst>
            </p:cNvPr>
            <p:cNvSpPr/>
            <p:nvPr/>
          </p:nvSpPr>
          <p:spPr>
            <a:xfrm>
              <a:off x="7020272" y="1772816"/>
              <a:ext cx="288032" cy="144016"/>
            </a:xfrm>
            <a:prstGeom prst="rect">
              <a:avLst/>
            </a:prstGeom>
            <a:solidFill>
              <a:srgbClr val="0265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TextBox 12">
              <a:extLst>
                <a:ext uri="{FF2B5EF4-FFF2-40B4-BE49-F238E27FC236}">
                  <a16:creationId xmlns:a16="http://schemas.microsoft.com/office/drawing/2014/main" id="{DC452216-2B73-EB26-D090-4E30EB7D30E5}"/>
                </a:ext>
              </a:extLst>
            </p:cNvPr>
            <p:cNvSpPr txBox="1"/>
            <p:nvPr/>
          </p:nvSpPr>
          <p:spPr>
            <a:xfrm>
              <a:off x="7304112" y="1700460"/>
              <a:ext cx="40258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Option C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</p:grpSp>
      <p:sp>
        <p:nvSpPr>
          <p:cNvPr id="12" name="TextBox 17">
            <a:extLst>
              <a:ext uri="{FF2B5EF4-FFF2-40B4-BE49-F238E27FC236}">
                <a16:creationId xmlns:a16="http://schemas.microsoft.com/office/drawing/2014/main" id="{6F33BFE6-6236-BAE4-30E6-35A92EAB3BDA}"/>
              </a:ext>
            </a:extLst>
          </p:cNvPr>
          <p:cNvSpPr txBox="1"/>
          <p:nvPr/>
        </p:nvSpPr>
        <p:spPr>
          <a:xfrm>
            <a:off x="7574241" y="1058715"/>
            <a:ext cx="415862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 DOLOR SIT AMET 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8">
            <a:extLst>
              <a:ext uri="{FF2B5EF4-FFF2-40B4-BE49-F238E27FC236}">
                <a16:creationId xmlns:a16="http://schemas.microsoft.com/office/drawing/2014/main" id="{EA9F04E9-0459-97D4-A05C-DE489AFF7695}"/>
              </a:ext>
            </a:extLst>
          </p:cNvPr>
          <p:cNvSpPr txBox="1"/>
          <p:nvPr/>
        </p:nvSpPr>
        <p:spPr>
          <a:xfrm>
            <a:off x="7574241" y="656290"/>
            <a:ext cx="415862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AWESOME </a:t>
            </a:r>
            <a:r>
              <a:rPr lang="en-GB" altLang="ko-KR" sz="2800" b="1" dirty="0">
                <a:solidFill>
                  <a:srgbClr val="224271"/>
                </a:solidFill>
                <a:cs typeface="Arial" pitchFamily="34" charset="0"/>
              </a:rPr>
              <a:t>S</a:t>
            </a:r>
            <a:r>
              <a:rPr lang="en-US" altLang="ko-KR" sz="2800" b="1" dirty="0">
                <a:solidFill>
                  <a:srgbClr val="224271"/>
                </a:solidFill>
                <a:cs typeface="Arial" pitchFamily="34" charset="0"/>
              </a:rPr>
              <a:t>LIDE</a:t>
            </a:r>
            <a:endParaRPr lang="ko-KR" altLang="en-US" sz="2800" b="1" dirty="0">
              <a:solidFill>
                <a:srgbClr val="224271"/>
              </a:solidFill>
              <a:cs typeface="Arial" pitchFamily="34" charset="0"/>
            </a:endParaRPr>
          </a:p>
        </p:txBody>
      </p:sp>
      <p:sp>
        <p:nvSpPr>
          <p:cNvPr id="14" name="TextBox 19">
            <a:extLst>
              <a:ext uri="{FF2B5EF4-FFF2-40B4-BE49-F238E27FC236}">
                <a16:creationId xmlns:a16="http://schemas.microsoft.com/office/drawing/2014/main" id="{B4187FFB-E626-2A1B-7B29-2BF85D1956C3}"/>
              </a:ext>
            </a:extLst>
          </p:cNvPr>
          <p:cNvSpPr txBox="1"/>
          <p:nvPr/>
        </p:nvSpPr>
        <p:spPr>
          <a:xfrm>
            <a:off x="8903718" y="1467158"/>
            <a:ext cx="2829148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17" name="Marcador de posición de imagen 16">
            <a:extLst>
              <a:ext uri="{FF2B5EF4-FFF2-40B4-BE49-F238E27FC236}">
                <a16:creationId xmlns:a16="http://schemas.microsoft.com/office/drawing/2014/main" id="{B27D4954-7ABD-8B85-F139-637C658EE4F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" r="676"/>
          <a:stretch>
            <a:fillRect/>
          </a:stretch>
        </p:blipFill>
        <p:spPr/>
      </p:pic>
      <p:grpSp>
        <p:nvGrpSpPr>
          <p:cNvPr id="18" name="Grupo 17">
            <a:extLst>
              <a:ext uri="{FF2B5EF4-FFF2-40B4-BE49-F238E27FC236}">
                <a16:creationId xmlns:a16="http://schemas.microsoft.com/office/drawing/2014/main" id="{2F1F1EF2-CAA9-0470-9B9B-7DF993434E7B}"/>
              </a:ext>
            </a:extLst>
          </p:cNvPr>
          <p:cNvGrpSpPr/>
          <p:nvPr/>
        </p:nvGrpSpPr>
        <p:grpSpPr>
          <a:xfrm>
            <a:off x="8166626" y="2285433"/>
            <a:ext cx="3538666" cy="1245252"/>
            <a:chOff x="2397347" y="1363403"/>
            <a:chExt cx="2006507" cy="706087"/>
          </a:xfrm>
        </p:grpSpPr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9835CFC7-8235-D2A8-A2E0-E5787442C84B}"/>
                </a:ext>
              </a:extLst>
            </p:cNvPr>
            <p:cNvGrpSpPr/>
            <p:nvPr/>
          </p:nvGrpSpPr>
          <p:grpSpPr>
            <a:xfrm>
              <a:off x="3969273" y="1363403"/>
              <a:ext cx="434581" cy="687891"/>
              <a:chOff x="7814686" y="1087844"/>
              <a:chExt cx="434581" cy="687891"/>
            </a:xfrm>
          </p:grpSpPr>
          <p:sp>
            <p:nvSpPr>
              <p:cNvPr id="28" name="Google Shape;782;p36">
                <a:extLst>
                  <a:ext uri="{FF2B5EF4-FFF2-40B4-BE49-F238E27FC236}">
                    <a16:creationId xmlns:a16="http://schemas.microsoft.com/office/drawing/2014/main" id="{88851F5C-EFCF-A129-7ADE-0AF22CD9A410}"/>
                  </a:ext>
                </a:extLst>
              </p:cNvPr>
              <p:cNvSpPr/>
              <p:nvPr/>
            </p:nvSpPr>
            <p:spPr>
              <a:xfrm>
                <a:off x="7841830" y="1087844"/>
                <a:ext cx="360929" cy="523091"/>
              </a:xfrm>
              <a:custGeom>
                <a:avLst/>
                <a:gdLst/>
                <a:ahLst/>
                <a:cxnLst/>
                <a:rect l="l" t="t" r="r" b="b"/>
                <a:pathLst>
                  <a:path w="4082" h="5916" extrusionOk="0">
                    <a:moveTo>
                      <a:pt x="1984" y="0"/>
                    </a:moveTo>
                    <a:cubicBezTo>
                      <a:pt x="1091" y="0"/>
                      <a:pt x="267" y="583"/>
                      <a:pt x="0" y="1483"/>
                    </a:cubicBezTo>
                    <a:lnTo>
                      <a:pt x="1094" y="1809"/>
                    </a:lnTo>
                    <a:cubicBezTo>
                      <a:pt x="1213" y="1404"/>
                      <a:pt x="1581" y="1144"/>
                      <a:pt x="1982" y="1144"/>
                    </a:cubicBezTo>
                    <a:cubicBezTo>
                      <a:pt x="2070" y="1144"/>
                      <a:pt x="2160" y="1157"/>
                      <a:pt x="2249" y="1183"/>
                    </a:cubicBezTo>
                    <a:cubicBezTo>
                      <a:pt x="2586" y="1282"/>
                      <a:pt x="2823" y="1556"/>
                      <a:pt x="2893" y="1882"/>
                    </a:cubicBezTo>
                    <a:cubicBezTo>
                      <a:pt x="2926" y="2028"/>
                      <a:pt x="2922" y="2182"/>
                      <a:pt x="2874" y="2339"/>
                    </a:cubicBezTo>
                    <a:cubicBezTo>
                      <a:pt x="2755" y="2744"/>
                      <a:pt x="2388" y="3005"/>
                      <a:pt x="1985" y="3005"/>
                    </a:cubicBezTo>
                    <a:cubicBezTo>
                      <a:pt x="1930" y="3005"/>
                      <a:pt x="1874" y="3000"/>
                      <a:pt x="1818" y="2990"/>
                    </a:cubicBezTo>
                    <a:lnTo>
                      <a:pt x="1105" y="2778"/>
                    </a:lnTo>
                    <a:lnTo>
                      <a:pt x="969" y="3249"/>
                    </a:lnTo>
                    <a:lnTo>
                      <a:pt x="278" y="5590"/>
                    </a:lnTo>
                    <a:lnTo>
                      <a:pt x="1371" y="5915"/>
                    </a:lnTo>
                    <a:lnTo>
                      <a:pt x="1916" y="4076"/>
                    </a:lnTo>
                    <a:cubicBezTo>
                      <a:pt x="2041" y="4111"/>
                      <a:pt x="2165" y="4128"/>
                      <a:pt x="2286" y="4128"/>
                    </a:cubicBezTo>
                    <a:cubicBezTo>
                      <a:pt x="3052" y="4128"/>
                      <a:pt x="3735" y="3465"/>
                      <a:pt x="3971" y="2661"/>
                    </a:cubicBezTo>
                    <a:cubicBezTo>
                      <a:pt x="4074" y="2317"/>
                      <a:pt x="4081" y="1969"/>
                      <a:pt x="4012" y="1644"/>
                    </a:cubicBezTo>
                    <a:cubicBezTo>
                      <a:pt x="3862" y="927"/>
                      <a:pt x="3328" y="309"/>
                      <a:pt x="2575" y="86"/>
                    </a:cubicBezTo>
                    <a:cubicBezTo>
                      <a:pt x="2378" y="28"/>
                      <a:pt x="2179" y="0"/>
                      <a:pt x="1984" y="0"/>
                    </a:cubicBezTo>
                    <a:close/>
                  </a:path>
                </a:pathLst>
              </a:custGeom>
              <a:solidFill>
                <a:srgbClr val="30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9" name="Google Shape;783;p36">
                <a:extLst>
                  <a:ext uri="{FF2B5EF4-FFF2-40B4-BE49-F238E27FC236}">
                    <a16:creationId xmlns:a16="http://schemas.microsoft.com/office/drawing/2014/main" id="{619EA39D-98AC-1D33-F1F0-A8AF3BBBB72F}"/>
                  </a:ext>
                </a:extLst>
              </p:cNvPr>
              <p:cNvSpPr/>
              <p:nvPr/>
            </p:nvSpPr>
            <p:spPr>
              <a:xfrm>
                <a:off x="7814686" y="1639567"/>
                <a:ext cx="136166" cy="122637"/>
              </a:xfrm>
              <a:custGeom>
                <a:avLst/>
                <a:gdLst/>
                <a:ahLst/>
                <a:cxnLst/>
                <a:rect l="l" t="t" r="r" b="b"/>
                <a:pathLst>
                  <a:path w="1540" h="1387" extrusionOk="0">
                    <a:moveTo>
                      <a:pt x="773" y="1"/>
                    </a:moveTo>
                    <a:cubicBezTo>
                      <a:pt x="475" y="1"/>
                      <a:pt x="200" y="198"/>
                      <a:pt x="110" y="498"/>
                    </a:cubicBezTo>
                    <a:cubicBezTo>
                      <a:pt x="0" y="863"/>
                      <a:pt x="208" y="1247"/>
                      <a:pt x="574" y="1357"/>
                    </a:cubicBezTo>
                    <a:cubicBezTo>
                      <a:pt x="640" y="1377"/>
                      <a:pt x="706" y="1386"/>
                      <a:pt x="771" y="1386"/>
                    </a:cubicBezTo>
                    <a:cubicBezTo>
                      <a:pt x="1070" y="1386"/>
                      <a:pt x="1347" y="1189"/>
                      <a:pt x="1437" y="889"/>
                    </a:cubicBezTo>
                    <a:cubicBezTo>
                      <a:pt x="1540" y="523"/>
                      <a:pt x="1335" y="139"/>
                      <a:pt x="969" y="30"/>
                    </a:cubicBezTo>
                    <a:cubicBezTo>
                      <a:pt x="904" y="10"/>
                      <a:pt x="838" y="1"/>
                      <a:pt x="773" y="1"/>
                    </a:cubicBezTo>
                    <a:close/>
                  </a:path>
                </a:pathLst>
              </a:custGeom>
              <a:solidFill>
                <a:srgbClr val="30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0" name="Google Shape;784;p36">
                <a:extLst>
                  <a:ext uri="{FF2B5EF4-FFF2-40B4-BE49-F238E27FC236}">
                    <a16:creationId xmlns:a16="http://schemas.microsoft.com/office/drawing/2014/main" id="{E956319A-9FFF-EB0C-968D-D0A4D0FA9000}"/>
                  </a:ext>
                </a:extLst>
              </p:cNvPr>
              <p:cNvSpPr/>
              <p:nvPr/>
            </p:nvSpPr>
            <p:spPr>
              <a:xfrm>
                <a:off x="7888338" y="1101106"/>
                <a:ext cx="360929" cy="523001"/>
              </a:xfrm>
              <a:custGeom>
                <a:avLst/>
                <a:gdLst/>
                <a:ahLst/>
                <a:cxnLst/>
                <a:rect l="l" t="t" r="r" b="b"/>
                <a:pathLst>
                  <a:path w="4082" h="5915" extrusionOk="0">
                    <a:moveTo>
                      <a:pt x="1983" y="0"/>
                    </a:moveTo>
                    <a:cubicBezTo>
                      <a:pt x="1089" y="0"/>
                      <a:pt x="265" y="586"/>
                      <a:pt x="1" y="1487"/>
                    </a:cubicBezTo>
                    <a:lnTo>
                      <a:pt x="1090" y="1808"/>
                    </a:lnTo>
                    <a:cubicBezTo>
                      <a:pt x="1210" y="1404"/>
                      <a:pt x="1581" y="1144"/>
                      <a:pt x="1982" y="1144"/>
                    </a:cubicBezTo>
                    <a:cubicBezTo>
                      <a:pt x="2071" y="1144"/>
                      <a:pt x="2161" y="1157"/>
                      <a:pt x="2250" y="1183"/>
                    </a:cubicBezTo>
                    <a:cubicBezTo>
                      <a:pt x="2586" y="1286"/>
                      <a:pt x="2824" y="1560"/>
                      <a:pt x="2893" y="1882"/>
                    </a:cubicBezTo>
                    <a:cubicBezTo>
                      <a:pt x="2926" y="2028"/>
                      <a:pt x="2919" y="2185"/>
                      <a:pt x="2875" y="2339"/>
                    </a:cubicBezTo>
                    <a:cubicBezTo>
                      <a:pt x="2753" y="2744"/>
                      <a:pt x="2385" y="3005"/>
                      <a:pt x="1984" y="3005"/>
                    </a:cubicBezTo>
                    <a:cubicBezTo>
                      <a:pt x="1929" y="3005"/>
                      <a:pt x="1874" y="3000"/>
                      <a:pt x="1818" y="2990"/>
                    </a:cubicBezTo>
                    <a:lnTo>
                      <a:pt x="1105" y="2777"/>
                    </a:lnTo>
                    <a:lnTo>
                      <a:pt x="970" y="3249"/>
                    </a:lnTo>
                    <a:lnTo>
                      <a:pt x="279" y="5590"/>
                    </a:lnTo>
                    <a:lnTo>
                      <a:pt x="1372" y="5915"/>
                    </a:lnTo>
                    <a:lnTo>
                      <a:pt x="1913" y="4076"/>
                    </a:lnTo>
                    <a:cubicBezTo>
                      <a:pt x="2040" y="4113"/>
                      <a:pt x="2165" y="4130"/>
                      <a:pt x="2289" y="4130"/>
                    </a:cubicBezTo>
                    <a:cubicBezTo>
                      <a:pt x="3052" y="4130"/>
                      <a:pt x="3733" y="3463"/>
                      <a:pt x="3972" y="2660"/>
                    </a:cubicBezTo>
                    <a:cubicBezTo>
                      <a:pt x="4071" y="2317"/>
                      <a:pt x="4082" y="1969"/>
                      <a:pt x="4012" y="1644"/>
                    </a:cubicBezTo>
                    <a:cubicBezTo>
                      <a:pt x="3862" y="927"/>
                      <a:pt x="3328" y="309"/>
                      <a:pt x="2571" y="86"/>
                    </a:cubicBezTo>
                    <a:cubicBezTo>
                      <a:pt x="2375" y="28"/>
                      <a:pt x="2178" y="0"/>
                      <a:pt x="1983" y="0"/>
                    </a:cubicBezTo>
                    <a:close/>
                  </a:path>
                </a:pathLst>
              </a:custGeom>
              <a:solidFill>
                <a:srgbClr val="0265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1" name="Google Shape;785;p36">
                <a:extLst>
                  <a:ext uri="{FF2B5EF4-FFF2-40B4-BE49-F238E27FC236}">
                    <a16:creationId xmlns:a16="http://schemas.microsoft.com/office/drawing/2014/main" id="{D5DBE0E1-4E1F-9EA0-7FAF-E24793569357}"/>
                  </a:ext>
                </a:extLst>
              </p:cNvPr>
              <p:cNvSpPr/>
              <p:nvPr/>
            </p:nvSpPr>
            <p:spPr>
              <a:xfrm>
                <a:off x="7860840" y="1653450"/>
                <a:ext cx="136254" cy="122285"/>
              </a:xfrm>
              <a:custGeom>
                <a:avLst/>
                <a:gdLst/>
                <a:ahLst/>
                <a:cxnLst/>
                <a:rect l="l" t="t" r="r" b="b"/>
                <a:pathLst>
                  <a:path w="1541" h="1383" extrusionOk="0">
                    <a:moveTo>
                      <a:pt x="772" y="1"/>
                    </a:moveTo>
                    <a:cubicBezTo>
                      <a:pt x="475" y="1"/>
                      <a:pt x="201" y="195"/>
                      <a:pt x="111" y="494"/>
                    </a:cubicBezTo>
                    <a:cubicBezTo>
                      <a:pt x="1" y="860"/>
                      <a:pt x="209" y="1244"/>
                      <a:pt x="575" y="1354"/>
                    </a:cubicBezTo>
                    <a:cubicBezTo>
                      <a:pt x="641" y="1374"/>
                      <a:pt x="708" y="1383"/>
                      <a:pt x="773" y="1383"/>
                    </a:cubicBezTo>
                    <a:cubicBezTo>
                      <a:pt x="1071" y="1383"/>
                      <a:pt x="1344" y="1189"/>
                      <a:pt x="1434" y="889"/>
                    </a:cubicBezTo>
                    <a:cubicBezTo>
                      <a:pt x="1540" y="524"/>
                      <a:pt x="1336" y="140"/>
                      <a:pt x="970" y="30"/>
                    </a:cubicBezTo>
                    <a:cubicBezTo>
                      <a:pt x="904" y="10"/>
                      <a:pt x="837" y="1"/>
                      <a:pt x="772" y="1"/>
                    </a:cubicBezTo>
                    <a:close/>
                  </a:path>
                </a:pathLst>
              </a:custGeom>
              <a:solidFill>
                <a:srgbClr val="2242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</p:grpSp>
        <p:grpSp>
          <p:nvGrpSpPr>
            <p:cNvPr id="21" name="Grupo 20">
              <a:extLst>
                <a:ext uri="{FF2B5EF4-FFF2-40B4-BE49-F238E27FC236}">
                  <a16:creationId xmlns:a16="http://schemas.microsoft.com/office/drawing/2014/main" id="{26FCD427-A81B-E7CF-96AA-A3B42A8A0AB9}"/>
                </a:ext>
              </a:extLst>
            </p:cNvPr>
            <p:cNvGrpSpPr/>
            <p:nvPr/>
          </p:nvGrpSpPr>
          <p:grpSpPr>
            <a:xfrm>
              <a:off x="2397347" y="1390872"/>
              <a:ext cx="497977" cy="678618"/>
              <a:chOff x="6159600" y="1081654"/>
              <a:chExt cx="497977" cy="678618"/>
            </a:xfrm>
          </p:grpSpPr>
          <p:sp>
            <p:nvSpPr>
              <p:cNvPr id="24" name="Google Shape;786;p36">
                <a:extLst>
                  <a:ext uri="{FF2B5EF4-FFF2-40B4-BE49-F238E27FC236}">
                    <a16:creationId xmlns:a16="http://schemas.microsoft.com/office/drawing/2014/main" id="{F777CD0B-E18D-5FF0-5325-FEFBFFA902D2}"/>
                  </a:ext>
                </a:extLst>
              </p:cNvPr>
              <p:cNvSpPr/>
              <p:nvPr/>
            </p:nvSpPr>
            <p:spPr>
              <a:xfrm>
                <a:off x="6246868" y="1222768"/>
                <a:ext cx="410709" cy="518051"/>
              </a:xfrm>
              <a:custGeom>
                <a:avLst/>
                <a:gdLst/>
                <a:ahLst/>
                <a:cxnLst/>
                <a:rect l="l" t="t" r="r" b="b"/>
                <a:pathLst>
                  <a:path w="4645" h="5859" extrusionOk="0">
                    <a:moveTo>
                      <a:pt x="1317" y="1"/>
                    </a:moveTo>
                    <a:lnTo>
                      <a:pt x="275" y="462"/>
                    </a:lnTo>
                    <a:lnTo>
                      <a:pt x="1054" y="2210"/>
                    </a:lnTo>
                    <a:cubicBezTo>
                      <a:pt x="180" y="2601"/>
                      <a:pt x="0" y="3738"/>
                      <a:pt x="395" y="4627"/>
                    </a:cubicBezTo>
                    <a:cubicBezTo>
                      <a:pt x="542" y="4949"/>
                      <a:pt x="757" y="5219"/>
                      <a:pt x="1021" y="5424"/>
                    </a:cubicBezTo>
                    <a:cubicBezTo>
                      <a:pt x="1382" y="5704"/>
                      <a:pt x="1830" y="5859"/>
                      <a:pt x="2290" y="5859"/>
                    </a:cubicBezTo>
                    <a:cubicBezTo>
                      <a:pt x="2570" y="5859"/>
                      <a:pt x="2855" y="5802"/>
                      <a:pt x="3127" y="5680"/>
                    </a:cubicBezTo>
                    <a:cubicBezTo>
                      <a:pt x="4176" y="5219"/>
                      <a:pt x="4644" y="3994"/>
                      <a:pt x="4184" y="2948"/>
                    </a:cubicBezTo>
                    <a:lnTo>
                      <a:pt x="4184" y="2948"/>
                    </a:lnTo>
                    <a:lnTo>
                      <a:pt x="3142" y="3409"/>
                    </a:lnTo>
                    <a:cubicBezTo>
                      <a:pt x="3346" y="3881"/>
                      <a:pt x="3138" y="4429"/>
                      <a:pt x="2666" y="4634"/>
                    </a:cubicBezTo>
                    <a:cubicBezTo>
                      <a:pt x="2543" y="4688"/>
                      <a:pt x="2414" y="4714"/>
                      <a:pt x="2287" y="4714"/>
                    </a:cubicBezTo>
                    <a:cubicBezTo>
                      <a:pt x="2080" y="4714"/>
                      <a:pt x="1880" y="4645"/>
                      <a:pt x="1719" y="4521"/>
                    </a:cubicBezTo>
                    <a:cubicBezTo>
                      <a:pt x="1602" y="4429"/>
                      <a:pt x="1500" y="4305"/>
                      <a:pt x="1438" y="4159"/>
                    </a:cubicBezTo>
                    <a:cubicBezTo>
                      <a:pt x="1244" y="3720"/>
                      <a:pt x="1416" y="3212"/>
                      <a:pt x="1821" y="2978"/>
                    </a:cubicBezTo>
                    <a:lnTo>
                      <a:pt x="2502" y="2678"/>
                    </a:lnTo>
                    <a:lnTo>
                      <a:pt x="2304" y="2232"/>
                    </a:lnTo>
                    <a:lnTo>
                      <a:pt x="1317" y="1"/>
                    </a:lnTo>
                    <a:close/>
                  </a:path>
                </a:pathLst>
              </a:custGeom>
              <a:solidFill>
                <a:srgbClr val="30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5" name="Google Shape;787;p36">
                <a:extLst>
                  <a:ext uri="{FF2B5EF4-FFF2-40B4-BE49-F238E27FC236}">
                    <a16:creationId xmlns:a16="http://schemas.microsoft.com/office/drawing/2014/main" id="{3FBBCA37-A6CD-A1C0-61C2-033F5F9B80E8}"/>
                  </a:ext>
                </a:extLst>
              </p:cNvPr>
              <p:cNvSpPr/>
              <p:nvPr/>
            </p:nvSpPr>
            <p:spPr>
              <a:xfrm>
                <a:off x="6203898" y="1081654"/>
                <a:ext cx="139084" cy="122285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383" extrusionOk="0">
                    <a:moveTo>
                      <a:pt x="784" y="1"/>
                    </a:moveTo>
                    <a:cubicBezTo>
                      <a:pt x="690" y="1"/>
                      <a:pt x="595" y="20"/>
                      <a:pt x="505" y="61"/>
                    </a:cubicBezTo>
                    <a:cubicBezTo>
                      <a:pt x="157" y="215"/>
                      <a:pt x="0" y="621"/>
                      <a:pt x="154" y="968"/>
                    </a:cubicBezTo>
                    <a:cubicBezTo>
                      <a:pt x="270" y="1230"/>
                      <a:pt x="521" y="1382"/>
                      <a:pt x="785" y="1382"/>
                    </a:cubicBezTo>
                    <a:cubicBezTo>
                      <a:pt x="878" y="1382"/>
                      <a:pt x="973" y="1363"/>
                      <a:pt x="1064" y="1323"/>
                    </a:cubicBezTo>
                    <a:cubicBezTo>
                      <a:pt x="1412" y="1165"/>
                      <a:pt x="1572" y="760"/>
                      <a:pt x="1415" y="412"/>
                    </a:cubicBezTo>
                    <a:cubicBezTo>
                      <a:pt x="1302" y="156"/>
                      <a:pt x="1049" y="1"/>
                      <a:pt x="784" y="1"/>
                    </a:cubicBezTo>
                    <a:close/>
                  </a:path>
                </a:pathLst>
              </a:custGeom>
              <a:solidFill>
                <a:srgbClr val="30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6" name="Google Shape;788;p36">
                <a:extLst>
                  <a:ext uri="{FF2B5EF4-FFF2-40B4-BE49-F238E27FC236}">
                    <a16:creationId xmlns:a16="http://schemas.microsoft.com/office/drawing/2014/main" id="{383C3ABC-022E-2581-0AC5-B1ED6C1D4653}"/>
                  </a:ext>
                </a:extLst>
              </p:cNvPr>
              <p:cNvSpPr/>
              <p:nvPr/>
            </p:nvSpPr>
            <p:spPr>
              <a:xfrm>
                <a:off x="6202925" y="1242221"/>
                <a:ext cx="410709" cy="518051"/>
              </a:xfrm>
              <a:custGeom>
                <a:avLst/>
                <a:gdLst/>
                <a:ahLst/>
                <a:cxnLst/>
                <a:rect l="l" t="t" r="r" b="b"/>
                <a:pathLst>
                  <a:path w="4645" h="5859" extrusionOk="0">
                    <a:moveTo>
                      <a:pt x="1317" y="0"/>
                    </a:moveTo>
                    <a:lnTo>
                      <a:pt x="274" y="461"/>
                    </a:lnTo>
                    <a:lnTo>
                      <a:pt x="1050" y="2209"/>
                    </a:lnTo>
                    <a:cubicBezTo>
                      <a:pt x="183" y="2600"/>
                      <a:pt x="0" y="3738"/>
                      <a:pt x="395" y="4626"/>
                    </a:cubicBezTo>
                    <a:cubicBezTo>
                      <a:pt x="541" y="4948"/>
                      <a:pt x="753" y="5219"/>
                      <a:pt x="1020" y="5423"/>
                    </a:cubicBezTo>
                    <a:cubicBezTo>
                      <a:pt x="1380" y="5703"/>
                      <a:pt x="1828" y="5858"/>
                      <a:pt x="2289" y="5858"/>
                    </a:cubicBezTo>
                    <a:cubicBezTo>
                      <a:pt x="2569" y="5858"/>
                      <a:pt x="2854" y="5801"/>
                      <a:pt x="3127" y="5679"/>
                    </a:cubicBezTo>
                    <a:cubicBezTo>
                      <a:pt x="4172" y="5219"/>
                      <a:pt x="4644" y="3994"/>
                      <a:pt x="4183" y="2948"/>
                    </a:cubicBezTo>
                    <a:lnTo>
                      <a:pt x="4183" y="2948"/>
                    </a:lnTo>
                    <a:lnTo>
                      <a:pt x="3141" y="3408"/>
                    </a:lnTo>
                    <a:cubicBezTo>
                      <a:pt x="3346" y="3880"/>
                      <a:pt x="3134" y="4429"/>
                      <a:pt x="2666" y="4633"/>
                    </a:cubicBezTo>
                    <a:cubicBezTo>
                      <a:pt x="2542" y="4688"/>
                      <a:pt x="2413" y="4713"/>
                      <a:pt x="2287" y="4713"/>
                    </a:cubicBezTo>
                    <a:cubicBezTo>
                      <a:pt x="2080" y="4713"/>
                      <a:pt x="1880" y="4645"/>
                      <a:pt x="1719" y="4520"/>
                    </a:cubicBezTo>
                    <a:cubicBezTo>
                      <a:pt x="1598" y="4429"/>
                      <a:pt x="1499" y="4304"/>
                      <a:pt x="1434" y="4158"/>
                    </a:cubicBezTo>
                    <a:cubicBezTo>
                      <a:pt x="1243" y="3719"/>
                      <a:pt x="1412" y="3211"/>
                      <a:pt x="1821" y="2977"/>
                    </a:cubicBezTo>
                    <a:lnTo>
                      <a:pt x="2501" y="2677"/>
                    </a:lnTo>
                    <a:lnTo>
                      <a:pt x="2304" y="2227"/>
                    </a:lnTo>
                    <a:lnTo>
                      <a:pt x="1317" y="0"/>
                    </a:lnTo>
                    <a:close/>
                  </a:path>
                </a:pathLst>
              </a:custGeom>
              <a:solidFill>
                <a:srgbClr val="2242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7" name="Google Shape;789;p36">
                <a:extLst>
                  <a:ext uri="{FF2B5EF4-FFF2-40B4-BE49-F238E27FC236}">
                    <a16:creationId xmlns:a16="http://schemas.microsoft.com/office/drawing/2014/main" id="{D4855D48-33D0-AE8D-2832-F8795F60934F}"/>
                  </a:ext>
                </a:extLst>
              </p:cNvPr>
              <p:cNvSpPr/>
              <p:nvPr/>
            </p:nvSpPr>
            <p:spPr>
              <a:xfrm>
                <a:off x="6159600" y="1101106"/>
                <a:ext cx="139084" cy="122195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382" extrusionOk="0">
                    <a:moveTo>
                      <a:pt x="787" y="0"/>
                    </a:moveTo>
                    <a:cubicBezTo>
                      <a:pt x="694" y="0"/>
                      <a:pt x="599" y="19"/>
                      <a:pt x="508" y="61"/>
                    </a:cubicBezTo>
                    <a:cubicBezTo>
                      <a:pt x="161" y="214"/>
                      <a:pt x="0" y="620"/>
                      <a:pt x="157" y="967"/>
                    </a:cubicBezTo>
                    <a:cubicBezTo>
                      <a:pt x="271" y="1229"/>
                      <a:pt x="524" y="1381"/>
                      <a:pt x="788" y="1381"/>
                    </a:cubicBezTo>
                    <a:cubicBezTo>
                      <a:pt x="882" y="1381"/>
                      <a:pt x="977" y="1362"/>
                      <a:pt x="1068" y="1322"/>
                    </a:cubicBezTo>
                    <a:cubicBezTo>
                      <a:pt x="1415" y="1165"/>
                      <a:pt x="1572" y="759"/>
                      <a:pt x="1419" y="412"/>
                    </a:cubicBezTo>
                    <a:cubicBezTo>
                      <a:pt x="1303" y="155"/>
                      <a:pt x="1051" y="0"/>
                      <a:pt x="787" y="0"/>
                    </a:cubicBezTo>
                    <a:close/>
                  </a:path>
                </a:pathLst>
              </a:custGeom>
              <a:solidFill>
                <a:srgbClr val="0265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</p:grpSp>
        <p:sp>
          <p:nvSpPr>
            <p:cNvPr id="23" name="Google Shape;790;p36">
              <a:extLst>
                <a:ext uri="{FF2B5EF4-FFF2-40B4-BE49-F238E27FC236}">
                  <a16:creationId xmlns:a16="http://schemas.microsoft.com/office/drawing/2014/main" id="{B0DC011A-47C3-0245-B4E0-4D594D790C65}"/>
                </a:ext>
              </a:extLst>
            </p:cNvPr>
            <p:cNvSpPr/>
            <p:nvPr/>
          </p:nvSpPr>
          <p:spPr>
            <a:xfrm>
              <a:off x="2954702" y="1390872"/>
              <a:ext cx="886671" cy="619291"/>
            </a:xfrm>
            <a:custGeom>
              <a:avLst/>
              <a:gdLst/>
              <a:ahLst/>
              <a:cxnLst/>
              <a:rect l="l" t="t" r="r" b="b"/>
              <a:pathLst>
                <a:path w="10028" h="7004" extrusionOk="0">
                  <a:moveTo>
                    <a:pt x="4672" y="859"/>
                  </a:moveTo>
                  <a:cubicBezTo>
                    <a:pt x="4829" y="859"/>
                    <a:pt x="4985" y="864"/>
                    <a:pt x="5142" y="873"/>
                  </a:cubicBezTo>
                  <a:cubicBezTo>
                    <a:pt x="5287" y="881"/>
                    <a:pt x="5431" y="894"/>
                    <a:pt x="5575" y="910"/>
                  </a:cubicBezTo>
                  <a:lnTo>
                    <a:pt x="5575" y="910"/>
                  </a:lnTo>
                  <a:cubicBezTo>
                    <a:pt x="5293" y="928"/>
                    <a:pt x="5012" y="964"/>
                    <a:pt x="4733" y="1013"/>
                  </a:cubicBezTo>
                  <a:lnTo>
                    <a:pt x="4733" y="1013"/>
                  </a:lnTo>
                  <a:cubicBezTo>
                    <a:pt x="4355" y="1028"/>
                    <a:pt x="3979" y="1063"/>
                    <a:pt x="3606" y="1115"/>
                  </a:cubicBezTo>
                  <a:cubicBezTo>
                    <a:pt x="3057" y="1195"/>
                    <a:pt x="2498" y="1305"/>
                    <a:pt x="1975" y="1488"/>
                  </a:cubicBezTo>
                  <a:cubicBezTo>
                    <a:pt x="1640" y="1601"/>
                    <a:pt x="1331" y="1780"/>
                    <a:pt x="1114" y="2049"/>
                  </a:cubicBezTo>
                  <a:lnTo>
                    <a:pt x="1114" y="2049"/>
                  </a:lnTo>
                  <a:cubicBezTo>
                    <a:pt x="1090" y="1977"/>
                    <a:pt x="1078" y="1901"/>
                    <a:pt x="1082" y="1822"/>
                  </a:cubicBezTo>
                  <a:lnTo>
                    <a:pt x="1082" y="1822"/>
                  </a:lnTo>
                  <a:cubicBezTo>
                    <a:pt x="1877" y="1345"/>
                    <a:pt x="2781" y="1047"/>
                    <a:pt x="3697" y="925"/>
                  </a:cubicBezTo>
                  <a:cubicBezTo>
                    <a:pt x="4021" y="880"/>
                    <a:pt x="4346" y="859"/>
                    <a:pt x="4672" y="859"/>
                  </a:cubicBezTo>
                  <a:close/>
                  <a:moveTo>
                    <a:pt x="3402" y="1320"/>
                  </a:moveTo>
                  <a:lnTo>
                    <a:pt x="3402" y="1320"/>
                  </a:lnTo>
                  <a:cubicBezTo>
                    <a:pt x="3299" y="1353"/>
                    <a:pt x="3196" y="1388"/>
                    <a:pt x="3094" y="1425"/>
                  </a:cubicBezTo>
                  <a:cubicBezTo>
                    <a:pt x="2619" y="1601"/>
                    <a:pt x="2147" y="1828"/>
                    <a:pt x="1756" y="2142"/>
                  </a:cubicBezTo>
                  <a:cubicBezTo>
                    <a:pt x="1634" y="2241"/>
                    <a:pt x="1521" y="2366"/>
                    <a:pt x="1436" y="2505"/>
                  </a:cubicBezTo>
                  <a:lnTo>
                    <a:pt x="1436" y="2505"/>
                  </a:lnTo>
                  <a:cubicBezTo>
                    <a:pt x="1342" y="2418"/>
                    <a:pt x="1256" y="2321"/>
                    <a:pt x="1192" y="2216"/>
                  </a:cubicBezTo>
                  <a:lnTo>
                    <a:pt x="1192" y="2216"/>
                  </a:lnTo>
                  <a:cubicBezTo>
                    <a:pt x="1298" y="2062"/>
                    <a:pt x="1440" y="1931"/>
                    <a:pt x="1606" y="1831"/>
                  </a:cubicBezTo>
                  <a:cubicBezTo>
                    <a:pt x="1814" y="1711"/>
                    <a:pt x="2037" y="1638"/>
                    <a:pt x="2264" y="1572"/>
                  </a:cubicBezTo>
                  <a:cubicBezTo>
                    <a:pt x="2527" y="1499"/>
                    <a:pt x="2787" y="1436"/>
                    <a:pt x="3050" y="1385"/>
                  </a:cubicBezTo>
                  <a:cubicBezTo>
                    <a:pt x="3167" y="1361"/>
                    <a:pt x="3285" y="1340"/>
                    <a:pt x="3402" y="1320"/>
                  </a:cubicBezTo>
                  <a:close/>
                  <a:moveTo>
                    <a:pt x="4955" y="172"/>
                  </a:moveTo>
                  <a:cubicBezTo>
                    <a:pt x="5494" y="172"/>
                    <a:pt x="6033" y="235"/>
                    <a:pt x="6557" y="361"/>
                  </a:cubicBezTo>
                  <a:cubicBezTo>
                    <a:pt x="7402" y="566"/>
                    <a:pt x="8221" y="928"/>
                    <a:pt x="8875" y="1513"/>
                  </a:cubicBezTo>
                  <a:cubicBezTo>
                    <a:pt x="9190" y="1795"/>
                    <a:pt x="9493" y="2135"/>
                    <a:pt x="9676" y="2515"/>
                  </a:cubicBezTo>
                  <a:cubicBezTo>
                    <a:pt x="9744" y="2657"/>
                    <a:pt x="9802" y="2826"/>
                    <a:pt x="9765" y="2986"/>
                  </a:cubicBezTo>
                  <a:lnTo>
                    <a:pt x="9765" y="2986"/>
                  </a:lnTo>
                  <a:cubicBezTo>
                    <a:pt x="9671" y="2760"/>
                    <a:pt x="9526" y="2552"/>
                    <a:pt x="9362" y="2373"/>
                  </a:cubicBezTo>
                  <a:cubicBezTo>
                    <a:pt x="9036" y="2022"/>
                    <a:pt x="8623" y="1747"/>
                    <a:pt x="8195" y="1550"/>
                  </a:cubicBezTo>
                  <a:cubicBezTo>
                    <a:pt x="8098" y="1505"/>
                    <a:pt x="8000" y="1464"/>
                    <a:pt x="7900" y="1425"/>
                  </a:cubicBezTo>
                  <a:lnTo>
                    <a:pt x="7900" y="1425"/>
                  </a:lnTo>
                  <a:cubicBezTo>
                    <a:pt x="7822" y="1375"/>
                    <a:pt x="7743" y="1327"/>
                    <a:pt x="7661" y="1283"/>
                  </a:cubicBezTo>
                  <a:cubicBezTo>
                    <a:pt x="7361" y="1126"/>
                    <a:pt x="7039" y="1024"/>
                    <a:pt x="6707" y="964"/>
                  </a:cubicBezTo>
                  <a:lnTo>
                    <a:pt x="6707" y="964"/>
                  </a:lnTo>
                  <a:cubicBezTo>
                    <a:pt x="6450" y="882"/>
                    <a:pt x="6184" y="822"/>
                    <a:pt x="5917" y="778"/>
                  </a:cubicBezTo>
                  <a:cubicBezTo>
                    <a:pt x="5515" y="713"/>
                    <a:pt x="5105" y="680"/>
                    <a:pt x="4695" y="680"/>
                  </a:cubicBezTo>
                  <a:cubicBezTo>
                    <a:pt x="4091" y="680"/>
                    <a:pt x="3486" y="752"/>
                    <a:pt x="2900" y="895"/>
                  </a:cubicBezTo>
                  <a:cubicBezTo>
                    <a:pt x="2396" y="1020"/>
                    <a:pt x="1906" y="1202"/>
                    <a:pt x="1438" y="1436"/>
                  </a:cubicBezTo>
                  <a:cubicBezTo>
                    <a:pt x="1338" y="1487"/>
                    <a:pt x="1237" y="1539"/>
                    <a:pt x="1136" y="1594"/>
                  </a:cubicBezTo>
                  <a:lnTo>
                    <a:pt x="1136" y="1594"/>
                  </a:lnTo>
                  <a:cubicBezTo>
                    <a:pt x="1218" y="1400"/>
                    <a:pt x="1384" y="1236"/>
                    <a:pt x="1547" y="1107"/>
                  </a:cubicBezTo>
                  <a:cubicBezTo>
                    <a:pt x="1741" y="950"/>
                    <a:pt x="1968" y="844"/>
                    <a:pt x="2198" y="745"/>
                  </a:cubicBezTo>
                  <a:cubicBezTo>
                    <a:pt x="2655" y="548"/>
                    <a:pt x="3134" y="398"/>
                    <a:pt x="3624" y="303"/>
                  </a:cubicBezTo>
                  <a:cubicBezTo>
                    <a:pt x="4063" y="215"/>
                    <a:pt x="4509" y="172"/>
                    <a:pt x="4955" y="172"/>
                  </a:cubicBezTo>
                  <a:close/>
                  <a:moveTo>
                    <a:pt x="5651" y="1842"/>
                  </a:moveTo>
                  <a:cubicBezTo>
                    <a:pt x="5722" y="1842"/>
                    <a:pt x="5792" y="1844"/>
                    <a:pt x="5862" y="1846"/>
                  </a:cubicBezTo>
                  <a:cubicBezTo>
                    <a:pt x="6098" y="1856"/>
                    <a:pt x="6331" y="1880"/>
                    <a:pt x="6567" y="1921"/>
                  </a:cubicBezTo>
                  <a:lnTo>
                    <a:pt x="6567" y="1921"/>
                  </a:lnTo>
                  <a:cubicBezTo>
                    <a:pt x="6577" y="2031"/>
                    <a:pt x="6534" y="2152"/>
                    <a:pt x="6477" y="2248"/>
                  </a:cubicBezTo>
                  <a:cubicBezTo>
                    <a:pt x="6346" y="2460"/>
                    <a:pt x="6156" y="2602"/>
                    <a:pt x="5944" y="2704"/>
                  </a:cubicBezTo>
                  <a:lnTo>
                    <a:pt x="5944" y="2704"/>
                  </a:lnTo>
                  <a:cubicBezTo>
                    <a:pt x="5828" y="2699"/>
                    <a:pt x="5713" y="2697"/>
                    <a:pt x="5597" y="2697"/>
                  </a:cubicBezTo>
                  <a:cubicBezTo>
                    <a:pt x="5488" y="2697"/>
                    <a:pt x="5379" y="2699"/>
                    <a:pt x="5270" y="2702"/>
                  </a:cubicBezTo>
                  <a:cubicBezTo>
                    <a:pt x="4707" y="2724"/>
                    <a:pt x="4144" y="2797"/>
                    <a:pt x="3591" y="2921"/>
                  </a:cubicBezTo>
                  <a:cubicBezTo>
                    <a:pt x="3468" y="2948"/>
                    <a:pt x="3344" y="2978"/>
                    <a:pt x="3220" y="3010"/>
                  </a:cubicBezTo>
                  <a:lnTo>
                    <a:pt x="3220" y="3010"/>
                  </a:lnTo>
                  <a:cubicBezTo>
                    <a:pt x="3201" y="2989"/>
                    <a:pt x="3186" y="2965"/>
                    <a:pt x="3175" y="2936"/>
                  </a:cubicBezTo>
                  <a:cubicBezTo>
                    <a:pt x="3142" y="2833"/>
                    <a:pt x="3185" y="2735"/>
                    <a:pt x="3244" y="2654"/>
                  </a:cubicBezTo>
                  <a:cubicBezTo>
                    <a:pt x="3504" y="2303"/>
                    <a:pt x="3917" y="2113"/>
                    <a:pt x="4326" y="2007"/>
                  </a:cubicBezTo>
                  <a:cubicBezTo>
                    <a:pt x="4756" y="1893"/>
                    <a:pt x="5205" y="1842"/>
                    <a:pt x="5651" y="1842"/>
                  </a:cubicBezTo>
                  <a:close/>
                  <a:moveTo>
                    <a:pt x="6738" y="1952"/>
                  </a:moveTo>
                  <a:cubicBezTo>
                    <a:pt x="6929" y="1990"/>
                    <a:pt x="7114" y="2040"/>
                    <a:pt x="7285" y="2153"/>
                  </a:cubicBezTo>
                  <a:cubicBezTo>
                    <a:pt x="7457" y="2263"/>
                    <a:pt x="7596" y="2416"/>
                    <a:pt x="7702" y="2596"/>
                  </a:cubicBezTo>
                  <a:cubicBezTo>
                    <a:pt x="7749" y="2680"/>
                    <a:pt x="7848" y="2819"/>
                    <a:pt x="7786" y="2917"/>
                  </a:cubicBezTo>
                  <a:cubicBezTo>
                    <a:pt x="7732" y="3007"/>
                    <a:pt x="7608" y="3069"/>
                    <a:pt x="7517" y="3119"/>
                  </a:cubicBezTo>
                  <a:lnTo>
                    <a:pt x="7517" y="3119"/>
                  </a:lnTo>
                  <a:cubicBezTo>
                    <a:pt x="7313" y="2949"/>
                    <a:pt x="7048" y="2845"/>
                    <a:pt x="6795" y="2789"/>
                  </a:cubicBezTo>
                  <a:cubicBezTo>
                    <a:pt x="6616" y="2751"/>
                    <a:pt x="6436" y="2732"/>
                    <a:pt x="6252" y="2720"/>
                  </a:cubicBezTo>
                  <a:lnTo>
                    <a:pt x="6252" y="2720"/>
                  </a:lnTo>
                  <a:cubicBezTo>
                    <a:pt x="6308" y="2682"/>
                    <a:pt x="6361" y="2639"/>
                    <a:pt x="6411" y="2592"/>
                  </a:cubicBezTo>
                  <a:cubicBezTo>
                    <a:pt x="6572" y="2435"/>
                    <a:pt x="6722" y="2226"/>
                    <a:pt x="6736" y="1996"/>
                  </a:cubicBezTo>
                  <a:cubicBezTo>
                    <a:pt x="6737" y="1981"/>
                    <a:pt x="6738" y="1967"/>
                    <a:pt x="6738" y="1952"/>
                  </a:cubicBezTo>
                  <a:close/>
                  <a:moveTo>
                    <a:pt x="5477" y="2869"/>
                  </a:moveTo>
                  <a:cubicBezTo>
                    <a:pt x="5002" y="3007"/>
                    <a:pt x="4507" y="3130"/>
                    <a:pt x="4012" y="3155"/>
                  </a:cubicBezTo>
                  <a:cubicBezTo>
                    <a:pt x="3968" y="3156"/>
                    <a:pt x="3924" y="3157"/>
                    <a:pt x="3879" y="3157"/>
                  </a:cubicBezTo>
                  <a:cubicBezTo>
                    <a:pt x="3790" y="3157"/>
                    <a:pt x="3700" y="3154"/>
                    <a:pt x="3610" y="3144"/>
                  </a:cubicBezTo>
                  <a:cubicBezTo>
                    <a:pt x="3561" y="3140"/>
                    <a:pt x="3511" y="3135"/>
                    <a:pt x="3461" y="3126"/>
                  </a:cubicBezTo>
                  <a:lnTo>
                    <a:pt x="3461" y="3126"/>
                  </a:lnTo>
                  <a:cubicBezTo>
                    <a:pt x="4121" y="2965"/>
                    <a:pt x="4797" y="2879"/>
                    <a:pt x="5477" y="2869"/>
                  </a:cubicBezTo>
                  <a:close/>
                  <a:moveTo>
                    <a:pt x="8476" y="1900"/>
                  </a:moveTo>
                  <a:cubicBezTo>
                    <a:pt x="8570" y="1956"/>
                    <a:pt x="8662" y="2016"/>
                    <a:pt x="8751" y="2080"/>
                  </a:cubicBezTo>
                  <a:cubicBezTo>
                    <a:pt x="9109" y="2336"/>
                    <a:pt x="9446" y="2665"/>
                    <a:pt x="9610" y="3082"/>
                  </a:cubicBezTo>
                  <a:cubicBezTo>
                    <a:pt x="9624" y="3115"/>
                    <a:pt x="9636" y="3147"/>
                    <a:pt x="9646" y="3181"/>
                  </a:cubicBezTo>
                  <a:lnTo>
                    <a:pt x="9646" y="3181"/>
                  </a:lnTo>
                  <a:cubicBezTo>
                    <a:pt x="9533" y="3276"/>
                    <a:pt x="9367" y="3311"/>
                    <a:pt x="9225" y="3348"/>
                  </a:cubicBezTo>
                  <a:lnTo>
                    <a:pt x="9225" y="3348"/>
                  </a:lnTo>
                  <a:cubicBezTo>
                    <a:pt x="9145" y="2894"/>
                    <a:pt x="8927" y="2450"/>
                    <a:pt x="8652" y="2102"/>
                  </a:cubicBezTo>
                  <a:cubicBezTo>
                    <a:pt x="8597" y="2032"/>
                    <a:pt x="8538" y="1965"/>
                    <a:pt x="8476" y="1900"/>
                  </a:cubicBezTo>
                  <a:close/>
                  <a:moveTo>
                    <a:pt x="5123" y="1180"/>
                  </a:moveTo>
                  <a:cubicBezTo>
                    <a:pt x="5492" y="1180"/>
                    <a:pt x="5861" y="1199"/>
                    <a:pt x="6228" y="1235"/>
                  </a:cubicBezTo>
                  <a:cubicBezTo>
                    <a:pt x="6593" y="1273"/>
                    <a:pt x="6959" y="1333"/>
                    <a:pt x="7315" y="1427"/>
                  </a:cubicBezTo>
                  <a:lnTo>
                    <a:pt x="7315" y="1427"/>
                  </a:lnTo>
                  <a:cubicBezTo>
                    <a:pt x="7456" y="1505"/>
                    <a:pt x="7592" y="1593"/>
                    <a:pt x="7720" y="1692"/>
                  </a:cubicBezTo>
                  <a:cubicBezTo>
                    <a:pt x="8038" y="1934"/>
                    <a:pt x="8382" y="2288"/>
                    <a:pt x="8378" y="2724"/>
                  </a:cubicBezTo>
                  <a:cubicBezTo>
                    <a:pt x="8378" y="2943"/>
                    <a:pt x="8254" y="3144"/>
                    <a:pt x="8071" y="3254"/>
                  </a:cubicBezTo>
                  <a:cubicBezTo>
                    <a:pt x="7971" y="3314"/>
                    <a:pt x="7859" y="3352"/>
                    <a:pt x="7746" y="3387"/>
                  </a:cubicBezTo>
                  <a:lnTo>
                    <a:pt x="7746" y="3387"/>
                  </a:lnTo>
                  <a:cubicBezTo>
                    <a:pt x="7715" y="3334"/>
                    <a:pt x="7680" y="3284"/>
                    <a:pt x="7640" y="3239"/>
                  </a:cubicBezTo>
                  <a:lnTo>
                    <a:pt x="7640" y="3239"/>
                  </a:lnTo>
                  <a:cubicBezTo>
                    <a:pt x="7699" y="3203"/>
                    <a:pt x="7756" y="3164"/>
                    <a:pt x="7811" y="3122"/>
                  </a:cubicBezTo>
                  <a:cubicBezTo>
                    <a:pt x="7899" y="3053"/>
                    <a:pt x="7976" y="2972"/>
                    <a:pt x="7976" y="2852"/>
                  </a:cubicBezTo>
                  <a:cubicBezTo>
                    <a:pt x="7976" y="2727"/>
                    <a:pt x="7906" y="2610"/>
                    <a:pt x="7848" y="2508"/>
                  </a:cubicBezTo>
                  <a:cubicBezTo>
                    <a:pt x="7738" y="2321"/>
                    <a:pt x="7588" y="2153"/>
                    <a:pt x="7405" y="2029"/>
                  </a:cubicBezTo>
                  <a:cubicBezTo>
                    <a:pt x="7212" y="1897"/>
                    <a:pt x="6996" y="1839"/>
                    <a:pt x="6769" y="1791"/>
                  </a:cubicBezTo>
                  <a:cubicBezTo>
                    <a:pt x="6747" y="1787"/>
                    <a:pt x="6726" y="1783"/>
                    <a:pt x="6704" y="1778"/>
                  </a:cubicBezTo>
                  <a:lnTo>
                    <a:pt x="6704" y="1778"/>
                  </a:lnTo>
                  <a:cubicBezTo>
                    <a:pt x="6664" y="1676"/>
                    <a:pt x="6588" y="1589"/>
                    <a:pt x="6484" y="1532"/>
                  </a:cubicBezTo>
                  <a:cubicBezTo>
                    <a:pt x="6294" y="1425"/>
                    <a:pt x="6060" y="1400"/>
                    <a:pt x="5844" y="1371"/>
                  </a:cubicBezTo>
                  <a:cubicBezTo>
                    <a:pt x="5640" y="1343"/>
                    <a:pt x="5434" y="1329"/>
                    <a:pt x="5228" y="1329"/>
                  </a:cubicBezTo>
                  <a:cubicBezTo>
                    <a:pt x="4891" y="1329"/>
                    <a:pt x="4553" y="1367"/>
                    <a:pt x="4224" y="1444"/>
                  </a:cubicBezTo>
                  <a:cubicBezTo>
                    <a:pt x="4125" y="1464"/>
                    <a:pt x="4157" y="1607"/>
                    <a:pt x="4248" y="1607"/>
                  </a:cubicBezTo>
                  <a:cubicBezTo>
                    <a:pt x="4255" y="1607"/>
                    <a:pt x="4261" y="1606"/>
                    <a:pt x="4268" y="1605"/>
                  </a:cubicBezTo>
                  <a:cubicBezTo>
                    <a:pt x="4588" y="1531"/>
                    <a:pt x="4919" y="1492"/>
                    <a:pt x="5248" y="1492"/>
                  </a:cubicBezTo>
                  <a:cubicBezTo>
                    <a:pt x="5456" y="1492"/>
                    <a:pt x="5664" y="1508"/>
                    <a:pt x="5870" y="1539"/>
                  </a:cubicBezTo>
                  <a:cubicBezTo>
                    <a:pt x="5990" y="1557"/>
                    <a:pt x="6118" y="1583"/>
                    <a:pt x="6239" y="1612"/>
                  </a:cubicBezTo>
                  <a:cubicBezTo>
                    <a:pt x="6316" y="1630"/>
                    <a:pt x="6389" y="1660"/>
                    <a:pt x="6451" y="1711"/>
                  </a:cubicBezTo>
                  <a:cubicBezTo>
                    <a:pt x="6464" y="1720"/>
                    <a:pt x="6475" y="1730"/>
                    <a:pt x="6486" y="1741"/>
                  </a:cubicBezTo>
                  <a:lnTo>
                    <a:pt x="6486" y="1741"/>
                  </a:lnTo>
                  <a:cubicBezTo>
                    <a:pt x="6212" y="1700"/>
                    <a:pt x="5936" y="1679"/>
                    <a:pt x="5659" y="1679"/>
                  </a:cubicBezTo>
                  <a:cubicBezTo>
                    <a:pt x="5464" y="1679"/>
                    <a:pt x="5268" y="1689"/>
                    <a:pt x="5072" y="1711"/>
                  </a:cubicBezTo>
                  <a:cubicBezTo>
                    <a:pt x="4597" y="1758"/>
                    <a:pt x="4096" y="1850"/>
                    <a:pt x="3668" y="2084"/>
                  </a:cubicBezTo>
                  <a:cubicBezTo>
                    <a:pt x="3467" y="2193"/>
                    <a:pt x="3284" y="2340"/>
                    <a:pt x="3138" y="2523"/>
                  </a:cubicBezTo>
                  <a:cubicBezTo>
                    <a:pt x="3017" y="2673"/>
                    <a:pt x="2949" y="2882"/>
                    <a:pt x="3048" y="3057"/>
                  </a:cubicBezTo>
                  <a:lnTo>
                    <a:pt x="3048" y="3057"/>
                  </a:lnTo>
                  <a:cubicBezTo>
                    <a:pt x="2897" y="3100"/>
                    <a:pt x="2747" y="3148"/>
                    <a:pt x="2601" y="3204"/>
                  </a:cubicBezTo>
                  <a:lnTo>
                    <a:pt x="2601" y="3204"/>
                  </a:lnTo>
                  <a:cubicBezTo>
                    <a:pt x="2285" y="3079"/>
                    <a:pt x="1984" y="2920"/>
                    <a:pt x="1704" y="2720"/>
                  </a:cubicBezTo>
                  <a:cubicBezTo>
                    <a:pt x="1656" y="2686"/>
                    <a:pt x="1607" y="2650"/>
                    <a:pt x="1558" y="2610"/>
                  </a:cubicBezTo>
                  <a:lnTo>
                    <a:pt x="1558" y="2610"/>
                  </a:lnTo>
                  <a:cubicBezTo>
                    <a:pt x="1576" y="2580"/>
                    <a:pt x="1595" y="2551"/>
                    <a:pt x="1617" y="2523"/>
                  </a:cubicBezTo>
                  <a:cubicBezTo>
                    <a:pt x="1745" y="2351"/>
                    <a:pt x="1928" y="2223"/>
                    <a:pt x="2107" y="2102"/>
                  </a:cubicBezTo>
                  <a:cubicBezTo>
                    <a:pt x="2312" y="1970"/>
                    <a:pt x="2531" y="1850"/>
                    <a:pt x="2750" y="1751"/>
                  </a:cubicBezTo>
                  <a:cubicBezTo>
                    <a:pt x="3196" y="1546"/>
                    <a:pt x="3672" y="1407"/>
                    <a:pt x="4155" y="1301"/>
                  </a:cubicBezTo>
                  <a:cubicBezTo>
                    <a:pt x="4341" y="1260"/>
                    <a:pt x="4530" y="1221"/>
                    <a:pt x="4721" y="1187"/>
                  </a:cubicBezTo>
                  <a:lnTo>
                    <a:pt x="4721" y="1187"/>
                  </a:lnTo>
                  <a:cubicBezTo>
                    <a:pt x="4855" y="1182"/>
                    <a:pt x="4989" y="1180"/>
                    <a:pt x="5123" y="1180"/>
                  </a:cubicBezTo>
                  <a:close/>
                  <a:moveTo>
                    <a:pt x="1492" y="2748"/>
                  </a:moveTo>
                  <a:cubicBezTo>
                    <a:pt x="1528" y="2776"/>
                    <a:pt x="1565" y="2803"/>
                    <a:pt x="1602" y="2830"/>
                  </a:cubicBezTo>
                  <a:cubicBezTo>
                    <a:pt x="1803" y="2976"/>
                    <a:pt x="2019" y="3104"/>
                    <a:pt x="2246" y="3210"/>
                  </a:cubicBezTo>
                  <a:cubicBezTo>
                    <a:pt x="2299" y="3236"/>
                    <a:pt x="2353" y="3260"/>
                    <a:pt x="2407" y="3284"/>
                  </a:cubicBezTo>
                  <a:lnTo>
                    <a:pt x="2407" y="3284"/>
                  </a:lnTo>
                  <a:cubicBezTo>
                    <a:pt x="2317" y="3324"/>
                    <a:pt x="2229" y="3367"/>
                    <a:pt x="2143" y="3415"/>
                  </a:cubicBezTo>
                  <a:cubicBezTo>
                    <a:pt x="2057" y="3462"/>
                    <a:pt x="1976" y="3517"/>
                    <a:pt x="1894" y="3575"/>
                  </a:cubicBezTo>
                  <a:lnTo>
                    <a:pt x="1894" y="3575"/>
                  </a:lnTo>
                  <a:cubicBezTo>
                    <a:pt x="1851" y="3556"/>
                    <a:pt x="1808" y="3535"/>
                    <a:pt x="1767" y="3513"/>
                  </a:cubicBezTo>
                  <a:cubicBezTo>
                    <a:pt x="1620" y="3440"/>
                    <a:pt x="1507" y="3331"/>
                    <a:pt x="1467" y="3173"/>
                  </a:cubicBezTo>
                  <a:cubicBezTo>
                    <a:pt x="1428" y="3029"/>
                    <a:pt x="1442" y="2883"/>
                    <a:pt x="1492" y="2748"/>
                  </a:cubicBezTo>
                  <a:close/>
                  <a:moveTo>
                    <a:pt x="7474" y="3331"/>
                  </a:moveTo>
                  <a:lnTo>
                    <a:pt x="7474" y="3331"/>
                  </a:lnTo>
                  <a:cubicBezTo>
                    <a:pt x="7507" y="3365"/>
                    <a:pt x="7540" y="3403"/>
                    <a:pt x="7568" y="3443"/>
                  </a:cubicBezTo>
                  <a:lnTo>
                    <a:pt x="7568" y="3443"/>
                  </a:lnTo>
                  <a:cubicBezTo>
                    <a:pt x="7495" y="3465"/>
                    <a:pt x="7420" y="3486"/>
                    <a:pt x="7343" y="3506"/>
                  </a:cubicBezTo>
                  <a:cubicBezTo>
                    <a:pt x="7047" y="3582"/>
                    <a:pt x="6746" y="3633"/>
                    <a:pt x="6442" y="3662"/>
                  </a:cubicBezTo>
                  <a:lnTo>
                    <a:pt x="6442" y="3662"/>
                  </a:lnTo>
                  <a:cubicBezTo>
                    <a:pt x="6677" y="3609"/>
                    <a:pt x="6911" y="3555"/>
                    <a:pt x="7142" y="3473"/>
                  </a:cubicBezTo>
                  <a:cubicBezTo>
                    <a:pt x="7255" y="3431"/>
                    <a:pt x="7367" y="3385"/>
                    <a:pt x="7474" y="3331"/>
                  </a:cubicBezTo>
                  <a:close/>
                  <a:moveTo>
                    <a:pt x="8228" y="1905"/>
                  </a:moveTo>
                  <a:cubicBezTo>
                    <a:pt x="8529" y="2187"/>
                    <a:pt x="8770" y="2531"/>
                    <a:pt x="8919" y="2917"/>
                  </a:cubicBezTo>
                  <a:cubicBezTo>
                    <a:pt x="8979" y="3069"/>
                    <a:pt x="9027" y="3230"/>
                    <a:pt x="9056" y="3395"/>
                  </a:cubicBezTo>
                  <a:lnTo>
                    <a:pt x="9056" y="3395"/>
                  </a:lnTo>
                  <a:cubicBezTo>
                    <a:pt x="8656" y="3505"/>
                    <a:pt x="8252" y="3605"/>
                    <a:pt x="7847" y="3694"/>
                  </a:cubicBezTo>
                  <a:lnTo>
                    <a:pt x="7847" y="3694"/>
                  </a:lnTo>
                  <a:cubicBezTo>
                    <a:pt x="7846" y="3640"/>
                    <a:pt x="7834" y="3587"/>
                    <a:pt x="7816" y="3535"/>
                  </a:cubicBezTo>
                  <a:lnTo>
                    <a:pt x="7816" y="3535"/>
                  </a:lnTo>
                  <a:cubicBezTo>
                    <a:pt x="7989" y="3481"/>
                    <a:pt x="8160" y="3411"/>
                    <a:pt x="8290" y="3298"/>
                  </a:cubicBezTo>
                  <a:cubicBezTo>
                    <a:pt x="8466" y="3144"/>
                    <a:pt x="8565" y="2925"/>
                    <a:pt x="8565" y="2698"/>
                  </a:cubicBezTo>
                  <a:cubicBezTo>
                    <a:pt x="8565" y="2479"/>
                    <a:pt x="8477" y="2267"/>
                    <a:pt x="8360" y="2084"/>
                  </a:cubicBezTo>
                  <a:cubicBezTo>
                    <a:pt x="8320" y="2022"/>
                    <a:pt x="8276" y="1962"/>
                    <a:pt x="8228" y="1905"/>
                  </a:cubicBezTo>
                  <a:close/>
                  <a:moveTo>
                    <a:pt x="5972" y="2876"/>
                  </a:moveTo>
                  <a:cubicBezTo>
                    <a:pt x="6067" y="2880"/>
                    <a:pt x="6162" y="2885"/>
                    <a:pt x="6257" y="2892"/>
                  </a:cubicBezTo>
                  <a:cubicBezTo>
                    <a:pt x="6629" y="2920"/>
                    <a:pt x="7038" y="2976"/>
                    <a:pt x="7343" y="3212"/>
                  </a:cubicBezTo>
                  <a:lnTo>
                    <a:pt x="7343" y="3212"/>
                  </a:lnTo>
                  <a:cubicBezTo>
                    <a:pt x="6972" y="3388"/>
                    <a:pt x="6554" y="3469"/>
                    <a:pt x="6155" y="3557"/>
                  </a:cubicBezTo>
                  <a:cubicBezTo>
                    <a:pt x="5931" y="3606"/>
                    <a:pt x="5707" y="3653"/>
                    <a:pt x="5481" y="3697"/>
                  </a:cubicBezTo>
                  <a:lnTo>
                    <a:pt x="5481" y="3697"/>
                  </a:lnTo>
                  <a:cubicBezTo>
                    <a:pt x="5090" y="3690"/>
                    <a:pt x="4700" y="3658"/>
                    <a:pt x="4312" y="3612"/>
                  </a:cubicBezTo>
                  <a:cubicBezTo>
                    <a:pt x="3855" y="3557"/>
                    <a:pt x="3398" y="3470"/>
                    <a:pt x="2959" y="3331"/>
                  </a:cubicBezTo>
                  <a:cubicBezTo>
                    <a:pt x="2924" y="3320"/>
                    <a:pt x="2890" y="3309"/>
                    <a:pt x="2855" y="3297"/>
                  </a:cubicBezTo>
                  <a:lnTo>
                    <a:pt x="2855" y="3297"/>
                  </a:lnTo>
                  <a:cubicBezTo>
                    <a:pt x="2930" y="3273"/>
                    <a:pt x="3005" y="3250"/>
                    <a:pt x="3079" y="3228"/>
                  </a:cubicBezTo>
                  <a:cubicBezTo>
                    <a:pt x="3115" y="3218"/>
                    <a:pt x="3150" y="3208"/>
                    <a:pt x="3185" y="3198"/>
                  </a:cubicBezTo>
                  <a:lnTo>
                    <a:pt x="3185" y="3198"/>
                  </a:lnTo>
                  <a:cubicBezTo>
                    <a:pt x="3304" y="3275"/>
                    <a:pt x="3455" y="3299"/>
                    <a:pt x="3595" y="3312"/>
                  </a:cubicBezTo>
                  <a:cubicBezTo>
                    <a:pt x="3685" y="3322"/>
                    <a:pt x="3774" y="3326"/>
                    <a:pt x="3863" y="3326"/>
                  </a:cubicBezTo>
                  <a:cubicBezTo>
                    <a:pt x="4057" y="3326"/>
                    <a:pt x="4251" y="3306"/>
                    <a:pt x="4447" y="3276"/>
                  </a:cubicBezTo>
                  <a:cubicBezTo>
                    <a:pt x="4736" y="3232"/>
                    <a:pt x="5014" y="3162"/>
                    <a:pt x="5292" y="3093"/>
                  </a:cubicBezTo>
                  <a:cubicBezTo>
                    <a:pt x="5493" y="3045"/>
                    <a:pt x="5698" y="2991"/>
                    <a:pt x="5891" y="2910"/>
                  </a:cubicBezTo>
                  <a:cubicBezTo>
                    <a:pt x="5919" y="2899"/>
                    <a:pt x="5945" y="2888"/>
                    <a:pt x="5972" y="2876"/>
                  </a:cubicBezTo>
                  <a:close/>
                  <a:moveTo>
                    <a:pt x="2633" y="3376"/>
                  </a:moveTo>
                  <a:cubicBezTo>
                    <a:pt x="2964" y="3501"/>
                    <a:pt x="3309" y="3591"/>
                    <a:pt x="3657" y="3656"/>
                  </a:cubicBezTo>
                  <a:cubicBezTo>
                    <a:pt x="4036" y="3731"/>
                    <a:pt x="4421" y="3781"/>
                    <a:pt x="4806" y="3812"/>
                  </a:cubicBezTo>
                  <a:lnTo>
                    <a:pt x="4806" y="3812"/>
                  </a:lnTo>
                  <a:cubicBezTo>
                    <a:pt x="4431" y="3865"/>
                    <a:pt x="4054" y="3900"/>
                    <a:pt x="3676" y="3900"/>
                  </a:cubicBezTo>
                  <a:cubicBezTo>
                    <a:pt x="3498" y="3900"/>
                    <a:pt x="3320" y="3892"/>
                    <a:pt x="3142" y="3876"/>
                  </a:cubicBezTo>
                  <a:cubicBezTo>
                    <a:pt x="2897" y="3854"/>
                    <a:pt x="2648" y="3806"/>
                    <a:pt x="2410" y="3748"/>
                  </a:cubicBezTo>
                  <a:cubicBezTo>
                    <a:pt x="2300" y="3718"/>
                    <a:pt x="2188" y="3686"/>
                    <a:pt x="2079" y="3648"/>
                  </a:cubicBezTo>
                  <a:lnTo>
                    <a:pt x="2079" y="3648"/>
                  </a:lnTo>
                  <a:cubicBezTo>
                    <a:pt x="2253" y="3537"/>
                    <a:pt x="2440" y="3449"/>
                    <a:pt x="2633" y="3376"/>
                  </a:cubicBezTo>
                  <a:close/>
                  <a:moveTo>
                    <a:pt x="7644" y="3584"/>
                  </a:moveTo>
                  <a:cubicBezTo>
                    <a:pt x="7662" y="3633"/>
                    <a:pt x="7669" y="3684"/>
                    <a:pt x="7662" y="3733"/>
                  </a:cubicBezTo>
                  <a:lnTo>
                    <a:pt x="7662" y="3733"/>
                  </a:lnTo>
                  <a:cubicBezTo>
                    <a:pt x="7117" y="3848"/>
                    <a:pt x="6569" y="3944"/>
                    <a:pt x="6019" y="4022"/>
                  </a:cubicBezTo>
                  <a:cubicBezTo>
                    <a:pt x="5482" y="4095"/>
                    <a:pt x="4944" y="4153"/>
                    <a:pt x="4403" y="4190"/>
                  </a:cubicBezTo>
                  <a:cubicBezTo>
                    <a:pt x="3958" y="4220"/>
                    <a:pt x="3513" y="4248"/>
                    <a:pt x="3068" y="4248"/>
                  </a:cubicBezTo>
                  <a:cubicBezTo>
                    <a:pt x="2979" y="4248"/>
                    <a:pt x="2891" y="4247"/>
                    <a:pt x="2802" y="4245"/>
                  </a:cubicBezTo>
                  <a:cubicBezTo>
                    <a:pt x="2531" y="4238"/>
                    <a:pt x="2264" y="4216"/>
                    <a:pt x="2001" y="4153"/>
                  </a:cubicBezTo>
                  <a:cubicBezTo>
                    <a:pt x="1942" y="4142"/>
                    <a:pt x="1880" y="4128"/>
                    <a:pt x="1822" y="4110"/>
                  </a:cubicBezTo>
                  <a:cubicBezTo>
                    <a:pt x="1781" y="4095"/>
                    <a:pt x="1723" y="4080"/>
                    <a:pt x="1694" y="4044"/>
                  </a:cubicBezTo>
                  <a:cubicBezTo>
                    <a:pt x="1639" y="3967"/>
                    <a:pt x="1800" y="3861"/>
                    <a:pt x="1843" y="3821"/>
                  </a:cubicBezTo>
                  <a:cubicBezTo>
                    <a:pt x="1869" y="3799"/>
                    <a:pt x="1895" y="3778"/>
                    <a:pt x="1922" y="3758"/>
                  </a:cubicBezTo>
                  <a:lnTo>
                    <a:pt x="1922" y="3758"/>
                  </a:lnTo>
                  <a:cubicBezTo>
                    <a:pt x="2099" y="3826"/>
                    <a:pt x="2282" y="3883"/>
                    <a:pt x="2469" y="3927"/>
                  </a:cubicBezTo>
                  <a:cubicBezTo>
                    <a:pt x="2863" y="4023"/>
                    <a:pt x="3276" y="4065"/>
                    <a:pt x="3687" y="4065"/>
                  </a:cubicBezTo>
                  <a:cubicBezTo>
                    <a:pt x="3805" y="4065"/>
                    <a:pt x="3923" y="4061"/>
                    <a:pt x="4041" y="4055"/>
                  </a:cubicBezTo>
                  <a:cubicBezTo>
                    <a:pt x="4552" y="4027"/>
                    <a:pt x="5064" y="3948"/>
                    <a:pt x="5568" y="3849"/>
                  </a:cubicBezTo>
                  <a:lnTo>
                    <a:pt x="5568" y="3849"/>
                  </a:lnTo>
                  <a:cubicBezTo>
                    <a:pt x="5604" y="3849"/>
                    <a:pt x="5640" y="3849"/>
                    <a:pt x="5675" y="3849"/>
                  </a:cubicBezTo>
                  <a:cubicBezTo>
                    <a:pt x="6047" y="3849"/>
                    <a:pt x="6418" y="3826"/>
                    <a:pt x="6787" y="3773"/>
                  </a:cubicBezTo>
                  <a:cubicBezTo>
                    <a:pt x="7058" y="3729"/>
                    <a:pt x="7321" y="3674"/>
                    <a:pt x="7581" y="3601"/>
                  </a:cubicBezTo>
                  <a:cubicBezTo>
                    <a:pt x="7602" y="3596"/>
                    <a:pt x="7623" y="3590"/>
                    <a:pt x="7644" y="3584"/>
                  </a:cubicBezTo>
                  <a:close/>
                  <a:moveTo>
                    <a:pt x="9687" y="3352"/>
                  </a:moveTo>
                  <a:cubicBezTo>
                    <a:pt x="9707" y="3476"/>
                    <a:pt x="9707" y="3602"/>
                    <a:pt x="9684" y="3726"/>
                  </a:cubicBezTo>
                  <a:cubicBezTo>
                    <a:pt x="9640" y="3967"/>
                    <a:pt x="9515" y="4186"/>
                    <a:pt x="9347" y="4362"/>
                  </a:cubicBezTo>
                  <a:cubicBezTo>
                    <a:pt x="9242" y="4469"/>
                    <a:pt x="9120" y="4551"/>
                    <a:pt x="8990" y="4621"/>
                  </a:cubicBezTo>
                  <a:lnTo>
                    <a:pt x="8990" y="4621"/>
                  </a:lnTo>
                  <a:cubicBezTo>
                    <a:pt x="9219" y="4287"/>
                    <a:pt x="9288" y="3898"/>
                    <a:pt x="9248" y="3508"/>
                  </a:cubicBezTo>
                  <a:lnTo>
                    <a:pt x="9248" y="3508"/>
                  </a:lnTo>
                  <a:cubicBezTo>
                    <a:pt x="9320" y="3488"/>
                    <a:pt x="9392" y="3468"/>
                    <a:pt x="9464" y="3448"/>
                  </a:cubicBezTo>
                  <a:cubicBezTo>
                    <a:pt x="9544" y="3424"/>
                    <a:pt x="9620" y="3393"/>
                    <a:pt x="9687" y="3352"/>
                  </a:cubicBezTo>
                  <a:close/>
                  <a:moveTo>
                    <a:pt x="932" y="1916"/>
                  </a:moveTo>
                  <a:cubicBezTo>
                    <a:pt x="942" y="2012"/>
                    <a:pt x="970" y="2106"/>
                    <a:pt x="1011" y="2196"/>
                  </a:cubicBezTo>
                  <a:lnTo>
                    <a:pt x="1011" y="2196"/>
                  </a:lnTo>
                  <a:cubicBezTo>
                    <a:pt x="978" y="2250"/>
                    <a:pt x="948" y="2308"/>
                    <a:pt x="922" y="2369"/>
                  </a:cubicBezTo>
                  <a:cubicBezTo>
                    <a:pt x="717" y="2852"/>
                    <a:pt x="871" y="3382"/>
                    <a:pt x="1097" y="3832"/>
                  </a:cubicBezTo>
                  <a:cubicBezTo>
                    <a:pt x="1273" y="4184"/>
                    <a:pt x="1508" y="4501"/>
                    <a:pt x="1785" y="4773"/>
                  </a:cubicBezTo>
                  <a:lnTo>
                    <a:pt x="1785" y="4773"/>
                  </a:lnTo>
                  <a:cubicBezTo>
                    <a:pt x="1760" y="4764"/>
                    <a:pt x="1734" y="4755"/>
                    <a:pt x="1708" y="4746"/>
                  </a:cubicBezTo>
                  <a:cubicBezTo>
                    <a:pt x="1324" y="4603"/>
                    <a:pt x="948" y="4406"/>
                    <a:pt x="662" y="4106"/>
                  </a:cubicBezTo>
                  <a:cubicBezTo>
                    <a:pt x="351" y="3780"/>
                    <a:pt x="169" y="3323"/>
                    <a:pt x="227" y="2874"/>
                  </a:cubicBezTo>
                  <a:cubicBezTo>
                    <a:pt x="284" y="2445"/>
                    <a:pt x="590" y="2140"/>
                    <a:pt x="932" y="1916"/>
                  </a:cubicBezTo>
                  <a:close/>
                  <a:moveTo>
                    <a:pt x="1106" y="2359"/>
                  </a:moveTo>
                  <a:cubicBezTo>
                    <a:pt x="1179" y="2464"/>
                    <a:pt x="1267" y="2558"/>
                    <a:pt x="1363" y="2642"/>
                  </a:cubicBezTo>
                  <a:lnTo>
                    <a:pt x="1363" y="2642"/>
                  </a:lnTo>
                  <a:cubicBezTo>
                    <a:pt x="1263" y="2869"/>
                    <a:pt x="1241" y="3120"/>
                    <a:pt x="1364" y="3356"/>
                  </a:cubicBezTo>
                  <a:cubicBezTo>
                    <a:pt x="1449" y="3510"/>
                    <a:pt x="1595" y="3612"/>
                    <a:pt x="1748" y="3685"/>
                  </a:cubicBezTo>
                  <a:cubicBezTo>
                    <a:pt x="1749" y="3686"/>
                    <a:pt x="1749" y="3686"/>
                    <a:pt x="1749" y="3686"/>
                  </a:cubicBezTo>
                  <a:lnTo>
                    <a:pt x="1749" y="3686"/>
                  </a:lnTo>
                  <a:cubicBezTo>
                    <a:pt x="1686" y="3738"/>
                    <a:pt x="1623" y="3794"/>
                    <a:pt x="1573" y="3857"/>
                  </a:cubicBezTo>
                  <a:cubicBezTo>
                    <a:pt x="1503" y="3949"/>
                    <a:pt x="1507" y="4069"/>
                    <a:pt x="1584" y="4150"/>
                  </a:cubicBezTo>
                  <a:cubicBezTo>
                    <a:pt x="1664" y="4234"/>
                    <a:pt x="1781" y="4259"/>
                    <a:pt x="1887" y="4289"/>
                  </a:cubicBezTo>
                  <a:cubicBezTo>
                    <a:pt x="2261" y="4382"/>
                    <a:pt x="2647" y="4406"/>
                    <a:pt x="3032" y="4406"/>
                  </a:cubicBezTo>
                  <a:cubicBezTo>
                    <a:pt x="3208" y="4406"/>
                    <a:pt x="3384" y="4401"/>
                    <a:pt x="3558" y="4395"/>
                  </a:cubicBezTo>
                  <a:cubicBezTo>
                    <a:pt x="4699" y="4351"/>
                    <a:pt x="5833" y="4234"/>
                    <a:pt x="6956" y="4033"/>
                  </a:cubicBezTo>
                  <a:cubicBezTo>
                    <a:pt x="7127" y="4002"/>
                    <a:pt x="7298" y="3969"/>
                    <a:pt x="7470" y="3935"/>
                  </a:cubicBezTo>
                  <a:lnTo>
                    <a:pt x="7470" y="3935"/>
                  </a:lnTo>
                  <a:cubicBezTo>
                    <a:pt x="7450" y="3945"/>
                    <a:pt x="7431" y="3954"/>
                    <a:pt x="7413" y="3963"/>
                  </a:cubicBezTo>
                  <a:cubicBezTo>
                    <a:pt x="7303" y="4018"/>
                    <a:pt x="7190" y="4062"/>
                    <a:pt x="7069" y="4110"/>
                  </a:cubicBezTo>
                  <a:cubicBezTo>
                    <a:pt x="6608" y="4278"/>
                    <a:pt x="6122" y="4369"/>
                    <a:pt x="5639" y="4453"/>
                  </a:cubicBezTo>
                  <a:cubicBezTo>
                    <a:pt x="5398" y="4493"/>
                    <a:pt x="5160" y="4534"/>
                    <a:pt x="4915" y="4581"/>
                  </a:cubicBezTo>
                  <a:cubicBezTo>
                    <a:pt x="4794" y="4603"/>
                    <a:pt x="4670" y="4629"/>
                    <a:pt x="4546" y="4662"/>
                  </a:cubicBezTo>
                  <a:cubicBezTo>
                    <a:pt x="4436" y="4691"/>
                    <a:pt x="4323" y="4713"/>
                    <a:pt x="4220" y="4764"/>
                  </a:cubicBezTo>
                  <a:cubicBezTo>
                    <a:pt x="4079" y="4829"/>
                    <a:pt x="3886" y="4986"/>
                    <a:pt x="3863" y="5163"/>
                  </a:cubicBezTo>
                  <a:lnTo>
                    <a:pt x="3863" y="5163"/>
                  </a:lnTo>
                  <a:cubicBezTo>
                    <a:pt x="3669" y="5143"/>
                    <a:pt x="3477" y="5120"/>
                    <a:pt x="3284" y="5093"/>
                  </a:cubicBezTo>
                  <a:cubicBezTo>
                    <a:pt x="2904" y="5036"/>
                    <a:pt x="2521" y="4976"/>
                    <a:pt x="2147" y="4880"/>
                  </a:cubicBezTo>
                  <a:lnTo>
                    <a:pt x="2147" y="4880"/>
                  </a:lnTo>
                  <a:cubicBezTo>
                    <a:pt x="1914" y="4689"/>
                    <a:pt x="1704" y="4470"/>
                    <a:pt x="1525" y="4227"/>
                  </a:cubicBezTo>
                  <a:cubicBezTo>
                    <a:pt x="1255" y="3857"/>
                    <a:pt x="1013" y="3400"/>
                    <a:pt x="984" y="2936"/>
                  </a:cubicBezTo>
                  <a:cubicBezTo>
                    <a:pt x="973" y="2729"/>
                    <a:pt x="1018" y="2533"/>
                    <a:pt x="1106" y="2359"/>
                  </a:cubicBezTo>
                  <a:close/>
                  <a:moveTo>
                    <a:pt x="9078" y="3555"/>
                  </a:moveTo>
                  <a:cubicBezTo>
                    <a:pt x="9103" y="3817"/>
                    <a:pt x="9076" y="4082"/>
                    <a:pt x="8967" y="4325"/>
                  </a:cubicBezTo>
                  <a:cubicBezTo>
                    <a:pt x="8883" y="4509"/>
                    <a:pt x="8760" y="4664"/>
                    <a:pt x="8613" y="4794"/>
                  </a:cubicBezTo>
                  <a:lnTo>
                    <a:pt x="8613" y="4794"/>
                  </a:lnTo>
                  <a:cubicBezTo>
                    <a:pt x="8426" y="4869"/>
                    <a:pt x="8234" y="4927"/>
                    <a:pt x="8038" y="4976"/>
                  </a:cubicBezTo>
                  <a:cubicBezTo>
                    <a:pt x="7548" y="5101"/>
                    <a:pt x="7047" y="5159"/>
                    <a:pt x="6542" y="5196"/>
                  </a:cubicBezTo>
                  <a:cubicBezTo>
                    <a:pt x="6160" y="5225"/>
                    <a:pt x="5776" y="5240"/>
                    <a:pt x="5393" y="5240"/>
                  </a:cubicBezTo>
                  <a:cubicBezTo>
                    <a:pt x="4944" y="5240"/>
                    <a:pt x="4494" y="5220"/>
                    <a:pt x="4047" y="5180"/>
                  </a:cubicBezTo>
                  <a:lnTo>
                    <a:pt x="4047" y="5180"/>
                  </a:lnTo>
                  <a:cubicBezTo>
                    <a:pt x="4054" y="5090"/>
                    <a:pt x="4186" y="4983"/>
                    <a:pt x="4250" y="4943"/>
                  </a:cubicBezTo>
                  <a:cubicBezTo>
                    <a:pt x="4348" y="4877"/>
                    <a:pt x="4469" y="4852"/>
                    <a:pt x="4582" y="4823"/>
                  </a:cubicBezTo>
                  <a:cubicBezTo>
                    <a:pt x="4835" y="4760"/>
                    <a:pt x="5091" y="4713"/>
                    <a:pt x="5347" y="4669"/>
                  </a:cubicBezTo>
                  <a:cubicBezTo>
                    <a:pt x="5859" y="4578"/>
                    <a:pt x="6374" y="4504"/>
                    <a:pt x="6875" y="4347"/>
                  </a:cubicBezTo>
                  <a:cubicBezTo>
                    <a:pt x="7120" y="4270"/>
                    <a:pt x="7369" y="4179"/>
                    <a:pt x="7596" y="4055"/>
                  </a:cubicBezTo>
                  <a:cubicBezTo>
                    <a:pt x="7683" y="4011"/>
                    <a:pt x="7758" y="3951"/>
                    <a:pt x="7805" y="3866"/>
                  </a:cubicBezTo>
                  <a:lnTo>
                    <a:pt x="7805" y="3866"/>
                  </a:lnTo>
                  <a:cubicBezTo>
                    <a:pt x="8083" y="3806"/>
                    <a:pt x="8360" y="3742"/>
                    <a:pt x="8634" y="3671"/>
                  </a:cubicBezTo>
                  <a:cubicBezTo>
                    <a:pt x="8782" y="3634"/>
                    <a:pt x="8930" y="3595"/>
                    <a:pt x="9078" y="3555"/>
                  </a:cubicBezTo>
                  <a:close/>
                  <a:moveTo>
                    <a:pt x="4281" y="5355"/>
                  </a:moveTo>
                  <a:cubicBezTo>
                    <a:pt x="4675" y="5385"/>
                    <a:pt x="5073" y="5401"/>
                    <a:pt x="5471" y="5401"/>
                  </a:cubicBezTo>
                  <a:cubicBezTo>
                    <a:pt x="5496" y="5401"/>
                    <a:pt x="5522" y="5401"/>
                    <a:pt x="5547" y="5400"/>
                  </a:cubicBezTo>
                  <a:lnTo>
                    <a:pt x="5547" y="5400"/>
                  </a:lnTo>
                  <a:cubicBezTo>
                    <a:pt x="5378" y="5412"/>
                    <a:pt x="5209" y="5426"/>
                    <a:pt x="5039" y="5430"/>
                  </a:cubicBezTo>
                  <a:cubicBezTo>
                    <a:pt x="4981" y="5432"/>
                    <a:pt x="4922" y="5434"/>
                    <a:pt x="4863" y="5434"/>
                  </a:cubicBezTo>
                  <a:cubicBezTo>
                    <a:pt x="4738" y="5434"/>
                    <a:pt x="4613" y="5426"/>
                    <a:pt x="4491" y="5404"/>
                  </a:cubicBezTo>
                  <a:cubicBezTo>
                    <a:pt x="4421" y="5391"/>
                    <a:pt x="4349" y="5376"/>
                    <a:pt x="4281" y="5355"/>
                  </a:cubicBezTo>
                  <a:close/>
                  <a:moveTo>
                    <a:pt x="8126" y="5117"/>
                  </a:moveTo>
                  <a:lnTo>
                    <a:pt x="8126" y="5117"/>
                  </a:lnTo>
                  <a:cubicBezTo>
                    <a:pt x="8123" y="5119"/>
                    <a:pt x="8119" y="5121"/>
                    <a:pt x="8115" y="5122"/>
                  </a:cubicBezTo>
                  <a:cubicBezTo>
                    <a:pt x="7687" y="5338"/>
                    <a:pt x="7219" y="5484"/>
                    <a:pt x="6754" y="5591"/>
                  </a:cubicBezTo>
                  <a:cubicBezTo>
                    <a:pt x="6677" y="5608"/>
                    <a:pt x="6599" y="5624"/>
                    <a:pt x="6520" y="5639"/>
                  </a:cubicBezTo>
                  <a:lnTo>
                    <a:pt x="6520" y="5639"/>
                  </a:lnTo>
                  <a:cubicBezTo>
                    <a:pt x="6509" y="5573"/>
                    <a:pt x="6474" y="5515"/>
                    <a:pt x="6407" y="5474"/>
                  </a:cubicBezTo>
                  <a:cubicBezTo>
                    <a:pt x="6312" y="5408"/>
                    <a:pt x="6184" y="5400"/>
                    <a:pt x="6071" y="5389"/>
                  </a:cubicBezTo>
                  <a:cubicBezTo>
                    <a:pt x="6066" y="5389"/>
                    <a:pt x="6062" y="5389"/>
                    <a:pt x="6058" y="5389"/>
                  </a:cubicBezTo>
                  <a:lnTo>
                    <a:pt x="6058" y="5389"/>
                  </a:lnTo>
                  <a:cubicBezTo>
                    <a:pt x="6553" y="5368"/>
                    <a:pt x="7047" y="5322"/>
                    <a:pt x="7533" y="5243"/>
                  </a:cubicBezTo>
                  <a:cubicBezTo>
                    <a:pt x="7732" y="5210"/>
                    <a:pt x="7931" y="5168"/>
                    <a:pt x="8126" y="5117"/>
                  </a:cubicBezTo>
                  <a:close/>
                  <a:moveTo>
                    <a:pt x="2462" y="5110"/>
                  </a:moveTo>
                  <a:lnTo>
                    <a:pt x="2462" y="5110"/>
                  </a:lnTo>
                  <a:cubicBezTo>
                    <a:pt x="2933" y="5205"/>
                    <a:pt x="3414" y="5274"/>
                    <a:pt x="3895" y="5322"/>
                  </a:cubicBezTo>
                  <a:lnTo>
                    <a:pt x="3895" y="5322"/>
                  </a:lnTo>
                  <a:cubicBezTo>
                    <a:pt x="3971" y="5446"/>
                    <a:pt x="4148" y="5504"/>
                    <a:pt x="4283" y="5536"/>
                  </a:cubicBezTo>
                  <a:cubicBezTo>
                    <a:pt x="4477" y="5587"/>
                    <a:pt x="4679" y="5602"/>
                    <a:pt x="4882" y="5602"/>
                  </a:cubicBezTo>
                  <a:cubicBezTo>
                    <a:pt x="5026" y="5602"/>
                    <a:pt x="5171" y="5594"/>
                    <a:pt x="5314" y="5587"/>
                  </a:cubicBezTo>
                  <a:cubicBezTo>
                    <a:pt x="5478" y="5576"/>
                    <a:pt x="5643" y="5561"/>
                    <a:pt x="5807" y="5558"/>
                  </a:cubicBezTo>
                  <a:cubicBezTo>
                    <a:pt x="5856" y="5556"/>
                    <a:pt x="5904" y="5555"/>
                    <a:pt x="5952" y="5555"/>
                  </a:cubicBezTo>
                  <a:cubicBezTo>
                    <a:pt x="6032" y="5555"/>
                    <a:pt x="6110" y="5559"/>
                    <a:pt x="6188" y="5572"/>
                  </a:cubicBezTo>
                  <a:cubicBezTo>
                    <a:pt x="6232" y="5580"/>
                    <a:pt x="6264" y="5591"/>
                    <a:pt x="6301" y="5612"/>
                  </a:cubicBezTo>
                  <a:cubicBezTo>
                    <a:pt x="6306" y="5616"/>
                    <a:pt x="6307" y="5617"/>
                    <a:pt x="6307" y="5617"/>
                  </a:cubicBezTo>
                  <a:cubicBezTo>
                    <a:pt x="6307" y="5617"/>
                    <a:pt x="6306" y="5616"/>
                    <a:pt x="6306" y="5616"/>
                  </a:cubicBezTo>
                  <a:lnTo>
                    <a:pt x="6306" y="5616"/>
                  </a:lnTo>
                  <a:cubicBezTo>
                    <a:pt x="6306" y="5616"/>
                    <a:pt x="6306" y="5618"/>
                    <a:pt x="6312" y="5623"/>
                  </a:cubicBezTo>
                  <a:lnTo>
                    <a:pt x="6327" y="5638"/>
                  </a:lnTo>
                  <a:lnTo>
                    <a:pt x="6327" y="5638"/>
                  </a:lnTo>
                  <a:cubicBezTo>
                    <a:pt x="6329" y="5642"/>
                    <a:pt x="6334" y="5651"/>
                    <a:pt x="6334" y="5653"/>
                  </a:cubicBezTo>
                  <a:lnTo>
                    <a:pt x="6334" y="5671"/>
                  </a:lnTo>
                  <a:lnTo>
                    <a:pt x="6334" y="5671"/>
                  </a:lnTo>
                  <a:cubicBezTo>
                    <a:pt x="5965" y="5729"/>
                    <a:pt x="5592" y="5757"/>
                    <a:pt x="5219" y="5762"/>
                  </a:cubicBezTo>
                  <a:cubicBezTo>
                    <a:pt x="5152" y="5764"/>
                    <a:pt x="5086" y="5765"/>
                    <a:pt x="5019" y="5765"/>
                  </a:cubicBezTo>
                  <a:cubicBezTo>
                    <a:pt x="4124" y="5765"/>
                    <a:pt x="3221" y="5600"/>
                    <a:pt x="2462" y="5110"/>
                  </a:cubicBezTo>
                  <a:close/>
                  <a:moveTo>
                    <a:pt x="4967" y="1"/>
                  </a:moveTo>
                  <a:cubicBezTo>
                    <a:pt x="4193" y="1"/>
                    <a:pt x="3415" y="129"/>
                    <a:pt x="2681" y="376"/>
                  </a:cubicBezTo>
                  <a:cubicBezTo>
                    <a:pt x="2198" y="541"/>
                    <a:pt x="1679" y="731"/>
                    <a:pt x="1310" y="1093"/>
                  </a:cubicBezTo>
                  <a:cubicBezTo>
                    <a:pt x="1141" y="1254"/>
                    <a:pt x="988" y="1455"/>
                    <a:pt x="940" y="1681"/>
                  </a:cubicBezTo>
                  <a:cubicBezTo>
                    <a:pt x="938" y="1691"/>
                    <a:pt x="937" y="1701"/>
                    <a:pt x="935" y="1710"/>
                  </a:cubicBezTo>
                  <a:lnTo>
                    <a:pt x="935" y="1710"/>
                  </a:lnTo>
                  <a:cubicBezTo>
                    <a:pt x="699" y="1856"/>
                    <a:pt x="479" y="2028"/>
                    <a:pt x="315" y="2248"/>
                  </a:cubicBezTo>
                  <a:cubicBezTo>
                    <a:pt x="26" y="2636"/>
                    <a:pt x="0" y="3159"/>
                    <a:pt x="169" y="3605"/>
                  </a:cubicBezTo>
                  <a:cubicBezTo>
                    <a:pt x="333" y="4040"/>
                    <a:pt x="670" y="4373"/>
                    <a:pt x="1065" y="4607"/>
                  </a:cubicBezTo>
                  <a:cubicBezTo>
                    <a:pt x="1373" y="4790"/>
                    <a:pt x="1711" y="4920"/>
                    <a:pt x="2058" y="5015"/>
                  </a:cubicBezTo>
                  <a:lnTo>
                    <a:pt x="2058" y="5015"/>
                  </a:lnTo>
                  <a:cubicBezTo>
                    <a:pt x="2368" y="5264"/>
                    <a:pt x="2717" y="5465"/>
                    <a:pt x="3090" y="5609"/>
                  </a:cubicBezTo>
                  <a:cubicBezTo>
                    <a:pt x="3588" y="5803"/>
                    <a:pt x="4118" y="5894"/>
                    <a:pt x="4648" y="5920"/>
                  </a:cubicBezTo>
                  <a:cubicBezTo>
                    <a:pt x="4783" y="5926"/>
                    <a:pt x="4918" y="5929"/>
                    <a:pt x="5053" y="5929"/>
                  </a:cubicBezTo>
                  <a:cubicBezTo>
                    <a:pt x="5454" y="5929"/>
                    <a:pt x="5857" y="5901"/>
                    <a:pt x="6253" y="5846"/>
                  </a:cubicBezTo>
                  <a:cubicBezTo>
                    <a:pt x="6263" y="5845"/>
                    <a:pt x="6272" y="5844"/>
                    <a:pt x="6282" y="5843"/>
                  </a:cubicBezTo>
                  <a:lnTo>
                    <a:pt x="6282" y="5843"/>
                  </a:lnTo>
                  <a:cubicBezTo>
                    <a:pt x="6250" y="5881"/>
                    <a:pt x="6204" y="5909"/>
                    <a:pt x="6147" y="5927"/>
                  </a:cubicBezTo>
                  <a:cubicBezTo>
                    <a:pt x="5899" y="6011"/>
                    <a:pt x="5562" y="5945"/>
                    <a:pt x="5365" y="6146"/>
                  </a:cubicBezTo>
                  <a:cubicBezTo>
                    <a:pt x="5226" y="6289"/>
                    <a:pt x="5204" y="6519"/>
                    <a:pt x="5292" y="6688"/>
                  </a:cubicBezTo>
                  <a:cubicBezTo>
                    <a:pt x="5343" y="6783"/>
                    <a:pt x="5423" y="6837"/>
                    <a:pt x="5518" y="6885"/>
                  </a:cubicBezTo>
                  <a:cubicBezTo>
                    <a:pt x="5636" y="6933"/>
                    <a:pt x="5756" y="6976"/>
                    <a:pt x="5881" y="7002"/>
                  </a:cubicBezTo>
                  <a:cubicBezTo>
                    <a:pt x="5888" y="7003"/>
                    <a:pt x="5895" y="7004"/>
                    <a:pt x="5902" y="7004"/>
                  </a:cubicBezTo>
                  <a:cubicBezTo>
                    <a:pt x="6020" y="7004"/>
                    <a:pt x="6054" y="6862"/>
                    <a:pt x="5954" y="6845"/>
                  </a:cubicBezTo>
                  <a:cubicBezTo>
                    <a:pt x="5822" y="6816"/>
                    <a:pt x="5687" y="6775"/>
                    <a:pt x="5562" y="6709"/>
                  </a:cubicBezTo>
                  <a:cubicBezTo>
                    <a:pt x="5467" y="6655"/>
                    <a:pt x="5423" y="6552"/>
                    <a:pt x="5434" y="6446"/>
                  </a:cubicBezTo>
                  <a:cubicBezTo>
                    <a:pt x="5442" y="6351"/>
                    <a:pt x="5493" y="6260"/>
                    <a:pt x="5581" y="6216"/>
                  </a:cubicBezTo>
                  <a:cubicBezTo>
                    <a:pt x="5639" y="6190"/>
                    <a:pt x="5712" y="6176"/>
                    <a:pt x="5778" y="6168"/>
                  </a:cubicBezTo>
                  <a:cubicBezTo>
                    <a:pt x="6038" y="6124"/>
                    <a:pt x="6407" y="6132"/>
                    <a:pt x="6502" y="5821"/>
                  </a:cubicBezTo>
                  <a:cubicBezTo>
                    <a:pt x="6504" y="5816"/>
                    <a:pt x="6505" y="5811"/>
                    <a:pt x="6507" y="5807"/>
                  </a:cubicBezTo>
                  <a:lnTo>
                    <a:pt x="6507" y="5807"/>
                  </a:lnTo>
                  <a:cubicBezTo>
                    <a:pt x="6970" y="5724"/>
                    <a:pt x="7423" y="5595"/>
                    <a:pt x="7862" y="5419"/>
                  </a:cubicBezTo>
                  <a:cubicBezTo>
                    <a:pt x="8172" y="5292"/>
                    <a:pt x="8481" y="5139"/>
                    <a:pt x="8729" y="4916"/>
                  </a:cubicBezTo>
                  <a:lnTo>
                    <a:pt x="8729" y="4916"/>
                  </a:lnTo>
                  <a:cubicBezTo>
                    <a:pt x="8836" y="4873"/>
                    <a:pt x="8941" y="4824"/>
                    <a:pt x="9044" y="4771"/>
                  </a:cubicBezTo>
                  <a:cubicBezTo>
                    <a:pt x="9490" y="4545"/>
                    <a:pt x="9826" y="4139"/>
                    <a:pt x="9874" y="3627"/>
                  </a:cubicBezTo>
                  <a:cubicBezTo>
                    <a:pt x="9886" y="3487"/>
                    <a:pt x="9873" y="3351"/>
                    <a:pt x="9841" y="3218"/>
                  </a:cubicBezTo>
                  <a:lnTo>
                    <a:pt x="9841" y="3218"/>
                  </a:lnTo>
                  <a:cubicBezTo>
                    <a:pt x="9883" y="3165"/>
                    <a:pt x="9915" y="3102"/>
                    <a:pt x="9932" y="3027"/>
                  </a:cubicBezTo>
                  <a:cubicBezTo>
                    <a:pt x="10027" y="2614"/>
                    <a:pt x="9713" y="2201"/>
                    <a:pt x="9479" y="1897"/>
                  </a:cubicBezTo>
                  <a:cubicBezTo>
                    <a:pt x="9190" y="1535"/>
                    <a:pt x="8842" y="1224"/>
                    <a:pt x="8455" y="968"/>
                  </a:cubicBezTo>
                  <a:cubicBezTo>
                    <a:pt x="7661" y="445"/>
                    <a:pt x="6714" y="157"/>
                    <a:pt x="5767" y="47"/>
                  </a:cubicBezTo>
                  <a:cubicBezTo>
                    <a:pt x="5502" y="16"/>
                    <a:pt x="5235" y="1"/>
                    <a:pt x="4967" y="1"/>
                  </a:cubicBezTo>
                  <a:close/>
                </a:path>
              </a:pathLst>
            </a:custGeom>
            <a:solidFill>
              <a:srgbClr val="3030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50702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10">
            <a:extLst>
              <a:ext uri="{FF2B5EF4-FFF2-40B4-BE49-F238E27FC236}">
                <a16:creationId xmlns:a16="http://schemas.microsoft.com/office/drawing/2014/main" id="{A1151A15-5C97-BFEF-927A-51C3F63BB6DC}"/>
              </a:ext>
            </a:extLst>
          </p:cNvPr>
          <p:cNvGrpSpPr/>
          <p:nvPr/>
        </p:nvGrpSpPr>
        <p:grpSpPr>
          <a:xfrm>
            <a:off x="298030" y="1821301"/>
            <a:ext cx="5410749" cy="3183366"/>
            <a:chOff x="635000" y="1382713"/>
            <a:chExt cx="7869238" cy="4572000"/>
          </a:xfrm>
          <a:solidFill>
            <a:schemeClr val="bg1">
              <a:lumMod val="85000"/>
            </a:schemeClr>
          </a:solidFill>
        </p:grpSpPr>
        <p:sp>
          <p:nvSpPr>
            <p:cNvPr id="4" name="Freeform 8">
              <a:extLst>
                <a:ext uri="{FF2B5EF4-FFF2-40B4-BE49-F238E27FC236}">
                  <a16:creationId xmlns:a16="http://schemas.microsoft.com/office/drawing/2014/main" id="{43939661-0CB6-F346-47B9-5988911FA1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" name="Freeform 9">
              <a:extLst>
                <a:ext uri="{FF2B5EF4-FFF2-40B4-BE49-F238E27FC236}">
                  <a16:creationId xmlns:a16="http://schemas.microsoft.com/office/drawing/2014/main" id="{79759BED-FD1E-61B7-44AD-C65FA05220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" name="Freeform 10">
              <a:extLst>
                <a:ext uri="{FF2B5EF4-FFF2-40B4-BE49-F238E27FC236}">
                  <a16:creationId xmlns:a16="http://schemas.microsoft.com/office/drawing/2014/main" id="{774A2354-711A-5D5C-7C96-E27E3E8A79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id="{D6315595-E1E9-3F1F-C9F0-83BEF17863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D94B266-C0E4-6207-E61B-86D58335B1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0712914"/>
              </p:ext>
            </p:extLst>
          </p:nvPr>
        </p:nvGraphicFramePr>
        <p:xfrm>
          <a:off x="5835356" y="1908219"/>
          <a:ext cx="816640" cy="816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2B7F4C22-FC5D-67EA-D748-30AF740F38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0573864"/>
              </p:ext>
            </p:extLst>
          </p:nvPr>
        </p:nvGraphicFramePr>
        <p:xfrm>
          <a:off x="5835356" y="3364146"/>
          <a:ext cx="816640" cy="816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Oval 9">
            <a:extLst>
              <a:ext uri="{FF2B5EF4-FFF2-40B4-BE49-F238E27FC236}">
                <a16:creationId xmlns:a16="http://schemas.microsoft.com/office/drawing/2014/main" id="{A7655148-A12E-2E16-E5E1-3A1603BF8835}"/>
              </a:ext>
            </a:extLst>
          </p:cNvPr>
          <p:cNvSpPr/>
          <p:nvPr/>
        </p:nvSpPr>
        <p:spPr>
          <a:xfrm flipH="1">
            <a:off x="912400" y="2467303"/>
            <a:ext cx="840367" cy="840367"/>
          </a:xfrm>
          <a:prstGeom prst="ellipse">
            <a:avLst/>
          </a:prstGeom>
          <a:solidFill>
            <a:srgbClr val="2242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A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6F8CEBE-267E-DB1B-1E1E-FE183AED3828}"/>
              </a:ext>
            </a:extLst>
          </p:cNvPr>
          <p:cNvSpPr/>
          <p:nvPr/>
        </p:nvSpPr>
        <p:spPr>
          <a:xfrm flipH="1">
            <a:off x="2073407" y="2021874"/>
            <a:ext cx="467131" cy="467131"/>
          </a:xfrm>
          <a:prstGeom prst="ellipse">
            <a:avLst/>
          </a:prstGeom>
          <a:solidFill>
            <a:schemeClr val="tx1">
              <a:lumMod val="75000"/>
              <a:lumOff val="2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B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D61D4A0-784B-90D4-DD57-4493CBDFF099}"/>
              </a:ext>
            </a:extLst>
          </p:cNvPr>
          <p:cNvSpPr/>
          <p:nvPr/>
        </p:nvSpPr>
        <p:spPr>
          <a:xfrm flipH="1">
            <a:off x="4485662" y="4069269"/>
            <a:ext cx="381866" cy="381866"/>
          </a:xfrm>
          <a:prstGeom prst="ellipse">
            <a:avLst/>
          </a:prstGeom>
          <a:solidFill>
            <a:schemeClr val="tx1">
              <a:lumMod val="75000"/>
              <a:lumOff val="2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D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C8725CC-315C-4440-2CE6-227AAD11C1DF}"/>
              </a:ext>
            </a:extLst>
          </p:cNvPr>
          <p:cNvSpPr/>
          <p:nvPr/>
        </p:nvSpPr>
        <p:spPr>
          <a:xfrm flipH="1">
            <a:off x="3986126" y="2272296"/>
            <a:ext cx="687358" cy="687358"/>
          </a:xfrm>
          <a:prstGeom prst="ellipse">
            <a:avLst/>
          </a:prstGeom>
          <a:solidFill>
            <a:srgbClr val="2242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C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427267-0C84-6B17-8B25-7B36EE91F9A9}"/>
              </a:ext>
            </a:extLst>
          </p:cNvPr>
          <p:cNvSpPr/>
          <p:nvPr/>
        </p:nvSpPr>
        <p:spPr>
          <a:xfrm>
            <a:off x="386773" y="4806964"/>
            <a:ext cx="2520000" cy="1296000"/>
          </a:xfrm>
          <a:prstGeom prst="rect">
            <a:avLst/>
          </a:prstGeom>
          <a:noFill/>
          <a:ln w="19050">
            <a:solidFill>
              <a:srgbClr val="0265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DFD5F56-B055-8D6A-4CC5-9EB0611F57BD}"/>
              </a:ext>
            </a:extLst>
          </p:cNvPr>
          <p:cNvSpPr/>
          <p:nvPr/>
        </p:nvSpPr>
        <p:spPr>
          <a:xfrm>
            <a:off x="3122022" y="4806964"/>
            <a:ext cx="2520000" cy="1296000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DADB1C7-68F3-5F6F-2AD8-B8B83D934007}"/>
              </a:ext>
            </a:extLst>
          </p:cNvPr>
          <p:cNvSpPr/>
          <p:nvPr/>
        </p:nvSpPr>
        <p:spPr>
          <a:xfrm>
            <a:off x="5857271" y="4806964"/>
            <a:ext cx="2520000" cy="1296000"/>
          </a:xfrm>
          <a:prstGeom prst="rect">
            <a:avLst/>
          </a:prstGeom>
          <a:noFill/>
          <a:ln w="19050">
            <a:solidFill>
              <a:srgbClr val="0265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6767902-5A81-78DA-6225-BAAD622C7FDB}"/>
              </a:ext>
            </a:extLst>
          </p:cNvPr>
          <p:cNvSpPr/>
          <p:nvPr/>
        </p:nvSpPr>
        <p:spPr>
          <a:xfrm>
            <a:off x="8592521" y="4806964"/>
            <a:ext cx="2520000" cy="1296000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18" name="Chart 28">
            <a:extLst>
              <a:ext uri="{FF2B5EF4-FFF2-40B4-BE49-F238E27FC236}">
                <a16:creationId xmlns:a16="http://schemas.microsoft.com/office/drawing/2014/main" id="{6CBC04A3-49FD-4A16-59FD-49FBC2F1B3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6519037"/>
              </p:ext>
            </p:extLst>
          </p:nvPr>
        </p:nvGraphicFramePr>
        <p:xfrm>
          <a:off x="8607534" y="1908219"/>
          <a:ext cx="816640" cy="816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Chart 31">
            <a:extLst>
              <a:ext uri="{FF2B5EF4-FFF2-40B4-BE49-F238E27FC236}">
                <a16:creationId xmlns:a16="http://schemas.microsoft.com/office/drawing/2014/main" id="{1E598162-F80F-B752-0106-C2A028C2E7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0066956"/>
              </p:ext>
            </p:extLst>
          </p:nvPr>
        </p:nvGraphicFramePr>
        <p:xfrm>
          <a:off x="8607534" y="3364146"/>
          <a:ext cx="816640" cy="816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20" name="그룹 11">
            <a:extLst>
              <a:ext uri="{FF2B5EF4-FFF2-40B4-BE49-F238E27FC236}">
                <a16:creationId xmlns:a16="http://schemas.microsoft.com/office/drawing/2014/main" id="{4B5A3C1F-CB6C-F4FB-D032-CBDC3C79AFC2}"/>
              </a:ext>
            </a:extLst>
          </p:cNvPr>
          <p:cNvGrpSpPr/>
          <p:nvPr/>
        </p:nvGrpSpPr>
        <p:grpSpPr>
          <a:xfrm>
            <a:off x="6819936" y="1772753"/>
            <a:ext cx="1548000" cy="1093331"/>
            <a:chOff x="7162836" y="1772753"/>
            <a:chExt cx="1548000" cy="1093331"/>
          </a:xfrm>
        </p:grpSpPr>
        <p:sp>
          <p:nvSpPr>
            <p:cNvPr id="21" name="TextBox 68">
              <a:extLst>
                <a:ext uri="{FF2B5EF4-FFF2-40B4-BE49-F238E27FC236}">
                  <a16:creationId xmlns:a16="http://schemas.microsoft.com/office/drawing/2014/main" id="{7417FC5D-3A10-4975-1EC1-E731B0216B8E}"/>
                </a:ext>
              </a:extLst>
            </p:cNvPr>
            <p:cNvSpPr txBox="1"/>
            <p:nvPr/>
          </p:nvSpPr>
          <p:spPr>
            <a:xfrm>
              <a:off x="7162836" y="1772753"/>
              <a:ext cx="1548000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69">
              <a:extLst>
                <a:ext uri="{FF2B5EF4-FFF2-40B4-BE49-F238E27FC236}">
                  <a16:creationId xmlns:a16="http://schemas.microsoft.com/office/drawing/2014/main" id="{73025687-04E1-528D-56D6-759019E340AE}"/>
                </a:ext>
              </a:extLst>
            </p:cNvPr>
            <p:cNvSpPr txBox="1"/>
            <p:nvPr/>
          </p:nvSpPr>
          <p:spPr>
            <a:xfrm>
              <a:off x="7162836" y="2035087"/>
              <a:ext cx="1548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+mj-ea"/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23" name="그룹 5">
            <a:extLst>
              <a:ext uri="{FF2B5EF4-FFF2-40B4-BE49-F238E27FC236}">
                <a16:creationId xmlns:a16="http://schemas.microsoft.com/office/drawing/2014/main" id="{74B5FED3-F292-A60A-1043-049E3F221F1A}"/>
              </a:ext>
            </a:extLst>
          </p:cNvPr>
          <p:cNvGrpSpPr/>
          <p:nvPr/>
        </p:nvGrpSpPr>
        <p:grpSpPr>
          <a:xfrm>
            <a:off x="9592114" y="1772753"/>
            <a:ext cx="1548000" cy="1093331"/>
            <a:chOff x="9935014" y="1772753"/>
            <a:chExt cx="1548000" cy="1093331"/>
          </a:xfrm>
        </p:grpSpPr>
        <p:sp>
          <p:nvSpPr>
            <p:cNvPr id="24" name="TextBox 71">
              <a:extLst>
                <a:ext uri="{FF2B5EF4-FFF2-40B4-BE49-F238E27FC236}">
                  <a16:creationId xmlns:a16="http://schemas.microsoft.com/office/drawing/2014/main" id="{75BA1D83-9771-EF7F-4091-16FF445075B9}"/>
                </a:ext>
              </a:extLst>
            </p:cNvPr>
            <p:cNvSpPr txBox="1"/>
            <p:nvPr/>
          </p:nvSpPr>
          <p:spPr>
            <a:xfrm>
              <a:off x="9935014" y="1772753"/>
              <a:ext cx="1548000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72">
              <a:extLst>
                <a:ext uri="{FF2B5EF4-FFF2-40B4-BE49-F238E27FC236}">
                  <a16:creationId xmlns:a16="http://schemas.microsoft.com/office/drawing/2014/main" id="{6439CA7B-167E-218D-862D-CA6B0EFF2812}"/>
                </a:ext>
              </a:extLst>
            </p:cNvPr>
            <p:cNvSpPr txBox="1"/>
            <p:nvPr/>
          </p:nvSpPr>
          <p:spPr>
            <a:xfrm>
              <a:off x="9935014" y="2035087"/>
              <a:ext cx="1548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+mj-ea"/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26" name="그룹 19">
            <a:extLst>
              <a:ext uri="{FF2B5EF4-FFF2-40B4-BE49-F238E27FC236}">
                <a16:creationId xmlns:a16="http://schemas.microsoft.com/office/drawing/2014/main" id="{DF526899-8EEF-60B8-A4F5-32C0B1EE0DC2}"/>
              </a:ext>
            </a:extLst>
          </p:cNvPr>
          <p:cNvGrpSpPr/>
          <p:nvPr/>
        </p:nvGrpSpPr>
        <p:grpSpPr>
          <a:xfrm>
            <a:off x="9592114" y="3228680"/>
            <a:ext cx="1548000" cy="1094938"/>
            <a:chOff x="9935014" y="3228680"/>
            <a:chExt cx="1548000" cy="1094938"/>
          </a:xfrm>
        </p:grpSpPr>
        <p:sp>
          <p:nvSpPr>
            <p:cNvPr id="27" name="TextBox 74">
              <a:extLst>
                <a:ext uri="{FF2B5EF4-FFF2-40B4-BE49-F238E27FC236}">
                  <a16:creationId xmlns:a16="http://schemas.microsoft.com/office/drawing/2014/main" id="{EAC9139C-64D2-0E38-5224-056CC6A4DF13}"/>
                </a:ext>
              </a:extLst>
            </p:cNvPr>
            <p:cNvSpPr txBox="1"/>
            <p:nvPr/>
          </p:nvSpPr>
          <p:spPr>
            <a:xfrm>
              <a:off x="9935014" y="3228680"/>
              <a:ext cx="1548000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75">
              <a:extLst>
                <a:ext uri="{FF2B5EF4-FFF2-40B4-BE49-F238E27FC236}">
                  <a16:creationId xmlns:a16="http://schemas.microsoft.com/office/drawing/2014/main" id="{D72CAC70-EB96-B4F4-1C76-18E22FD7DDDA}"/>
                </a:ext>
              </a:extLst>
            </p:cNvPr>
            <p:cNvSpPr txBox="1"/>
            <p:nvPr/>
          </p:nvSpPr>
          <p:spPr>
            <a:xfrm>
              <a:off x="9935014" y="3492621"/>
              <a:ext cx="1548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+mj-ea"/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29" name="그룹 15">
            <a:extLst>
              <a:ext uri="{FF2B5EF4-FFF2-40B4-BE49-F238E27FC236}">
                <a16:creationId xmlns:a16="http://schemas.microsoft.com/office/drawing/2014/main" id="{E843BC0B-FCC1-9A6F-86CA-6DCCBBCF9C1B}"/>
              </a:ext>
            </a:extLst>
          </p:cNvPr>
          <p:cNvGrpSpPr/>
          <p:nvPr/>
        </p:nvGrpSpPr>
        <p:grpSpPr>
          <a:xfrm>
            <a:off x="6819936" y="3228680"/>
            <a:ext cx="1548000" cy="1094938"/>
            <a:chOff x="7162836" y="3228680"/>
            <a:chExt cx="1548000" cy="1094938"/>
          </a:xfrm>
        </p:grpSpPr>
        <p:sp>
          <p:nvSpPr>
            <p:cNvPr id="30" name="TextBox 77">
              <a:extLst>
                <a:ext uri="{FF2B5EF4-FFF2-40B4-BE49-F238E27FC236}">
                  <a16:creationId xmlns:a16="http://schemas.microsoft.com/office/drawing/2014/main" id="{35A79C3C-B51C-659F-F883-0F67784AA0F5}"/>
                </a:ext>
              </a:extLst>
            </p:cNvPr>
            <p:cNvSpPr txBox="1"/>
            <p:nvPr/>
          </p:nvSpPr>
          <p:spPr>
            <a:xfrm>
              <a:off x="7162836" y="3228680"/>
              <a:ext cx="1548000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78">
              <a:extLst>
                <a:ext uri="{FF2B5EF4-FFF2-40B4-BE49-F238E27FC236}">
                  <a16:creationId xmlns:a16="http://schemas.microsoft.com/office/drawing/2014/main" id="{0DDBD90D-D21F-4205-D655-B2F64BA7F946}"/>
                </a:ext>
              </a:extLst>
            </p:cNvPr>
            <p:cNvSpPr txBox="1"/>
            <p:nvPr/>
          </p:nvSpPr>
          <p:spPr>
            <a:xfrm>
              <a:off x="7162836" y="3492621"/>
              <a:ext cx="1548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+mj-ea"/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32" name="그룹 332">
            <a:extLst>
              <a:ext uri="{FF2B5EF4-FFF2-40B4-BE49-F238E27FC236}">
                <a16:creationId xmlns:a16="http://schemas.microsoft.com/office/drawing/2014/main" id="{E06C6549-111D-543C-EC40-E54CA53FE37A}"/>
              </a:ext>
            </a:extLst>
          </p:cNvPr>
          <p:cNvGrpSpPr/>
          <p:nvPr/>
        </p:nvGrpSpPr>
        <p:grpSpPr>
          <a:xfrm>
            <a:off x="530773" y="4908299"/>
            <a:ext cx="2232000" cy="1093331"/>
            <a:chOff x="7162836" y="1772753"/>
            <a:chExt cx="1548000" cy="1093331"/>
          </a:xfrm>
        </p:grpSpPr>
        <p:sp>
          <p:nvSpPr>
            <p:cNvPr id="33" name="TextBox 80">
              <a:extLst>
                <a:ext uri="{FF2B5EF4-FFF2-40B4-BE49-F238E27FC236}">
                  <a16:creationId xmlns:a16="http://schemas.microsoft.com/office/drawing/2014/main" id="{EF19A2C6-F4D3-84CA-A18E-64D60843D90B}"/>
                </a:ext>
              </a:extLst>
            </p:cNvPr>
            <p:cNvSpPr txBox="1"/>
            <p:nvPr/>
          </p:nvSpPr>
          <p:spPr>
            <a:xfrm>
              <a:off x="7162836" y="1772753"/>
              <a:ext cx="1548000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rgbClr val="FFD21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rgbClr val="FFD211"/>
                </a:solidFill>
                <a:cs typeface="Arial" pitchFamily="34" charset="0"/>
              </a:endParaRPr>
            </a:p>
          </p:txBody>
        </p:sp>
        <p:sp>
          <p:nvSpPr>
            <p:cNvPr id="34" name="TextBox 81">
              <a:extLst>
                <a:ext uri="{FF2B5EF4-FFF2-40B4-BE49-F238E27FC236}">
                  <a16:creationId xmlns:a16="http://schemas.microsoft.com/office/drawing/2014/main" id="{20642E12-EFAD-F495-2E44-963CF4C044F6}"/>
                </a:ext>
              </a:extLst>
            </p:cNvPr>
            <p:cNvSpPr txBox="1"/>
            <p:nvPr/>
          </p:nvSpPr>
          <p:spPr>
            <a:xfrm>
              <a:off x="7162836" y="2035087"/>
              <a:ext cx="1548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  </a:t>
              </a:r>
            </a:p>
          </p:txBody>
        </p:sp>
      </p:grpSp>
      <p:grpSp>
        <p:nvGrpSpPr>
          <p:cNvPr id="35" name="그룹 335">
            <a:extLst>
              <a:ext uri="{FF2B5EF4-FFF2-40B4-BE49-F238E27FC236}">
                <a16:creationId xmlns:a16="http://schemas.microsoft.com/office/drawing/2014/main" id="{AECB6725-94EF-1B04-9F57-F9E636FB1D68}"/>
              </a:ext>
            </a:extLst>
          </p:cNvPr>
          <p:cNvGrpSpPr/>
          <p:nvPr/>
        </p:nvGrpSpPr>
        <p:grpSpPr>
          <a:xfrm>
            <a:off x="8736521" y="4908299"/>
            <a:ext cx="2232000" cy="1093331"/>
            <a:chOff x="9935014" y="1772753"/>
            <a:chExt cx="1548000" cy="1093331"/>
          </a:xfrm>
        </p:grpSpPr>
        <p:sp>
          <p:nvSpPr>
            <p:cNvPr id="36" name="TextBox 83">
              <a:extLst>
                <a:ext uri="{FF2B5EF4-FFF2-40B4-BE49-F238E27FC236}">
                  <a16:creationId xmlns:a16="http://schemas.microsoft.com/office/drawing/2014/main" id="{F220CB04-78B8-B47A-5445-C42EC54E6B8E}"/>
                </a:ext>
              </a:extLst>
            </p:cNvPr>
            <p:cNvSpPr txBox="1"/>
            <p:nvPr/>
          </p:nvSpPr>
          <p:spPr>
            <a:xfrm>
              <a:off x="9935014" y="1772753"/>
              <a:ext cx="1548000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84">
              <a:extLst>
                <a:ext uri="{FF2B5EF4-FFF2-40B4-BE49-F238E27FC236}">
                  <a16:creationId xmlns:a16="http://schemas.microsoft.com/office/drawing/2014/main" id="{56D8A856-1158-A896-ECFC-DE0EB15D0F7C}"/>
                </a:ext>
              </a:extLst>
            </p:cNvPr>
            <p:cNvSpPr txBox="1"/>
            <p:nvPr/>
          </p:nvSpPr>
          <p:spPr>
            <a:xfrm>
              <a:off x="9935014" y="2035087"/>
              <a:ext cx="1548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  </a:t>
              </a:r>
            </a:p>
          </p:txBody>
        </p:sp>
      </p:grpSp>
      <p:grpSp>
        <p:nvGrpSpPr>
          <p:cNvPr id="38" name="그룹 338">
            <a:extLst>
              <a:ext uri="{FF2B5EF4-FFF2-40B4-BE49-F238E27FC236}">
                <a16:creationId xmlns:a16="http://schemas.microsoft.com/office/drawing/2014/main" id="{89453C80-AB70-CA4E-93DB-55B22F9E54C2}"/>
              </a:ext>
            </a:extLst>
          </p:cNvPr>
          <p:cNvGrpSpPr/>
          <p:nvPr/>
        </p:nvGrpSpPr>
        <p:grpSpPr>
          <a:xfrm>
            <a:off x="6001271" y="4907495"/>
            <a:ext cx="2232000" cy="1094938"/>
            <a:chOff x="9935014" y="3228680"/>
            <a:chExt cx="1548000" cy="1094938"/>
          </a:xfrm>
        </p:grpSpPr>
        <p:sp>
          <p:nvSpPr>
            <p:cNvPr id="39" name="TextBox 86">
              <a:extLst>
                <a:ext uri="{FF2B5EF4-FFF2-40B4-BE49-F238E27FC236}">
                  <a16:creationId xmlns:a16="http://schemas.microsoft.com/office/drawing/2014/main" id="{579B9215-9A7A-12FB-7F00-9006DF9ADFDC}"/>
                </a:ext>
              </a:extLst>
            </p:cNvPr>
            <p:cNvSpPr txBox="1"/>
            <p:nvPr/>
          </p:nvSpPr>
          <p:spPr>
            <a:xfrm>
              <a:off x="9935014" y="3228680"/>
              <a:ext cx="1548000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rgbClr val="F2C400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rgbClr val="F2C400"/>
                </a:solidFill>
                <a:cs typeface="Arial" pitchFamily="34" charset="0"/>
              </a:endParaRPr>
            </a:p>
          </p:txBody>
        </p:sp>
        <p:sp>
          <p:nvSpPr>
            <p:cNvPr id="40" name="TextBox 87">
              <a:extLst>
                <a:ext uri="{FF2B5EF4-FFF2-40B4-BE49-F238E27FC236}">
                  <a16:creationId xmlns:a16="http://schemas.microsoft.com/office/drawing/2014/main" id="{2DC3735B-F628-F05D-1445-1611C9B9D129}"/>
                </a:ext>
              </a:extLst>
            </p:cNvPr>
            <p:cNvSpPr txBox="1"/>
            <p:nvPr/>
          </p:nvSpPr>
          <p:spPr>
            <a:xfrm>
              <a:off x="9935014" y="3492621"/>
              <a:ext cx="1548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41" name="그룹 341">
            <a:extLst>
              <a:ext uri="{FF2B5EF4-FFF2-40B4-BE49-F238E27FC236}">
                <a16:creationId xmlns:a16="http://schemas.microsoft.com/office/drawing/2014/main" id="{88D25DC0-B3C3-1355-8BA7-9230892F98FC}"/>
              </a:ext>
            </a:extLst>
          </p:cNvPr>
          <p:cNvGrpSpPr/>
          <p:nvPr/>
        </p:nvGrpSpPr>
        <p:grpSpPr>
          <a:xfrm>
            <a:off x="3266022" y="4907495"/>
            <a:ext cx="2232000" cy="1094938"/>
            <a:chOff x="7162836" y="3228680"/>
            <a:chExt cx="1548000" cy="1094938"/>
          </a:xfrm>
        </p:grpSpPr>
        <p:sp>
          <p:nvSpPr>
            <p:cNvPr id="42" name="TextBox 89">
              <a:extLst>
                <a:ext uri="{FF2B5EF4-FFF2-40B4-BE49-F238E27FC236}">
                  <a16:creationId xmlns:a16="http://schemas.microsoft.com/office/drawing/2014/main" id="{78EBF0A8-2263-46C2-3261-DB2B6642ABEE}"/>
                </a:ext>
              </a:extLst>
            </p:cNvPr>
            <p:cNvSpPr txBox="1"/>
            <p:nvPr/>
          </p:nvSpPr>
          <p:spPr>
            <a:xfrm>
              <a:off x="7162836" y="3228680"/>
              <a:ext cx="1548000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90">
              <a:extLst>
                <a:ext uri="{FF2B5EF4-FFF2-40B4-BE49-F238E27FC236}">
                  <a16:creationId xmlns:a16="http://schemas.microsoft.com/office/drawing/2014/main" id="{E3929222-DF85-C7F2-A79F-89C27501CDCC}"/>
                </a:ext>
              </a:extLst>
            </p:cNvPr>
            <p:cNvSpPr txBox="1"/>
            <p:nvPr/>
          </p:nvSpPr>
          <p:spPr>
            <a:xfrm>
              <a:off x="7162836" y="3492621"/>
              <a:ext cx="1548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endParaRPr>
            </a:p>
          </p:txBody>
        </p:sp>
      </p:grpSp>
      <p:sp>
        <p:nvSpPr>
          <p:cNvPr id="44" name="Freeform: Shape 12">
            <a:extLst>
              <a:ext uri="{FF2B5EF4-FFF2-40B4-BE49-F238E27FC236}">
                <a16:creationId xmlns:a16="http://schemas.microsoft.com/office/drawing/2014/main" id="{11D7D5EF-C455-D7FB-0793-B92600A5E588}"/>
              </a:ext>
            </a:extLst>
          </p:cNvPr>
          <p:cNvSpPr>
            <a:spLocks/>
          </p:cNvSpPr>
          <p:nvPr/>
        </p:nvSpPr>
        <p:spPr bwMode="auto">
          <a:xfrm>
            <a:off x="1" y="5971671"/>
            <a:ext cx="12191627" cy="886329"/>
          </a:xfrm>
          <a:custGeom>
            <a:avLst/>
            <a:gdLst>
              <a:gd name="connsiteX0" fmla="*/ 3977573 w 12191627"/>
              <a:gd name="connsiteY0" fmla="*/ 0 h 886329"/>
              <a:gd name="connsiteX1" fmla="*/ 3983333 w 12191627"/>
              <a:gd name="connsiteY1" fmla="*/ 246443 h 886329"/>
              <a:gd name="connsiteX2" fmla="*/ 4035177 w 12191627"/>
              <a:gd name="connsiteY2" fmla="*/ 328590 h 886329"/>
              <a:gd name="connsiteX3" fmla="*/ 4058219 w 12191627"/>
              <a:gd name="connsiteY3" fmla="*/ 328590 h 886329"/>
              <a:gd name="connsiteX4" fmla="*/ 4058219 w 12191627"/>
              <a:gd name="connsiteY4" fmla="*/ 354532 h 886329"/>
              <a:gd name="connsiteX5" fmla="*/ 4063979 w 12191627"/>
              <a:gd name="connsiteY5" fmla="*/ 356694 h 886329"/>
              <a:gd name="connsiteX6" fmla="*/ 4063979 w 12191627"/>
              <a:gd name="connsiteY6" fmla="*/ 471268 h 886329"/>
              <a:gd name="connsiteX7" fmla="*/ 4084140 w 12191627"/>
              <a:gd name="connsiteY7" fmla="*/ 471268 h 886329"/>
              <a:gd name="connsiteX8" fmla="*/ 4084140 w 12191627"/>
              <a:gd name="connsiteY8" fmla="*/ 607460 h 886329"/>
              <a:gd name="connsiteX9" fmla="*/ 4107182 w 12191627"/>
              <a:gd name="connsiteY9" fmla="*/ 607460 h 886329"/>
              <a:gd name="connsiteX10" fmla="*/ 4107182 w 12191627"/>
              <a:gd name="connsiteY10" fmla="*/ 730681 h 886329"/>
              <a:gd name="connsiteX11" fmla="*/ 4144625 w 12191627"/>
              <a:gd name="connsiteY11" fmla="*/ 728519 h 886329"/>
              <a:gd name="connsiteX12" fmla="*/ 4150385 w 12191627"/>
              <a:gd name="connsiteY12" fmla="*/ 717711 h 886329"/>
              <a:gd name="connsiteX13" fmla="*/ 4170547 w 12191627"/>
              <a:gd name="connsiteY13" fmla="*/ 715549 h 886329"/>
              <a:gd name="connsiteX14" fmla="*/ 4176307 w 12191627"/>
              <a:gd name="connsiteY14" fmla="*/ 724196 h 886329"/>
              <a:gd name="connsiteX15" fmla="*/ 4205110 w 12191627"/>
              <a:gd name="connsiteY15" fmla="*/ 724196 h 886329"/>
              <a:gd name="connsiteX16" fmla="*/ 4205110 w 12191627"/>
              <a:gd name="connsiteY16" fmla="*/ 748011 h 886329"/>
              <a:gd name="connsiteX17" fmla="*/ 4207549 w 12191627"/>
              <a:gd name="connsiteY17" fmla="*/ 733701 h 886329"/>
              <a:gd name="connsiteX18" fmla="*/ 4214422 w 12191627"/>
              <a:gd name="connsiteY18" fmla="*/ 693383 h 886329"/>
              <a:gd name="connsiteX19" fmla="*/ 4208477 w 12191627"/>
              <a:gd name="connsiteY19" fmla="*/ 688734 h 886329"/>
              <a:gd name="connsiteX20" fmla="*/ 4208477 w 12191627"/>
              <a:gd name="connsiteY20" fmla="*/ 681760 h 886329"/>
              <a:gd name="connsiteX21" fmla="*/ 4217393 w 12191627"/>
              <a:gd name="connsiteY21" fmla="*/ 677111 h 886329"/>
              <a:gd name="connsiteX22" fmla="*/ 4220365 w 12191627"/>
              <a:gd name="connsiteY22" fmla="*/ 663163 h 886329"/>
              <a:gd name="connsiteX23" fmla="*/ 4226310 w 12191627"/>
              <a:gd name="connsiteY23" fmla="*/ 677111 h 886329"/>
              <a:gd name="connsiteX24" fmla="*/ 4232254 w 12191627"/>
              <a:gd name="connsiteY24" fmla="*/ 681760 h 886329"/>
              <a:gd name="connsiteX25" fmla="*/ 4232254 w 12191627"/>
              <a:gd name="connsiteY25" fmla="*/ 691059 h 886329"/>
              <a:gd name="connsiteX26" fmla="*/ 4226310 w 12191627"/>
              <a:gd name="connsiteY26" fmla="*/ 693383 h 886329"/>
              <a:gd name="connsiteX27" fmla="*/ 4241170 w 12191627"/>
              <a:gd name="connsiteY27" fmla="*/ 760798 h 886329"/>
              <a:gd name="connsiteX28" fmla="*/ 4253058 w 12191627"/>
              <a:gd name="connsiteY28" fmla="*/ 760798 h 886329"/>
              <a:gd name="connsiteX29" fmla="*/ 4261974 w 12191627"/>
              <a:gd name="connsiteY29" fmla="*/ 793343 h 886329"/>
              <a:gd name="connsiteX30" fmla="*/ 4306554 w 12191627"/>
              <a:gd name="connsiteY30" fmla="*/ 800317 h 886329"/>
              <a:gd name="connsiteX31" fmla="*/ 4306554 w 12191627"/>
              <a:gd name="connsiteY31" fmla="*/ 760798 h 886329"/>
              <a:gd name="connsiteX32" fmla="*/ 4380854 w 12191627"/>
              <a:gd name="connsiteY32" fmla="*/ 760798 h 886329"/>
              <a:gd name="connsiteX33" fmla="*/ 4410575 w 12191627"/>
              <a:gd name="connsiteY33" fmla="*/ 777071 h 886329"/>
              <a:gd name="connsiteX34" fmla="*/ 4425435 w 12191627"/>
              <a:gd name="connsiteY34" fmla="*/ 777071 h 886329"/>
              <a:gd name="connsiteX35" fmla="*/ 4440295 w 12191627"/>
              <a:gd name="connsiteY35" fmla="*/ 760798 h 886329"/>
              <a:gd name="connsiteX36" fmla="*/ 4461099 w 12191627"/>
              <a:gd name="connsiteY36" fmla="*/ 760798 h 886329"/>
              <a:gd name="connsiteX37" fmla="*/ 4461099 w 12191627"/>
              <a:gd name="connsiteY37" fmla="*/ 825888 h 886329"/>
              <a:gd name="connsiteX38" fmla="*/ 4472987 w 12191627"/>
              <a:gd name="connsiteY38" fmla="*/ 828213 h 886329"/>
              <a:gd name="connsiteX39" fmla="*/ 4472987 w 12191627"/>
              <a:gd name="connsiteY39" fmla="*/ 818914 h 886329"/>
              <a:gd name="connsiteX40" fmla="*/ 4505680 w 12191627"/>
              <a:gd name="connsiteY40" fmla="*/ 818914 h 886329"/>
              <a:gd name="connsiteX41" fmla="*/ 4505680 w 12191627"/>
              <a:gd name="connsiteY41" fmla="*/ 721279 h 886329"/>
              <a:gd name="connsiteX42" fmla="*/ 4508651 w 12191627"/>
              <a:gd name="connsiteY42" fmla="*/ 718955 h 886329"/>
              <a:gd name="connsiteX43" fmla="*/ 4577007 w 12191627"/>
              <a:gd name="connsiteY43" fmla="*/ 718955 h 886329"/>
              <a:gd name="connsiteX44" fmla="*/ 4577007 w 12191627"/>
              <a:gd name="connsiteY44" fmla="*/ 707331 h 886329"/>
              <a:gd name="connsiteX45" fmla="*/ 4606728 w 12191627"/>
              <a:gd name="connsiteY45" fmla="*/ 707331 h 886329"/>
              <a:gd name="connsiteX46" fmla="*/ 4606728 w 12191627"/>
              <a:gd name="connsiteY46" fmla="*/ 698033 h 886329"/>
              <a:gd name="connsiteX47" fmla="*/ 4666168 w 12191627"/>
              <a:gd name="connsiteY47" fmla="*/ 698033 h 886329"/>
              <a:gd name="connsiteX48" fmla="*/ 4666168 w 12191627"/>
              <a:gd name="connsiteY48" fmla="*/ 718955 h 886329"/>
              <a:gd name="connsiteX49" fmla="*/ 4689944 w 12191627"/>
              <a:gd name="connsiteY49" fmla="*/ 728253 h 886329"/>
              <a:gd name="connsiteX50" fmla="*/ 4689944 w 12191627"/>
              <a:gd name="connsiteY50" fmla="*/ 758474 h 886329"/>
              <a:gd name="connsiteX51" fmla="*/ 4704804 w 12191627"/>
              <a:gd name="connsiteY51" fmla="*/ 763123 h 886329"/>
              <a:gd name="connsiteX52" fmla="*/ 4704804 w 12191627"/>
              <a:gd name="connsiteY52" fmla="*/ 753824 h 886329"/>
              <a:gd name="connsiteX53" fmla="*/ 4716692 w 12191627"/>
              <a:gd name="connsiteY53" fmla="*/ 753824 h 886329"/>
              <a:gd name="connsiteX54" fmla="*/ 4716692 w 12191627"/>
              <a:gd name="connsiteY54" fmla="*/ 746850 h 886329"/>
              <a:gd name="connsiteX55" fmla="*/ 4704804 w 12191627"/>
              <a:gd name="connsiteY55" fmla="*/ 746850 h 886329"/>
              <a:gd name="connsiteX56" fmla="*/ 4704804 w 12191627"/>
              <a:gd name="connsiteY56" fmla="*/ 737552 h 886329"/>
              <a:gd name="connsiteX57" fmla="*/ 4716692 w 12191627"/>
              <a:gd name="connsiteY57" fmla="*/ 737552 h 886329"/>
              <a:gd name="connsiteX58" fmla="*/ 4716692 w 12191627"/>
              <a:gd name="connsiteY58" fmla="*/ 728253 h 886329"/>
              <a:gd name="connsiteX59" fmla="*/ 4704804 w 12191627"/>
              <a:gd name="connsiteY59" fmla="*/ 728253 h 886329"/>
              <a:gd name="connsiteX60" fmla="*/ 4704804 w 12191627"/>
              <a:gd name="connsiteY60" fmla="*/ 718955 h 886329"/>
              <a:gd name="connsiteX61" fmla="*/ 4716692 w 12191627"/>
              <a:gd name="connsiteY61" fmla="*/ 718955 h 886329"/>
              <a:gd name="connsiteX62" fmla="*/ 4716692 w 12191627"/>
              <a:gd name="connsiteY62" fmla="*/ 711981 h 886329"/>
              <a:gd name="connsiteX63" fmla="*/ 4704804 w 12191627"/>
              <a:gd name="connsiteY63" fmla="*/ 711981 h 886329"/>
              <a:gd name="connsiteX64" fmla="*/ 4704804 w 12191627"/>
              <a:gd name="connsiteY64" fmla="*/ 702682 h 886329"/>
              <a:gd name="connsiteX65" fmla="*/ 4716692 w 12191627"/>
              <a:gd name="connsiteY65" fmla="*/ 702682 h 886329"/>
              <a:gd name="connsiteX66" fmla="*/ 4716692 w 12191627"/>
              <a:gd name="connsiteY66" fmla="*/ 693383 h 886329"/>
              <a:gd name="connsiteX67" fmla="*/ 4704804 w 12191627"/>
              <a:gd name="connsiteY67" fmla="*/ 693383 h 886329"/>
              <a:gd name="connsiteX68" fmla="*/ 4704804 w 12191627"/>
              <a:gd name="connsiteY68" fmla="*/ 686409 h 886329"/>
              <a:gd name="connsiteX69" fmla="*/ 4716692 w 12191627"/>
              <a:gd name="connsiteY69" fmla="*/ 686409 h 886329"/>
              <a:gd name="connsiteX70" fmla="*/ 4716692 w 12191627"/>
              <a:gd name="connsiteY70" fmla="*/ 677111 h 886329"/>
              <a:gd name="connsiteX71" fmla="*/ 4704804 w 12191627"/>
              <a:gd name="connsiteY71" fmla="*/ 677111 h 886329"/>
              <a:gd name="connsiteX72" fmla="*/ 4704804 w 12191627"/>
              <a:gd name="connsiteY72" fmla="*/ 667812 h 886329"/>
              <a:gd name="connsiteX73" fmla="*/ 4716692 w 12191627"/>
              <a:gd name="connsiteY73" fmla="*/ 667812 h 886329"/>
              <a:gd name="connsiteX74" fmla="*/ 4716692 w 12191627"/>
              <a:gd name="connsiteY74" fmla="*/ 658514 h 886329"/>
              <a:gd name="connsiteX75" fmla="*/ 4704804 w 12191627"/>
              <a:gd name="connsiteY75" fmla="*/ 658514 h 886329"/>
              <a:gd name="connsiteX76" fmla="*/ 4704804 w 12191627"/>
              <a:gd name="connsiteY76" fmla="*/ 651540 h 886329"/>
              <a:gd name="connsiteX77" fmla="*/ 4716692 w 12191627"/>
              <a:gd name="connsiteY77" fmla="*/ 651540 h 886329"/>
              <a:gd name="connsiteX78" fmla="*/ 4716692 w 12191627"/>
              <a:gd name="connsiteY78" fmla="*/ 642241 h 886329"/>
              <a:gd name="connsiteX79" fmla="*/ 4704804 w 12191627"/>
              <a:gd name="connsiteY79" fmla="*/ 642241 h 886329"/>
              <a:gd name="connsiteX80" fmla="*/ 4704804 w 12191627"/>
              <a:gd name="connsiteY80" fmla="*/ 632943 h 886329"/>
              <a:gd name="connsiteX81" fmla="*/ 4716692 w 12191627"/>
              <a:gd name="connsiteY81" fmla="*/ 632943 h 886329"/>
              <a:gd name="connsiteX82" fmla="*/ 4716692 w 12191627"/>
              <a:gd name="connsiteY82" fmla="*/ 625969 h 886329"/>
              <a:gd name="connsiteX83" fmla="*/ 4704804 w 12191627"/>
              <a:gd name="connsiteY83" fmla="*/ 625969 h 886329"/>
              <a:gd name="connsiteX84" fmla="*/ 4704804 w 12191627"/>
              <a:gd name="connsiteY84" fmla="*/ 616670 h 886329"/>
              <a:gd name="connsiteX85" fmla="*/ 4716692 w 12191627"/>
              <a:gd name="connsiteY85" fmla="*/ 616670 h 886329"/>
              <a:gd name="connsiteX86" fmla="*/ 4716692 w 12191627"/>
              <a:gd name="connsiteY86" fmla="*/ 607371 h 886329"/>
              <a:gd name="connsiteX87" fmla="*/ 4704804 w 12191627"/>
              <a:gd name="connsiteY87" fmla="*/ 607371 h 886329"/>
              <a:gd name="connsiteX88" fmla="*/ 4704804 w 12191627"/>
              <a:gd name="connsiteY88" fmla="*/ 598073 h 886329"/>
              <a:gd name="connsiteX89" fmla="*/ 4716692 w 12191627"/>
              <a:gd name="connsiteY89" fmla="*/ 598073 h 886329"/>
              <a:gd name="connsiteX90" fmla="*/ 4716692 w 12191627"/>
              <a:gd name="connsiteY90" fmla="*/ 591099 h 886329"/>
              <a:gd name="connsiteX91" fmla="*/ 4704804 w 12191627"/>
              <a:gd name="connsiteY91" fmla="*/ 591099 h 886329"/>
              <a:gd name="connsiteX92" fmla="*/ 4704804 w 12191627"/>
              <a:gd name="connsiteY92" fmla="*/ 581800 h 886329"/>
              <a:gd name="connsiteX93" fmla="*/ 4716692 w 12191627"/>
              <a:gd name="connsiteY93" fmla="*/ 581800 h 886329"/>
              <a:gd name="connsiteX94" fmla="*/ 4716692 w 12191627"/>
              <a:gd name="connsiteY94" fmla="*/ 572502 h 886329"/>
              <a:gd name="connsiteX95" fmla="*/ 4704804 w 12191627"/>
              <a:gd name="connsiteY95" fmla="*/ 572502 h 886329"/>
              <a:gd name="connsiteX96" fmla="*/ 4704804 w 12191627"/>
              <a:gd name="connsiteY96" fmla="*/ 563203 h 886329"/>
              <a:gd name="connsiteX97" fmla="*/ 4716692 w 12191627"/>
              <a:gd name="connsiteY97" fmla="*/ 563203 h 886329"/>
              <a:gd name="connsiteX98" fmla="*/ 4716692 w 12191627"/>
              <a:gd name="connsiteY98" fmla="*/ 556229 h 886329"/>
              <a:gd name="connsiteX99" fmla="*/ 4704804 w 12191627"/>
              <a:gd name="connsiteY99" fmla="*/ 556229 h 886329"/>
              <a:gd name="connsiteX100" fmla="*/ 4704804 w 12191627"/>
              <a:gd name="connsiteY100" fmla="*/ 546931 h 886329"/>
              <a:gd name="connsiteX101" fmla="*/ 4716692 w 12191627"/>
              <a:gd name="connsiteY101" fmla="*/ 546931 h 886329"/>
              <a:gd name="connsiteX102" fmla="*/ 4704804 w 12191627"/>
              <a:gd name="connsiteY102" fmla="*/ 532983 h 886329"/>
              <a:gd name="connsiteX103" fmla="*/ 4704804 w 12191627"/>
              <a:gd name="connsiteY103" fmla="*/ 495788 h 886329"/>
              <a:gd name="connsiteX104" fmla="*/ 4903929 w 12191627"/>
              <a:gd name="connsiteY104" fmla="*/ 495788 h 886329"/>
              <a:gd name="connsiteX105" fmla="*/ 4921761 w 12191627"/>
              <a:gd name="connsiteY105" fmla="*/ 516710 h 886329"/>
              <a:gd name="connsiteX106" fmla="*/ 4921761 w 12191627"/>
              <a:gd name="connsiteY106" fmla="*/ 563203 h 886329"/>
              <a:gd name="connsiteX107" fmla="*/ 4909873 w 12191627"/>
              <a:gd name="connsiteY107" fmla="*/ 563203 h 886329"/>
              <a:gd name="connsiteX108" fmla="*/ 4909873 w 12191627"/>
              <a:gd name="connsiteY108" fmla="*/ 572502 h 886329"/>
              <a:gd name="connsiteX109" fmla="*/ 4921761 w 12191627"/>
              <a:gd name="connsiteY109" fmla="*/ 572502 h 886329"/>
              <a:gd name="connsiteX110" fmla="*/ 4921761 w 12191627"/>
              <a:gd name="connsiteY110" fmla="*/ 581800 h 886329"/>
              <a:gd name="connsiteX111" fmla="*/ 4909873 w 12191627"/>
              <a:gd name="connsiteY111" fmla="*/ 581800 h 886329"/>
              <a:gd name="connsiteX112" fmla="*/ 4909873 w 12191627"/>
              <a:gd name="connsiteY112" fmla="*/ 591099 h 886329"/>
              <a:gd name="connsiteX113" fmla="*/ 4921761 w 12191627"/>
              <a:gd name="connsiteY113" fmla="*/ 591099 h 886329"/>
              <a:gd name="connsiteX114" fmla="*/ 4921761 w 12191627"/>
              <a:gd name="connsiteY114" fmla="*/ 598073 h 886329"/>
              <a:gd name="connsiteX115" fmla="*/ 4909873 w 12191627"/>
              <a:gd name="connsiteY115" fmla="*/ 598073 h 886329"/>
              <a:gd name="connsiteX116" fmla="*/ 4909873 w 12191627"/>
              <a:gd name="connsiteY116" fmla="*/ 607371 h 886329"/>
              <a:gd name="connsiteX117" fmla="*/ 4921761 w 12191627"/>
              <a:gd name="connsiteY117" fmla="*/ 607371 h 886329"/>
              <a:gd name="connsiteX118" fmla="*/ 4921761 w 12191627"/>
              <a:gd name="connsiteY118" fmla="*/ 616670 h 886329"/>
              <a:gd name="connsiteX119" fmla="*/ 4909873 w 12191627"/>
              <a:gd name="connsiteY119" fmla="*/ 616670 h 886329"/>
              <a:gd name="connsiteX120" fmla="*/ 4909873 w 12191627"/>
              <a:gd name="connsiteY120" fmla="*/ 625969 h 886329"/>
              <a:gd name="connsiteX121" fmla="*/ 4921761 w 12191627"/>
              <a:gd name="connsiteY121" fmla="*/ 625969 h 886329"/>
              <a:gd name="connsiteX122" fmla="*/ 4921761 w 12191627"/>
              <a:gd name="connsiteY122" fmla="*/ 632943 h 886329"/>
              <a:gd name="connsiteX123" fmla="*/ 4909873 w 12191627"/>
              <a:gd name="connsiteY123" fmla="*/ 632943 h 886329"/>
              <a:gd name="connsiteX124" fmla="*/ 4909873 w 12191627"/>
              <a:gd name="connsiteY124" fmla="*/ 642241 h 886329"/>
              <a:gd name="connsiteX125" fmla="*/ 4921761 w 12191627"/>
              <a:gd name="connsiteY125" fmla="*/ 642241 h 886329"/>
              <a:gd name="connsiteX126" fmla="*/ 4921761 w 12191627"/>
              <a:gd name="connsiteY126" fmla="*/ 651540 h 886329"/>
              <a:gd name="connsiteX127" fmla="*/ 4909873 w 12191627"/>
              <a:gd name="connsiteY127" fmla="*/ 651540 h 886329"/>
              <a:gd name="connsiteX128" fmla="*/ 4909873 w 12191627"/>
              <a:gd name="connsiteY128" fmla="*/ 658514 h 886329"/>
              <a:gd name="connsiteX129" fmla="*/ 4921761 w 12191627"/>
              <a:gd name="connsiteY129" fmla="*/ 658514 h 886329"/>
              <a:gd name="connsiteX130" fmla="*/ 4921761 w 12191627"/>
              <a:gd name="connsiteY130" fmla="*/ 667812 h 886329"/>
              <a:gd name="connsiteX131" fmla="*/ 4909873 w 12191627"/>
              <a:gd name="connsiteY131" fmla="*/ 667812 h 886329"/>
              <a:gd name="connsiteX132" fmla="*/ 4909873 w 12191627"/>
              <a:gd name="connsiteY132" fmla="*/ 677111 h 886329"/>
              <a:gd name="connsiteX133" fmla="*/ 4921761 w 12191627"/>
              <a:gd name="connsiteY133" fmla="*/ 677111 h 886329"/>
              <a:gd name="connsiteX134" fmla="*/ 4921761 w 12191627"/>
              <a:gd name="connsiteY134" fmla="*/ 686409 h 886329"/>
              <a:gd name="connsiteX135" fmla="*/ 4909873 w 12191627"/>
              <a:gd name="connsiteY135" fmla="*/ 686409 h 886329"/>
              <a:gd name="connsiteX136" fmla="*/ 4909873 w 12191627"/>
              <a:gd name="connsiteY136" fmla="*/ 693383 h 886329"/>
              <a:gd name="connsiteX137" fmla="*/ 4921761 w 12191627"/>
              <a:gd name="connsiteY137" fmla="*/ 693383 h 886329"/>
              <a:gd name="connsiteX138" fmla="*/ 4921761 w 12191627"/>
              <a:gd name="connsiteY138" fmla="*/ 702682 h 886329"/>
              <a:gd name="connsiteX139" fmla="*/ 4909873 w 12191627"/>
              <a:gd name="connsiteY139" fmla="*/ 702682 h 886329"/>
              <a:gd name="connsiteX140" fmla="*/ 4909873 w 12191627"/>
              <a:gd name="connsiteY140" fmla="*/ 711981 h 886329"/>
              <a:gd name="connsiteX141" fmla="*/ 4921761 w 12191627"/>
              <a:gd name="connsiteY141" fmla="*/ 711981 h 886329"/>
              <a:gd name="connsiteX142" fmla="*/ 4921761 w 12191627"/>
              <a:gd name="connsiteY142" fmla="*/ 718955 h 886329"/>
              <a:gd name="connsiteX143" fmla="*/ 4909873 w 12191627"/>
              <a:gd name="connsiteY143" fmla="*/ 718955 h 886329"/>
              <a:gd name="connsiteX144" fmla="*/ 4909873 w 12191627"/>
              <a:gd name="connsiteY144" fmla="*/ 728253 h 886329"/>
              <a:gd name="connsiteX145" fmla="*/ 4921761 w 12191627"/>
              <a:gd name="connsiteY145" fmla="*/ 728253 h 886329"/>
              <a:gd name="connsiteX146" fmla="*/ 4921761 w 12191627"/>
              <a:gd name="connsiteY146" fmla="*/ 737552 h 886329"/>
              <a:gd name="connsiteX147" fmla="*/ 4909873 w 12191627"/>
              <a:gd name="connsiteY147" fmla="*/ 737552 h 886329"/>
              <a:gd name="connsiteX148" fmla="*/ 4909873 w 12191627"/>
              <a:gd name="connsiteY148" fmla="*/ 746850 h 886329"/>
              <a:gd name="connsiteX149" fmla="*/ 4921761 w 12191627"/>
              <a:gd name="connsiteY149" fmla="*/ 746850 h 886329"/>
              <a:gd name="connsiteX150" fmla="*/ 4921761 w 12191627"/>
              <a:gd name="connsiteY150" fmla="*/ 753824 h 886329"/>
              <a:gd name="connsiteX151" fmla="*/ 4909873 w 12191627"/>
              <a:gd name="connsiteY151" fmla="*/ 753824 h 886329"/>
              <a:gd name="connsiteX152" fmla="*/ 4909873 w 12191627"/>
              <a:gd name="connsiteY152" fmla="*/ 763123 h 886329"/>
              <a:gd name="connsiteX153" fmla="*/ 4942565 w 12191627"/>
              <a:gd name="connsiteY153" fmla="*/ 784045 h 886329"/>
              <a:gd name="connsiteX154" fmla="*/ 4942565 w 12191627"/>
              <a:gd name="connsiteY154" fmla="*/ 788694 h 886329"/>
              <a:gd name="connsiteX155" fmla="*/ 4930677 w 12191627"/>
              <a:gd name="connsiteY155" fmla="*/ 788694 h 886329"/>
              <a:gd name="connsiteX156" fmla="*/ 4930677 w 12191627"/>
              <a:gd name="connsiteY156" fmla="*/ 814265 h 886329"/>
              <a:gd name="connsiteX157" fmla="*/ 4942565 w 12191627"/>
              <a:gd name="connsiteY157" fmla="*/ 814265 h 886329"/>
              <a:gd name="connsiteX158" fmla="*/ 4942565 w 12191627"/>
              <a:gd name="connsiteY158" fmla="*/ 802642 h 886329"/>
              <a:gd name="connsiteX159" fmla="*/ 4954454 w 12191627"/>
              <a:gd name="connsiteY159" fmla="*/ 797993 h 886329"/>
              <a:gd name="connsiteX160" fmla="*/ 4975258 w 12191627"/>
              <a:gd name="connsiteY160" fmla="*/ 797993 h 886329"/>
              <a:gd name="connsiteX161" fmla="*/ 4975258 w 12191627"/>
              <a:gd name="connsiteY161" fmla="*/ 807291 h 886329"/>
              <a:gd name="connsiteX162" fmla="*/ 4993090 w 12191627"/>
              <a:gd name="connsiteY162" fmla="*/ 807291 h 886329"/>
              <a:gd name="connsiteX163" fmla="*/ 4993090 w 12191627"/>
              <a:gd name="connsiteY163" fmla="*/ 811940 h 886329"/>
              <a:gd name="connsiteX164" fmla="*/ 5004978 w 12191627"/>
              <a:gd name="connsiteY164" fmla="*/ 811940 h 886329"/>
              <a:gd name="connsiteX165" fmla="*/ 5037670 w 12191627"/>
              <a:gd name="connsiteY165" fmla="*/ 844486 h 886329"/>
              <a:gd name="connsiteX166" fmla="*/ 5037670 w 12191627"/>
              <a:gd name="connsiteY166" fmla="*/ 879355 h 886329"/>
              <a:gd name="connsiteX167" fmla="*/ 5049558 w 12191627"/>
              <a:gd name="connsiteY167" fmla="*/ 879355 h 886329"/>
              <a:gd name="connsiteX168" fmla="*/ 5049558 w 12191627"/>
              <a:gd name="connsiteY168" fmla="*/ 863083 h 886329"/>
              <a:gd name="connsiteX169" fmla="*/ 5058474 w 12191627"/>
              <a:gd name="connsiteY169" fmla="*/ 863083 h 886329"/>
              <a:gd name="connsiteX170" fmla="*/ 5058474 w 12191627"/>
              <a:gd name="connsiteY170" fmla="*/ 872381 h 886329"/>
              <a:gd name="connsiteX171" fmla="*/ 5064418 w 12191627"/>
              <a:gd name="connsiteY171" fmla="*/ 872381 h 886329"/>
              <a:gd name="connsiteX172" fmla="*/ 5064418 w 12191627"/>
              <a:gd name="connsiteY172" fmla="*/ 874706 h 886329"/>
              <a:gd name="connsiteX173" fmla="*/ 5070363 w 12191627"/>
              <a:gd name="connsiteY173" fmla="*/ 874706 h 886329"/>
              <a:gd name="connsiteX174" fmla="*/ 5070363 w 12191627"/>
              <a:gd name="connsiteY174" fmla="*/ 823564 h 886329"/>
              <a:gd name="connsiteX175" fmla="*/ 5120886 w 12191627"/>
              <a:gd name="connsiteY175" fmla="*/ 823564 h 886329"/>
              <a:gd name="connsiteX176" fmla="*/ 5120886 w 12191627"/>
              <a:gd name="connsiteY176" fmla="*/ 749175 h 886329"/>
              <a:gd name="connsiteX177" fmla="*/ 5168439 w 12191627"/>
              <a:gd name="connsiteY177" fmla="*/ 749175 h 886329"/>
              <a:gd name="connsiteX178" fmla="*/ 5168439 w 12191627"/>
              <a:gd name="connsiteY178" fmla="*/ 742201 h 886329"/>
              <a:gd name="connsiteX179" fmla="*/ 5198159 w 12191627"/>
              <a:gd name="connsiteY179" fmla="*/ 742201 h 886329"/>
              <a:gd name="connsiteX180" fmla="*/ 5198159 w 12191627"/>
              <a:gd name="connsiteY180" fmla="*/ 702682 h 886329"/>
              <a:gd name="connsiteX181" fmla="*/ 5192215 w 12191627"/>
              <a:gd name="connsiteY181" fmla="*/ 702682 h 886329"/>
              <a:gd name="connsiteX182" fmla="*/ 5192215 w 12191627"/>
              <a:gd name="connsiteY182" fmla="*/ 688734 h 886329"/>
              <a:gd name="connsiteX183" fmla="*/ 5198159 w 12191627"/>
              <a:gd name="connsiteY183" fmla="*/ 691059 h 886329"/>
              <a:gd name="connsiteX184" fmla="*/ 5204103 w 12191627"/>
              <a:gd name="connsiteY184" fmla="*/ 667812 h 886329"/>
              <a:gd name="connsiteX185" fmla="*/ 5210047 w 12191627"/>
              <a:gd name="connsiteY185" fmla="*/ 691059 h 886329"/>
              <a:gd name="connsiteX186" fmla="*/ 5213019 w 12191627"/>
              <a:gd name="connsiteY186" fmla="*/ 688734 h 886329"/>
              <a:gd name="connsiteX187" fmla="*/ 5215991 w 12191627"/>
              <a:gd name="connsiteY187" fmla="*/ 681760 h 886329"/>
              <a:gd name="connsiteX188" fmla="*/ 5221935 w 12191627"/>
              <a:gd name="connsiteY188" fmla="*/ 672462 h 886329"/>
              <a:gd name="connsiteX189" fmla="*/ 5227880 w 12191627"/>
              <a:gd name="connsiteY189" fmla="*/ 663163 h 886329"/>
              <a:gd name="connsiteX190" fmla="*/ 5242740 w 12191627"/>
              <a:gd name="connsiteY190" fmla="*/ 656189 h 886329"/>
              <a:gd name="connsiteX191" fmla="*/ 5260571 w 12191627"/>
              <a:gd name="connsiteY191" fmla="*/ 646890 h 886329"/>
              <a:gd name="connsiteX192" fmla="*/ 5269487 w 12191627"/>
              <a:gd name="connsiteY192" fmla="*/ 637592 h 886329"/>
              <a:gd name="connsiteX193" fmla="*/ 5275431 w 12191627"/>
              <a:gd name="connsiteY193" fmla="*/ 621319 h 886329"/>
              <a:gd name="connsiteX194" fmla="*/ 5281376 w 12191627"/>
              <a:gd name="connsiteY194" fmla="*/ 637592 h 886329"/>
              <a:gd name="connsiteX195" fmla="*/ 5287319 w 12191627"/>
              <a:gd name="connsiteY195" fmla="*/ 644566 h 886329"/>
              <a:gd name="connsiteX196" fmla="*/ 5302179 w 12191627"/>
              <a:gd name="connsiteY196" fmla="*/ 653864 h 886329"/>
              <a:gd name="connsiteX197" fmla="*/ 5314067 w 12191627"/>
              <a:gd name="connsiteY197" fmla="*/ 663163 h 886329"/>
              <a:gd name="connsiteX198" fmla="*/ 5325956 w 12191627"/>
              <a:gd name="connsiteY198" fmla="*/ 672462 h 886329"/>
              <a:gd name="connsiteX199" fmla="*/ 5328928 w 12191627"/>
              <a:gd name="connsiteY199" fmla="*/ 681760 h 886329"/>
              <a:gd name="connsiteX200" fmla="*/ 5331900 w 12191627"/>
              <a:gd name="connsiteY200" fmla="*/ 691059 h 886329"/>
              <a:gd name="connsiteX201" fmla="*/ 5337844 w 12191627"/>
              <a:gd name="connsiteY201" fmla="*/ 691059 h 886329"/>
              <a:gd name="connsiteX202" fmla="*/ 5340816 w 12191627"/>
              <a:gd name="connsiteY202" fmla="*/ 667812 h 886329"/>
              <a:gd name="connsiteX203" fmla="*/ 5346760 w 12191627"/>
              <a:gd name="connsiteY203" fmla="*/ 691059 h 886329"/>
              <a:gd name="connsiteX204" fmla="*/ 5352704 w 12191627"/>
              <a:gd name="connsiteY204" fmla="*/ 691059 h 886329"/>
              <a:gd name="connsiteX205" fmla="*/ 5352704 w 12191627"/>
              <a:gd name="connsiteY205" fmla="*/ 705007 h 886329"/>
              <a:gd name="connsiteX206" fmla="*/ 5346760 w 12191627"/>
              <a:gd name="connsiteY206" fmla="*/ 705007 h 886329"/>
              <a:gd name="connsiteX207" fmla="*/ 5346760 w 12191627"/>
              <a:gd name="connsiteY207" fmla="*/ 737552 h 886329"/>
              <a:gd name="connsiteX208" fmla="*/ 5358648 w 12191627"/>
              <a:gd name="connsiteY208" fmla="*/ 737552 h 886329"/>
              <a:gd name="connsiteX209" fmla="*/ 5358648 w 12191627"/>
              <a:gd name="connsiteY209" fmla="*/ 742201 h 886329"/>
              <a:gd name="connsiteX210" fmla="*/ 5367564 w 12191627"/>
              <a:gd name="connsiteY210" fmla="*/ 742201 h 886329"/>
              <a:gd name="connsiteX211" fmla="*/ 5367564 w 12191627"/>
              <a:gd name="connsiteY211" fmla="*/ 732902 h 886329"/>
              <a:gd name="connsiteX212" fmla="*/ 5391340 w 12191627"/>
              <a:gd name="connsiteY212" fmla="*/ 732902 h 886329"/>
              <a:gd name="connsiteX213" fmla="*/ 5391340 w 12191627"/>
              <a:gd name="connsiteY213" fmla="*/ 716630 h 886329"/>
              <a:gd name="connsiteX214" fmla="*/ 5441864 w 12191627"/>
              <a:gd name="connsiteY214" fmla="*/ 716630 h 886329"/>
              <a:gd name="connsiteX215" fmla="*/ 5441864 w 12191627"/>
              <a:gd name="connsiteY215" fmla="*/ 728253 h 886329"/>
              <a:gd name="connsiteX216" fmla="*/ 5468612 w 12191627"/>
              <a:gd name="connsiteY216" fmla="*/ 728253 h 886329"/>
              <a:gd name="connsiteX217" fmla="*/ 5468612 w 12191627"/>
              <a:gd name="connsiteY217" fmla="*/ 746850 h 886329"/>
              <a:gd name="connsiteX218" fmla="*/ 5462668 w 12191627"/>
              <a:gd name="connsiteY218" fmla="*/ 746850 h 886329"/>
              <a:gd name="connsiteX219" fmla="*/ 5462668 w 12191627"/>
              <a:gd name="connsiteY219" fmla="*/ 753824 h 886329"/>
              <a:gd name="connsiteX220" fmla="*/ 5468612 w 12191627"/>
              <a:gd name="connsiteY220" fmla="*/ 753824 h 886329"/>
              <a:gd name="connsiteX221" fmla="*/ 5468612 w 12191627"/>
              <a:gd name="connsiteY221" fmla="*/ 767772 h 886329"/>
              <a:gd name="connsiteX222" fmla="*/ 5462668 w 12191627"/>
              <a:gd name="connsiteY222" fmla="*/ 772421 h 886329"/>
              <a:gd name="connsiteX223" fmla="*/ 5462668 w 12191627"/>
              <a:gd name="connsiteY223" fmla="*/ 828213 h 886329"/>
              <a:gd name="connsiteX224" fmla="*/ 5483472 w 12191627"/>
              <a:gd name="connsiteY224" fmla="*/ 828213 h 886329"/>
              <a:gd name="connsiteX225" fmla="*/ 5483472 w 12191627"/>
              <a:gd name="connsiteY225" fmla="*/ 832862 h 886329"/>
              <a:gd name="connsiteX226" fmla="*/ 5501305 w 12191627"/>
              <a:gd name="connsiteY226" fmla="*/ 832862 h 886329"/>
              <a:gd name="connsiteX227" fmla="*/ 5501305 w 12191627"/>
              <a:gd name="connsiteY227" fmla="*/ 849135 h 886329"/>
              <a:gd name="connsiteX228" fmla="*/ 5519137 w 12191627"/>
              <a:gd name="connsiteY228" fmla="*/ 849135 h 886329"/>
              <a:gd name="connsiteX229" fmla="*/ 5519137 w 12191627"/>
              <a:gd name="connsiteY229" fmla="*/ 832862 h 886329"/>
              <a:gd name="connsiteX230" fmla="*/ 5539941 w 12191627"/>
              <a:gd name="connsiteY230" fmla="*/ 823564 h 886329"/>
              <a:gd name="connsiteX231" fmla="*/ 5539941 w 12191627"/>
              <a:gd name="connsiteY231" fmla="*/ 802642 h 886329"/>
              <a:gd name="connsiteX232" fmla="*/ 5533997 w 12191627"/>
              <a:gd name="connsiteY232" fmla="*/ 802642 h 886329"/>
              <a:gd name="connsiteX233" fmla="*/ 5533997 w 12191627"/>
              <a:gd name="connsiteY233" fmla="*/ 779395 h 886329"/>
              <a:gd name="connsiteX234" fmla="*/ 5545885 w 12191627"/>
              <a:gd name="connsiteY234" fmla="*/ 779395 h 886329"/>
              <a:gd name="connsiteX235" fmla="*/ 5545885 w 12191627"/>
              <a:gd name="connsiteY235" fmla="*/ 777071 h 886329"/>
              <a:gd name="connsiteX236" fmla="*/ 5572634 w 12191627"/>
              <a:gd name="connsiteY236" fmla="*/ 777071 h 886329"/>
              <a:gd name="connsiteX237" fmla="*/ 5572634 w 12191627"/>
              <a:gd name="connsiteY237" fmla="*/ 767772 h 886329"/>
              <a:gd name="connsiteX238" fmla="*/ 5590465 w 12191627"/>
              <a:gd name="connsiteY238" fmla="*/ 767772 h 886329"/>
              <a:gd name="connsiteX239" fmla="*/ 5590465 w 12191627"/>
              <a:gd name="connsiteY239" fmla="*/ 651540 h 886329"/>
              <a:gd name="connsiteX240" fmla="*/ 5602353 w 12191627"/>
              <a:gd name="connsiteY240" fmla="*/ 651540 h 886329"/>
              <a:gd name="connsiteX241" fmla="*/ 5602353 w 12191627"/>
              <a:gd name="connsiteY241" fmla="*/ 632943 h 886329"/>
              <a:gd name="connsiteX242" fmla="*/ 5605325 w 12191627"/>
              <a:gd name="connsiteY242" fmla="*/ 632943 h 886329"/>
              <a:gd name="connsiteX243" fmla="*/ 5605325 w 12191627"/>
              <a:gd name="connsiteY243" fmla="*/ 586450 h 886329"/>
              <a:gd name="connsiteX244" fmla="*/ 5617213 w 12191627"/>
              <a:gd name="connsiteY244" fmla="*/ 586450 h 886329"/>
              <a:gd name="connsiteX245" fmla="*/ 5617213 w 12191627"/>
              <a:gd name="connsiteY245" fmla="*/ 595748 h 886329"/>
              <a:gd name="connsiteX246" fmla="*/ 5623157 w 12191627"/>
              <a:gd name="connsiteY246" fmla="*/ 595748 h 886329"/>
              <a:gd name="connsiteX247" fmla="*/ 5623157 w 12191627"/>
              <a:gd name="connsiteY247" fmla="*/ 577151 h 886329"/>
              <a:gd name="connsiteX248" fmla="*/ 5638017 w 12191627"/>
              <a:gd name="connsiteY248" fmla="*/ 572502 h 886329"/>
              <a:gd name="connsiteX249" fmla="*/ 5649906 w 12191627"/>
              <a:gd name="connsiteY249" fmla="*/ 577151 h 886329"/>
              <a:gd name="connsiteX250" fmla="*/ 5667737 w 12191627"/>
              <a:gd name="connsiteY250" fmla="*/ 577151 h 886329"/>
              <a:gd name="connsiteX251" fmla="*/ 5667737 w 12191627"/>
              <a:gd name="connsiteY251" fmla="*/ 546931 h 886329"/>
              <a:gd name="connsiteX252" fmla="*/ 5679626 w 12191627"/>
              <a:gd name="connsiteY252" fmla="*/ 546931 h 886329"/>
              <a:gd name="connsiteX253" fmla="*/ 5679626 w 12191627"/>
              <a:gd name="connsiteY253" fmla="*/ 551580 h 886329"/>
              <a:gd name="connsiteX254" fmla="*/ 5694486 w 12191627"/>
              <a:gd name="connsiteY254" fmla="*/ 551580 h 886329"/>
              <a:gd name="connsiteX255" fmla="*/ 5694486 w 12191627"/>
              <a:gd name="connsiteY255" fmla="*/ 546931 h 886329"/>
              <a:gd name="connsiteX256" fmla="*/ 5706374 w 12191627"/>
              <a:gd name="connsiteY256" fmla="*/ 546931 h 886329"/>
              <a:gd name="connsiteX257" fmla="*/ 5706374 w 12191627"/>
              <a:gd name="connsiteY257" fmla="*/ 581800 h 886329"/>
              <a:gd name="connsiteX258" fmla="*/ 5721234 w 12191627"/>
              <a:gd name="connsiteY258" fmla="*/ 591099 h 886329"/>
              <a:gd name="connsiteX259" fmla="*/ 5721234 w 12191627"/>
              <a:gd name="connsiteY259" fmla="*/ 595748 h 886329"/>
              <a:gd name="connsiteX260" fmla="*/ 5718262 w 12191627"/>
              <a:gd name="connsiteY260" fmla="*/ 595748 h 886329"/>
              <a:gd name="connsiteX261" fmla="*/ 5718262 w 12191627"/>
              <a:gd name="connsiteY261" fmla="*/ 598073 h 886329"/>
              <a:gd name="connsiteX262" fmla="*/ 5750954 w 12191627"/>
              <a:gd name="connsiteY262" fmla="*/ 598073 h 886329"/>
              <a:gd name="connsiteX263" fmla="*/ 5750954 w 12191627"/>
              <a:gd name="connsiteY263" fmla="*/ 586450 h 886329"/>
              <a:gd name="connsiteX264" fmla="*/ 5789590 w 12191627"/>
              <a:gd name="connsiteY264" fmla="*/ 577151 h 886329"/>
              <a:gd name="connsiteX265" fmla="*/ 5789590 w 12191627"/>
              <a:gd name="connsiteY265" fmla="*/ 567852 h 886329"/>
              <a:gd name="connsiteX266" fmla="*/ 5798506 w 12191627"/>
              <a:gd name="connsiteY266" fmla="*/ 567852 h 886329"/>
              <a:gd name="connsiteX267" fmla="*/ 5798506 w 12191627"/>
              <a:gd name="connsiteY267" fmla="*/ 560878 h 886329"/>
              <a:gd name="connsiteX268" fmla="*/ 5822283 w 12191627"/>
              <a:gd name="connsiteY268" fmla="*/ 560878 h 886329"/>
              <a:gd name="connsiteX269" fmla="*/ 5822283 w 12191627"/>
              <a:gd name="connsiteY269" fmla="*/ 567852 h 886329"/>
              <a:gd name="connsiteX270" fmla="*/ 5840114 w 12191627"/>
              <a:gd name="connsiteY270" fmla="*/ 567852 h 886329"/>
              <a:gd name="connsiteX271" fmla="*/ 5840114 w 12191627"/>
              <a:gd name="connsiteY271" fmla="*/ 581800 h 886329"/>
              <a:gd name="connsiteX272" fmla="*/ 5872807 w 12191627"/>
              <a:gd name="connsiteY272" fmla="*/ 581800 h 886329"/>
              <a:gd name="connsiteX273" fmla="*/ 5872807 w 12191627"/>
              <a:gd name="connsiteY273" fmla="*/ 572502 h 886329"/>
              <a:gd name="connsiteX274" fmla="*/ 5887667 w 12191627"/>
              <a:gd name="connsiteY274" fmla="*/ 572502 h 886329"/>
              <a:gd name="connsiteX275" fmla="*/ 5887667 w 12191627"/>
              <a:gd name="connsiteY275" fmla="*/ 563203 h 886329"/>
              <a:gd name="connsiteX276" fmla="*/ 5905499 w 12191627"/>
              <a:gd name="connsiteY276" fmla="*/ 563203 h 886329"/>
              <a:gd name="connsiteX277" fmla="*/ 5905499 w 12191627"/>
              <a:gd name="connsiteY277" fmla="*/ 572502 h 886329"/>
              <a:gd name="connsiteX278" fmla="*/ 5911443 w 12191627"/>
              <a:gd name="connsiteY278" fmla="*/ 572502 h 886329"/>
              <a:gd name="connsiteX279" fmla="*/ 5911443 w 12191627"/>
              <a:gd name="connsiteY279" fmla="*/ 516710 h 886329"/>
              <a:gd name="connsiteX280" fmla="*/ 6045184 w 12191627"/>
              <a:gd name="connsiteY280" fmla="*/ 516710 h 886329"/>
              <a:gd name="connsiteX281" fmla="*/ 6045184 w 12191627"/>
              <a:gd name="connsiteY281" fmla="*/ 591099 h 886329"/>
              <a:gd name="connsiteX282" fmla="*/ 6068960 w 12191627"/>
              <a:gd name="connsiteY282" fmla="*/ 591099 h 886329"/>
              <a:gd name="connsiteX283" fmla="*/ 6068960 w 12191627"/>
              <a:gd name="connsiteY283" fmla="*/ 507412 h 886329"/>
              <a:gd name="connsiteX284" fmla="*/ 6098680 w 12191627"/>
              <a:gd name="connsiteY284" fmla="*/ 495788 h 886329"/>
              <a:gd name="connsiteX285" fmla="*/ 6137316 w 12191627"/>
              <a:gd name="connsiteY285" fmla="*/ 495788 h 886329"/>
              <a:gd name="connsiteX286" fmla="*/ 6158120 w 12191627"/>
              <a:gd name="connsiteY286" fmla="*/ 481840 h 886329"/>
              <a:gd name="connsiteX287" fmla="*/ 6208644 w 12191627"/>
              <a:gd name="connsiteY287" fmla="*/ 481840 h 886329"/>
              <a:gd name="connsiteX288" fmla="*/ 6208644 w 12191627"/>
              <a:gd name="connsiteY288" fmla="*/ 495788 h 886329"/>
              <a:gd name="connsiteX289" fmla="*/ 6259169 w 12191627"/>
              <a:gd name="connsiteY289" fmla="*/ 495788 h 886329"/>
              <a:gd name="connsiteX290" fmla="*/ 6259169 w 12191627"/>
              <a:gd name="connsiteY290" fmla="*/ 586450 h 886329"/>
              <a:gd name="connsiteX291" fmla="*/ 6274029 w 12191627"/>
              <a:gd name="connsiteY291" fmla="*/ 586450 h 886329"/>
              <a:gd name="connsiteX292" fmla="*/ 6274029 w 12191627"/>
              <a:gd name="connsiteY292" fmla="*/ 718955 h 886329"/>
              <a:gd name="connsiteX293" fmla="*/ 6297805 w 12191627"/>
              <a:gd name="connsiteY293" fmla="*/ 718955 h 886329"/>
              <a:gd name="connsiteX294" fmla="*/ 6297805 w 12191627"/>
              <a:gd name="connsiteY294" fmla="*/ 632943 h 886329"/>
              <a:gd name="connsiteX295" fmla="*/ 6306721 w 12191627"/>
              <a:gd name="connsiteY295" fmla="*/ 628293 h 886329"/>
              <a:gd name="connsiteX296" fmla="*/ 6312665 w 12191627"/>
              <a:gd name="connsiteY296" fmla="*/ 628293 h 886329"/>
              <a:gd name="connsiteX297" fmla="*/ 6312665 w 12191627"/>
              <a:gd name="connsiteY297" fmla="*/ 637592 h 886329"/>
              <a:gd name="connsiteX298" fmla="*/ 6336441 w 12191627"/>
              <a:gd name="connsiteY298" fmla="*/ 628293 h 886329"/>
              <a:gd name="connsiteX299" fmla="*/ 6357245 w 12191627"/>
              <a:gd name="connsiteY299" fmla="*/ 628293 h 886329"/>
              <a:gd name="connsiteX300" fmla="*/ 6357245 w 12191627"/>
              <a:gd name="connsiteY300" fmla="*/ 786369 h 886329"/>
              <a:gd name="connsiteX301" fmla="*/ 6398853 w 12191627"/>
              <a:gd name="connsiteY301" fmla="*/ 791019 h 886329"/>
              <a:gd name="connsiteX302" fmla="*/ 6398853 w 12191627"/>
              <a:gd name="connsiteY302" fmla="*/ 784045 h 886329"/>
              <a:gd name="connsiteX303" fmla="*/ 6443434 w 12191627"/>
              <a:gd name="connsiteY303" fmla="*/ 784045 h 886329"/>
              <a:gd name="connsiteX304" fmla="*/ 6443434 w 12191627"/>
              <a:gd name="connsiteY304" fmla="*/ 753824 h 886329"/>
              <a:gd name="connsiteX305" fmla="*/ 6455322 w 12191627"/>
              <a:gd name="connsiteY305" fmla="*/ 753824 h 886329"/>
              <a:gd name="connsiteX306" fmla="*/ 6455322 w 12191627"/>
              <a:gd name="connsiteY306" fmla="*/ 714305 h 886329"/>
              <a:gd name="connsiteX307" fmla="*/ 6464238 w 12191627"/>
              <a:gd name="connsiteY307" fmla="*/ 714305 h 886329"/>
              <a:gd name="connsiteX308" fmla="*/ 6464238 w 12191627"/>
              <a:gd name="connsiteY308" fmla="*/ 674786 h 886329"/>
              <a:gd name="connsiteX309" fmla="*/ 6485042 w 12191627"/>
              <a:gd name="connsiteY309" fmla="*/ 674786 h 886329"/>
              <a:gd name="connsiteX310" fmla="*/ 6485042 w 12191627"/>
              <a:gd name="connsiteY310" fmla="*/ 677111 h 886329"/>
              <a:gd name="connsiteX311" fmla="*/ 6550426 w 12191627"/>
              <a:gd name="connsiteY311" fmla="*/ 653864 h 886329"/>
              <a:gd name="connsiteX312" fmla="*/ 6553398 w 12191627"/>
              <a:gd name="connsiteY312" fmla="*/ 632943 h 886329"/>
              <a:gd name="connsiteX313" fmla="*/ 6559342 w 12191627"/>
              <a:gd name="connsiteY313" fmla="*/ 653864 h 886329"/>
              <a:gd name="connsiteX314" fmla="*/ 6627699 w 12191627"/>
              <a:gd name="connsiteY314" fmla="*/ 681760 h 886329"/>
              <a:gd name="connsiteX315" fmla="*/ 6627699 w 12191627"/>
              <a:gd name="connsiteY315" fmla="*/ 677111 h 886329"/>
              <a:gd name="connsiteX316" fmla="*/ 6645531 w 12191627"/>
              <a:gd name="connsiteY316" fmla="*/ 677111 h 886329"/>
              <a:gd name="connsiteX317" fmla="*/ 6645531 w 12191627"/>
              <a:gd name="connsiteY317" fmla="*/ 714305 h 886329"/>
              <a:gd name="connsiteX318" fmla="*/ 6654447 w 12191627"/>
              <a:gd name="connsiteY318" fmla="*/ 714305 h 886329"/>
              <a:gd name="connsiteX319" fmla="*/ 6654447 w 12191627"/>
              <a:gd name="connsiteY319" fmla="*/ 758474 h 886329"/>
              <a:gd name="connsiteX320" fmla="*/ 6663363 w 12191627"/>
              <a:gd name="connsiteY320" fmla="*/ 758474 h 886329"/>
              <a:gd name="connsiteX321" fmla="*/ 6663363 w 12191627"/>
              <a:gd name="connsiteY321" fmla="*/ 779395 h 886329"/>
              <a:gd name="connsiteX322" fmla="*/ 6681195 w 12191627"/>
              <a:gd name="connsiteY322" fmla="*/ 779395 h 886329"/>
              <a:gd name="connsiteX323" fmla="*/ 6681195 w 12191627"/>
              <a:gd name="connsiteY323" fmla="*/ 811940 h 886329"/>
              <a:gd name="connsiteX324" fmla="*/ 6794132 w 12191627"/>
              <a:gd name="connsiteY324" fmla="*/ 804967 h 886329"/>
              <a:gd name="connsiteX325" fmla="*/ 6794132 w 12191627"/>
              <a:gd name="connsiteY325" fmla="*/ 772421 h 886329"/>
              <a:gd name="connsiteX326" fmla="*/ 6853572 w 12191627"/>
              <a:gd name="connsiteY326" fmla="*/ 772421 h 886329"/>
              <a:gd name="connsiteX327" fmla="*/ 6853572 w 12191627"/>
              <a:gd name="connsiteY327" fmla="*/ 753824 h 886329"/>
              <a:gd name="connsiteX328" fmla="*/ 6978397 w 12191627"/>
              <a:gd name="connsiteY328" fmla="*/ 753824 h 886329"/>
              <a:gd name="connsiteX329" fmla="*/ 6978397 w 12191627"/>
              <a:gd name="connsiteY329" fmla="*/ 765448 h 886329"/>
              <a:gd name="connsiteX330" fmla="*/ 7058641 w 12191627"/>
              <a:gd name="connsiteY330" fmla="*/ 765448 h 886329"/>
              <a:gd name="connsiteX331" fmla="*/ 7058641 w 12191627"/>
              <a:gd name="connsiteY331" fmla="*/ 772421 h 886329"/>
              <a:gd name="connsiteX332" fmla="*/ 7082417 w 12191627"/>
              <a:gd name="connsiteY332" fmla="*/ 772421 h 886329"/>
              <a:gd name="connsiteX333" fmla="*/ 7082417 w 12191627"/>
              <a:gd name="connsiteY333" fmla="*/ 779395 h 886329"/>
              <a:gd name="connsiteX334" fmla="*/ 7103221 w 12191627"/>
              <a:gd name="connsiteY334" fmla="*/ 779395 h 886329"/>
              <a:gd name="connsiteX335" fmla="*/ 7103221 w 12191627"/>
              <a:gd name="connsiteY335" fmla="*/ 674786 h 886329"/>
              <a:gd name="connsiteX336" fmla="*/ 7165634 w 12191627"/>
              <a:gd name="connsiteY336" fmla="*/ 660838 h 886329"/>
              <a:gd name="connsiteX337" fmla="*/ 7281542 w 12191627"/>
              <a:gd name="connsiteY337" fmla="*/ 660838 h 886329"/>
              <a:gd name="connsiteX338" fmla="*/ 7281542 w 12191627"/>
              <a:gd name="connsiteY338" fmla="*/ 493464 h 886329"/>
              <a:gd name="connsiteX339" fmla="*/ 7314234 w 12191627"/>
              <a:gd name="connsiteY339" fmla="*/ 481840 h 886329"/>
              <a:gd name="connsiteX340" fmla="*/ 7456891 w 12191627"/>
              <a:gd name="connsiteY340" fmla="*/ 463243 h 886329"/>
              <a:gd name="connsiteX341" fmla="*/ 7507416 w 12191627"/>
              <a:gd name="connsiteY341" fmla="*/ 474866 h 886329"/>
              <a:gd name="connsiteX342" fmla="*/ 7516332 w 12191627"/>
              <a:gd name="connsiteY342" fmla="*/ 481840 h 886329"/>
              <a:gd name="connsiteX343" fmla="*/ 7516332 w 12191627"/>
              <a:gd name="connsiteY343" fmla="*/ 793343 h 886329"/>
              <a:gd name="connsiteX344" fmla="*/ 7537136 w 12191627"/>
              <a:gd name="connsiteY344" fmla="*/ 793343 h 886329"/>
              <a:gd name="connsiteX345" fmla="*/ 7537136 w 12191627"/>
              <a:gd name="connsiteY345" fmla="*/ 667812 h 886329"/>
              <a:gd name="connsiteX346" fmla="*/ 7554968 w 12191627"/>
              <a:gd name="connsiteY346" fmla="*/ 667812 h 886329"/>
              <a:gd name="connsiteX347" fmla="*/ 7554968 w 12191627"/>
              <a:gd name="connsiteY347" fmla="*/ 656189 h 886329"/>
              <a:gd name="connsiteX348" fmla="*/ 7572800 w 12191627"/>
              <a:gd name="connsiteY348" fmla="*/ 649215 h 886329"/>
              <a:gd name="connsiteX349" fmla="*/ 7587660 w 12191627"/>
              <a:gd name="connsiteY349" fmla="*/ 649215 h 886329"/>
              <a:gd name="connsiteX350" fmla="*/ 7587660 w 12191627"/>
              <a:gd name="connsiteY350" fmla="*/ 637592 h 886329"/>
              <a:gd name="connsiteX351" fmla="*/ 7599548 w 12191627"/>
              <a:gd name="connsiteY351" fmla="*/ 630618 h 886329"/>
              <a:gd name="connsiteX352" fmla="*/ 7629268 w 12191627"/>
              <a:gd name="connsiteY352" fmla="*/ 630618 h 886329"/>
              <a:gd name="connsiteX353" fmla="*/ 7629268 w 12191627"/>
              <a:gd name="connsiteY353" fmla="*/ 667812 h 886329"/>
              <a:gd name="connsiteX354" fmla="*/ 7691681 w 12191627"/>
              <a:gd name="connsiteY354" fmla="*/ 667812 h 886329"/>
              <a:gd name="connsiteX355" fmla="*/ 7691681 w 12191627"/>
              <a:gd name="connsiteY355" fmla="*/ 797993 h 886329"/>
              <a:gd name="connsiteX356" fmla="*/ 7715457 w 12191627"/>
              <a:gd name="connsiteY356" fmla="*/ 797993 h 886329"/>
              <a:gd name="connsiteX357" fmla="*/ 7739233 w 12191627"/>
              <a:gd name="connsiteY357" fmla="*/ 791019 h 886329"/>
              <a:gd name="connsiteX358" fmla="*/ 7739233 w 12191627"/>
              <a:gd name="connsiteY358" fmla="*/ 781720 h 886329"/>
              <a:gd name="connsiteX359" fmla="*/ 7730317 w 12191627"/>
              <a:gd name="connsiteY359" fmla="*/ 779395 h 886329"/>
              <a:gd name="connsiteX360" fmla="*/ 7730317 w 12191627"/>
              <a:gd name="connsiteY360" fmla="*/ 772421 h 886329"/>
              <a:gd name="connsiteX361" fmla="*/ 7739233 w 12191627"/>
              <a:gd name="connsiteY361" fmla="*/ 767772 h 886329"/>
              <a:gd name="connsiteX362" fmla="*/ 7739233 w 12191627"/>
              <a:gd name="connsiteY362" fmla="*/ 716630 h 886329"/>
              <a:gd name="connsiteX363" fmla="*/ 7730317 w 12191627"/>
              <a:gd name="connsiteY363" fmla="*/ 714305 h 886329"/>
              <a:gd name="connsiteX364" fmla="*/ 7730317 w 12191627"/>
              <a:gd name="connsiteY364" fmla="*/ 707331 h 886329"/>
              <a:gd name="connsiteX365" fmla="*/ 7739233 w 12191627"/>
              <a:gd name="connsiteY365" fmla="*/ 702682 h 886329"/>
              <a:gd name="connsiteX366" fmla="*/ 7739233 w 12191627"/>
              <a:gd name="connsiteY366" fmla="*/ 698033 h 886329"/>
              <a:gd name="connsiteX367" fmla="*/ 7745177 w 12191627"/>
              <a:gd name="connsiteY367" fmla="*/ 698033 h 886329"/>
              <a:gd name="connsiteX368" fmla="*/ 7745177 w 12191627"/>
              <a:gd name="connsiteY368" fmla="*/ 688734 h 886329"/>
              <a:gd name="connsiteX369" fmla="*/ 7739233 w 12191627"/>
              <a:gd name="connsiteY369" fmla="*/ 688734 h 886329"/>
              <a:gd name="connsiteX370" fmla="*/ 7739233 w 12191627"/>
              <a:gd name="connsiteY370" fmla="*/ 681760 h 886329"/>
              <a:gd name="connsiteX371" fmla="*/ 7748149 w 12191627"/>
              <a:gd name="connsiteY371" fmla="*/ 677111 h 886329"/>
              <a:gd name="connsiteX372" fmla="*/ 7795701 w 12191627"/>
              <a:gd name="connsiteY372" fmla="*/ 612021 h 886329"/>
              <a:gd name="connsiteX373" fmla="*/ 7789757 w 12191627"/>
              <a:gd name="connsiteY373" fmla="*/ 609696 h 886329"/>
              <a:gd name="connsiteX374" fmla="*/ 7789757 w 12191627"/>
              <a:gd name="connsiteY374" fmla="*/ 602722 h 886329"/>
              <a:gd name="connsiteX375" fmla="*/ 7798673 w 12191627"/>
              <a:gd name="connsiteY375" fmla="*/ 600397 h 886329"/>
              <a:gd name="connsiteX376" fmla="*/ 7798673 w 12191627"/>
              <a:gd name="connsiteY376" fmla="*/ 591099 h 886329"/>
              <a:gd name="connsiteX377" fmla="*/ 7804617 w 12191627"/>
              <a:gd name="connsiteY377" fmla="*/ 591099 h 886329"/>
              <a:gd name="connsiteX378" fmla="*/ 7804617 w 12191627"/>
              <a:gd name="connsiteY378" fmla="*/ 570177 h 886329"/>
              <a:gd name="connsiteX379" fmla="*/ 7798673 w 12191627"/>
              <a:gd name="connsiteY379" fmla="*/ 570177 h 886329"/>
              <a:gd name="connsiteX380" fmla="*/ 7798673 w 12191627"/>
              <a:gd name="connsiteY380" fmla="*/ 565528 h 886329"/>
              <a:gd name="connsiteX381" fmla="*/ 7804617 w 12191627"/>
              <a:gd name="connsiteY381" fmla="*/ 563203 h 886329"/>
              <a:gd name="connsiteX382" fmla="*/ 7819477 w 12191627"/>
              <a:gd name="connsiteY382" fmla="*/ 546931 h 886329"/>
              <a:gd name="connsiteX383" fmla="*/ 7819477 w 12191627"/>
              <a:gd name="connsiteY383" fmla="*/ 544606 h 886329"/>
              <a:gd name="connsiteX384" fmla="*/ 7822449 w 12191627"/>
              <a:gd name="connsiteY384" fmla="*/ 544606 h 886329"/>
              <a:gd name="connsiteX385" fmla="*/ 7822449 w 12191627"/>
              <a:gd name="connsiteY385" fmla="*/ 537632 h 886329"/>
              <a:gd name="connsiteX386" fmla="*/ 7822449 w 12191627"/>
              <a:gd name="connsiteY386" fmla="*/ 512061 h 886329"/>
              <a:gd name="connsiteX387" fmla="*/ 7825421 w 12191627"/>
              <a:gd name="connsiteY387" fmla="*/ 505087 h 886329"/>
              <a:gd name="connsiteX388" fmla="*/ 7828393 w 12191627"/>
              <a:gd name="connsiteY388" fmla="*/ 512061 h 886329"/>
              <a:gd name="connsiteX389" fmla="*/ 7831365 w 12191627"/>
              <a:gd name="connsiteY389" fmla="*/ 537632 h 886329"/>
              <a:gd name="connsiteX390" fmla="*/ 7831365 w 12191627"/>
              <a:gd name="connsiteY390" fmla="*/ 544606 h 886329"/>
              <a:gd name="connsiteX391" fmla="*/ 7834337 w 12191627"/>
              <a:gd name="connsiteY391" fmla="*/ 544606 h 886329"/>
              <a:gd name="connsiteX392" fmla="*/ 7834337 w 12191627"/>
              <a:gd name="connsiteY392" fmla="*/ 546931 h 886329"/>
              <a:gd name="connsiteX393" fmla="*/ 7846225 w 12191627"/>
              <a:gd name="connsiteY393" fmla="*/ 563203 h 886329"/>
              <a:gd name="connsiteX394" fmla="*/ 7852169 w 12191627"/>
              <a:gd name="connsiteY394" fmla="*/ 565528 h 886329"/>
              <a:gd name="connsiteX395" fmla="*/ 7852169 w 12191627"/>
              <a:gd name="connsiteY395" fmla="*/ 570177 h 886329"/>
              <a:gd name="connsiteX396" fmla="*/ 7849197 w 12191627"/>
              <a:gd name="connsiteY396" fmla="*/ 570177 h 886329"/>
              <a:gd name="connsiteX397" fmla="*/ 7849197 w 12191627"/>
              <a:gd name="connsiteY397" fmla="*/ 591099 h 886329"/>
              <a:gd name="connsiteX398" fmla="*/ 7855141 w 12191627"/>
              <a:gd name="connsiteY398" fmla="*/ 591099 h 886329"/>
              <a:gd name="connsiteX399" fmla="*/ 7855141 w 12191627"/>
              <a:gd name="connsiteY399" fmla="*/ 600397 h 886329"/>
              <a:gd name="connsiteX400" fmla="*/ 7861086 w 12191627"/>
              <a:gd name="connsiteY400" fmla="*/ 602722 h 886329"/>
              <a:gd name="connsiteX401" fmla="*/ 7861086 w 12191627"/>
              <a:gd name="connsiteY401" fmla="*/ 609696 h 886329"/>
              <a:gd name="connsiteX402" fmla="*/ 7855141 w 12191627"/>
              <a:gd name="connsiteY402" fmla="*/ 612021 h 886329"/>
              <a:gd name="connsiteX403" fmla="*/ 7902694 w 12191627"/>
              <a:gd name="connsiteY403" fmla="*/ 677111 h 886329"/>
              <a:gd name="connsiteX404" fmla="*/ 7911610 w 12191627"/>
              <a:gd name="connsiteY404" fmla="*/ 681760 h 886329"/>
              <a:gd name="connsiteX405" fmla="*/ 7911610 w 12191627"/>
              <a:gd name="connsiteY405" fmla="*/ 688734 h 886329"/>
              <a:gd name="connsiteX406" fmla="*/ 7905666 w 12191627"/>
              <a:gd name="connsiteY406" fmla="*/ 688734 h 886329"/>
              <a:gd name="connsiteX407" fmla="*/ 7905666 w 12191627"/>
              <a:gd name="connsiteY407" fmla="*/ 698033 h 886329"/>
              <a:gd name="connsiteX408" fmla="*/ 7911610 w 12191627"/>
              <a:gd name="connsiteY408" fmla="*/ 698033 h 886329"/>
              <a:gd name="connsiteX409" fmla="*/ 7911610 w 12191627"/>
              <a:gd name="connsiteY409" fmla="*/ 702682 h 886329"/>
              <a:gd name="connsiteX410" fmla="*/ 7920526 w 12191627"/>
              <a:gd name="connsiteY410" fmla="*/ 707331 h 886329"/>
              <a:gd name="connsiteX411" fmla="*/ 7920526 w 12191627"/>
              <a:gd name="connsiteY411" fmla="*/ 714305 h 886329"/>
              <a:gd name="connsiteX412" fmla="*/ 7911610 w 12191627"/>
              <a:gd name="connsiteY412" fmla="*/ 716630 h 886329"/>
              <a:gd name="connsiteX413" fmla="*/ 7911610 w 12191627"/>
              <a:gd name="connsiteY413" fmla="*/ 767772 h 886329"/>
              <a:gd name="connsiteX414" fmla="*/ 7920526 w 12191627"/>
              <a:gd name="connsiteY414" fmla="*/ 772421 h 886329"/>
              <a:gd name="connsiteX415" fmla="*/ 7920526 w 12191627"/>
              <a:gd name="connsiteY415" fmla="*/ 779395 h 886329"/>
              <a:gd name="connsiteX416" fmla="*/ 7911610 w 12191627"/>
              <a:gd name="connsiteY416" fmla="*/ 781720 h 886329"/>
              <a:gd name="connsiteX417" fmla="*/ 7911610 w 12191627"/>
              <a:gd name="connsiteY417" fmla="*/ 788694 h 886329"/>
              <a:gd name="connsiteX418" fmla="*/ 7923498 w 12191627"/>
              <a:gd name="connsiteY418" fmla="*/ 788694 h 886329"/>
              <a:gd name="connsiteX419" fmla="*/ 7923498 w 12191627"/>
              <a:gd name="connsiteY419" fmla="*/ 797993 h 886329"/>
              <a:gd name="connsiteX420" fmla="*/ 7944302 w 12191627"/>
              <a:gd name="connsiteY420" fmla="*/ 797993 h 886329"/>
              <a:gd name="connsiteX421" fmla="*/ 7944302 w 12191627"/>
              <a:gd name="connsiteY421" fmla="*/ 642241 h 886329"/>
              <a:gd name="connsiteX422" fmla="*/ 8021574 w 12191627"/>
              <a:gd name="connsiteY422" fmla="*/ 630618 h 886329"/>
              <a:gd name="connsiteX423" fmla="*/ 8063183 w 12191627"/>
              <a:gd name="connsiteY423" fmla="*/ 630618 h 886329"/>
              <a:gd name="connsiteX424" fmla="*/ 8063183 w 12191627"/>
              <a:gd name="connsiteY424" fmla="*/ 537632 h 886329"/>
              <a:gd name="connsiteX425" fmla="*/ 8179091 w 12191627"/>
              <a:gd name="connsiteY425" fmla="*/ 537632 h 886329"/>
              <a:gd name="connsiteX426" fmla="*/ 8179091 w 12191627"/>
              <a:gd name="connsiteY426" fmla="*/ 777071 h 886329"/>
              <a:gd name="connsiteX427" fmla="*/ 8220700 w 12191627"/>
              <a:gd name="connsiteY427" fmla="*/ 777071 h 886329"/>
              <a:gd name="connsiteX428" fmla="*/ 8220700 w 12191627"/>
              <a:gd name="connsiteY428" fmla="*/ 656189 h 886329"/>
              <a:gd name="connsiteX429" fmla="*/ 8318776 w 12191627"/>
              <a:gd name="connsiteY429" fmla="*/ 656189 h 886329"/>
              <a:gd name="connsiteX430" fmla="*/ 8336608 w 12191627"/>
              <a:gd name="connsiteY430" fmla="*/ 677111 h 886329"/>
              <a:gd name="connsiteX431" fmla="*/ 8336608 w 12191627"/>
              <a:gd name="connsiteY431" fmla="*/ 730583 h 886329"/>
              <a:gd name="connsiteX432" fmla="*/ 8338211 w 12191627"/>
              <a:gd name="connsiteY432" fmla="*/ 730681 h 886329"/>
              <a:gd name="connsiteX433" fmla="*/ 8338211 w 12191627"/>
              <a:gd name="connsiteY433" fmla="*/ 607460 h 886329"/>
              <a:gd name="connsiteX434" fmla="*/ 8359829 w 12191627"/>
              <a:gd name="connsiteY434" fmla="*/ 607460 h 886329"/>
              <a:gd name="connsiteX435" fmla="*/ 8359829 w 12191627"/>
              <a:gd name="connsiteY435" fmla="*/ 471268 h 886329"/>
              <a:gd name="connsiteX436" fmla="*/ 8378745 w 12191627"/>
              <a:gd name="connsiteY436" fmla="*/ 471268 h 886329"/>
              <a:gd name="connsiteX437" fmla="*/ 8378745 w 12191627"/>
              <a:gd name="connsiteY437" fmla="*/ 356694 h 886329"/>
              <a:gd name="connsiteX438" fmla="*/ 8384149 w 12191627"/>
              <a:gd name="connsiteY438" fmla="*/ 354532 h 886329"/>
              <a:gd name="connsiteX439" fmla="*/ 8384149 w 12191627"/>
              <a:gd name="connsiteY439" fmla="*/ 328590 h 886329"/>
              <a:gd name="connsiteX440" fmla="*/ 8405767 w 12191627"/>
              <a:gd name="connsiteY440" fmla="*/ 328590 h 886329"/>
              <a:gd name="connsiteX441" fmla="*/ 8454408 w 12191627"/>
              <a:gd name="connsiteY441" fmla="*/ 246443 h 886329"/>
              <a:gd name="connsiteX442" fmla="*/ 8459812 w 12191627"/>
              <a:gd name="connsiteY442" fmla="*/ 0 h 886329"/>
              <a:gd name="connsiteX443" fmla="*/ 8462515 w 12191627"/>
              <a:gd name="connsiteY443" fmla="*/ 246443 h 886329"/>
              <a:gd name="connsiteX444" fmla="*/ 8513857 w 12191627"/>
              <a:gd name="connsiteY444" fmla="*/ 326429 h 886329"/>
              <a:gd name="connsiteX445" fmla="*/ 8535475 w 12191627"/>
              <a:gd name="connsiteY445" fmla="*/ 326429 h 886329"/>
              <a:gd name="connsiteX446" fmla="*/ 8535475 w 12191627"/>
              <a:gd name="connsiteY446" fmla="*/ 350208 h 886329"/>
              <a:gd name="connsiteX447" fmla="*/ 8540880 w 12191627"/>
              <a:gd name="connsiteY447" fmla="*/ 356694 h 886329"/>
              <a:gd name="connsiteX448" fmla="*/ 8540880 w 12191627"/>
              <a:gd name="connsiteY448" fmla="*/ 471268 h 886329"/>
              <a:gd name="connsiteX449" fmla="*/ 8565200 w 12191627"/>
              <a:gd name="connsiteY449" fmla="*/ 471268 h 886329"/>
              <a:gd name="connsiteX450" fmla="*/ 8565200 w 12191627"/>
              <a:gd name="connsiteY450" fmla="*/ 611783 h 886329"/>
              <a:gd name="connsiteX451" fmla="*/ 8581414 w 12191627"/>
              <a:gd name="connsiteY451" fmla="*/ 609622 h 886329"/>
              <a:gd name="connsiteX452" fmla="*/ 8578711 w 12191627"/>
              <a:gd name="connsiteY452" fmla="*/ 698255 h 886329"/>
              <a:gd name="connsiteX453" fmla="*/ 8594925 w 12191627"/>
              <a:gd name="connsiteY453" fmla="*/ 700416 h 886329"/>
              <a:gd name="connsiteX454" fmla="*/ 8597627 w 12191627"/>
              <a:gd name="connsiteY454" fmla="*/ 706902 h 886329"/>
              <a:gd name="connsiteX455" fmla="*/ 8605734 w 12191627"/>
              <a:gd name="connsiteY455" fmla="*/ 687446 h 886329"/>
              <a:gd name="connsiteX456" fmla="*/ 8624650 w 12191627"/>
              <a:gd name="connsiteY456" fmla="*/ 687446 h 886329"/>
              <a:gd name="connsiteX457" fmla="*/ 8624650 w 12191627"/>
              <a:gd name="connsiteY457" fmla="*/ 719872 h 886329"/>
              <a:gd name="connsiteX458" fmla="*/ 8635459 w 12191627"/>
              <a:gd name="connsiteY458" fmla="*/ 724196 h 886329"/>
              <a:gd name="connsiteX459" fmla="*/ 8635459 w 12191627"/>
              <a:gd name="connsiteY459" fmla="*/ 735005 h 886329"/>
              <a:gd name="connsiteX460" fmla="*/ 8694909 w 12191627"/>
              <a:gd name="connsiteY460" fmla="*/ 735005 h 886329"/>
              <a:gd name="connsiteX461" fmla="*/ 8694909 w 12191627"/>
              <a:gd name="connsiteY461" fmla="*/ 743652 h 886329"/>
              <a:gd name="connsiteX462" fmla="*/ 8716527 w 12191627"/>
              <a:gd name="connsiteY462" fmla="*/ 743652 h 886329"/>
              <a:gd name="connsiteX463" fmla="*/ 8716527 w 12191627"/>
              <a:gd name="connsiteY463" fmla="*/ 713387 h 886329"/>
              <a:gd name="connsiteX464" fmla="*/ 8775976 w 12191627"/>
              <a:gd name="connsiteY464" fmla="*/ 713387 h 886329"/>
              <a:gd name="connsiteX465" fmla="*/ 8775976 w 12191627"/>
              <a:gd name="connsiteY465" fmla="*/ 702578 h 886329"/>
              <a:gd name="connsiteX466" fmla="*/ 8786785 w 12191627"/>
              <a:gd name="connsiteY466" fmla="*/ 702578 h 886329"/>
              <a:gd name="connsiteX467" fmla="*/ 8786785 w 12191627"/>
              <a:gd name="connsiteY467" fmla="*/ 687446 h 886329"/>
              <a:gd name="connsiteX468" fmla="*/ 8794892 w 12191627"/>
              <a:gd name="connsiteY468" fmla="*/ 687446 h 886329"/>
              <a:gd name="connsiteX469" fmla="*/ 8794892 w 12191627"/>
              <a:gd name="connsiteY469" fmla="*/ 678799 h 886329"/>
              <a:gd name="connsiteX470" fmla="*/ 8816510 w 12191627"/>
              <a:gd name="connsiteY470" fmla="*/ 678799 h 886329"/>
              <a:gd name="connsiteX471" fmla="*/ 8816510 w 12191627"/>
              <a:gd name="connsiteY471" fmla="*/ 687446 h 886329"/>
              <a:gd name="connsiteX472" fmla="*/ 8846235 w 12191627"/>
              <a:gd name="connsiteY472" fmla="*/ 687446 h 886329"/>
              <a:gd name="connsiteX473" fmla="*/ 8846235 w 12191627"/>
              <a:gd name="connsiteY473" fmla="*/ 672313 h 886329"/>
              <a:gd name="connsiteX474" fmla="*/ 8865151 w 12191627"/>
              <a:gd name="connsiteY474" fmla="*/ 672313 h 886329"/>
              <a:gd name="connsiteX475" fmla="*/ 8865151 w 12191627"/>
              <a:gd name="connsiteY475" fmla="*/ 696093 h 886329"/>
              <a:gd name="connsiteX476" fmla="*/ 8875959 w 12191627"/>
              <a:gd name="connsiteY476" fmla="*/ 696093 h 886329"/>
              <a:gd name="connsiteX477" fmla="*/ 8875959 w 12191627"/>
              <a:gd name="connsiteY477" fmla="*/ 687446 h 886329"/>
              <a:gd name="connsiteX478" fmla="*/ 8894875 w 12191627"/>
              <a:gd name="connsiteY478" fmla="*/ 687446 h 886329"/>
              <a:gd name="connsiteX479" fmla="*/ 8894875 w 12191627"/>
              <a:gd name="connsiteY479" fmla="*/ 713387 h 886329"/>
              <a:gd name="connsiteX480" fmla="*/ 8916493 w 12191627"/>
              <a:gd name="connsiteY480" fmla="*/ 713387 h 886329"/>
              <a:gd name="connsiteX481" fmla="*/ 8916493 w 12191627"/>
              <a:gd name="connsiteY481" fmla="*/ 726358 h 886329"/>
              <a:gd name="connsiteX482" fmla="*/ 8924600 w 12191627"/>
              <a:gd name="connsiteY482" fmla="*/ 726358 h 886329"/>
              <a:gd name="connsiteX483" fmla="*/ 8924600 w 12191627"/>
              <a:gd name="connsiteY483" fmla="*/ 719872 h 886329"/>
              <a:gd name="connsiteX484" fmla="*/ 8965134 w 12191627"/>
              <a:gd name="connsiteY484" fmla="*/ 719872 h 886329"/>
              <a:gd name="connsiteX485" fmla="*/ 8965134 w 12191627"/>
              <a:gd name="connsiteY485" fmla="*/ 743652 h 886329"/>
              <a:gd name="connsiteX486" fmla="*/ 8975943 w 12191627"/>
              <a:gd name="connsiteY486" fmla="*/ 743652 h 886329"/>
              <a:gd name="connsiteX487" fmla="*/ 8975943 w 12191627"/>
              <a:gd name="connsiteY487" fmla="*/ 752299 h 886329"/>
              <a:gd name="connsiteX488" fmla="*/ 8984050 w 12191627"/>
              <a:gd name="connsiteY488" fmla="*/ 752299 h 886329"/>
              <a:gd name="connsiteX489" fmla="*/ 8984050 w 12191627"/>
              <a:gd name="connsiteY489" fmla="*/ 735005 h 886329"/>
              <a:gd name="connsiteX490" fmla="*/ 8994859 w 12191627"/>
              <a:gd name="connsiteY490" fmla="*/ 735005 h 886329"/>
              <a:gd name="connsiteX491" fmla="*/ 8994859 w 12191627"/>
              <a:gd name="connsiteY491" fmla="*/ 743652 h 886329"/>
              <a:gd name="connsiteX492" fmla="*/ 8997561 w 12191627"/>
              <a:gd name="connsiteY492" fmla="*/ 743652 h 886329"/>
              <a:gd name="connsiteX493" fmla="*/ 8997561 w 12191627"/>
              <a:gd name="connsiteY493" fmla="*/ 741490 h 886329"/>
              <a:gd name="connsiteX494" fmla="*/ 9002965 w 12191627"/>
              <a:gd name="connsiteY494" fmla="*/ 741490 h 886329"/>
              <a:gd name="connsiteX495" fmla="*/ 9002965 w 12191627"/>
              <a:gd name="connsiteY495" fmla="*/ 735005 h 886329"/>
              <a:gd name="connsiteX496" fmla="*/ 9054309 w 12191627"/>
              <a:gd name="connsiteY496" fmla="*/ 735005 h 886329"/>
              <a:gd name="connsiteX497" fmla="*/ 9054309 w 12191627"/>
              <a:gd name="connsiteY497" fmla="*/ 758784 h 886329"/>
              <a:gd name="connsiteX498" fmla="*/ 9075927 w 12191627"/>
              <a:gd name="connsiteY498" fmla="*/ 758784 h 886329"/>
              <a:gd name="connsiteX499" fmla="*/ 9075927 w 12191627"/>
              <a:gd name="connsiteY499" fmla="*/ 767431 h 886329"/>
              <a:gd name="connsiteX500" fmla="*/ 9094842 w 12191627"/>
              <a:gd name="connsiteY500" fmla="*/ 767431 h 886329"/>
              <a:gd name="connsiteX501" fmla="*/ 9094842 w 12191627"/>
              <a:gd name="connsiteY501" fmla="*/ 743652 h 886329"/>
              <a:gd name="connsiteX502" fmla="*/ 9105651 w 12191627"/>
              <a:gd name="connsiteY502" fmla="*/ 743652 h 886329"/>
              <a:gd name="connsiteX503" fmla="*/ 9105651 w 12191627"/>
              <a:gd name="connsiteY503" fmla="*/ 711225 h 886329"/>
              <a:gd name="connsiteX504" fmla="*/ 9116460 w 12191627"/>
              <a:gd name="connsiteY504" fmla="*/ 711225 h 886329"/>
              <a:gd name="connsiteX505" fmla="*/ 9116460 w 12191627"/>
              <a:gd name="connsiteY505" fmla="*/ 696093 h 886329"/>
              <a:gd name="connsiteX506" fmla="*/ 9113758 w 12191627"/>
              <a:gd name="connsiteY506" fmla="*/ 696093 h 886329"/>
              <a:gd name="connsiteX507" fmla="*/ 9121865 w 12191627"/>
              <a:gd name="connsiteY507" fmla="*/ 683122 h 886329"/>
              <a:gd name="connsiteX508" fmla="*/ 9132674 w 12191627"/>
              <a:gd name="connsiteY508" fmla="*/ 711225 h 886329"/>
              <a:gd name="connsiteX509" fmla="*/ 9140781 w 12191627"/>
              <a:gd name="connsiteY509" fmla="*/ 711225 h 886329"/>
              <a:gd name="connsiteX510" fmla="*/ 9140781 w 12191627"/>
              <a:gd name="connsiteY510" fmla="*/ 605298 h 886329"/>
              <a:gd name="connsiteX511" fmla="*/ 9156994 w 12191627"/>
              <a:gd name="connsiteY511" fmla="*/ 605298 h 886329"/>
              <a:gd name="connsiteX512" fmla="*/ 9156994 w 12191627"/>
              <a:gd name="connsiteY512" fmla="*/ 557739 h 886329"/>
              <a:gd name="connsiteX513" fmla="*/ 9192123 w 12191627"/>
              <a:gd name="connsiteY513" fmla="*/ 557739 h 886329"/>
              <a:gd name="connsiteX514" fmla="*/ 9192123 w 12191627"/>
              <a:gd name="connsiteY514" fmla="*/ 536121 h 886329"/>
              <a:gd name="connsiteX515" fmla="*/ 9238062 w 12191627"/>
              <a:gd name="connsiteY515" fmla="*/ 536121 h 886329"/>
              <a:gd name="connsiteX516" fmla="*/ 9238062 w 12191627"/>
              <a:gd name="connsiteY516" fmla="*/ 555577 h 886329"/>
              <a:gd name="connsiteX517" fmla="*/ 9262382 w 12191627"/>
              <a:gd name="connsiteY517" fmla="*/ 555577 h 886329"/>
              <a:gd name="connsiteX518" fmla="*/ 9262382 w 12191627"/>
              <a:gd name="connsiteY518" fmla="*/ 603136 h 886329"/>
              <a:gd name="connsiteX519" fmla="*/ 9273191 w 12191627"/>
              <a:gd name="connsiteY519" fmla="*/ 603136 h 886329"/>
              <a:gd name="connsiteX520" fmla="*/ 9273191 w 12191627"/>
              <a:gd name="connsiteY520" fmla="*/ 607460 h 886329"/>
              <a:gd name="connsiteX521" fmla="*/ 9292107 w 12191627"/>
              <a:gd name="connsiteY521" fmla="*/ 607460 h 886329"/>
              <a:gd name="connsiteX522" fmla="*/ 9292107 w 12191627"/>
              <a:gd name="connsiteY522" fmla="*/ 646372 h 886329"/>
              <a:gd name="connsiteX523" fmla="*/ 9302916 w 12191627"/>
              <a:gd name="connsiteY523" fmla="*/ 646372 h 886329"/>
              <a:gd name="connsiteX524" fmla="*/ 9302916 w 12191627"/>
              <a:gd name="connsiteY524" fmla="*/ 659343 h 886329"/>
              <a:gd name="connsiteX525" fmla="*/ 9324534 w 12191627"/>
              <a:gd name="connsiteY525" fmla="*/ 659343 h 886329"/>
              <a:gd name="connsiteX526" fmla="*/ 9324534 w 12191627"/>
              <a:gd name="connsiteY526" fmla="*/ 663666 h 886329"/>
              <a:gd name="connsiteX527" fmla="*/ 9332641 w 12191627"/>
              <a:gd name="connsiteY527" fmla="*/ 665828 h 886329"/>
              <a:gd name="connsiteX528" fmla="*/ 9332641 w 12191627"/>
              <a:gd name="connsiteY528" fmla="*/ 687446 h 886329"/>
              <a:gd name="connsiteX529" fmla="*/ 9356961 w 12191627"/>
              <a:gd name="connsiteY529" fmla="*/ 687446 h 886329"/>
              <a:gd name="connsiteX530" fmla="*/ 9356961 w 12191627"/>
              <a:gd name="connsiteY530" fmla="*/ 696093 h 886329"/>
              <a:gd name="connsiteX531" fmla="*/ 9370472 w 12191627"/>
              <a:gd name="connsiteY531" fmla="*/ 696093 h 886329"/>
              <a:gd name="connsiteX532" fmla="*/ 9370472 w 12191627"/>
              <a:gd name="connsiteY532" fmla="*/ 713387 h 886329"/>
              <a:gd name="connsiteX533" fmla="*/ 9375877 w 12191627"/>
              <a:gd name="connsiteY533" fmla="*/ 713387 h 886329"/>
              <a:gd name="connsiteX534" fmla="*/ 9375877 w 12191627"/>
              <a:gd name="connsiteY534" fmla="*/ 698255 h 886329"/>
              <a:gd name="connsiteX535" fmla="*/ 9386686 w 12191627"/>
              <a:gd name="connsiteY535" fmla="*/ 698255 h 886329"/>
              <a:gd name="connsiteX536" fmla="*/ 9386686 w 12191627"/>
              <a:gd name="connsiteY536" fmla="*/ 711225 h 886329"/>
              <a:gd name="connsiteX537" fmla="*/ 9394793 w 12191627"/>
              <a:gd name="connsiteY537" fmla="*/ 711225 h 886329"/>
              <a:gd name="connsiteX538" fmla="*/ 9394793 w 12191627"/>
              <a:gd name="connsiteY538" fmla="*/ 706902 h 886329"/>
              <a:gd name="connsiteX539" fmla="*/ 9459647 w 12191627"/>
              <a:gd name="connsiteY539" fmla="*/ 706902 h 886329"/>
              <a:gd name="connsiteX540" fmla="*/ 9459647 w 12191627"/>
              <a:gd name="connsiteY540" fmla="*/ 717711 h 886329"/>
              <a:gd name="connsiteX541" fmla="*/ 9467753 w 12191627"/>
              <a:gd name="connsiteY541" fmla="*/ 717711 h 886329"/>
              <a:gd name="connsiteX542" fmla="*/ 9467753 w 12191627"/>
              <a:gd name="connsiteY542" fmla="*/ 735005 h 886329"/>
              <a:gd name="connsiteX543" fmla="*/ 9489371 w 12191627"/>
              <a:gd name="connsiteY543" fmla="*/ 724196 h 886329"/>
              <a:gd name="connsiteX544" fmla="*/ 9497478 w 12191627"/>
              <a:gd name="connsiteY544" fmla="*/ 683122 h 886329"/>
              <a:gd name="connsiteX545" fmla="*/ 9505585 w 12191627"/>
              <a:gd name="connsiteY545" fmla="*/ 680960 h 886329"/>
              <a:gd name="connsiteX546" fmla="*/ 9508287 w 12191627"/>
              <a:gd name="connsiteY546" fmla="*/ 611783 h 886329"/>
              <a:gd name="connsiteX547" fmla="*/ 9510989 w 12191627"/>
              <a:gd name="connsiteY547" fmla="*/ 680960 h 886329"/>
              <a:gd name="connsiteX548" fmla="*/ 9519096 w 12191627"/>
              <a:gd name="connsiteY548" fmla="*/ 683122 h 886329"/>
              <a:gd name="connsiteX549" fmla="*/ 9519096 w 12191627"/>
              <a:gd name="connsiteY549" fmla="*/ 596651 h 886329"/>
              <a:gd name="connsiteX550" fmla="*/ 9524501 w 12191627"/>
              <a:gd name="connsiteY550" fmla="*/ 596651 h 886329"/>
              <a:gd name="connsiteX551" fmla="*/ 9524501 w 12191627"/>
              <a:gd name="connsiteY551" fmla="*/ 564224 h 886329"/>
              <a:gd name="connsiteX552" fmla="*/ 9575844 w 12191627"/>
              <a:gd name="connsiteY552" fmla="*/ 564224 h 886329"/>
              <a:gd name="connsiteX553" fmla="*/ 9575844 w 12191627"/>
              <a:gd name="connsiteY553" fmla="*/ 596651 h 886329"/>
              <a:gd name="connsiteX554" fmla="*/ 9583951 w 12191627"/>
              <a:gd name="connsiteY554" fmla="*/ 596651 h 886329"/>
              <a:gd name="connsiteX555" fmla="*/ 9583951 w 12191627"/>
              <a:gd name="connsiteY555" fmla="*/ 514503 h 886329"/>
              <a:gd name="connsiteX556" fmla="*/ 9602866 w 12191627"/>
              <a:gd name="connsiteY556" fmla="*/ 514503 h 886329"/>
              <a:gd name="connsiteX557" fmla="*/ 9602866 w 12191627"/>
              <a:gd name="connsiteY557" fmla="*/ 499371 h 886329"/>
              <a:gd name="connsiteX558" fmla="*/ 9632591 w 12191627"/>
              <a:gd name="connsiteY558" fmla="*/ 499371 h 886329"/>
              <a:gd name="connsiteX559" fmla="*/ 9632591 w 12191627"/>
              <a:gd name="connsiteY559" fmla="*/ 490724 h 886329"/>
              <a:gd name="connsiteX560" fmla="*/ 9651507 w 12191627"/>
              <a:gd name="connsiteY560" fmla="*/ 490724 h 886329"/>
              <a:gd name="connsiteX561" fmla="*/ 9651507 w 12191627"/>
              <a:gd name="connsiteY561" fmla="*/ 499371 h 886329"/>
              <a:gd name="connsiteX562" fmla="*/ 9659613 w 12191627"/>
              <a:gd name="connsiteY562" fmla="*/ 499371 h 886329"/>
              <a:gd name="connsiteX563" fmla="*/ 9659613 w 12191627"/>
              <a:gd name="connsiteY563" fmla="*/ 495047 h 886329"/>
              <a:gd name="connsiteX564" fmla="*/ 9673125 w 12191627"/>
              <a:gd name="connsiteY564" fmla="*/ 495047 h 886329"/>
              <a:gd name="connsiteX565" fmla="*/ 9673125 w 12191627"/>
              <a:gd name="connsiteY565" fmla="*/ 499371 h 886329"/>
              <a:gd name="connsiteX566" fmla="*/ 9678529 w 12191627"/>
              <a:gd name="connsiteY566" fmla="*/ 499371 h 886329"/>
              <a:gd name="connsiteX567" fmla="*/ 9678529 w 12191627"/>
              <a:gd name="connsiteY567" fmla="*/ 490724 h 886329"/>
              <a:gd name="connsiteX568" fmla="*/ 9702850 w 12191627"/>
              <a:gd name="connsiteY568" fmla="*/ 490724 h 886329"/>
              <a:gd name="connsiteX569" fmla="*/ 9702850 w 12191627"/>
              <a:gd name="connsiteY569" fmla="*/ 499371 h 886329"/>
              <a:gd name="connsiteX570" fmla="*/ 9743383 w 12191627"/>
              <a:gd name="connsiteY570" fmla="*/ 499371 h 886329"/>
              <a:gd name="connsiteX571" fmla="*/ 9743383 w 12191627"/>
              <a:gd name="connsiteY571" fmla="*/ 512342 h 886329"/>
              <a:gd name="connsiteX572" fmla="*/ 9778513 w 12191627"/>
              <a:gd name="connsiteY572" fmla="*/ 512342 h 886329"/>
              <a:gd name="connsiteX573" fmla="*/ 9778513 w 12191627"/>
              <a:gd name="connsiteY573" fmla="*/ 542607 h 886329"/>
              <a:gd name="connsiteX574" fmla="*/ 9786619 w 12191627"/>
              <a:gd name="connsiteY574" fmla="*/ 542607 h 886329"/>
              <a:gd name="connsiteX575" fmla="*/ 9786619 w 12191627"/>
              <a:gd name="connsiteY575" fmla="*/ 551254 h 886329"/>
              <a:gd name="connsiteX576" fmla="*/ 9792024 w 12191627"/>
              <a:gd name="connsiteY576" fmla="*/ 551254 h 886329"/>
              <a:gd name="connsiteX577" fmla="*/ 9792024 w 12191627"/>
              <a:gd name="connsiteY577" fmla="*/ 581519 h 886329"/>
              <a:gd name="connsiteX578" fmla="*/ 9800131 w 12191627"/>
              <a:gd name="connsiteY578" fmla="*/ 581519 h 886329"/>
              <a:gd name="connsiteX579" fmla="*/ 9800131 w 12191627"/>
              <a:gd name="connsiteY579" fmla="*/ 588004 h 886329"/>
              <a:gd name="connsiteX580" fmla="*/ 9810940 w 12191627"/>
              <a:gd name="connsiteY580" fmla="*/ 588004 h 886329"/>
              <a:gd name="connsiteX581" fmla="*/ 9810940 w 12191627"/>
              <a:gd name="connsiteY581" fmla="*/ 618269 h 886329"/>
              <a:gd name="connsiteX582" fmla="*/ 9832558 w 12191627"/>
              <a:gd name="connsiteY582" fmla="*/ 618269 h 886329"/>
              <a:gd name="connsiteX583" fmla="*/ 9832558 w 12191627"/>
              <a:gd name="connsiteY583" fmla="*/ 642048 h 886329"/>
              <a:gd name="connsiteX584" fmla="*/ 9835260 w 12191627"/>
              <a:gd name="connsiteY584" fmla="*/ 642048 h 886329"/>
              <a:gd name="connsiteX585" fmla="*/ 9835260 w 12191627"/>
              <a:gd name="connsiteY585" fmla="*/ 655019 h 886329"/>
              <a:gd name="connsiteX586" fmla="*/ 9843367 w 12191627"/>
              <a:gd name="connsiteY586" fmla="*/ 655019 h 886329"/>
              <a:gd name="connsiteX587" fmla="*/ 9843367 w 12191627"/>
              <a:gd name="connsiteY587" fmla="*/ 678799 h 886329"/>
              <a:gd name="connsiteX588" fmla="*/ 9856878 w 12191627"/>
              <a:gd name="connsiteY588" fmla="*/ 678799 h 886329"/>
              <a:gd name="connsiteX589" fmla="*/ 9856878 w 12191627"/>
              <a:gd name="connsiteY589" fmla="*/ 680960 h 886329"/>
              <a:gd name="connsiteX590" fmla="*/ 9859581 w 12191627"/>
              <a:gd name="connsiteY590" fmla="*/ 680960 h 886329"/>
              <a:gd name="connsiteX591" fmla="*/ 9859581 w 12191627"/>
              <a:gd name="connsiteY591" fmla="*/ 696093 h 886329"/>
              <a:gd name="connsiteX592" fmla="*/ 9875794 w 12191627"/>
              <a:gd name="connsiteY592" fmla="*/ 680960 h 886329"/>
              <a:gd name="connsiteX593" fmla="*/ 9913626 w 12191627"/>
              <a:gd name="connsiteY593" fmla="*/ 680960 h 886329"/>
              <a:gd name="connsiteX594" fmla="*/ 9913626 w 12191627"/>
              <a:gd name="connsiteY594" fmla="*/ 767431 h 886329"/>
              <a:gd name="connsiteX595" fmla="*/ 9921733 w 12191627"/>
              <a:gd name="connsiteY595" fmla="*/ 767431 h 886329"/>
              <a:gd name="connsiteX596" fmla="*/ 9929839 w 12191627"/>
              <a:gd name="connsiteY596" fmla="*/ 756623 h 886329"/>
              <a:gd name="connsiteX597" fmla="*/ 9929839 w 12191627"/>
              <a:gd name="connsiteY597" fmla="*/ 771755 h 886329"/>
              <a:gd name="connsiteX598" fmla="*/ 9935244 w 12191627"/>
              <a:gd name="connsiteY598" fmla="*/ 771755 h 886329"/>
              <a:gd name="connsiteX599" fmla="*/ 9935244 w 12191627"/>
              <a:gd name="connsiteY599" fmla="*/ 726358 h 886329"/>
              <a:gd name="connsiteX600" fmla="*/ 9943351 w 12191627"/>
              <a:gd name="connsiteY600" fmla="*/ 726358 h 886329"/>
              <a:gd name="connsiteX601" fmla="*/ 9943351 w 12191627"/>
              <a:gd name="connsiteY601" fmla="*/ 661504 h 886329"/>
              <a:gd name="connsiteX602" fmla="*/ 9954159 w 12191627"/>
              <a:gd name="connsiteY602" fmla="*/ 661504 h 886329"/>
              <a:gd name="connsiteX603" fmla="*/ 9970373 w 12191627"/>
              <a:gd name="connsiteY603" fmla="*/ 618269 h 886329"/>
              <a:gd name="connsiteX604" fmla="*/ 9983884 w 12191627"/>
              <a:gd name="connsiteY604" fmla="*/ 618269 h 886329"/>
              <a:gd name="connsiteX605" fmla="*/ 9997395 w 12191627"/>
              <a:gd name="connsiteY605" fmla="*/ 661504 h 886329"/>
              <a:gd name="connsiteX606" fmla="*/ 10008205 w 12191627"/>
              <a:gd name="connsiteY606" fmla="*/ 661504 h 886329"/>
              <a:gd name="connsiteX607" fmla="*/ 10008205 w 12191627"/>
              <a:gd name="connsiteY607" fmla="*/ 700416 h 886329"/>
              <a:gd name="connsiteX608" fmla="*/ 10027120 w 12191627"/>
              <a:gd name="connsiteY608" fmla="*/ 700416 h 886329"/>
              <a:gd name="connsiteX609" fmla="*/ 10027120 w 12191627"/>
              <a:gd name="connsiteY609" fmla="*/ 717711 h 886329"/>
              <a:gd name="connsiteX610" fmla="*/ 10032525 w 12191627"/>
              <a:gd name="connsiteY610" fmla="*/ 717711 h 886329"/>
              <a:gd name="connsiteX611" fmla="*/ 10032525 w 12191627"/>
              <a:gd name="connsiteY611" fmla="*/ 700416 h 886329"/>
              <a:gd name="connsiteX612" fmla="*/ 10048739 w 12191627"/>
              <a:gd name="connsiteY612" fmla="*/ 700416 h 886329"/>
              <a:gd name="connsiteX613" fmla="*/ 10048739 w 12191627"/>
              <a:gd name="connsiteY613" fmla="*/ 713387 h 886329"/>
              <a:gd name="connsiteX614" fmla="*/ 10089272 w 12191627"/>
              <a:gd name="connsiteY614" fmla="*/ 713387 h 886329"/>
              <a:gd name="connsiteX615" fmla="*/ 10089272 w 12191627"/>
              <a:gd name="connsiteY615" fmla="*/ 676637 h 886329"/>
              <a:gd name="connsiteX616" fmla="*/ 10102783 w 12191627"/>
              <a:gd name="connsiteY616" fmla="*/ 676637 h 886329"/>
              <a:gd name="connsiteX617" fmla="*/ 10102783 w 12191627"/>
              <a:gd name="connsiteY617" fmla="*/ 698255 h 886329"/>
              <a:gd name="connsiteX618" fmla="*/ 10105486 w 12191627"/>
              <a:gd name="connsiteY618" fmla="*/ 698255 h 886329"/>
              <a:gd name="connsiteX619" fmla="*/ 10105486 w 12191627"/>
              <a:gd name="connsiteY619" fmla="*/ 665828 h 886329"/>
              <a:gd name="connsiteX620" fmla="*/ 10135211 w 12191627"/>
              <a:gd name="connsiteY620" fmla="*/ 665828 h 886329"/>
              <a:gd name="connsiteX621" fmla="*/ 10135211 w 12191627"/>
              <a:gd name="connsiteY621" fmla="*/ 652857 h 886329"/>
              <a:gd name="connsiteX622" fmla="*/ 10143317 w 12191627"/>
              <a:gd name="connsiteY622" fmla="*/ 652857 h 886329"/>
              <a:gd name="connsiteX623" fmla="*/ 10143317 w 12191627"/>
              <a:gd name="connsiteY623" fmla="*/ 637725 h 886329"/>
              <a:gd name="connsiteX624" fmla="*/ 10148722 w 12191627"/>
              <a:gd name="connsiteY624" fmla="*/ 637725 h 886329"/>
              <a:gd name="connsiteX625" fmla="*/ 10148722 w 12191627"/>
              <a:gd name="connsiteY625" fmla="*/ 644210 h 886329"/>
              <a:gd name="connsiteX626" fmla="*/ 10173042 w 12191627"/>
              <a:gd name="connsiteY626" fmla="*/ 644210 h 886329"/>
              <a:gd name="connsiteX627" fmla="*/ 10173042 w 12191627"/>
              <a:gd name="connsiteY627" fmla="*/ 637725 h 886329"/>
              <a:gd name="connsiteX628" fmla="*/ 10181149 w 12191627"/>
              <a:gd name="connsiteY628" fmla="*/ 637725 h 886329"/>
              <a:gd name="connsiteX629" fmla="*/ 10181149 w 12191627"/>
              <a:gd name="connsiteY629" fmla="*/ 648534 h 886329"/>
              <a:gd name="connsiteX630" fmla="*/ 10232492 w 12191627"/>
              <a:gd name="connsiteY630" fmla="*/ 648534 h 886329"/>
              <a:gd name="connsiteX631" fmla="*/ 10232492 w 12191627"/>
              <a:gd name="connsiteY631" fmla="*/ 786887 h 886329"/>
              <a:gd name="connsiteX632" fmla="*/ 10248705 w 12191627"/>
              <a:gd name="connsiteY632" fmla="*/ 786887 h 886329"/>
              <a:gd name="connsiteX633" fmla="*/ 10248705 w 12191627"/>
              <a:gd name="connsiteY633" fmla="*/ 773917 h 886329"/>
              <a:gd name="connsiteX634" fmla="*/ 10254110 w 12191627"/>
              <a:gd name="connsiteY634" fmla="*/ 773917 h 886329"/>
              <a:gd name="connsiteX635" fmla="*/ 10254110 w 12191627"/>
              <a:gd name="connsiteY635" fmla="*/ 786887 h 886329"/>
              <a:gd name="connsiteX636" fmla="*/ 10294644 w 12191627"/>
              <a:gd name="connsiteY636" fmla="*/ 786887 h 886329"/>
              <a:gd name="connsiteX637" fmla="*/ 10294644 w 12191627"/>
              <a:gd name="connsiteY637" fmla="*/ 756623 h 886329"/>
              <a:gd name="connsiteX638" fmla="*/ 10310857 w 12191627"/>
              <a:gd name="connsiteY638" fmla="*/ 756623 h 886329"/>
              <a:gd name="connsiteX639" fmla="*/ 10313559 w 12191627"/>
              <a:gd name="connsiteY639" fmla="*/ 754461 h 886329"/>
              <a:gd name="connsiteX640" fmla="*/ 10327071 w 12191627"/>
              <a:gd name="connsiteY640" fmla="*/ 754461 h 886329"/>
              <a:gd name="connsiteX641" fmla="*/ 10332475 w 12191627"/>
              <a:gd name="connsiteY641" fmla="*/ 756623 h 886329"/>
              <a:gd name="connsiteX642" fmla="*/ 10345987 w 12191627"/>
              <a:gd name="connsiteY642" fmla="*/ 756623 h 886329"/>
              <a:gd name="connsiteX643" fmla="*/ 10345987 w 12191627"/>
              <a:gd name="connsiteY643" fmla="*/ 786887 h 886329"/>
              <a:gd name="connsiteX644" fmla="*/ 10356795 w 12191627"/>
              <a:gd name="connsiteY644" fmla="*/ 786887 h 886329"/>
              <a:gd name="connsiteX645" fmla="*/ 10356795 w 12191627"/>
              <a:gd name="connsiteY645" fmla="*/ 804182 h 886329"/>
              <a:gd name="connsiteX646" fmla="*/ 10386520 w 12191627"/>
              <a:gd name="connsiteY646" fmla="*/ 806343 h 886329"/>
              <a:gd name="connsiteX647" fmla="*/ 10386520 w 12191627"/>
              <a:gd name="connsiteY647" fmla="*/ 789049 h 886329"/>
              <a:gd name="connsiteX648" fmla="*/ 10489206 w 12191627"/>
              <a:gd name="connsiteY648" fmla="*/ 789049 h 886329"/>
              <a:gd name="connsiteX649" fmla="*/ 10489206 w 12191627"/>
              <a:gd name="connsiteY649" fmla="*/ 806343 h 886329"/>
              <a:gd name="connsiteX650" fmla="*/ 10502717 w 12191627"/>
              <a:gd name="connsiteY650" fmla="*/ 806343 h 886329"/>
              <a:gd name="connsiteX651" fmla="*/ 10502717 w 12191627"/>
              <a:gd name="connsiteY651" fmla="*/ 810667 h 886329"/>
              <a:gd name="connsiteX652" fmla="*/ 10494611 w 12191627"/>
              <a:gd name="connsiteY652" fmla="*/ 810667 h 886329"/>
              <a:gd name="connsiteX653" fmla="*/ 10494611 w 12191627"/>
              <a:gd name="connsiteY653" fmla="*/ 845255 h 886329"/>
              <a:gd name="connsiteX654" fmla="*/ 10524335 w 12191627"/>
              <a:gd name="connsiteY654" fmla="*/ 845255 h 886329"/>
              <a:gd name="connsiteX655" fmla="*/ 10524335 w 12191627"/>
              <a:gd name="connsiteY655" fmla="*/ 832285 h 886329"/>
              <a:gd name="connsiteX656" fmla="*/ 10524335 w 12191627"/>
              <a:gd name="connsiteY656" fmla="*/ 825799 h 886329"/>
              <a:gd name="connsiteX657" fmla="*/ 10529740 w 12191627"/>
              <a:gd name="connsiteY657" fmla="*/ 823638 h 886329"/>
              <a:gd name="connsiteX658" fmla="*/ 10529740 w 12191627"/>
              <a:gd name="connsiteY658" fmla="*/ 814991 h 886329"/>
              <a:gd name="connsiteX659" fmla="*/ 10543251 w 12191627"/>
              <a:gd name="connsiteY659" fmla="*/ 814991 h 886329"/>
              <a:gd name="connsiteX660" fmla="*/ 10543251 w 12191627"/>
              <a:gd name="connsiteY660" fmla="*/ 819314 h 886329"/>
              <a:gd name="connsiteX661" fmla="*/ 10554060 w 12191627"/>
              <a:gd name="connsiteY661" fmla="*/ 819314 h 886329"/>
              <a:gd name="connsiteX662" fmla="*/ 10554060 w 12191627"/>
              <a:gd name="connsiteY662" fmla="*/ 814991 h 886329"/>
              <a:gd name="connsiteX663" fmla="*/ 10564869 w 12191627"/>
              <a:gd name="connsiteY663" fmla="*/ 814991 h 886329"/>
              <a:gd name="connsiteX664" fmla="*/ 10567571 w 12191627"/>
              <a:gd name="connsiteY664" fmla="*/ 782564 h 886329"/>
              <a:gd name="connsiteX665" fmla="*/ 10575678 w 12191627"/>
              <a:gd name="connsiteY665" fmla="*/ 782564 h 886329"/>
              <a:gd name="connsiteX666" fmla="*/ 10578381 w 12191627"/>
              <a:gd name="connsiteY666" fmla="*/ 819314 h 886329"/>
              <a:gd name="connsiteX667" fmla="*/ 10589189 w 12191627"/>
              <a:gd name="connsiteY667" fmla="*/ 819314 h 886329"/>
              <a:gd name="connsiteX668" fmla="*/ 10591892 w 12191627"/>
              <a:gd name="connsiteY668" fmla="*/ 782564 h 886329"/>
              <a:gd name="connsiteX669" fmla="*/ 10599999 w 12191627"/>
              <a:gd name="connsiteY669" fmla="*/ 782564 h 886329"/>
              <a:gd name="connsiteX670" fmla="*/ 10602701 w 12191627"/>
              <a:gd name="connsiteY670" fmla="*/ 819314 h 886329"/>
              <a:gd name="connsiteX671" fmla="*/ 10629723 w 12191627"/>
              <a:gd name="connsiteY671" fmla="*/ 825799 h 886329"/>
              <a:gd name="connsiteX672" fmla="*/ 10629723 w 12191627"/>
              <a:gd name="connsiteY672" fmla="*/ 843094 h 886329"/>
              <a:gd name="connsiteX673" fmla="*/ 10656746 w 12191627"/>
              <a:gd name="connsiteY673" fmla="*/ 843094 h 886329"/>
              <a:gd name="connsiteX674" fmla="*/ 10656746 w 12191627"/>
              <a:gd name="connsiteY674" fmla="*/ 834447 h 886329"/>
              <a:gd name="connsiteX675" fmla="*/ 10667555 w 12191627"/>
              <a:gd name="connsiteY675" fmla="*/ 834447 h 886329"/>
              <a:gd name="connsiteX676" fmla="*/ 10667555 w 12191627"/>
              <a:gd name="connsiteY676" fmla="*/ 843094 h 886329"/>
              <a:gd name="connsiteX677" fmla="*/ 10672959 w 12191627"/>
              <a:gd name="connsiteY677" fmla="*/ 843094 h 886329"/>
              <a:gd name="connsiteX678" fmla="*/ 10672959 w 12191627"/>
              <a:gd name="connsiteY678" fmla="*/ 808505 h 886329"/>
              <a:gd name="connsiteX679" fmla="*/ 10689173 w 12191627"/>
              <a:gd name="connsiteY679" fmla="*/ 808505 h 886329"/>
              <a:gd name="connsiteX680" fmla="*/ 10689173 w 12191627"/>
              <a:gd name="connsiteY680" fmla="*/ 814991 h 886329"/>
              <a:gd name="connsiteX681" fmla="*/ 10713493 w 12191627"/>
              <a:gd name="connsiteY681" fmla="*/ 814991 h 886329"/>
              <a:gd name="connsiteX682" fmla="*/ 10713493 w 12191627"/>
              <a:gd name="connsiteY682" fmla="*/ 810667 h 886329"/>
              <a:gd name="connsiteX683" fmla="*/ 10721600 w 12191627"/>
              <a:gd name="connsiteY683" fmla="*/ 810667 h 886329"/>
              <a:gd name="connsiteX684" fmla="*/ 10721600 w 12191627"/>
              <a:gd name="connsiteY684" fmla="*/ 814991 h 886329"/>
              <a:gd name="connsiteX685" fmla="*/ 10729707 w 12191627"/>
              <a:gd name="connsiteY685" fmla="*/ 814991 h 886329"/>
              <a:gd name="connsiteX686" fmla="*/ 10729707 w 12191627"/>
              <a:gd name="connsiteY686" fmla="*/ 806343 h 886329"/>
              <a:gd name="connsiteX687" fmla="*/ 10740516 w 12191627"/>
              <a:gd name="connsiteY687" fmla="*/ 806343 h 886329"/>
              <a:gd name="connsiteX688" fmla="*/ 10740516 w 12191627"/>
              <a:gd name="connsiteY688" fmla="*/ 799858 h 886329"/>
              <a:gd name="connsiteX689" fmla="*/ 10751325 w 12191627"/>
              <a:gd name="connsiteY689" fmla="*/ 799858 h 886329"/>
              <a:gd name="connsiteX690" fmla="*/ 10751325 w 12191627"/>
              <a:gd name="connsiteY690" fmla="*/ 806343 h 886329"/>
              <a:gd name="connsiteX691" fmla="*/ 10897247 w 12191627"/>
              <a:gd name="connsiteY691" fmla="*/ 806343 h 886329"/>
              <a:gd name="connsiteX692" fmla="*/ 10897247 w 12191627"/>
              <a:gd name="connsiteY692" fmla="*/ 810667 h 886329"/>
              <a:gd name="connsiteX693" fmla="*/ 10913460 w 12191627"/>
              <a:gd name="connsiteY693" fmla="*/ 810667 h 886329"/>
              <a:gd name="connsiteX694" fmla="*/ 10913460 w 12191627"/>
              <a:gd name="connsiteY694" fmla="*/ 806343 h 886329"/>
              <a:gd name="connsiteX695" fmla="*/ 10935078 w 12191627"/>
              <a:gd name="connsiteY695" fmla="*/ 806343 h 886329"/>
              <a:gd name="connsiteX696" fmla="*/ 10935078 w 12191627"/>
              <a:gd name="connsiteY696" fmla="*/ 812829 h 886329"/>
              <a:gd name="connsiteX697" fmla="*/ 10953994 w 12191627"/>
              <a:gd name="connsiteY697" fmla="*/ 812829 h 886329"/>
              <a:gd name="connsiteX698" fmla="*/ 10953994 w 12191627"/>
              <a:gd name="connsiteY698" fmla="*/ 836608 h 886329"/>
              <a:gd name="connsiteX699" fmla="*/ 10986421 w 12191627"/>
              <a:gd name="connsiteY699" fmla="*/ 838770 h 886329"/>
              <a:gd name="connsiteX700" fmla="*/ 10986421 w 12191627"/>
              <a:gd name="connsiteY700" fmla="*/ 817152 h 886329"/>
              <a:gd name="connsiteX701" fmla="*/ 10989123 w 12191627"/>
              <a:gd name="connsiteY701" fmla="*/ 817152 h 886329"/>
              <a:gd name="connsiteX702" fmla="*/ 10989123 w 12191627"/>
              <a:gd name="connsiteY702" fmla="*/ 838770 h 886329"/>
              <a:gd name="connsiteX703" fmla="*/ 10997230 w 12191627"/>
              <a:gd name="connsiteY703" fmla="*/ 838770 h 886329"/>
              <a:gd name="connsiteX704" fmla="*/ 10997230 w 12191627"/>
              <a:gd name="connsiteY704" fmla="*/ 797696 h 886329"/>
              <a:gd name="connsiteX705" fmla="*/ 11005337 w 12191627"/>
              <a:gd name="connsiteY705" fmla="*/ 797696 h 886329"/>
              <a:gd name="connsiteX706" fmla="*/ 11005337 w 12191627"/>
              <a:gd name="connsiteY706" fmla="*/ 840932 h 886329"/>
              <a:gd name="connsiteX707" fmla="*/ 11013444 w 12191627"/>
              <a:gd name="connsiteY707" fmla="*/ 840932 h 886329"/>
              <a:gd name="connsiteX708" fmla="*/ 11013444 w 12191627"/>
              <a:gd name="connsiteY708" fmla="*/ 810667 h 886329"/>
              <a:gd name="connsiteX709" fmla="*/ 11064787 w 12191627"/>
              <a:gd name="connsiteY709" fmla="*/ 810667 h 886329"/>
              <a:gd name="connsiteX710" fmla="*/ 11064787 w 12191627"/>
              <a:gd name="connsiteY710" fmla="*/ 836608 h 886329"/>
              <a:gd name="connsiteX711" fmla="*/ 11078298 w 12191627"/>
              <a:gd name="connsiteY711" fmla="*/ 836608 h 886329"/>
              <a:gd name="connsiteX712" fmla="*/ 11099916 w 12191627"/>
              <a:gd name="connsiteY712" fmla="*/ 404253 h 886329"/>
              <a:gd name="connsiteX713" fmla="*/ 11083702 w 12191627"/>
              <a:gd name="connsiteY713" fmla="*/ 382635 h 886329"/>
              <a:gd name="connsiteX714" fmla="*/ 11075595 w 12191627"/>
              <a:gd name="connsiteY714" fmla="*/ 378311 h 886329"/>
              <a:gd name="connsiteX715" fmla="*/ 11086405 w 12191627"/>
              <a:gd name="connsiteY715" fmla="*/ 354532 h 886329"/>
              <a:gd name="connsiteX716" fmla="*/ 11086405 w 12191627"/>
              <a:gd name="connsiteY716" fmla="*/ 337238 h 886329"/>
              <a:gd name="connsiteX717" fmla="*/ 11105320 w 12191627"/>
              <a:gd name="connsiteY717" fmla="*/ 337238 h 886329"/>
              <a:gd name="connsiteX718" fmla="*/ 11105320 w 12191627"/>
              <a:gd name="connsiteY718" fmla="*/ 315620 h 886329"/>
              <a:gd name="connsiteX719" fmla="*/ 11108023 w 12191627"/>
              <a:gd name="connsiteY719" fmla="*/ 311296 h 886329"/>
              <a:gd name="connsiteX720" fmla="*/ 11108023 w 12191627"/>
              <a:gd name="connsiteY720" fmla="*/ 233472 h 886329"/>
              <a:gd name="connsiteX721" fmla="*/ 11105320 w 12191627"/>
              <a:gd name="connsiteY721" fmla="*/ 226987 h 886329"/>
              <a:gd name="connsiteX722" fmla="*/ 11113427 w 12191627"/>
              <a:gd name="connsiteY722" fmla="*/ 220502 h 886329"/>
              <a:gd name="connsiteX723" fmla="*/ 11113427 w 12191627"/>
              <a:gd name="connsiteY723" fmla="*/ 162134 h 886329"/>
              <a:gd name="connsiteX724" fmla="*/ 11116129 w 12191627"/>
              <a:gd name="connsiteY724" fmla="*/ 157810 h 886329"/>
              <a:gd name="connsiteX725" fmla="*/ 11116129 w 12191627"/>
              <a:gd name="connsiteY725" fmla="*/ 101604 h 886329"/>
              <a:gd name="connsiteX726" fmla="*/ 11118832 w 12191627"/>
              <a:gd name="connsiteY726" fmla="*/ 99442 h 886329"/>
              <a:gd name="connsiteX727" fmla="*/ 11118832 w 12191627"/>
              <a:gd name="connsiteY727" fmla="*/ 82148 h 886329"/>
              <a:gd name="connsiteX728" fmla="*/ 11121534 w 12191627"/>
              <a:gd name="connsiteY728" fmla="*/ 79986 h 886329"/>
              <a:gd name="connsiteX729" fmla="*/ 11124236 w 12191627"/>
              <a:gd name="connsiteY729" fmla="*/ 82148 h 886329"/>
              <a:gd name="connsiteX730" fmla="*/ 11124236 w 12191627"/>
              <a:gd name="connsiteY730" fmla="*/ 99442 h 886329"/>
              <a:gd name="connsiteX731" fmla="*/ 11126938 w 12191627"/>
              <a:gd name="connsiteY731" fmla="*/ 101604 h 886329"/>
              <a:gd name="connsiteX732" fmla="*/ 11126938 w 12191627"/>
              <a:gd name="connsiteY732" fmla="*/ 157810 h 886329"/>
              <a:gd name="connsiteX733" fmla="*/ 11129641 w 12191627"/>
              <a:gd name="connsiteY733" fmla="*/ 162134 h 886329"/>
              <a:gd name="connsiteX734" fmla="*/ 11129641 w 12191627"/>
              <a:gd name="connsiteY734" fmla="*/ 220502 h 886329"/>
              <a:gd name="connsiteX735" fmla="*/ 11137747 w 12191627"/>
              <a:gd name="connsiteY735" fmla="*/ 226987 h 886329"/>
              <a:gd name="connsiteX736" fmla="*/ 11135045 w 12191627"/>
              <a:gd name="connsiteY736" fmla="*/ 233472 h 886329"/>
              <a:gd name="connsiteX737" fmla="*/ 11135045 w 12191627"/>
              <a:gd name="connsiteY737" fmla="*/ 311296 h 886329"/>
              <a:gd name="connsiteX738" fmla="*/ 11137747 w 12191627"/>
              <a:gd name="connsiteY738" fmla="*/ 315620 h 886329"/>
              <a:gd name="connsiteX739" fmla="*/ 11137747 w 12191627"/>
              <a:gd name="connsiteY739" fmla="*/ 337238 h 886329"/>
              <a:gd name="connsiteX740" fmla="*/ 11156663 w 12191627"/>
              <a:gd name="connsiteY740" fmla="*/ 337238 h 886329"/>
              <a:gd name="connsiteX741" fmla="*/ 11156663 w 12191627"/>
              <a:gd name="connsiteY741" fmla="*/ 354532 h 886329"/>
              <a:gd name="connsiteX742" fmla="*/ 11167472 w 12191627"/>
              <a:gd name="connsiteY742" fmla="*/ 378311 h 886329"/>
              <a:gd name="connsiteX743" fmla="*/ 11159365 w 12191627"/>
              <a:gd name="connsiteY743" fmla="*/ 382635 h 886329"/>
              <a:gd name="connsiteX744" fmla="*/ 11143152 w 12191627"/>
              <a:gd name="connsiteY744" fmla="*/ 404253 h 886329"/>
              <a:gd name="connsiteX745" fmla="*/ 11153961 w 12191627"/>
              <a:gd name="connsiteY745" fmla="*/ 657181 h 886329"/>
              <a:gd name="connsiteX746" fmla="*/ 11240433 w 12191627"/>
              <a:gd name="connsiteY746" fmla="*/ 657181 h 886329"/>
              <a:gd name="connsiteX747" fmla="*/ 11240433 w 12191627"/>
              <a:gd name="connsiteY747" fmla="*/ 732843 h 886329"/>
              <a:gd name="connsiteX748" fmla="*/ 11251242 w 12191627"/>
              <a:gd name="connsiteY748" fmla="*/ 732843 h 886329"/>
              <a:gd name="connsiteX749" fmla="*/ 11253944 w 12191627"/>
              <a:gd name="connsiteY749" fmla="*/ 726358 h 886329"/>
              <a:gd name="connsiteX750" fmla="*/ 11262051 w 12191627"/>
              <a:gd name="connsiteY750" fmla="*/ 726358 h 886329"/>
              <a:gd name="connsiteX751" fmla="*/ 11264753 w 12191627"/>
              <a:gd name="connsiteY751" fmla="*/ 735005 h 886329"/>
              <a:gd name="connsiteX752" fmla="*/ 11280967 w 12191627"/>
              <a:gd name="connsiteY752" fmla="*/ 735005 h 886329"/>
              <a:gd name="connsiteX753" fmla="*/ 11280967 w 12191627"/>
              <a:gd name="connsiteY753" fmla="*/ 728519 h 886329"/>
              <a:gd name="connsiteX754" fmla="*/ 11310692 w 12191627"/>
              <a:gd name="connsiteY754" fmla="*/ 728519 h 886329"/>
              <a:gd name="connsiteX755" fmla="*/ 11310692 w 12191627"/>
              <a:gd name="connsiteY755" fmla="*/ 735005 h 886329"/>
              <a:gd name="connsiteX756" fmla="*/ 11337714 w 12191627"/>
              <a:gd name="connsiteY756" fmla="*/ 735005 h 886329"/>
              <a:gd name="connsiteX757" fmla="*/ 11337714 w 12191627"/>
              <a:gd name="connsiteY757" fmla="*/ 780402 h 886329"/>
              <a:gd name="connsiteX758" fmla="*/ 11356630 w 12191627"/>
              <a:gd name="connsiteY758" fmla="*/ 780402 h 886329"/>
              <a:gd name="connsiteX759" fmla="*/ 11356630 w 12191627"/>
              <a:gd name="connsiteY759" fmla="*/ 767431 h 886329"/>
              <a:gd name="connsiteX760" fmla="*/ 11378248 w 12191627"/>
              <a:gd name="connsiteY760" fmla="*/ 767431 h 886329"/>
              <a:gd name="connsiteX761" fmla="*/ 11378248 w 12191627"/>
              <a:gd name="connsiteY761" fmla="*/ 588004 h 886329"/>
              <a:gd name="connsiteX762" fmla="*/ 11386355 w 12191627"/>
              <a:gd name="connsiteY762" fmla="*/ 581519 h 886329"/>
              <a:gd name="connsiteX763" fmla="*/ 11483636 w 12191627"/>
              <a:gd name="connsiteY763" fmla="*/ 581519 h 886329"/>
              <a:gd name="connsiteX764" fmla="*/ 11483636 w 12191627"/>
              <a:gd name="connsiteY764" fmla="*/ 590166 h 886329"/>
              <a:gd name="connsiteX765" fmla="*/ 11497147 w 12191627"/>
              <a:gd name="connsiteY765" fmla="*/ 590166 h 886329"/>
              <a:gd name="connsiteX766" fmla="*/ 11497147 w 12191627"/>
              <a:gd name="connsiteY766" fmla="*/ 704740 h 886329"/>
              <a:gd name="connsiteX767" fmla="*/ 11526872 w 12191627"/>
              <a:gd name="connsiteY767" fmla="*/ 704740 h 886329"/>
              <a:gd name="connsiteX768" fmla="*/ 11526872 w 12191627"/>
              <a:gd name="connsiteY768" fmla="*/ 637725 h 886329"/>
              <a:gd name="connsiteX769" fmla="*/ 11562001 w 12191627"/>
              <a:gd name="connsiteY769" fmla="*/ 637725 h 886329"/>
              <a:gd name="connsiteX770" fmla="*/ 11567406 w 12191627"/>
              <a:gd name="connsiteY770" fmla="*/ 633401 h 886329"/>
              <a:gd name="connsiteX771" fmla="*/ 11578215 w 12191627"/>
              <a:gd name="connsiteY771" fmla="*/ 633401 h 886329"/>
              <a:gd name="connsiteX772" fmla="*/ 11583619 w 12191627"/>
              <a:gd name="connsiteY772" fmla="*/ 637725 h 886329"/>
              <a:gd name="connsiteX773" fmla="*/ 11613344 w 12191627"/>
              <a:gd name="connsiteY773" fmla="*/ 637725 h 886329"/>
              <a:gd name="connsiteX774" fmla="*/ 11613344 w 12191627"/>
              <a:gd name="connsiteY774" fmla="*/ 520989 h 886329"/>
              <a:gd name="connsiteX775" fmla="*/ 11689007 w 12191627"/>
              <a:gd name="connsiteY775" fmla="*/ 510180 h 886329"/>
              <a:gd name="connsiteX776" fmla="*/ 11689007 w 12191627"/>
              <a:gd name="connsiteY776" fmla="*/ 518827 h 886329"/>
              <a:gd name="connsiteX777" fmla="*/ 11724137 w 12191627"/>
              <a:gd name="connsiteY777" fmla="*/ 518827 h 886329"/>
              <a:gd name="connsiteX778" fmla="*/ 11724137 w 12191627"/>
              <a:gd name="connsiteY778" fmla="*/ 773917 h 886329"/>
              <a:gd name="connsiteX779" fmla="*/ 11753862 w 12191627"/>
              <a:gd name="connsiteY779" fmla="*/ 773917 h 886329"/>
              <a:gd name="connsiteX780" fmla="*/ 11753862 w 12191627"/>
              <a:gd name="connsiteY780" fmla="*/ 769593 h 886329"/>
              <a:gd name="connsiteX781" fmla="*/ 11770075 w 12191627"/>
              <a:gd name="connsiteY781" fmla="*/ 769593 h 886329"/>
              <a:gd name="connsiteX782" fmla="*/ 11770075 w 12191627"/>
              <a:gd name="connsiteY782" fmla="*/ 773917 h 886329"/>
              <a:gd name="connsiteX783" fmla="*/ 11802502 w 12191627"/>
              <a:gd name="connsiteY783" fmla="*/ 773917 h 886329"/>
              <a:gd name="connsiteX784" fmla="*/ 11802502 w 12191627"/>
              <a:gd name="connsiteY784" fmla="*/ 760946 h 886329"/>
              <a:gd name="connsiteX785" fmla="*/ 11840334 w 12191627"/>
              <a:gd name="connsiteY785" fmla="*/ 760946 h 886329"/>
              <a:gd name="connsiteX786" fmla="*/ 11840334 w 12191627"/>
              <a:gd name="connsiteY786" fmla="*/ 756623 h 886329"/>
              <a:gd name="connsiteX787" fmla="*/ 11856547 w 12191627"/>
              <a:gd name="connsiteY787" fmla="*/ 756623 h 886329"/>
              <a:gd name="connsiteX788" fmla="*/ 11856547 w 12191627"/>
              <a:gd name="connsiteY788" fmla="*/ 760946 h 886329"/>
              <a:gd name="connsiteX789" fmla="*/ 11883570 w 12191627"/>
              <a:gd name="connsiteY789" fmla="*/ 760946 h 886329"/>
              <a:gd name="connsiteX790" fmla="*/ 11883570 w 12191627"/>
              <a:gd name="connsiteY790" fmla="*/ 743652 h 886329"/>
              <a:gd name="connsiteX791" fmla="*/ 11894379 w 12191627"/>
              <a:gd name="connsiteY791" fmla="*/ 743652 h 886329"/>
              <a:gd name="connsiteX792" fmla="*/ 11894379 w 12191627"/>
              <a:gd name="connsiteY792" fmla="*/ 730681 h 886329"/>
              <a:gd name="connsiteX793" fmla="*/ 11970042 w 12191627"/>
              <a:gd name="connsiteY793" fmla="*/ 730681 h 886329"/>
              <a:gd name="connsiteX794" fmla="*/ 11970042 w 12191627"/>
              <a:gd name="connsiteY794" fmla="*/ 700416 h 886329"/>
              <a:gd name="connsiteX795" fmla="*/ 11994362 w 12191627"/>
              <a:gd name="connsiteY795" fmla="*/ 700416 h 886329"/>
              <a:gd name="connsiteX796" fmla="*/ 11994362 w 12191627"/>
              <a:gd name="connsiteY796" fmla="*/ 693931 h 886329"/>
              <a:gd name="connsiteX797" fmla="*/ 12010576 w 12191627"/>
              <a:gd name="connsiteY797" fmla="*/ 693931 h 886329"/>
              <a:gd name="connsiteX798" fmla="*/ 12010576 w 12191627"/>
              <a:gd name="connsiteY798" fmla="*/ 700416 h 886329"/>
              <a:gd name="connsiteX799" fmla="*/ 12032194 w 12191627"/>
              <a:gd name="connsiteY799" fmla="*/ 700416 h 886329"/>
              <a:gd name="connsiteX800" fmla="*/ 12032194 w 12191627"/>
              <a:gd name="connsiteY800" fmla="*/ 750137 h 886329"/>
              <a:gd name="connsiteX801" fmla="*/ 12075430 w 12191627"/>
              <a:gd name="connsiteY801" fmla="*/ 750137 h 886329"/>
              <a:gd name="connsiteX802" fmla="*/ 12075430 w 12191627"/>
              <a:gd name="connsiteY802" fmla="*/ 724196 h 886329"/>
              <a:gd name="connsiteX803" fmla="*/ 12126773 w 12191627"/>
              <a:gd name="connsiteY803" fmla="*/ 724196 h 886329"/>
              <a:gd name="connsiteX804" fmla="*/ 12126773 w 12191627"/>
              <a:gd name="connsiteY804" fmla="*/ 693931 h 886329"/>
              <a:gd name="connsiteX805" fmla="*/ 12191627 w 12191627"/>
              <a:gd name="connsiteY805" fmla="*/ 693931 h 886329"/>
              <a:gd name="connsiteX806" fmla="*/ 12191627 w 12191627"/>
              <a:gd name="connsiteY806" fmla="*/ 886329 h 886329"/>
              <a:gd name="connsiteX807" fmla="*/ 9548589 w 12191627"/>
              <a:gd name="connsiteY807" fmla="*/ 886329 h 886329"/>
              <a:gd name="connsiteX808" fmla="*/ 8511957 w 12191627"/>
              <a:gd name="connsiteY808" fmla="*/ 886329 h 886329"/>
              <a:gd name="connsiteX809" fmla="*/ 8323543 w 12191627"/>
              <a:gd name="connsiteY809" fmla="*/ 886329 h 886329"/>
              <a:gd name="connsiteX810" fmla="*/ 8246334 w 12191627"/>
              <a:gd name="connsiteY810" fmla="*/ 886329 h 886329"/>
              <a:gd name="connsiteX811" fmla="*/ 8065345 w 12191627"/>
              <a:gd name="connsiteY811" fmla="*/ 886329 h 886329"/>
              <a:gd name="connsiteX812" fmla="*/ 4939062 w 12191627"/>
              <a:gd name="connsiteY812" fmla="*/ 886329 h 886329"/>
              <a:gd name="connsiteX813" fmla="*/ 4205110 w 12191627"/>
              <a:gd name="connsiteY813" fmla="*/ 886329 h 886329"/>
              <a:gd name="connsiteX814" fmla="*/ 4175786 w 12191627"/>
              <a:gd name="connsiteY814" fmla="*/ 886329 h 886329"/>
              <a:gd name="connsiteX815" fmla="*/ 3464904 w 12191627"/>
              <a:gd name="connsiteY815" fmla="*/ 886329 h 886329"/>
              <a:gd name="connsiteX816" fmla="*/ 0 w 12191627"/>
              <a:gd name="connsiteY816" fmla="*/ 886329 h 886329"/>
              <a:gd name="connsiteX817" fmla="*/ 0 w 12191627"/>
              <a:gd name="connsiteY817" fmla="*/ 693931 h 886329"/>
              <a:gd name="connsiteX818" fmla="*/ 69125 w 12191627"/>
              <a:gd name="connsiteY818" fmla="*/ 693931 h 886329"/>
              <a:gd name="connsiteX819" fmla="*/ 69125 w 12191627"/>
              <a:gd name="connsiteY819" fmla="*/ 724196 h 886329"/>
              <a:gd name="connsiteX820" fmla="*/ 123849 w 12191627"/>
              <a:gd name="connsiteY820" fmla="*/ 724196 h 886329"/>
              <a:gd name="connsiteX821" fmla="*/ 123849 w 12191627"/>
              <a:gd name="connsiteY821" fmla="*/ 750137 h 886329"/>
              <a:gd name="connsiteX822" fmla="*/ 169933 w 12191627"/>
              <a:gd name="connsiteY822" fmla="*/ 750137 h 886329"/>
              <a:gd name="connsiteX823" fmla="*/ 169933 w 12191627"/>
              <a:gd name="connsiteY823" fmla="*/ 700416 h 886329"/>
              <a:gd name="connsiteX824" fmla="*/ 192975 w 12191627"/>
              <a:gd name="connsiteY824" fmla="*/ 700416 h 886329"/>
              <a:gd name="connsiteX825" fmla="*/ 192975 w 12191627"/>
              <a:gd name="connsiteY825" fmla="*/ 693931 h 886329"/>
              <a:gd name="connsiteX826" fmla="*/ 210256 w 12191627"/>
              <a:gd name="connsiteY826" fmla="*/ 693931 h 886329"/>
              <a:gd name="connsiteX827" fmla="*/ 210256 w 12191627"/>
              <a:gd name="connsiteY827" fmla="*/ 700416 h 886329"/>
              <a:gd name="connsiteX828" fmla="*/ 236178 w 12191627"/>
              <a:gd name="connsiteY828" fmla="*/ 700416 h 886329"/>
              <a:gd name="connsiteX829" fmla="*/ 236178 w 12191627"/>
              <a:gd name="connsiteY829" fmla="*/ 730681 h 886329"/>
              <a:gd name="connsiteX830" fmla="*/ 316824 w 12191627"/>
              <a:gd name="connsiteY830" fmla="*/ 730681 h 886329"/>
              <a:gd name="connsiteX831" fmla="*/ 316824 w 12191627"/>
              <a:gd name="connsiteY831" fmla="*/ 743652 h 886329"/>
              <a:gd name="connsiteX832" fmla="*/ 328344 w 12191627"/>
              <a:gd name="connsiteY832" fmla="*/ 743652 h 886329"/>
              <a:gd name="connsiteX833" fmla="*/ 328344 w 12191627"/>
              <a:gd name="connsiteY833" fmla="*/ 760946 h 886329"/>
              <a:gd name="connsiteX834" fmla="*/ 357147 w 12191627"/>
              <a:gd name="connsiteY834" fmla="*/ 760946 h 886329"/>
              <a:gd name="connsiteX835" fmla="*/ 357147 w 12191627"/>
              <a:gd name="connsiteY835" fmla="*/ 756623 h 886329"/>
              <a:gd name="connsiteX836" fmla="*/ 374428 w 12191627"/>
              <a:gd name="connsiteY836" fmla="*/ 756623 h 886329"/>
              <a:gd name="connsiteX837" fmla="*/ 374428 w 12191627"/>
              <a:gd name="connsiteY837" fmla="*/ 760946 h 886329"/>
              <a:gd name="connsiteX838" fmla="*/ 414751 w 12191627"/>
              <a:gd name="connsiteY838" fmla="*/ 760946 h 886329"/>
              <a:gd name="connsiteX839" fmla="*/ 414751 w 12191627"/>
              <a:gd name="connsiteY839" fmla="*/ 773917 h 886329"/>
              <a:gd name="connsiteX840" fmla="*/ 449313 w 12191627"/>
              <a:gd name="connsiteY840" fmla="*/ 773917 h 886329"/>
              <a:gd name="connsiteX841" fmla="*/ 449313 w 12191627"/>
              <a:gd name="connsiteY841" fmla="*/ 769593 h 886329"/>
              <a:gd name="connsiteX842" fmla="*/ 466595 w 12191627"/>
              <a:gd name="connsiteY842" fmla="*/ 769593 h 886329"/>
              <a:gd name="connsiteX843" fmla="*/ 466595 w 12191627"/>
              <a:gd name="connsiteY843" fmla="*/ 773917 h 886329"/>
              <a:gd name="connsiteX844" fmla="*/ 498277 w 12191627"/>
              <a:gd name="connsiteY844" fmla="*/ 773917 h 886329"/>
              <a:gd name="connsiteX845" fmla="*/ 498277 w 12191627"/>
              <a:gd name="connsiteY845" fmla="*/ 518827 h 886329"/>
              <a:gd name="connsiteX846" fmla="*/ 535720 w 12191627"/>
              <a:gd name="connsiteY846" fmla="*/ 518827 h 886329"/>
              <a:gd name="connsiteX847" fmla="*/ 535720 w 12191627"/>
              <a:gd name="connsiteY847" fmla="*/ 510180 h 886329"/>
              <a:gd name="connsiteX848" fmla="*/ 616366 w 12191627"/>
              <a:gd name="connsiteY848" fmla="*/ 520989 h 886329"/>
              <a:gd name="connsiteX849" fmla="*/ 616366 w 12191627"/>
              <a:gd name="connsiteY849" fmla="*/ 637725 h 886329"/>
              <a:gd name="connsiteX850" fmla="*/ 648048 w 12191627"/>
              <a:gd name="connsiteY850" fmla="*/ 637725 h 886329"/>
              <a:gd name="connsiteX851" fmla="*/ 653808 w 12191627"/>
              <a:gd name="connsiteY851" fmla="*/ 633401 h 886329"/>
              <a:gd name="connsiteX852" fmla="*/ 665329 w 12191627"/>
              <a:gd name="connsiteY852" fmla="*/ 633401 h 886329"/>
              <a:gd name="connsiteX853" fmla="*/ 671090 w 12191627"/>
              <a:gd name="connsiteY853" fmla="*/ 637725 h 886329"/>
              <a:gd name="connsiteX854" fmla="*/ 708532 w 12191627"/>
              <a:gd name="connsiteY854" fmla="*/ 637725 h 886329"/>
              <a:gd name="connsiteX855" fmla="*/ 708532 w 12191627"/>
              <a:gd name="connsiteY855" fmla="*/ 704740 h 886329"/>
              <a:gd name="connsiteX856" fmla="*/ 740215 w 12191627"/>
              <a:gd name="connsiteY856" fmla="*/ 704740 h 886329"/>
              <a:gd name="connsiteX857" fmla="*/ 740215 w 12191627"/>
              <a:gd name="connsiteY857" fmla="*/ 590166 h 886329"/>
              <a:gd name="connsiteX858" fmla="*/ 754616 w 12191627"/>
              <a:gd name="connsiteY858" fmla="*/ 590166 h 886329"/>
              <a:gd name="connsiteX859" fmla="*/ 754616 w 12191627"/>
              <a:gd name="connsiteY859" fmla="*/ 581519 h 886329"/>
              <a:gd name="connsiteX860" fmla="*/ 858303 w 12191627"/>
              <a:gd name="connsiteY860" fmla="*/ 581519 h 886329"/>
              <a:gd name="connsiteX861" fmla="*/ 866944 w 12191627"/>
              <a:gd name="connsiteY861" fmla="*/ 588004 h 886329"/>
              <a:gd name="connsiteX862" fmla="*/ 866944 w 12191627"/>
              <a:gd name="connsiteY862" fmla="*/ 767431 h 886329"/>
              <a:gd name="connsiteX863" fmla="*/ 889986 w 12191627"/>
              <a:gd name="connsiteY863" fmla="*/ 767431 h 886329"/>
              <a:gd name="connsiteX864" fmla="*/ 889986 w 12191627"/>
              <a:gd name="connsiteY864" fmla="*/ 780402 h 886329"/>
              <a:gd name="connsiteX865" fmla="*/ 910147 w 12191627"/>
              <a:gd name="connsiteY865" fmla="*/ 780402 h 886329"/>
              <a:gd name="connsiteX866" fmla="*/ 910147 w 12191627"/>
              <a:gd name="connsiteY866" fmla="*/ 735005 h 886329"/>
              <a:gd name="connsiteX867" fmla="*/ 938949 w 12191627"/>
              <a:gd name="connsiteY867" fmla="*/ 735005 h 886329"/>
              <a:gd name="connsiteX868" fmla="*/ 938949 w 12191627"/>
              <a:gd name="connsiteY868" fmla="*/ 728519 h 886329"/>
              <a:gd name="connsiteX869" fmla="*/ 970632 w 12191627"/>
              <a:gd name="connsiteY869" fmla="*/ 728519 h 886329"/>
              <a:gd name="connsiteX870" fmla="*/ 970632 w 12191627"/>
              <a:gd name="connsiteY870" fmla="*/ 735005 h 886329"/>
              <a:gd name="connsiteX871" fmla="*/ 987913 w 12191627"/>
              <a:gd name="connsiteY871" fmla="*/ 735005 h 886329"/>
              <a:gd name="connsiteX872" fmla="*/ 990793 w 12191627"/>
              <a:gd name="connsiteY872" fmla="*/ 726358 h 886329"/>
              <a:gd name="connsiteX873" fmla="*/ 999434 w 12191627"/>
              <a:gd name="connsiteY873" fmla="*/ 726358 h 886329"/>
              <a:gd name="connsiteX874" fmla="*/ 1002314 w 12191627"/>
              <a:gd name="connsiteY874" fmla="*/ 732843 h 886329"/>
              <a:gd name="connsiteX875" fmla="*/ 1013835 w 12191627"/>
              <a:gd name="connsiteY875" fmla="*/ 732843 h 886329"/>
              <a:gd name="connsiteX876" fmla="*/ 1013835 w 12191627"/>
              <a:gd name="connsiteY876" fmla="*/ 657181 h 886329"/>
              <a:gd name="connsiteX877" fmla="*/ 1106002 w 12191627"/>
              <a:gd name="connsiteY877" fmla="*/ 657181 h 886329"/>
              <a:gd name="connsiteX878" fmla="*/ 1117523 w 12191627"/>
              <a:gd name="connsiteY878" fmla="*/ 404253 h 886329"/>
              <a:gd name="connsiteX879" fmla="*/ 1100241 w 12191627"/>
              <a:gd name="connsiteY879" fmla="*/ 382635 h 886329"/>
              <a:gd name="connsiteX880" fmla="*/ 1091601 w 12191627"/>
              <a:gd name="connsiteY880" fmla="*/ 378311 h 886329"/>
              <a:gd name="connsiteX881" fmla="*/ 1103121 w 12191627"/>
              <a:gd name="connsiteY881" fmla="*/ 354532 h 886329"/>
              <a:gd name="connsiteX882" fmla="*/ 1103121 w 12191627"/>
              <a:gd name="connsiteY882" fmla="*/ 337238 h 886329"/>
              <a:gd name="connsiteX883" fmla="*/ 1123283 w 12191627"/>
              <a:gd name="connsiteY883" fmla="*/ 337238 h 886329"/>
              <a:gd name="connsiteX884" fmla="*/ 1123283 w 12191627"/>
              <a:gd name="connsiteY884" fmla="*/ 315620 h 886329"/>
              <a:gd name="connsiteX885" fmla="*/ 1126163 w 12191627"/>
              <a:gd name="connsiteY885" fmla="*/ 311296 h 886329"/>
              <a:gd name="connsiteX886" fmla="*/ 1126163 w 12191627"/>
              <a:gd name="connsiteY886" fmla="*/ 233472 h 886329"/>
              <a:gd name="connsiteX887" fmla="*/ 1123283 w 12191627"/>
              <a:gd name="connsiteY887" fmla="*/ 226987 h 886329"/>
              <a:gd name="connsiteX888" fmla="*/ 1131923 w 12191627"/>
              <a:gd name="connsiteY888" fmla="*/ 220502 h 886329"/>
              <a:gd name="connsiteX889" fmla="*/ 1131923 w 12191627"/>
              <a:gd name="connsiteY889" fmla="*/ 162134 h 886329"/>
              <a:gd name="connsiteX890" fmla="*/ 1134804 w 12191627"/>
              <a:gd name="connsiteY890" fmla="*/ 157810 h 886329"/>
              <a:gd name="connsiteX891" fmla="*/ 1134804 w 12191627"/>
              <a:gd name="connsiteY891" fmla="*/ 101604 h 886329"/>
              <a:gd name="connsiteX892" fmla="*/ 1137684 w 12191627"/>
              <a:gd name="connsiteY892" fmla="*/ 99442 h 886329"/>
              <a:gd name="connsiteX893" fmla="*/ 1137684 w 12191627"/>
              <a:gd name="connsiteY893" fmla="*/ 82148 h 886329"/>
              <a:gd name="connsiteX894" fmla="*/ 1140564 w 12191627"/>
              <a:gd name="connsiteY894" fmla="*/ 79986 h 886329"/>
              <a:gd name="connsiteX895" fmla="*/ 1143444 w 12191627"/>
              <a:gd name="connsiteY895" fmla="*/ 82148 h 886329"/>
              <a:gd name="connsiteX896" fmla="*/ 1143444 w 12191627"/>
              <a:gd name="connsiteY896" fmla="*/ 99442 h 886329"/>
              <a:gd name="connsiteX897" fmla="*/ 1146325 w 12191627"/>
              <a:gd name="connsiteY897" fmla="*/ 101604 h 886329"/>
              <a:gd name="connsiteX898" fmla="*/ 1146325 w 12191627"/>
              <a:gd name="connsiteY898" fmla="*/ 157810 h 886329"/>
              <a:gd name="connsiteX899" fmla="*/ 1149205 w 12191627"/>
              <a:gd name="connsiteY899" fmla="*/ 162134 h 886329"/>
              <a:gd name="connsiteX900" fmla="*/ 1149205 w 12191627"/>
              <a:gd name="connsiteY900" fmla="*/ 220502 h 886329"/>
              <a:gd name="connsiteX901" fmla="*/ 1157846 w 12191627"/>
              <a:gd name="connsiteY901" fmla="*/ 226987 h 886329"/>
              <a:gd name="connsiteX902" fmla="*/ 1154965 w 12191627"/>
              <a:gd name="connsiteY902" fmla="*/ 233472 h 886329"/>
              <a:gd name="connsiteX903" fmla="*/ 1154965 w 12191627"/>
              <a:gd name="connsiteY903" fmla="*/ 311296 h 886329"/>
              <a:gd name="connsiteX904" fmla="*/ 1157846 w 12191627"/>
              <a:gd name="connsiteY904" fmla="*/ 315620 h 886329"/>
              <a:gd name="connsiteX905" fmla="*/ 1157846 w 12191627"/>
              <a:gd name="connsiteY905" fmla="*/ 337238 h 886329"/>
              <a:gd name="connsiteX906" fmla="*/ 1178007 w 12191627"/>
              <a:gd name="connsiteY906" fmla="*/ 337238 h 886329"/>
              <a:gd name="connsiteX907" fmla="*/ 1178007 w 12191627"/>
              <a:gd name="connsiteY907" fmla="*/ 354532 h 886329"/>
              <a:gd name="connsiteX908" fmla="*/ 1189528 w 12191627"/>
              <a:gd name="connsiteY908" fmla="*/ 378311 h 886329"/>
              <a:gd name="connsiteX909" fmla="*/ 1180887 w 12191627"/>
              <a:gd name="connsiteY909" fmla="*/ 382635 h 886329"/>
              <a:gd name="connsiteX910" fmla="*/ 1163606 w 12191627"/>
              <a:gd name="connsiteY910" fmla="*/ 404253 h 886329"/>
              <a:gd name="connsiteX911" fmla="*/ 1186648 w 12191627"/>
              <a:gd name="connsiteY911" fmla="*/ 836608 h 886329"/>
              <a:gd name="connsiteX912" fmla="*/ 1201049 w 12191627"/>
              <a:gd name="connsiteY912" fmla="*/ 836608 h 886329"/>
              <a:gd name="connsiteX913" fmla="*/ 1201049 w 12191627"/>
              <a:gd name="connsiteY913" fmla="*/ 810667 h 886329"/>
              <a:gd name="connsiteX914" fmla="*/ 1255773 w 12191627"/>
              <a:gd name="connsiteY914" fmla="*/ 810667 h 886329"/>
              <a:gd name="connsiteX915" fmla="*/ 1255773 w 12191627"/>
              <a:gd name="connsiteY915" fmla="*/ 840932 h 886329"/>
              <a:gd name="connsiteX916" fmla="*/ 1264413 w 12191627"/>
              <a:gd name="connsiteY916" fmla="*/ 840932 h 886329"/>
              <a:gd name="connsiteX917" fmla="*/ 1264413 w 12191627"/>
              <a:gd name="connsiteY917" fmla="*/ 797696 h 886329"/>
              <a:gd name="connsiteX918" fmla="*/ 1273054 w 12191627"/>
              <a:gd name="connsiteY918" fmla="*/ 797696 h 886329"/>
              <a:gd name="connsiteX919" fmla="*/ 1273054 w 12191627"/>
              <a:gd name="connsiteY919" fmla="*/ 838770 h 886329"/>
              <a:gd name="connsiteX920" fmla="*/ 1281694 w 12191627"/>
              <a:gd name="connsiteY920" fmla="*/ 838770 h 886329"/>
              <a:gd name="connsiteX921" fmla="*/ 1281694 w 12191627"/>
              <a:gd name="connsiteY921" fmla="*/ 817152 h 886329"/>
              <a:gd name="connsiteX922" fmla="*/ 1284575 w 12191627"/>
              <a:gd name="connsiteY922" fmla="*/ 817152 h 886329"/>
              <a:gd name="connsiteX923" fmla="*/ 1284575 w 12191627"/>
              <a:gd name="connsiteY923" fmla="*/ 838770 h 886329"/>
              <a:gd name="connsiteX924" fmla="*/ 1319137 w 12191627"/>
              <a:gd name="connsiteY924" fmla="*/ 836608 h 886329"/>
              <a:gd name="connsiteX925" fmla="*/ 1319137 w 12191627"/>
              <a:gd name="connsiteY925" fmla="*/ 812829 h 886329"/>
              <a:gd name="connsiteX926" fmla="*/ 1339299 w 12191627"/>
              <a:gd name="connsiteY926" fmla="*/ 812829 h 886329"/>
              <a:gd name="connsiteX927" fmla="*/ 1339299 w 12191627"/>
              <a:gd name="connsiteY927" fmla="*/ 806343 h 886329"/>
              <a:gd name="connsiteX928" fmla="*/ 1362340 w 12191627"/>
              <a:gd name="connsiteY928" fmla="*/ 806343 h 886329"/>
              <a:gd name="connsiteX929" fmla="*/ 1362340 w 12191627"/>
              <a:gd name="connsiteY929" fmla="*/ 810667 h 886329"/>
              <a:gd name="connsiteX930" fmla="*/ 1379622 w 12191627"/>
              <a:gd name="connsiteY930" fmla="*/ 810667 h 886329"/>
              <a:gd name="connsiteX931" fmla="*/ 1379622 w 12191627"/>
              <a:gd name="connsiteY931" fmla="*/ 806343 h 886329"/>
              <a:gd name="connsiteX932" fmla="*/ 1535153 w 12191627"/>
              <a:gd name="connsiteY932" fmla="*/ 806343 h 886329"/>
              <a:gd name="connsiteX933" fmla="*/ 1535153 w 12191627"/>
              <a:gd name="connsiteY933" fmla="*/ 799858 h 886329"/>
              <a:gd name="connsiteX934" fmla="*/ 1546674 w 12191627"/>
              <a:gd name="connsiteY934" fmla="*/ 799858 h 886329"/>
              <a:gd name="connsiteX935" fmla="*/ 1546674 w 12191627"/>
              <a:gd name="connsiteY935" fmla="*/ 806343 h 886329"/>
              <a:gd name="connsiteX936" fmla="*/ 1558195 w 12191627"/>
              <a:gd name="connsiteY936" fmla="*/ 806343 h 886329"/>
              <a:gd name="connsiteX937" fmla="*/ 1558195 w 12191627"/>
              <a:gd name="connsiteY937" fmla="*/ 814991 h 886329"/>
              <a:gd name="connsiteX938" fmla="*/ 1566835 w 12191627"/>
              <a:gd name="connsiteY938" fmla="*/ 814991 h 886329"/>
              <a:gd name="connsiteX939" fmla="*/ 1566835 w 12191627"/>
              <a:gd name="connsiteY939" fmla="*/ 810667 h 886329"/>
              <a:gd name="connsiteX940" fmla="*/ 1575476 w 12191627"/>
              <a:gd name="connsiteY940" fmla="*/ 810667 h 886329"/>
              <a:gd name="connsiteX941" fmla="*/ 1575476 w 12191627"/>
              <a:gd name="connsiteY941" fmla="*/ 814991 h 886329"/>
              <a:gd name="connsiteX942" fmla="*/ 1601398 w 12191627"/>
              <a:gd name="connsiteY942" fmla="*/ 814991 h 886329"/>
              <a:gd name="connsiteX943" fmla="*/ 1601398 w 12191627"/>
              <a:gd name="connsiteY943" fmla="*/ 808505 h 886329"/>
              <a:gd name="connsiteX944" fmla="*/ 1618679 w 12191627"/>
              <a:gd name="connsiteY944" fmla="*/ 808505 h 886329"/>
              <a:gd name="connsiteX945" fmla="*/ 1618679 w 12191627"/>
              <a:gd name="connsiteY945" fmla="*/ 843094 h 886329"/>
              <a:gd name="connsiteX946" fmla="*/ 1624440 w 12191627"/>
              <a:gd name="connsiteY946" fmla="*/ 843094 h 886329"/>
              <a:gd name="connsiteX947" fmla="*/ 1624440 w 12191627"/>
              <a:gd name="connsiteY947" fmla="*/ 834447 h 886329"/>
              <a:gd name="connsiteX948" fmla="*/ 1635961 w 12191627"/>
              <a:gd name="connsiteY948" fmla="*/ 834447 h 886329"/>
              <a:gd name="connsiteX949" fmla="*/ 1635961 w 12191627"/>
              <a:gd name="connsiteY949" fmla="*/ 843094 h 886329"/>
              <a:gd name="connsiteX950" fmla="*/ 1664763 w 12191627"/>
              <a:gd name="connsiteY950" fmla="*/ 843094 h 886329"/>
              <a:gd name="connsiteX951" fmla="*/ 1664763 w 12191627"/>
              <a:gd name="connsiteY951" fmla="*/ 825799 h 886329"/>
              <a:gd name="connsiteX952" fmla="*/ 1693565 w 12191627"/>
              <a:gd name="connsiteY952" fmla="*/ 819314 h 886329"/>
              <a:gd name="connsiteX953" fmla="*/ 1696445 w 12191627"/>
              <a:gd name="connsiteY953" fmla="*/ 782564 h 886329"/>
              <a:gd name="connsiteX954" fmla="*/ 1705086 w 12191627"/>
              <a:gd name="connsiteY954" fmla="*/ 782564 h 886329"/>
              <a:gd name="connsiteX955" fmla="*/ 1707966 w 12191627"/>
              <a:gd name="connsiteY955" fmla="*/ 819314 h 886329"/>
              <a:gd name="connsiteX956" fmla="*/ 1719487 w 12191627"/>
              <a:gd name="connsiteY956" fmla="*/ 819314 h 886329"/>
              <a:gd name="connsiteX957" fmla="*/ 1722367 w 12191627"/>
              <a:gd name="connsiteY957" fmla="*/ 782564 h 886329"/>
              <a:gd name="connsiteX958" fmla="*/ 1731008 w 12191627"/>
              <a:gd name="connsiteY958" fmla="*/ 782564 h 886329"/>
              <a:gd name="connsiteX959" fmla="*/ 1733888 w 12191627"/>
              <a:gd name="connsiteY959" fmla="*/ 814991 h 886329"/>
              <a:gd name="connsiteX960" fmla="*/ 1745409 w 12191627"/>
              <a:gd name="connsiteY960" fmla="*/ 814991 h 886329"/>
              <a:gd name="connsiteX961" fmla="*/ 1745409 w 12191627"/>
              <a:gd name="connsiteY961" fmla="*/ 819314 h 886329"/>
              <a:gd name="connsiteX962" fmla="*/ 1756929 w 12191627"/>
              <a:gd name="connsiteY962" fmla="*/ 819314 h 886329"/>
              <a:gd name="connsiteX963" fmla="*/ 1756929 w 12191627"/>
              <a:gd name="connsiteY963" fmla="*/ 814991 h 886329"/>
              <a:gd name="connsiteX964" fmla="*/ 1771331 w 12191627"/>
              <a:gd name="connsiteY964" fmla="*/ 814991 h 886329"/>
              <a:gd name="connsiteX965" fmla="*/ 1771331 w 12191627"/>
              <a:gd name="connsiteY965" fmla="*/ 823638 h 886329"/>
              <a:gd name="connsiteX966" fmla="*/ 1777091 w 12191627"/>
              <a:gd name="connsiteY966" fmla="*/ 825799 h 886329"/>
              <a:gd name="connsiteX967" fmla="*/ 1777091 w 12191627"/>
              <a:gd name="connsiteY967" fmla="*/ 832285 h 886329"/>
              <a:gd name="connsiteX968" fmla="*/ 1777091 w 12191627"/>
              <a:gd name="connsiteY968" fmla="*/ 845255 h 886329"/>
              <a:gd name="connsiteX969" fmla="*/ 1808773 w 12191627"/>
              <a:gd name="connsiteY969" fmla="*/ 845255 h 886329"/>
              <a:gd name="connsiteX970" fmla="*/ 1808773 w 12191627"/>
              <a:gd name="connsiteY970" fmla="*/ 810667 h 886329"/>
              <a:gd name="connsiteX971" fmla="*/ 1800133 w 12191627"/>
              <a:gd name="connsiteY971" fmla="*/ 810667 h 886329"/>
              <a:gd name="connsiteX972" fmla="*/ 1800133 w 12191627"/>
              <a:gd name="connsiteY972" fmla="*/ 806343 h 886329"/>
              <a:gd name="connsiteX973" fmla="*/ 1814534 w 12191627"/>
              <a:gd name="connsiteY973" fmla="*/ 806343 h 886329"/>
              <a:gd name="connsiteX974" fmla="*/ 1814534 w 12191627"/>
              <a:gd name="connsiteY974" fmla="*/ 789049 h 886329"/>
              <a:gd name="connsiteX975" fmla="*/ 1923982 w 12191627"/>
              <a:gd name="connsiteY975" fmla="*/ 789049 h 886329"/>
              <a:gd name="connsiteX976" fmla="*/ 1923982 w 12191627"/>
              <a:gd name="connsiteY976" fmla="*/ 806343 h 886329"/>
              <a:gd name="connsiteX977" fmla="*/ 1955664 w 12191627"/>
              <a:gd name="connsiteY977" fmla="*/ 804182 h 886329"/>
              <a:gd name="connsiteX978" fmla="*/ 1955664 w 12191627"/>
              <a:gd name="connsiteY978" fmla="*/ 786887 h 886329"/>
              <a:gd name="connsiteX979" fmla="*/ 1967185 w 12191627"/>
              <a:gd name="connsiteY979" fmla="*/ 786887 h 886329"/>
              <a:gd name="connsiteX980" fmla="*/ 1967185 w 12191627"/>
              <a:gd name="connsiteY980" fmla="*/ 756623 h 886329"/>
              <a:gd name="connsiteX981" fmla="*/ 1981586 w 12191627"/>
              <a:gd name="connsiteY981" fmla="*/ 756623 h 886329"/>
              <a:gd name="connsiteX982" fmla="*/ 1987346 w 12191627"/>
              <a:gd name="connsiteY982" fmla="*/ 754461 h 886329"/>
              <a:gd name="connsiteX983" fmla="*/ 2001747 w 12191627"/>
              <a:gd name="connsiteY983" fmla="*/ 754461 h 886329"/>
              <a:gd name="connsiteX984" fmla="*/ 2004628 w 12191627"/>
              <a:gd name="connsiteY984" fmla="*/ 756623 h 886329"/>
              <a:gd name="connsiteX985" fmla="*/ 2021909 w 12191627"/>
              <a:gd name="connsiteY985" fmla="*/ 756623 h 886329"/>
              <a:gd name="connsiteX986" fmla="*/ 2021909 w 12191627"/>
              <a:gd name="connsiteY986" fmla="*/ 786887 h 886329"/>
              <a:gd name="connsiteX987" fmla="*/ 2065112 w 12191627"/>
              <a:gd name="connsiteY987" fmla="*/ 786887 h 886329"/>
              <a:gd name="connsiteX988" fmla="*/ 2065112 w 12191627"/>
              <a:gd name="connsiteY988" fmla="*/ 773917 h 886329"/>
              <a:gd name="connsiteX989" fmla="*/ 2070872 w 12191627"/>
              <a:gd name="connsiteY989" fmla="*/ 773917 h 886329"/>
              <a:gd name="connsiteX990" fmla="*/ 2070872 w 12191627"/>
              <a:gd name="connsiteY990" fmla="*/ 786887 h 886329"/>
              <a:gd name="connsiteX991" fmla="*/ 2088154 w 12191627"/>
              <a:gd name="connsiteY991" fmla="*/ 786887 h 886329"/>
              <a:gd name="connsiteX992" fmla="*/ 2088154 w 12191627"/>
              <a:gd name="connsiteY992" fmla="*/ 648534 h 886329"/>
              <a:gd name="connsiteX993" fmla="*/ 2142878 w 12191627"/>
              <a:gd name="connsiteY993" fmla="*/ 648534 h 886329"/>
              <a:gd name="connsiteX994" fmla="*/ 2142878 w 12191627"/>
              <a:gd name="connsiteY994" fmla="*/ 637725 h 886329"/>
              <a:gd name="connsiteX995" fmla="*/ 2151518 w 12191627"/>
              <a:gd name="connsiteY995" fmla="*/ 637725 h 886329"/>
              <a:gd name="connsiteX996" fmla="*/ 2151518 w 12191627"/>
              <a:gd name="connsiteY996" fmla="*/ 644210 h 886329"/>
              <a:gd name="connsiteX997" fmla="*/ 2177440 w 12191627"/>
              <a:gd name="connsiteY997" fmla="*/ 644210 h 886329"/>
              <a:gd name="connsiteX998" fmla="*/ 2177440 w 12191627"/>
              <a:gd name="connsiteY998" fmla="*/ 637725 h 886329"/>
              <a:gd name="connsiteX999" fmla="*/ 2183201 w 12191627"/>
              <a:gd name="connsiteY999" fmla="*/ 637725 h 886329"/>
              <a:gd name="connsiteX1000" fmla="*/ 2183201 w 12191627"/>
              <a:gd name="connsiteY1000" fmla="*/ 652857 h 886329"/>
              <a:gd name="connsiteX1001" fmla="*/ 2191841 w 12191627"/>
              <a:gd name="connsiteY1001" fmla="*/ 652857 h 886329"/>
              <a:gd name="connsiteX1002" fmla="*/ 2191841 w 12191627"/>
              <a:gd name="connsiteY1002" fmla="*/ 665828 h 886329"/>
              <a:gd name="connsiteX1003" fmla="*/ 2223524 w 12191627"/>
              <a:gd name="connsiteY1003" fmla="*/ 665828 h 886329"/>
              <a:gd name="connsiteX1004" fmla="*/ 2223524 w 12191627"/>
              <a:gd name="connsiteY1004" fmla="*/ 698255 h 886329"/>
              <a:gd name="connsiteX1005" fmla="*/ 2226404 w 12191627"/>
              <a:gd name="connsiteY1005" fmla="*/ 698255 h 886329"/>
              <a:gd name="connsiteX1006" fmla="*/ 2226404 w 12191627"/>
              <a:gd name="connsiteY1006" fmla="*/ 676637 h 886329"/>
              <a:gd name="connsiteX1007" fmla="*/ 2240805 w 12191627"/>
              <a:gd name="connsiteY1007" fmla="*/ 676637 h 886329"/>
              <a:gd name="connsiteX1008" fmla="*/ 2240805 w 12191627"/>
              <a:gd name="connsiteY1008" fmla="*/ 713387 h 886329"/>
              <a:gd name="connsiteX1009" fmla="*/ 2284008 w 12191627"/>
              <a:gd name="connsiteY1009" fmla="*/ 713387 h 886329"/>
              <a:gd name="connsiteX1010" fmla="*/ 2284008 w 12191627"/>
              <a:gd name="connsiteY1010" fmla="*/ 700416 h 886329"/>
              <a:gd name="connsiteX1011" fmla="*/ 2301289 w 12191627"/>
              <a:gd name="connsiteY1011" fmla="*/ 700416 h 886329"/>
              <a:gd name="connsiteX1012" fmla="*/ 2301289 w 12191627"/>
              <a:gd name="connsiteY1012" fmla="*/ 717711 h 886329"/>
              <a:gd name="connsiteX1013" fmla="*/ 2307050 w 12191627"/>
              <a:gd name="connsiteY1013" fmla="*/ 717711 h 886329"/>
              <a:gd name="connsiteX1014" fmla="*/ 2307050 w 12191627"/>
              <a:gd name="connsiteY1014" fmla="*/ 700416 h 886329"/>
              <a:gd name="connsiteX1015" fmla="*/ 2327211 w 12191627"/>
              <a:gd name="connsiteY1015" fmla="*/ 700416 h 886329"/>
              <a:gd name="connsiteX1016" fmla="*/ 2327211 w 12191627"/>
              <a:gd name="connsiteY1016" fmla="*/ 661504 h 886329"/>
              <a:gd name="connsiteX1017" fmla="*/ 2338732 w 12191627"/>
              <a:gd name="connsiteY1017" fmla="*/ 661504 h 886329"/>
              <a:gd name="connsiteX1018" fmla="*/ 2353134 w 12191627"/>
              <a:gd name="connsiteY1018" fmla="*/ 618269 h 886329"/>
              <a:gd name="connsiteX1019" fmla="*/ 2367534 w 12191627"/>
              <a:gd name="connsiteY1019" fmla="*/ 618269 h 886329"/>
              <a:gd name="connsiteX1020" fmla="*/ 2384816 w 12191627"/>
              <a:gd name="connsiteY1020" fmla="*/ 661504 h 886329"/>
              <a:gd name="connsiteX1021" fmla="*/ 2396336 w 12191627"/>
              <a:gd name="connsiteY1021" fmla="*/ 661504 h 886329"/>
              <a:gd name="connsiteX1022" fmla="*/ 2396336 w 12191627"/>
              <a:gd name="connsiteY1022" fmla="*/ 726358 h 886329"/>
              <a:gd name="connsiteX1023" fmla="*/ 2404977 w 12191627"/>
              <a:gd name="connsiteY1023" fmla="*/ 726358 h 886329"/>
              <a:gd name="connsiteX1024" fmla="*/ 2404977 w 12191627"/>
              <a:gd name="connsiteY1024" fmla="*/ 771755 h 886329"/>
              <a:gd name="connsiteX1025" fmla="*/ 2410738 w 12191627"/>
              <a:gd name="connsiteY1025" fmla="*/ 771755 h 886329"/>
              <a:gd name="connsiteX1026" fmla="*/ 2410738 w 12191627"/>
              <a:gd name="connsiteY1026" fmla="*/ 756623 h 886329"/>
              <a:gd name="connsiteX1027" fmla="*/ 2419378 w 12191627"/>
              <a:gd name="connsiteY1027" fmla="*/ 767431 h 886329"/>
              <a:gd name="connsiteX1028" fmla="*/ 2428019 w 12191627"/>
              <a:gd name="connsiteY1028" fmla="*/ 767431 h 886329"/>
              <a:gd name="connsiteX1029" fmla="*/ 2428019 w 12191627"/>
              <a:gd name="connsiteY1029" fmla="*/ 680960 h 886329"/>
              <a:gd name="connsiteX1030" fmla="*/ 2468342 w 12191627"/>
              <a:gd name="connsiteY1030" fmla="*/ 680960 h 886329"/>
              <a:gd name="connsiteX1031" fmla="*/ 2485623 w 12191627"/>
              <a:gd name="connsiteY1031" fmla="*/ 696093 h 886329"/>
              <a:gd name="connsiteX1032" fmla="*/ 2485623 w 12191627"/>
              <a:gd name="connsiteY1032" fmla="*/ 680960 h 886329"/>
              <a:gd name="connsiteX1033" fmla="*/ 2488503 w 12191627"/>
              <a:gd name="connsiteY1033" fmla="*/ 680960 h 886329"/>
              <a:gd name="connsiteX1034" fmla="*/ 2488503 w 12191627"/>
              <a:gd name="connsiteY1034" fmla="*/ 678799 h 886329"/>
              <a:gd name="connsiteX1035" fmla="*/ 2502905 w 12191627"/>
              <a:gd name="connsiteY1035" fmla="*/ 678799 h 886329"/>
              <a:gd name="connsiteX1036" fmla="*/ 2502905 w 12191627"/>
              <a:gd name="connsiteY1036" fmla="*/ 655019 h 886329"/>
              <a:gd name="connsiteX1037" fmla="*/ 2511545 w 12191627"/>
              <a:gd name="connsiteY1037" fmla="*/ 655019 h 886329"/>
              <a:gd name="connsiteX1038" fmla="*/ 2511545 w 12191627"/>
              <a:gd name="connsiteY1038" fmla="*/ 642048 h 886329"/>
              <a:gd name="connsiteX1039" fmla="*/ 2514425 w 12191627"/>
              <a:gd name="connsiteY1039" fmla="*/ 642048 h 886329"/>
              <a:gd name="connsiteX1040" fmla="*/ 2514425 w 12191627"/>
              <a:gd name="connsiteY1040" fmla="*/ 618269 h 886329"/>
              <a:gd name="connsiteX1041" fmla="*/ 2537467 w 12191627"/>
              <a:gd name="connsiteY1041" fmla="*/ 618269 h 886329"/>
              <a:gd name="connsiteX1042" fmla="*/ 2537467 w 12191627"/>
              <a:gd name="connsiteY1042" fmla="*/ 588004 h 886329"/>
              <a:gd name="connsiteX1043" fmla="*/ 2548988 w 12191627"/>
              <a:gd name="connsiteY1043" fmla="*/ 588004 h 886329"/>
              <a:gd name="connsiteX1044" fmla="*/ 2548988 w 12191627"/>
              <a:gd name="connsiteY1044" fmla="*/ 581519 h 886329"/>
              <a:gd name="connsiteX1045" fmla="*/ 2557629 w 12191627"/>
              <a:gd name="connsiteY1045" fmla="*/ 581519 h 886329"/>
              <a:gd name="connsiteX1046" fmla="*/ 2557629 w 12191627"/>
              <a:gd name="connsiteY1046" fmla="*/ 551254 h 886329"/>
              <a:gd name="connsiteX1047" fmla="*/ 2563388 w 12191627"/>
              <a:gd name="connsiteY1047" fmla="*/ 551254 h 886329"/>
              <a:gd name="connsiteX1048" fmla="*/ 2563388 w 12191627"/>
              <a:gd name="connsiteY1048" fmla="*/ 542607 h 886329"/>
              <a:gd name="connsiteX1049" fmla="*/ 2572029 w 12191627"/>
              <a:gd name="connsiteY1049" fmla="*/ 542607 h 886329"/>
              <a:gd name="connsiteX1050" fmla="*/ 2572029 w 12191627"/>
              <a:gd name="connsiteY1050" fmla="*/ 512342 h 886329"/>
              <a:gd name="connsiteX1051" fmla="*/ 2609472 w 12191627"/>
              <a:gd name="connsiteY1051" fmla="*/ 512342 h 886329"/>
              <a:gd name="connsiteX1052" fmla="*/ 2609472 w 12191627"/>
              <a:gd name="connsiteY1052" fmla="*/ 499371 h 886329"/>
              <a:gd name="connsiteX1053" fmla="*/ 2652676 w 12191627"/>
              <a:gd name="connsiteY1053" fmla="*/ 499371 h 886329"/>
              <a:gd name="connsiteX1054" fmla="*/ 2652676 w 12191627"/>
              <a:gd name="connsiteY1054" fmla="*/ 490724 h 886329"/>
              <a:gd name="connsiteX1055" fmla="*/ 2678597 w 12191627"/>
              <a:gd name="connsiteY1055" fmla="*/ 490724 h 886329"/>
              <a:gd name="connsiteX1056" fmla="*/ 2678597 w 12191627"/>
              <a:gd name="connsiteY1056" fmla="*/ 499371 h 886329"/>
              <a:gd name="connsiteX1057" fmla="*/ 2684358 w 12191627"/>
              <a:gd name="connsiteY1057" fmla="*/ 499371 h 886329"/>
              <a:gd name="connsiteX1058" fmla="*/ 2684358 w 12191627"/>
              <a:gd name="connsiteY1058" fmla="*/ 495047 h 886329"/>
              <a:gd name="connsiteX1059" fmla="*/ 2698759 w 12191627"/>
              <a:gd name="connsiteY1059" fmla="*/ 495047 h 886329"/>
              <a:gd name="connsiteX1060" fmla="*/ 2698759 w 12191627"/>
              <a:gd name="connsiteY1060" fmla="*/ 499371 h 886329"/>
              <a:gd name="connsiteX1061" fmla="*/ 2707400 w 12191627"/>
              <a:gd name="connsiteY1061" fmla="*/ 499371 h 886329"/>
              <a:gd name="connsiteX1062" fmla="*/ 2707400 w 12191627"/>
              <a:gd name="connsiteY1062" fmla="*/ 490724 h 886329"/>
              <a:gd name="connsiteX1063" fmla="*/ 2727561 w 12191627"/>
              <a:gd name="connsiteY1063" fmla="*/ 490724 h 886329"/>
              <a:gd name="connsiteX1064" fmla="*/ 2727561 w 12191627"/>
              <a:gd name="connsiteY1064" fmla="*/ 499371 h 886329"/>
              <a:gd name="connsiteX1065" fmla="*/ 2759243 w 12191627"/>
              <a:gd name="connsiteY1065" fmla="*/ 499371 h 886329"/>
              <a:gd name="connsiteX1066" fmla="*/ 2759243 w 12191627"/>
              <a:gd name="connsiteY1066" fmla="*/ 514503 h 886329"/>
              <a:gd name="connsiteX1067" fmla="*/ 2779404 w 12191627"/>
              <a:gd name="connsiteY1067" fmla="*/ 514503 h 886329"/>
              <a:gd name="connsiteX1068" fmla="*/ 2779404 w 12191627"/>
              <a:gd name="connsiteY1068" fmla="*/ 596651 h 886329"/>
              <a:gd name="connsiteX1069" fmla="*/ 2788045 w 12191627"/>
              <a:gd name="connsiteY1069" fmla="*/ 596651 h 886329"/>
              <a:gd name="connsiteX1070" fmla="*/ 2788045 w 12191627"/>
              <a:gd name="connsiteY1070" fmla="*/ 564224 h 886329"/>
              <a:gd name="connsiteX1071" fmla="*/ 2842769 w 12191627"/>
              <a:gd name="connsiteY1071" fmla="*/ 564224 h 886329"/>
              <a:gd name="connsiteX1072" fmla="*/ 2842769 w 12191627"/>
              <a:gd name="connsiteY1072" fmla="*/ 596651 h 886329"/>
              <a:gd name="connsiteX1073" fmla="*/ 2848530 w 12191627"/>
              <a:gd name="connsiteY1073" fmla="*/ 596651 h 886329"/>
              <a:gd name="connsiteX1074" fmla="*/ 2848530 w 12191627"/>
              <a:gd name="connsiteY1074" fmla="*/ 683122 h 886329"/>
              <a:gd name="connsiteX1075" fmla="*/ 2857171 w 12191627"/>
              <a:gd name="connsiteY1075" fmla="*/ 680960 h 886329"/>
              <a:gd name="connsiteX1076" fmla="*/ 2860051 w 12191627"/>
              <a:gd name="connsiteY1076" fmla="*/ 611783 h 886329"/>
              <a:gd name="connsiteX1077" fmla="*/ 2862931 w 12191627"/>
              <a:gd name="connsiteY1077" fmla="*/ 680960 h 886329"/>
              <a:gd name="connsiteX1078" fmla="*/ 2871571 w 12191627"/>
              <a:gd name="connsiteY1078" fmla="*/ 683122 h 886329"/>
              <a:gd name="connsiteX1079" fmla="*/ 2880212 w 12191627"/>
              <a:gd name="connsiteY1079" fmla="*/ 724196 h 886329"/>
              <a:gd name="connsiteX1080" fmla="*/ 2903254 w 12191627"/>
              <a:gd name="connsiteY1080" fmla="*/ 735005 h 886329"/>
              <a:gd name="connsiteX1081" fmla="*/ 2903254 w 12191627"/>
              <a:gd name="connsiteY1081" fmla="*/ 717711 h 886329"/>
              <a:gd name="connsiteX1082" fmla="*/ 2911895 w 12191627"/>
              <a:gd name="connsiteY1082" fmla="*/ 717711 h 886329"/>
              <a:gd name="connsiteX1083" fmla="*/ 2911895 w 12191627"/>
              <a:gd name="connsiteY1083" fmla="*/ 706902 h 886329"/>
              <a:gd name="connsiteX1084" fmla="*/ 2981019 w 12191627"/>
              <a:gd name="connsiteY1084" fmla="*/ 706902 h 886329"/>
              <a:gd name="connsiteX1085" fmla="*/ 2981019 w 12191627"/>
              <a:gd name="connsiteY1085" fmla="*/ 711225 h 886329"/>
              <a:gd name="connsiteX1086" fmla="*/ 2989660 w 12191627"/>
              <a:gd name="connsiteY1086" fmla="*/ 711225 h 886329"/>
              <a:gd name="connsiteX1087" fmla="*/ 2989660 w 12191627"/>
              <a:gd name="connsiteY1087" fmla="*/ 698255 h 886329"/>
              <a:gd name="connsiteX1088" fmla="*/ 3001181 w 12191627"/>
              <a:gd name="connsiteY1088" fmla="*/ 698255 h 886329"/>
              <a:gd name="connsiteX1089" fmla="*/ 3001181 w 12191627"/>
              <a:gd name="connsiteY1089" fmla="*/ 713387 h 886329"/>
              <a:gd name="connsiteX1090" fmla="*/ 3006942 w 12191627"/>
              <a:gd name="connsiteY1090" fmla="*/ 713387 h 886329"/>
              <a:gd name="connsiteX1091" fmla="*/ 3006942 w 12191627"/>
              <a:gd name="connsiteY1091" fmla="*/ 696093 h 886329"/>
              <a:gd name="connsiteX1092" fmla="*/ 3021342 w 12191627"/>
              <a:gd name="connsiteY1092" fmla="*/ 696093 h 886329"/>
              <a:gd name="connsiteX1093" fmla="*/ 3021342 w 12191627"/>
              <a:gd name="connsiteY1093" fmla="*/ 687446 h 886329"/>
              <a:gd name="connsiteX1094" fmla="*/ 3047264 w 12191627"/>
              <a:gd name="connsiteY1094" fmla="*/ 687446 h 886329"/>
              <a:gd name="connsiteX1095" fmla="*/ 3047264 w 12191627"/>
              <a:gd name="connsiteY1095" fmla="*/ 665828 h 886329"/>
              <a:gd name="connsiteX1096" fmla="*/ 3055905 w 12191627"/>
              <a:gd name="connsiteY1096" fmla="*/ 663666 h 886329"/>
              <a:gd name="connsiteX1097" fmla="*/ 3055905 w 12191627"/>
              <a:gd name="connsiteY1097" fmla="*/ 659343 h 886329"/>
              <a:gd name="connsiteX1098" fmla="*/ 3078947 w 12191627"/>
              <a:gd name="connsiteY1098" fmla="*/ 659343 h 886329"/>
              <a:gd name="connsiteX1099" fmla="*/ 3078947 w 12191627"/>
              <a:gd name="connsiteY1099" fmla="*/ 646372 h 886329"/>
              <a:gd name="connsiteX1100" fmla="*/ 3090468 w 12191627"/>
              <a:gd name="connsiteY1100" fmla="*/ 646372 h 886329"/>
              <a:gd name="connsiteX1101" fmla="*/ 3090468 w 12191627"/>
              <a:gd name="connsiteY1101" fmla="*/ 607460 h 886329"/>
              <a:gd name="connsiteX1102" fmla="*/ 3110629 w 12191627"/>
              <a:gd name="connsiteY1102" fmla="*/ 607460 h 886329"/>
              <a:gd name="connsiteX1103" fmla="*/ 3110629 w 12191627"/>
              <a:gd name="connsiteY1103" fmla="*/ 603136 h 886329"/>
              <a:gd name="connsiteX1104" fmla="*/ 3122150 w 12191627"/>
              <a:gd name="connsiteY1104" fmla="*/ 603136 h 886329"/>
              <a:gd name="connsiteX1105" fmla="*/ 3122150 w 12191627"/>
              <a:gd name="connsiteY1105" fmla="*/ 555577 h 886329"/>
              <a:gd name="connsiteX1106" fmla="*/ 3148072 w 12191627"/>
              <a:gd name="connsiteY1106" fmla="*/ 555577 h 886329"/>
              <a:gd name="connsiteX1107" fmla="*/ 3148072 w 12191627"/>
              <a:gd name="connsiteY1107" fmla="*/ 536121 h 886329"/>
              <a:gd name="connsiteX1108" fmla="*/ 3197035 w 12191627"/>
              <a:gd name="connsiteY1108" fmla="*/ 536121 h 886329"/>
              <a:gd name="connsiteX1109" fmla="*/ 3197035 w 12191627"/>
              <a:gd name="connsiteY1109" fmla="*/ 557739 h 886329"/>
              <a:gd name="connsiteX1110" fmla="*/ 3234478 w 12191627"/>
              <a:gd name="connsiteY1110" fmla="*/ 557739 h 886329"/>
              <a:gd name="connsiteX1111" fmla="*/ 3234478 w 12191627"/>
              <a:gd name="connsiteY1111" fmla="*/ 605298 h 886329"/>
              <a:gd name="connsiteX1112" fmla="*/ 3251759 w 12191627"/>
              <a:gd name="connsiteY1112" fmla="*/ 605298 h 886329"/>
              <a:gd name="connsiteX1113" fmla="*/ 3251759 w 12191627"/>
              <a:gd name="connsiteY1113" fmla="*/ 711225 h 886329"/>
              <a:gd name="connsiteX1114" fmla="*/ 3260400 w 12191627"/>
              <a:gd name="connsiteY1114" fmla="*/ 711225 h 886329"/>
              <a:gd name="connsiteX1115" fmla="*/ 3271921 w 12191627"/>
              <a:gd name="connsiteY1115" fmla="*/ 683122 h 886329"/>
              <a:gd name="connsiteX1116" fmla="*/ 3280561 w 12191627"/>
              <a:gd name="connsiteY1116" fmla="*/ 696093 h 886329"/>
              <a:gd name="connsiteX1117" fmla="*/ 3277681 w 12191627"/>
              <a:gd name="connsiteY1117" fmla="*/ 696093 h 886329"/>
              <a:gd name="connsiteX1118" fmla="*/ 3277681 w 12191627"/>
              <a:gd name="connsiteY1118" fmla="*/ 711225 h 886329"/>
              <a:gd name="connsiteX1119" fmla="*/ 3289202 w 12191627"/>
              <a:gd name="connsiteY1119" fmla="*/ 711225 h 886329"/>
              <a:gd name="connsiteX1120" fmla="*/ 3289202 w 12191627"/>
              <a:gd name="connsiteY1120" fmla="*/ 743652 h 886329"/>
              <a:gd name="connsiteX1121" fmla="*/ 3300723 w 12191627"/>
              <a:gd name="connsiteY1121" fmla="*/ 743652 h 886329"/>
              <a:gd name="connsiteX1122" fmla="*/ 3300723 w 12191627"/>
              <a:gd name="connsiteY1122" fmla="*/ 767431 h 886329"/>
              <a:gd name="connsiteX1123" fmla="*/ 3320884 w 12191627"/>
              <a:gd name="connsiteY1123" fmla="*/ 767431 h 886329"/>
              <a:gd name="connsiteX1124" fmla="*/ 3320884 w 12191627"/>
              <a:gd name="connsiteY1124" fmla="*/ 758784 h 886329"/>
              <a:gd name="connsiteX1125" fmla="*/ 3343926 w 12191627"/>
              <a:gd name="connsiteY1125" fmla="*/ 758784 h 886329"/>
              <a:gd name="connsiteX1126" fmla="*/ 3343926 w 12191627"/>
              <a:gd name="connsiteY1126" fmla="*/ 735005 h 886329"/>
              <a:gd name="connsiteX1127" fmla="*/ 3398650 w 12191627"/>
              <a:gd name="connsiteY1127" fmla="*/ 735005 h 886329"/>
              <a:gd name="connsiteX1128" fmla="*/ 3398650 w 12191627"/>
              <a:gd name="connsiteY1128" fmla="*/ 741490 h 886329"/>
              <a:gd name="connsiteX1129" fmla="*/ 3404411 w 12191627"/>
              <a:gd name="connsiteY1129" fmla="*/ 741490 h 886329"/>
              <a:gd name="connsiteX1130" fmla="*/ 3404411 w 12191627"/>
              <a:gd name="connsiteY1130" fmla="*/ 743652 h 886329"/>
              <a:gd name="connsiteX1131" fmla="*/ 3407291 w 12191627"/>
              <a:gd name="connsiteY1131" fmla="*/ 743652 h 886329"/>
              <a:gd name="connsiteX1132" fmla="*/ 3407291 w 12191627"/>
              <a:gd name="connsiteY1132" fmla="*/ 735005 h 886329"/>
              <a:gd name="connsiteX1133" fmla="*/ 3418812 w 12191627"/>
              <a:gd name="connsiteY1133" fmla="*/ 735005 h 886329"/>
              <a:gd name="connsiteX1134" fmla="*/ 3418812 w 12191627"/>
              <a:gd name="connsiteY1134" fmla="*/ 752299 h 886329"/>
              <a:gd name="connsiteX1135" fmla="*/ 3427452 w 12191627"/>
              <a:gd name="connsiteY1135" fmla="*/ 752299 h 886329"/>
              <a:gd name="connsiteX1136" fmla="*/ 3427452 w 12191627"/>
              <a:gd name="connsiteY1136" fmla="*/ 743652 h 886329"/>
              <a:gd name="connsiteX1137" fmla="*/ 3438973 w 12191627"/>
              <a:gd name="connsiteY1137" fmla="*/ 743652 h 886329"/>
              <a:gd name="connsiteX1138" fmla="*/ 3438973 w 12191627"/>
              <a:gd name="connsiteY1138" fmla="*/ 719872 h 886329"/>
              <a:gd name="connsiteX1139" fmla="*/ 3482177 w 12191627"/>
              <a:gd name="connsiteY1139" fmla="*/ 719872 h 886329"/>
              <a:gd name="connsiteX1140" fmla="*/ 3482177 w 12191627"/>
              <a:gd name="connsiteY1140" fmla="*/ 726358 h 886329"/>
              <a:gd name="connsiteX1141" fmla="*/ 3490817 w 12191627"/>
              <a:gd name="connsiteY1141" fmla="*/ 726358 h 886329"/>
              <a:gd name="connsiteX1142" fmla="*/ 3490817 w 12191627"/>
              <a:gd name="connsiteY1142" fmla="*/ 713387 h 886329"/>
              <a:gd name="connsiteX1143" fmla="*/ 3513859 w 12191627"/>
              <a:gd name="connsiteY1143" fmla="*/ 713387 h 886329"/>
              <a:gd name="connsiteX1144" fmla="*/ 3513859 w 12191627"/>
              <a:gd name="connsiteY1144" fmla="*/ 687446 h 886329"/>
              <a:gd name="connsiteX1145" fmla="*/ 3534020 w 12191627"/>
              <a:gd name="connsiteY1145" fmla="*/ 687446 h 886329"/>
              <a:gd name="connsiteX1146" fmla="*/ 3534020 w 12191627"/>
              <a:gd name="connsiteY1146" fmla="*/ 696093 h 886329"/>
              <a:gd name="connsiteX1147" fmla="*/ 3545541 w 12191627"/>
              <a:gd name="connsiteY1147" fmla="*/ 696093 h 886329"/>
              <a:gd name="connsiteX1148" fmla="*/ 3545541 w 12191627"/>
              <a:gd name="connsiteY1148" fmla="*/ 672313 h 886329"/>
              <a:gd name="connsiteX1149" fmla="*/ 3565702 w 12191627"/>
              <a:gd name="connsiteY1149" fmla="*/ 672313 h 886329"/>
              <a:gd name="connsiteX1150" fmla="*/ 3565702 w 12191627"/>
              <a:gd name="connsiteY1150" fmla="*/ 687446 h 886329"/>
              <a:gd name="connsiteX1151" fmla="*/ 3597385 w 12191627"/>
              <a:gd name="connsiteY1151" fmla="*/ 687446 h 886329"/>
              <a:gd name="connsiteX1152" fmla="*/ 3597385 w 12191627"/>
              <a:gd name="connsiteY1152" fmla="*/ 678799 h 886329"/>
              <a:gd name="connsiteX1153" fmla="*/ 3620427 w 12191627"/>
              <a:gd name="connsiteY1153" fmla="*/ 678799 h 886329"/>
              <a:gd name="connsiteX1154" fmla="*/ 3620427 w 12191627"/>
              <a:gd name="connsiteY1154" fmla="*/ 687446 h 886329"/>
              <a:gd name="connsiteX1155" fmla="*/ 3629067 w 12191627"/>
              <a:gd name="connsiteY1155" fmla="*/ 687446 h 886329"/>
              <a:gd name="connsiteX1156" fmla="*/ 3629067 w 12191627"/>
              <a:gd name="connsiteY1156" fmla="*/ 702578 h 886329"/>
              <a:gd name="connsiteX1157" fmla="*/ 3640588 w 12191627"/>
              <a:gd name="connsiteY1157" fmla="*/ 702578 h 886329"/>
              <a:gd name="connsiteX1158" fmla="*/ 3640588 w 12191627"/>
              <a:gd name="connsiteY1158" fmla="*/ 713387 h 886329"/>
              <a:gd name="connsiteX1159" fmla="*/ 3703953 w 12191627"/>
              <a:gd name="connsiteY1159" fmla="*/ 713387 h 886329"/>
              <a:gd name="connsiteX1160" fmla="*/ 3703953 w 12191627"/>
              <a:gd name="connsiteY1160" fmla="*/ 743652 h 886329"/>
              <a:gd name="connsiteX1161" fmla="*/ 3726994 w 12191627"/>
              <a:gd name="connsiteY1161" fmla="*/ 743652 h 886329"/>
              <a:gd name="connsiteX1162" fmla="*/ 3726994 w 12191627"/>
              <a:gd name="connsiteY1162" fmla="*/ 735005 h 886329"/>
              <a:gd name="connsiteX1163" fmla="*/ 3790359 w 12191627"/>
              <a:gd name="connsiteY1163" fmla="*/ 735005 h 886329"/>
              <a:gd name="connsiteX1164" fmla="*/ 3790359 w 12191627"/>
              <a:gd name="connsiteY1164" fmla="*/ 724196 h 886329"/>
              <a:gd name="connsiteX1165" fmla="*/ 3801880 w 12191627"/>
              <a:gd name="connsiteY1165" fmla="*/ 719872 h 886329"/>
              <a:gd name="connsiteX1166" fmla="*/ 3801880 w 12191627"/>
              <a:gd name="connsiteY1166" fmla="*/ 687446 h 886329"/>
              <a:gd name="connsiteX1167" fmla="*/ 3822041 w 12191627"/>
              <a:gd name="connsiteY1167" fmla="*/ 687446 h 886329"/>
              <a:gd name="connsiteX1168" fmla="*/ 3830682 w 12191627"/>
              <a:gd name="connsiteY1168" fmla="*/ 706902 h 886329"/>
              <a:gd name="connsiteX1169" fmla="*/ 3833562 w 12191627"/>
              <a:gd name="connsiteY1169" fmla="*/ 700416 h 886329"/>
              <a:gd name="connsiteX1170" fmla="*/ 3850843 w 12191627"/>
              <a:gd name="connsiteY1170" fmla="*/ 698255 h 886329"/>
              <a:gd name="connsiteX1171" fmla="*/ 3847963 w 12191627"/>
              <a:gd name="connsiteY1171" fmla="*/ 609622 h 886329"/>
              <a:gd name="connsiteX1172" fmla="*/ 3865245 w 12191627"/>
              <a:gd name="connsiteY1172" fmla="*/ 611783 h 886329"/>
              <a:gd name="connsiteX1173" fmla="*/ 3865245 w 12191627"/>
              <a:gd name="connsiteY1173" fmla="*/ 471268 h 886329"/>
              <a:gd name="connsiteX1174" fmla="*/ 3891166 w 12191627"/>
              <a:gd name="connsiteY1174" fmla="*/ 471268 h 886329"/>
              <a:gd name="connsiteX1175" fmla="*/ 3891166 w 12191627"/>
              <a:gd name="connsiteY1175" fmla="*/ 356694 h 886329"/>
              <a:gd name="connsiteX1176" fmla="*/ 3896927 w 12191627"/>
              <a:gd name="connsiteY1176" fmla="*/ 350208 h 886329"/>
              <a:gd name="connsiteX1177" fmla="*/ 3896927 w 12191627"/>
              <a:gd name="connsiteY1177" fmla="*/ 326429 h 886329"/>
              <a:gd name="connsiteX1178" fmla="*/ 3919969 w 12191627"/>
              <a:gd name="connsiteY1178" fmla="*/ 326429 h 886329"/>
              <a:gd name="connsiteX1179" fmla="*/ 3974692 w 12191627"/>
              <a:gd name="connsiteY1179" fmla="*/ 246443 h 886329"/>
              <a:gd name="connsiteX1180" fmla="*/ 3977573 w 12191627"/>
              <a:gd name="connsiteY1180" fmla="*/ 0 h 886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</a:cxnLst>
            <a:rect l="l" t="t" r="r" b="b"/>
            <a:pathLst>
              <a:path w="12191627" h="886329">
                <a:moveTo>
                  <a:pt x="3977573" y="0"/>
                </a:moveTo>
                <a:cubicBezTo>
                  <a:pt x="3983333" y="246443"/>
                  <a:pt x="3983333" y="246443"/>
                  <a:pt x="3983333" y="246443"/>
                </a:cubicBezTo>
                <a:cubicBezTo>
                  <a:pt x="4035177" y="328590"/>
                  <a:pt x="4035177" y="328590"/>
                  <a:pt x="4035177" y="328590"/>
                </a:cubicBezTo>
                <a:cubicBezTo>
                  <a:pt x="4058219" y="328590"/>
                  <a:pt x="4058219" y="328590"/>
                  <a:pt x="4058219" y="328590"/>
                </a:cubicBezTo>
                <a:cubicBezTo>
                  <a:pt x="4058219" y="354532"/>
                  <a:pt x="4058219" y="354532"/>
                  <a:pt x="4058219" y="354532"/>
                </a:cubicBezTo>
                <a:cubicBezTo>
                  <a:pt x="4063979" y="356694"/>
                  <a:pt x="4063979" y="356694"/>
                  <a:pt x="4063979" y="356694"/>
                </a:cubicBezTo>
                <a:cubicBezTo>
                  <a:pt x="4063979" y="471268"/>
                  <a:pt x="4063979" y="471268"/>
                  <a:pt x="4063979" y="471268"/>
                </a:cubicBezTo>
                <a:cubicBezTo>
                  <a:pt x="4084140" y="471268"/>
                  <a:pt x="4084140" y="471268"/>
                  <a:pt x="4084140" y="471268"/>
                </a:cubicBezTo>
                <a:cubicBezTo>
                  <a:pt x="4084140" y="607460"/>
                  <a:pt x="4084140" y="607460"/>
                  <a:pt x="4084140" y="607460"/>
                </a:cubicBezTo>
                <a:cubicBezTo>
                  <a:pt x="4107182" y="607460"/>
                  <a:pt x="4107182" y="607460"/>
                  <a:pt x="4107182" y="607460"/>
                </a:cubicBezTo>
                <a:cubicBezTo>
                  <a:pt x="4107182" y="730681"/>
                  <a:pt x="4107182" y="730681"/>
                  <a:pt x="4107182" y="730681"/>
                </a:cubicBezTo>
                <a:cubicBezTo>
                  <a:pt x="4144625" y="728519"/>
                  <a:pt x="4144625" y="728519"/>
                  <a:pt x="4144625" y="728519"/>
                </a:cubicBezTo>
                <a:cubicBezTo>
                  <a:pt x="4150385" y="717711"/>
                  <a:pt x="4150385" y="717711"/>
                  <a:pt x="4150385" y="717711"/>
                </a:cubicBezTo>
                <a:cubicBezTo>
                  <a:pt x="4170547" y="715549"/>
                  <a:pt x="4170547" y="715549"/>
                  <a:pt x="4170547" y="715549"/>
                </a:cubicBezTo>
                <a:cubicBezTo>
                  <a:pt x="4176307" y="724196"/>
                  <a:pt x="4176307" y="724196"/>
                  <a:pt x="4176307" y="724196"/>
                </a:cubicBezTo>
                <a:cubicBezTo>
                  <a:pt x="4205110" y="724196"/>
                  <a:pt x="4205110" y="724196"/>
                  <a:pt x="4205110" y="724196"/>
                </a:cubicBezTo>
                <a:lnTo>
                  <a:pt x="4205110" y="748011"/>
                </a:lnTo>
                <a:lnTo>
                  <a:pt x="4207549" y="733701"/>
                </a:lnTo>
                <a:cubicBezTo>
                  <a:pt x="4209221" y="723894"/>
                  <a:pt x="4211449" y="710818"/>
                  <a:pt x="4214422" y="693383"/>
                </a:cubicBezTo>
                <a:cubicBezTo>
                  <a:pt x="4214422" y="693383"/>
                  <a:pt x="4214422" y="693383"/>
                  <a:pt x="4208477" y="688734"/>
                </a:cubicBezTo>
                <a:cubicBezTo>
                  <a:pt x="4208477" y="688734"/>
                  <a:pt x="4208477" y="688734"/>
                  <a:pt x="4208477" y="681760"/>
                </a:cubicBezTo>
                <a:cubicBezTo>
                  <a:pt x="4208477" y="681760"/>
                  <a:pt x="4208477" y="681760"/>
                  <a:pt x="4217393" y="677111"/>
                </a:cubicBezTo>
                <a:cubicBezTo>
                  <a:pt x="4217393" y="677111"/>
                  <a:pt x="4217393" y="677111"/>
                  <a:pt x="4220365" y="663163"/>
                </a:cubicBezTo>
                <a:cubicBezTo>
                  <a:pt x="4220365" y="663163"/>
                  <a:pt x="4220365" y="663163"/>
                  <a:pt x="4226310" y="677111"/>
                </a:cubicBezTo>
                <a:cubicBezTo>
                  <a:pt x="4226310" y="677111"/>
                  <a:pt x="4226310" y="677111"/>
                  <a:pt x="4232254" y="681760"/>
                </a:cubicBezTo>
                <a:cubicBezTo>
                  <a:pt x="4232254" y="681760"/>
                  <a:pt x="4232254" y="681760"/>
                  <a:pt x="4232254" y="691059"/>
                </a:cubicBezTo>
                <a:cubicBezTo>
                  <a:pt x="4232254" y="691059"/>
                  <a:pt x="4232254" y="691059"/>
                  <a:pt x="4226310" y="693383"/>
                </a:cubicBezTo>
                <a:cubicBezTo>
                  <a:pt x="4226310" y="693383"/>
                  <a:pt x="4226310" y="693383"/>
                  <a:pt x="4241170" y="760798"/>
                </a:cubicBezTo>
                <a:cubicBezTo>
                  <a:pt x="4241170" y="760798"/>
                  <a:pt x="4241170" y="760798"/>
                  <a:pt x="4253058" y="760798"/>
                </a:cubicBezTo>
                <a:cubicBezTo>
                  <a:pt x="4253058" y="760798"/>
                  <a:pt x="4253058" y="760798"/>
                  <a:pt x="4261974" y="793343"/>
                </a:cubicBezTo>
                <a:cubicBezTo>
                  <a:pt x="4261974" y="793343"/>
                  <a:pt x="4261974" y="793343"/>
                  <a:pt x="4306554" y="800317"/>
                </a:cubicBezTo>
                <a:cubicBezTo>
                  <a:pt x="4306554" y="800317"/>
                  <a:pt x="4306554" y="800317"/>
                  <a:pt x="4306554" y="760798"/>
                </a:cubicBezTo>
                <a:cubicBezTo>
                  <a:pt x="4306554" y="760798"/>
                  <a:pt x="4306554" y="760798"/>
                  <a:pt x="4380854" y="760798"/>
                </a:cubicBezTo>
                <a:cubicBezTo>
                  <a:pt x="4380854" y="760798"/>
                  <a:pt x="4380854" y="760798"/>
                  <a:pt x="4410575" y="777071"/>
                </a:cubicBezTo>
                <a:cubicBezTo>
                  <a:pt x="4410575" y="777071"/>
                  <a:pt x="4410575" y="777071"/>
                  <a:pt x="4425435" y="777071"/>
                </a:cubicBezTo>
                <a:cubicBezTo>
                  <a:pt x="4425435" y="777071"/>
                  <a:pt x="4425435" y="777071"/>
                  <a:pt x="4440295" y="760798"/>
                </a:cubicBezTo>
                <a:cubicBezTo>
                  <a:pt x="4440295" y="760798"/>
                  <a:pt x="4440295" y="760798"/>
                  <a:pt x="4461099" y="760798"/>
                </a:cubicBezTo>
                <a:cubicBezTo>
                  <a:pt x="4461099" y="760798"/>
                  <a:pt x="4461099" y="760798"/>
                  <a:pt x="4461099" y="825888"/>
                </a:cubicBezTo>
                <a:cubicBezTo>
                  <a:pt x="4461099" y="825888"/>
                  <a:pt x="4461099" y="825888"/>
                  <a:pt x="4472987" y="828213"/>
                </a:cubicBezTo>
                <a:cubicBezTo>
                  <a:pt x="4472987" y="828213"/>
                  <a:pt x="4472987" y="828213"/>
                  <a:pt x="4472987" y="818914"/>
                </a:cubicBezTo>
                <a:cubicBezTo>
                  <a:pt x="4472987" y="818914"/>
                  <a:pt x="4472987" y="818914"/>
                  <a:pt x="4505680" y="818914"/>
                </a:cubicBezTo>
                <a:cubicBezTo>
                  <a:pt x="4505680" y="818914"/>
                  <a:pt x="4505680" y="818914"/>
                  <a:pt x="4505680" y="721279"/>
                </a:cubicBezTo>
                <a:cubicBezTo>
                  <a:pt x="4505680" y="721279"/>
                  <a:pt x="4505680" y="721279"/>
                  <a:pt x="4508651" y="718955"/>
                </a:cubicBezTo>
                <a:cubicBezTo>
                  <a:pt x="4508651" y="718955"/>
                  <a:pt x="4508651" y="718955"/>
                  <a:pt x="4577007" y="718955"/>
                </a:cubicBezTo>
                <a:cubicBezTo>
                  <a:pt x="4577007" y="718955"/>
                  <a:pt x="4577007" y="718955"/>
                  <a:pt x="4577007" y="707331"/>
                </a:cubicBezTo>
                <a:cubicBezTo>
                  <a:pt x="4577007" y="707331"/>
                  <a:pt x="4577007" y="707331"/>
                  <a:pt x="4606728" y="707331"/>
                </a:cubicBezTo>
                <a:cubicBezTo>
                  <a:pt x="4606728" y="707331"/>
                  <a:pt x="4606728" y="707331"/>
                  <a:pt x="4606728" y="698033"/>
                </a:cubicBezTo>
                <a:cubicBezTo>
                  <a:pt x="4606728" y="698033"/>
                  <a:pt x="4606728" y="698033"/>
                  <a:pt x="4666168" y="698033"/>
                </a:cubicBezTo>
                <a:cubicBezTo>
                  <a:pt x="4666168" y="698033"/>
                  <a:pt x="4666168" y="698033"/>
                  <a:pt x="4666168" y="718955"/>
                </a:cubicBezTo>
                <a:cubicBezTo>
                  <a:pt x="4666168" y="718955"/>
                  <a:pt x="4666168" y="718955"/>
                  <a:pt x="4689944" y="728253"/>
                </a:cubicBezTo>
                <a:cubicBezTo>
                  <a:pt x="4689944" y="728253"/>
                  <a:pt x="4689944" y="728253"/>
                  <a:pt x="4689944" y="758474"/>
                </a:cubicBezTo>
                <a:cubicBezTo>
                  <a:pt x="4689944" y="758474"/>
                  <a:pt x="4689944" y="758474"/>
                  <a:pt x="4704804" y="763123"/>
                </a:cubicBezTo>
                <a:cubicBezTo>
                  <a:pt x="4704804" y="763123"/>
                  <a:pt x="4704804" y="763123"/>
                  <a:pt x="4704804" y="753824"/>
                </a:cubicBezTo>
                <a:cubicBezTo>
                  <a:pt x="4704804" y="753824"/>
                  <a:pt x="4704804" y="753824"/>
                  <a:pt x="4716692" y="753824"/>
                </a:cubicBezTo>
                <a:cubicBezTo>
                  <a:pt x="4716692" y="753824"/>
                  <a:pt x="4716692" y="753824"/>
                  <a:pt x="4716692" y="746850"/>
                </a:cubicBezTo>
                <a:cubicBezTo>
                  <a:pt x="4716692" y="746850"/>
                  <a:pt x="4716692" y="746850"/>
                  <a:pt x="4704804" y="746850"/>
                </a:cubicBezTo>
                <a:cubicBezTo>
                  <a:pt x="4704804" y="746850"/>
                  <a:pt x="4704804" y="746850"/>
                  <a:pt x="4704804" y="737552"/>
                </a:cubicBezTo>
                <a:cubicBezTo>
                  <a:pt x="4704804" y="737552"/>
                  <a:pt x="4704804" y="737552"/>
                  <a:pt x="4716692" y="737552"/>
                </a:cubicBezTo>
                <a:cubicBezTo>
                  <a:pt x="4716692" y="737552"/>
                  <a:pt x="4716692" y="737552"/>
                  <a:pt x="4716692" y="728253"/>
                </a:cubicBezTo>
                <a:cubicBezTo>
                  <a:pt x="4716692" y="728253"/>
                  <a:pt x="4716692" y="728253"/>
                  <a:pt x="4704804" y="728253"/>
                </a:cubicBezTo>
                <a:cubicBezTo>
                  <a:pt x="4704804" y="728253"/>
                  <a:pt x="4704804" y="728253"/>
                  <a:pt x="4704804" y="718955"/>
                </a:cubicBezTo>
                <a:cubicBezTo>
                  <a:pt x="4704804" y="718955"/>
                  <a:pt x="4704804" y="718955"/>
                  <a:pt x="4716692" y="718955"/>
                </a:cubicBezTo>
                <a:cubicBezTo>
                  <a:pt x="4716692" y="718955"/>
                  <a:pt x="4716692" y="718955"/>
                  <a:pt x="4716692" y="711981"/>
                </a:cubicBezTo>
                <a:cubicBezTo>
                  <a:pt x="4716692" y="711981"/>
                  <a:pt x="4716692" y="711981"/>
                  <a:pt x="4704804" y="711981"/>
                </a:cubicBezTo>
                <a:cubicBezTo>
                  <a:pt x="4704804" y="711981"/>
                  <a:pt x="4704804" y="711981"/>
                  <a:pt x="4704804" y="702682"/>
                </a:cubicBezTo>
                <a:cubicBezTo>
                  <a:pt x="4704804" y="702682"/>
                  <a:pt x="4704804" y="702682"/>
                  <a:pt x="4716692" y="702682"/>
                </a:cubicBezTo>
                <a:cubicBezTo>
                  <a:pt x="4716692" y="702682"/>
                  <a:pt x="4716692" y="702682"/>
                  <a:pt x="4716692" y="693383"/>
                </a:cubicBezTo>
                <a:cubicBezTo>
                  <a:pt x="4716692" y="693383"/>
                  <a:pt x="4716692" y="693383"/>
                  <a:pt x="4704804" y="693383"/>
                </a:cubicBezTo>
                <a:cubicBezTo>
                  <a:pt x="4704804" y="693383"/>
                  <a:pt x="4704804" y="693383"/>
                  <a:pt x="4704804" y="686409"/>
                </a:cubicBezTo>
                <a:cubicBezTo>
                  <a:pt x="4704804" y="686409"/>
                  <a:pt x="4704804" y="686409"/>
                  <a:pt x="4716692" y="686409"/>
                </a:cubicBezTo>
                <a:cubicBezTo>
                  <a:pt x="4716692" y="686409"/>
                  <a:pt x="4716692" y="686409"/>
                  <a:pt x="4716692" y="677111"/>
                </a:cubicBezTo>
                <a:cubicBezTo>
                  <a:pt x="4716692" y="677111"/>
                  <a:pt x="4716692" y="677111"/>
                  <a:pt x="4704804" y="677111"/>
                </a:cubicBezTo>
                <a:cubicBezTo>
                  <a:pt x="4704804" y="677111"/>
                  <a:pt x="4704804" y="677111"/>
                  <a:pt x="4704804" y="667812"/>
                </a:cubicBezTo>
                <a:cubicBezTo>
                  <a:pt x="4704804" y="667812"/>
                  <a:pt x="4704804" y="667812"/>
                  <a:pt x="4716692" y="667812"/>
                </a:cubicBezTo>
                <a:cubicBezTo>
                  <a:pt x="4716692" y="667812"/>
                  <a:pt x="4716692" y="667812"/>
                  <a:pt x="4716692" y="658514"/>
                </a:cubicBezTo>
                <a:cubicBezTo>
                  <a:pt x="4716692" y="658514"/>
                  <a:pt x="4716692" y="658514"/>
                  <a:pt x="4704804" y="658514"/>
                </a:cubicBezTo>
                <a:cubicBezTo>
                  <a:pt x="4704804" y="658514"/>
                  <a:pt x="4704804" y="658514"/>
                  <a:pt x="4704804" y="651540"/>
                </a:cubicBezTo>
                <a:cubicBezTo>
                  <a:pt x="4704804" y="651540"/>
                  <a:pt x="4704804" y="651540"/>
                  <a:pt x="4716692" y="651540"/>
                </a:cubicBezTo>
                <a:cubicBezTo>
                  <a:pt x="4716692" y="651540"/>
                  <a:pt x="4716692" y="651540"/>
                  <a:pt x="4716692" y="642241"/>
                </a:cubicBezTo>
                <a:cubicBezTo>
                  <a:pt x="4716692" y="642241"/>
                  <a:pt x="4716692" y="642241"/>
                  <a:pt x="4704804" y="642241"/>
                </a:cubicBezTo>
                <a:cubicBezTo>
                  <a:pt x="4704804" y="642241"/>
                  <a:pt x="4704804" y="642241"/>
                  <a:pt x="4704804" y="632943"/>
                </a:cubicBezTo>
                <a:cubicBezTo>
                  <a:pt x="4704804" y="632943"/>
                  <a:pt x="4704804" y="632943"/>
                  <a:pt x="4716692" y="632943"/>
                </a:cubicBezTo>
                <a:cubicBezTo>
                  <a:pt x="4716692" y="632943"/>
                  <a:pt x="4716692" y="632943"/>
                  <a:pt x="4716692" y="625969"/>
                </a:cubicBezTo>
                <a:cubicBezTo>
                  <a:pt x="4716692" y="625969"/>
                  <a:pt x="4716692" y="625969"/>
                  <a:pt x="4704804" y="625969"/>
                </a:cubicBezTo>
                <a:cubicBezTo>
                  <a:pt x="4704804" y="625969"/>
                  <a:pt x="4704804" y="625969"/>
                  <a:pt x="4704804" y="616670"/>
                </a:cubicBezTo>
                <a:cubicBezTo>
                  <a:pt x="4704804" y="616670"/>
                  <a:pt x="4704804" y="616670"/>
                  <a:pt x="4716692" y="616670"/>
                </a:cubicBezTo>
                <a:cubicBezTo>
                  <a:pt x="4716692" y="616670"/>
                  <a:pt x="4716692" y="616670"/>
                  <a:pt x="4716692" y="607371"/>
                </a:cubicBezTo>
                <a:cubicBezTo>
                  <a:pt x="4716692" y="607371"/>
                  <a:pt x="4716692" y="607371"/>
                  <a:pt x="4704804" y="607371"/>
                </a:cubicBezTo>
                <a:cubicBezTo>
                  <a:pt x="4704804" y="607371"/>
                  <a:pt x="4704804" y="607371"/>
                  <a:pt x="4704804" y="598073"/>
                </a:cubicBezTo>
                <a:cubicBezTo>
                  <a:pt x="4704804" y="598073"/>
                  <a:pt x="4704804" y="598073"/>
                  <a:pt x="4716692" y="598073"/>
                </a:cubicBezTo>
                <a:cubicBezTo>
                  <a:pt x="4716692" y="598073"/>
                  <a:pt x="4716692" y="598073"/>
                  <a:pt x="4716692" y="591099"/>
                </a:cubicBezTo>
                <a:cubicBezTo>
                  <a:pt x="4716692" y="591099"/>
                  <a:pt x="4716692" y="591099"/>
                  <a:pt x="4704804" y="591099"/>
                </a:cubicBezTo>
                <a:cubicBezTo>
                  <a:pt x="4704804" y="591099"/>
                  <a:pt x="4704804" y="591099"/>
                  <a:pt x="4704804" y="581800"/>
                </a:cubicBezTo>
                <a:cubicBezTo>
                  <a:pt x="4704804" y="581800"/>
                  <a:pt x="4704804" y="581800"/>
                  <a:pt x="4716692" y="581800"/>
                </a:cubicBezTo>
                <a:cubicBezTo>
                  <a:pt x="4716692" y="581800"/>
                  <a:pt x="4716692" y="581800"/>
                  <a:pt x="4716692" y="572502"/>
                </a:cubicBezTo>
                <a:cubicBezTo>
                  <a:pt x="4716692" y="572502"/>
                  <a:pt x="4716692" y="572502"/>
                  <a:pt x="4704804" y="572502"/>
                </a:cubicBezTo>
                <a:cubicBezTo>
                  <a:pt x="4704804" y="572502"/>
                  <a:pt x="4704804" y="572502"/>
                  <a:pt x="4704804" y="563203"/>
                </a:cubicBezTo>
                <a:cubicBezTo>
                  <a:pt x="4704804" y="563203"/>
                  <a:pt x="4704804" y="563203"/>
                  <a:pt x="4716692" y="563203"/>
                </a:cubicBezTo>
                <a:cubicBezTo>
                  <a:pt x="4716692" y="563203"/>
                  <a:pt x="4716692" y="563203"/>
                  <a:pt x="4716692" y="556229"/>
                </a:cubicBezTo>
                <a:cubicBezTo>
                  <a:pt x="4716692" y="556229"/>
                  <a:pt x="4716692" y="556229"/>
                  <a:pt x="4704804" y="556229"/>
                </a:cubicBezTo>
                <a:cubicBezTo>
                  <a:pt x="4704804" y="556229"/>
                  <a:pt x="4704804" y="556229"/>
                  <a:pt x="4704804" y="546931"/>
                </a:cubicBezTo>
                <a:cubicBezTo>
                  <a:pt x="4704804" y="546931"/>
                  <a:pt x="4704804" y="546931"/>
                  <a:pt x="4716692" y="546931"/>
                </a:cubicBezTo>
                <a:cubicBezTo>
                  <a:pt x="4716692" y="546931"/>
                  <a:pt x="4716692" y="546931"/>
                  <a:pt x="4704804" y="532983"/>
                </a:cubicBezTo>
                <a:cubicBezTo>
                  <a:pt x="4704804" y="532983"/>
                  <a:pt x="4704804" y="532983"/>
                  <a:pt x="4704804" y="495788"/>
                </a:cubicBezTo>
                <a:cubicBezTo>
                  <a:pt x="4704804" y="495788"/>
                  <a:pt x="4704804" y="495788"/>
                  <a:pt x="4903929" y="495788"/>
                </a:cubicBezTo>
                <a:cubicBezTo>
                  <a:pt x="4903929" y="495788"/>
                  <a:pt x="4903929" y="495788"/>
                  <a:pt x="4921761" y="516710"/>
                </a:cubicBezTo>
                <a:cubicBezTo>
                  <a:pt x="4921761" y="516710"/>
                  <a:pt x="4921761" y="516710"/>
                  <a:pt x="4921761" y="563203"/>
                </a:cubicBezTo>
                <a:cubicBezTo>
                  <a:pt x="4921761" y="563203"/>
                  <a:pt x="4921761" y="563203"/>
                  <a:pt x="4909873" y="563203"/>
                </a:cubicBezTo>
                <a:cubicBezTo>
                  <a:pt x="4909873" y="563203"/>
                  <a:pt x="4909873" y="563203"/>
                  <a:pt x="4909873" y="572502"/>
                </a:cubicBezTo>
                <a:cubicBezTo>
                  <a:pt x="4909873" y="572502"/>
                  <a:pt x="4909873" y="572502"/>
                  <a:pt x="4921761" y="572502"/>
                </a:cubicBezTo>
                <a:cubicBezTo>
                  <a:pt x="4921761" y="572502"/>
                  <a:pt x="4921761" y="572502"/>
                  <a:pt x="4921761" y="581800"/>
                </a:cubicBezTo>
                <a:cubicBezTo>
                  <a:pt x="4921761" y="581800"/>
                  <a:pt x="4921761" y="581800"/>
                  <a:pt x="4909873" y="581800"/>
                </a:cubicBezTo>
                <a:cubicBezTo>
                  <a:pt x="4909873" y="581800"/>
                  <a:pt x="4909873" y="581800"/>
                  <a:pt x="4909873" y="591099"/>
                </a:cubicBezTo>
                <a:cubicBezTo>
                  <a:pt x="4909873" y="591099"/>
                  <a:pt x="4909873" y="591099"/>
                  <a:pt x="4921761" y="591099"/>
                </a:cubicBezTo>
                <a:cubicBezTo>
                  <a:pt x="4921761" y="591099"/>
                  <a:pt x="4921761" y="591099"/>
                  <a:pt x="4921761" y="598073"/>
                </a:cubicBezTo>
                <a:cubicBezTo>
                  <a:pt x="4921761" y="598073"/>
                  <a:pt x="4921761" y="598073"/>
                  <a:pt x="4909873" y="598073"/>
                </a:cubicBezTo>
                <a:cubicBezTo>
                  <a:pt x="4909873" y="598073"/>
                  <a:pt x="4909873" y="598073"/>
                  <a:pt x="4909873" y="607371"/>
                </a:cubicBezTo>
                <a:cubicBezTo>
                  <a:pt x="4909873" y="607371"/>
                  <a:pt x="4909873" y="607371"/>
                  <a:pt x="4921761" y="607371"/>
                </a:cubicBezTo>
                <a:cubicBezTo>
                  <a:pt x="4921761" y="607371"/>
                  <a:pt x="4921761" y="607371"/>
                  <a:pt x="4921761" y="616670"/>
                </a:cubicBezTo>
                <a:cubicBezTo>
                  <a:pt x="4921761" y="616670"/>
                  <a:pt x="4921761" y="616670"/>
                  <a:pt x="4909873" y="616670"/>
                </a:cubicBezTo>
                <a:cubicBezTo>
                  <a:pt x="4909873" y="616670"/>
                  <a:pt x="4909873" y="616670"/>
                  <a:pt x="4909873" y="625969"/>
                </a:cubicBezTo>
                <a:cubicBezTo>
                  <a:pt x="4909873" y="625969"/>
                  <a:pt x="4909873" y="625969"/>
                  <a:pt x="4921761" y="625969"/>
                </a:cubicBezTo>
                <a:cubicBezTo>
                  <a:pt x="4921761" y="625969"/>
                  <a:pt x="4921761" y="625969"/>
                  <a:pt x="4921761" y="632943"/>
                </a:cubicBezTo>
                <a:cubicBezTo>
                  <a:pt x="4921761" y="632943"/>
                  <a:pt x="4921761" y="632943"/>
                  <a:pt x="4909873" y="632943"/>
                </a:cubicBezTo>
                <a:cubicBezTo>
                  <a:pt x="4909873" y="632943"/>
                  <a:pt x="4909873" y="632943"/>
                  <a:pt x="4909873" y="642241"/>
                </a:cubicBezTo>
                <a:cubicBezTo>
                  <a:pt x="4909873" y="642241"/>
                  <a:pt x="4909873" y="642241"/>
                  <a:pt x="4921761" y="642241"/>
                </a:cubicBezTo>
                <a:cubicBezTo>
                  <a:pt x="4921761" y="642241"/>
                  <a:pt x="4921761" y="642241"/>
                  <a:pt x="4921761" y="651540"/>
                </a:cubicBezTo>
                <a:cubicBezTo>
                  <a:pt x="4921761" y="651540"/>
                  <a:pt x="4921761" y="651540"/>
                  <a:pt x="4909873" y="651540"/>
                </a:cubicBezTo>
                <a:cubicBezTo>
                  <a:pt x="4909873" y="651540"/>
                  <a:pt x="4909873" y="651540"/>
                  <a:pt x="4909873" y="658514"/>
                </a:cubicBezTo>
                <a:cubicBezTo>
                  <a:pt x="4909873" y="658514"/>
                  <a:pt x="4909873" y="658514"/>
                  <a:pt x="4921761" y="658514"/>
                </a:cubicBezTo>
                <a:cubicBezTo>
                  <a:pt x="4921761" y="658514"/>
                  <a:pt x="4921761" y="658514"/>
                  <a:pt x="4921761" y="667812"/>
                </a:cubicBezTo>
                <a:cubicBezTo>
                  <a:pt x="4921761" y="667812"/>
                  <a:pt x="4921761" y="667812"/>
                  <a:pt x="4909873" y="667812"/>
                </a:cubicBezTo>
                <a:cubicBezTo>
                  <a:pt x="4909873" y="667812"/>
                  <a:pt x="4909873" y="667812"/>
                  <a:pt x="4909873" y="677111"/>
                </a:cubicBezTo>
                <a:cubicBezTo>
                  <a:pt x="4909873" y="677111"/>
                  <a:pt x="4909873" y="677111"/>
                  <a:pt x="4921761" y="677111"/>
                </a:cubicBezTo>
                <a:cubicBezTo>
                  <a:pt x="4921761" y="677111"/>
                  <a:pt x="4921761" y="677111"/>
                  <a:pt x="4921761" y="686409"/>
                </a:cubicBezTo>
                <a:cubicBezTo>
                  <a:pt x="4921761" y="686409"/>
                  <a:pt x="4921761" y="686409"/>
                  <a:pt x="4909873" y="686409"/>
                </a:cubicBezTo>
                <a:cubicBezTo>
                  <a:pt x="4909873" y="686409"/>
                  <a:pt x="4909873" y="686409"/>
                  <a:pt x="4909873" y="693383"/>
                </a:cubicBezTo>
                <a:cubicBezTo>
                  <a:pt x="4909873" y="693383"/>
                  <a:pt x="4909873" y="693383"/>
                  <a:pt x="4921761" y="693383"/>
                </a:cubicBezTo>
                <a:cubicBezTo>
                  <a:pt x="4921761" y="693383"/>
                  <a:pt x="4921761" y="693383"/>
                  <a:pt x="4921761" y="702682"/>
                </a:cubicBezTo>
                <a:cubicBezTo>
                  <a:pt x="4921761" y="702682"/>
                  <a:pt x="4921761" y="702682"/>
                  <a:pt x="4909873" y="702682"/>
                </a:cubicBezTo>
                <a:cubicBezTo>
                  <a:pt x="4909873" y="702682"/>
                  <a:pt x="4909873" y="702682"/>
                  <a:pt x="4909873" y="711981"/>
                </a:cubicBezTo>
                <a:cubicBezTo>
                  <a:pt x="4909873" y="711981"/>
                  <a:pt x="4909873" y="711981"/>
                  <a:pt x="4921761" y="711981"/>
                </a:cubicBezTo>
                <a:cubicBezTo>
                  <a:pt x="4921761" y="711981"/>
                  <a:pt x="4921761" y="711981"/>
                  <a:pt x="4921761" y="718955"/>
                </a:cubicBezTo>
                <a:cubicBezTo>
                  <a:pt x="4921761" y="718955"/>
                  <a:pt x="4921761" y="718955"/>
                  <a:pt x="4909873" y="718955"/>
                </a:cubicBezTo>
                <a:cubicBezTo>
                  <a:pt x="4909873" y="718955"/>
                  <a:pt x="4909873" y="718955"/>
                  <a:pt x="4909873" y="728253"/>
                </a:cubicBezTo>
                <a:cubicBezTo>
                  <a:pt x="4909873" y="728253"/>
                  <a:pt x="4909873" y="728253"/>
                  <a:pt x="4921761" y="728253"/>
                </a:cubicBezTo>
                <a:cubicBezTo>
                  <a:pt x="4921761" y="728253"/>
                  <a:pt x="4921761" y="728253"/>
                  <a:pt x="4921761" y="737552"/>
                </a:cubicBezTo>
                <a:cubicBezTo>
                  <a:pt x="4921761" y="737552"/>
                  <a:pt x="4921761" y="737552"/>
                  <a:pt x="4909873" y="737552"/>
                </a:cubicBezTo>
                <a:cubicBezTo>
                  <a:pt x="4909873" y="737552"/>
                  <a:pt x="4909873" y="737552"/>
                  <a:pt x="4909873" y="746850"/>
                </a:cubicBezTo>
                <a:cubicBezTo>
                  <a:pt x="4909873" y="746850"/>
                  <a:pt x="4909873" y="746850"/>
                  <a:pt x="4921761" y="746850"/>
                </a:cubicBezTo>
                <a:cubicBezTo>
                  <a:pt x="4921761" y="746850"/>
                  <a:pt x="4921761" y="746850"/>
                  <a:pt x="4921761" y="753824"/>
                </a:cubicBezTo>
                <a:cubicBezTo>
                  <a:pt x="4921761" y="753824"/>
                  <a:pt x="4921761" y="753824"/>
                  <a:pt x="4909873" y="753824"/>
                </a:cubicBezTo>
                <a:cubicBezTo>
                  <a:pt x="4909873" y="753824"/>
                  <a:pt x="4909873" y="753824"/>
                  <a:pt x="4909873" y="763123"/>
                </a:cubicBezTo>
                <a:cubicBezTo>
                  <a:pt x="4909873" y="763123"/>
                  <a:pt x="4909873" y="763123"/>
                  <a:pt x="4942565" y="784045"/>
                </a:cubicBezTo>
                <a:cubicBezTo>
                  <a:pt x="4942565" y="784045"/>
                  <a:pt x="4942565" y="784045"/>
                  <a:pt x="4942565" y="788694"/>
                </a:cubicBezTo>
                <a:cubicBezTo>
                  <a:pt x="4942565" y="788694"/>
                  <a:pt x="4942565" y="788694"/>
                  <a:pt x="4930677" y="788694"/>
                </a:cubicBezTo>
                <a:cubicBezTo>
                  <a:pt x="4930677" y="788694"/>
                  <a:pt x="4930677" y="788694"/>
                  <a:pt x="4930677" y="814265"/>
                </a:cubicBezTo>
                <a:cubicBezTo>
                  <a:pt x="4930677" y="814265"/>
                  <a:pt x="4930677" y="814265"/>
                  <a:pt x="4942565" y="814265"/>
                </a:cubicBezTo>
                <a:cubicBezTo>
                  <a:pt x="4942565" y="814265"/>
                  <a:pt x="4942565" y="814265"/>
                  <a:pt x="4942565" y="802642"/>
                </a:cubicBezTo>
                <a:cubicBezTo>
                  <a:pt x="4942565" y="802642"/>
                  <a:pt x="4942565" y="802642"/>
                  <a:pt x="4954454" y="797993"/>
                </a:cubicBezTo>
                <a:cubicBezTo>
                  <a:pt x="4954454" y="797993"/>
                  <a:pt x="4954454" y="797993"/>
                  <a:pt x="4975258" y="797993"/>
                </a:cubicBezTo>
                <a:cubicBezTo>
                  <a:pt x="4975258" y="797993"/>
                  <a:pt x="4975258" y="797993"/>
                  <a:pt x="4975258" y="807291"/>
                </a:cubicBezTo>
                <a:cubicBezTo>
                  <a:pt x="4975258" y="807291"/>
                  <a:pt x="4975258" y="807291"/>
                  <a:pt x="4993090" y="807291"/>
                </a:cubicBezTo>
                <a:cubicBezTo>
                  <a:pt x="4993090" y="807291"/>
                  <a:pt x="4993090" y="807291"/>
                  <a:pt x="4993090" y="811940"/>
                </a:cubicBezTo>
                <a:cubicBezTo>
                  <a:pt x="4993090" y="811940"/>
                  <a:pt x="4993090" y="811940"/>
                  <a:pt x="5004978" y="811940"/>
                </a:cubicBezTo>
                <a:cubicBezTo>
                  <a:pt x="5004978" y="811940"/>
                  <a:pt x="5004978" y="811940"/>
                  <a:pt x="5037670" y="844486"/>
                </a:cubicBezTo>
                <a:cubicBezTo>
                  <a:pt x="5037670" y="844486"/>
                  <a:pt x="5037670" y="844486"/>
                  <a:pt x="5037670" y="879355"/>
                </a:cubicBezTo>
                <a:cubicBezTo>
                  <a:pt x="5037670" y="879355"/>
                  <a:pt x="5037670" y="879355"/>
                  <a:pt x="5049558" y="879355"/>
                </a:cubicBezTo>
                <a:cubicBezTo>
                  <a:pt x="5049558" y="879355"/>
                  <a:pt x="5049558" y="879355"/>
                  <a:pt x="5049558" y="863083"/>
                </a:cubicBezTo>
                <a:cubicBezTo>
                  <a:pt x="5049558" y="863083"/>
                  <a:pt x="5049558" y="863083"/>
                  <a:pt x="5058474" y="863083"/>
                </a:cubicBezTo>
                <a:cubicBezTo>
                  <a:pt x="5058474" y="863083"/>
                  <a:pt x="5058474" y="863083"/>
                  <a:pt x="5058474" y="872381"/>
                </a:cubicBezTo>
                <a:cubicBezTo>
                  <a:pt x="5058474" y="872381"/>
                  <a:pt x="5058474" y="872381"/>
                  <a:pt x="5064418" y="872381"/>
                </a:cubicBezTo>
                <a:cubicBezTo>
                  <a:pt x="5064418" y="872381"/>
                  <a:pt x="5064418" y="872381"/>
                  <a:pt x="5064418" y="874706"/>
                </a:cubicBezTo>
                <a:cubicBezTo>
                  <a:pt x="5064418" y="874706"/>
                  <a:pt x="5064418" y="874706"/>
                  <a:pt x="5070363" y="874706"/>
                </a:cubicBezTo>
                <a:cubicBezTo>
                  <a:pt x="5070363" y="874706"/>
                  <a:pt x="5070363" y="874706"/>
                  <a:pt x="5070363" y="823564"/>
                </a:cubicBezTo>
                <a:cubicBezTo>
                  <a:pt x="5070363" y="823564"/>
                  <a:pt x="5070363" y="823564"/>
                  <a:pt x="5120886" y="823564"/>
                </a:cubicBezTo>
                <a:cubicBezTo>
                  <a:pt x="5120886" y="823564"/>
                  <a:pt x="5120886" y="823564"/>
                  <a:pt x="5120886" y="749175"/>
                </a:cubicBezTo>
                <a:cubicBezTo>
                  <a:pt x="5120886" y="749175"/>
                  <a:pt x="5120886" y="749175"/>
                  <a:pt x="5168439" y="749175"/>
                </a:cubicBezTo>
                <a:cubicBezTo>
                  <a:pt x="5168439" y="749175"/>
                  <a:pt x="5168439" y="749175"/>
                  <a:pt x="5168439" y="742201"/>
                </a:cubicBezTo>
                <a:cubicBezTo>
                  <a:pt x="5168439" y="742201"/>
                  <a:pt x="5168439" y="742201"/>
                  <a:pt x="5198159" y="742201"/>
                </a:cubicBezTo>
                <a:cubicBezTo>
                  <a:pt x="5198159" y="742201"/>
                  <a:pt x="5198159" y="742201"/>
                  <a:pt x="5198159" y="702682"/>
                </a:cubicBezTo>
                <a:cubicBezTo>
                  <a:pt x="5198159" y="702682"/>
                  <a:pt x="5198159" y="702682"/>
                  <a:pt x="5192215" y="702682"/>
                </a:cubicBezTo>
                <a:cubicBezTo>
                  <a:pt x="5192215" y="702682"/>
                  <a:pt x="5192215" y="702682"/>
                  <a:pt x="5192215" y="688734"/>
                </a:cubicBezTo>
                <a:cubicBezTo>
                  <a:pt x="5192215" y="688734"/>
                  <a:pt x="5192215" y="688734"/>
                  <a:pt x="5198159" y="691059"/>
                </a:cubicBezTo>
                <a:cubicBezTo>
                  <a:pt x="5198159" y="691059"/>
                  <a:pt x="5198159" y="691059"/>
                  <a:pt x="5204103" y="667812"/>
                </a:cubicBezTo>
                <a:cubicBezTo>
                  <a:pt x="5204103" y="667812"/>
                  <a:pt x="5204103" y="667812"/>
                  <a:pt x="5210047" y="691059"/>
                </a:cubicBezTo>
                <a:cubicBezTo>
                  <a:pt x="5210047" y="691059"/>
                  <a:pt x="5210047" y="691059"/>
                  <a:pt x="5213019" y="688734"/>
                </a:cubicBezTo>
                <a:cubicBezTo>
                  <a:pt x="5213019" y="688734"/>
                  <a:pt x="5213019" y="688734"/>
                  <a:pt x="5215991" y="681760"/>
                </a:cubicBezTo>
                <a:cubicBezTo>
                  <a:pt x="5215991" y="681760"/>
                  <a:pt x="5215991" y="681760"/>
                  <a:pt x="5221935" y="672462"/>
                </a:cubicBezTo>
                <a:cubicBezTo>
                  <a:pt x="5221935" y="672462"/>
                  <a:pt x="5221935" y="672462"/>
                  <a:pt x="5227880" y="663163"/>
                </a:cubicBezTo>
                <a:cubicBezTo>
                  <a:pt x="5227880" y="663163"/>
                  <a:pt x="5227880" y="663163"/>
                  <a:pt x="5242740" y="656189"/>
                </a:cubicBezTo>
                <a:cubicBezTo>
                  <a:pt x="5242740" y="656189"/>
                  <a:pt x="5242740" y="656189"/>
                  <a:pt x="5260571" y="646890"/>
                </a:cubicBezTo>
                <a:cubicBezTo>
                  <a:pt x="5260571" y="646890"/>
                  <a:pt x="5260571" y="646890"/>
                  <a:pt x="5269487" y="637592"/>
                </a:cubicBezTo>
                <a:cubicBezTo>
                  <a:pt x="5269487" y="637592"/>
                  <a:pt x="5269487" y="637592"/>
                  <a:pt x="5275431" y="621319"/>
                </a:cubicBezTo>
                <a:cubicBezTo>
                  <a:pt x="5275431" y="621319"/>
                  <a:pt x="5275431" y="621319"/>
                  <a:pt x="5281376" y="637592"/>
                </a:cubicBezTo>
                <a:cubicBezTo>
                  <a:pt x="5281376" y="637592"/>
                  <a:pt x="5281376" y="637592"/>
                  <a:pt x="5287319" y="644566"/>
                </a:cubicBezTo>
                <a:cubicBezTo>
                  <a:pt x="5287319" y="644566"/>
                  <a:pt x="5287319" y="644566"/>
                  <a:pt x="5302179" y="653864"/>
                </a:cubicBezTo>
                <a:cubicBezTo>
                  <a:pt x="5302179" y="653864"/>
                  <a:pt x="5302179" y="653864"/>
                  <a:pt x="5314067" y="663163"/>
                </a:cubicBezTo>
                <a:cubicBezTo>
                  <a:pt x="5314067" y="663163"/>
                  <a:pt x="5314067" y="663163"/>
                  <a:pt x="5325956" y="672462"/>
                </a:cubicBezTo>
                <a:cubicBezTo>
                  <a:pt x="5325956" y="672462"/>
                  <a:pt x="5325956" y="672462"/>
                  <a:pt x="5328928" y="681760"/>
                </a:cubicBezTo>
                <a:cubicBezTo>
                  <a:pt x="5328928" y="681760"/>
                  <a:pt x="5328928" y="681760"/>
                  <a:pt x="5331900" y="691059"/>
                </a:cubicBezTo>
                <a:cubicBezTo>
                  <a:pt x="5331900" y="691059"/>
                  <a:pt x="5331900" y="691059"/>
                  <a:pt x="5337844" y="691059"/>
                </a:cubicBezTo>
                <a:cubicBezTo>
                  <a:pt x="5337844" y="691059"/>
                  <a:pt x="5337844" y="691059"/>
                  <a:pt x="5340816" y="667812"/>
                </a:cubicBezTo>
                <a:cubicBezTo>
                  <a:pt x="5340816" y="667812"/>
                  <a:pt x="5340816" y="667812"/>
                  <a:pt x="5346760" y="691059"/>
                </a:cubicBezTo>
                <a:cubicBezTo>
                  <a:pt x="5346760" y="691059"/>
                  <a:pt x="5346760" y="691059"/>
                  <a:pt x="5352704" y="691059"/>
                </a:cubicBezTo>
                <a:cubicBezTo>
                  <a:pt x="5352704" y="691059"/>
                  <a:pt x="5352704" y="691059"/>
                  <a:pt x="5352704" y="705007"/>
                </a:cubicBezTo>
                <a:cubicBezTo>
                  <a:pt x="5352704" y="705007"/>
                  <a:pt x="5352704" y="705007"/>
                  <a:pt x="5346760" y="705007"/>
                </a:cubicBezTo>
                <a:cubicBezTo>
                  <a:pt x="5346760" y="705007"/>
                  <a:pt x="5346760" y="705007"/>
                  <a:pt x="5346760" y="737552"/>
                </a:cubicBezTo>
                <a:cubicBezTo>
                  <a:pt x="5346760" y="737552"/>
                  <a:pt x="5346760" y="737552"/>
                  <a:pt x="5358648" y="737552"/>
                </a:cubicBezTo>
                <a:cubicBezTo>
                  <a:pt x="5358648" y="737552"/>
                  <a:pt x="5358648" y="737552"/>
                  <a:pt x="5358648" y="742201"/>
                </a:cubicBezTo>
                <a:cubicBezTo>
                  <a:pt x="5358648" y="742201"/>
                  <a:pt x="5358648" y="742201"/>
                  <a:pt x="5367564" y="742201"/>
                </a:cubicBezTo>
                <a:cubicBezTo>
                  <a:pt x="5367564" y="742201"/>
                  <a:pt x="5367564" y="742201"/>
                  <a:pt x="5367564" y="732902"/>
                </a:cubicBezTo>
                <a:cubicBezTo>
                  <a:pt x="5367564" y="732902"/>
                  <a:pt x="5367564" y="732902"/>
                  <a:pt x="5391340" y="732902"/>
                </a:cubicBezTo>
                <a:cubicBezTo>
                  <a:pt x="5391340" y="732902"/>
                  <a:pt x="5391340" y="732902"/>
                  <a:pt x="5391340" y="716630"/>
                </a:cubicBezTo>
                <a:cubicBezTo>
                  <a:pt x="5391340" y="716630"/>
                  <a:pt x="5391340" y="716630"/>
                  <a:pt x="5441864" y="716630"/>
                </a:cubicBezTo>
                <a:cubicBezTo>
                  <a:pt x="5441864" y="716630"/>
                  <a:pt x="5441864" y="716630"/>
                  <a:pt x="5441864" y="728253"/>
                </a:cubicBezTo>
                <a:cubicBezTo>
                  <a:pt x="5441864" y="728253"/>
                  <a:pt x="5441864" y="728253"/>
                  <a:pt x="5468612" y="728253"/>
                </a:cubicBezTo>
                <a:cubicBezTo>
                  <a:pt x="5468612" y="728253"/>
                  <a:pt x="5468612" y="728253"/>
                  <a:pt x="5468612" y="746850"/>
                </a:cubicBezTo>
                <a:cubicBezTo>
                  <a:pt x="5468612" y="746850"/>
                  <a:pt x="5468612" y="746850"/>
                  <a:pt x="5462668" y="746850"/>
                </a:cubicBezTo>
                <a:cubicBezTo>
                  <a:pt x="5462668" y="746850"/>
                  <a:pt x="5462668" y="746850"/>
                  <a:pt x="5462668" y="753824"/>
                </a:cubicBezTo>
                <a:cubicBezTo>
                  <a:pt x="5462668" y="753824"/>
                  <a:pt x="5462668" y="753824"/>
                  <a:pt x="5468612" y="753824"/>
                </a:cubicBezTo>
                <a:cubicBezTo>
                  <a:pt x="5468612" y="753824"/>
                  <a:pt x="5468612" y="753824"/>
                  <a:pt x="5468612" y="767772"/>
                </a:cubicBezTo>
                <a:cubicBezTo>
                  <a:pt x="5468612" y="767772"/>
                  <a:pt x="5468612" y="767772"/>
                  <a:pt x="5462668" y="772421"/>
                </a:cubicBezTo>
                <a:cubicBezTo>
                  <a:pt x="5462668" y="772421"/>
                  <a:pt x="5462668" y="772421"/>
                  <a:pt x="5462668" y="828213"/>
                </a:cubicBezTo>
                <a:cubicBezTo>
                  <a:pt x="5462668" y="828213"/>
                  <a:pt x="5462668" y="828213"/>
                  <a:pt x="5483472" y="828213"/>
                </a:cubicBezTo>
                <a:cubicBezTo>
                  <a:pt x="5483472" y="828213"/>
                  <a:pt x="5483472" y="828213"/>
                  <a:pt x="5483472" y="832862"/>
                </a:cubicBezTo>
                <a:cubicBezTo>
                  <a:pt x="5483472" y="832862"/>
                  <a:pt x="5483472" y="832862"/>
                  <a:pt x="5501305" y="832862"/>
                </a:cubicBezTo>
                <a:cubicBezTo>
                  <a:pt x="5501305" y="832862"/>
                  <a:pt x="5501305" y="832862"/>
                  <a:pt x="5501305" y="849135"/>
                </a:cubicBezTo>
                <a:cubicBezTo>
                  <a:pt x="5501305" y="849135"/>
                  <a:pt x="5501305" y="849135"/>
                  <a:pt x="5519137" y="849135"/>
                </a:cubicBezTo>
                <a:cubicBezTo>
                  <a:pt x="5519137" y="849135"/>
                  <a:pt x="5519137" y="849135"/>
                  <a:pt x="5519137" y="832862"/>
                </a:cubicBezTo>
                <a:cubicBezTo>
                  <a:pt x="5519137" y="832862"/>
                  <a:pt x="5519137" y="832862"/>
                  <a:pt x="5539941" y="823564"/>
                </a:cubicBezTo>
                <a:cubicBezTo>
                  <a:pt x="5539941" y="823564"/>
                  <a:pt x="5539941" y="823564"/>
                  <a:pt x="5539941" y="802642"/>
                </a:cubicBezTo>
                <a:cubicBezTo>
                  <a:pt x="5539941" y="802642"/>
                  <a:pt x="5539941" y="802642"/>
                  <a:pt x="5533997" y="802642"/>
                </a:cubicBezTo>
                <a:cubicBezTo>
                  <a:pt x="5533997" y="802642"/>
                  <a:pt x="5533997" y="802642"/>
                  <a:pt x="5533997" y="779395"/>
                </a:cubicBezTo>
                <a:cubicBezTo>
                  <a:pt x="5533997" y="779395"/>
                  <a:pt x="5533997" y="779395"/>
                  <a:pt x="5545885" y="779395"/>
                </a:cubicBezTo>
                <a:cubicBezTo>
                  <a:pt x="5545885" y="779395"/>
                  <a:pt x="5545885" y="779395"/>
                  <a:pt x="5545885" y="777071"/>
                </a:cubicBezTo>
                <a:cubicBezTo>
                  <a:pt x="5545885" y="777071"/>
                  <a:pt x="5545885" y="777071"/>
                  <a:pt x="5572634" y="777071"/>
                </a:cubicBezTo>
                <a:cubicBezTo>
                  <a:pt x="5572634" y="777071"/>
                  <a:pt x="5572634" y="777071"/>
                  <a:pt x="5572634" y="767772"/>
                </a:cubicBezTo>
                <a:cubicBezTo>
                  <a:pt x="5572634" y="767772"/>
                  <a:pt x="5572634" y="767772"/>
                  <a:pt x="5590465" y="767772"/>
                </a:cubicBezTo>
                <a:cubicBezTo>
                  <a:pt x="5590465" y="767772"/>
                  <a:pt x="5590465" y="767772"/>
                  <a:pt x="5590465" y="651540"/>
                </a:cubicBezTo>
                <a:cubicBezTo>
                  <a:pt x="5590465" y="651540"/>
                  <a:pt x="5590465" y="651540"/>
                  <a:pt x="5602353" y="651540"/>
                </a:cubicBezTo>
                <a:cubicBezTo>
                  <a:pt x="5602353" y="651540"/>
                  <a:pt x="5602353" y="651540"/>
                  <a:pt x="5602353" y="632943"/>
                </a:cubicBezTo>
                <a:cubicBezTo>
                  <a:pt x="5602353" y="632943"/>
                  <a:pt x="5602353" y="632943"/>
                  <a:pt x="5605325" y="632943"/>
                </a:cubicBezTo>
                <a:cubicBezTo>
                  <a:pt x="5605325" y="632943"/>
                  <a:pt x="5605325" y="632943"/>
                  <a:pt x="5605325" y="586450"/>
                </a:cubicBezTo>
                <a:cubicBezTo>
                  <a:pt x="5605325" y="586450"/>
                  <a:pt x="5605325" y="586450"/>
                  <a:pt x="5617213" y="586450"/>
                </a:cubicBezTo>
                <a:cubicBezTo>
                  <a:pt x="5617213" y="586450"/>
                  <a:pt x="5617213" y="586450"/>
                  <a:pt x="5617213" y="595748"/>
                </a:cubicBezTo>
                <a:cubicBezTo>
                  <a:pt x="5617213" y="595748"/>
                  <a:pt x="5617213" y="595748"/>
                  <a:pt x="5623157" y="595748"/>
                </a:cubicBezTo>
                <a:cubicBezTo>
                  <a:pt x="5623157" y="595748"/>
                  <a:pt x="5623157" y="595748"/>
                  <a:pt x="5623157" y="577151"/>
                </a:cubicBezTo>
                <a:cubicBezTo>
                  <a:pt x="5623157" y="577151"/>
                  <a:pt x="5623157" y="577151"/>
                  <a:pt x="5638017" y="572502"/>
                </a:cubicBezTo>
                <a:cubicBezTo>
                  <a:pt x="5638017" y="572502"/>
                  <a:pt x="5638017" y="572502"/>
                  <a:pt x="5649906" y="577151"/>
                </a:cubicBezTo>
                <a:cubicBezTo>
                  <a:pt x="5649906" y="577151"/>
                  <a:pt x="5649906" y="577151"/>
                  <a:pt x="5667737" y="577151"/>
                </a:cubicBezTo>
                <a:cubicBezTo>
                  <a:pt x="5667737" y="577151"/>
                  <a:pt x="5667737" y="577151"/>
                  <a:pt x="5667737" y="546931"/>
                </a:cubicBezTo>
                <a:cubicBezTo>
                  <a:pt x="5667737" y="546931"/>
                  <a:pt x="5667737" y="546931"/>
                  <a:pt x="5679626" y="546931"/>
                </a:cubicBezTo>
                <a:cubicBezTo>
                  <a:pt x="5679626" y="546931"/>
                  <a:pt x="5679626" y="546931"/>
                  <a:pt x="5679626" y="551580"/>
                </a:cubicBezTo>
                <a:cubicBezTo>
                  <a:pt x="5679626" y="551580"/>
                  <a:pt x="5679626" y="551580"/>
                  <a:pt x="5694486" y="551580"/>
                </a:cubicBezTo>
                <a:cubicBezTo>
                  <a:pt x="5694486" y="551580"/>
                  <a:pt x="5694486" y="551580"/>
                  <a:pt x="5694486" y="546931"/>
                </a:cubicBezTo>
                <a:cubicBezTo>
                  <a:pt x="5694486" y="546931"/>
                  <a:pt x="5694486" y="546931"/>
                  <a:pt x="5706374" y="546931"/>
                </a:cubicBezTo>
                <a:cubicBezTo>
                  <a:pt x="5706374" y="546931"/>
                  <a:pt x="5706374" y="546931"/>
                  <a:pt x="5706374" y="581800"/>
                </a:cubicBezTo>
                <a:cubicBezTo>
                  <a:pt x="5706374" y="581800"/>
                  <a:pt x="5706374" y="581800"/>
                  <a:pt x="5721234" y="591099"/>
                </a:cubicBezTo>
                <a:cubicBezTo>
                  <a:pt x="5721234" y="591099"/>
                  <a:pt x="5721234" y="591099"/>
                  <a:pt x="5721234" y="595748"/>
                </a:cubicBezTo>
                <a:cubicBezTo>
                  <a:pt x="5721234" y="595748"/>
                  <a:pt x="5721234" y="595748"/>
                  <a:pt x="5718262" y="595748"/>
                </a:cubicBezTo>
                <a:cubicBezTo>
                  <a:pt x="5718262" y="595748"/>
                  <a:pt x="5718262" y="595748"/>
                  <a:pt x="5718262" y="598073"/>
                </a:cubicBezTo>
                <a:cubicBezTo>
                  <a:pt x="5718262" y="598073"/>
                  <a:pt x="5718262" y="598073"/>
                  <a:pt x="5750954" y="598073"/>
                </a:cubicBezTo>
                <a:cubicBezTo>
                  <a:pt x="5750954" y="598073"/>
                  <a:pt x="5750954" y="598073"/>
                  <a:pt x="5750954" y="586450"/>
                </a:cubicBezTo>
                <a:cubicBezTo>
                  <a:pt x="5750954" y="586450"/>
                  <a:pt x="5750954" y="586450"/>
                  <a:pt x="5789590" y="577151"/>
                </a:cubicBezTo>
                <a:cubicBezTo>
                  <a:pt x="5789590" y="577151"/>
                  <a:pt x="5789590" y="577151"/>
                  <a:pt x="5789590" y="567852"/>
                </a:cubicBezTo>
                <a:cubicBezTo>
                  <a:pt x="5789590" y="567852"/>
                  <a:pt x="5789590" y="567852"/>
                  <a:pt x="5798506" y="567852"/>
                </a:cubicBezTo>
                <a:cubicBezTo>
                  <a:pt x="5798506" y="567852"/>
                  <a:pt x="5798506" y="567852"/>
                  <a:pt x="5798506" y="560878"/>
                </a:cubicBezTo>
                <a:cubicBezTo>
                  <a:pt x="5798506" y="560878"/>
                  <a:pt x="5798506" y="560878"/>
                  <a:pt x="5822283" y="560878"/>
                </a:cubicBezTo>
                <a:cubicBezTo>
                  <a:pt x="5822283" y="560878"/>
                  <a:pt x="5822283" y="560878"/>
                  <a:pt x="5822283" y="567852"/>
                </a:cubicBezTo>
                <a:cubicBezTo>
                  <a:pt x="5822283" y="567852"/>
                  <a:pt x="5822283" y="567852"/>
                  <a:pt x="5840114" y="567852"/>
                </a:cubicBezTo>
                <a:cubicBezTo>
                  <a:pt x="5840114" y="567852"/>
                  <a:pt x="5840114" y="567852"/>
                  <a:pt x="5840114" y="581800"/>
                </a:cubicBezTo>
                <a:cubicBezTo>
                  <a:pt x="5840114" y="581800"/>
                  <a:pt x="5840114" y="581800"/>
                  <a:pt x="5872807" y="581800"/>
                </a:cubicBezTo>
                <a:cubicBezTo>
                  <a:pt x="5872807" y="581800"/>
                  <a:pt x="5872807" y="581800"/>
                  <a:pt x="5872807" y="572502"/>
                </a:cubicBezTo>
                <a:cubicBezTo>
                  <a:pt x="5872807" y="572502"/>
                  <a:pt x="5872807" y="572502"/>
                  <a:pt x="5887667" y="572502"/>
                </a:cubicBezTo>
                <a:cubicBezTo>
                  <a:pt x="5887667" y="572502"/>
                  <a:pt x="5887667" y="572502"/>
                  <a:pt x="5887667" y="563203"/>
                </a:cubicBezTo>
                <a:cubicBezTo>
                  <a:pt x="5887667" y="563203"/>
                  <a:pt x="5887667" y="563203"/>
                  <a:pt x="5905499" y="563203"/>
                </a:cubicBezTo>
                <a:cubicBezTo>
                  <a:pt x="5905499" y="563203"/>
                  <a:pt x="5905499" y="563203"/>
                  <a:pt x="5905499" y="572502"/>
                </a:cubicBezTo>
                <a:cubicBezTo>
                  <a:pt x="5905499" y="572502"/>
                  <a:pt x="5905499" y="572502"/>
                  <a:pt x="5911443" y="572502"/>
                </a:cubicBezTo>
                <a:cubicBezTo>
                  <a:pt x="5911443" y="572502"/>
                  <a:pt x="5911443" y="572502"/>
                  <a:pt x="5911443" y="516710"/>
                </a:cubicBezTo>
                <a:cubicBezTo>
                  <a:pt x="5911443" y="516710"/>
                  <a:pt x="5911443" y="516710"/>
                  <a:pt x="6045184" y="516710"/>
                </a:cubicBezTo>
                <a:cubicBezTo>
                  <a:pt x="6045184" y="516710"/>
                  <a:pt x="6045184" y="516710"/>
                  <a:pt x="6045184" y="591099"/>
                </a:cubicBezTo>
                <a:cubicBezTo>
                  <a:pt x="6045184" y="591099"/>
                  <a:pt x="6045184" y="591099"/>
                  <a:pt x="6068960" y="591099"/>
                </a:cubicBezTo>
                <a:cubicBezTo>
                  <a:pt x="6068960" y="591099"/>
                  <a:pt x="6068960" y="591099"/>
                  <a:pt x="6068960" y="507412"/>
                </a:cubicBezTo>
                <a:cubicBezTo>
                  <a:pt x="6068960" y="507412"/>
                  <a:pt x="6068960" y="507412"/>
                  <a:pt x="6098680" y="495788"/>
                </a:cubicBezTo>
                <a:cubicBezTo>
                  <a:pt x="6098680" y="495788"/>
                  <a:pt x="6098680" y="495788"/>
                  <a:pt x="6137316" y="495788"/>
                </a:cubicBezTo>
                <a:cubicBezTo>
                  <a:pt x="6137316" y="495788"/>
                  <a:pt x="6137316" y="495788"/>
                  <a:pt x="6158120" y="481840"/>
                </a:cubicBezTo>
                <a:cubicBezTo>
                  <a:pt x="6158120" y="481840"/>
                  <a:pt x="6158120" y="481840"/>
                  <a:pt x="6208644" y="481840"/>
                </a:cubicBezTo>
                <a:cubicBezTo>
                  <a:pt x="6208644" y="481840"/>
                  <a:pt x="6208644" y="481840"/>
                  <a:pt x="6208644" y="495788"/>
                </a:cubicBezTo>
                <a:cubicBezTo>
                  <a:pt x="6208644" y="495788"/>
                  <a:pt x="6208644" y="495788"/>
                  <a:pt x="6259169" y="495788"/>
                </a:cubicBezTo>
                <a:cubicBezTo>
                  <a:pt x="6259169" y="495788"/>
                  <a:pt x="6259169" y="495788"/>
                  <a:pt x="6259169" y="586450"/>
                </a:cubicBezTo>
                <a:cubicBezTo>
                  <a:pt x="6259169" y="586450"/>
                  <a:pt x="6259169" y="586450"/>
                  <a:pt x="6274029" y="586450"/>
                </a:cubicBezTo>
                <a:cubicBezTo>
                  <a:pt x="6274029" y="586450"/>
                  <a:pt x="6274029" y="586450"/>
                  <a:pt x="6274029" y="718955"/>
                </a:cubicBezTo>
                <a:cubicBezTo>
                  <a:pt x="6274029" y="718955"/>
                  <a:pt x="6274029" y="718955"/>
                  <a:pt x="6297805" y="718955"/>
                </a:cubicBezTo>
                <a:cubicBezTo>
                  <a:pt x="6297805" y="718955"/>
                  <a:pt x="6297805" y="718955"/>
                  <a:pt x="6297805" y="632943"/>
                </a:cubicBezTo>
                <a:cubicBezTo>
                  <a:pt x="6297805" y="632943"/>
                  <a:pt x="6297805" y="632943"/>
                  <a:pt x="6306721" y="628293"/>
                </a:cubicBezTo>
                <a:cubicBezTo>
                  <a:pt x="6306721" y="628293"/>
                  <a:pt x="6306721" y="628293"/>
                  <a:pt x="6312665" y="628293"/>
                </a:cubicBezTo>
                <a:cubicBezTo>
                  <a:pt x="6312665" y="628293"/>
                  <a:pt x="6312665" y="628293"/>
                  <a:pt x="6312665" y="637592"/>
                </a:cubicBezTo>
                <a:cubicBezTo>
                  <a:pt x="6312665" y="637592"/>
                  <a:pt x="6312665" y="637592"/>
                  <a:pt x="6336441" y="628293"/>
                </a:cubicBezTo>
                <a:cubicBezTo>
                  <a:pt x="6336441" y="628293"/>
                  <a:pt x="6336441" y="628293"/>
                  <a:pt x="6357245" y="628293"/>
                </a:cubicBezTo>
                <a:cubicBezTo>
                  <a:pt x="6357245" y="628293"/>
                  <a:pt x="6357245" y="628293"/>
                  <a:pt x="6357245" y="786369"/>
                </a:cubicBezTo>
                <a:cubicBezTo>
                  <a:pt x="6357245" y="786369"/>
                  <a:pt x="6357245" y="786369"/>
                  <a:pt x="6398853" y="791019"/>
                </a:cubicBezTo>
                <a:cubicBezTo>
                  <a:pt x="6398853" y="788694"/>
                  <a:pt x="6398853" y="786369"/>
                  <a:pt x="6398853" y="784045"/>
                </a:cubicBezTo>
                <a:cubicBezTo>
                  <a:pt x="6413714" y="784045"/>
                  <a:pt x="6428574" y="784045"/>
                  <a:pt x="6443434" y="784045"/>
                </a:cubicBezTo>
                <a:cubicBezTo>
                  <a:pt x="6443434" y="772421"/>
                  <a:pt x="6443434" y="763123"/>
                  <a:pt x="6443434" y="753824"/>
                </a:cubicBezTo>
                <a:cubicBezTo>
                  <a:pt x="6446406" y="753824"/>
                  <a:pt x="6452350" y="753824"/>
                  <a:pt x="6455322" y="753824"/>
                </a:cubicBezTo>
                <a:cubicBezTo>
                  <a:pt x="6455322" y="739876"/>
                  <a:pt x="6455322" y="728253"/>
                  <a:pt x="6455322" y="714305"/>
                </a:cubicBezTo>
                <a:cubicBezTo>
                  <a:pt x="6458294" y="714305"/>
                  <a:pt x="6461266" y="714305"/>
                  <a:pt x="6464238" y="714305"/>
                </a:cubicBezTo>
                <a:cubicBezTo>
                  <a:pt x="6464238" y="700357"/>
                  <a:pt x="6464238" y="688734"/>
                  <a:pt x="6464238" y="674786"/>
                </a:cubicBezTo>
                <a:cubicBezTo>
                  <a:pt x="6470182" y="674786"/>
                  <a:pt x="6476126" y="674786"/>
                  <a:pt x="6485042" y="674786"/>
                </a:cubicBezTo>
                <a:cubicBezTo>
                  <a:pt x="6485042" y="674786"/>
                  <a:pt x="6485042" y="677111"/>
                  <a:pt x="6485042" y="677111"/>
                </a:cubicBezTo>
                <a:cubicBezTo>
                  <a:pt x="6505846" y="670137"/>
                  <a:pt x="6529622" y="660838"/>
                  <a:pt x="6550426" y="653864"/>
                </a:cubicBezTo>
                <a:cubicBezTo>
                  <a:pt x="6553398" y="646890"/>
                  <a:pt x="6553398" y="639917"/>
                  <a:pt x="6553398" y="632943"/>
                </a:cubicBezTo>
                <a:cubicBezTo>
                  <a:pt x="6556370" y="639917"/>
                  <a:pt x="6556370" y="646890"/>
                  <a:pt x="6559342" y="653864"/>
                </a:cubicBezTo>
                <a:cubicBezTo>
                  <a:pt x="6583118" y="663163"/>
                  <a:pt x="6603923" y="672462"/>
                  <a:pt x="6627699" y="681760"/>
                </a:cubicBezTo>
                <a:cubicBezTo>
                  <a:pt x="6627699" y="679436"/>
                  <a:pt x="6627699" y="677111"/>
                  <a:pt x="6627699" y="677111"/>
                </a:cubicBezTo>
                <a:cubicBezTo>
                  <a:pt x="6633643" y="677111"/>
                  <a:pt x="6639587" y="677111"/>
                  <a:pt x="6645531" y="677111"/>
                </a:cubicBezTo>
                <a:cubicBezTo>
                  <a:pt x="6645531" y="688734"/>
                  <a:pt x="6645531" y="702682"/>
                  <a:pt x="6645531" y="714305"/>
                </a:cubicBezTo>
                <a:cubicBezTo>
                  <a:pt x="6648503" y="714305"/>
                  <a:pt x="6651475" y="714305"/>
                  <a:pt x="6654447" y="714305"/>
                </a:cubicBezTo>
                <a:cubicBezTo>
                  <a:pt x="6654447" y="728253"/>
                  <a:pt x="6654447" y="742201"/>
                  <a:pt x="6654447" y="758474"/>
                </a:cubicBezTo>
                <a:cubicBezTo>
                  <a:pt x="6657419" y="758474"/>
                  <a:pt x="6660391" y="758474"/>
                  <a:pt x="6663363" y="758474"/>
                </a:cubicBezTo>
                <a:cubicBezTo>
                  <a:pt x="6663363" y="765448"/>
                  <a:pt x="6663363" y="772421"/>
                  <a:pt x="6663363" y="779395"/>
                </a:cubicBezTo>
                <a:cubicBezTo>
                  <a:pt x="6669307" y="779395"/>
                  <a:pt x="6675251" y="779395"/>
                  <a:pt x="6681195" y="779395"/>
                </a:cubicBezTo>
                <a:cubicBezTo>
                  <a:pt x="6681195" y="791019"/>
                  <a:pt x="6681195" y="800317"/>
                  <a:pt x="6681195" y="811940"/>
                </a:cubicBezTo>
                <a:cubicBezTo>
                  <a:pt x="6719831" y="809616"/>
                  <a:pt x="6755495" y="807291"/>
                  <a:pt x="6794132" y="804967"/>
                </a:cubicBezTo>
                <a:cubicBezTo>
                  <a:pt x="6794132" y="793343"/>
                  <a:pt x="6794132" y="784045"/>
                  <a:pt x="6794132" y="772421"/>
                </a:cubicBezTo>
                <a:cubicBezTo>
                  <a:pt x="6814936" y="772421"/>
                  <a:pt x="6835740" y="772421"/>
                  <a:pt x="6853572" y="772421"/>
                </a:cubicBezTo>
                <a:cubicBezTo>
                  <a:pt x="6853572" y="765448"/>
                  <a:pt x="6853572" y="760798"/>
                  <a:pt x="6853572" y="753824"/>
                </a:cubicBezTo>
                <a:cubicBezTo>
                  <a:pt x="6895180" y="753824"/>
                  <a:pt x="6936788" y="753824"/>
                  <a:pt x="6978397" y="753824"/>
                </a:cubicBezTo>
                <a:cubicBezTo>
                  <a:pt x="6978397" y="758474"/>
                  <a:pt x="6978397" y="760798"/>
                  <a:pt x="6978397" y="765448"/>
                </a:cubicBezTo>
                <a:cubicBezTo>
                  <a:pt x="7005145" y="765448"/>
                  <a:pt x="7031893" y="765448"/>
                  <a:pt x="7058641" y="765448"/>
                </a:cubicBezTo>
                <a:cubicBezTo>
                  <a:pt x="7058641" y="767772"/>
                  <a:pt x="7058641" y="770097"/>
                  <a:pt x="7058641" y="772421"/>
                </a:cubicBezTo>
                <a:cubicBezTo>
                  <a:pt x="7064585" y="772421"/>
                  <a:pt x="7073501" y="772421"/>
                  <a:pt x="7082417" y="772421"/>
                </a:cubicBezTo>
                <a:cubicBezTo>
                  <a:pt x="7082417" y="774746"/>
                  <a:pt x="7082417" y="777071"/>
                  <a:pt x="7082417" y="779395"/>
                </a:cubicBezTo>
                <a:cubicBezTo>
                  <a:pt x="7088361" y="779395"/>
                  <a:pt x="7097277" y="779395"/>
                  <a:pt x="7103221" y="779395"/>
                </a:cubicBezTo>
                <a:cubicBezTo>
                  <a:pt x="7103221" y="744526"/>
                  <a:pt x="7103221" y="709656"/>
                  <a:pt x="7103221" y="674786"/>
                </a:cubicBezTo>
                <a:cubicBezTo>
                  <a:pt x="7124025" y="670137"/>
                  <a:pt x="7144830" y="665488"/>
                  <a:pt x="7165634" y="660838"/>
                </a:cubicBezTo>
                <a:cubicBezTo>
                  <a:pt x="7204270" y="660838"/>
                  <a:pt x="7242906" y="660838"/>
                  <a:pt x="7281542" y="660838"/>
                </a:cubicBezTo>
                <a:cubicBezTo>
                  <a:pt x="7281542" y="605047"/>
                  <a:pt x="7281542" y="549255"/>
                  <a:pt x="7281542" y="493464"/>
                </a:cubicBezTo>
                <a:cubicBezTo>
                  <a:pt x="7290458" y="488814"/>
                  <a:pt x="7302346" y="486490"/>
                  <a:pt x="7314234" y="481840"/>
                </a:cubicBezTo>
                <a:cubicBezTo>
                  <a:pt x="7361787" y="477191"/>
                  <a:pt x="7409339" y="470217"/>
                  <a:pt x="7456891" y="463243"/>
                </a:cubicBezTo>
                <a:cubicBezTo>
                  <a:pt x="7474723" y="467893"/>
                  <a:pt x="7489583" y="472542"/>
                  <a:pt x="7507416" y="474866"/>
                </a:cubicBezTo>
                <a:cubicBezTo>
                  <a:pt x="7510388" y="477191"/>
                  <a:pt x="7513360" y="479516"/>
                  <a:pt x="7516332" y="481840"/>
                </a:cubicBezTo>
                <a:cubicBezTo>
                  <a:pt x="7516332" y="586450"/>
                  <a:pt x="7516332" y="691059"/>
                  <a:pt x="7516332" y="793343"/>
                </a:cubicBezTo>
                <a:cubicBezTo>
                  <a:pt x="7522276" y="793343"/>
                  <a:pt x="7528220" y="793343"/>
                  <a:pt x="7537136" y="793343"/>
                </a:cubicBezTo>
                <a:cubicBezTo>
                  <a:pt x="7537136" y="751500"/>
                  <a:pt x="7537136" y="709656"/>
                  <a:pt x="7537136" y="667812"/>
                </a:cubicBezTo>
                <a:cubicBezTo>
                  <a:pt x="7543080" y="667812"/>
                  <a:pt x="7549024" y="667812"/>
                  <a:pt x="7554968" y="667812"/>
                </a:cubicBezTo>
                <a:cubicBezTo>
                  <a:pt x="7554968" y="663163"/>
                  <a:pt x="7554968" y="660838"/>
                  <a:pt x="7554968" y="656189"/>
                </a:cubicBezTo>
                <a:cubicBezTo>
                  <a:pt x="7560912" y="653864"/>
                  <a:pt x="7566856" y="651540"/>
                  <a:pt x="7572800" y="649215"/>
                </a:cubicBezTo>
                <a:cubicBezTo>
                  <a:pt x="7575772" y="649215"/>
                  <a:pt x="7581716" y="649215"/>
                  <a:pt x="7587660" y="649215"/>
                </a:cubicBezTo>
                <a:cubicBezTo>
                  <a:pt x="7587660" y="644566"/>
                  <a:pt x="7587660" y="642241"/>
                  <a:pt x="7587660" y="637592"/>
                </a:cubicBezTo>
                <a:cubicBezTo>
                  <a:pt x="7590632" y="635267"/>
                  <a:pt x="7596576" y="632943"/>
                  <a:pt x="7599548" y="630618"/>
                </a:cubicBezTo>
                <a:cubicBezTo>
                  <a:pt x="7608464" y="630618"/>
                  <a:pt x="7620352" y="630618"/>
                  <a:pt x="7629268" y="630618"/>
                </a:cubicBezTo>
                <a:cubicBezTo>
                  <a:pt x="7629268" y="642241"/>
                  <a:pt x="7629268" y="656189"/>
                  <a:pt x="7629268" y="667812"/>
                </a:cubicBezTo>
                <a:cubicBezTo>
                  <a:pt x="7650072" y="667812"/>
                  <a:pt x="7670876" y="667812"/>
                  <a:pt x="7691681" y="667812"/>
                </a:cubicBezTo>
                <a:cubicBezTo>
                  <a:pt x="7691681" y="711981"/>
                  <a:pt x="7691681" y="753824"/>
                  <a:pt x="7691681" y="797993"/>
                </a:cubicBezTo>
                <a:cubicBezTo>
                  <a:pt x="7700597" y="797993"/>
                  <a:pt x="7709513" y="797993"/>
                  <a:pt x="7715457" y="797993"/>
                </a:cubicBezTo>
                <a:cubicBezTo>
                  <a:pt x="7724373" y="795668"/>
                  <a:pt x="7730317" y="793343"/>
                  <a:pt x="7739233" y="791019"/>
                </a:cubicBezTo>
                <a:cubicBezTo>
                  <a:pt x="7739233" y="786369"/>
                  <a:pt x="7739233" y="784045"/>
                  <a:pt x="7739233" y="781720"/>
                </a:cubicBezTo>
                <a:cubicBezTo>
                  <a:pt x="7736261" y="781720"/>
                  <a:pt x="7733289" y="779395"/>
                  <a:pt x="7730317" y="779395"/>
                </a:cubicBezTo>
                <a:cubicBezTo>
                  <a:pt x="7730317" y="777071"/>
                  <a:pt x="7730317" y="774746"/>
                  <a:pt x="7730317" y="772421"/>
                </a:cubicBezTo>
                <a:cubicBezTo>
                  <a:pt x="7733289" y="770097"/>
                  <a:pt x="7736261" y="770097"/>
                  <a:pt x="7739233" y="767772"/>
                </a:cubicBezTo>
                <a:cubicBezTo>
                  <a:pt x="7739233" y="751500"/>
                  <a:pt x="7739233" y="732902"/>
                  <a:pt x="7739233" y="716630"/>
                </a:cubicBezTo>
                <a:cubicBezTo>
                  <a:pt x="7736261" y="716630"/>
                  <a:pt x="7733289" y="714305"/>
                  <a:pt x="7730317" y="714305"/>
                </a:cubicBezTo>
                <a:cubicBezTo>
                  <a:pt x="7730317" y="711981"/>
                  <a:pt x="7730317" y="709656"/>
                  <a:pt x="7730317" y="707331"/>
                </a:cubicBezTo>
                <a:cubicBezTo>
                  <a:pt x="7733289" y="705007"/>
                  <a:pt x="7736261" y="705007"/>
                  <a:pt x="7739233" y="702682"/>
                </a:cubicBezTo>
                <a:cubicBezTo>
                  <a:pt x="7739233" y="702682"/>
                  <a:pt x="7739233" y="700357"/>
                  <a:pt x="7739233" y="698033"/>
                </a:cubicBezTo>
                <a:cubicBezTo>
                  <a:pt x="7742205" y="698033"/>
                  <a:pt x="7742205" y="698033"/>
                  <a:pt x="7745177" y="698033"/>
                </a:cubicBezTo>
                <a:cubicBezTo>
                  <a:pt x="7745177" y="695708"/>
                  <a:pt x="7745177" y="691059"/>
                  <a:pt x="7745177" y="688734"/>
                </a:cubicBezTo>
                <a:cubicBezTo>
                  <a:pt x="7742205" y="688734"/>
                  <a:pt x="7742205" y="688734"/>
                  <a:pt x="7739233" y="688734"/>
                </a:cubicBezTo>
                <a:cubicBezTo>
                  <a:pt x="7739233" y="686409"/>
                  <a:pt x="7739233" y="684085"/>
                  <a:pt x="7739233" y="681760"/>
                </a:cubicBezTo>
                <a:cubicBezTo>
                  <a:pt x="7742205" y="681760"/>
                  <a:pt x="7745177" y="679436"/>
                  <a:pt x="7748149" y="677111"/>
                </a:cubicBezTo>
                <a:cubicBezTo>
                  <a:pt x="7751121" y="649215"/>
                  <a:pt x="7760037" y="625969"/>
                  <a:pt x="7795701" y="612021"/>
                </a:cubicBezTo>
                <a:cubicBezTo>
                  <a:pt x="7792729" y="612021"/>
                  <a:pt x="7792729" y="609696"/>
                  <a:pt x="7789757" y="609696"/>
                </a:cubicBezTo>
                <a:cubicBezTo>
                  <a:pt x="7789757" y="607371"/>
                  <a:pt x="7789757" y="605047"/>
                  <a:pt x="7789757" y="602722"/>
                </a:cubicBezTo>
                <a:cubicBezTo>
                  <a:pt x="7792729" y="602722"/>
                  <a:pt x="7795701" y="600397"/>
                  <a:pt x="7798673" y="600397"/>
                </a:cubicBezTo>
                <a:cubicBezTo>
                  <a:pt x="7798673" y="595748"/>
                  <a:pt x="7798673" y="593424"/>
                  <a:pt x="7798673" y="591099"/>
                </a:cubicBezTo>
                <a:cubicBezTo>
                  <a:pt x="7801645" y="591099"/>
                  <a:pt x="7801645" y="591099"/>
                  <a:pt x="7804617" y="591099"/>
                </a:cubicBezTo>
                <a:cubicBezTo>
                  <a:pt x="7804617" y="584125"/>
                  <a:pt x="7804617" y="577151"/>
                  <a:pt x="7804617" y="570177"/>
                </a:cubicBezTo>
                <a:cubicBezTo>
                  <a:pt x="7801645" y="570177"/>
                  <a:pt x="7801645" y="570177"/>
                  <a:pt x="7798673" y="570177"/>
                </a:cubicBezTo>
                <a:cubicBezTo>
                  <a:pt x="7798673" y="567852"/>
                  <a:pt x="7798673" y="567852"/>
                  <a:pt x="7798673" y="565528"/>
                </a:cubicBezTo>
                <a:cubicBezTo>
                  <a:pt x="7801645" y="565528"/>
                  <a:pt x="7804617" y="563203"/>
                  <a:pt x="7804617" y="563203"/>
                </a:cubicBezTo>
                <a:cubicBezTo>
                  <a:pt x="7810561" y="558554"/>
                  <a:pt x="7813533" y="553905"/>
                  <a:pt x="7819477" y="546931"/>
                </a:cubicBezTo>
                <a:cubicBezTo>
                  <a:pt x="7819477" y="546931"/>
                  <a:pt x="7819477" y="544606"/>
                  <a:pt x="7819477" y="544606"/>
                </a:cubicBezTo>
                <a:cubicBezTo>
                  <a:pt x="7819477" y="544606"/>
                  <a:pt x="7822449" y="544606"/>
                  <a:pt x="7822449" y="544606"/>
                </a:cubicBezTo>
                <a:cubicBezTo>
                  <a:pt x="7822449" y="542281"/>
                  <a:pt x="7822449" y="539957"/>
                  <a:pt x="7822449" y="537632"/>
                </a:cubicBezTo>
                <a:cubicBezTo>
                  <a:pt x="7816505" y="530658"/>
                  <a:pt x="7816505" y="519035"/>
                  <a:pt x="7822449" y="512061"/>
                </a:cubicBezTo>
                <a:cubicBezTo>
                  <a:pt x="7822449" y="512061"/>
                  <a:pt x="7822449" y="512061"/>
                  <a:pt x="7825421" y="505087"/>
                </a:cubicBezTo>
                <a:cubicBezTo>
                  <a:pt x="7825421" y="505087"/>
                  <a:pt x="7825421" y="505087"/>
                  <a:pt x="7828393" y="512061"/>
                </a:cubicBezTo>
                <a:cubicBezTo>
                  <a:pt x="7834337" y="519035"/>
                  <a:pt x="7837309" y="530658"/>
                  <a:pt x="7831365" y="537632"/>
                </a:cubicBezTo>
                <a:cubicBezTo>
                  <a:pt x="7831365" y="539957"/>
                  <a:pt x="7831365" y="542281"/>
                  <a:pt x="7831365" y="544606"/>
                </a:cubicBezTo>
                <a:cubicBezTo>
                  <a:pt x="7831365" y="544606"/>
                  <a:pt x="7834337" y="544606"/>
                  <a:pt x="7834337" y="544606"/>
                </a:cubicBezTo>
                <a:cubicBezTo>
                  <a:pt x="7834337" y="544606"/>
                  <a:pt x="7834337" y="546931"/>
                  <a:pt x="7834337" y="546931"/>
                </a:cubicBezTo>
                <a:cubicBezTo>
                  <a:pt x="7837309" y="551580"/>
                  <a:pt x="7843253" y="558554"/>
                  <a:pt x="7846225" y="563203"/>
                </a:cubicBezTo>
                <a:cubicBezTo>
                  <a:pt x="7849197" y="563203"/>
                  <a:pt x="7849197" y="565528"/>
                  <a:pt x="7852169" y="565528"/>
                </a:cubicBezTo>
                <a:cubicBezTo>
                  <a:pt x="7852169" y="567852"/>
                  <a:pt x="7852169" y="567852"/>
                  <a:pt x="7852169" y="570177"/>
                </a:cubicBezTo>
                <a:cubicBezTo>
                  <a:pt x="7852169" y="570177"/>
                  <a:pt x="7849197" y="570177"/>
                  <a:pt x="7849197" y="570177"/>
                </a:cubicBezTo>
                <a:cubicBezTo>
                  <a:pt x="7849197" y="577151"/>
                  <a:pt x="7849197" y="584125"/>
                  <a:pt x="7849197" y="591099"/>
                </a:cubicBezTo>
                <a:cubicBezTo>
                  <a:pt x="7849197" y="591099"/>
                  <a:pt x="7852169" y="591099"/>
                  <a:pt x="7855141" y="591099"/>
                </a:cubicBezTo>
                <a:cubicBezTo>
                  <a:pt x="7855141" y="593424"/>
                  <a:pt x="7855141" y="595748"/>
                  <a:pt x="7855141" y="600397"/>
                </a:cubicBezTo>
                <a:cubicBezTo>
                  <a:pt x="7855141" y="600397"/>
                  <a:pt x="7858114" y="602722"/>
                  <a:pt x="7861086" y="602722"/>
                </a:cubicBezTo>
                <a:cubicBezTo>
                  <a:pt x="7861086" y="605047"/>
                  <a:pt x="7861086" y="607371"/>
                  <a:pt x="7861086" y="609696"/>
                </a:cubicBezTo>
                <a:cubicBezTo>
                  <a:pt x="7858114" y="612021"/>
                  <a:pt x="7858114" y="612021"/>
                  <a:pt x="7855141" y="612021"/>
                </a:cubicBezTo>
                <a:cubicBezTo>
                  <a:pt x="7890806" y="625969"/>
                  <a:pt x="7896750" y="649215"/>
                  <a:pt x="7902694" y="677111"/>
                </a:cubicBezTo>
                <a:cubicBezTo>
                  <a:pt x="7905666" y="679436"/>
                  <a:pt x="7908638" y="679436"/>
                  <a:pt x="7911610" y="681760"/>
                </a:cubicBezTo>
                <a:cubicBezTo>
                  <a:pt x="7911610" y="684085"/>
                  <a:pt x="7911610" y="686409"/>
                  <a:pt x="7911610" y="688734"/>
                </a:cubicBezTo>
                <a:cubicBezTo>
                  <a:pt x="7908638" y="688734"/>
                  <a:pt x="7908638" y="688734"/>
                  <a:pt x="7905666" y="688734"/>
                </a:cubicBezTo>
                <a:cubicBezTo>
                  <a:pt x="7905666" y="693383"/>
                  <a:pt x="7905666" y="695708"/>
                  <a:pt x="7905666" y="698033"/>
                </a:cubicBezTo>
                <a:cubicBezTo>
                  <a:pt x="7908638" y="698033"/>
                  <a:pt x="7908638" y="698033"/>
                  <a:pt x="7911610" y="698033"/>
                </a:cubicBezTo>
                <a:cubicBezTo>
                  <a:pt x="7911610" y="700357"/>
                  <a:pt x="7911610" y="702682"/>
                  <a:pt x="7911610" y="702682"/>
                </a:cubicBezTo>
                <a:cubicBezTo>
                  <a:pt x="7914582" y="705007"/>
                  <a:pt x="7917554" y="707331"/>
                  <a:pt x="7920526" y="707331"/>
                </a:cubicBezTo>
                <a:cubicBezTo>
                  <a:pt x="7920526" y="709656"/>
                  <a:pt x="7920526" y="711981"/>
                  <a:pt x="7920526" y="714305"/>
                </a:cubicBezTo>
                <a:cubicBezTo>
                  <a:pt x="7917554" y="714305"/>
                  <a:pt x="7914582" y="716630"/>
                  <a:pt x="7911610" y="716630"/>
                </a:cubicBezTo>
                <a:cubicBezTo>
                  <a:pt x="7911610" y="735227"/>
                  <a:pt x="7911610" y="751500"/>
                  <a:pt x="7911610" y="767772"/>
                </a:cubicBezTo>
                <a:cubicBezTo>
                  <a:pt x="7914582" y="770097"/>
                  <a:pt x="7917554" y="770097"/>
                  <a:pt x="7920526" y="772421"/>
                </a:cubicBezTo>
                <a:cubicBezTo>
                  <a:pt x="7920526" y="774746"/>
                  <a:pt x="7920526" y="777071"/>
                  <a:pt x="7920526" y="779395"/>
                </a:cubicBezTo>
                <a:cubicBezTo>
                  <a:pt x="7917554" y="779395"/>
                  <a:pt x="7914582" y="781720"/>
                  <a:pt x="7911610" y="781720"/>
                </a:cubicBezTo>
                <a:cubicBezTo>
                  <a:pt x="7911610" y="784045"/>
                  <a:pt x="7911610" y="786369"/>
                  <a:pt x="7911610" y="788694"/>
                </a:cubicBezTo>
                <a:cubicBezTo>
                  <a:pt x="7914582" y="788694"/>
                  <a:pt x="7920526" y="788694"/>
                  <a:pt x="7923498" y="788694"/>
                </a:cubicBezTo>
                <a:cubicBezTo>
                  <a:pt x="7923498" y="793343"/>
                  <a:pt x="7923498" y="795668"/>
                  <a:pt x="7923498" y="797993"/>
                </a:cubicBezTo>
                <a:cubicBezTo>
                  <a:pt x="7932414" y="797993"/>
                  <a:pt x="7938358" y="797993"/>
                  <a:pt x="7944302" y="797993"/>
                </a:cubicBezTo>
                <a:cubicBezTo>
                  <a:pt x="7944302" y="746850"/>
                  <a:pt x="7944302" y="693383"/>
                  <a:pt x="7944302" y="642241"/>
                </a:cubicBezTo>
                <a:cubicBezTo>
                  <a:pt x="7971050" y="637592"/>
                  <a:pt x="7994826" y="635267"/>
                  <a:pt x="8021574" y="630618"/>
                </a:cubicBezTo>
                <a:cubicBezTo>
                  <a:pt x="8036434" y="630618"/>
                  <a:pt x="8051295" y="630618"/>
                  <a:pt x="8063183" y="630618"/>
                </a:cubicBezTo>
                <a:cubicBezTo>
                  <a:pt x="8063183" y="600397"/>
                  <a:pt x="8063183" y="567852"/>
                  <a:pt x="8063183" y="537632"/>
                </a:cubicBezTo>
                <a:cubicBezTo>
                  <a:pt x="8092903" y="516710"/>
                  <a:pt x="8152343" y="516710"/>
                  <a:pt x="8179091" y="537632"/>
                </a:cubicBezTo>
                <a:cubicBezTo>
                  <a:pt x="8179091" y="616670"/>
                  <a:pt x="8179091" y="695708"/>
                  <a:pt x="8179091" y="777071"/>
                </a:cubicBezTo>
                <a:cubicBezTo>
                  <a:pt x="8193951" y="777071"/>
                  <a:pt x="8208811" y="777071"/>
                  <a:pt x="8220700" y="777071"/>
                </a:cubicBezTo>
                <a:cubicBezTo>
                  <a:pt x="8220700" y="735227"/>
                  <a:pt x="8220700" y="695708"/>
                  <a:pt x="8220700" y="656189"/>
                </a:cubicBezTo>
                <a:cubicBezTo>
                  <a:pt x="8253392" y="656189"/>
                  <a:pt x="8286084" y="656189"/>
                  <a:pt x="8318776" y="656189"/>
                </a:cubicBezTo>
                <a:cubicBezTo>
                  <a:pt x="8324720" y="663163"/>
                  <a:pt x="8330664" y="670137"/>
                  <a:pt x="8336608" y="677111"/>
                </a:cubicBezTo>
                <a:lnTo>
                  <a:pt x="8336608" y="730583"/>
                </a:lnTo>
                <a:lnTo>
                  <a:pt x="8338211" y="730681"/>
                </a:lnTo>
                <a:cubicBezTo>
                  <a:pt x="8338211" y="730681"/>
                  <a:pt x="8338211" y="730681"/>
                  <a:pt x="8338211" y="607460"/>
                </a:cubicBezTo>
                <a:cubicBezTo>
                  <a:pt x="8338211" y="607460"/>
                  <a:pt x="8338211" y="607460"/>
                  <a:pt x="8359829" y="607460"/>
                </a:cubicBezTo>
                <a:cubicBezTo>
                  <a:pt x="8359829" y="607460"/>
                  <a:pt x="8359829" y="607460"/>
                  <a:pt x="8359829" y="471268"/>
                </a:cubicBezTo>
                <a:cubicBezTo>
                  <a:pt x="8359829" y="471268"/>
                  <a:pt x="8359829" y="471268"/>
                  <a:pt x="8378745" y="471268"/>
                </a:cubicBezTo>
                <a:cubicBezTo>
                  <a:pt x="8378745" y="471268"/>
                  <a:pt x="8378745" y="471268"/>
                  <a:pt x="8378745" y="356694"/>
                </a:cubicBezTo>
                <a:cubicBezTo>
                  <a:pt x="8378745" y="356694"/>
                  <a:pt x="8378745" y="356694"/>
                  <a:pt x="8384149" y="354532"/>
                </a:cubicBezTo>
                <a:cubicBezTo>
                  <a:pt x="8384149" y="354532"/>
                  <a:pt x="8384149" y="354532"/>
                  <a:pt x="8384149" y="328590"/>
                </a:cubicBezTo>
                <a:cubicBezTo>
                  <a:pt x="8384149" y="328590"/>
                  <a:pt x="8384149" y="328590"/>
                  <a:pt x="8405767" y="328590"/>
                </a:cubicBezTo>
                <a:cubicBezTo>
                  <a:pt x="8405767" y="328590"/>
                  <a:pt x="8405767" y="328590"/>
                  <a:pt x="8454408" y="246443"/>
                </a:cubicBezTo>
                <a:cubicBezTo>
                  <a:pt x="8454408" y="246443"/>
                  <a:pt x="8454408" y="246443"/>
                  <a:pt x="8459812" y="0"/>
                </a:cubicBezTo>
                <a:cubicBezTo>
                  <a:pt x="8459812" y="0"/>
                  <a:pt x="8459812" y="0"/>
                  <a:pt x="8462515" y="246443"/>
                </a:cubicBezTo>
                <a:cubicBezTo>
                  <a:pt x="8462515" y="246443"/>
                  <a:pt x="8462515" y="246443"/>
                  <a:pt x="8513857" y="326429"/>
                </a:cubicBezTo>
                <a:cubicBezTo>
                  <a:pt x="8513857" y="326429"/>
                  <a:pt x="8513857" y="326429"/>
                  <a:pt x="8535475" y="326429"/>
                </a:cubicBezTo>
                <a:cubicBezTo>
                  <a:pt x="8535475" y="326429"/>
                  <a:pt x="8535475" y="326429"/>
                  <a:pt x="8535475" y="350208"/>
                </a:cubicBezTo>
                <a:cubicBezTo>
                  <a:pt x="8535475" y="350208"/>
                  <a:pt x="8535475" y="350208"/>
                  <a:pt x="8540880" y="356694"/>
                </a:cubicBezTo>
                <a:cubicBezTo>
                  <a:pt x="8540880" y="356694"/>
                  <a:pt x="8540880" y="356694"/>
                  <a:pt x="8540880" y="471268"/>
                </a:cubicBezTo>
                <a:cubicBezTo>
                  <a:pt x="8540880" y="471268"/>
                  <a:pt x="8540880" y="471268"/>
                  <a:pt x="8565200" y="471268"/>
                </a:cubicBezTo>
                <a:cubicBezTo>
                  <a:pt x="8565200" y="471268"/>
                  <a:pt x="8565200" y="471268"/>
                  <a:pt x="8565200" y="611783"/>
                </a:cubicBezTo>
                <a:cubicBezTo>
                  <a:pt x="8565200" y="611783"/>
                  <a:pt x="8565200" y="611783"/>
                  <a:pt x="8581414" y="609622"/>
                </a:cubicBezTo>
                <a:cubicBezTo>
                  <a:pt x="8581414" y="609622"/>
                  <a:pt x="8581414" y="609622"/>
                  <a:pt x="8578711" y="698255"/>
                </a:cubicBezTo>
                <a:cubicBezTo>
                  <a:pt x="8578711" y="698255"/>
                  <a:pt x="8578711" y="698255"/>
                  <a:pt x="8594925" y="700416"/>
                </a:cubicBezTo>
                <a:cubicBezTo>
                  <a:pt x="8594925" y="700416"/>
                  <a:pt x="8594925" y="700416"/>
                  <a:pt x="8597627" y="706902"/>
                </a:cubicBezTo>
                <a:cubicBezTo>
                  <a:pt x="8597627" y="706902"/>
                  <a:pt x="8597627" y="706902"/>
                  <a:pt x="8605734" y="687446"/>
                </a:cubicBezTo>
                <a:cubicBezTo>
                  <a:pt x="8605734" y="687446"/>
                  <a:pt x="8605734" y="687446"/>
                  <a:pt x="8624650" y="687446"/>
                </a:cubicBezTo>
                <a:cubicBezTo>
                  <a:pt x="8624650" y="687446"/>
                  <a:pt x="8624650" y="687446"/>
                  <a:pt x="8624650" y="719872"/>
                </a:cubicBezTo>
                <a:cubicBezTo>
                  <a:pt x="8624650" y="719872"/>
                  <a:pt x="8624650" y="719872"/>
                  <a:pt x="8635459" y="724196"/>
                </a:cubicBezTo>
                <a:cubicBezTo>
                  <a:pt x="8635459" y="724196"/>
                  <a:pt x="8635459" y="724196"/>
                  <a:pt x="8635459" y="735005"/>
                </a:cubicBezTo>
                <a:cubicBezTo>
                  <a:pt x="8635459" y="735005"/>
                  <a:pt x="8635459" y="735005"/>
                  <a:pt x="8694909" y="735005"/>
                </a:cubicBezTo>
                <a:cubicBezTo>
                  <a:pt x="8694909" y="735005"/>
                  <a:pt x="8694909" y="735005"/>
                  <a:pt x="8694909" y="743652"/>
                </a:cubicBezTo>
                <a:cubicBezTo>
                  <a:pt x="8694909" y="743652"/>
                  <a:pt x="8694909" y="743652"/>
                  <a:pt x="8716527" y="743652"/>
                </a:cubicBezTo>
                <a:cubicBezTo>
                  <a:pt x="8716527" y="743652"/>
                  <a:pt x="8716527" y="743652"/>
                  <a:pt x="8716527" y="713387"/>
                </a:cubicBezTo>
                <a:cubicBezTo>
                  <a:pt x="8716527" y="713387"/>
                  <a:pt x="8716527" y="713387"/>
                  <a:pt x="8775976" y="713387"/>
                </a:cubicBezTo>
                <a:cubicBezTo>
                  <a:pt x="8775976" y="713387"/>
                  <a:pt x="8775976" y="713387"/>
                  <a:pt x="8775976" y="702578"/>
                </a:cubicBezTo>
                <a:cubicBezTo>
                  <a:pt x="8775976" y="702578"/>
                  <a:pt x="8775976" y="702578"/>
                  <a:pt x="8786785" y="702578"/>
                </a:cubicBezTo>
                <a:cubicBezTo>
                  <a:pt x="8786785" y="702578"/>
                  <a:pt x="8786785" y="702578"/>
                  <a:pt x="8786785" y="687446"/>
                </a:cubicBezTo>
                <a:cubicBezTo>
                  <a:pt x="8786785" y="687446"/>
                  <a:pt x="8786785" y="687446"/>
                  <a:pt x="8794892" y="687446"/>
                </a:cubicBezTo>
                <a:cubicBezTo>
                  <a:pt x="8794892" y="687446"/>
                  <a:pt x="8794892" y="687446"/>
                  <a:pt x="8794892" y="678799"/>
                </a:cubicBezTo>
                <a:cubicBezTo>
                  <a:pt x="8794892" y="678799"/>
                  <a:pt x="8794892" y="678799"/>
                  <a:pt x="8816510" y="678799"/>
                </a:cubicBezTo>
                <a:cubicBezTo>
                  <a:pt x="8816510" y="678799"/>
                  <a:pt x="8816510" y="678799"/>
                  <a:pt x="8816510" y="687446"/>
                </a:cubicBezTo>
                <a:cubicBezTo>
                  <a:pt x="8816510" y="687446"/>
                  <a:pt x="8816510" y="687446"/>
                  <a:pt x="8846235" y="687446"/>
                </a:cubicBezTo>
                <a:cubicBezTo>
                  <a:pt x="8846235" y="687446"/>
                  <a:pt x="8846235" y="687446"/>
                  <a:pt x="8846235" y="672313"/>
                </a:cubicBezTo>
                <a:cubicBezTo>
                  <a:pt x="8846235" y="672313"/>
                  <a:pt x="8846235" y="672313"/>
                  <a:pt x="8865151" y="672313"/>
                </a:cubicBezTo>
                <a:cubicBezTo>
                  <a:pt x="8865151" y="672313"/>
                  <a:pt x="8865151" y="672313"/>
                  <a:pt x="8865151" y="696093"/>
                </a:cubicBezTo>
                <a:cubicBezTo>
                  <a:pt x="8865151" y="696093"/>
                  <a:pt x="8865151" y="696093"/>
                  <a:pt x="8875959" y="696093"/>
                </a:cubicBezTo>
                <a:cubicBezTo>
                  <a:pt x="8875959" y="696093"/>
                  <a:pt x="8875959" y="696093"/>
                  <a:pt x="8875959" y="687446"/>
                </a:cubicBezTo>
                <a:cubicBezTo>
                  <a:pt x="8875959" y="687446"/>
                  <a:pt x="8875959" y="687446"/>
                  <a:pt x="8894875" y="687446"/>
                </a:cubicBezTo>
                <a:cubicBezTo>
                  <a:pt x="8894875" y="687446"/>
                  <a:pt x="8894875" y="687446"/>
                  <a:pt x="8894875" y="713387"/>
                </a:cubicBezTo>
                <a:cubicBezTo>
                  <a:pt x="8894875" y="713387"/>
                  <a:pt x="8894875" y="713387"/>
                  <a:pt x="8916493" y="713387"/>
                </a:cubicBezTo>
                <a:cubicBezTo>
                  <a:pt x="8916493" y="713387"/>
                  <a:pt x="8916493" y="713387"/>
                  <a:pt x="8916493" y="726358"/>
                </a:cubicBezTo>
                <a:cubicBezTo>
                  <a:pt x="8916493" y="726358"/>
                  <a:pt x="8916493" y="726358"/>
                  <a:pt x="8924600" y="726358"/>
                </a:cubicBezTo>
                <a:cubicBezTo>
                  <a:pt x="8924600" y="726358"/>
                  <a:pt x="8924600" y="726358"/>
                  <a:pt x="8924600" y="719872"/>
                </a:cubicBezTo>
                <a:cubicBezTo>
                  <a:pt x="8924600" y="719872"/>
                  <a:pt x="8924600" y="719872"/>
                  <a:pt x="8965134" y="719872"/>
                </a:cubicBezTo>
                <a:cubicBezTo>
                  <a:pt x="8965134" y="719872"/>
                  <a:pt x="8965134" y="719872"/>
                  <a:pt x="8965134" y="743652"/>
                </a:cubicBezTo>
                <a:cubicBezTo>
                  <a:pt x="8965134" y="743652"/>
                  <a:pt x="8965134" y="743652"/>
                  <a:pt x="8975943" y="743652"/>
                </a:cubicBezTo>
                <a:cubicBezTo>
                  <a:pt x="8975943" y="743652"/>
                  <a:pt x="8975943" y="743652"/>
                  <a:pt x="8975943" y="752299"/>
                </a:cubicBezTo>
                <a:cubicBezTo>
                  <a:pt x="8975943" y="752299"/>
                  <a:pt x="8975943" y="752299"/>
                  <a:pt x="8984050" y="752299"/>
                </a:cubicBezTo>
                <a:cubicBezTo>
                  <a:pt x="8984050" y="752299"/>
                  <a:pt x="8984050" y="752299"/>
                  <a:pt x="8984050" y="735005"/>
                </a:cubicBezTo>
                <a:cubicBezTo>
                  <a:pt x="8984050" y="735005"/>
                  <a:pt x="8984050" y="735005"/>
                  <a:pt x="8994859" y="735005"/>
                </a:cubicBezTo>
                <a:cubicBezTo>
                  <a:pt x="8994859" y="735005"/>
                  <a:pt x="8994859" y="735005"/>
                  <a:pt x="8994859" y="743652"/>
                </a:cubicBezTo>
                <a:cubicBezTo>
                  <a:pt x="8994859" y="743652"/>
                  <a:pt x="8994859" y="743652"/>
                  <a:pt x="8997561" y="743652"/>
                </a:cubicBezTo>
                <a:cubicBezTo>
                  <a:pt x="8997561" y="743652"/>
                  <a:pt x="8997561" y="743652"/>
                  <a:pt x="8997561" y="741490"/>
                </a:cubicBezTo>
                <a:cubicBezTo>
                  <a:pt x="8997561" y="741490"/>
                  <a:pt x="8997561" y="741490"/>
                  <a:pt x="9002965" y="741490"/>
                </a:cubicBezTo>
                <a:cubicBezTo>
                  <a:pt x="9002965" y="741490"/>
                  <a:pt x="9002965" y="741490"/>
                  <a:pt x="9002965" y="735005"/>
                </a:cubicBezTo>
                <a:cubicBezTo>
                  <a:pt x="9002965" y="735005"/>
                  <a:pt x="9002965" y="735005"/>
                  <a:pt x="9054309" y="735005"/>
                </a:cubicBezTo>
                <a:cubicBezTo>
                  <a:pt x="9054309" y="735005"/>
                  <a:pt x="9054309" y="735005"/>
                  <a:pt x="9054309" y="758784"/>
                </a:cubicBezTo>
                <a:cubicBezTo>
                  <a:pt x="9054309" y="758784"/>
                  <a:pt x="9054309" y="758784"/>
                  <a:pt x="9075927" y="758784"/>
                </a:cubicBezTo>
                <a:cubicBezTo>
                  <a:pt x="9075927" y="758784"/>
                  <a:pt x="9075927" y="758784"/>
                  <a:pt x="9075927" y="767431"/>
                </a:cubicBezTo>
                <a:cubicBezTo>
                  <a:pt x="9075927" y="767431"/>
                  <a:pt x="9075927" y="767431"/>
                  <a:pt x="9094842" y="767431"/>
                </a:cubicBezTo>
                <a:cubicBezTo>
                  <a:pt x="9094842" y="767431"/>
                  <a:pt x="9094842" y="767431"/>
                  <a:pt x="9094842" y="743652"/>
                </a:cubicBezTo>
                <a:cubicBezTo>
                  <a:pt x="9094842" y="743652"/>
                  <a:pt x="9094842" y="743652"/>
                  <a:pt x="9105651" y="743652"/>
                </a:cubicBezTo>
                <a:cubicBezTo>
                  <a:pt x="9105651" y="743652"/>
                  <a:pt x="9105651" y="743652"/>
                  <a:pt x="9105651" y="711225"/>
                </a:cubicBezTo>
                <a:cubicBezTo>
                  <a:pt x="9105651" y="711225"/>
                  <a:pt x="9105651" y="711225"/>
                  <a:pt x="9116460" y="711225"/>
                </a:cubicBezTo>
                <a:cubicBezTo>
                  <a:pt x="9116460" y="711225"/>
                  <a:pt x="9116460" y="711225"/>
                  <a:pt x="9116460" y="696093"/>
                </a:cubicBezTo>
                <a:cubicBezTo>
                  <a:pt x="9116460" y="696093"/>
                  <a:pt x="9116460" y="696093"/>
                  <a:pt x="9113758" y="696093"/>
                </a:cubicBezTo>
                <a:cubicBezTo>
                  <a:pt x="9113758" y="696093"/>
                  <a:pt x="9113758" y="696093"/>
                  <a:pt x="9121865" y="683122"/>
                </a:cubicBezTo>
                <a:cubicBezTo>
                  <a:pt x="9121865" y="683122"/>
                  <a:pt x="9121865" y="683122"/>
                  <a:pt x="9132674" y="711225"/>
                </a:cubicBezTo>
                <a:cubicBezTo>
                  <a:pt x="9132674" y="711225"/>
                  <a:pt x="9132674" y="711225"/>
                  <a:pt x="9140781" y="711225"/>
                </a:cubicBezTo>
                <a:cubicBezTo>
                  <a:pt x="9140781" y="711225"/>
                  <a:pt x="9140781" y="711225"/>
                  <a:pt x="9140781" y="605298"/>
                </a:cubicBezTo>
                <a:cubicBezTo>
                  <a:pt x="9140781" y="605298"/>
                  <a:pt x="9140781" y="605298"/>
                  <a:pt x="9156994" y="605298"/>
                </a:cubicBezTo>
                <a:cubicBezTo>
                  <a:pt x="9156994" y="605298"/>
                  <a:pt x="9156994" y="605298"/>
                  <a:pt x="9156994" y="557739"/>
                </a:cubicBezTo>
                <a:cubicBezTo>
                  <a:pt x="9156994" y="557739"/>
                  <a:pt x="9156994" y="557739"/>
                  <a:pt x="9192123" y="557739"/>
                </a:cubicBezTo>
                <a:cubicBezTo>
                  <a:pt x="9192123" y="557739"/>
                  <a:pt x="9192123" y="557739"/>
                  <a:pt x="9192123" y="536121"/>
                </a:cubicBezTo>
                <a:cubicBezTo>
                  <a:pt x="9192123" y="536121"/>
                  <a:pt x="9192123" y="536121"/>
                  <a:pt x="9238062" y="536121"/>
                </a:cubicBezTo>
                <a:cubicBezTo>
                  <a:pt x="9238062" y="536121"/>
                  <a:pt x="9238062" y="536121"/>
                  <a:pt x="9238062" y="555577"/>
                </a:cubicBezTo>
                <a:cubicBezTo>
                  <a:pt x="9238062" y="555577"/>
                  <a:pt x="9238062" y="555577"/>
                  <a:pt x="9262382" y="555577"/>
                </a:cubicBezTo>
                <a:cubicBezTo>
                  <a:pt x="9262382" y="555577"/>
                  <a:pt x="9262382" y="555577"/>
                  <a:pt x="9262382" y="603136"/>
                </a:cubicBezTo>
                <a:cubicBezTo>
                  <a:pt x="9262382" y="603136"/>
                  <a:pt x="9262382" y="603136"/>
                  <a:pt x="9273191" y="603136"/>
                </a:cubicBezTo>
                <a:cubicBezTo>
                  <a:pt x="9273191" y="603136"/>
                  <a:pt x="9273191" y="603136"/>
                  <a:pt x="9273191" y="607460"/>
                </a:cubicBezTo>
                <a:cubicBezTo>
                  <a:pt x="9273191" y="607460"/>
                  <a:pt x="9273191" y="607460"/>
                  <a:pt x="9292107" y="607460"/>
                </a:cubicBezTo>
                <a:cubicBezTo>
                  <a:pt x="9292107" y="607460"/>
                  <a:pt x="9292107" y="607460"/>
                  <a:pt x="9292107" y="646372"/>
                </a:cubicBezTo>
                <a:cubicBezTo>
                  <a:pt x="9292107" y="646372"/>
                  <a:pt x="9292107" y="646372"/>
                  <a:pt x="9302916" y="646372"/>
                </a:cubicBezTo>
                <a:cubicBezTo>
                  <a:pt x="9302916" y="646372"/>
                  <a:pt x="9302916" y="646372"/>
                  <a:pt x="9302916" y="659343"/>
                </a:cubicBezTo>
                <a:cubicBezTo>
                  <a:pt x="9302916" y="659343"/>
                  <a:pt x="9302916" y="659343"/>
                  <a:pt x="9324534" y="659343"/>
                </a:cubicBezTo>
                <a:cubicBezTo>
                  <a:pt x="9324534" y="659343"/>
                  <a:pt x="9324534" y="659343"/>
                  <a:pt x="9324534" y="663666"/>
                </a:cubicBezTo>
                <a:cubicBezTo>
                  <a:pt x="9324534" y="663666"/>
                  <a:pt x="9324534" y="663666"/>
                  <a:pt x="9332641" y="665828"/>
                </a:cubicBezTo>
                <a:cubicBezTo>
                  <a:pt x="9332641" y="665828"/>
                  <a:pt x="9332641" y="665828"/>
                  <a:pt x="9332641" y="687446"/>
                </a:cubicBezTo>
                <a:cubicBezTo>
                  <a:pt x="9332641" y="687446"/>
                  <a:pt x="9332641" y="687446"/>
                  <a:pt x="9356961" y="687446"/>
                </a:cubicBezTo>
                <a:cubicBezTo>
                  <a:pt x="9356961" y="687446"/>
                  <a:pt x="9356961" y="687446"/>
                  <a:pt x="9356961" y="696093"/>
                </a:cubicBezTo>
                <a:cubicBezTo>
                  <a:pt x="9356961" y="696093"/>
                  <a:pt x="9356961" y="696093"/>
                  <a:pt x="9370472" y="696093"/>
                </a:cubicBezTo>
                <a:cubicBezTo>
                  <a:pt x="9370472" y="696093"/>
                  <a:pt x="9370472" y="696093"/>
                  <a:pt x="9370472" y="713387"/>
                </a:cubicBezTo>
                <a:cubicBezTo>
                  <a:pt x="9370472" y="713387"/>
                  <a:pt x="9370472" y="713387"/>
                  <a:pt x="9375877" y="713387"/>
                </a:cubicBezTo>
                <a:cubicBezTo>
                  <a:pt x="9375877" y="713387"/>
                  <a:pt x="9375877" y="713387"/>
                  <a:pt x="9375877" y="698255"/>
                </a:cubicBezTo>
                <a:cubicBezTo>
                  <a:pt x="9375877" y="698255"/>
                  <a:pt x="9375877" y="698255"/>
                  <a:pt x="9386686" y="698255"/>
                </a:cubicBezTo>
                <a:cubicBezTo>
                  <a:pt x="9386686" y="698255"/>
                  <a:pt x="9386686" y="698255"/>
                  <a:pt x="9386686" y="711225"/>
                </a:cubicBezTo>
                <a:cubicBezTo>
                  <a:pt x="9386686" y="711225"/>
                  <a:pt x="9386686" y="711225"/>
                  <a:pt x="9394793" y="711225"/>
                </a:cubicBezTo>
                <a:cubicBezTo>
                  <a:pt x="9394793" y="711225"/>
                  <a:pt x="9394793" y="711225"/>
                  <a:pt x="9394793" y="706902"/>
                </a:cubicBezTo>
                <a:cubicBezTo>
                  <a:pt x="9394793" y="706902"/>
                  <a:pt x="9394793" y="706902"/>
                  <a:pt x="9459647" y="706902"/>
                </a:cubicBezTo>
                <a:cubicBezTo>
                  <a:pt x="9459647" y="706902"/>
                  <a:pt x="9459647" y="706902"/>
                  <a:pt x="9459647" y="717711"/>
                </a:cubicBezTo>
                <a:cubicBezTo>
                  <a:pt x="9459647" y="717711"/>
                  <a:pt x="9459647" y="717711"/>
                  <a:pt x="9467753" y="717711"/>
                </a:cubicBezTo>
                <a:cubicBezTo>
                  <a:pt x="9467753" y="717711"/>
                  <a:pt x="9467753" y="717711"/>
                  <a:pt x="9467753" y="735005"/>
                </a:cubicBezTo>
                <a:cubicBezTo>
                  <a:pt x="9467753" y="735005"/>
                  <a:pt x="9467753" y="735005"/>
                  <a:pt x="9489371" y="724196"/>
                </a:cubicBezTo>
                <a:cubicBezTo>
                  <a:pt x="9489371" y="724196"/>
                  <a:pt x="9489371" y="724196"/>
                  <a:pt x="9497478" y="683122"/>
                </a:cubicBezTo>
                <a:cubicBezTo>
                  <a:pt x="9497478" y="683122"/>
                  <a:pt x="9497478" y="683122"/>
                  <a:pt x="9505585" y="680960"/>
                </a:cubicBezTo>
                <a:cubicBezTo>
                  <a:pt x="9505585" y="680960"/>
                  <a:pt x="9505585" y="680960"/>
                  <a:pt x="9508287" y="611783"/>
                </a:cubicBezTo>
                <a:cubicBezTo>
                  <a:pt x="9508287" y="611783"/>
                  <a:pt x="9508287" y="611783"/>
                  <a:pt x="9510989" y="680960"/>
                </a:cubicBezTo>
                <a:cubicBezTo>
                  <a:pt x="9510989" y="680960"/>
                  <a:pt x="9510989" y="680960"/>
                  <a:pt x="9519096" y="683122"/>
                </a:cubicBezTo>
                <a:cubicBezTo>
                  <a:pt x="9519096" y="683122"/>
                  <a:pt x="9519096" y="683122"/>
                  <a:pt x="9519096" y="596651"/>
                </a:cubicBezTo>
                <a:cubicBezTo>
                  <a:pt x="9519096" y="596651"/>
                  <a:pt x="9519096" y="596651"/>
                  <a:pt x="9524501" y="596651"/>
                </a:cubicBezTo>
                <a:cubicBezTo>
                  <a:pt x="9524501" y="596651"/>
                  <a:pt x="9524501" y="596651"/>
                  <a:pt x="9524501" y="564224"/>
                </a:cubicBezTo>
                <a:cubicBezTo>
                  <a:pt x="9524501" y="564224"/>
                  <a:pt x="9524501" y="564224"/>
                  <a:pt x="9575844" y="564224"/>
                </a:cubicBezTo>
                <a:cubicBezTo>
                  <a:pt x="9575844" y="564224"/>
                  <a:pt x="9575844" y="564224"/>
                  <a:pt x="9575844" y="596651"/>
                </a:cubicBezTo>
                <a:cubicBezTo>
                  <a:pt x="9575844" y="596651"/>
                  <a:pt x="9575844" y="596651"/>
                  <a:pt x="9583951" y="596651"/>
                </a:cubicBezTo>
                <a:cubicBezTo>
                  <a:pt x="9583951" y="596651"/>
                  <a:pt x="9583951" y="596651"/>
                  <a:pt x="9583951" y="514503"/>
                </a:cubicBezTo>
                <a:cubicBezTo>
                  <a:pt x="9583951" y="514503"/>
                  <a:pt x="9583951" y="514503"/>
                  <a:pt x="9602866" y="514503"/>
                </a:cubicBezTo>
                <a:cubicBezTo>
                  <a:pt x="9602866" y="514503"/>
                  <a:pt x="9602866" y="514503"/>
                  <a:pt x="9602866" y="499371"/>
                </a:cubicBezTo>
                <a:cubicBezTo>
                  <a:pt x="9602866" y="499371"/>
                  <a:pt x="9602866" y="499371"/>
                  <a:pt x="9632591" y="499371"/>
                </a:cubicBezTo>
                <a:cubicBezTo>
                  <a:pt x="9632591" y="499371"/>
                  <a:pt x="9632591" y="499371"/>
                  <a:pt x="9632591" y="490724"/>
                </a:cubicBezTo>
                <a:cubicBezTo>
                  <a:pt x="9632591" y="490724"/>
                  <a:pt x="9632591" y="490724"/>
                  <a:pt x="9651507" y="490724"/>
                </a:cubicBezTo>
                <a:cubicBezTo>
                  <a:pt x="9651507" y="490724"/>
                  <a:pt x="9651507" y="490724"/>
                  <a:pt x="9651507" y="499371"/>
                </a:cubicBezTo>
                <a:cubicBezTo>
                  <a:pt x="9651507" y="499371"/>
                  <a:pt x="9651507" y="499371"/>
                  <a:pt x="9659613" y="499371"/>
                </a:cubicBezTo>
                <a:cubicBezTo>
                  <a:pt x="9659613" y="499371"/>
                  <a:pt x="9659613" y="499371"/>
                  <a:pt x="9659613" y="495047"/>
                </a:cubicBezTo>
                <a:cubicBezTo>
                  <a:pt x="9659613" y="495047"/>
                  <a:pt x="9659613" y="495047"/>
                  <a:pt x="9673125" y="495047"/>
                </a:cubicBezTo>
                <a:cubicBezTo>
                  <a:pt x="9673125" y="495047"/>
                  <a:pt x="9673125" y="495047"/>
                  <a:pt x="9673125" y="499371"/>
                </a:cubicBezTo>
                <a:cubicBezTo>
                  <a:pt x="9673125" y="499371"/>
                  <a:pt x="9673125" y="499371"/>
                  <a:pt x="9678529" y="499371"/>
                </a:cubicBezTo>
                <a:cubicBezTo>
                  <a:pt x="9678529" y="499371"/>
                  <a:pt x="9678529" y="499371"/>
                  <a:pt x="9678529" y="490724"/>
                </a:cubicBezTo>
                <a:cubicBezTo>
                  <a:pt x="9678529" y="490724"/>
                  <a:pt x="9678529" y="490724"/>
                  <a:pt x="9702850" y="490724"/>
                </a:cubicBezTo>
                <a:cubicBezTo>
                  <a:pt x="9702850" y="490724"/>
                  <a:pt x="9702850" y="490724"/>
                  <a:pt x="9702850" y="499371"/>
                </a:cubicBezTo>
                <a:cubicBezTo>
                  <a:pt x="9702850" y="499371"/>
                  <a:pt x="9702850" y="499371"/>
                  <a:pt x="9743383" y="499371"/>
                </a:cubicBezTo>
                <a:cubicBezTo>
                  <a:pt x="9743383" y="499371"/>
                  <a:pt x="9743383" y="499371"/>
                  <a:pt x="9743383" y="512342"/>
                </a:cubicBezTo>
                <a:cubicBezTo>
                  <a:pt x="9743383" y="512342"/>
                  <a:pt x="9743383" y="512342"/>
                  <a:pt x="9778513" y="512342"/>
                </a:cubicBezTo>
                <a:cubicBezTo>
                  <a:pt x="9778513" y="512342"/>
                  <a:pt x="9778513" y="512342"/>
                  <a:pt x="9778513" y="542607"/>
                </a:cubicBezTo>
                <a:cubicBezTo>
                  <a:pt x="9778513" y="542607"/>
                  <a:pt x="9778513" y="542607"/>
                  <a:pt x="9786619" y="542607"/>
                </a:cubicBezTo>
                <a:cubicBezTo>
                  <a:pt x="9786619" y="542607"/>
                  <a:pt x="9786619" y="542607"/>
                  <a:pt x="9786619" y="551254"/>
                </a:cubicBezTo>
                <a:cubicBezTo>
                  <a:pt x="9786619" y="551254"/>
                  <a:pt x="9786619" y="551254"/>
                  <a:pt x="9792024" y="551254"/>
                </a:cubicBezTo>
                <a:cubicBezTo>
                  <a:pt x="9792024" y="551254"/>
                  <a:pt x="9792024" y="551254"/>
                  <a:pt x="9792024" y="581519"/>
                </a:cubicBezTo>
                <a:cubicBezTo>
                  <a:pt x="9792024" y="581519"/>
                  <a:pt x="9792024" y="581519"/>
                  <a:pt x="9800131" y="581519"/>
                </a:cubicBezTo>
                <a:cubicBezTo>
                  <a:pt x="9800131" y="581519"/>
                  <a:pt x="9800131" y="581519"/>
                  <a:pt x="9800131" y="588004"/>
                </a:cubicBezTo>
                <a:cubicBezTo>
                  <a:pt x="9800131" y="588004"/>
                  <a:pt x="9800131" y="588004"/>
                  <a:pt x="9810940" y="588004"/>
                </a:cubicBezTo>
                <a:cubicBezTo>
                  <a:pt x="9810940" y="588004"/>
                  <a:pt x="9810940" y="588004"/>
                  <a:pt x="9810940" y="618269"/>
                </a:cubicBezTo>
                <a:cubicBezTo>
                  <a:pt x="9810940" y="618269"/>
                  <a:pt x="9810940" y="618269"/>
                  <a:pt x="9832558" y="618269"/>
                </a:cubicBezTo>
                <a:cubicBezTo>
                  <a:pt x="9832558" y="618269"/>
                  <a:pt x="9832558" y="618269"/>
                  <a:pt x="9832558" y="642048"/>
                </a:cubicBezTo>
                <a:cubicBezTo>
                  <a:pt x="9832558" y="642048"/>
                  <a:pt x="9832558" y="642048"/>
                  <a:pt x="9835260" y="642048"/>
                </a:cubicBezTo>
                <a:cubicBezTo>
                  <a:pt x="9835260" y="642048"/>
                  <a:pt x="9835260" y="642048"/>
                  <a:pt x="9835260" y="655019"/>
                </a:cubicBezTo>
                <a:cubicBezTo>
                  <a:pt x="9835260" y="655019"/>
                  <a:pt x="9835260" y="655019"/>
                  <a:pt x="9843367" y="655019"/>
                </a:cubicBezTo>
                <a:cubicBezTo>
                  <a:pt x="9843367" y="655019"/>
                  <a:pt x="9843367" y="655019"/>
                  <a:pt x="9843367" y="678799"/>
                </a:cubicBezTo>
                <a:cubicBezTo>
                  <a:pt x="9843367" y="678799"/>
                  <a:pt x="9843367" y="678799"/>
                  <a:pt x="9856878" y="678799"/>
                </a:cubicBezTo>
                <a:cubicBezTo>
                  <a:pt x="9856878" y="678799"/>
                  <a:pt x="9856878" y="678799"/>
                  <a:pt x="9856878" y="680960"/>
                </a:cubicBezTo>
                <a:cubicBezTo>
                  <a:pt x="9856878" y="680960"/>
                  <a:pt x="9856878" y="680960"/>
                  <a:pt x="9859581" y="680960"/>
                </a:cubicBezTo>
                <a:cubicBezTo>
                  <a:pt x="9859581" y="680960"/>
                  <a:pt x="9859581" y="680960"/>
                  <a:pt x="9859581" y="696093"/>
                </a:cubicBezTo>
                <a:cubicBezTo>
                  <a:pt x="9859581" y="696093"/>
                  <a:pt x="9859581" y="696093"/>
                  <a:pt x="9875794" y="680960"/>
                </a:cubicBezTo>
                <a:cubicBezTo>
                  <a:pt x="9875794" y="680960"/>
                  <a:pt x="9875794" y="680960"/>
                  <a:pt x="9913626" y="680960"/>
                </a:cubicBezTo>
                <a:cubicBezTo>
                  <a:pt x="9913626" y="680960"/>
                  <a:pt x="9913626" y="680960"/>
                  <a:pt x="9913626" y="767431"/>
                </a:cubicBezTo>
                <a:cubicBezTo>
                  <a:pt x="9913626" y="767431"/>
                  <a:pt x="9913626" y="767431"/>
                  <a:pt x="9921733" y="767431"/>
                </a:cubicBezTo>
                <a:cubicBezTo>
                  <a:pt x="9921733" y="767431"/>
                  <a:pt x="9921733" y="767431"/>
                  <a:pt x="9929839" y="756623"/>
                </a:cubicBezTo>
                <a:cubicBezTo>
                  <a:pt x="9929839" y="756623"/>
                  <a:pt x="9929839" y="756623"/>
                  <a:pt x="9929839" y="771755"/>
                </a:cubicBezTo>
                <a:cubicBezTo>
                  <a:pt x="9929839" y="771755"/>
                  <a:pt x="9929839" y="771755"/>
                  <a:pt x="9935244" y="771755"/>
                </a:cubicBezTo>
                <a:cubicBezTo>
                  <a:pt x="9935244" y="771755"/>
                  <a:pt x="9935244" y="771755"/>
                  <a:pt x="9935244" y="726358"/>
                </a:cubicBezTo>
                <a:cubicBezTo>
                  <a:pt x="9935244" y="726358"/>
                  <a:pt x="9935244" y="726358"/>
                  <a:pt x="9943351" y="726358"/>
                </a:cubicBezTo>
                <a:cubicBezTo>
                  <a:pt x="9943351" y="726358"/>
                  <a:pt x="9943351" y="726358"/>
                  <a:pt x="9943351" y="661504"/>
                </a:cubicBezTo>
                <a:cubicBezTo>
                  <a:pt x="9943351" y="661504"/>
                  <a:pt x="9943351" y="661504"/>
                  <a:pt x="9954159" y="661504"/>
                </a:cubicBezTo>
                <a:cubicBezTo>
                  <a:pt x="9954159" y="661504"/>
                  <a:pt x="9954159" y="661504"/>
                  <a:pt x="9970373" y="618269"/>
                </a:cubicBezTo>
                <a:cubicBezTo>
                  <a:pt x="9970373" y="618269"/>
                  <a:pt x="9970373" y="618269"/>
                  <a:pt x="9983884" y="618269"/>
                </a:cubicBezTo>
                <a:cubicBezTo>
                  <a:pt x="9983884" y="618269"/>
                  <a:pt x="9983884" y="618269"/>
                  <a:pt x="9997395" y="661504"/>
                </a:cubicBezTo>
                <a:cubicBezTo>
                  <a:pt x="9997395" y="661504"/>
                  <a:pt x="9997395" y="661504"/>
                  <a:pt x="10008205" y="661504"/>
                </a:cubicBezTo>
                <a:cubicBezTo>
                  <a:pt x="10008205" y="661504"/>
                  <a:pt x="10008205" y="661504"/>
                  <a:pt x="10008205" y="700416"/>
                </a:cubicBezTo>
                <a:cubicBezTo>
                  <a:pt x="10008205" y="700416"/>
                  <a:pt x="10008205" y="700416"/>
                  <a:pt x="10027120" y="700416"/>
                </a:cubicBezTo>
                <a:cubicBezTo>
                  <a:pt x="10027120" y="700416"/>
                  <a:pt x="10027120" y="700416"/>
                  <a:pt x="10027120" y="717711"/>
                </a:cubicBezTo>
                <a:cubicBezTo>
                  <a:pt x="10027120" y="717711"/>
                  <a:pt x="10027120" y="717711"/>
                  <a:pt x="10032525" y="717711"/>
                </a:cubicBezTo>
                <a:cubicBezTo>
                  <a:pt x="10032525" y="717711"/>
                  <a:pt x="10032525" y="717711"/>
                  <a:pt x="10032525" y="700416"/>
                </a:cubicBezTo>
                <a:cubicBezTo>
                  <a:pt x="10032525" y="700416"/>
                  <a:pt x="10032525" y="700416"/>
                  <a:pt x="10048739" y="700416"/>
                </a:cubicBezTo>
                <a:cubicBezTo>
                  <a:pt x="10048739" y="700416"/>
                  <a:pt x="10048739" y="700416"/>
                  <a:pt x="10048739" y="713387"/>
                </a:cubicBezTo>
                <a:cubicBezTo>
                  <a:pt x="10048739" y="713387"/>
                  <a:pt x="10048739" y="713387"/>
                  <a:pt x="10089272" y="713387"/>
                </a:cubicBezTo>
                <a:cubicBezTo>
                  <a:pt x="10089272" y="713387"/>
                  <a:pt x="10089272" y="713387"/>
                  <a:pt x="10089272" y="676637"/>
                </a:cubicBezTo>
                <a:cubicBezTo>
                  <a:pt x="10089272" y="676637"/>
                  <a:pt x="10089272" y="676637"/>
                  <a:pt x="10102783" y="676637"/>
                </a:cubicBezTo>
                <a:cubicBezTo>
                  <a:pt x="10102783" y="676637"/>
                  <a:pt x="10102783" y="676637"/>
                  <a:pt x="10102783" y="698255"/>
                </a:cubicBezTo>
                <a:cubicBezTo>
                  <a:pt x="10102783" y="698255"/>
                  <a:pt x="10102783" y="698255"/>
                  <a:pt x="10105486" y="698255"/>
                </a:cubicBezTo>
                <a:cubicBezTo>
                  <a:pt x="10105486" y="698255"/>
                  <a:pt x="10105486" y="698255"/>
                  <a:pt x="10105486" y="665828"/>
                </a:cubicBezTo>
                <a:cubicBezTo>
                  <a:pt x="10105486" y="665828"/>
                  <a:pt x="10105486" y="665828"/>
                  <a:pt x="10135211" y="665828"/>
                </a:cubicBezTo>
                <a:cubicBezTo>
                  <a:pt x="10135211" y="665828"/>
                  <a:pt x="10135211" y="665828"/>
                  <a:pt x="10135211" y="652857"/>
                </a:cubicBezTo>
                <a:cubicBezTo>
                  <a:pt x="10135211" y="652857"/>
                  <a:pt x="10135211" y="652857"/>
                  <a:pt x="10143317" y="652857"/>
                </a:cubicBezTo>
                <a:cubicBezTo>
                  <a:pt x="10143317" y="652857"/>
                  <a:pt x="10143317" y="652857"/>
                  <a:pt x="10143317" y="637725"/>
                </a:cubicBezTo>
                <a:cubicBezTo>
                  <a:pt x="10143317" y="637725"/>
                  <a:pt x="10143317" y="637725"/>
                  <a:pt x="10148722" y="637725"/>
                </a:cubicBezTo>
                <a:cubicBezTo>
                  <a:pt x="10148722" y="637725"/>
                  <a:pt x="10148722" y="637725"/>
                  <a:pt x="10148722" y="644210"/>
                </a:cubicBezTo>
                <a:cubicBezTo>
                  <a:pt x="10148722" y="644210"/>
                  <a:pt x="10148722" y="644210"/>
                  <a:pt x="10173042" y="644210"/>
                </a:cubicBezTo>
                <a:cubicBezTo>
                  <a:pt x="10173042" y="644210"/>
                  <a:pt x="10173042" y="644210"/>
                  <a:pt x="10173042" y="637725"/>
                </a:cubicBezTo>
                <a:cubicBezTo>
                  <a:pt x="10173042" y="637725"/>
                  <a:pt x="10173042" y="637725"/>
                  <a:pt x="10181149" y="637725"/>
                </a:cubicBezTo>
                <a:cubicBezTo>
                  <a:pt x="10181149" y="637725"/>
                  <a:pt x="10181149" y="637725"/>
                  <a:pt x="10181149" y="648534"/>
                </a:cubicBezTo>
                <a:cubicBezTo>
                  <a:pt x="10181149" y="648534"/>
                  <a:pt x="10181149" y="648534"/>
                  <a:pt x="10232492" y="648534"/>
                </a:cubicBezTo>
                <a:cubicBezTo>
                  <a:pt x="10232492" y="648534"/>
                  <a:pt x="10232492" y="648534"/>
                  <a:pt x="10232492" y="786887"/>
                </a:cubicBezTo>
                <a:cubicBezTo>
                  <a:pt x="10232492" y="786887"/>
                  <a:pt x="10232492" y="786887"/>
                  <a:pt x="10248705" y="786887"/>
                </a:cubicBezTo>
                <a:cubicBezTo>
                  <a:pt x="10248705" y="782564"/>
                  <a:pt x="10248705" y="778240"/>
                  <a:pt x="10248705" y="773917"/>
                </a:cubicBezTo>
                <a:cubicBezTo>
                  <a:pt x="10251408" y="773917"/>
                  <a:pt x="10251408" y="773917"/>
                  <a:pt x="10254110" y="773917"/>
                </a:cubicBezTo>
                <a:cubicBezTo>
                  <a:pt x="10254110" y="778240"/>
                  <a:pt x="10254110" y="782564"/>
                  <a:pt x="10254110" y="786887"/>
                </a:cubicBezTo>
                <a:cubicBezTo>
                  <a:pt x="10267621" y="786887"/>
                  <a:pt x="10281132" y="786887"/>
                  <a:pt x="10294644" y="786887"/>
                </a:cubicBezTo>
                <a:cubicBezTo>
                  <a:pt x="10294644" y="776079"/>
                  <a:pt x="10294644" y="767431"/>
                  <a:pt x="10294644" y="756623"/>
                </a:cubicBezTo>
                <a:cubicBezTo>
                  <a:pt x="10300048" y="756623"/>
                  <a:pt x="10305453" y="756623"/>
                  <a:pt x="10310857" y="756623"/>
                </a:cubicBezTo>
                <a:cubicBezTo>
                  <a:pt x="10310857" y="756623"/>
                  <a:pt x="10313559" y="754461"/>
                  <a:pt x="10313559" y="754461"/>
                </a:cubicBezTo>
                <a:cubicBezTo>
                  <a:pt x="10318964" y="754461"/>
                  <a:pt x="10324369" y="754461"/>
                  <a:pt x="10327071" y="754461"/>
                </a:cubicBezTo>
                <a:cubicBezTo>
                  <a:pt x="10329773" y="754461"/>
                  <a:pt x="10329773" y="756623"/>
                  <a:pt x="10332475" y="756623"/>
                </a:cubicBezTo>
                <a:cubicBezTo>
                  <a:pt x="10335177" y="756623"/>
                  <a:pt x="10340582" y="756623"/>
                  <a:pt x="10345987" y="756623"/>
                </a:cubicBezTo>
                <a:cubicBezTo>
                  <a:pt x="10345987" y="767431"/>
                  <a:pt x="10345987" y="778240"/>
                  <a:pt x="10345987" y="786887"/>
                </a:cubicBezTo>
                <a:cubicBezTo>
                  <a:pt x="10348689" y="786887"/>
                  <a:pt x="10351391" y="786887"/>
                  <a:pt x="10356795" y="786887"/>
                </a:cubicBezTo>
                <a:cubicBezTo>
                  <a:pt x="10356795" y="793373"/>
                  <a:pt x="10356795" y="799858"/>
                  <a:pt x="10356795" y="804182"/>
                </a:cubicBezTo>
                <a:cubicBezTo>
                  <a:pt x="10364902" y="806343"/>
                  <a:pt x="10375711" y="806343"/>
                  <a:pt x="10386520" y="806343"/>
                </a:cubicBezTo>
                <a:cubicBezTo>
                  <a:pt x="10386520" y="799858"/>
                  <a:pt x="10386520" y="795535"/>
                  <a:pt x="10386520" y="789049"/>
                </a:cubicBezTo>
                <a:cubicBezTo>
                  <a:pt x="10418947" y="789049"/>
                  <a:pt x="10454077" y="789049"/>
                  <a:pt x="10489206" y="789049"/>
                </a:cubicBezTo>
                <a:cubicBezTo>
                  <a:pt x="10489206" y="795535"/>
                  <a:pt x="10489206" y="799858"/>
                  <a:pt x="10489206" y="806343"/>
                </a:cubicBezTo>
                <a:cubicBezTo>
                  <a:pt x="10491908" y="806343"/>
                  <a:pt x="10497313" y="806343"/>
                  <a:pt x="10502717" y="806343"/>
                </a:cubicBezTo>
                <a:cubicBezTo>
                  <a:pt x="10502717" y="808505"/>
                  <a:pt x="10502717" y="808505"/>
                  <a:pt x="10502717" y="810667"/>
                </a:cubicBezTo>
                <a:cubicBezTo>
                  <a:pt x="10500015" y="810667"/>
                  <a:pt x="10497313" y="810667"/>
                  <a:pt x="10494611" y="810667"/>
                </a:cubicBezTo>
                <a:cubicBezTo>
                  <a:pt x="10494611" y="823638"/>
                  <a:pt x="10494611" y="834447"/>
                  <a:pt x="10494611" y="845255"/>
                </a:cubicBezTo>
                <a:cubicBezTo>
                  <a:pt x="10505420" y="845255"/>
                  <a:pt x="10516229" y="845255"/>
                  <a:pt x="10524335" y="845255"/>
                </a:cubicBezTo>
                <a:cubicBezTo>
                  <a:pt x="10524335" y="840932"/>
                  <a:pt x="10524335" y="836608"/>
                  <a:pt x="10524335" y="832285"/>
                </a:cubicBezTo>
                <a:cubicBezTo>
                  <a:pt x="10524335" y="830123"/>
                  <a:pt x="10524335" y="827961"/>
                  <a:pt x="10524335" y="825799"/>
                </a:cubicBezTo>
                <a:cubicBezTo>
                  <a:pt x="10524335" y="825799"/>
                  <a:pt x="10527038" y="825799"/>
                  <a:pt x="10529740" y="823638"/>
                </a:cubicBezTo>
                <a:cubicBezTo>
                  <a:pt x="10529740" y="821476"/>
                  <a:pt x="10529740" y="819314"/>
                  <a:pt x="10529740" y="814991"/>
                </a:cubicBezTo>
                <a:cubicBezTo>
                  <a:pt x="10535144" y="814991"/>
                  <a:pt x="10537847" y="814991"/>
                  <a:pt x="10543251" y="814991"/>
                </a:cubicBezTo>
                <a:cubicBezTo>
                  <a:pt x="10543251" y="817152"/>
                  <a:pt x="10543251" y="817152"/>
                  <a:pt x="10543251" y="819314"/>
                </a:cubicBezTo>
                <a:cubicBezTo>
                  <a:pt x="10545953" y="819314"/>
                  <a:pt x="10551358" y="819314"/>
                  <a:pt x="10554060" y="819314"/>
                </a:cubicBezTo>
                <a:cubicBezTo>
                  <a:pt x="10554060" y="817152"/>
                  <a:pt x="10554060" y="817152"/>
                  <a:pt x="10554060" y="814991"/>
                </a:cubicBezTo>
                <a:cubicBezTo>
                  <a:pt x="10559465" y="814991"/>
                  <a:pt x="10562167" y="814991"/>
                  <a:pt x="10564869" y="814991"/>
                </a:cubicBezTo>
                <a:cubicBezTo>
                  <a:pt x="10564869" y="804182"/>
                  <a:pt x="10567571" y="793373"/>
                  <a:pt x="10567571" y="782564"/>
                </a:cubicBezTo>
                <a:cubicBezTo>
                  <a:pt x="10570274" y="782564"/>
                  <a:pt x="10572976" y="782564"/>
                  <a:pt x="10575678" y="782564"/>
                </a:cubicBezTo>
                <a:cubicBezTo>
                  <a:pt x="10578381" y="795535"/>
                  <a:pt x="10578381" y="808505"/>
                  <a:pt x="10578381" y="819314"/>
                </a:cubicBezTo>
                <a:cubicBezTo>
                  <a:pt x="10581083" y="819314"/>
                  <a:pt x="10586487" y="819314"/>
                  <a:pt x="10589189" y="819314"/>
                </a:cubicBezTo>
                <a:cubicBezTo>
                  <a:pt x="10589189" y="808505"/>
                  <a:pt x="10591892" y="795535"/>
                  <a:pt x="10591892" y="782564"/>
                </a:cubicBezTo>
                <a:cubicBezTo>
                  <a:pt x="10594594" y="782564"/>
                  <a:pt x="10597296" y="782564"/>
                  <a:pt x="10599999" y="782564"/>
                </a:cubicBezTo>
                <a:cubicBezTo>
                  <a:pt x="10599999" y="795535"/>
                  <a:pt x="10602701" y="808505"/>
                  <a:pt x="10602701" y="819314"/>
                </a:cubicBezTo>
                <a:cubicBezTo>
                  <a:pt x="10602701" y="819314"/>
                  <a:pt x="10602701" y="819314"/>
                  <a:pt x="10629723" y="825799"/>
                </a:cubicBezTo>
                <a:cubicBezTo>
                  <a:pt x="10629723" y="825799"/>
                  <a:pt x="10629723" y="825799"/>
                  <a:pt x="10629723" y="843094"/>
                </a:cubicBezTo>
                <a:cubicBezTo>
                  <a:pt x="10637830" y="843094"/>
                  <a:pt x="10648639" y="843094"/>
                  <a:pt x="10656746" y="843094"/>
                </a:cubicBezTo>
                <a:cubicBezTo>
                  <a:pt x="10656746" y="840932"/>
                  <a:pt x="10656746" y="836608"/>
                  <a:pt x="10656746" y="834447"/>
                </a:cubicBezTo>
                <a:cubicBezTo>
                  <a:pt x="10659448" y="834447"/>
                  <a:pt x="10664853" y="834447"/>
                  <a:pt x="10667555" y="834447"/>
                </a:cubicBezTo>
                <a:cubicBezTo>
                  <a:pt x="10667555" y="836608"/>
                  <a:pt x="10667555" y="840932"/>
                  <a:pt x="10667555" y="843094"/>
                </a:cubicBezTo>
                <a:cubicBezTo>
                  <a:pt x="10670257" y="843094"/>
                  <a:pt x="10670257" y="843094"/>
                  <a:pt x="10672959" y="843094"/>
                </a:cubicBezTo>
                <a:cubicBezTo>
                  <a:pt x="10672959" y="832285"/>
                  <a:pt x="10672959" y="819314"/>
                  <a:pt x="10672959" y="808505"/>
                </a:cubicBezTo>
                <a:cubicBezTo>
                  <a:pt x="10678364" y="808505"/>
                  <a:pt x="10683769" y="808505"/>
                  <a:pt x="10689173" y="808505"/>
                </a:cubicBezTo>
                <a:cubicBezTo>
                  <a:pt x="10689173" y="810667"/>
                  <a:pt x="10689173" y="812829"/>
                  <a:pt x="10689173" y="814991"/>
                </a:cubicBezTo>
                <a:cubicBezTo>
                  <a:pt x="10697280" y="814991"/>
                  <a:pt x="10705387" y="814991"/>
                  <a:pt x="10713493" y="814991"/>
                </a:cubicBezTo>
                <a:cubicBezTo>
                  <a:pt x="10713493" y="814991"/>
                  <a:pt x="10713493" y="812829"/>
                  <a:pt x="10713493" y="810667"/>
                </a:cubicBezTo>
                <a:cubicBezTo>
                  <a:pt x="10716195" y="810667"/>
                  <a:pt x="10718898" y="810667"/>
                  <a:pt x="10721600" y="810667"/>
                </a:cubicBezTo>
                <a:cubicBezTo>
                  <a:pt x="10721600" y="812829"/>
                  <a:pt x="10721600" y="814991"/>
                  <a:pt x="10721600" y="814991"/>
                </a:cubicBezTo>
                <a:cubicBezTo>
                  <a:pt x="10724302" y="814991"/>
                  <a:pt x="10727005" y="814991"/>
                  <a:pt x="10729707" y="814991"/>
                </a:cubicBezTo>
                <a:cubicBezTo>
                  <a:pt x="10729707" y="812829"/>
                  <a:pt x="10729707" y="808505"/>
                  <a:pt x="10729707" y="806343"/>
                </a:cubicBezTo>
                <a:cubicBezTo>
                  <a:pt x="10732409" y="806343"/>
                  <a:pt x="10737813" y="806343"/>
                  <a:pt x="10740516" y="806343"/>
                </a:cubicBezTo>
                <a:cubicBezTo>
                  <a:pt x="10740516" y="804182"/>
                  <a:pt x="10740516" y="802020"/>
                  <a:pt x="10740516" y="799858"/>
                </a:cubicBezTo>
                <a:cubicBezTo>
                  <a:pt x="10743218" y="799858"/>
                  <a:pt x="10748623" y="799858"/>
                  <a:pt x="10751325" y="799858"/>
                </a:cubicBezTo>
                <a:cubicBezTo>
                  <a:pt x="10751325" y="802020"/>
                  <a:pt x="10751325" y="804182"/>
                  <a:pt x="10751325" y="806343"/>
                </a:cubicBezTo>
                <a:cubicBezTo>
                  <a:pt x="10799965" y="806343"/>
                  <a:pt x="10848606" y="806343"/>
                  <a:pt x="10897247" y="806343"/>
                </a:cubicBezTo>
                <a:cubicBezTo>
                  <a:pt x="10897247" y="808505"/>
                  <a:pt x="10897247" y="808505"/>
                  <a:pt x="10897247" y="810667"/>
                </a:cubicBezTo>
                <a:cubicBezTo>
                  <a:pt x="10902651" y="810667"/>
                  <a:pt x="10908056" y="810667"/>
                  <a:pt x="10913460" y="810667"/>
                </a:cubicBezTo>
                <a:cubicBezTo>
                  <a:pt x="10913460" y="808505"/>
                  <a:pt x="10913460" y="808505"/>
                  <a:pt x="10913460" y="806343"/>
                </a:cubicBezTo>
                <a:cubicBezTo>
                  <a:pt x="10918865" y="806343"/>
                  <a:pt x="10926971" y="806343"/>
                  <a:pt x="10935078" y="806343"/>
                </a:cubicBezTo>
                <a:cubicBezTo>
                  <a:pt x="10935078" y="808505"/>
                  <a:pt x="10935078" y="810667"/>
                  <a:pt x="10935078" y="812829"/>
                </a:cubicBezTo>
                <a:cubicBezTo>
                  <a:pt x="10940483" y="812829"/>
                  <a:pt x="10948589" y="812829"/>
                  <a:pt x="10953994" y="812829"/>
                </a:cubicBezTo>
                <a:cubicBezTo>
                  <a:pt x="10953994" y="821476"/>
                  <a:pt x="10953994" y="830123"/>
                  <a:pt x="10953994" y="836608"/>
                </a:cubicBezTo>
                <a:cubicBezTo>
                  <a:pt x="10964803" y="838770"/>
                  <a:pt x="10975612" y="838770"/>
                  <a:pt x="10986421" y="838770"/>
                </a:cubicBezTo>
                <a:cubicBezTo>
                  <a:pt x="10986421" y="830123"/>
                  <a:pt x="10986421" y="823638"/>
                  <a:pt x="10986421" y="817152"/>
                </a:cubicBezTo>
                <a:cubicBezTo>
                  <a:pt x="10986421" y="817152"/>
                  <a:pt x="10989123" y="817152"/>
                  <a:pt x="10989123" y="817152"/>
                </a:cubicBezTo>
                <a:cubicBezTo>
                  <a:pt x="10989123" y="823638"/>
                  <a:pt x="10989123" y="832285"/>
                  <a:pt x="10989123" y="838770"/>
                </a:cubicBezTo>
                <a:cubicBezTo>
                  <a:pt x="10991826" y="838770"/>
                  <a:pt x="10994528" y="838770"/>
                  <a:pt x="10997230" y="838770"/>
                </a:cubicBezTo>
                <a:cubicBezTo>
                  <a:pt x="10997230" y="825799"/>
                  <a:pt x="10997230" y="812829"/>
                  <a:pt x="10997230" y="797696"/>
                </a:cubicBezTo>
                <a:cubicBezTo>
                  <a:pt x="10999932" y="797696"/>
                  <a:pt x="11002635" y="797696"/>
                  <a:pt x="11005337" y="797696"/>
                </a:cubicBezTo>
                <a:cubicBezTo>
                  <a:pt x="11005337" y="812829"/>
                  <a:pt x="11005337" y="825799"/>
                  <a:pt x="11005337" y="840932"/>
                </a:cubicBezTo>
                <a:cubicBezTo>
                  <a:pt x="11008039" y="840932"/>
                  <a:pt x="11010741" y="840932"/>
                  <a:pt x="11013444" y="840932"/>
                </a:cubicBezTo>
                <a:cubicBezTo>
                  <a:pt x="11013444" y="830123"/>
                  <a:pt x="11013444" y="821476"/>
                  <a:pt x="11013444" y="810667"/>
                </a:cubicBezTo>
                <a:cubicBezTo>
                  <a:pt x="11029657" y="810667"/>
                  <a:pt x="11048573" y="810667"/>
                  <a:pt x="11064787" y="810667"/>
                </a:cubicBezTo>
                <a:cubicBezTo>
                  <a:pt x="11064787" y="819314"/>
                  <a:pt x="11064787" y="827961"/>
                  <a:pt x="11064787" y="836608"/>
                </a:cubicBezTo>
                <a:cubicBezTo>
                  <a:pt x="11070191" y="836608"/>
                  <a:pt x="11072893" y="836608"/>
                  <a:pt x="11078298" y="836608"/>
                </a:cubicBezTo>
                <a:cubicBezTo>
                  <a:pt x="11086405" y="691769"/>
                  <a:pt x="11091809" y="549092"/>
                  <a:pt x="11099916" y="404253"/>
                </a:cubicBezTo>
                <a:cubicBezTo>
                  <a:pt x="11086405" y="404253"/>
                  <a:pt x="11053977" y="391282"/>
                  <a:pt x="11083702" y="382635"/>
                </a:cubicBezTo>
                <a:cubicBezTo>
                  <a:pt x="11081000" y="380473"/>
                  <a:pt x="11078298" y="378311"/>
                  <a:pt x="11075595" y="378311"/>
                </a:cubicBezTo>
                <a:cubicBezTo>
                  <a:pt x="11075595" y="365341"/>
                  <a:pt x="11072893" y="363179"/>
                  <a:pt x="11086405" y="354532"/>
                </a:cubicBezTo>
                <a:cubicBezTo>
                  <a:pt x="11086405" y="350208"/>
                  <a:pt x="11086405" y="343723"/>
                  <a:pt x="11086405" y="337238"/>
                </a:cubicBezTo>
                <a:cubicBezTo>
                  <a:pt x="11091809" y="337238"/>
                  <a:pt x="11097213" y="337238"/>
                  <a:pt x="11105320" y="337238"/>
                </a:cubicBezTo>
                <a:cubicBezTo>
                  <a:pt x="11105320" y="328590"/>
                  <a:pt x="11105320" y="322105"/>
                  <a:pt x="11105320" y="315620"/>
                </a:cubicBezTo>
                <a:cubicBezTo>
                  <a:pt x="11105320" y="313458"/>
                  <a:pt x="11108023" y="313458"/>
                  <a:pt x="11108023" y="311296"/>
                </a:cubicBezTo>
                <a:cubicBezTo>
                  <a:pt x="11108023" y="285355"/>
                  <a:pt x="11108023" y="259414"/>
                  <a:pt x="11108023" y="233472"/>
                </a:cubicBezTo>
                <a:cubicBezTo>
                  <a:pt x="11108023" y="231310"/>
                  <a:pt x="11105320" y="229149"/>
                  <a:pt x="11105320" y="226987"/>
                </a:cubicBezTo>
                <a:cubicBezTo>
                  <a:pt x="11108023" y="224825"/>
                  <a:pt x="11110725" y="222663"/>
                  <a:pt x="11113427" y="220502"/>
                </a:cubicBezTo>
                <a:cubicBezTo>
                  <a:pt x="11113427" y="201046"/>
                  <a:pt x="11113427" y="181590"/>
                  <a:pt x="11113427" y="162134"/>
                </a:cubicBezTo>
                <a:cubicBezTo>
                  <a:pt x="11113427" y="159972"/>
                  <a:pt x="11113427" y="159972"/>
                  <a:pt x="11116129" y="157810"/>
                </a:cubicBezTo>
                <a:cubicBezTo>
                  <a:pt x="11116129" y="140516"/>
                  <a:pt x="11116129" y="121060"/>
                  <a:pt x="11116129" y="101604"/>
                </a:cubicBezTo>
                <a:cubicBezTo>
                  <a:pt x="11116129" y="101604"/>
                  <a:pt x="11116129" y="99442"/>
                  <a:pt x="11118832" y="99442"/>
                </a:cubicBezTo>
                <a:cubicBezTo>
                  <a:pt x="11118832" y="92957"/>
                  <a:pt x="11118832" y="88633"/>
                  <a:pt x="11118832" y="82148"/>
                </a:cubicBezTo>
                <a:cubicBezTo>
                  <a:pt x="11118832" y="82148"/>
                  <a:pt x="11118832" y="79986"/>
                  <a:pt x="11121534" y="79986"/>
                </a:cubicBezTo>
                <a:cubicBezTo>
                  <a:pt x="11124236" y="79986"/>
                  <a:pt x="11124236" y="82148"/>
                  <a:pt x="11124236" y="82148"/>
                </a:cubicBezTo>
                <a:cubicBezTo>
                  <a:pt x="11124236" y="88633"/>
                  <a:pt x="11124236" y="92957"/>
                  <a:pt x="11124236" y="99442"/>
                </a:cubicBezTo>
                <a:cubicBezTo>
                  <a:pt x="11124236" y="99442"/>
                  <a:pt x="11126938" y="101604"/>
                  <a:pt x="11126938" y="101604"/>
                </a:cubicBezTo>
                <a:cubicBezTo>
                  <a:pt x="11126938" y="121060"/>
                  <a:pt x="11126938" y="140516"/>
                  <a:pt x="11126938" y="157810"/>
                </a:cubicBezTo>
                <a:cubicBezTo>
                  <a:pt x="11126938" y="159972"/>
                  <a:pt x="11129641" y="162134"/>
                  <a:pt x="11129641" y="162134"/>
                </a:cubicBezTo>
                <a:cubicBezTo>
                  <a:pt x="11129641" y="181590"/>
                  <a:pt x="11129641" y="201046"/>
                  <a:pt x="11129641" y="220502"/>
                </a:cubicBezTo>
                <a:cubicBezTo>
                  <a:pt x="11132343" y="222663"/>
                  <a:pt x="11135045" y="224825"/>
                  <a:pt x="11137747" y="226987"/>
                </a:cubicBezTo>
                <a:cubicBezTo>
                  <a:pt x="11137747" y="229149"/>
                  <a:pt x="11135045" y="231310"/>
                  <a:pt x="11135045" y="233472"/>
                </a:cubicBezTo>
                <a:cubicBezTo>
                  <a:pt x="11135045" y="259414"/>
                  <a:pt x="11135045" y="285355"/>
                  <a:pt x="11135045" y="311296"/>
                </a:cubicBezTo>
                <a:cubicBezTo>
                  <a:pt x="11135045" y="313458"/>
                  <a:pt x="11137747" y="313458"/>
                  <a:pt x="11137747" y="315620"/>
                </a:cubicBezTo>
                <a:cubicBezTo>
                  <a:pt x="11137747" y="322105"/>
                  <a:pt x="11137747" y="328590"/>
                  <a:pt x="11137747" y="337238"/>
                </a:cubicBezTo>
                <a:cubicBezTo>
                  <a:pt x="11143152" y="337238"/>
                  <a:pt x="11151259" y="337238"/>
                  <a:pt x="11156663" y="337238"/>
                </a:cubicBezTo>
                <a:cubicBezTo>
                  <a:pt x="11156663" y="343723"/>
                  <a:pt x="11156663" y="350208"/>
                  <a:pt x="11156663" y="354532"/>
                </a:cubicBezTo>
                <a:cubicBezTo>
                  <a:pt x="11167472" y="363179"/>
                  <a:pt x="11167472" y="363179"/>
                  <a:pt x="11167472" y="378311"/>
                </a:cubicBezTo>
                <a:cubicBezTo>
                  <a:pt x="11164770" y="378311"/>
                  <a:pt x="11162068" y="380473"/>
                  <a:pt x="11159365" y="382635"/>
                </a:cubicBezTo>
                <a:cubicBezTo>
                  <a:pt x="11186388" y="393444"/>
                  <a:pt x="11153961" y="402091"/>
                  <a:pt x="11143152" y="404253"/>
                </a:cubicBezTo>
                <a:cubicBezTo>
                  <a:pt x="11145854" y="488562"/>
                  <a:pt x="11151259" y="572871"/>
                  <a:pt x="11153961" y="657181"/>
                </a:cubicBezTo>
                <a:cubicBezTo>
                  <a:pt x="11183686" y="657181"/>
                  <a:pt x="11213411" y="657181"/>
                  <a:pt x="11240433" y="657181"/>
                </a:cubicBezTo>
                <a:cubicBezTo>
                  <a:pt x="11240433" y="683122"/>
                  <a:pt x="11240433" y="709063"/>
                  <a:pt x="11240433" y="732843"/>
                </a:cubicBezTo>
                <a:cubicBezTo>
                  <a:pt x="11245838" y="732843"/>
                  <a:pt x="11248540" y="732843"/>
                  <a:pt x="11251242" y="732843"/>
                </a:cubicBezTo>
                <a:cubicBezTo>
                  <a:pt x="11251242" y="730681"/>
                  <a:pt x="11253944" y="728519"/>
                  <a:pt x="11253944" y="726358"/>
                </a:cubicBezTo>
                <a:cubicBezTo>
                  <a:pt x="11256647" y="726358"/>
                  <a:pt x="11259349" y="726358"/>
                  <a:pt x="11262051" y="726358"/>
                </a:cubicBezTo>
                <a:cubicBezTo>
                  <a:pt x="11262051" y="728519"/>
                  <a:pt x="11262051" y="730681"/>
                  <a:pt x="11264753" y="735005"/>
                </a:cubicBezTo>
                <a:cubicBezTo>
                  <a:pt x="11270158" y="735005"/>
                  <a:pt x="11275562" y="735005"/>
                  <a:pt x="11280967" y="735005"/>
                </a:cubicBezTo>
                <a:cubicBezTo>
                  <a:pt x="11280967" y="732843"/>
                  <a:pt x="11280967" y="730681"/>
                  <a:pt x="11280967" y="728519"/>
                </a:cubicBezTo>
                <a:cubicBezTo>
                  <a:pt x="11291776" y="728519"/>
                  <a:pt x="11299883" y="728519"/>
                  <a:pt x="11310692" y="728519"/>
                </a:cubicBezTo>
                <a:cubicBezTo>
                  <a:pt x="11310692" y="730681"/>
                  <a:pt x="11310692" y="732843"/>
                  <a:pt x="11310692" y="735005"/>
                </a:cubicBezTo>
                <a:cubicBezTo>
                  <a:pt x="11318799" y="735005"/>
                  <a:pt x="11329607" y="735005"/>
                  <a:pt x="11337714" y="735005"/>
                </a:cubicBezTo>
                <a:cubicBezTo>
                  <a:pt x="11337714" y="750137"/>
                  <a:pt x="11337714" y="765270"/>
                  <a:pt x="11337714" y="780402"/>
                </a:cubicBezTo>
                <a:cubicBezTo>
                  <a:pt x="11343119" y="780402"/>
                  <a:pt x="11351226" y="780402"/>
                  <a:pt x="11356630" y="780402"/>
                </a:cubicBezTo>
                <a:cubicBezTo>
                  <a:pt x="11356630" y="776079"/>
                  <a:pt x="11356630" y="771755"/>
                  <a:pt x="11356630" y="767431"/>
                </a:cubicBezTo>
                <a:cubicBezTo>
                  <a:pt x="11364737" y="767431"/>
                  <a:pt x="11372844" y="767431"/>
                  <a:pt x="11378248" y="767431"/>
                </a:cubicBezTo>
                <a:cubicBezTo>
                  <a:pt x="11378248" y="706902"/>
                  <a:pt x="11378248" y="648534"/>
                  <a:pt x="11378248" y="588004"/>
                </a:cubicBezTo>
                <a:cubicBezTo>
                  <a:pt x="11380950" y="585842"/>
                  <a:pt x="11383653" y="583680"/>
                  <a:pt x="11386355" y="581519"/>
                </a:cubicBezTo>
                <a:cubicBezTo>
                  <a:pt x="11418782" y="581519"/>
                  <a:pt x="11451209" y="581519"/>
                  <a:pt x="11483636" y="581519"/>
                </a:cubicBezTo>
                <a:cubicBezTo>
                  <a:pt x="11483636" y="583680"/>
                  <a:pt x="11483636" y="588004"/>
                  <a:pt x="11483636" y="590166"/>
                </a:cubicBezTo>
                <a:cubicBezTo>
                  <a:pt x="11486338" y="590166"/>
                  <a:pt x="11491743" y="590166"/>
                  <a:pt x="11497147" y="590166"/>
                </a:cubicBezTo>
                <a:cubicBezTo>
                  <a:pt x="11497147" y="629078"/>
                  <a:pt x="11497147" y="667990"/>
                  <a:pt x="11497147" y="704740"/>
                </a:cubicBezTo>
                <a:cubicBezTo>
                  <a:pt x="11507956" y="704740"/>
                  <a:pt x="11516063" y="704740"/>
                  <a:pt x="11526872" y="704740"/>
                </a:cubicBezTo>
                <a:cubicBezTo>
                  <a:pt x="11526872" y="683122"/>
                  <a:pt x="11526872" y="661504"/>
                  <a:pt x="11526872" y="637725"/>
                </a:cubicBezTo>
                <a:cubicBezTo>
                  <a:pt x="11537681" y="637725"/>
                  <a:pt x="11551192" y="637725"/>
                  <a:pt x="11562001" y="637725"/>
                </a:cubicBezTo>
                <a:cubicBezTo>
                  <a:pt x="11564704" y="637725"/>
                  <a:pt x="11564704" y="635563"/>
                  <a:pt x="11567406" y="633401"/>
                </a:cubicBezTo>
                <a:cubicBezTo>
                  <a:pt x="11570108" y="633401"/>
                  <a:pt x="11575513" y="633401"/>
                  <a:pt x="11578215" y="633401"/>
                </a:cubicBezTo>
                <a:cubicBezTo>
                  <a:pt x="11580917" y="635563"/>
                  <a:pt x="11580917" y="637725"/>
                  <a:pt x="11583619" y="637725"/>
                </a:cubicBezTo>
                <a:cubicBezTo>
                  <a:pt x="11591726" y="637725"/>
                  <a:pt x="11602535" y="637725"/>
                  <a:pt x="11613344" y="637725"/>
                </a:cubicBezTo>
                <a:cubicBezTo>
                  <a:pt x="11613344" y="598813"/>
                  <a:pt x="11613344" y="559901"/>
                  <a:pt x="11613344" y="520989"/>
                </a:cubicBezTo>
                <a:cubicBezTo>
                  <a:pt x="11613344" y="520989"/>
                  <a:pt x="11613344" y="520989"/>
                  <a:pt x="11689007" y="510180"/>
                </a:cubicBezTo>
                <a:cubicBezTo>
                  <a:pt x="11689007" y="510180"/>
                  <a:pt x="11689007" y="510180"/>
                  <a:pt x="11689007" y="518827"/>
                </a:cubicBezTo>
                <a:cubicBezTo>
                  <a:pt x="11689007" y="518827"/>
                  <a:pt x="11689007" y="518827"/>
                  <a:pt x="11724137" y="518827"/>
                </a:cubicBezTo>
                <a:cubicBezTo>
                  <a:pt x="11724137" y="518827"/>
                  <a:pt x="11724137" y="518827"/>
                  <a:pt x="11724137" y="773917"/>
                </a:cubicBezTo>
                <a:cubicBezTo>
                  <a:pt x="11732244" y="773917"/>
                  <a:pt x="11743053" y="773917"/>
                  <a:pt x="11753862" y="773917"/>
                </a:cubicBezTo>
                <a:cubicBezTo>
                  <a:pt x="11753862" y="771755"/>
                  <a:pt x="11753862" y="771755"/>
                  <a:pt x="11753862" y="769593"/>
                </a:cubicBezTo>
                <a:cubicBezTo>
                  <a:pt x="11759266" y="769593"/>
                  <a:pt x="11764671" y="769593"/>
                  <a:pt x="11770075" y="769593"/>
                </a:cubicBezTo>
                <a:cubicBezTo>
                  <a:pt x="11770075" y="771755"/>
                  <a:pt x="11770075" y="771755"/>
                  <a:pt x="11770075" y="773917"/>
                </a:cubicBezTo>
                <a:cubicBezTo>
                  <a:pt x="11780884" y="773917"/>
                  <a:pt x="11791693" y="773917"/>
                  <a:pt x="11802502" y="773917"/>
                </a:cubicBezTo>
                <a:cubicBezTo>
                  <a:pt x="11802502" y="769593"/>
                  <a:pt x="11802502" y="765270"/>
                  <a:pt x="11802502" y="760946"/>
                </a:cubicBezTo>
                <a:cubicBezTo>
                  <a:pt x="11816013" y="760946"/>
                  <a:pt x="11829525" y="760946"/>
                  <a:pt x="11840334" y="760946"/>
                </a:cubicBezTo>
                <a:cubicBezTo>
                  <a:pt x="11840334" y="758784"/>
                  <a:pt x="11840334" y="756623"/>
                  <a:pt x="11840334" y="756623"/>
                </a:cubicBezTo>
                <a:cubicBezTo>
                  <a:pt x="11845738" y="756623"/>
                  <a:pt x="11851143" y="756623"/>
                  <a:pt x="11856547" y="756623"/>
                </a:cubicBezTo>
                <a:cubicBezTo>
                  <a:pt x="11856547" y="756623"/>
                  <a:pt x="11856547" y="758784"/>
                  <a:pt x="11856547" y="760946"/>
                </a:cubicBezTo>
                <a:cubicBezTo>
                  <a:pt x="11864654" y="760946"/>
                  <a:pt x="11875463" y="760946"/>
                  <a:pt x="11883570" y="760946"/>
                </a:cubicBezTo>
                <a:cubicBezTo>
                  <a:pt x="11883570" y="754461"/>
                  <a:pt x="11883570" y="750137"/>
                  <a:pt x="11883570" y="743652"/>
                </a:cubicBezTo>
                <a:cubicBezTo>
                  <a:pt x="11886272" y="743652"/>
                  <a:pt x="11891677" y="743652"/>
                  <a:pt x="11894379" y="743652"/>
                </a:cubicBezTo>
                <a:cubicBezTo>
                  <a:pt x="11894379" y="739328"/>
                  <a:pt x="11894379" y="735005"/>
                  <a:pt x="11894379" y="730681"/>
                </a:cubicBezTo>
                <a:cubicBezTo>
                  <a:pt x="11918699" y="730681"/>
                  <a:pt x="11945722" y="730681"/>
                  <a:pt x="11970042" y="730681"/>
                </a:cubicBezTo>
                <a:cubicBezTo>
                  <a:pt x="11970042" y="719872"/>
                  <a:pt x="11970042" y="711225"/>
                  <a:pt x="11970042" y="700416"/>
                </a:cubicBezTo>
                <a:cubicBezTo>
                  <a:pt x="11978149" y="700416"/>
                  <a:pt x="11986256" y="700416"/>
                  <a:pt x="11994362" y="700416"/>
                </a:cubicBezTo>
                <a:cubicBezTo>
                  <a:pt x="11994362" y="698255"/>
                  <a:pt x="11994362" y="696093"/>
                  <a:pt x="11994362" y="693931"/>
                </a:cubicBezTo>
                <a:cubicBezTo>
                  <a:pt x="11999767" y="693931"/>
                  <a:pt x="12005171" y="693931"/>
                  <a:pt x="12010576" y="693931"/>
                </a:cubicBezTo>
                <a:cubicBezTo>
                  <a:pt x="12010576" y="696093"/>
                  <a:pt x="12010576" y="698255"/>
                  <a:pt x="12010576" y="700416"/>
                </a:cubicBezTo>
                <a:cubicBezTo>
                  <a:pt x="12018683" y="700416"/>
                  <a:pt x="12024087" y="700416"/>
                  <a:pt x="12032194" y="700416"/>
                </a:cubicBezTo>
                <a:cubicBezTo>
                  <a:pt x="12032194" y="715549"/>
                  <a:pt x="12032194" y="732843"/>
                  <a:pt x="12032194" y="750137"/>
                </a:cubicBezTo>
                <a:cubicBezTo>
                  <a:pt x="12045705" y="750137"/>
                  <a:pt x="12061919" y="750137"/>
                  <a:pt x="12075430" y="750137"/>
                </a:cubicBezTo>
                <a:cubicBezTo>
                  <a:pt x="12075430" y="741490"/>
                  <a:pt x="12075430" y="732843"/>
                  <a:pt x="12075430" y="724196"/>
                </a:cubicBezTo>
                <a:cubicBezTo>
                  <a:pt x="12091644" y="724196"/>
                  <a:pt x="12110559" y="724196"/>
                  <a:pt x="12126773" y="724196"/>
                </a:cubicBezTo>
                <a:cubicBezTo>
                  <a:pt x="12126773" y="713387"/>
                  <a:pt x="12126773" y="704740"/>
                  <a:pt x="12126773" y="693931"/>
                </a:cubicBezTo>
                <a:cubicBezTo>
                  <a:pt x="12148391" y="693931"/>
                  <a:pt x="12170009" y="693931"/>
                  <a:pt x="12191627" y="693931"/>
                </a:cubicBezTo>
                <a:cubicBezTo>
                  <a:pt x="12191627" y="693931"/>
                  <a:pt x="12191627" y="693931"/>
                  <a:pt x="12191627" y="886329"/>
                </a:cubicBezTo>
                <a:cubicBezTo>
                  <a:pt x="12191627" y="886329"/>
                  <a:pt x="12191627" y="886329"/>
                  <a:pt x="9548589" y="886329"/>
                </a:cubicBezTo>
                <a:lnTo>
                  <a:pt x="8511957" y="886329"/>
                </a:lnTo>
                <a:cubicBezTo>
                  <a:pt x="8511957" y="886329"/>
                  <a:pt x="8511957" y="886329"/>
                  <a:pt x="8323543" y="886329"/>
                </a:cubicBezTo>
                <a:lnTo>
                  <a:pt x="8246334" y="886329"/>
                </a:lnTo>
                <a:lnTo>
                  <a:pt x="8065345" y="886329"/>
                </a:lnTo>
                <a:cubicBezTo>
                  <a:pt x="7618733" y="886329"/>
                  <a:pt x="6725510" y="886329"/>
                  <a:pt x="4939062" y="886329"/>
                </a:cubicBezTo>
                <a:lnTo>
                  <a:pt x="4205110" y="886329"/>
                </a:lnTo>
                <a:lnTo>
                  <a:pt x="4175786" y="886329"/>
                </a:lnTo>
                <a:lnTo>
                  <a:pt x="3464904" y="886329"/>
                </a:lnTo>
                <a:cubicBezTo>
                  <a:pt x="0" y="886329"/>
                  <a:pt x="0" y="886329"/>
                  <a:pt x="0" y="886329"/>
                </a:cubicBezTo>
                <a:cubicBezTo>
                  <a:pt x="0" y="693931"/>
                  <a:pt x="0" y="693931"/>
                  <a:pt x="0" y="693931"/>
                </a:cubicBezTo>
                <a:cubicBezTo>
                  <a:pt x="23042" y="693931"/>
                  <a:pt x="46084" y="693931"/>
                  <a:pt x="69125" y="693931"/>
                </a:cubicBezTo>
                <a:cubicBezTo>
                  <a:pt x="69125" y="704740"/>
                  <a:pt x="69125" y="713387"/>
                  <a:pt x="69125" y="724196"/>
                </a:cubicBezTo>
                <a:cubicBezTo>
                  <a:pt x="86407" y="724196"/>
                  <a:pt x="106568" y="724196"/>
                  <a:pt x="123849" y="724196"/>
                </a:cubicBezTo>
                <a:cubicBezTo>
                  <a:pt x="123849" y="732843"/>
                  <a:pt x="123849" y="741490"/>
                  <a:pt x="123849" y="750137"/>
                </a:cubicBezTo>
                <a:cubicBezTo>
                  <a:pt x="138251" y="750137"/>
                  <a:pt x="155532" y="750137"/>
                  <a:pt x="169933" y="750137"/>
                </a:cubicBezTo>
                <a:cubicBezTo>
                  <a:pt x="169933" y="732843"/>
                  <a:pt x="169933" y="715549"/>
                  <a:pt x="169933" y="700416"/>
                </a:cubicBezTo>
                <a:cubicBezTo>
                  <a:pt x="178573" y="700416"/>
                  <a:pt x="184334" y="700416"/>
                  <a:pt x="192975" y="700416"/>
                </a:cubicBezTo>
                <a:cubicBezTo>
                  <a:pt x="192975" y="698255"/>
                  <a:pt x="192975" y="696093"/>
                  <a:pt x="192975" y="693931"/>
                </a:cubicBezTo>
                <a:cubicBezTo>
                  <a:pt x="198735" y="693931"/>
                  <a:pt x="204495" y="693931"/>
                  <a:pt x="210256" y="693931"/>
                </a:cubicBezTo>
                <a:cubicBezTo>
                  <a:pt x="210256" y="696093"/>
                  <a:pt x="210256" y="698255"/>
                  <a:pt x="210256" y="700416"/>
                </a:cubicBezTo>
                <a:cubicBezTo>
                  <a:pt x="218896" y="700416"/>
                  <a:pt x="227537" y="700416"/>
                  <a:pt x="236178" y="700416"/>
                </a:cubicBezTo>
                <a:cubicBezTo>
                  <a:pt x="236178" y="711225"/>
                  <a:pt x="236178" y="719872"/>
                  <a:pt x="236178" y="730681"/>
                </a:cubicBezTo>
                <a:cubicBezTo>
                  <a:pt x="262100" y="730681"/>
                  <a:pt x="290902" y="730681"/>
                  <a:pt x="316824" y="730681"/>
                </a:cubicBezTo>
                <a:cubicBezTo>
                  <a:pt x="316824" y="735005"/>
                  <a:pt x="316824" y="739328"/>
                  <a:pt x="316824" y="743652"/>
                </a:cubicBezTo>
                <a:cubicBezTo>
                  <a:pt x="319704" y="743652"/>
                  <a:pt x="325464" y="743652"/>
                  <a:pt x="328344" y="743652"/>
                </a:cubicBezTo>
                <a:cubicBezTo>
                  <a:pt x="328344" y="750137"/>
                  <a:pt x="328344" y="754461"/>
                  <a:pt x="328344" y="760946"/>
                </a:cubicBezTo>
                <a:cubicBezTo>
                  <a:pt x="336985" y="760946"/>
                  <a:pt x="348506" y="760946"/>
                  <a:pt x="357147" y="760946"/>
                </a:cubicBezTo>
                <a:cubicBezTo>
                  <a:pt x="357147" y="758784"/>
                  <a:pt x="357147" y="756623"/>
                  <a:pt x="357147" y="756623"/>
                </a:cubicBezTo>
                <a:cubicBezTo>
                  <a:pt x="362907" y="756623"/>
                  <a:pt x="368667" y="756623"/>
                  <a:pt x="374428" y="756623"/>
                </a:cubicBezTo>
                <a:cubicBezTo>
                  <a:pt x="374428" y="756623"/>
                  <a:pt x="374428" y="758784"/>
                  <a:pt x="374428" y="760946"/>
                </a:cubicBezTo>
                <a:cubicBezTo>
                  <a:pt x="385949" y="760946"/>
                  <a:pt x="400350" y="760946"/>
                  <a:pt x="414751" y="760946"/>
                </a:cubicBezTo>
                <a:cubicBezTo>
                  <a:pt x="414751" y="765270"/>
                  <a:pt x="414751" y="769593"/>
                  <a:pt x="414751" y="773917"/>
                </a:cubicBezTo>
                <a:cubicBezTo>
                  <a:pt x="426272" y="773917"/>
                  <a:pt x="437792" y="773917"/>
                  <a:pt x="449313" y="773917"/>
                </a:cubicBezTo>
                <a:cubicBezTo>
                  <a:pt x="449313" y="771755"/>
                  <a:pt x="449313" y="771755"/>
                  <a:pt x="449313" y="769593"/>
                </a:cubicBezTo>
                <a:cubicBezTo>
                  <a:pt x="455074" y="769593"/>
                  <a:pt x="460834" y="769593"/>
                  <a:pt x="466595" y="769593"/>
                </a:cubicBezTo>
                <a:cubicBezTo>
                  <a:pt x="466595" y="771755"/>
                  <a:pt x="466595" y="771755"/>
                  <a:pt x="466595" y="773917"/>
                </a:cubicBezTo>
                <a:cubicBezTo>
                  <a:pt x="478115" y="773917"/>
                  <a:pt x="489636" y="773917"/>
                  <a:pt x="498277" y="773917"/>
                </a:cubicBezTo>
                <a:cubicBezTo>
                  <a:pt x="498277" y="518827"/>
                  <a:pt x="498277" y="518827"/>
                  <a:pt x="498277" y="518827"/>
                </a:cubicBezTo>
                <a:cubicBezTo>
                  <a:pt x="535720" y="518827"/>
                  <a:pt x="535720" y="518827"/>
                  <a:pt x="535720" y="518827"/>
                </a:cubicBezTo>
                <a:cubicBezTo>
                  <a:pt x="535720" y="510180"/>
                  <a:pt x="535720" y="510180"/>
                  <a:pt x="535720" y="510180"/>
                </a:cubicBezTo>
                <a:cubicBezTo>
                  <a:pt x="616366" y="520989"/>
                  <a:pt x="616366" y="520989"/>
                  <a:pt x="616366" y="520989"/>
                </a:cubicBezTo>
                <a:cubicBezTo>
                  <a:pt x="616366" y="559901"/>
                  <a:pt x="616366" y="598813"/>
                  <a:pt x="616366" y="637725"/>
                </a:cubicBezTo>
                <a:cubicBezTo>
                  <a:pt x="627886" y="637725"/>
                  <a:pt x="639407" y="637725"/>
                  <a:pt x="648048" y="637725"/>
                </a:cubicBezTo>
                <a:cubicBezTo>
                  <a:pt x="650928" y="637725"/>
                  <a:pt x="650928" y="635563"/>
                  <a:pt x="653808" y="633401"/>
                </a:cubicBezTo>
                <a:cubicBezTo>
                  <a:pt x="656689" y="633401"/>
                  <a:pt x="662449" y="633401"/>
                  <a:pt x="665329" y="633401"/>
                </a:cubicBezTo>
                <a:cubicBezTo>
                  <a:pt x="668209" y="635563"/>
                  <a:pt x="668209" y="637725"/>
                  <a:pt x="671090" y="637725"/>
                </a:cubicBezTo>
                <a:cubicBezTo>
                  <a:pt x="682611" y="637725"/>
                  <a:pt x="697011" y="637725"/>
                  <a:pt x="708532" y="637725"/>
                </a:cubicBezTo>
                <a:cubicBezTo>
                  <a:pt x="708532" y="661504"/>
                  <a:pt x="708532" y="683122"/>
                  <a:pt x="708532" y="704740"/>
                </a:cubicBezTo>
                <a:cubicBezTo>
                  <a:pt x="720053" y="704740"/>
                  <a:pt x="728694" y="704740"/>
                  <a:pt x="740215" y="704740"/>
                </a:cubicBezTo>
                <a:cubicBezTo>
                  <a:pt x="740215" y="667990"/>
                  <a:pt x="740215" y="629078"/>
                  <a:pt x="740215" y="590166"/>
                </a:cubicBezTo>
                <a:cubicBezTo>
                  <a:pt x="745975" y="590166"/>
                  <a:pt x="751736" y="590166"/>
                  <a:pt x="754616" y="590166"/>
                </a:cubicBezTo>
                <a:cubicBezTo>
                  <a:pt x="754616" y="588004"/>
                  <a:pt x="754616" y="583680"/>
                  <a:pt x="754616" y="581519"/>
                </a:cubicBezTo>
                <a:cubicBezTo>
                  <a:pt x="789178" y="581519"/>
                  <a:pt x="823741" y="581519"/>
                  <a:pt x="858303" y="581519"/>
                </a:cubicBezTo>
                <a:cubicBezTo>
                  <a:pt x="861184" y="583680"/>
                  <a:pt x="864064" y="585842"/>
                  <a:pt x="866944" y="588004"/>
                </a:cubicBezTo>
                <a:cubicBezTo>
                  <a:pt x="866944" y="648534"/>
                  <a:pt x="866944" y="706902"/>
                  <a:pt x="866944" y="767431"/>
                </a:cubicBezTo>
                <a:cubicBezTo>
                  <a:pt x="872704" y="767431"/>
                  <a:pt x="881345" y="767431"/>
                  <a:pt x="889986" y="767431"/>
                </a:cubicBezTo>
                <a:cubicBezTo>
                  <a:pt x="889986" y="771755"/>
                  <a:pt x="889986" y="776079"/>
                  <a:pt x="889986" y="780402"/>
                </a:cubicBezTo>
                <a:cubicBezTo>
                  <a:pt x="895746" y="780402"/>
                  <a:pt x="904387" y="780402"/>
                  <a:pt x="910147" y="780402"/>
                </a:cubicBezTo>
                <a:cubicBezTo>
                  <a:pt x="910147" y="765270"/>
                  <a:pt x="910147" y="750137"/>
                  <a:pt x="910147" y="735005"/>
                </a:cubicBezTo>
                <a:cubicBezTo>
                  <a:pt x="918788" y="735005"/>
                  <a:pt x="930309" y="735005"/>
                  <a:pt x="938949" y="735005"/>
                </a:cubicBezTo>
                <a:cubicBezTo>
                  <a:pt x="938949" y="732843"/>
                  <a:pt x="938949" y="730681"/>
                  <a:pt x="938949" y="728519"/>
                </a:cubicBezTo>
                <a:cubicBezTo>
                  <a:pt x="950470" y="728519"/>
                  <a:pt x="959111" y="728519"/>
                  <a:pt x="970632" y="728519"/>
                </a:cubicBezTo>
                <a:cubicBezTo>
                  <a:pt x="970632" y="730681"/>
                  <a:pt x="970632" y="732843"/>
                  <a:pt x="970632" y="735005"/>
                </a:cubicBezTo>
                <a:cubicBezTo>
                  <a:pt x="976392" y="735005"/>
                  <a:pt x="982152" y="735005"/>
                  <a:pt x="987913" y="735005"/>
                </a:cubicBezTo>
                <a:cubicBezTo>
                  <a:pt x="990793" y="730681"/>
                  <a:pt x="990793" y="728519"/>
                  <a:pt x="990793" y="726358"/>
                </a:cubicBezTo>
                <a:cubicBezTo>
                  <a:pt x="993673" y="726358"/>
                  <a:pt x="996554" y="726358"/>
                  <a:pt x="999434" y="726358"/>
                </a:cubicBezTo>
                <a:cubicBezTo>
                  <a:pt x="999434" y="728519"/>
                  <a:pt x="1002314" y="730681"/>
                  <a:pt x="1002314" y="732843"/>
                </a:cubicBezTo>
                <a:cubicBezTo>
                  <a:pt x="1005194" y="732843"/>
                  <a:pt x="1008074" y="732843"/>
                  <a:pt x="1013835" y="732843"/>
                </a:cubicBezTo>
                <a:cubicBezTo>
                  <a:pt x="1013835" y="709063"/>
                  <a:pt x="1013835" y="683122"/>
                  <a:pt x="1013835" y="657181"/>
                </a:cubicBezTo>
                <a:cubicBezTo>
                  <a:pt x="1042637" y="657181"/>
                  <a:pt x="1074319" y="657181"/>
                  <a:pt x="1106002" y="657181"/>
                </a:cubicBezTo>
                <a:cubicBezTo>
                  <a:pt x="1108882" y="572871"/>
                  <a:pt x="1114642" y="488562"/>
                  <a:pt x="1117523" y="404253"/>
                </a:cubicBezTo>
                <a:cubicBezTo>
                  <a:pt x="1106002" y="402091"/>
                  <a:pt x="1071439" y="393444"/>
                  <a:pt x="1100241" y="382635"/>
                </a:cubicBezTo>
                <a:cubicBezTo>
                  <a:pt x="1097361" y="380473"/>
                  <a:pt x="1094481" y="378311"/>
                  <a:pt x="1091601" y="378311"/>
                </a:cubicBezTo>
                <a:cubicBezTo>
                  <a:pt x="1091601" y="363179"/>
                  <a:pt x="1091601" y="363179"/>
                  <a:pt x="1103121" y="354532"/>
                </a:cubicBezTo>
                <a:cubicBezTo>
                  <a:pt x="1103121" y="350208"/>
                  <a:pt x="1103121" y="343723"/>
                  <a:pt x="1103121" y="337238"/>
                </a:cubicBezTo>
                <a:cubicBezTo>
                  <a:pt x="1108882" y="337238"/>
                  <a:pt x="1117523" y="337238"/>
                  <a:pt x="1123283" y="337238"/>
                </a:cubicBezTo>
                <a:cubicBezTo>
                  <a:pt x="1123283" y="328590"/>
                  <a:pt x="1123283" y="322105"/>
                  <a:pt x="1123283" y="315620"/>
                </a:cubicBezTo>
                <a:cubicBezTo>
                  <a:pt x="1123283" y="313458"/>
                  <a:pt x="1126163" y="313458"/>
                  <a:pt x="1126163" y="311296"/>
                </a:cubicBezTo>
                <a:cubicBezTo>
                  <a:pt x="1126163" y="285355"/>
                  <a:pt x="1126163" y="259414"/>
                  <a:pt x="1126163" y="233472"/>
                </a:cubicBezTo>
                <a:cubicBezTo>
                  <a:pt x="1126163" y="231310"/>
                  <a:pt x="1123283" y="229149"/>
                  <a:pt x="1123283" y="226987"/>
                </a:cubicBezTo>
                <a:cubicBezTo>
                  <a:pt x="1126163" y="224825"/>
                  <a:pt x="1129043" y="222663"/>
                  <a:pt x="1131923" y="220502"/>
                </a:cubicBezTo>
                <a:cubicBezTo>
                  <a:pt x="1131923" y="201046"/>
                  <a:pt x="1131923" y="181590"/>
                  <a:pt x="1131923" y="162134"/>
                </a:cubicBezTo>
                <a:cubicBezTo>
                  <a:pt x="1131923" y="162134"/>
                  <a:pt x="1134804" y="159972"/>
                  <a:pt x="1134804" y="157810"/>
                </a:cubicBezTo>
                <a:cubicBezTo>
                  <a:pt x="1134804" y="140516"/>
                  <a:pt x="1134804" y="121060"/>
                  <a:pt x="1134804" y="101604"/>
                </a:cubicBezTo>
                <a:cubicBezTo>
                  <a:pt x="1134804" y="101604"/>
                  <a:pt x="1137684" y="99442"/>
                  <a:pt x="1137684" y="99442"/>
                </a:cubicBezTo>
                <a:cubicBezTo>
                  <a:pt x="1137684" y="92957"/>
                  <a:pt x="1137684" y="88633"/>
                  <a:pt x="1137684" y="82148"/>
                </a:cubicBezTo>
                <a:cubicBezTo>
                  <a:pt x="1137684" y="82148"/>
                  <a:pt x="1137684" y="79986"/>
                  <a:pt x="1140564" y="79986"/>
                </a:cubicBezTo>
                <a:cubicBezTo>
                  <a:pt x="1143444" y="79986"/>
                  <a:pt x="1143444" y="82148"/>
                  <a:pt x="1143444" y="82148"/>
                </a:cubicBezTo>
                <a:cubicBezTo>
                  <a:pt x="1143444" y="88633"/>
                  <a:pt x="1143444" y="92957"/>
                  <a:pt x="1143444" y="99442"/>
                </a:cubicBezTo>
                <a:cubicBezTo>
                  <a:pt x="1146325" y="99442"/>
                  <a:pt x="1146325" y="101604"/>
                  <a:pt x="1146325" y="101604"/>
                </a:cubicBezTo>
                <a:cubicBezTo>
                  <a:pt x="1146325" y="121060"/>
                  <a:pt x="1146325" y="140516"/>
                  <a:pt x="1146325" y="157810"/>
                </a:cubicBezTo>
                <a:cubicBezTo>
                  <a:pt x="1149205" y="159972"/>
                  <a:pt x="1149205" y="159972"/>
                  <a:pt x="1149205" y="162134"/>
                </a:cubicBezTo>
                <a:cubicBezTo>
                  <a:pt x="1149205" y="181590"/>
                  <a:pt x="1149205" y="201046"/>
                  <a:pt x="1149205" y="220502"/>
                </a:cubicBezTo>
                <a:cubicBezTo>
                  <a:pt x="1152085" y="222663"/>
                  <a:pt x="1154965" y="224825"/>
                  <a:pt x="1157846" y="226987"/>
                </a:cubicBezTo>
                <a:cubicBezTo>
                  <a:pt x="1157846" y="229149"/>
                  <a:pt x="1154965" y="231310"/>
                  <a:pt x="1154965" y="233472"/>
                </a:cubicBezTo>
                <a:cubicBezTo>
                  <a:pt x="1154965" y="259414"/>
                  <a:pt x="1154965" y="285355"/>
                  <a:pt x="1154965" y="311296"/>
                </a:cubicBezTo>
                <a:cubicBezTo>
                  <a:pt x="1154965" y="313458"/>
                  <a:pt x="1157846" y="313458"/>
                  <a:pt x="1157846" y="315620"/>
                </a:cubicBezTo>
                <a:cubicBezTo>
                  <a:pt x="1157846" y="322105"/>
                  <a:pt x="1157846" y="328590"/>
                  <a:pt x="1157846" y="337238"/>
                </a:cubicBezTo>
                <a:cubicBezTo>
                  <a:pt x="1166486" y="337238"/>
                  <a:pt x="1172246" y="337238"/>
                  <a:pt x="1178007" y="337238"/>
                </a:cubicBezTo>
                <a:cubicBezTo>
                  <a:pt x="1178007" y="343723"/>
                  <a:pt x="1178007" y="350208"/>
                  <a:pt x="1178007" y="354532"/>
                </a:cubicBezTo>
                <a:cubicBezTo>
                  <a:pt x="1192408" y="363179"/>
                  <a:pt x="1189528" y="365341"/>
                  <a:pt x="1189528" y="378311"/>
                </a:cubicBezTo>
                <a:cubicBezTo>
                  <a:pt x="1186648" y="378311"/>
                  <a:pt x="1183767" y="380473"/>
                  <a:pt x="1180887" y="382635"/>
                </a:cubicBezTo>
                <a:cubicBezTo>
                  <a:pt x="1212569" y="391282"/>
                  <a:pt x="1178007" y="404253"/>
                  <a:pt x="1163606" y="404253"/>
                </a:cubicBezTo>
                <a:cubicBezTo>
                  <a:pt x="1172246" y="549092"/>
                  <a:pt x="1178007" y="691769"/>
                  <a:pt x="1186648" y="836608"/>
                </a:cubicBezTo>
                <a:cubicBezTo>
                  <a:pt x="1192408" y="836608"/>
                  <a:pt x="1195288" y="836608"/>
                  <a:pt x="1201049" y="836608"/>
                </a:cubicBezTo>
                <a:cubicBezTo>
                  <a:pt x="1201049" y="827961"/>
                  <a:pt x="1201049" y="819314"/>
                  <a:pt x="1201049" y="810667"/>
                </a:cubicBezTo>
                <a:cubicBezTo>
                  <a:pt x="1218330" y="810667"/>
                  <a:pt x="1238491" y="810667"/>
                  <a:pt x="1255773" y="810667"/>
                </a:cubicBezTo>
                <a:cubicBezTo>
                  <a:pt x="1255773" y="821476"/>
                  <a:pt x="1255773" y="830123"/>
                  <a:pt x="1255773" y="840932"/>
                </a:cubicBezTo>
                <a:cubicBezTo>
                  <a:pt x="1258653" y="840932"/>
                  <a:pt x="1261533" y="840932"/>
                  <a:pt x="1264413" y="840932"/>
                </a:cubicBezTo>
                <a:cubicBezTo>
                  <a:pt x="1264413" y="825799"/>
                  <a:pt x="1264413" y="812829"/>
                  <a:pt x="1264413" y="797696"/>
                </a:cubicBezTo>
                <a:cubicBezTo>
                  <a:pt x="1267294" y="797696"/>
                  <a:pt x="1270174" y="797696"/>
                  <a:pt x="1273054" y="797696"/>
                </a:cubicBezTo>
                <a:cubicBezTo>
                  <a:pt x="1273054" y="812829"/>
                  <a:pt x="1273054" y="825799"/>
                  <a:pt x="1273054" y="838770"/>
                </a:cubicBezTo>
                <a:cubicBezTo>
                  <a:pt x="1275934" y="838770"/>
                  <a:pt x="1278814" y="838770"/>
                  <a:pt x="1281694" y="838770"/>
                </a:cubicBezTo>
                <a:cubicBezTo>
                  <a:pt x="1281694" y="832285"/>
                  <a:pt x="1281694" y="823638"/>
                  <a:pt x="1281694" y="817152"/>
                </a:cubicBezTo>
                <a:cubicBezTo>
                  <a:pt x="1281694" y="817152"/>
                  <a:pt x="1284575" y="817152"/>
                  <a:pt x="1284575" y="817152"/>
                </a:cubicBezTo>
                <a:cubicBezTo>
                  <a:pt x="1284575" y="823638"/>
                  <a:pt x="1284575" y="830123"/>
                  <a:pt x="1284575" y="838770"/>
                </a:cubicBezTo>
                <a:cubicBezTo>
                  <a:pt x="1296096" y="838770"/>
                  <a:pt x="1307617" y="838770"/>
                  <a:pt x="1319137" y="836608"/>
                </a:cubicBezTo>
                <a:cubicBezTo>
                  <a:pt x="1319137" y="830123"/>
                  <a:pt x="1319137" y="821476"/>
                  <a:pt x="1319137" y="812829"/>
                </a:cubicBezTo>
                <a:cubicBezTo>
                  <a:pt x="1324898" y="812829"/>
                  <a:pt x="1333538" y="812829"/>
                  <a:pt x="1339299" y="812829"/>
                </a:cubicBezTo>
                <a:cubicBezTo>
                  <a:pt x="1339299" y="810667"/>
                  <a:pt x="1339299" y="808505"/>
                  <a:pt x="1339299" y="806343"/>
                </a:cubicBezTo>
                <a:cubicBezTo>
                  <a:pt x="1347939" y="806343"/>
                  <a:pt x="1356580" y="806343"/>
                  <a:pt x="1362340" y="806343"/>
                </a:cubicBezTo>
                <a:cubicBezTo>
                  <a:pt x="1362340" y="808505"/>
                  <a:pt x="1362340" y="808505"/>
                  <a:pt x="1362340" y="810667"/>
                </a:cubicBezTo>
                <a:cubicBezTo>
                  <a:pt x="1368101" y="810667"/>
                  <a:pt x="1373861" y="810667"/>
                  <a:pt x="1379622" y="810667"/>
                </a:cubicBezTo>
                <a:cubicBezTo>
                  <a:pt x="1379622" y="808505"/>
                  <a:pt x="1379622" y="808505"/>
                  <a:pt x="1379622" y="806343"/>
                </a:cubicBezTo>
                <a:cubicBezTo>
                  <a:pt x="1431465" y="806343"/>
                  <a:pt x="1483309" y="806343"/>
                  <a:pt x="1535153" y="806343"/>
                </a:cubicBezTo>
                <a:cubicBezTo>
                  <a:pt x="1535153" y="804182"/>
                  <a:pt x="1535153" y="802020"/>
                  <a:pt x="1535153" y="799858"/>
                </a:cubicBezTo>
                <a:cubicBezTo>
                  <a:pt x="1538033" y="799858"/>
                  <a:pt x="1543794" y="799858"/>
                  <a:pt x="1546674" y="799858"/>
                </a:cubicBezTo>
                <a:cubicBezTo>
                  <a:pt x="1546674" y="802020"/>
                  <a:pt x="1546674" y="804182"/>
                  <a:pt x="1546674" y="806343"/>
                </a:cubicBezTo>
                <a:cubicBezTo>
                  <a:pt x="1549554" y="806343"/>
                  <a:pt x="1555315" y="806343"/>
                  <a:pt x="1558195" y="806343"/>
                </a:cubicBezTo>
                <a:cubicBezTo>
                  <a:pt x="1558195" y="808505"/>
                  <a:pt x="1558195" y="812829"/>
                  <a:pt x="1558195" y="814991"/>
                </a:cubicBezTo>
                <a:cubicBezTo>
                  <a:pt x="1561075" y="814991"/>
                  <a:pt x="1563955" y="814991"/>
                  <a:pt x="1566835" y="814991"/>
                </a:cubicBezTo>
                <a:cubicBezTo>
                  <a:pt x="1566835" y="814991"/>
                  <a:pt x="1566835" y="812829"/>
                  <a:pt x="1566835" y="810667"/>
                </a:cubicBezTo>
                <a:cubicBezTo>
                  <a:pt x="1569716" y="810667"/>
                  <a:pt x="1572596" y="810667"/>
                  <a:pt x="1575476" y="810667"/>
                </a:cubicBezTo>
                <a:cubicBezTo>
                  <a:pt x="1575476" y="812829"/>
                  <a:pt x="1575476" y="814991"/>
                  <a:pt x="1575476" y="814991"/>
                </a:cubicBezTo>
                <a:cubicBezTo>
                  <a:pt x="1584117" y="814991"/>
                  <a:pt x="1592757" y="814991"/>
                  <a:pt x="1601398" y="814991"/>
                </a:cubicBezTo>
                <a:cubicBezTo>
                  <a:pt x="1601398" y="812829"/>
                  <a:pt x="1601398" y="810667"/>
                  <a:pt x="1601398" y="808505"/>
                </a:cubicBezTo>
                <a:cubicBezTo>
                  <a:pt x="1607158" y="808505"/>
                  <a:pt x="1612919" y="808505"/>
                  <a:pt x="1618679" y="808505"/>
                </a:cubicBezTo>
                <a:cubicBezTo>
                  <a:pt x="1618679" y="819314"/>
                  <a:pt x="1618679" y="832285"/>
                  <a:pt x="1618679" y="843094"/>
                </a:cubicBezTo>
                <a:cubicBezTo>
                  <a:pt x="1621560" y="843094"/>
                  <a:pt x="1621560" y="843094"/>
                  <a:pt x="1624440" y="843094"/>
                </a:cubicBezTo>
                <a:cubicBezTo>
                  <a:pt x="1624440" y="840932"/>
                  <a:pt x="1624440" y="836608"/>
                  <a:pt x="1624440" y="834447"/>
                </a:cubicBezTo>
                <a:cubicBezTo>
                  <a:pt x="1627320" y="834447"/>
                  <a:pt x="1633080" y="834447"/>
                  <a:pt x="1635961" y="834447"/>
                </a:cubicBezTo>
                <a:cubicBezTo>
                  <a:pt x="1635961" y="836608"/>
                  <a:pt x="1635961" y="840932"/>
                  <a:pt x="1635961" y="843094"/>
                </a:cubicBezTo>
                <a:cubicBezTo>
                  <a:pt x="1644601" y="843094"/>
                  <a:pt x="1656122" y="843094"/>
                  <a:pt x="1664763" y="843094"/>
                </a:cubicBezTo>
                <a:cubicBezTo>
                  <a:pt x="1664763" y="825799"/>
                  <a:pt x="1664763" y="825799"/>
                  <a:pt x="1664763" y="825799"/>
                </a:cubicBezTo>
                <a:cubicBezTo>
                  <a:pt x="1693565" y="819314"/>
                  <a:pt x="1693565" y="819314"/>
                  <a:pt x="1693565" y="819314"/>
                </a:cubicBezTo>
                <a:cubicBezTo>
                  <a:pt x="1693565" y="808505"/>
                  <a:pt x="1696445" y="795535"/>
                  <a:pt x="1696445" y="782564"/>
                </a:cubicBezTo>
                <a:cubicBezTo>
                  <a:pt x="1699325" y="782564"/>
                  <a:pt x="1702206" y="782564"/>
                  <a:pt x="1705086" y="782564"/>
                </a:cubicBezTo>
                <a:cubicBezTo>
                  <a:pt x="1705086" y="795535"/>
                  <a:pt x="1707966" y="808505"/>
                  <a:pt x="1707966" y="819314"/>
                </a:cubicBezTo>
                <a:cubicBezTo>
                  <a:pt x="1710846" y="819314"/>
                  <a:pt x="1716606" y="819314"/>
                  <a:pt x="1719487" y="819314"/>
                </a:cubicBezTo>
                <a:cubicBezTo>
                  <a:pt x="1719487" y="808505"/>
                  <a:pt x="1719487" y="795535"/>
                  <a:pt x="1722367" y="782564"/>
                </a:cubicBezTo>
                <a:cubicBezTo>
                  <a:pt x="1725247" y="782564"/>
                  <a:pt x="1728127" y="782564"/>
                  <a:pt x="1731008" y="782564"/>
                </a:cubicBezTo>
                <a:cubicBezTo>
                  <a:pt x="1731008" y="793373"/>
                  <a:pt x="1733888" y="804182"/>
                  <a:pt x="1733888" y="814991"/>
                </a:cubicBezTo>
                <a:cubicBezTo>
                  <a:pt x="1736768" y="814991"/>
                  <a:pt x="1739648" y="814991"/>
                  <a:pt x="1745409" y="814991"/>
                </a:cubicBezTo>
                <a:cubicBezTo>
                  <a:pt x="1745409" y="817152"/>
                  <a:pt x="1745409" y="817152"/>
                  <a:pt x="1745409" y="819314"/>
                </a:cubicBezTo>
                <a:cubicBezTo>
                  <a:pt x="1748289" y="819314"/>
                  <a:pt x="1754049" y="819314"/>
                  <a:pt x="1756929" y="819314"/>
                </a:cubicBezTo>
                <a:cubicBezTo>
                  <a:pt x="1756929" y="817152"/>
                  <a:pt x="1756929" y="817152"/>
                  <a:pt x="1756929" y="814991"/>
                </a:cubicBezTo>
                <a:cubicBezTo>
                  <a:pt x="1762690" y="814991"/>
                  <a:pt x="1765570" y="814991"/>
                  <a:pt x="1771331" y="814991"/>
                </a:cubicBezTo>
                <a:cubicBezTo>
                  <a:pt x="1771331" y="819314"/>
                  <a:pt x="1771331" y="821476"/>
                  <a:pt x="1771331" y="823638"/>
                </a:cubicBezTo>
                <a:cubicBezTo>
                  <a:pt x="1774211" y="825799"/>
                  <a:pt x="1777091" y="825799"/>
                  <a:pt x="1777091" y="825799"/>
                </a:cubicBezTo>
                <a:cubicBezTo>
                  <a:pt x="1777091" y="827961"/>
                  <a:pt x="1777091" y="830123"/>
                  <a:pt x="1777091" y="832285"/>
                </a:cubicBezTo>
                <a:cubicBezTo>
                  <a:pt x="1777091" y="836608"/>
                  <a:pt x="1777091" y="840932"/>
                  <a:pt x="1777091" y="845255"/>
                </a:cubicBezTo>
                <a:cubicBezTo>
                  <a:pt x="1785732" y="845255"/>
                  <a:pt x="1797252" y="845255"/>
                  <a:pt x="1808773" y="845255"/>
                </a:cubicBezTo>
                <a:cubicBezTo>
                  <a:pt x="1808773" y="834447"/>
                  <a:pt x="1808773" y="823638"/>
                  <a:pt x="1808773" y="810667"/>
                </a:cubicBezTo>
                <a:cubicBezTo>
                  <a:pt x="1805893" y="810667"/>
                  <a:pt x="1803013" y="810667"/>
                  <a:pt x="1800133" y="810667"/>
                </a:cubicBezTo>
                <a:cubicBezTo>
                  <a:pt x="1800133" y="808505"/>
                  <a:pt x="1800133" y="808505"/>
                  <a:pt x="1800133" y="806343"/>
                </a:cubicBezTo>
                <a:cubicBezTo>
                  <a:pt x="1805893" y="806343"/>
                  <a:pt x="1811654" y="806343"/>
                  <a:pt x="1814534" y="806343"/>
                </a:cubicBezTo>
                <a:cubicBezTo>
                  <a:pt x="1814534" y="799858"/>
                  <a:pt x="1814534" y="795535"/>
                  <a:pt x="1814534" y="789049"/>
                </a:cubicBezTo>
                <a:cubicBezTo>
                  <a:pt x="1851976" y="789049"/>
                  <a:pt x="1889419" y="789049"/>
                  <a:pt x="1923982" y="789049"/>
                </a:cubicBezTo>
                <a:cubicBezTo>
                  <a:pt x="1923982" y="795535"/>
                  <a:pt x="1923982" y="799858"/>
                  <a:pt x="1923982" y="806343"/>
                </a:cubicBezTo>
                <a:cubicBezTo>
                  <a:pt x="1935503" y="806343"/>
                  <a:pt x="1947024" y="806343"/>
                  <a:pt x="1955664" y="804182"/>
                </a:cubicBezTo>
                <a:cubicBezTo>
                  <a:pt x="1955664" y="799858"/>
                  <a:pt x="1955664" y="793373"/>
                  <a:pt x="1955664" y="786887"/>
                </a:cubicBezTo>
                <a:cubicBezTo>
                  <a:pt x="1961424" y="786887"/>
                  <a:pt x="1964305" y="786887"/>
                  <a:pt x="1967185" y="786887"/>
                </a:cubicBezTo>
                <a:cubicBezTo>
                  <a:pt x="1967185" y="778240"/>
                  <a:pt x="1967185" y="767431"/>
                  <a:pt x="1967185" y="756623"/>
                </a:cubicBezTo>
                <a:cubicBezTo>
                  <a:pt x="1972945" y="756623"/>
                  <a:pt x="1978706" y="756623"/>
                  <a:pt x="1981586" y="756623"/>
                </a:cubicBezTo>
                <a:cubicBezTo>
                  <a:pt x="1984466" y="756623"/>
                  <a:pt x="1984466" y="754461"/>
                  <a:pt x="1987346" y="754461"/>
                </a:cubicBezTo>
                <a:cubicBezTo>
                  <a:pt x="1990227" y="754461"/>
                  <a:pt x="1995987" y="754461"/>
                  <a:pt x="2001747" y="754461"/>
                </a:cubicBezTo>
                <a:cubicBezTo>
                  <a:pt x="2001747" y="754461"/>
                  <a:pt x="2004628" y="756623"/>
                  <a:pt x="2004628" y="756623"/>
                </a:cubicBezTo>
                <a:cubicBezTo>
                  <a:pt x="2010388" y="756623"/>
                  <a:pt x="2016148" y="756623"/>
                  <a:pt x="2021909" y="756623"/>
                </a:cubicBezTo>
                <a:cubicBezTo>
                  <a:pt x="2021909" y="767431"/>
                  <a:pt x="2021909" y="776079"/>
                  <a:pt x="2021909" y="786887"/>
                </a:cubicBezTo>
                <a:cubicBezTo>
                  <a:pt x="2036310" y="786887"/>
                  <a:pt x="2050711" y="786887"/>
                  <a:pt x="2065112" y="786887"/>
                </a:cubicBezTo>
                <a:cubicBezTo>
                  <a:pt x="2065112" y="782564"/>
                  <a:pt x="2065112" y="778240"/>
                  <a:pt x="2065112" y="773917"/>
                </a:cubicBezTo>
                <a:cubicBezTo>
                  <a:pt x="2067992" y="773917"/>
                  <a:pt x="2067992" y="773917"/>
                  <a:pt x="2070872" y="773917"/>
                </a:cubicBezTo>
                <a:cubicBezTo>
                  <a:pt x="2070872" y="778240"/>
                  <a:pt x="2070872" y="782564"/>
                  <a:pt x="2070872" y="786887"/>
                </a:cubicBezTo>
                <a:cubicBezTo>
                  <a:pt x="2088154" y="786887"/>
                  <a:pt x="2088154" y="786887"/>
                  <a:pt x="2088154" y="786887"/>
                </a:cubicBezTo>
                <a:cubicBezTo>
                  <a:pt x="2088154" y="648534"/>
                  <a:pt x="2088154" y="648534"/>
                  <a:pt x="2088154" y="648534"/>
                </a:cubicBezTo>
                <a:cubicBezTo>
                  <a:pt x="2142878" y="648534"/>
                  <a:pt x="2142878" y="648534"/>
                  <a:pt x="2142878" y="648534"/>
                </a:cubicBezTo>
                <a:cubicBezTo>
                  <a:pt x="2142878" y="637725"/>
                  <a:pt x="2142878" y="637725"/>
                  <a:pt x="2142878" y="637725"/>
                </a:cubicBezTo>
                <a:cubicBezTo>
                  <a:pt x="2151518" y="637725"/>
                  <a:pt x="2151518" y="637725"/>
                  <a:pt x="2151518" y="637725"/>
                </a:cubicBezTo>
                <a:cubicBezTo>
                  <a:pt x="2151518" y="644210"/>
                  <a:pt x="2151518" y="644210"/>
                  <a:pt x="2151518" y="644210"/>
                </a:cubicBezTo>
                <a:cubicBezTo>
                  <a:pt x="2177440" y="644210"/>
                  <a:pt x="2177440" y="644210"/>
                  <a:pt x="2177440" y="644210"/>
                </a:cubicBezTo>
                <a:cubicBezTo>
                  <a:pt x="2177440" y="637725"/>
                  <a:pt x="2177440" y="637725"/>
                  <a:pt x="2177440" y="637725"/>
                </a:cubicBezTo>
                <a:cubicBezTo>
                  <a:pt x="2183201" y="637725"/>
                  <a:pt x="2183201" y="637725"/>
                  <a:pt x="2183201" y="637725"/>
                </a:cubicBezTo>
                <a:cubicBezTo>
                  <a:pt x="2183201" y="652857"/>
                  <a:pt x="2183201" y="652857"/>
                  <a:pt x="2183201" y="652857"/>
                </a:cubicBezTo>
                <a:cubicBezTo>
                  <a:pt x="2191841" y="652857"/>
                  <a:pt x="2191841" y="652857"/>
                  <a:pt x="2191841" y="652857"/>
                </a:cubicBezTo>
                <a:cubicBezTo>
                  <a:pt x="2191841" y="665828"/>
                  <a:pt x="2191841" y="665828"/>
                  <a:pt x="2191841" y="665828"/>
                </a:cubicBezTo>
                <a:cubicBezTo>
                  <a:pt x="2223524" y="665828"/>
                  <a:pt x="2223524" y="665828"/>
                  <a:pt x="2223524" y="665828"/>
                </a:cubicBezTo>
                <a:cubicBezTo>
                  <a:pt x="2223524" y="698255"/>
                  <a:pt x="2223524" y="698255"/>
                  <a:pt x="2223524" y="698255"/>
                </a:cubicBezTo>
                <a:cubicBezTo>
                  <a:pt x="2226404" y="698255"/>
                  <a:pt x="2226404" y="698255"/>
                  <a:pt x="2226404" y="698255"/>
                </a:cubicBezTo>
                <a:cubicBezTo>
                  <a:pt x="2226404" y="676637"/>
                  <a:pt x="2226404" y="676637"/>
                  <a:pt x="2226404" y="676637"/>
                </a:cubicBezTo>
                <a:cubicBezTo>
                  <a:pt x="2240805" y="676637"/>
                  <a:pt x="2240805" y="676637"/>
                  <a:pt x="2240805" y="676637"/>
                </a:cubicBezTo>
                <a:cubicBezTo>
                  <a:pt x="2240805" y="713387"/>
                  <a:pt x="2240805" y="713387"/>
                  <a:pt x="2240805" y="713387"/>
                </a:cubicBezTo>
                <a:cubicBezTo>
                  <a:pt x="2284008" y="713387"/>
                  <a:pt x="2284008" y="713387"/>
                  <a:pt x="2284008" y="713387"/>
                </a:cubicBezTo>
                <a:cubicBezTo>
                  <a:pt x="2284008" y="700416"/>
                  <a:pt x="2284008" y="700416"/>
                  <a:pt x="2284008" y="700416"/>
                </a:cubicBezTo>
                <a:cubicBezTo>
                  <a:pt x="2301289" y="700416"/>
                  <a:pt x="2301289" y="700416"/>
                  <a:pt x="2301289" y="700416"/>
                </a:cubicBezTo>
                <a:cubicBezTo>
                  <a:pt x="2301289" y="717711"/>
                  <a:pt x="2301289" y="717711"/>
                  <a:pt x="2301289" y="717711"/>
                </a:cubicBezTo>
                <a:cubicBezTo>
                  <a:pt x="2307050" y="717711"/>
                  <a:pt x="2307050" y="717711"/>
                  <a:pt x="2307050" y="717711"/>
                </a:cubicBezTo>
                <a:cubicBezTo>
                  <a:pt x="2307050" y="700416"/>
                  <a:pt x="2307050" y="700416"/>
                  <a:pt x="2307050" y="700416"/>
                </a:cubicBezTo>
                <a:cubicBezTo>
                  <a:pt x="2327211" y="700416"/>
                  <a:pt x="2327211" y="700416"/>
                  <a:pt x="2327211" y="700416"/>
                </a:cubicBezTo>
                <a:cubicBezTo>
                  <a:pt x="2327211" y="661504"/>
                  <a:pt x="2327211" y="661504"/>
                  <a:pt x="2327211" y="661504"/>
                </a:cubicBezTo>
                <a:cubicBezTo>
                  <a:pt x="2338732" y="661504"/>
                  <a:pt x="2338732" y="661504"/>
                  <a:pt x="2338732" y="661504"/>
                </a:cubicBezTo>
                <a:cubicBezTo>
                  <a:pt x="2353134" y="618269"/>
                  <a:pt x="2353134" y="618269"/>
                  <a:pt x="2353134" y="618269"/>
                </a:cubicBezTo>
                <a:cubicBezTo>
                  <a:pt x="2367534" y="618269"/>
                  <a:pt x="2367534" y="618269"/>
                  <a:pt x="2367534" y="618269"/>
                </a:cubicBezTo>
                <a:cubicBezTo>
                  <a:pt x="2384816" y="661504"/>
                  <a:pt x="2384816" y="661504"/>
                  <a:pt x="2384816" y="661504"/>
                </a:cubicBezTo>
                <a:cubicBezTo>
                  <a:pt x="2396336" y="661504"/>
                  <a:pt x="2396336" y="661504"/>
                  <a:pt x="2396336" y="661504"/>
                </a:cubicBezTo>
                <a:cubicBezTo>
                  <a:pt x="2396336" y="726358"/>
                  <a:pt x="2396336" y="726358"/>
                  <a:pt x="2396336" y="726358"/>
                </a:cubicBezTo>
                <a:cubicBezTo>
                  <a:pt x="2404977" y="726358"/>
                  <a:pt x="2404977" y="726358"/>
                  <a:pt x="2404977" y="726358"/>
                </a:cubicBezTo>
                <a:cubicBezTo>
                  <a:pt x="2404977" y="771755"/>
                  <a:pt x="2404977" y="771755"/>
                  <a:pt x="2404977" y="771755"/>
                </a:cubicBezTo>
                <a:cubicBezTo>
                  <a:pt x="2410738" y="771755"/>
                  <a:pt x="2410738" y="771755"/>
                  <a:pt x="2410738" y="771755"/>
                </a:cubicBezTo>
                <a:cubicBezTo>
                  <a:pt x="2410738" y="756623"/>
                  <a:pt x="2410738" y="756623"/>
                  <a:pt x="2410738" y="756623"/>
                </a:cubicBezTo>
                <a:cubicBezTo>
                  <a:pt x="2419378" y="767431"/>
                  <a:pt x="2419378" y="767431"/>
                  <a:pt x="2419378" y="767431"/>
                </a:cubicBezTo>
                <a:cubicBezTo>
                  <a:pt x="2428019" y="767431"/>
                  <a:pt x="2428019" y="767431"/>
                  <a:pt x="2428019" y="767431"/>
                </a:cubicBezTo>
                <a:cubicBezTo>
                  <a:pt x="2428019" y="680960"/>
                  <a:pt x="2428019" y="680960"/>
                  <a:pt x="2428019" y="680960"/>
                </a:cubicBezTo>
                <a:cubicBezTo>
                  <a:pt x="2468342" y="680960"/>
                  <a:pt x="2468342" y="680960"/>
                  <a:pt x="2468342" y="680960"/>
                </a:cubicBezTo>
                <a:cubicBezTo>
                  <a:pt x="2485623" y="696093"/>
                  <a:pt x="2485623" y="696093"/>
                  <a:pt x="2485623" y="696093"/>
                </a:cubicBezTo>
                <a:cubicBezTo>
                  <a:pt x="2485623" y="680960"/>
                  <a:pt x="2485623" y="680960"/>
                  <a:pt x="2485623" y="680960"/>
                </a:cubicBezTo>
                <a:cubicBezTo>
                  <a:pt x="2488503" y="680960"/>
                  <a:pt x="2488503" y="680960"/>
                  <a:pt x="2488503" y="680960"/>
                </a:cubicBezTo>
                <a:cubicBezTo>
                  <a:pt x="2488503" y="678799"/>
                  <a:pt x="2488503" y="678799"/>
                  <a:pt x="2488503" y="678799"/>
                </a:cubicBezTo>
                <a:cubicBezTo>
                  <a:pt x="2502905" y="678799"/>
                  <a:pt x="2502905" y="678799"/>
                  <a:pt x="2502905" y="678799"/>
                </a:cubicBezTo>
                <a:cubicBezTo>
                  <a:pt x="2502905" y="655019"/>
                  <a:pt x="2502905" y="655019"/>
                  <a:pt x="2502905" y="655019"/>
                </a:cubicBezTo>
                <a:cubicBezTo>
                  <a:pt x="2511545" y="655019"/>
                  <a:pt x="2511545" y="655019"/>
                  <a:pt x="2511545" y="655019"/>
                </a:cubicBezTo>
                <a:cubicBezTo>
                  <a:pt x="2511545" y="642048"/>
                  <a:pt x="2511545" y="642048"/>
                  <a:pt x="2511545" y="642048"/>
                </a:cubicBezTo>
                <a:cubicBezTo>
                  <a:pt x="2514425" y="642048"/>
                  <a:pt x="2514425" y="642048"/>
                  <a:pt x="2514425" y="642048"/>
                </a:cubicBezTo>
                <a:cubicBezTo>
                  <a:pt x="2514425" y="618269"/>
                  <a:pt x="2514425" y="618269"/>
                  <a:pt x="2514425" y="618269"/>
                </a:cubicBezTo>
                <a:cubicBezTo>
                  <a:pt x="2537467" y="618269"/>
                  <a:pt x="2537467" y="618269"/>
                  <a:pt x="2537467" y="618269"/>
                </a:cubicBezTo>
                <a:cubicBezTo>
                  <a:pt x="2537467" y="588004"/>
                  <a:pt x="2537467" y="588004"/>
                  <a:pt x="2537467" y="588004"/>
                </a:cubicBezTo>
                <a:cubicBezTo>
                  <a:pt x="2548988" y="588004"/>
                  <a:pt x="2548988" y="588004"/>
                  <a:pt x="2548988" y="588004"/>
                </a:cubicBezTo>
                <a:cubicBezTo>
                  <a:pt x="2548988" y="581519"/>
                  <a:pt x="2548988" y="581519"/>
                  <a:pt x="2548988" y="581519"/>
                </a:cubicBezTo>
                <a:cubicBezTo>
                  <a:pt x="2557629" y="581519"/>
                  <a:pt x="2557629" y="581519"/>
                  <a:pt x="2557629" y="581519"/>
                </a:cubicBezTo>
                <a:cubicBezTo>
                  <a:pt x="2557629" y="551254"/>
                  <a:pt x="2557629" y="551254"/>
                  <a:pt x="2557629" y="551254"/>
                </a:cubicBezTo>
                <a:cubicBezTo>
                  <a:pt x="2563388" y="551254"/>
                  <a:pt x="2563388" y="551254"/>
                  <a:pt x="2563388" y="551254"/>
                </a:cubicBezTo>
                <a:cubicBezTo>
                  <a:pt x="2563388" y="542607"/>
                  <a:pt x="2563388" y="542607"/>
                  <a:pt x="2563388" y="542607"/>
                </a:cubicBezTo>
                <a:cubicBezTo>
                  <a:pt x="2572029" y="542607"/>
                  <a:pt x="2572029" y="542607"/>
                  <a:pt x="2572029" y="542607"/>
                </a:cubicBezTo>
                <a:cubicBezTo>
                  <a:pt x="2572029" y="512342"/>
                  <a:pt x="2572029" y="512342"/>
                  <a:pt x="2572029" y="512342"/>
                </a:cubicBezTo>
                <a:cubicBezTo>
                  <a:pt x="2609472" y="512342"/>
                  <a:pt x="2609472" y="512342"/>
                  <a:pt x="2609472" y="512342"/>
                </a:cubicBezTo>
                <a:cubicBezTo>
                  <a:pt x="2609472" y="499371"/>
                  <a:pt x="2609472" y="499371"/>
                  <a:pt x="2609472" y="499371"/>
                </a:cubicBezTo>
                <a:cubicBezTo>
                  <a:pt x="2652676" y="499371"/>
                  <a:pt x="2652676" y="499371"/>
                  <a:pt x="2652676" y="499371"/>
                </a:cubicBezTo>
                <a:cubicBezTo>
                  <a:pt x="2652676" y="490724"/>
                  <a:pt x="2652676" y="490724"/>
                  <a:pt x="2652676" y="490724"/>
                </a:cubicBezTo>
                <a:cubicBezTo>
                  <a:pt x="2678597" y="490724"/>
                  <a:pt x="2678597" y="490724"/>
                  <a:pt x="2678597" y="490724"/>
                </a:cubicBezTo>
                <a:cubicBezTo>
                  <a:pt x="2678597" y="499371"/>
                  <a:pt x="2678597" y="499371"/>
                  <a:pt x="2678597" y="499371"/>
                </a:cubicBezTo>
                <a:cubicBezTo>
                  <a:pt x="2684358" y="499371"/>
                  <a:pt x="2684358" y="499371"/>
                  <a:pt x="2684358" y="499371"/>
                </a:cubicBezTo>
                <a:cubicBezTo>
                  <a:pt x="2684358" y="495047"/>
                  <a:pt x="2684358" y="495047"/>
                  <a:pt x="2684358" y="495047"/>
                </a:cubicBezTo>
                <a:cubicBezTo>
                  <a:pt x="2698759" y="495047"/>
                  <a:pt x="2698759" y="495047"/>
                  <a:pt x="2698759" y="495047"/>
                </a:cubicBezTo>
                <a:cubicBezTo>
                  <a:pt x="2698759" y="499371"/>
                  <a:pt x="2698759" y="499371"/>
                  <a:pt x="2698759" y="499371"/>
                </a:cubicBezTo>
                <a:cubicBezTo>
                  <a:pt x="2707400" y="499371"/>
                  <a:pt x="2707400" y="499371"/>
                  <a:pt x="2707400" y="499371"/>
                </a:cubicBezTo>
                <a:cubicBezTo>
                  <a:pt x="2707400" y="490724"/>
                  <a:pt x="2707400" y="490724"/>
                  <a:pt x="2707400" y="490724"/>
                </a:cubicBezTo>
                <a:cubicBezTo>
                  <a:pt x="2727561" y="490724"/>
                  <a:pt x="2727561" y="490724"/>
                  <a:pt x="2727561" y="490724"/>
                </a:cubicBezTo>
                <a:cubicBezTo>
                  <a:pt x="2727561" y="499371"/>
                  <a:pt x="2727561" y="499371"/>
                  <a:pt x="2727561" y="499371"/>
                </a:cubicBezTo>
                <a:cubicBezTo>
                  <a:pt x="2759243" y="499371"/>
                  <a:pt x="2759243" y="499371"/>
                  <a:pt x="2759243" y="499371"/>
                </a:cubicBezTo>
                <a:cubicBezTo>
                  <a:pt x="2759243" y="514503"/>
                  <a:pt x="2759243" y="514503"/>
                  <a:pt x="2759243" y="514503"/>
                </a:cubicBezTo>
                <a:cubicBezTo>
                  <a:pt x="2779404" y="514503"/>
                  <a:pt x="2779404" y="514503"/>
                  <a:pt x="2779404" y="514503"/>
                </a:cubicBezTo>
                <a:cubicBezTo>
                  <a:pt x="2779404" y="596651"/>
                  <a:pt x="2779404" y="596651"/>
                  <a:pt x="2779404" y="596651"/>
                </a:cubicBezTo>
                <a:cubicBezTo>
                  <a:pt x="2788045" y="596651"/>
                  <a:pt x="2788045" y="596651"/>
                  <a:pt x="2788045" y="596651"/>
                </a:cubicBezTo>
                <a:cubicBezTo>
                  <a:pt x="2788045" y="564224"/>
                  <a:pt x="2788045" y="564224"/>
                  <a:pt x="2788045" y="564224"/>
                </a:cubicBezTo>
                <a:cubicBezTo>
                  <a:pt x="2842769" y="564224"/>
                  <a:pt x="2842769" y="564224"/>
                  <a:pt x="2842769" y="564224"/>
                </a:cubicBezTo>
                <a:cubicBezTo>
                  <a:pt x="2842769" y="596651"/>
                  <a:pt x="2842769" y="596651"/>
                  <a:pt x="2842769" y="596651"/>
                </a:cubicBezTo>
                <a:cubicBezTo>
                  <a:pt x="2848530" y="596651"/>
                  <a:pt x="2848530" y="596651"/>
                  <a:pt x="2848530" y="596651"/>
                </a:cubicBezTo>
                <a:cubicBezTo>
                  <a:pt x="2848530" y="683122"/>
                  <a:pt x="2848530" y="683122"/>
                  <a:pt x="2848530" y="683122"/>
                </a:cubicBezTo>
                <a:cubicBezTo>
                  <a:pt x="2857171" y="680960"/>
                  <a:pt x="2857171" y="680960"/>
                  <a:pt x="2857171" y="680960"/>
                </a:cubicBezTo>
                <a:cubicBezTo>
                  <a:pt x="2860051" y="611783"/>
                  <a:pt x="2860051" y="611783"/>
                  <a:pt x="2860051" y="611783"/>
                </a:cubicBezTo>
                <a:cubicBezTo>
                  <a:pt x="2862931" y="680960"/>
                  <a:pt x="2862931" y="680960"/>
                  <a:pt x="2862931" y="680960"/>
                </a:cubicBezTo>
                <a:cubicBezTo>
                  <a:pt x="2871571" y="683122"/>
                  <a:pt x="2871571" y="683122"/>
                  <a:pt x="2871571" y="683122"/>
                </a:cubicBezTo>
                <a:cubicBezTo>
                  <a:pt x="2880212" y="724196"/>
                  <a:pt x="2880212" y="724196"/>
                  <a:pt x="2880212" y="724196"/>
                </a:cubicBezTo>
                <a:cubicBezTo>
                  <a:pt x="2903254" y="735005"/>
                  <a:pt x="2903254" y="735005"/>
                  <a:pt x="2903254" y="735005"/>
                </a:cubicBezTo>
                <a:cubicBezTo>
                  <a:pt x="2903254" y="717711"/>
                  <a:pt x="2903254" y="717711"/>
                  <a:pt x="2903254" y="717711"/>
                </a:cubicBezTo>
                <a:cubicBezTo>
                  <a:pt x="2911895" y="717711"/>
                  <a:pt x="2911895" y="717711"/>
                  <a:pt x="2911895" y="717711"/>
                </a:cubicBezTo>
                <a:cubicBezTo>
                  <a:pt x="2911895" y="706902"/>
                  <a:pt x="2911895" y="706902"/>
                  <a:pt x="2911895" y="706902"/>
                </a:cubicBezTo>
                <a:cubicBezTo>
                  <a:pt x="2981019" y="706902"/>
                  <a:pt x="2981019" y="706902"/>
                  <a:pt x="2981019" y="706902"/>
                </a:cubicBezTo>
                <a:cubicBezTo>
                  <a:pt x="2981019" y="711225"/>
                  <a:pt x="2981019" y="711225"/>
                  <a:pt x="2981019" y="711225"/>
                </a:cubicBezTo>
                <a:cubicBezTo>
                  <a:pt x="2989660" y="711225"/>
                  <a:pt x="2989660" y="711225"/>
                  <a:pt x="2989660" y="711225"/>
                </a:cubicBezTo>
                <a:cubicBezTo>
                  <a:pt x="2989660" y="698255"/>
                  <a:pt x="2989660" y="698255"/>
                  <a:pt x="2989660" y="698255"/>
                </a:cubicBezTo>
                <a:cubicBezTo>
                  <a:pt x="3001181" y="698255"/>
                  <a:pt x="3001181" y="698255"/>
                  <a:pt x="3001181" y="698255"/>
                </a:cubicBezTo>
                <a:cubicBezTo>
                  <a:pt x="3001181" y="713387"/>
                  <a:pt x="3001181" y="713387"/>
                  <a:pt x="3001181" y="713387"/>
                </a:cubicBezTo>
                <a:cubicBezTo>
                  <a:pt x="3006942" y="713387"/>
                  <a:pt x="3006942" y="713387"/>
                  <a:pt x="3006942" y="713387"/>
                </a:cubicBezTo>
                <a:cubicBezTo>
                  <a:pt x="3006942" y="696093"/>
                  <a:pt x="3006942" y="696093"/>
                  <a:pt x="3006942" y="696093"/>
                </a:cubicBezTo>
                <a:cubicBezTo>
                  <a:pt x="3021342" y="696093"/>
                  <a:pt x="3021342" y="696093"/>
                  <a:pt x="3021342" y="696093"/>
                </a:cubicBezTo>
                <a:cubicBezTo>
                  <a:pt x="3021342" y="687446"/>
                  <a:pt x="3021342" y="687446"/>
                  <a:pt x="3021342" y="687446"/>
                </a:cubicBezTo>
                <a:cubicBezTo>
                  <a:pt x="3047264" y="687446"/>
                  <a:pt x="3047264" y="687446"/>
                  <a:pt x="3047264" y="687446"/>
                </a:cubicBezTo>
                <a:cubicBezTo>
                  <a:pt x="3047264" y="665828"/>
                  <a:pt x="3047264" y="665828"/>
                  <a:pt x="3047264" y="665828"/>
                </a:cubicBezTo>
                <a:cubicBezTo>
                  <a:pt x="3055905" y="663666"/>
                  <a:pt x="3055905" y="663666"/>
                  <a:pt x="3055905" y="663666"/>
                </a:cubicBezTo>
                <a:cubicBezTo>
                  <a:pt x="3055905" y="659343"/>
                  <a:pt x="3055905" y="659343"/>
                  <a:pt x="3055905" y="659343"/>
                </a:cubicBezTo>
                <a:cubicBezTo>
                  <a:pt x="3078947" y="659343"/>
                  <a:pt x="3078947" y="659343"/>
                  <a:pt x="3078947" y="659343"/>
                </a:cubicBezTo>
                <a:cubicBezTo>
                  <a:pt x="3078947" y="646372"/>
                  <a:pt x="3078947" y="646372"/>
                  <a:pt x="3078947" y="646372"/>
                </a:cubicBezTo>
                <a:cubicBezTo>
                  <a:pt x="3090468" y="646372"/>
                  <a:pt x="3090468" y="646372"/>
                  <a:pt x="3090468" y="646372"/>
                </a:cubicBezTo>
                <a:cubicBezTo>
                  <a:pt x="3090468" y="607460"/>
                  <a:pt x="3090468" y="607460"/>
                  <a:pt x="3090468" y="607460"/>
                </a:cubicBezTo>
                <a:cubicBezTo>
                  <a:pt x="3110629" y="607460"/>
                  <a:pt x="3110629" y="607460"/>
                  <a:pt x="3110629" y="607460"/>
                </a:cubicBezTo>
                <a:cubicBezTo>
                  <a:pt x="3110629" y="603136"/>
                  <a:pt x="3110629" y="603136"/>
                  <a:pt x="3110629" y="603136"/>
                </a:cubicBezTo>
                <a:cubicBezTo>
                  <a:pt x="3122150" y="603136"/>
                  <a:pt x="3122150" y="603136"/>
                  <a:pt x="3122150" y="603136"/>
                </a:cubicBezTo>
                <a:cubicBezTo>
                  <a:pt x="3122150" y="555577"/>
                  <a:pt x="3122150" y="555577"/>
                  <a:pt x="3122150" y="555577"/>
                </a:cubicBezTo>
                <a:cubicBezTo>
                  <a:pt x="3148072" y="555577"/>
                  <a:pt x="3148072" y="555577"/>
                  <a:pt x="3148072" y="555577"/>
                </a:cubicBezTo>
                <a:cubicBezTo>
                  <a:pt x="3148072" y="536121"/>
                  <a:pt x="3148072" y="536121"/>
                  <a:pt x="3148072" y="536121"/>
                </a:cubicBezTo>
                <a:cubicBezTo>
                  <a:pt x="3197035" y="536121"/>
                  <a:pt x="3197035" y="536121"/>
                  <a:pt x="3197035" y="536121"/>
                </a:cubicBezTo>
                <a:cubicBezTo>
                  <a:pt x="3197035" y="557739"/>
                  <a:pt x="3197035" y="557739"/>
                  <a:pt x="3197035" y="557739"/>
                </a:cubicBezTo>
                <a:cubicBezTo>
                  <a:pt x="3234478" y="557739"/>
                  <a:pt x="3234478" y="557739"/>
                  <a:pt x="3234478" y="557739"/>
                </a:cubicBezTo>
                <a:cubicBezTo>
                  <a:pt x="3234478" y="605298"/>
                  <a:pt x="3234478" y="605298"/>
                  <a:pt x="3234478" y="605298"/>
                </a:cubicBezTo>
                <a:cubicBezTo>
                  <a:pt x="3251759" y="605298"/>
                  <a:pt x="3251759" y="605298"/>
                  <a:pt x="3251759" y="605298"/>
                </a:cubicBezTo>
                <a:cubicBezTo>
                  <a:pt x="3251759" y="711225"/>
                  <a:pt x="3251759" y="711225"/>
                  <a:pt x="3251759" y="711225"/>
                </a:cubicBezTo>
                <a:cubicBezTo>
                  <a:pt x="3260400" y="711225"/>
                  <a:pt x="3260400" y="711225"/>
                  <a:pt x="3260400" y="711225"/>
                </a:cubicBezTo>
                <a:cubicBezTo>
                  <a:pt x="3271921" y="683122"/>
                  <a:pt x="3271921" y="683122"/>
                  <a:pt x="3271921" y="683122"/>
                </a:cubicBezTo>
                <a:cubicBezTo>
                  <a:pt x="3280561" y="696093"/>
                  <a:pt x="3280561" y="696093"/>
                  <a:pt x="3280561" y="696093"/>
                </a:cubicBezTo>
                <a:cubicBezTo>
                  <a:pt x="3277681" y="696093"/>
                  <a:pt x="3277681" y="696093"/>
                  <a:pt x="3277681" y="696093"/>
                </a:cubicBezTo>
                <a:cubicBezTo>
                  <a:pt x="3277681" y="711225"/>
                  <a:pt x="3277681" y="711225"/>
                  <a:pt x="3277681" y="711225"/>
                </a:cubicBezTo>
                <a:cubicBezTo>
                  <a:pt x="3289202" y="711225"/>
                  <a:pt x="3289202" y="711225"/>
                  <a:pt x="3289202" y="711225"/>
                </a:cubicBezTo>
                <a:cubicBezTo>
                  <a:pt x="3289202" y="743652"/>
                  <a:pt x="3289202" y="743652"/>
                  <a:pt x="3289202" y="743652"/>
                </a:cubicBezTo>
                <a:cubicBezTo>
                  <a:pt x="3300723" y="743652"/>
                  <a:pt x="3300723" y="743652"/>
                  <a:pt x="3300723" y="743652"/>
                </a:cubicBezTo>
                <a:cubicBezTo>
                  <a:pt x="3300723" y="767431"/>
                  <a:pt x="3300723" y="767431"/>
                  <a:pt x="3300723" y="767431"/>
                </a:cubicBezTo>
                <a:cubicBezTo>
                  <a:pt x="3320884" y="767431"/>
                  <a:pt x="3320884" y="767431"/>
                  <a:pt x="3320884" y="767431"/>
                </a:cubicBezTo>
                <a:cubicBezTo>
                  <a:pt x="3320884" y="758784"/>
                  <a:pt x="3320884" y="758784"/>
                  <a:pt x="3320884" y="758784"/>
                </a:cubicBezTo>
                <a:cubicBezTo>
                  <a:pt x="3343926" y="758784"/>
                  <a:pt x="3343926" y="758784"/>
                  <a:pt x="3343926" y="758784"/>
                </a:cubicBezTo>
                <a:cubicBezTo>
                  <a:pt x="3343926" y="735005"/>
                  <a:pt x="3343926" y="735005"/>
                  <a:pt x="3343926" y="735005"/>
                </a:cubicBezTo>
                <a:cubicBezTo>
                  <a:pt x="3398650" y="735005"/>
                  <a:pt x="3398650" y="735005"/>
                  <a:pt x="3398650" y="735005"/>
                </a:cubicBezTo>
                <a:cubicBezTo>
                  <a:pt x="3398650" y="741490"/>
                  <a:pt x="3398650" y="741490"/>
                  <a:pt x="3398650" y="741490"/>
                </a:cubicBezTo>
                <a:cubicBezTo>
                  <a:pt x="3404411" y="741490"/>
                  <a:pt x="3404411" y="741490"/>
                  <a:pt x="3404411" y="741490"/>
                </a:cubicBezTo>
                <a:cubicBezTo>
                  <a:pt x="3404411" y="743652"/>
                  <a:pt x="3404411" y="743652"/>
                  <a:pt x="3404411" y="743652"/>
                </a:cubicBezTo>
                <a:cubicBezTo>
                  <a:pt x="3407291" y="743652"/>
                  <a:pt x="3407291" y="743652"/>
                  <a:pt x="3407291" y="743652"/>
                </a:cubicBezTo>
                <a:cubicBezTo>
                  <a:pt x="3407291" y="735005"/>
                  <a:pt x="3407291" y="735005"/>
                  <a:pt x="3407291" y="735005"/>
                </a:cubicBezTo>
                <a:cubicBezTo>
                  <a:pt x="3418812" y="735005"/>
                  <a:pt x="3418812" y="735005"/>
                  <a:pt x="3418812" y="735005"/>
                </a:cubicBezTo>
                <a:cubicBezTo>
                  <a:pt x="3418812" y="752299"/>
                  <a:pt x="3418812" y="752299"/>
                  <a:pt x="3418812" y="752299"/>
                </a:cubicBezTo>
                <a:cubicBezTo>
                  <a:pt x="3427452" y="752299"/>
                  <a:pt x="3427452" y="752299"/>
                  <a:pt x="3427452" y="752299"/>
                </a:cubicBezTo>
                <a:cubicBezTo>
                  <a:pt x="3427452" y="743652"/>
                  <a:pt x="3427452" y="743652"/>
                  <a:pt x="3427452" y="743652"/>
                </a:cubicBezTo>
                <a:cubicBezTo>
                  <a:pt x="3438973" y="743652"/>
                  <a:pt x="3438973" y="743652"/>
                  <a:pt x="3438973" y="743652"/>
                </a:cubicBezTo>
                <a:cubicBezTo>
                  <a:pt x="3438973" y="719872"/>
                  <a:pt x="3438973" y="719872"/>
                  <a:pt x="3438973" y="719872"/>
                </a:cubicBezTo>
                <a:cubicBezTo>
                  <a:pt x="3482177" y="719872"/>
                  <a:pt x="3482177" y="719872"/>
                  <a:pt x="3482177" y="719872"/>
                </a:cubicBezTo>
                <a:cubicBezTo>
                  <a:pt x="3482177" y="726358"/>
                  <a:pt x="3482177" y="726358"/>
                  <a:pt x="3482177" y="726358"/>
                </a:cubicBezTo>
                <a:cubicBezTo>
                  <a:pt x="3490817" y="726358"/>
                  <a:pt x="3490817" y="726358"/>
                  <a:pt x="3490817" y="726358"/>
                </a:cubicBezTo>
                <a:cubicBezTo>
                  <a:pt x="3490817" y="713387"/>
                  <a:pt x="3490817" y="713387"/>
                  <a:pt x="3490817" y="713387"/>
                </a:cubicBezTo>
                <a:cubicBezTo>
                  <a:pt x="3513859" y="713387"/>
                  <a:pt x="3513859" y="713387"/>
                  <a:pt x="3513859" y="713387"/>
                </a:cubicBezTo>
                <a:cubicBezTo>
                  <a:pt x="3513859" y="687446"/>
                  <a:pt x="3513859" y="687446"/>
                  <a:pt x="3513859" y="687446"/>
                </a:cubicBezTo>
                <a:cubicBezTo>
                  <a:pt x="3534020" y="687446"/>
                  <a:pt x="3534020" y="687446"/>
                  <a:pt x="3534020" y="687446"/>
                </a:cubicBezTo>
                <a:cubicBezTo>
                  <a:pt x="3534020" y="696093"/>
                  <a:pt x="3534020" y="696093"/>
                  <a:pt x="3534020" y="696093"/>
                </a:cubicBezTo>
                <a:cubicBezTo>
                  <a:pt x="3545541" y="696093"/>
                  <a:pt x="3545541" y="696093"/>
                  <a:pt x="3545541" y="696093"/>
                </a:cubicBezTo>
                <a:cubicBezTo>
                  <a:pt x="3545541" y="672313"/>
                  <a:pt x="3545541" y="672313"/>
                  <a:pt x="3545541" y="672313"/>
                </a:cubicBezTo>
                <a:cubicBezTo>
                  <a:pt x="3565702" y="672313"/>
                  <a:pt x="3565702" y="672313"/>
                  <a:pt x="3565702" y="672313"/>
                </a:cubicBezTo>
                <a:cubicBezTo>
                  <a:pt x="3565702" y="687446"/>
                  <a:pt x="3565702" y="687446"/>
                  <a:pt x="3565702" y="687446"/>
                </a:cubicBezTo>
                <a:cubicBezTo>
                  <a:pt x="3597385" y="687446"/>
                  <a:pt x="3597385" y="687446"/>
                  <a:pt x="3597385" y="687446"/>
                </a:cubicBezTo>
                <a:cubicBezTo>
                  <a:pt x="3597385" y="678799"/>
                  <a:pt x="3597385" y="678799"/>
                  <a:pt x="3597385" y="678799"/>
                </a:cubicBezTo>
                <a:cubicBezTo>
                  <a:pt x="3620427" y="678799"/>
                  <a:pt x="3620427" y="678799"/>
                  <a:pt x="3620427" y="678799"/>
                </a:cubicBezTo>
                <a:cubicBezTo>
                  <a:pt x="3620427" y="687446"/>
                  <a:pt x="3620427" y="687446"/>
                  <a:pt x="3620427" y="687446"/>
                </a:cubicBezTo>
                <a:cubicBezTo>
                  <a:pt x="3629067" y="687446"/>
                  <a:pt x="3629067" y="687446"/>
                  <a:pt x="3629067" y="687446"/>
                </a:cubicBezTo>
                <a:cubicBezTo>
                  <a:pt x="3629067" y="702578"/>
                  <a:pt x="3629067" y="702578"/>
                  <a:pt x="3629067" y="702578"/>
                </a:cubicBezTo>
                <a:cubicBezTo>
                  <a:pt x="3640588" y="702578"/>
                  <a:pt x="3640588" y="702578"/>
                  <a:pt x="3640588" y="702578"/>
                </a:cubicBezTo>
                <a:cubicBezTo>
                  <a:pt x="3640588" y="713387"/>
                  <a:pt x="3640588" y="713387"/>
                  <a:pt x="3640588" y="713387"/>
                </a:cubicBezTo>
                <a:cubicBezTo>
                  <a:pt x="3703953" y="713387"/>
                  <a:pt x="3703953" y="713387"/>
                  <a:pt x="3703953" y="713387"/>
                </a:cubicBezTo>
                <a:cubicBezTo>
                  <a:pt x="3703953" y="743652"/>
                  <a:pt x="3703953" y="743652"/>
                  <a:pt x="3703953" y="743652"/>
                </a:cubicBezTo>
                <a:cubicBezTo>
                  <a:pt x="3726994" y="743652"/>
                  <a:pt x="3726994" y="743652"/>
                  <a:pt x="3726994" y="743652"/>
                </a:cubicBezTo>
                <a:cubicBezTo>
                  <a:pt x="3726994" y="735005"/>
                  <a:pt x="3726994" y="735005"/>
                  <a:pt x="3726994" y="735005"/>
                </a:cubicBezTo>
                <a:cubicBezTo>
                  <a:pt x="3790359" y="735005"/>
                  <a:pt x="3790359" y="735005"/>
                  <a:pt x="3790359" y="735005"/>
                </a:cubicBezTo>
                <a:cubicBezTo>
                  <a:pt x="3790359" y="724196"/>
                  <a:pt x="3790359" y="724196"/>
                  <a:pt x="3790359" y="724196"/>
                </a:cubicBezTo>
                <a:cubicBezTo>
                  <a:pt x="3801880" y="719872"/>
                  <a:pt x="3801880" y="719872"/>
                  <a:pt x="3801880" y="719872"/>
                </a:cubicBezTo>
                <a:cubicBezTo>
                  <a:pt x="3801880" y="687446"/>
                  <a:pt x="3801880" y="687446"/>
                  <a:pt x="3801880" y="687446"/>
                </a:cubicBezTo>
                <a:cubicBezTo>
                  <a:pt x="3822041" y="687446"/>
                  <a:pt x="3822041" y="687446"/>
                  <a:pt x="3822041" y="687446"/>
                </a:cubicBezTo>
                <a:cubicBezTo>
                  <a:pt x="3830682" y="706902"/>
                  <a:pt x="3830682" y="706902"/>
                  <a:pt x="3830682" y="706902"/>
                </a:cubicBezTo>
                <a:cubicBezTo>
                  <a:pt x="3833562" y="700416"/>
                  <a:pt x="3833562" y="700416"/>
                  <a:pt x="3833562" y="700416"/>
                </a:cubicBezTo>
                <a:cubicBezTo>
                  <a:pt x="3850843" y="698255"/>
                  <a:pt x="3850843" y="698255"/>
                  <a:pt x="3850843" y="698255"/>
                </a:cubicBezTo>
                <a:cubicBezTo>
                  <a:pt x="3847963" y="609622"/>
                  <a:pt x="3847963" y="609622"/>
                  <a:pt x="3847963" y="609622"/>
                </a:cubicBezTo>
                <a:cubicBezTo>
                  <a:pt x="3865245" y="611783"/>
                  <a:pt x="3865245" y="611783"/>
                  <a:pt x="3865245" y="611783"/>
                </a:cubicBezTo>
                <a:cubicBezTo>
                  <a:pt x="3865245" y="471268"/>
                  <a:pt x="3865245" y="471268"/>
                  <a:pt x="3865245" y="471268"/>
                </a:cubicBezTo>
                <a:cubicBezTo>
                  <a:pt x="3891166" y="471268"/>
                  <a:pt x="3891166" y="471268"/>
                  <a:pt x="3891166" y="471268"/>
                </a:cubicBezTo>
                <a:cubicBezTo>
                  <a:pt x="3891166" y="356694"/>
                  <a:pt x="3891166" y="356694"/>
                  <a:pt x="3891166" y="356694"/>
                </a:cubicBezTo>
                <a:cubicBezTo>
                  <a:pt x="3896927" y="350208"/>
                  <a:pt x="3896927" y="350208"/>
                  <a:pt x="3896927" y="350208"/>
                </a:cubicBezTo>
                <a:cubicBezTo>
                  <a:pt x="3896927" y="326429"/>
                  <a:pt x="3896927" y="326429"/>
                  <a:pt x="3896927" y="326429"/>
                </a:cubicBezTo>
                <a:cubicBezTo>
                  <a:pt x="3919969" y="326429"/>
                  <a:pt x="3919969" y="326429"/>
                  <a:pt x="3919969" y="326429"/>
                </a:cubicBezTo>
                <a:cubicBezTo>
                  <a:pt x="3974692" y="246443"/>
                  <a:pt x="3974692" y="246443"/>
                  <a:pt x="3974692" y="246443"/>
                </a:cubicBezTo>
                <a:cubicBezTo>
                  <a:pt x="3977573" y="0"/>
                  <a:pt x="3977573" y="0"/>
                  <a:pt x="3977573" y="0"/>
                </a:cubicBezTo>
                <a:close/>
              </a:path>
            </a:pathLst>
          </a:custGeom>
          <a:solidFill>
            <a:srgbClr val="A3A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 sz="1800"/>
          </a:p>
        </p:txBody>
      </p:sp>
      <p:sp>
        <p:nvSpPr>
          <p:cNvPr id="46" name="Google Shape;57;p15">
            <a:extLst>
              <a:ext uri="{FF2B5EF4-FFF2-40B4-BE49-F238E27FC236}">
                <a16:creationId xmlns:a16="http://schemas.microsoft.com/office/drawing/2014/main" id="{4565F0F3-F664-F3E8-F40C-7A39410613CA}"/>
              </a:ext>
            </a:extLst>
          </p:cNvPr>
          <p:cNvSpPr txBox="1"/>
          <p:nvPr/>
        </p:nvSpPr>
        <p:spPr>
          <a:xfrm>
            <a:off x="3986126" y="-71113"/>
            <a:ext cx="5391601" cy="17470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4400" b="1" i="0" u="none" strike="noStrike" kern="0" cap="none" spc="0" baseline="0" noProof="1">
                <a:solidFill>
                  <a:srgbClr val="224271"/>
                </a:solidFill>
                <a:uFillTx/>
                <a:latin typeface="Century Gothic" panose="020B0502020202020204" pitchFamily="34" charset="0"/>
                <a:ea typeface="Fira Sans Extra Condensed SemiBold"/>
                <a:cs typeface="Fira Sans Extra Condensed SemiBold"/>
              </a:rPr>
              <a:t>World</a:t>
            </a:r>
            <a:r>
              <a:rPr lang="es-PE" sz="4400" b="1" i="0" u="none" strike="noStrike" kern="0" cap="none" spc="0" baseline="0" noProof="1">
                <a:solidFill>
                  <a:srgbClr val="0265A1"/>
                </a:solidFill>
                <a:uFillTx/>
                <a:latin typeface="Century Gothic" panose="020B0502020202020204" pitchFamily="34" charset="0"/>
                <a:ea typeface="Fira Sans Extra Condensed SemiBold"/>
                <a:cs typeface="Fira Sans Extra Condensed SemiBold"/>
              </a:rPr>
              <a:t> Bipolar Disorder </a:t>
            </a:r>
            <a:r>
              <a:rPr lang="es-PE" sz="4400" b="1" i="0" u="none" strike="noStrike" kern="0" cap="none" spc="0" baseline="0" noProof="1">
                <a:solidFill>
                  <a:srgbClr val="224271"/>
                </a:solidFill>
                <a:uFillTx/>
                <a:latin typeface="Century Gothic" panose="020B0502020202020204" pitchFamily="34" charset="0"/>
                <a:ea typeface="Fira Sans Extra Condensed SemiBold"/>
                <a:cs typeface="Fira Sans Extra Condensed SemiBold"/>
              </a:rPr>
              <a:t>Day</a:t>
            </a:r>
          </a:p>
        </p:txBody>
      </p:sp>
    </p:spTree>
    <p:extLst>
      <p:ext uri="{BB962C8B-B14F-4D97-AF65-F5344CB8AC3E}">
        <p14:creationId xmlns:p14="http://schemas.microsoft.com/office/powerpoint/2010/main" val="23876979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rma libre: forma 13">
            <a:extLst>
              <a:ext uri="{FF2B5EF4-FFF2-40B4-BE49-F238E27FC236}">
                <a16:creationId xmlns:a16="http://schemas.microsoft.com/office/drawing/2014/main" id="{87E7078E-B387-731B-F73E-D69C74FE05C2}"/>
              </a:ext>
            </a:extLst>
          </p:cNvPr>
          <p:cNvSpPr/>
          <p:nvPr/>
        </p:nvSpPr>
        <p:spPr>
          <a:xfrm flipH="1" flipV="1">
            <a:off x="10401300" y="5067300"/>
            <a:ext cx="1790700" cy="1790700"/>
          </a:xfrm>
          <a:custGeom>
            <a:avLst/>
            <a:gdLst>
              <a:gd name="connsiteX0" fmla="*/ 0 w 1790700"/>
              <a:gd name="connsiteY0" fmla="*/ 0 h 1790700"/>
              <a:gd name="connsiteX1" fmla="*/ 1745393 w 1790700"/>
              <a:gd name="connsiteY1" fmla="*/ 0 h 1790700"/>
              <a:gd name="connsiteX2" fmla="*/ 1761479 w 1790700"/>
              <a:gd name="connsiteY2" fmla="*/ 62563 h 1790700"/>
              <a:gd name="connsiteX3" fmla="*/ 1790700 w 1790700"/>
              <a:gd name="connsiteY3" fmla="*/ 352425 h 1790700"/>
              <a:gd name="connsiteX4" fmla="*/ 352425 w 1790700"/>
              <a:gd name="connsiteY4" fmla="*/ 1790700 h 1790700"/>
              <a:gd name="connsiteX5" fmla="*/ 62563 w 1790700"/>
              <a:gd name="connsiteY5" fmla="*/ 1761479 h 1790700"/>
              <a:gd name="connsiteX6" fmla="*/ 0 w 1790700"/>
              <a:gd name="connsiteY6" fmla="*/ 1745393 h 179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90700" h="1790700">
                <a:moveTo>
                  <a:pt x="0" y="0"/>
                </a:moveTo>
                <a:lnTo>
                  <a:pt x="1745393" y="0"/>
                </a:lnTo>
                <a:lnTo>
                  <a:pt x="1761479" y="62563"/>
                </a:lnTo>
                <a:cubicBezTo>
                  <a:pt x="1780638" y="156191"/>
                  <a:pt x="1790700" y="253133"/>
                  <a:pt x="1790700" y="352425"/>
                </a:cubicBezTo>
                <a:cubicBezTo>
                  <a:pt x="1790700" y="1146762"/>
                  <a:pt x="1146762" y="1790700"/>
                  <a:pt x="352425" y="1790700"/>
                </a:cubicBezTo>
                <a:cubicBezTo>
                  <a:pt x="253133" y="1790700"/>
                  <a:pt x="156191" y="1780639"/>
                  <a:pt x="62563" y="1761479"/>
                </a:cubicBezTo>
                <a:lnTo>
                  <a:pt x="0" y="1745393"/>
                </a:lnTo>
                <a:close/>
              </a:path>
            </a:pathLst>
          </a:custGeom>
          <a:solidFill>
            <a:srgbClr val="026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PE"/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19F0F225-5F6C-C5A6-0C3E-ECEA499F8901}"/>
              </a:ext>
            </a:extLst>
          </p:cNvPr>
          <p:cNvSpPr txBox="1"/>
          <p:nvPr/>
        </p:nvSpPr>
        <p:spPr>
          <a:xfrm>
            <a:off x="7260413" y="4849454"/>
            <a:ext cx="425354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EE74C90D-447E-6472-ADB0-55C3E4B8A982}"/>
              </a:ext>
            </a:extLst>
          </p:cNvPr>
          <p:cNvSpPr txBox="1"/>
          <p:nvPr/>
        </p:nvSpPr>
        <p:spPr>
          <a:xfrm>
            <a:off x="7260413" y="5496616"/>
            <a:ext cx="425354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661C96F9-EC56-60F1-8B6E-4C37128A63C0}"/>
              </a:ext>
            </a:extLst>
          </p:cNvPr>
          <p:cNvSpPr txBox="1"/>
          <p:nvPr/>
        </p:nvSpPr>
        <p:spPr>
          <a:xfrm>
            <a:off x="7260413" y="6061084"/>
            <a:ext cx="4253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EASY TO CHANGE COLORS, PHOTOS.   </a:t>
            </a:r>
            <a:endParaRPr lang="ko-KR" altLang="en-US" sz="1400" b="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A882FC7B-8CDA-C9BF-8BCA-F9D5EC5FC051}"/>
              </a:ext>
            </a:extLst>
          </p:cNvPr>
          <p:cNvSpPr txBox="1"/>
          <p:nvPr/>
        </p:nvSpPr>
        <p:spPr>
          <a:xfrm>
            <a:off x="7260413" y="3144371"/>
            <a:ext cx="32876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Easy to change colors, photos and Text. </a:t>
            </a:r>
          </a:p>
        </p:txBody>
      </p:sp>
      <p:sp>
        <p:nvSpPr>
          <p:cNvPr id="15" name="Forma libre: forma 14">
            <a:extLst>
              <a:ext uri="{FF2B5EF4-FFF2-40B4-BE49-F238E27FC236}">
                <a16:creationId xmlns:a16="http://schemas.microsoft.com/office/drawing/2014/main" id="{A3253489-B306-50F7-AD43-CE6A1D8946C6}"/>
              </a:ext>
            </a:extLst>
          </p:cNvPr>
          <p:cNvSpPr/>
          <p:nvPr/>
        </p:nvSpPr>
        <p:spPr>
          <a:xfrm flipV="1">
            <a:off x="10143868" y="-14066"/>
            <a:ext cx="2048132" cy="1881316"/>
          </a:xfrm>
          <a:custGeom>
            <a:avLst/>
            <a:gdLst>
              <a:gd name="connsiteX0" fmla="*/ 1709866 w 2048132"/>
              <a:gd name="connsiteY0" fmla="*/ 0 h 1881316"/>
              <a:gd name="connsiteX1" fmla="*/ 1884690 w 2048132"/>
              <a:gd name="connsiteY1" fmla="*/ 8828 h 1881316"/>
              <a:gd name="connsiteX2" fmla="*/ 2048132 w 2048132"/>
              <a:gd name="connsiteY2" fmla="*/ 33772 h 1881316"/>
              <a:gd name="connsiteX3" fmla="*/ 2048132 w 2048132"/>
              <a:gd name="connsiteY3" fmla="*/ 1881316 h 1881316"/>
              <a:gd name="connsiteX4" fmla="*/ 8658 w 2048132"/>
              <a:gd name="connsiteY4" fmla="*/ 1881316 h 1881316"/>
              <a:gd name="connsiteX5" fmla="*/ 0 w 2048132"/>
              <a:gd name="connsiteY5" fmla="*/ 1709866 h 1881316"/>
              <a:gd name="connsiteX6" fmla="*/ 1709866 w 2048132"/>
              <a:gd name="connsiteY6" fmla="*/ 0 h 1881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48132" h="1881316">
                <a:moveTo>
                  <a:pt x="1709866" y="0"/>
                </a:moveTo>
                <a:cubicBezTo>
                  <a:pt x="1768887" y="0"/>
                  <a:pt x="1827209" y="2991"/>
                  <a:pt x="1884690" y="8828"/>
                </a:cubicBezTo>
                <a:lnTo>
                  <a:pt x="2048132" y="33772"/>
                </a:lnTo>
                <a:lnTo>
                  <a:pt x="2048132" y="1881316"/>
                </a:lnTo>
                <a:lnTo>
                  <a:pt x="8658" y="1881316"/>
                </a:lnTo>
                <a:lnTo>
                  <a:pt x="0" y="1709866"/>
                </a:lnTo>
                <a:cubicBezTo>
                  <a:pt x="0" y="765533"/>
                  <a:pt x="765533" y="0"/>
                  <a:pt x="1709866" y="0"/>
                </a:cubicBezTo>
                <a:close/>
              </a:path>
            </a:pathLst>
          </a:custGeom>
          <a:solidFill>
            <a:srgbClr val="2242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PE"/>
          </a:p>
        </p:txBody>
      </p:sp>
      <p:pic>
        <p:nvPicPr>
          <p:cNvPr id="10" name="Marcador de posición de imagen 9">
            <a:extLst>
              <a:ext uri="{FF2B5EF4-FFF2-40B4-BE49-F238E27FC236}">
                <a16:creationId xmlns:a16="http://schemas.microsoft.com/office/drawing/2014/main" id="{7FC869CF-38FD-2350-3A3E-10DF327A678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7" r="18257"/>
          <a:stretch>
            <a:fillRect/>
          </a:stretch>
        </p:blipFill>
        <p:spPr/>
      </p:pic>
      <p:sp>
        <p:nvSpPr>
          <p:cNvPr id="11" name="Google Shape;57;p15">
            <a:extLst>
              <a:ext uri="{FF2B5EF4-FFF2-40B4-BE49-F238E27FC236}">
                <a16:creationId xmlns:a16="http://schemas.microsoft.com/office/drawing/2014/main" id="{DBA58764-D1DC-842A-D8E7-588535F612B4}"/>
              </a:ext>
            </a:extLst>
          </p:cNvPr>
          <p:cNvSpPr txBox="1"/>
          <p:nvPr/>
        </p:nvSpPr>
        <p:spPr>
          <a:xfrm>
            <a:off x="6691384" y="737852"/>
            <a:ext cx="5391601" cy="17470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5400" b="1" i="0" u="none" strike="noStrike" kern="0" cap="none" spc="0" baseline="0" noProof="1">
                <a:solidFill>
                  <a:srgbClr val="224271"/>
                </a:solidFill>
                <a:uFillTx/>
                <a:latin typeface="Century Gothic" panose="020B0502020202020204" pitchFamily="34" charset="0"/>
                <a:ea typeface="Fira Sans Extra Condensed SemiBold"/>
                <a:cs typeface="Fira Sans Extra Condensed SemiBold"/>
              </a:rPr>
              <a:t>World</a:t>
            </a:r>
            <a:r>
              <a:rPr lang="es-PE" sz="5400" b="1" i="0" u="none" strike="noStrike" kern="0" cap="none" spc="0" baseline="0" noProof="1">
                <a:solidFill>
                  <a:schemeClr val="bg1"/>
                </a:solidFill>
                <a:uFillTx/>
                <a:latin typeface="Century Gothic" panose="020B0502020202020204" pitchFamily="34" charset="0"/>
                <a:ea typeface="Fira Sans Extra Condensed SemiBold"/>
                <a:cs typeface="Fira Sans Extra Condensed SemiBold"/>
              </a:rPr>
              <a:t> </a:t>
            </a:r>
            <a:r>
              <a:rPr lang="es-PE" sz="5400" b="1" i="0" u="none" strike="noStrike" kern="0" cap="none" spc="0" baseline="0" noProof="1">
                <a:solidFill>
                  <a:srgbClr val="0265A1"/>
                </a:solidFill>
                <a:uFillTx/>
                <a:latin typeface="Century Gothic" panose="020B0502020202020204" pitchFamily="34" charset="0"/>
                <a:ea typeface="Fira Sans Extra Condensed SemiBold"/>
                <a:cs typeface="Fira Sans Extra Condensed SemiBold"/>
              </a:rPr>
              <a:t>Bipolar Disorder </a:t>
            </a:r>
            <a:r>
              <a:rPr lang="es-PE" sz="5400" b="1" i="0" u="none" strike="noStrike" kern="0" cap="none" spc="0" baseline="0" noProof="1">
                <a:solidFill>
                  <a:srgbClr val="224271"/>
                </a:solidFill>
                <a:uFillTx/>
                <a:latin typeface="Century Gothic" panose="020B0502020202020204" pitchFamily="34" charset="0"/>
                <a:ea typeface="Fira Sans Extra Condensed SemiBold"/>
                <a:cs typeface="Fira Sans Extra Condensed SemiBold"/>
              </a:rPr>
              <a:t>Day</a:t>
            </a:r>
          </a:p>
        </p:txBody>
      </p:sp>
    </p:spTree>
    <p:extLst>
      <p:ext uri="{BB962C8B-B14F-4D97-AF65-F5344CB8AC3E}">
        <p14:creationId xmlns:p14="http://schemas.microsoft.com/office/powerpoint/2010/main" val="35034550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2E21D2-F160-4D67-9185-9A64687D3000}"/>
              </a:ext>
            </a:extLst>
          </p:cNvPr>
          <p:cNvSpPr txBox="1"/>
          <p:nvPr/>
        </p:nvSpPr>
        <p:spPr>
          <a:xfrm>
            <a:off x="571757" y="2494140"/>
            <a:ext cx="5132269" cy="156966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Reports and Presentations. </a:t>
            </a:r>
          </a:p>
          <a:p>
            <a:pPr algn="r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Reports and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94B232-AD2C-48CF-BBC3-70C40AE01847}"/>
              </a:ext>
            </a:extLst>
          </p:cNvPr>
          <p:cNvSpPr txBox="1"/>
          <p:nvPr/>
        </p:nvSpPr>
        <p:spPr>
          <a:xfrm>
            <a:off x="2006098" y="4624908"/>
            <a:ext cx="2953448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Portfolio Presentation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5D7320-E206-4A1D-A733-98FA623290F0}"/>
              </a:ext>
            </a:extLst>
          </p:cNvPr>
          <p:cNvSpPr txBox="1"/>
          <p:nvPr/>
        </p:nvSpPr>
        <p:spPr>
          <a:xfrm>
            <a:off x="2006098" y="4966764"/>
            <a:ext cx="2953448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CFCFCA-088C-4C90-932A-0282727186E7}"/>
              </a:ext>
            </a:extLst>
          </p:cNvPr>
          <p:cNvSpPr txBox="1"/>
          <p:nvPr/>
        </p:nvSpPr>
        <p:spPr>
          <a:xfrm>
            <a:off x="2006098" y="5992332"/>
            <a:ext cx="2953448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EF766E-2DFF-4721-9D67-B60F1E257D41}"/>
              </a:ext>
            </a:extLst>
          </p:cNvPr>
          <p:cNvSpPr txBox="1"/>
          <p:nvPr/>
        </p:nvSpPr>
        <p:spPr>
          <a:xfrm>
            <a:off x="2006098" y="5650476"/>
            <a:ext cx="2953448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Portfolio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4A4527-B42D-442C-8E3D-9DE47B6C0762}"/>
              </a:ext>
            </a:extLst>
          </p:cNvPr>
          <p:cNvSpPr txBox="1"/>
          <p:nvPr/>
        </p:nvSpPr>
        <p:spPr>
          <a:xfrm>
            <a:off x="2006098" y="5308620"/>
            <a:ext cx="2953448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Portfolio</a:t>
            </a:r>
          </a:p>
        </p:txBody>
      </p:sp>
      <p:sp>
        <p:nvSpPr>
          <p:cNvPr id="8" name="Block Arc 14">
            <a:extLst>
              <a:ext uri="{FF2B5EF4-FFF2-40B4-BE49-F238E27FC236}">
                <a16:creationId xmlns:a16="http://schemas.microsoft.com/office/drawing/2014/main" id="{D53EF054-C4AF-4BB3-9BBD-69F0EC36398B}"/>
              </a:ext>
            </a:extLst>
          </p:cNvPr>
          <p:cNvSpPr/>
          <p:nvPr/>
        </p:nvSpPr>
        <p:spPr>
          <a:xfrm rot="16200000">
            <a:off x="5167643" y="5029576"/>
            <a:ext cx="280910" cy="281095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ound Same Side Corner Rectangle 21">
            <a:extLst>
              <a:ext uri="{FF2B5EF4-FFF2-40B4-BE49-F238E27FC236}">
                <a16:creationId xmlns:a16="http://schemas.microsoft.com/office/drawing/2014/main" id="{E53DADDE-155F-44D7-B12F-141CBDD11B55}"/>
              </a:ext>
            </a:extLst>
          </p:cNvPr>
          <p:cNvSpPr/>
          <p:nvPr/>
        </p:nvSpPr>
        <p:spPr>
          <a:xfrm rot="10800000">
            <a:off x="5211656" y="6028569"/>
            <a:ext cx="192884" cy="217813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Isosceles Triangle 13">
            <a:extLst>
              <a:ext uri="{FF2B5EF4-FFF2-40B4-BE49-F238E27FC236}">
                <a16:creationId xmlns:a16="http://schemas.microsoft.com/office/drawing/2014/main" id="{667F8008-E060-4D54-9CAA-A6088C5B7C3D}"/>
              </a:ext>
            </a:extLst>
          </p:cNvPr>
          <p:cNvSpPr/>
          <p:nvPr/>
        </p:nvSpPr>
        <p:spPr>
          <a:xfrm rot="13422650">
            <a:off x="5221804" y="4598669"/>
            <a:ext cx="172589" cy="341788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Rectangle 16">
            <a:extLst>
              <a:ext uri="{FF2B5EF4-FFF2-40B4-BE49-F238E27FC236}">
                <a16:creationId xmlns:a16="http://schemas.microsoft.com/office/drawing/2014/main" id="{EE3F5DC4-C639-4497-B7DE-E3862D67D3EC}"/>
              </a:ext>
            </a:extLst>
          </p:cNvPr>
          <p:cNvSpPr/>
          <p:nvPr/>
        </p:nvSpPr>
        <p:spPr>
          <a:xfrm rot="2700000">
            <a:off x="5215831" y="5681672"/>
            <a:ext cx="184534" cy="330836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Frame 17">
            <a:extLst>
              <a:ext uri="{FF2B5EF4-FFF2-40B4-BE49-F238E27FC236}">
                <a16:creationId xmlns:a16="http://schemas.microsoft.com/office/drawing/2014/main" id="{6CEE2F01-1F9B-4D18-AB83-6448A2232C2B}"/>
              </a:ext>
            </a:extLst>
          </p:cNvPr>
          <p:cNvSpPr/>
          <p:nvPr/>
        </p:nvSpPr>
        <p:spPr>
          <a:xfrm>
            <a:off x="5175188" y="5399791"/>
            <a:ext cx="265820" cy="26582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" name="Group 13">
            <a:extLst>
              <a:ext uri="{FF2B5EF4-FFF2-40B4-BE49-F238E27FC236}">
                <a16:creationId xmlns:a16="http://schemas.microsoft.com/office/drawing/2014/main" id="{928C16EA-83EB-4E5E-B140-1247AA17DD84}"/>
              </a:ext>
            </a:extLst>
          </p:cNvPr>
          <p:cNvGrpSpPr/>
          <p:nvPr/>
        </p:nvGrpSpPr>
        <p:grpSpPr>
          <a:xfrm>
            <a:off x="611615" y="782609"/>
            <a:ext cx="5016294" cy="1456939"/>
            <a:chOff x="-180870" y="2689694"/>
            <a:chExt cx="3275762" cy="1456939"/>
          </a:xfrm>
          <a:solidFill>
            <a:srgbClr val="0265A1"/>
          </a:solidFill>
        </p:grpSpPr>
        <p:sp>
          <p:nvSpPr>
            <p:cNvPr id="14" name="Rectangle 14">
              <a:extLst>
                <a:ext uri="{FF2B5EF4-FFF2-40B4-BE49-F238E27FC236}">
                  <a16:creationId xmlns:a16="http://schemas.microsoft.com/office/drawing/2014/main" id="{1087A62A-FC0F-420C-BE87-2F2A625EA5BA}"/>
                </a:ext>
              </a:extLst>
            </p:cNvPr>
            <p:cNvSpPr/>
            <p:nvPr/>
          </p:nvSpPr>
          <p:spPr>
            <a:xfrm>
              <a:off x="-180870" y="2689694"/>
              <a:ext cx="3275762" cy="145693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5">
              <a:extLst>
                <a:ext uri="{FF2B5EF4-FFF2-40B4-BE49-F238E27FC236}">
                  <a16:creationId xmlns:a16="http://schemas.microsoft.com/office/drawing/2014/main" id="{CFEAFC3E-2F04-4B06-AFD6-8BC3CBF1CF05}"/>
                </a:ext>
              </a:extLst>
            </p:cNvPr>
            <p:cNvGrpSpPr/>
            <p:nvPr/>
          </p:nvGrpSpPr>
          <p:grpSpPr>
            <a:xfrm>
              <a:off x="-163035" y="2739550"/>
              <a:ext cx="3254299" cy="1349632"/>
              <a:chOff x="-163035" y="2739550"/>
              <a:chExt cx="3254299" cy="1349632"/>
            </a:xfrm>
            <a:grpFill/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4A7BEE4-F6EA-45B4-8E97-B6D0654247C3}"/>
                  </a:ext>
                </a:extLst>
              </p:cNvPr>
              <p:cNvSpPr txBox="1"/>
              <p:nvPr/>
            </p:nvSpPr>
            <p:spPr>
              <a:xfrm>
                <a:off x="-153562" y="3520372"/>
                <a:ext cx="3244826" cy="56881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dist">
                  <a:lnSpc>
                    <a:spcPct val="150000"/>
                  </a:lnSpc>
                </a:pPr>
                <a:r>
                  <a:rPr lang="en-GB" altLang="ko-KR" sz="1100" dirty="0">
                    <a:solidFill>
                      <a:schemeClr val="bg1"/>
                    </a:solidFill>
                    <a:cs typeface="Arial" pitchFamily="34" charset="0"/>
                  </a:rPr>
                  <a:t>L</a:t>
                </a:r>
                <a:r>
                  <a:rPr lang="en-US" altLang="ko-KR" sz="1100" dirty="0">
                    <a:solidFill>
                      <a:schemeClr val="bg1"/>
                    </a:solidFill>
                    <a:cs typeface="Arial" pitchFamily="34" charset="0"/>
                  </a:rPr>
                  <a:t>OREM IPSUM DOLOR SIT AMET,</a:t>
                </a:r>
              </a:p>
              <a:p>
                <a:pPr algn="dist">
                  <a:lnSpc>
                    <a:spcPct val="150000"/>
                  </a:lnSpc>
                </a:pPr>
                <a:r>
                  <a:rPr lang="en-US" altLang="ko-KR" sz="1100" dirty="0">
                    <a:solidFill>
                      <a:schemeClr val="bg1"/>
                    </a:solidFill>
                    <a:cs typeface="Arial" pitchFamily="34" charset="0"/>
                  </a:rPr>
                  <a:t>CU USU AGAM INTEGRE IMPEDIT.</a:t>
                </a:r>
                <a:endParaRPr lang="ko-KR" altLang="en-US" sz="11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3FC58C4-E1BB-41DB-9751-A8BDD400CE6F}"/>
                  </a:ext>
                </a:extLst>
              </p:cNvPr>
              <p:cNvSpPr txBox="1"/>
              <p:nvPr/>
            </p:nvSpPr>
            <p:spPr>
              <a:xfrm>
                <a:off x="-163035" y="2739550"/>
                <a:ext cx="3244827" cy="8309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dist"/>
                <a:r>
                  <a:rPr lang="en-GB" altLang="ko-KR" sz="2400" dirty="0">
                    <a:solidFill>
                      <a:schemeClr val="bg1"/>
                    </a:solidFill>
                    <a:cs typeface="Arial" pitchFamily="34" charset="0"/>
                  </a:rPr>
                  <a:t>L</a:t>
                </a:r>
                <a:r>
                  <a:rPr lang="en-US" altLang="ko-KR" sz="2400" dirty="0">
                    <a:solidFill>
                      <a:schemeClr val="bg1"/>
                    </a:solidFill>
                    <a:cs typeface="Arial" pitchFamily="34" charset="0"/>
                  </a:rPr>
                  <a:t>OREM IPSUM</a:t>
                </a:r>
              </a:p>
              <a:p>
                <a:pPr algn="dist"/>
                <a:r>
                  <a:rPr lang="en-US" altLang="ko-KR" sz="2400" dirty="0">
                    <a:solidFill>
                      <a:schemeClr val="bg1"/>
                    </a:solidFill>
                    <a:cs typeface="Arial" pitchFamily="34" charset="0"/>
                  </a:rPr>
                  <a:t>DOLOR SIT AMET, </a:t>
                </a:r>
                <a:endParaRPr lang="ko-KR" altLang="en-US" sz="24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392F1B36-BCAC-4337-9C9A-4F9D4444F921}"/>
              </a:ext>
            </a:extLst>
          </p:cNvPr>
          <p:cNvSpPr txBox="1"/>
          <p:nvPr/>
        </p:nvSpPr>
        <p:spPr>
          <a:xfrm>
            <a:off x="6659540" y="6136987"/>
            <a:ext cx="4968921" cy="5688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GB" altLang="ko-KR" sz="11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dist">
              <a:lnSpc>
                <a:spcPct val="150000"/>
              </a:lnSpc>
            </a:pP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id="{192F1E54-BB17-3483-B3EB-731205D1EE38}"/>
              </a:ext>
            </a:extLst>
          </p:cNvPr>
          <p:cNvSpPr/>
          <p:nvPr/>
        </p:nvSpPr>
        <p:spPr>
          <a:xfrm flipV="1">
            <a:off x="-244" y="5091109"/>
            <a:ext cx="1790700" cy="1790700"/>
          </a:xfrm>
          <a:custGeom>
            <a:avLst/>
            <a:gdLst>
              <a:gd name="connsiteX0" fmla="*/ 0 w 1790700"/>
              <a:gd name="connsiteY0" fmla="*/ 0 h 1790700"/>
              <a:gd name="connsiteX1" fmla="*/ 1745393 w 1790700"/>
              <a:gd name="connsiteY1" fmla="*/ 0 h 1790700"/>
              <a:gd name="connsiteX2" fmla="*/ 1761479 w 1790700"/>
              <a:gd name="connsiteY2" fmla="*/ 62563 h 1790700"/>
              <a:gd name="connsiteX3" fmla="*/ 1790700 w 1790700"/>
              <a:gd name="connsiteY3" fmla="*/ 352425 h 1790700"/>
              <a:gd name="connsiteX4" fmla="*/ 352425 w 1790700"/>
              <a:gd name="connsiteY4" fmla="*/ 1790700 h 1790700"/>
              <a:gd name="connsiteX5" fmla="*/ 62563 w 1790700"/>
              <a:gd name="connsiteY5" fmla="*/ 1761479 h 1790700"/>
              <a:gd name="connsiteX6" fmla="*/ 0 w 1790700"/>
              <a:gd name="connsiteY6" fmla="*/ 1745393 h 179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90700" h="1790700">
                <a:moveTo>
                  <a:pt x="0" y="0"/>
                </a:moveTo>
                <a:lnTo>
                  <a:pt x="1745393" y="0"/>
                </a:lnTo>
                <a:lnTo>
                  <a:pt x="1761479" y="62563"/>
                </a:lnTo>
                <a:cubicBezTo>
                  <a:pt x="1780638" y="156191"/>
                  <a:pt x="1790700" y="253133"/>
                  <a:pt x="1790700" y="352425"/>
                </a:cubicBezTo>
                <a:cubicBezTo>
                  <a:pt x="1790700" y="1146762"/>
                  <a:pt x="1146762" y="1790700"/>
                  <a:pt x="352425" y="1790700"/>
                </a:cubicBezTo>
                <a:cubicBezTo>
                  <a:pt x="253133" y="1790700"/>
                  <a:pt x="156191" y="1780639"/>
                  <a:pt x="62563" y="1761479"/>
                </a:cubicBezTo>
                <a:lnTo>
                  <a:pt x="0" y="1745393"/>
                </a:lnTo>
                <a:close/>
              </a:path>
            </a:pathLst>
          </a:custGeom>
          <a:solidFill>
            <a:srgbClr val="026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PE"/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EB8F75BE-6687-74D0-EEA0-B544A8FD2C9F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80" r="2498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Las sombras del aislamiento exploran el trastorno bipolar a través de la ilustración de la novela gráfica">
            <a:extLst>
              <a:ext uri="{FF2B5EF4-FFF2-40B4-BE49-F238E27FC236}">
                <a16:creationId xmlns:a16="http://schemas.microsoft.com/office/drawing/2014/main" id="{0191D0C9-7EAA-AA3B-B029-F8CBBFFB19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4"/>
          <a:stretch/>
        </p:blipFill>
        <p:spPr bwMode="auto">
          <a:xfrm>
            <a:off x="-1" y="887233"/>
            <a:ext cx="5562915" cy="59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Rectángulo: esquinas redondeadas 75">
            <a:extLst>
              <a:ext uri="{FF2B5EF4-FFF2-40B4-BE49-F238E27FC236}">
                <a16:creationId xmlns:a16="http://schemas.microsoft.com/office/drawing/2014/main" id="{A8C4FFB4-D9AF-5C47-00EF-4748FC83FE7F}"/>
              </a:ext>
            </a:extLst>
          </p:cNvPr>
          <p:cNvSpPr/>
          <p:nvPr/>
        </p:nvSpPr>
        <p:spPr>
          <a:xfrm>
            <a:off x="4576523" y="1119447"/>
            <a:ext cx="7384107" cy="5542436"/>
          </a:xfrm>
          <a:prstGeom prst="roundRect">
            <a:avLst>
              <a:gd name="adj" fmla="val 6356"/>
            </a:avLst>
          </a:prstGeom>
          <a:noFill/>
          <a:ln>
            <a:solidFill>
              <a:srgbClr val="0265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5" name="Elipse 74">
            <a:extLst>
              <a:ext uri="{FF2B5EF4-FFF2-40B4-BE49-F238E27FC236}">
                <a16:creationId xmlns:a16="http://schemas.microsoft.com/office/drawing/2014/main" id="{4041C678-0C23-89B5-717A-58E73FC8E637}"/>
              </a:ext>
            </a:extLst>
          </p:cNvPr>
          <p:cNvSpPr/>
          <p:nvPr/>
        </p:nvSpPr>
        <p:spPr>
          <a:xfrm>
            <a:off x="231371" y="5059183"/>
            <a:ext cx="1790700" cy="1790700"/>
          </a:xfrm>
          <a:prstGeom prst="ellipse">
            <a:avLst/>
          </a:prstGeom>
          <a:solidFill>
            <a:srgbClr val="026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Forma libre: forma 1">
            <a:extLst>
              <a:ext uri="{FF2B5EF4-FFF2-40B4-BE49-F238E27FC236}">
                <a16:creationId xmlns:a16="http://schemas.microsoft.com/office/drawing/2014/main" id="{2EAEC771-2E5F-132D-CA89-9FFE2E7D8FE5}"/>
              </a:ext>
            </a:extLst>
          </p:cNvPr>
          <p:cNvSpPr/>
          <p:nvPr/>
        </p:nvSpPr>
        <p:spPr>
          <a:xfrm flipV="1">
            <a:off x="-17245" y="5073746"/>
            <a:ext cx="1790700" cy="1790700"/>
          </a:xfrm>
          <a:custGeom>
            <a:avLst/>
            <a:gdLst>
              <a:gd name="connsiteX0" fmla="*/ 0 w 1790700"/>
              <a:gd name="connsiteY0" fmla="*/ 0 h 1790700"/>
              <a:gd name="connsiteX1" fmla="*/ 1745393 w 1790700"/>
              <a:gd name="connsiteY1" fmla="*/ 0 h 1790700"/>
              <a:gd name="connsiteX2" fmla="*/ 1761479 w 1790700"/>
              <a:gd name="connsiteY2" fmla="*/ 62563 h 1790700"/>
              <a:gd name="connsiteX3" fmla="*/ 1790700 w 1790700"/>
              <a:gd name="connsiteY3" fmla="*/ 352425 h 1790700"/>
              <a:gd name="connsiteX4" fmla="*/ 352425 w 1790700"/>
              <a:gd name="connsiteY4" fmla="*/ 1790700 h 1790700"/>
              <a:gd name="connsiteX5" fmla="*/ 62563 w 1790700"/>
              <a:gd name="connsiteY5" fmla="*/ 1761479 h 1790700"/>
              <a:gd name="connsiteX6" fmla="*/ 0 w 1790700"/>
              <a:gd name="connsiteY6" fmla="*/ 1745393 h 179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90700" h="1790700">
                <a:moveTo>
                  <a:pt x="0" y="0"/>
                </a:moveTo>
                <a:lnTo>
                  <a:pt x="1745393" y="0"/>
                </a:lnTo>
                <a:lnTo>
                  <a:pt x="1761479" y="62563"/>
                </a:lnTo>
                <a:cubicBezTo>
                  <a:pt x="1780638" y="156191"/>
                  <a:pt x="1790700" y="253133"/>
                  <a:pt x="1790700" y="352425"/>
                </a:cubicBezTo>
                <a:cubicBezTo>
                  <a:pt x="1790700" y="1146762"/>
                  <a:pt x="1146762" y="1790700"/>
                  <a:pt x="352425" y="1790700"/>
                </a:cubicBezTo>
                <a:cubicBezTo>
                  <a:pt x="253133" y="1790700"/>
                  <a:pt x="156191" y="1780639"/>
                  <a:pt x="62563" y="1761479"/>
                </a:cubicBezTo>
                <a:lnTo>
                  <a:pt x="0" y="1745393"/>
                </a:lnTo>
                <a:close/>
              </a:path>
            </a:pathLst>
          </a:cu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PE"/>
          </a:p>
        </p:txBody>
      </p:sp>
      <p:grpSp>
        <p:nvGrpSpPr>
          <p:cNvPr id="5" name="그룹 9">
            <a:extLst>
              <a:ext uri="{FF2B5EF4-FFF2-40B4-BE49-F238E27FC236}">
                <a16:creationId xmlns:a16="http://schemas.microsoft.com/office/drawing/2014/main" id="{DC15E497-86B7-01FC-09CC-2369147E6D2B}"/>
              </a:ext>
            </a:extLst>
          </p:cNvPr>
          <p:cNvGrpSpPr/>
          <p:nvPr/>
        </p:nvGrpSpPr>
        <p:grpSpPr>
          <a:xfrm>
            <a:off x="4739921" y="1296423"/>
            <a:ext cx="2289124" cy="5256777"/>
            <a:chOff x="4932040" y="2183693"/>
            <a:chExt cx="4032448" cy="5256777"/>
          </a:xfrm>
        </p:grpSpPr>
        <p:sp>
          <p:nvSpPr>
            <p:cNvPr id="6" name="TextBox 237">
              <a:extLst>
                <a:ext uri="{FF2B5EF4-FFF2-40B4-BE49-F238E27FC236}">
                  <a16:creationId xmlns:a16="http://schemas.microsoft.com/office/drawing/2014/main" id="{15463650-310C-85E2-103E-7C6E0D8B097C}"/>
                </a:ext>
              </a:extLst>
            </p:cNvPr>
            <p:cNvSpPr txBox="1"/>
            <p:nvPr/>
          </p:nvSpPr>
          <p:spPr>
            <a:xfrm>
              <a:off x="4932040" y="2183693"/>
              <a:ext cx="4001698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rgbClr val="224271"/>
                  </a:solidFill>
                </a:rPr>
                <a:t>Content A</a:t>
              </a:r>
              <a:endParaRPr lang="ko-KR" altLang="en-US" sz="2800" b="1" dirty="0">
                <a:solidFill>
                  <a:srgbClr val="224271"/>
                </a:solidFill>
              </a:endParaRPr>
            </a:p>
          </p:txBody>
        </p:sp>
        <p:sp>
          <p:nvSpPr>
            <p:cNvPr id="7" name="TextBox 238">
              <a:extLst>
                <a:ext uri="{FF2B5EF4-FFF2-40B4-BE49-F238E27FC236}">
                  <a16:creationId xmlns:a16="http://schemas.microsoft.com/office/drawing/2014/main" id="{784CEBF5-B1E4-DCA9-B453-71D8956DEBDA}"/>
                </a:ext>
              </a:extLst>
            </p:cNvPr>
            <p:cNvSpPr txBox="1"/>
            <p:nvPr/>
          </p:nvSpPr>
          <p:spPr>
            <a:xfrm>
              <a:off x="4939819" y="2731489"/>
              <a:ext cx="4024669" cy="4708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photos.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photos. </a:t>
              </a:r>
            </a:p>
          </p:txBody>
        </p:sp>
      </p:grpSp>
      <p:grpSp>
        <p:nvGrpSpPr>
          <p:cNvPr id="8" name="그룹 9">
            <a:extLst>
              <a:ext uri="{FF2B5EF4-FFF2-40B4-BE49-F238E27FC236}">
                <a16:creationId xmlns:a16="http://schemas.microsoft.com/office/drawing/2014/main" id="{8AD9F111-08A0-CE8F-377B-B6FB868A8DED}"/>
              </a:ext>
            </a:extLst>
          </p:cNvPr>
          <p:cNvGrpSpPr/>
          <p:nvPr/>
        </p:nvGrpSpPr>
        <p:grpSpPr>
          <a:xfrm>
            <a:off x="7139410" y="1296423"/>
            <a:ext cx="2289124" cy="5256777"/>
            <a:chOff x="4932040" y="2183693"/>
            <a:chExt cx="4032448" cy="5256777"/>
          </a:xfrm>
        </p:grpSpPr>
        <p:sp>
          <p:nvSpPr>
            <p:cNvPr id="9" name="TextBox 240">
              <a:extLst>
                <a:ext uri="{FF2B5EF4-FFF2-40B4-BE49-F238E27FC236}">
                  <a16:creationId xmlns:a16="http://schemas.microsoft.com/office/drawing/2014/main" id="{BEFB2D6D-45DC-FC45-573C-1BEBE8B6C5B8}"/>
                </a:ext>
              </a:extLst>
            </p:cNvPr>
            <p:cNvSpPr txBox="1"/>
            <p:nvPr/>
          </p:nvSpPr>
          <p:spPr>
            <a:xfrm>
              <a:off x="4932040" y="2183693"/>
              <a:ext cx="4001698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rgbClr val="0265A1"/>
                  </a:solidFill>
                </a:rPr>
                <a:t>Content B</a:t>
              </a:r>
              <a:endParaRPr lang="ko-KR" altLang="en-US" sz="2800" b="1" dirty="0">
                <a:solidFill>
                  <a:srgbClr val="0265A1"/>
                </a:solidFill>
              </a:endParaRPr>
            </a:p>
          </p:txBody>
        </p:sp>
        <p:sp>
          <p:nvSpPr>
            <p:cNvPr id="10" name="TextBox 241">
              <a:extLst>
                <a:ext uri="{FF2B5EF4-FFF2-40B4-BE49-F238E27FC236}">
                  <a16:creationId xmlns:a16="http://schemas.microsoft.com/office/drawing/2014/main" id="{4823EA52-3E25-BE54-C5B6-8A19415307FA}"/>
                </a:ext>
              </a:extLst>
            </p:cNvPr>
            <p:cNvSpPr txBox="1"/>
            <p:nvPr/>
          </p:nvSpPr>
          <p:spPr>
            <a:xfrm>
              <a:off x="4939819" y="2731489"/>
              <a:ext cx="4024669" cy="4708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photos.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photos. </a:t>
              </a:r>
            </a:p>
          </p:txBody>
        </p:sp>
      </p:grpSp>
      <p:grpSp>
        <p:nvGrpSpPr>
          <p:cNvPr id="11" name="그룹 9">
            <a:extLst>
              <a:ext uri="{FF2B5EF4-FFF2-40B4-BE49-F238E27FC236}">
                <a16:creationId xmlns:a16="http://schemas.microsoft.com/office/drawing/2014/main" id="{A2D7EDCD-4F25-DE2D-0100-35768B84087E}"/>
              </a:ext>
            </a:extLst>
          </p:cNvPr>
          <p:cNvGrpSpPr/>
          <p:nvPr/>
        </p:nvGrpSpPr>
        <p:grpSpPr>
          <a:xfrm>
            <a:off x="9538899" y="1296423"/>
            <a:ext cx="2289124" cy="5256777"/>
            <a:chOff x="4932040" y="2183693"/>
            <a:chExt cx="4032448" cy="5256777"/>
          </a:xfrm>
        </p:grpSpPr>
        <p:sp>
          <p:nvSpPr>
            <p:cNvPr id="12" name="TextBox 243">
              <a:extLst>
                <a:ext uri="{FF2B5EF4-FFF2-40B4-BE49-F238E27FC236}">
                  <a16:creationId xmlns:a16="http://schemas.microsoft.com/office/drawing/2014/main" id="{D0F08F35-5F55-B563-27BB-37B4C9C72B38}"/>
                </a:ext>
              </a:extLst>
            </p:cNvPr>
            <p:cNvSpPr txBox="1"/>
            <p:nvPr/>
          </p:nvSpPr>
          <p:spPr>
            <a:xfrm>
              <a:off x="4932040" y="2183693"/>
              <a:ext cx="4001698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rgbClr val="224271"/>
                  </a:solidFill>
                </a:rPr>
                <a:t>Content C</a:t>
              </a:r>
              <a:endParaRPr lang="ko-KR" altLang="en-US" sz="2800" b="1" dirty="0">
                <a:solidFill>
                  <a:srgbClr val="224271"/>
                </a:solidFill>
              </a:endParaRPr>
            </a:p>
          </p:txBody>
        </p:sp>
        <p:sp>
          <p:nvSpPr>
            <p:cNvPr id="13" name="TextBox 244">
              <a:extLst>
                <a:ext uri="{FF2B5EF4-FFF2-40B4-BE49-F238E27FC236}">
                  <a16:creationId xmlns:a16="http://schemas.microsoft.com/office/drawing/2014/main" id="{256A178C-20E6-CCD9-E3BC-C2BCABB32B70}"/>
                </a:ext>
              </a:extLst>
            </p:cNvPr>
            <p:cNvSpPr txBox="1"/>
            <p:nvPr/>
          </p:nvSpPr>
          <p:spPr>
            <a:xfrm>
              <a:off x="4939819" y="2731489"/>
              <a:ext cx="4024669" cy="4708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photos.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photos. </a:t>
              </a:r>
            </a:p>
          </p:txBody>
        </p:sp>
      </p:grpSp>
      <p:sp>
        <p:nvSpPr>
          <p:cNvPr id="3" name="Google Shape;57;p15">
            <a:extLst>
              <a:ext uri="{FF2B5EF4-FFF2-40B4-BE49-F238E27FC236}">
                <a16:creationId xmlns:a16="http://schemas.microsoft.com/office/drawing/2014/main" id="{9C34827C-F507-2430-3061-AC2765EAC9CA}"/>
              </a:ext>
            </a:extLst>
          </p:cNvPr>
          <p:cNvSpPr txBox="1"/>
          <p:nvPr/>
        </p:nvSpPr>
        <p:spPr>
          <a:xfrm>
            <a:off x="2075823" y="134344"/>
            <a:ext cx="10116177" cy="17470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4400" b="1" i="0" u="none" strike="noStrike" kern="0" cap="none" spc="0" baseline="0" noProof="1">
                <a:solidFill>
                  <a:srgbClr val="224271"/>
                </a:solidFill>
                <a:uFillTx/>
                <a:latin typeface="Century Gothic" panose="020B0502020202020204" pitchFamily="34" charset="0"/>
                <a:ea typeface="Fira Sans Extra Condensed SemiBold"/>
                <a:cs typeface="Fira Sans Extra Condensed SemiBold"/>
              </a:rPr>
              <a:t>World</a:t>
            </a:r>
            <a:r>
              <a:rPr lang="es-PE" sz="4400" b="1" i="0" u="none" strike="noStrike" kern="0" cap="none" spc="0" baseline="0" noProof="1">
                <a:solidFill>
                  <a:schemeClr val="bg1"/>
                </a:solidFill>
                <a:uFillTx/>
                <a:latin typeface="Century Gothic" panose="020B0502020202020204" pitchFamily="34" charset="0"/>
                <a:ea typeface="Fira Sans Extra Condensed SemiBold"/>
                <a:cs typeface="Fira Sans Extra Condensed SemiBold"/>
              </a:rPr>
              <a:t> </a:t>
            </a:r>
            <a:r>
              <a:rPr lang="es-PE" sz="4400" b="1" i="0" u="none" strike="noStrike" kern="0" cap="none" spc="0" baseline="0" noProof="1">
                <a:solidFill>
                  <a:srgbClr val="0265A1"/>
                </a:solidFill>
                <a:uFillTx/>
                <a:latin typeface="Century Gothic" panose="020B0502020202020204" pitchFamily="34" charset="0"/>
                <a:ea typeface="Fira Sans Extra Condensed SemiBold"/>
                <a:cs typeface="Fira Sans Extra Condensed SemiBold"/>
              </a:rPr>
              <a:t>Bipolar Disorder </a:t>
            </a:r>
            <a:r>
              <a:rPr lang="es-PE" sz="4400" b="1" i="0" u="none" strike="noStrike" kern="0" cap="none" spc="0" baseline="0" noProof="1">
                <a:solidFill>
                  <a:srgbClr val="224271"/>
                </a:solidFill>
                <a:uFillTx/>
                <a:latin typeface="Century Gothic" panose="020B0502020202020204" pitchFamily="34" charset="0"/>
                <a:ea typeface="Fira Sans Extra Condensed SemiBold"/>
                <a:cs typeface="Fira Sans Extra Condensed SemiBold"/>
              </a:rPr>
              <a:t>Day</a:t>
            </a:r>
          </a:p>
        </p:txBody>
      </p:sp>
    </p:spTree>
    <p:extLst>
      <p:ext uri="{BB962C8B-B14F-4D97-AF65-F5344CB8AC3E}">
        <p14:creationId xmlns:p14="http://schemas.microsoft.com/office/powerpoint/2010/main" val="28330274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4DA4B370-4996-59EA-41EC-82969C88D6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80"/>
          <a:stretch/>
        </p:blipFill>
        <p:spPr bwMode="auto">
          <a:xfrm flipH="1">
            <a:off x="0" y="-5624"/>
            <a:ext cx="10909575" cy="683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Forma libre: forma 18">
            <a:extLst>
              <a:ext uri="{FF2B5EF4-FFF2-40B4-BE49-F238E27FC236}">
                <a16:creationId xmlns:a16="http://schemas.microsoft.com/office/drawing/2014/main" id="{2CA7CDFE-F003-FC01-8BA8-280CFEC7E188}"/>
              </a:ext>
            </a:extLst>
          </p:cNvPr>
          <p:cNvSpPr/>
          <p:nvPr/>
        </p:nvSpPr>
        <p:spPr>
          <a:xfrm flipH="1">
            <a:off x="5561829" y="2"/>
            <a:ext cx="6630171" cy="6857534"/>
          </a:xfrm>
          <a:custGeom>
            <a:avLst/>
            <a:gdLst>
              <a:gd name="connsiteX0" fmla="*/ 0 w 6630171"/>
              <a:gd name="connsiteY0" fmla="*/ 0 h 6857534"/>
              <a:gd name="connsiteX1" fmla="*/ 5909225 w 6630171"/>
              <a:gd name="connsiteY1" fmla="*/ 0 h 6857534"/>
              <a:gd name="connsiteX2" fmla="*/ 5990985 w 6630171"/>
              <a:gd name="connsiteY2" fmla="*/ 142195 h 6857534"/>
              <a:gd name="connsiteX3" fmla="*/ 6630171 w 6630171"/>
              <a:gd name="connsiteY3" fmla="*/ 2666535 h 6857534"/>
              <a:gd name="connsiteX4" fmla="*/ 4702955 w 6630171"/>
              <a:gd name="connsiteY4" fmla="*/ 6753109 h 6857534"/>
              <a:gd name="connsiteX5" fmla="*/ 4570073 w 6630171"/>
              <a:gd name="connsiteY5" fmla="*/ 6857534 h 6857534"/>
              <a:gd name="connsiteX6" fmla="*/ 0 w 6630171"/>
              <a:gd name="connsiteY6" fmla="*/ 6857534 h 6857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30171" h="6857534">
                <a:moveTo>
                  <a:pt x="0" y="0"/>
                </a:moveTo>
                <a:lnTo>
                  <a:pt x="5909225" y="0"/>
                </a:lnTo>
                <a:lnTo>
                  <a:pt x="5990985" y="142195"/>
                </a:lnTo>
                <a:cubicBezTo>
                  <a:pt x="6398623" y="892588"/>
                  <a:pt x="6630171" y="1752521"/>
                  <a:pt x="6630171" y="2666535"/>
                </a:cubicBezTo>
                <a:cubicBezTo>
                  <a:pt x="6630171" y="4311761"/>
                  <a:pt x="5879955" y="5781763"/>
                  <a:pt x="4702955" y="6753109"/>
                </a:cubicBezTo>
                <a:lnTo>
                  <a:pt x="4570073" y="6857534"/>
                </a:lnTo>
                <a:lnTo>
                  <a:pt x="0" y="6857534"/>
                </a:lnTo>
                <a:close/>
              </a:path>
            </a:pathLst>
          </a:custGeom>
          <a:solidFill>
            <a:srgbClr val="026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PE"/>
          </a:p>
        </p:txBody>
      </p:sp>
      <p:sp>
        <p:nvSpPr>
          <p:cNvPr id="13" name="Forma libre: forma 12">
            <a:extLst>
              <a:ext uri="{FF2B5EF4-FFF2-40B4-BE49-F238E27FC236}">
                <a16:creationId xmlns:a16="http://schemas.microsoft.com/office/drawing/2014/main" id="{92BFEAF2-F8FA-8887-8F32-D82E28EEEF9D}"/>
              </a:ext>
            </a:extLst>
          </p:cNvPr>
          <p:cNvSpPr/>
          <p:nvPr/>
        </p:nvSpPr>
        <p:spPr>
          <a:xfrm flipH="1">
            <a:off x="4555362" y="4742982"/>
            <a:ext cx="4381438" cy="2115018"/>
          </a:xfrm>
          <a:custGeom>
            <a:avLst/>
            <a:gdLst>
              <a:gd name="connsiteX0" fmla="*/ 2190719 w 4381438"/>
              <a:gd name="connsiteY0" fmla="*/ 0 h 2115018"/>
              <a:gd name="connsiteX1" fmla="*/ 4374133 w 4381438"/>
              <a:gd name="connsiteY1" fmla="*/ 1970345 h 2115018"/>
              <a:gd name="connsiteX2" fmla="*/ 4381438 w 4381438"/>
              <a:gd name="connsiteY2" fmla="*/ 2115018 h 2115018"/>
              <a:gd name="connsiteX3" fmla="*/ 0 w 4381438"/>
              <a:gd name="connsiteY3" fmla="*/ 2115018 h 2115018"/>
              <a:gd name="connsiteX4" fmla="*/ 7305 w 4381438"/>
              <a:gd name="connsiteY4" fmla="*/ 1970345 h 2115018"/>
              <a:gd name="connsiteX5" fmla="*/ 2190719 w 4381438"/>
              <a:gd name="connsiteY5" fmla="*/ 0 h 2115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81438" h="2115018">
                <a:moveTo>
                  <a:pt x="2190719" y="0"/>
                </a:moveTo>
                <a:cubicBezTo>
                  <a:pt x="3327086" y="0"/>
                  <a:pt x="4261740" y="863632"/>
                  <a:pt x="4374133" y="1970345"/>
                </a:cubicBezTo>
                <a:lnTo>
                  <a:pt x="4381438" y="2115018"/>
                </a:lnTo>
                <a:lnTo>
                  <a:pt x="0" y="2115018"/>
                </a:lnTo>
                <a:lnTo>
                  <a:pt x="7305" y="1970345"/>
                </a:lnTo>
                <a:cubicBezTo>
                  <a:pt x="119698" y="863632"/>
                  <a:pt x="1054353" y="0"/>
                  <a:pt x="2190719" y="0"/>
                </a:cubicBezTo>
                <a:close/>
              </a:path>
            </a:pathLst>
          </a:custGeom>
          <a:solidFill>
            <a:srgbClr val="2242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PE"/>
          </a:p>
        </p:txBody>
      </p:sp>
      <p:sp>
        <p:nvSpPr>
          <p:cNvPr id="11" name="Forma libre: forma 10">
            <a:extLst>
              <a:ext uri="{FF2B5EF4-FFF2-40B4-BE49-F238E27FC236}">
                <a16:creationId xmlns:a16="http://schemas.microsoft.com/office/drawing/2014/main" id="{B7AE432D-03FC-4054-7F28-B8D21C8F3DCE}"/>
              </a:ext>
            </a:extLst>
          </p:cNvPr>
          <p:cNvSpPr/>
          <p:nvPr/>
        </p:nvSpPr>
        <p:spPr>
          <a:xfrm flipH="1">
            <a:off x="7685518" y="5957884"/>
            <a:ext cx="2170629" cy="899652"/>
          </a:xfrm>
          <a:custGeom>
            <a:avLst/>
            <a:gdLst>
              <a:gd name="connsiteX0" fmla="*/ 1085314 w 2170629"/>
              <a:gd name="connsiteY0" fmla="*/ 0 h 899652"/>
              <a:gd name="connsiteX1" fmla="*/ 2168971 w 2170629"/>
              <a:gd name="connsiteY1" fmla="*/ 883206 h 899652"/>
              <a:gd name="connsiteX2" fmla="*/ 2170629 w 2170629"/>
              <a:gd name="connsiteY2" fmla="*/ 899652 h 899652"/>
              <a:gd name="connsiteX3" fmla="*/ 2113262 w 2170629"/>
              <a:gd name="connsiteY3" fmla="*/ 899652 h 899652"/>
              <a:gd name="connsiteX4" fmla="*/ 2112982 w 2170629"/>
              <a:gd name="connsiteY4" fmla="*/ 896872 h 899652"/>
              <a:gd name="connsiteX5" fmla="*/ 1085314 w 2170629"/>
              <a:gd name="connsiteY5" fmla="*/ 59299 h 899652"/>
              <a:gd name="connsiteX6" fmla="*/ 57647 w 2170629"/>
              <a:gd name="connsiteY6" fmla="*/ 896872 h 899652"/>
              <a:gd name="connsiteX7" fmla="*/ 57366 w 2170629"/>
              <a:gd name="connsiteY7" fmla="*/ 899652 h 899652"/>
              <a:gd name="connsiteX8" fmla="*/ 0 w 2170629"/>
              <a:gd name="connsiteY8" fmla="*/ 899652 h 899652"/>
              <a:gd name="connsiteX9" fmla="*/ 1658 w 2170629"/>
              <a:gd name="connsiteY9" fmla="*/ 883206 h 899652"/>
              <a:gd name="connsiteX10" fmla="*/ 1085314 w 2170629"/>
              <a:gd name="connsiteY10" fmla="*/ 0 h 899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70629" h="899652">
                <a:moveTo>
                  <a:pt x="1085314" y="0"/>
                </a:moveTo>
                <a:cubicBezTo>
                  <a:pt x="1619850" y="0"/>
                  <a:pt x="2065828" y="379162"/>
                  <a:pt x="2168971" y="883206"/>
                </a:cubicBezTo>
                <a:lnTo>
                  <a:pt x="2170629" y="899652"/>
                </a:lnTo>
                <a:lnTo>
                  <a:pt x="2113262" y="899652"/>
                </a:lnTo>
                <a:lnTo>
                  <a:pt x="2112982" y="896872"/>
                </a:lnTo>
                <a:cubicBezTo>
                  <a:pt x="2015168" y="418870"/>
                  <a:pt x="1592232" y="59299"/>
                  <a:pt x="1085314" y="59299"/>
                </a:cubicBezTo>
                <a:cubicBezTo>
                  <a:pt x="578396" y="59299"/>
                  <a:pt x="155460" y="418870"/>
                  <a:pt x="57647" y="896872"/>
                </a:cubicBezTo>
                <a:lnTo>
                  <a:pt x="57366" y="899652"/>
                </a:lnTo>
                <a:lnTo>
                  <a:pt x="0" y="899652"/>
                </a:lnTo>
                <a:lnTo>
                  <a:pt x="1658" y="883206"/>
                </a:lnTo>
                <a:cubicBezTo>
                  <a:pt x="104800" y="379162"/>
                  <a:pt x="550778" y="0"/>
                  <a:pt x="108531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PE"/>
          </a:p>
        </p:txBody>
      </p:sp>
      <p:sp>
        <p:nvSpPr>
          <p:cNvPr id="99" name="TextBox 59">
            <a:extLst>
              <a:ext uri="{FF2B5EF4-FFF2-40B4-BE49-F238E27FC236}">
                <a16:creationId xmlns:a16="http://schemas.microsoft.com/office/drawing/2014/main" id="{92A37BE7-D1EE-04F1-9460-A0093361CAB7}"/>
              </a:ext>
            </a:extLst>
          </p:cNvPr>
          <p:cNvSpPr txBox="1"/>
          <p:nvPr/>
        </p:nvSpPr>
        <p:spPr>
          <a:xfrm flipH="1">
            <a:off x="8935463" y="6186353"/>
            <a:ext cx="309153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spc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400" spc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0" name="Grupo 99">
            <a:extLst>
              <a:ext uri="{FF2B5EF4-FFF2-40B4-BE49-F238E27FC236}">
                <a16:creationId xmlns:a16="http://schemas.microsoft.com/office/drawing/2014/main" id="{863AD1FC-9D22-BF3B-A08A-E822FA386FE0}"/>
              </a:ext>
            </a:extLst>
          </p:cNvPr>
          <p:cNvGrpSpPr/>
          <p:nvPr/>
        </p:nvGrpSpPr>
        <p:grpSpPr>
          <a:xfrm>
            <a:off x="8162413" y="4955227"/>
            <a:ext cx="2468122" cy="355392"/>
            <a:chOff x="359484" y="5996664"/>
            <a:chExt cx="4327937" cy="623192"/>
          </a:xfrm>
          <a:solidFill>
            <a:schemeClr val="bg1"/>
          </a:solidFill>
          <a:effectLst>
            <a:reflection blurRad="6350" stA="50000" endA="300" endPos="55500" dist="50800" dir="5400000" sy="-100000" algn="bl" rotWithShape="0"/>
          </a:effectLst>
        </p:grpSpPr>
        <p:sp>
          <p:nvSpPr>
            <p:cNvPr id="101" name="Rounded Rectangle 2">
              <a:extLst>
                <a:ext uri="{FF2B5EF4-FFF2-40B4-BE49-F238E27FC236}">
                  <a16:creationId xmlns:a16="http://schemas.microsoft.com/office/drawing/2014/main" id="{B34DEAA5-26FB-574E-CE36-3033DCCF354B}"/>
                </a:ext>
              </a:extLst>
            </p:cNvPr>
            <p:cNvSpPr/>
            <p:nvPr/>
          </p:nvSpPr>
          <p:spPr>
            <a:xfrm>
              <a:off x="1294284" y="6009071"/>
              <a:ext cx="573085" cy="610785"/>
            </a:xfrm>
            <a:custGeom>
              <a:avLst/>
              <a:gdLst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328015 w 3960440"/>
                <a:gd name="connsiteY3" fmla="*/ 1812920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1979373 w 3960440"/>
                <a:gd name="connsiteY17" fmla="*/ 472350 h 3960000"/>
                <a:gd name="connsiteX18" fmla="*/ 436907 w 3960440"/>
                <a:gd name="connsiteY18" fmla="*/ 0 h 3960000"/>
                <a:gd name="connsiteX19" fmla="*/ 3523533 w 3960440"/>
                <a:gd name="connsiteY19" fmla="*/ 0 h 3960000"/>
                <a:gd name="connsiteX20" fmla="*/ 3960440 w 3960440"/>
                <a:gd name="connsiteY20" fmla="*/ 436907 h 3960000"/>
                <a:gd name="connsiteX21" fmla="*/ 3960440 w 3960440"/>
                <a:gd name="connsiteY21" fmla="*/ 3523093 h 3960000"/>
                <a:gd name="connsiteX22" fmla="*/ 3523533 w 3960440"/>
                <a:gd name="connsiteY22" fmla="*/ 3960000 h 3960000"/>
                <a:gd name="connsiteX23" fmla="*/ 436907 w 3960440"/>
                <a:gd name="connsiteY23" fmla="*/ 3960000 h 3960000"/>
                <a:gd name="connsiteX24" fmla="*/ 0 w 3960440"/>
                <a:gd name="connsiteY24" fmla="*/ 3523093 h 3960000"/>
                <a:gd name="connsiteX25" fmla="*/ 0 w 3960440"/>
                <a:gd name="connsiteY25" fmla="*/ 436907 h 3960000"/>
                <a:gd name="connsiteX26" fmla="*/ 436907 w 3960440"/>
                <a:gd name="connsiteY26" fmla="*/ 0 h 3960000"/>
                <a:gd name="connsiteX27" fmla="*/ 436907 w 3960440"/>
                <a:gd name="connsiteY27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960440" h="3960000">
                  <a:moveTo>
                    <a:pt x="1979373" y="472350"/>
                  </a:moveTo>
                  <a:cubicBezTo>
                    <a:pt x="1228307" y="485871"/>
                    <a:pt x="850011" y="1078219"/>
                    <a:pt x="813783" y="1434034"/>
                  </a:cubicBezTo>
                  <a:cubicBezTo>
                    <a:pt x="787561" y="1781828"/>
                    <a:pt x="889690" y="2005359"/>
                    <a:pt x="1119009" y="2222584"/>
                  </a:cubicBezTo>
                  <a:cubicBezTo>
                    <a:pt x="1178964" y="2123026"/>
                    <a:pt x="1260199" y="1908547"/>
                    <a:pt x="1328015" y="1812920"/>
                  </a:cubicBezTo>
                  <a:cubicBezTo>
                    <a:pt x="1222115" y="1647651"/>
                    <a:pt x="1255483" y="1756375"/>
                    <a:pt x="1234998" y="1431771"/>
                  </a:cubicBezTo>
                  <a:cubicBezTo>
                    <a:pt x="1331609" y="922504"/>
                    <a:pt x="1719145" y="812633"/>
                    <a:pt x="2217373" y="891303"/>
                  </a:cubicBezTo>
                  <a:cubicBezTo>
                    <a:pt x="2693518" y="1016895"/>
                    <a:pt x="2787642" y="1344599"/>
                    <a:pt x="2783502" y="1606823"/>
                  </a:cubicBezTo>
                  <a:cubicBezTo>
                    <a:pt x="2771081" y="1743454"/>
                    <a:pt x="2679609" y="2064482"/>
                    <a:pt x="2456028" y="2225955"/>
                  </a:cubicBezTo>
                  <a:cubicBezTo>
                    <a:pt x="2192422" y="2399851"/>
                    <a:pt x="2004893" y="2209395"/>
                    <a:pt x="2026974" y="2018938"/>
                  </a:cubicBezTo>
                  <a:cubicBezTo>
                    <a:pt x="2072519" y="1810540"/>
                    <a:pt x="2086043" y="1754994"/>
                    <a:pt x="2135727" y="1554876"/>
                  </a:cubicBezTo>
                  <a:cubicBezTo>
                    <a:pt x="2195073" y="1382360"/>
                    <a:pt x="2084273" y="1259912"/>
                    <a:pt x="1915898" y="1219889"/>
                  </a:cubicBezTo>
                  <a:cubicBezTo>
                    <a:pt x="1750283" y="1186766"/>
                    <a:pt x="1626460" y="1331294"/>
                    <a:pt x="1589196" y="1434803"/>
                  </a:cubicBezTo>
                  <a:cubicBezTo>
                    <a:pt x="1499489" y="1732912"/>
                    <a:pt x="1614533" y="1824000"/>
                    <a:pt x="1574511" y="1939931"/>
                  </a:cubicBezTo>
                  <a:cubicBezTo>
                    <a:pt x="1332991" y="2671400"/>
                    <a:pt x="1220920" y="3468343"/>
                    <a:pt x="1339611" y="3487664"/>
                  </a:cubicBezTo>
                  <a:cubicBezTo>
                    <a:pt x="1434840" y="3497327"/>
                    <a:pt x="1730357" y="3129057"/>
                    <a:pt x="1887692" y="2422431"/>
                  </a:cubicBezTo>
                  <a:cubicBezTo>
                    <a:pt x="1985681" y="2531460"/>
                    <a:pt x="2093439" y="2747804"/>
                    <a:pt x="2336342" y="2720202"/>
                  </a:cubicBezTo>
                  <a:cubicBezTo>
                    <a:pt x="2693796" y="2666377"/>
                    <a:pt x="3092265" y="2401394"/>
                    <a:pt x="3176454" y="1627140"/>
                  </a:cubicBezTo>
                  <a:cubicBezTo>
                    <a:pt x="3254038" y="999456"/>
                    <a:pt x="2816023" y="430731"/>
                    <a:pt x="1979373" y="472350"/>
                  </a:cubicBezTo>
                  <a:close/>
                  <a:moveTo>
                    <a:pt x="436907" y="0"/>
                  </a:moveTo>
                  <a:lnTo>
                    <a:pt x="3523533" y="0"/>
                  </a:lnTo>
                  <a:cubicBezTo>
                    <a:pt x="3764830" y="0"/>
                    <a:pt x="3960440" y="195610"/>
                    <a:pt x="3960440" y="436907"/>
                  </a:cubicBezTo>
                  <a:lnTo>
                    <a:pt x="3960440" y="3523093"/>
                  </a:lnTo>
                  <a:cubicBezTo>
                    <a:pt x="3960440" y="3764390"/>
                    <a:pt x="3764830" y="3960000"/>
                    <a:pt x="3523533" y="3960000"/>
                  </a:cubicBezTo>
                  <a:lnTo>
                    <a:pt x="436907" y="3960000"/>
                  </a:lnTo>
                  <a:cubicBezTo>
                    <a:pt x="195610" y="3960000"/>
                    <a:pt x="0" y="3764390"/>
                    <a:pt x="0" y="3523093"/>
                  </a:cubicBezTo>
                  <a:lnTo>
                    <a:pt x="0" y="436907"/>
                  </a:lnTo>
                  <a:cubicBezTo>
                    <a:pt x="0" y="195610"/>
                    <a:pt x="195610" y="0"/>
                    <a:pt x="43690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102" name="Rounded Rectangle 8">
              <a:extLst>
                <a:ext uri="{FF2B5EF4-FFF2-40B4-BE49-F238E27FC236}">
                  <a16:creationId xmlns:a16="http://schemas.microsoft.com/office/drawing/2014/main" id="{D52D31FA-5DCE-E1B3-1C15-21DFDEDFC804}"/>
                </a:ext>
              </a:extLst>
            </p:cNvPr>
            <p:cNvSpPr/>
            <p:nvPr/>
          </p:nvSpPr>
          <p:spPr>
            <a:xfrm>
              <a:off x="359484" y="6009071"/>
              <a:ext cx="573149" cy="610785"/>
            </a:xfrm>
            <a:custGeom>
              <a:avLst/>
              <a:gdLst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31" fmla="*/ 333511 w 3888432"/>
                <a:gd name="connsiteY31" fmla="*/ 0 h 3960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888432" h="3960440">
                  <a:moveTo>
                    <a:pt x="554477" y="1512168"/>
                  </a:moveTo>
                  <a:lnTo>
                    <a:pt x="554477" y="3312368"/>
                  </a:lnTo>
                  <a:lnTo>
                    <a:pt x="1201638" y="3312368"/>
                  </a:lnTo>
                  <a:lnTo>
                    <a:pt x="1201638" y="1512168"/>
                  </a:lnTo>
                  <a:lnTo>
                    <a:pt x="554477" y="1512168"/>
                  </a:lnTo>
                  <a:close/>
                  <a:moveTo>
                    <a:pt x="2840340" y="1479943"/>
                  </a:moveTo>
                  <a:cubicBezTo>
                    <a:pt x="2293254" y="1484797"/>
                    <a:pt x="2254084" y="1780470"/>
                    <a:pt x="2136833" y="1785510"/>
                  </a:cubicBezTo>
                  <a:lnTo>
                    <a:pt x="2136833" y="1510185"/>
                  </a:lnTo>
                  <a:lnTo>
                    <a:pt x="1489672" y="1510185"/>
                  </a:lnTo>
                  <a:lnTo>
                    <a:pt x="1489672" y="3310385"/>
                  </a:lnTo>
                  <a:lnTo>
                    <a:pt x="2136833" y="3310385"/>
                  </a:lnTo>
                  <a:cubicBezTo>
                    <a:pt x="2140283" y="2925445"/>
                    <a:pt x="2133383" y="2560917"/>
                    <a:pt x="2147184" y="2155564"/>
                  </a:cubicBezTo>
                  <a:cubicBezTo>
                    <a:pt x="2187272" y="1842063"/>
                    <a:pt x="2668986" y="1938990"/>
                    <a:pt x="2673919" y="2138897"/>
                  </a:cubicBezTo>
                  <a:lnTo>
                    <a:pt x="2679688" y="3312366"/>
                  </a:lnTo>
                  <a:lnTo>
                    <a:pt x="3326849" y="3312366"/>
                  </a:lnTo>
                  <a:cubicBezTo>
                    <a:pt x="3329155" y="2917782"/>
                    <a:pt x="3331462" y="2523197"/>
                    <a:pt x="3333768" y="2128613"/>
                  </a:cubicBezTo>
                  <a:cubicBezTo>
                    <a:pt x="3339026" y="1942962"/>
                    <a:pt x="3184753" y="1475890"/>
                    <a:pt x="2840340" y="1479943"/>
                  </a:cubicBezTo>
                  <a:close/>
                  <a:moveTo>
                    <a:pt x="878058" y="648072"/>
                  </a:moveTo>
                  <a:cubicBezTo>
                    <a:pt x="699349" y="648072"/>
                    <a:pt x="554477" y="792944"/>
                    <a:pt x="554477" y="971653"/>
                  </a:cubicBezTo>
                  <a:cubicBezTo>
                    <a:pt x="554477" y="1150362"/>
                    <a:pt x="699349" y="1295234"/>
                    <a:pt x="878058" y="1295234"/>
                  </a:cubicBezTo>
                  <a:cubicBezTo>
                    <a:pt x="1056767" y="1295234"/>
                    <a:pt x="1201639" y="1150362"/>
                    <a:pt x="1201639" y="971653"/>
                  </a:cubicBezTo>
                  <a:cubicBezTo>
                    <a:pt x="1201639" y="792944"/>
                    <a:pt x="1056767" y="648072"/>
                    <a:pt x="878058" y="648072"/>
                  </a:cubicBezTo>
                  <a:close/>
                  <a:moveTo>
                    <a:pt x="333511" y="0"/>
                  </a:moveTo>
                  <a:lnTo>
                    <a:pt x="3554921" y="0"/>
                  </a:lnTo>
                  <a:cubicBezTo>
                    <a:pt x="3739114" y="0"/>
                    <a:pt x="3888432" y="149318"/>
                    <a:pt x="3888432" y="333511"/>
                  </a:cubicBezTo>
                  <a:lnTo>
                    <a:pt x="3888432" y="3626929"/>
                  </a:lnTo>
                  <a:cubicBezTo>
                    <a:pt x="3888432" y="3811122"/>
                    <a:pt x="3739114" y="3960440"/>
                    <a:pt x="3554921" y="3960440"/>
                  </a:cubicBezTo>
                  <a:lnTo>
                    <a:pt x="333511" y="3960440"/>
                  </a:lnTo>
                  <a:cubicBezTo>
                    <a:pt x="149318" y="3960440"/>
                    <a:pt x="0" y="3811122"/>
                    <a:pt x="0" y="3626929"/>
                  </a:cubicBezTo>
                  <a:lnTo>
                    <a:pt x="0" y="333511"/>
                  </a:lnTo>
                  <a:cubicBezTo>
                    <a:pt x="0" y="149318"/>
                    <a:pt x="149318" y="0"/>
                    <a:pt x="33351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103" name="Rounded Rectangle 2">
              <a:extLst>
                <a:ext uri="{FF2B5EF4-FFF2-40B4-BE49-F238E27FC236}">
                  <a16:creationId xmlns:a16="http://schemas.microsoft.com/office/drawing/2014/main" id="{CF5E54EB-B8B8-59EB-999D-3F3E3807598B}"/>
                </a:ext>
              </a:extLst>
            </p:cNvPr>
            <p:cNvSpPr/>
            <p:nvPr/>
          </p:nvSpPr>
          <p:spPr>
            <a:xfrm>
              <a:off x="3157215" y="6009071"/>
              <a:ext cx="573085" cy="610785"/>
            </a:xfrm>
            <a:custGeom>
              <a:avLst/>
              <a:gdLst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489408 w 3960000"/>
                <a:gd name="connsiteY12" fmla="*/ 2829018 h 3960000"/>
                <a:gd name="connsiteX13" fmla="*/ 2062787 w 3960000"/>
                <a:gd name="connsiteY13" fmla="*/ 3146219 h 3960000"/>
                <a:gd name="connsiteX14" fmla="*/ 3074271 w 3960000"/>
                <a:gd name="connsiteY14" fmla="*/ 2105563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30" fmla="*/ 308009 w 3960000"/>
                <a:gd name="connsiteY30" fmla="*/ 0 h 3960000"/>
                <a:gd name="connsiteX31" fmla="*/ 308009 w 3960000"/>
                <a:gd name="connsiteY31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60000" h="3960000">
                  <a:moveTo>
                    <a:pt x="3160999" y="1374274"/>
                  </a:moveTo>
                  <a:lnTo>
                    <a:pt x="3155132" y="1419362"/>
                  </a:lnTo>
                  <a:lnTo>
                    <a:pt x="3160999" y="1374274"/>
                  </a:lnTo>
                  <a:close/>
                  <a:moveTo>
                    <a:pt x="2496208" y="770986"/>
                  </a:moveTo>
                  <a:cubicBezTo>
                    <a:pt x="2113414" y="770986"/>
                    <a:pt x="1929581" y="1106902"/>
                    <a:pt x="1921633" y="1292845"/>
                  </a:cubicBezTo>
                  <a:cubicBezTo>
                    <a:pt x="1914712" y="1454769"/>
                    <a:pt x="1928136" y="1522392"/>
                    <a:pt x="1942445" y="1570340"/>
                  </a:cubicBezTo>
                  <a:cubicBezTo>
                    <a:pt x="1547199" y="1510736"/>
                    <a:pt x="1237189" y="1330681"/>
                    <a:pt x="815277" y="836121"/>
                  </a:cubicBezTo>
                  <a:cubicBezTo>
                    <a:pt x="618819" y="1229038"/>
                    <a:pt x="733086" y="1558961"/>
                    <a:pt x="965659" y="1735195"/>
                  </a:cubicBezTo>
                  <a:cubicBezTo>
                    <a:pt x="864541" y="1716416"/>
                    <a:pt x="662904" y="1695759"/>
                    <a:pt x="570453" y="1629310"/>
                  </a:cubicBezTo>
                  <a:cubicBezTo>
                    <a:pt x="597898" y="2016450"/>
                    <a:pt x="990931" y="2177657"/>
                    <a:pt x="1196057" y="2257108"/>
                  </a:cubicBezTo>
                  <a:cubicBezTo>
                    <a:pt x="1113718" y="2275887"/>
                    <a:pt x="943857" y="2321380"/>
                    <a:pt x="813848" y="2296824"/>
                  </a:cubicBezTo>
                  <a:cubicBezTo>
                    <a:pt x="926523" y="2634848"/>
                    <a:pt x="1326064" y="2611755"/>
                    <a:pt x="1486410" y="2607420"/>
                  </a:cubicBezTo>
                  <a:cubicBezTo>
                    <a:pt x="1297174" y="2749708"/>
                    <a:pt x="1000058" y="2795794"/>
                    <a:pt x="489408" y="2829018"/>
                  </a:cubicBezTo>
                  <a:cubicBezTo>
                    <a:pt x="914827" y="3139596"/>
                    <a:pt x="1734874" y="3242281"/>
                    <a:pt x="2062787" y="3146219"/>
                  </a:cubicBezTo>
                  <a:cubicBezTo>
                    <a:pt x="2763394" y="2903535"/>
                    <a:pt x="2915370" y="2621267"/>
                    <a:pt x="3074271" y="2105563"/>
                  </a:cubicBezTo>
                  <a:cubicBezTo>
                    <a:pt x="3173740" y="1733406"/>
                    <a:pt x="3145310" y="1648999"/>
                    <a:pt x="3207849" y="1493166"/>
                  </a:cubicBezTo>
                  <a:cubicBezTo>
                    <a:pt x="3270388" y="1337333"/>
                    <a:pt x="3414210" y="1276468"/>
                    <a:pt x="3449507" y="1170564"/>
                  </a:cubicBezTo>
                  <a:cubicBezTo>
                    <a:pt x="3349883" y="1192977"/>
                    <a:pt x="3252716" y="1239516"/>
                    <a:pt x="3140091" y="1227260"/>
                  </a:cubicBezTo>
                  <a:cubicBezTo>
                    <a:pt x="3219995" y="1183499"/>
                    <a:pt x="3274317" y="996523"/>
                    <a:pt x="3324107" y="851504"/>
                  </a:cubicBezTo>
                  <a:cubicBezTo>
                    <a:pt x="3215037" y="921165"/>
                    <a:pt x="3152155" y="998691"/>
                    <a:pt x="2995677" y="1008938"/>
                  </a:cubicBezTo>
                  <a:cubicBezTo>
                    <a:pt x="2884471" y="881691"/>
                    <a:pt x="2678487" y="770986"/>
                    <a:pt x="2496208" y="77098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104" name="Rounded Rectangle 3">
              <a:extLst>
                <a:ext uri="{FF2B5EF4-FFF2-40B4-BE49-F238E27FC236}">
                  <a16:creationId xmlns:a16="http://schemas.microsoft.com/office/drawing/2014/main" id="{EDDBEA18-88D7-6C86-D9FA-CBF0BB817E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19126" y="6009071"/>
              <a:ext cx="573085" cy="610785"/>
            </a:xfrm>
            <a:custGeom>
              <a:avLst/>
              <a:gdLst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26764" y="685506"/>
                    <a:pt x="3369037" y="704441"/>
                  </a:cubicBezTo>
                  <a:cubicBezTo>
                    <a:pt x="3391941" y="556446"/>
                    <a:pt x="3409927" y="381656"/>
                    <a:pt x="3410216" y="195189"/>
                  </a:cubicBezTo>
                  <a:cubicBezTo>
                    <a:pt x="3239930" y="163882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105" name="Rounded Rectangle 10">
              <a:extLst>
                <a:ext uri="{FF2B5EF4-FFF2-40B4-BE49-F238E27FC236}">
                  <a16:creationId xmlns:a16="http://schemas.microsoft.com/office/drawing/2014/main" id="{EDD4C5AB-3E01-DBAB-D663-954E0D70DAC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12293" y="5996664"/>
              <a:ext cx="575128" cy="623192"/>
            </a:xfrm>
            <a:custGeom>
              <a:avLst/>
              <a:gdLst/>
              <a:ahLst/>
              <a:cxnLst/>
              <a:rect l="l" t="t" r="r" b="b"/>
              <a:pathLst>
                <a:path w="3186824" h="3240000">
                  <a:moveTo>
                    <a:pt x="2141174" y="1384899"/>
                  </a:moveTo>
                  <a:lnTo>
                    <a:pt x="2141174" y="1528887"/>
                  </a:lnTo>
                  <a:lnTo>
                    <a:pt x="1997174" y="1528887"/>
                  </a:lnTo>
                  <a:lnTo>
                    <a:pt x="1997174" y="1744911"/>
                  </a:lnTo>
                  <a:lnTo>
                    <a:pt x="2141174" y="1744911"/>
                  </a:lnTo>
                  <a:lnTo>
                    <a:pt x="2141174" y="1888899"/>
                  </a:lnTo>
                  <a:lnTo>
                    <a:pt x="2357174" y="1888899"/>
                  </a:lnTo>
                  <a:lnTo>
                    <a:pt x="2357174" y="1744911"/>
                  </a:lnTo>
                  <a:lnTo>
                    <a:pt x="2501174" y="1744911"/>
                  </a:lnTo>
                  <a:lnTo>
                    <a:pt x="2501174" y="1528887"/>
                  </a:lnTo>
                  <a:lnTo>
                    <a:pt x="2357174" y="1528887"/>
                  </a:lnTo>
                  <a:lnTo>
                    <a:pt x="2357174" y="1384899"/>
                  </a:lnTo>
                  <a:close/>
                  <a:moveTo>
                    <a:pt x="1286582" y="1008157"/>
                  </a:moveTo>
                  <a:cubicBezTo>
                    <a:pt x="1148208" y="1006486"/>
                    <a:pt x="1009270" y="1051569"/>
                    <a:pt x="894997" y="1143711"/>
                  </a:cubicBezTo>
                  <a:cubicBezTo>
                    <a:pt x="666451" y="1327995"/>
                    <a:pt x="600947" y="1648602"/>
                    <a:pt x="738892" y="1907765"/>
                  </a:cubicBezTo>
                  <a:cubicBezTo>
                    <a:pt x="876837" y="2166928"/>
                    <a:pt x="1179371" y="2291639"/>
                    <a:pt x="1459875" y="2204971"/>
                  </a:cubicBezTo>
                  <a:cubicBezTo>
                    <a:pt x="1676459" y="2138053"/>
                    <a:pt x="1832801" y="1959669"/>
                    <a:pt x="1876637" y="1747242"/>
                  </a:cubicBezTo>
                  <a:lnTo>
                    <a:pt x="1879565" y="1747242"/>
                  </a:lnTo>
                  <a:lnTo>
                    <a:pt x="1879565" y="1728291"/>
                  </a:lnTo>
                  <a:cubicBezTo>
                    <a:pt x="1891883" y="1671800"/>
                    <a:pt x="1894168" y="1612713"/>
                    <a:pt x="1887545" y="1552862"/>
                  </a:cubicBezTo>
                  <a:lnTo>
                    <a:pt x="1879565" y="1553745"/>
                  </a:lnTo>
                  <a:lnTo>
                    <a:pt x="1879565" y="1531218"/>
                  </a:lnTo>
                  <a:lnTo>
                    <a:pt x="1231565" y="1531218"/>
                  </a:lnTo>
                  <a:lnTo>
                    <a:pt x="1231565" y="1747242"/>
                  </a:lnTo>
                  <a:lnTo>
                    <a:pt x="1565835" y="1747242"/>
                  </a:lnTo>
                  <a:cubicBezTo>
                    <a:pt x="1530201" y="1827940"/>
                    <a:pt x="1460959" y="1892348"/>
                    <a:pt x="1371795" y="1919897"/>
                  </a:cubicBezTo>
                  <a:cubicBezTo>
                    <a:pt x="1228031" y="1964316"/>
                    <a:pt x="1072976" y="1900399"/>
                    <a:pt x="1002277" y="1767573"/>
                  </a:cubicBezTo>
                  <a:cubicBezTo>
                    <a:pt x="931578" y="1634747"/>
                    <a:pt x="965150" y="1470429"/>
                    <a:pt x="1082284" y="1375980"/>
                  </a:cubicBezTo>
                  <a:cubicBezTo>
                    <a:pt x="1199418" y="1281531"/>
                    <a:pt x="1367118" y="1283556"/>
                    <a:pt x="1481937" y="1380807"/>
                  </a:cubicBezTo>
                  <a:lnTo>
                    <a:pt x="1674778" y="1153129"/>
                  </a:lnTo>
                  <a:cubicBezTo>
                    <a:pt x="1562764" y="1058254"/>
                    <a:pt x="1424955" y="1009828"/>
                    <a:pt x="1286582" y="1008157"/>
                  </a:cubicBezTo>
                  <a:close/>
                  <a:moveTo>
                    <a:pt x="293028" y="0"/>
                  </a:moveTo>
                  <a:lnTo>
                    <a:pt x="2893796" y="0"/>
                  </a:lnTo>
                  <a:cubicBezTo>
                    <a:pt x="3055631" y="0"/>
                    <a:pt x="3186824" y="131193"/>
                    <a:pt x="3186824" y="293028"/>
                  </a:cubicBezTo>
                  <a:lnTo>
                    <a:pt x="3186824" y="2946972"/>
                  </a:lnTo>
                  <a:cubicBezTo>
                    <a:pt x="3186824" y="3108807"/>
                    <a:pt x="3055631" y="3240000"/>
                    <a:pt x="2893796" y="3240000"/>
                  </a:cubicBezTo>
                  <a:lnTo>
                    <a:pt x="293028" y="3240000"/>
                  </a:lnTo>
                  <a:cubicBezTo>
                    <a:pt x="131193" y="3240000"/>
                    <a:pt x="0" y="3108807"/>
                    <a:pt x="0" y="2946972"/>
                  </a:cubicBezTo>
                  <a:lnTo>
                    <a:pt x="0" y="293028"/>
                  </a:lnTo>
                  <a:cubicBezTo>
                    <a:pt x="0" y="131193"/>
                    <a:pt x="131193" y="0"/>
                    <a:pt x="29302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</p:grpSp>
      <p:sp>
        <p:nvSpPr>
          <p:cNvPr id="3" name="Google Shape;57;p15">
            <a:extLst>
              <a:ext uri="{FF2B5EF4-FFF2-40B4-BE49-F238E27FC236}">
                <a16:creationId xmlns:a16="http://schemas.microsoft.com/office/drawing/2014/main" id="{18E4E2CE-3A86-62B1-FE83-33B99C6A50AA}"/>
              </a:ext>
            </a:extLst>
          </p:cNvPr>
          <p:cNvSpPr txBox="1"/>
          <p:nvPr/>
        </p:nvSpPr>
        <p:spPr>
          <a:xfrm flipH="1">
            <a:off x="6421024" y="517758"/>
            <a:ext cx="5391601" cy="17470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8800" b="1" kern="0" noProof="1">
                <a:solidFill>
                  <a:schemeClr val="bg1"/>
                </a:solidFill>
                <a:latin typeface="Century Gothic" panose="020B0502020202020204" pitchFamily="34" charset="0"/>
                <a:ea typeface="Fira Sans Extra Condensed SemiBold"/>
                <a:cs typeface="Fira Sans Extra Condensed SemiBold"/>
              </a:rPr>
              <a:t>T</a:t>
            </a:r>
            <a:r>
              <a:rPr lang="es-PE" sz="8800" b="1" kern="0" noProof="1">
                <a:solidFill>
                  <a:schemeClr val="bg1"/>
                </a:solidFill>
                <a:latin typeface="Century Gothic" panose="020B0502020202020204" pitchFamily="34" charset="0"/>
                <a:ea typeface="Fira Sans Extra Condensed SemiBold"/>
                <a:cs typeface="Fira Sans Extra Condensed SemiBold"/>
              </a:rPr>
              <a:t>HANK YOU!</a:t>
            </a:r>
            <a:endParaRPr lang="es-PE" sz="8800" b="1" i="0" u="none" strike="noStrike" kern="0" cap="none" spc="0" baseline="0" noProof="1">
              <a:solidFill>
                <a:schemeClr val="bg1"/>
              </a:solidFill>
              <a:uFillTx/>
              <a:latin typeface="Century Gothic" panose="020B0502020202020204" pitchFamily="34" charset="0"/>
              <a:ea typeface="Fira Sans Extra Condensed SemiBold"/>
              <a:cs typeface="Fira Sans Extra Condensed SemiBold"/>
            </a:endParaRPr>
          </a:p>
        </p:txBody>
      </p:sp>
      <p:grpSp>
        <p:nvGrpSpPr>
          <p:cNvPr id="106" name="Gráfico 10">
            <a:extLst>
              <a:ext uri="{FF2B5EF4-FFF2-40B4-BE49-F238E27FC236}">
                <a16:creationId xmlns:a16="http://schemas.microsoft.com/office/drawing/2014/main" id="{D4EA7DE8-8557-0DC2-4786-5B80B07D4F6C}"/>
              </a:ext>
            </a:extLst>
          </p:cNvPr>
          <p:cNvGrpSpPr/>
          <p:nvPr/>
        </p:nvGrpSpPr>
        <p:grpSpPr>
          <a:xfrm>
            <a:off x="11575053" y="6140517"/>
            <a:ext cx="517345" cy="517345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107" name="Forma libre: forma 30">
              <a:extLst>
                <a:ext uri="{FF2B5EF4-FFF2-40B4-BE49-F238E27FC236}">
                  <a16:creationId xmlns:a16="http://schemas.microsoft.com/office/drawing/2014/main" id="{F6A25F74-B03C-4A21-4353-65951F066236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avLst/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solidFill>
              <a:srgbClr val="0265A1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  <p:sp>
          <p:nvSpPr>
            <p:cNvPr id="108" name="Forma libre: forma 31">
              <a:extLst>
                <a:ext uri="{FF2B5EF4-FFF2-40B4-BE49-F238E27FC236}">
                  <a16:creationId xmlns:a16="http://schemas.microsoft.com/office/drawing/2014/main" id="{1B75744A-FE3A-AE8C-E922-E1DFB410A90E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avLst/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rgbClr val="FFFFFF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</p:grpSp>
      <p:sp>
        <p:nvSpPr>
          <p:cNvPr id="6" name="Google Shape;6324;p79">
            <a:extLst>
              <a:ext uri="{FF2B5EF4-FFF2-40B4-BE49-F238E27FC236}">
                <a16:creationId xmlns:a16="http://schemas.microsoft.com/office/drawing/2014/main" id="{9B5AB9FC-6B8C-9F8D-7414-5F54461FB83E}"/>
              </a:ext>
            </a:extLst>
          </p:cNvPr>
          <p:cNvSpPr txBox="1"/>
          <p:nvPr/>
        </p:nvSpPr>
        <p:spPr>
          <a:xfrm>
            <a:off x="6667921" y="3358021"/>
            <a:ext cx="5862627" cy="560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bg1"/>
                </a:solidFill>
              </a:rPr>
              <a:t>Does anyone have any questions?</a:t>
            </a:r>
          </a:p>
        </p:txBody>
      </p:sp>
      <p:sp>
        <p:nvSpPr>
          <p:cNvPr id="7" name="Google Shape;6325;p79">
            <a:extLst>
              <a:ext uri="{FF2B5EF4-FFF2-40B4-BE49-F238E27FC236}">
                <a16:creationId xmlns:a16="http://schemas.microsoft.com/office/drawing/2014/main" id="{CF6DD83D-65E0-EBEE-EEDD-9A4459671239}"/>
              </a:ext>
            </a:extLst>
          </p:cNvPr>
          <p:cNvSpPr txBox="1"/>
          <p:nvPr/>
        </p:nvSpPr>
        <p:spPr>
          <a:xfrm>
            <a:off x="7335939" y="4081816"/>
            <a:ext cx="3968607" cy="5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000" dirty="0">
                <a:solidFill>
                  <a:schemeClr val="bg1"/>
                </a:solidFill>
                <a:latin typeface="Raleway"/>
                <a:ea typeface="Raleway"/>
                <a:cs typeface="Raleway"/>
                <a:sym typeface="Raleway"/>
              </a:rPr>
              <a:t>Please keep this slide for attribution</a:t>
            </a:r>
            <a:endParaRPr sz="2000" dirty="0">
              <a:solidFill>
                <a:schemeClr val="bg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26559235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83C07690-E56D-E9BB-E184-C01CA3372066}"/>
              </a:ext>
            </a:extLst>
          </p:cNvPr>
          <p:cNvGrpSpPr/>
          <p:nvPr/>
        </p:nvGrpSpPr>
        <p:grpSpPr>
          <a:xfrm>
            <a:off x="195704" y="197548"/>
            <a:ext cx="11800592" cy="6462903"/>
            <a:chOff x="219958" y="204112"/>
            <a:chExt cx="8704091" cy="4767023"/>
          </a:xfrm>
        </p:grpSpPr>
        <p:sp>
          <p:nvSpPr>
            <p:cNvPr id="3" name="TextBox 3">
              <a:extLst>
                <a:ext uri="{FF2B5EF4-FFF2-40B4-BE49-F238E27FC236}">
                  <a16:creationId xmlns:a16="http://schemas.microsoft.com/office/drawing/2014/main" id="{5D2EE280-896B-1A5C-786E-68D4DF390854}"/>
                </a:ext>
              </a:extLst>
            </p:cNvPr>
            <p:cNvSpPr txBox="1"/>
            <p:nvPr/>
          </p:nvSpPr>
          <p:spPr>
            <a:xfrm>
              <a:off x="1780327" y="359724"/>
              <a:ext cx="5583335" cy="567538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4400" b="0" i="0" u="none" strike="noStrike" kern="1200" cap="none" spc="0" baseline="0" dirty="0">
                  <a:solidFill>
                    <a:srgbClr val="000000"/>
                  </a:solidFill>
                  <a:uFillTx/>
                  <a:latin typeface="Roboto" pitchFamily="2"/>
                  <a:ea typeface="Roboto" pitchFamily="2"/>
                  <a:cs typeface="Roboto" pitchFamily="2"/>
                </a:rPr>
                <a:t>Instructions for use</a:t>
              </a:r>
              <a:endParaRPr lang="en-GB" sz="4400" b="0" i="0" u="none" strike="noStrike" kern="1200" cap="none" spc="0" baseline="0" dirty="0">
                <a:solidFill>
                  <a:srgbClr val="000000"/>
                </a:solidFill>
                <a:uFillTx/>
                <a:latin typeface="Roboto" pitchFamily="2"/>
                <a:ea typeface="Roboto" pitchFamily="2"/>
                <a:cs typeface="Roboto" pitchFamily="2"/>
              </a:endParaRPr>
            </a:p>
          </p:txBody>
        </p:sp>
        <p:sp>
          <p:nvSpPr>
            <p:cNvPr id="4" name="TextBox 5">
              <a:extLst>
                <a:ext uri="{FF2B5EF4-FFF2-40B4-BE49-F238E27FC236}">
                  <a16:creationId xmlns:a16="http://schemas.microsoft.com/office/drawing/2014/main" id="{D8BF7203-8AEC-9379-E5B0-3043D4F3D417}"/>
                </a:ext>
              </a:extLst>
            </p:cNvPr>
            <p:cNvSpPr txBox="1"/>
            <p:nvPr/>
          </p:nvSpPr>
          <p:spPr>
            <a:xfrm>
              <a:off x="2924296" y="1544933"/>
              <a:ext cx="3295415" cy="272418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b="1" i="0" u="none" strike="noStrike" kern="1200" cap="none" spc="0" baseline="0">
                  <a:solidFill>
                    <a:srgbClr val="000000"/>
                  </a:solidFill>
                  <a:uFillTx/>
                  <a:latin typeface="Roboto" pitchFamily="2"/>
                  <a:ea typeface="Roboto" pitchFamily="2"/>
                  <a:cs typeface="Roboto" pitchFamily="2"/>
                </a:rPr>
                <a:t>What you are allowed to do :</a:t>
              </a:r>
              <a:endParaRPr lang="en-GB" b="1" i="0" u="none" strike="noStrike" kern="1200" cap="none" spc="0" baseline="0">
                <a:solidFill>
                  <a:srgbClr val="000000"/>
                </a:solidFill>
                <a:uFillTx/>
                <a:latin typeface="Roboto" pitchFamily="2"/>
                <a:ea typeface="Roboto" pitchFamily="2"/>
                <a:cs typeface="Roboto" pitchFamily="2"/>
              </a:endParaRPr>
            </a:p>
          </p:txBody>
        </p:sp>
        <p:sp>
          <p:nvSpPr>
            <p:cNvPr id="5" name="TextBox 6">
              <a:extLst>
                <a:ext uri="{FF2B5EF4-FFF2-40B4-BE49-F238E27FC236}">
                  <a16:creationId xmlns:a16="http://schemas.microsoft.com/office/drawing/2014/main" id="{CEF85435-1FFA-CC31-8E57-FA5290DDE8A6}"/>
                </a:ext>
              </a:extLst>
            </p:cNvPr>
            <p:cNvSpPr txBox="1"/>
            <p:nvPr/>
          </p:nvSpPr>
          <p:spPr>
            <a:xfrm>
              <a:off x="1951823" y="1824182"/>
              <a:ext cx="5240362" cy="609158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100" b="0" i="0" u="none" strike="noStrike" kern="1200" cap="none" spc="0" baseline="0">
                  <a:solidFill>
                    <a:srgbClr val="000000"/>
                  </a:solidFill>
                  <a:uFillTx/>
                  <a:latin typeface="Roboto" pitchFamily="2"/>
                  <a:ea typeface="Roboto" pitchFamily="2"/>
                  <a:cs typeface="Roboto" pitchFamily="2"/>
                </a:rPr>
                <a:t>Use our templates for personal or educational presentations or printouts.</a:t>
              </a:r>
            </a:p>
            <a:p>
              <a:pPr marL="0" marR="0" lvl="0" indent="0" algn="ctr" defTabSz="914400" rtl="0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100" b="0" i="0" u="none" strike="noStrike" kern="1200" cap="none" spc="0" baseline="0">
                  <a:solidFill>
                    <a:srgbClr val="000000"/>
                  </a:solidFill>
                  <a:uFillTx/>
                  <a:latin typeface="Roboto" pitchFamily="2"/>
                  <a:ea typeface="Roboto" pitchFamily="2"/>
                  <a:cs typeface="Roboto" pitchFamily="2"/>
                </a:rPr>
                <a:t>Edit and customize our templates for your own needs.</a:t>
              </a:r>
            </a:p>
            <a:p>
              <a:pPr marL="0" marR="0" lvl="0" indent="0" algn="ctr" defTabSz="914400" rtl="0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100" b="0" i="0" u="none" strike="noStrike" kern="1200" cap="none" spc="0" baseline="0">
                  <a:solidFill>
                    <a:srgbClr val="000000"/>
                  </a:solidFill>
                  <a:uFillTx/>
                  <a:latin typeface="Roboto" pitchFamily="2"/>
                  <a:ea typeface="Roboto" pitchFamily="2"/>
                  <a:cs typeface="Roboto" pitchFamily="2"/>
                </a:rPr>
                <a:t>Link a page to a presentation template on your website or blog.</a:t>
              </a:r>
              <a:endParaRPr lang="en-GB" sz="1100" b="0" i="0" u="none" strike="noStrike" kern="1200" cap="none" spc="0" baseline="0">
                <a:solidFill>
                  <a:srgbClr val="000000"/>
                </a:solidFill>
                <a:uFillTx/>
                <a:latin typeface="Roboto" pitchFamily="2"/>
                <a:ea typeface="Roboto" pitchFamily="2"/>
                <a:cs typeface="Roboto" pitchFamily="2"/>
              </a:endParaRPr>
            </a:p>
          </p:txBody>
        </p:sp>
        <p:sp>
          <p:nvSpPr>
            <p:cNvPr id="6" name="TextBox 10">
              <a:extLst>
                <a:ext uri="{FF2B5EF4-FFF2-40B4-BE49-F238E27FC236}">
                  <a16:creationId xmlns:a16="http://schemas.microsoft.com/office/drawing/2014/main" id="{A9C96C3F-D87A-6A56-4B33-DB3BCB8C1E4D}"/>
                </a:ext>
              </a:extLst>
            </p:cNvPr>
            <p:cNvSpPr txBox="1"/>
            <p:nvPr/>
          </p:nvSpPr>
          <p:spPr>
            <a:xfrm>
              <a:off x="1951823" y="1015395"/>
              <a:ext cx="5240362" cy="47673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b="0" i="0" u="none" strike="noStrike" kern="1200" cap="none" spc="0" baseline="0">
                  <a:solidFill>
                    <a:srgbClr val="000000"/>
                  </a:solidFill>
                  <a:uFillTx/>
                  <a:latin typeface="Roboto" pitchFamily="2"/>
                  <a:ea typeface="Roboto" pitchFamily="2"/>
                  <a:cs typeface="Roboto" pitchFamily="2"/>
                </a:rPr>
                <a:t>In order to use this template, you must credit Slidesppt by keeping the thank you slide.</a:t>
              </a:r>
              <a:endParaRPr lang="en-GB" b="0" i="0" u="none" strike="noStrike" kern="1200" cap="none" spc="0" baseline="0">
                <a:solidFill>
                  <a:srgbClr val="000000"/>
                </a:solidFill>
                <a:uFillTx/>
                <a:latin typeface="Roboto" pitchFamily="2"/>
                <a:ea typeface="Roboto" pitchFamily="2"/>
                <a:cs typeface="Roboto" pitchFamily="2"/>
              </a:endParaRPr>
            </a:p>
          </p:txBody>
        </p:sp>
        <p:sp>
          <p:nvSpPr>
            <p:cNvPr id="7" name="TextBox 11">
              <a:extLst>
                <a:ext uri="{FF2B5EF4-FFF2-40B4-BE49-F238E27FC236}">
                  <a16:creationId xmlns:a16="http://schemas.microsoft.com/office/drawing/2014/main" id="{20769508-D991-AFAA-AD78-50E14EB2583E}"/>
                </a:ext>
              </a:extLst>
            </p:cNvPr>
            <p:cNvSpPr txBox="1"/>
            <p:nvPr/>
          </p:nvSpPr>
          <p:spPr>
            <a:xfrm>
              <a:off x="2869981" y="2585822"/>
              <a:ext cx="3404036" cy="272418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b="1" i="0" u="none" strike="noStrike" kern="1200" cap="none" spc="0" baseline="0" dirty="0">
                  <a:solidFill>
                    <a:srgbClr val="000000"/>
                  </a:solidFill>
                  <a:uFillTx/>
                  <a:latin typeface="Roboto" pitchFamily="2"/>
                  <a:ea typeface="Roboto" pitchFamily="2"/>
                  <a:cs typeface="Roboto" pitchFamily="2"/>
                </a:rPr>
                <a:t>What you are not allowed to do :</a:t>
              </a:r>
              <a:endParaRPr lang="en-GB" b="1" i="0" u="none" strike="noStrike" kern="1200" cap="none" spc="0" baseline="0" dirty="0">
                <a:solidFill>
                  <a:srgbClr val="000000"/>
                </a:solidFill>
                <a:uFillTx/>
                <a:latin typeface="Roboto" pitchFamily="2"/>
                <a:ea typeface="Roboto" pitchFamily="2"/>
                <a:cs typeface="Roboto" pitchFamily="2"/>
              </a:endParaRPr>
            </a:p>
          </p:txBody>
        </p:sp>
        <p:sp>
          <p:nvSpPr>
            <p:cNvPr id="8" name="TextBox 12">
              <a:extLst>
                <a:ext uri="{FF2B5EF4-FFF2-40B4-BE49-F238E27FC236}">
                  <a16:creationId xmlns:a16="http://schemas.microsoft.com/office/drawing/2014/main" id="{A1F059D9-CB5D-8ED0-3A13-E1EDD8B6063B}"/>
                </a:ext>
              </a:extLst>
            </p:cNvPr>
            <p:cNvSpPr txBox="1"/>
            <p:nvPr/>
          </p:nvSpPr>
          <p:spPr>
            <a:xfrm>
              <a:off x="1951823" y="2798164"/>
              <a:ext cx="5240362" cy="796446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100" b="0" i="0" u="none" strike="noStrike" kern="1200" cap="none" spc="0" baseline="0">
                  <a:solidFill>
                    <a:srgbClr val="000000"/>
                  </a:solidFill>
                  <a:uFillTx/>
                  <a:latin typeface="Roboto" pitchFamily="2"/>
                  <a:ea typeface="Roboto" pitchFamily="2"/>
                  <a:cs typeface="Roboto" pitchFamily="2"/>
                </a:rPr>
                <a:t>Republish or redistribute our presentation templates, offline or online and even for free.</a:t>
              </a:r>
            </a:p>
            <a:p>
              <a:pPr marL="0" marR="0" lvl="0" indent="0" algn="ctr" defTabSz="914400" rtl="0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100" b="0" i="0" u="none" strike="noStrike" kern="1200" cap="none" spc="0" baseline="0">
                  <a:solidFill>
                    <a:srgbClr val="000000"/>
                  </a:solidFill>
                  <a:uFillTx/>
                  <a:latin typeface="Roboto" pitchFamily="2"/>
                  <a:ea typeface="Roboto" pitchFamily="2"/>
                  <a:cs typeface="Roboto" pitchFamily="2"/>
                </a:rPr>
                <a:t>Offer Slidesppt templates (or a modified version of this Slidesppt Template) or include it in a database or any other product or service that offers downloadable images, icons or templates that may be subject to distribution or resale.</a:t>
              </a:r>
            </a:p>
          </p:txBody>
        </p:sp>
        <p:sp>
          <p:nvSpPr>
            <p:cNvPr id="9" name="TextBox 11">
              <a:extLst>
                <a:ext uri="{FF2B5EF4-FFF2-40B4-BE49-F238E27FC236}">
                  <a16:creationId xmlns:a16="http://schemas.microsoft.com/office/drawing/2014/main" id="{A5341421-4B66-E681-3E8B-2740F8AAF821}"/>
                </a:ext>
              </a:extLst>
            </p:cNvPr>
            <p:cNvSpPr txBox="1"/>
            <p:nvPr/>
          </p:nvSpPr>
          <p:spPr>
            <a:xfrm>
              <a:off x="2869981" y="3725987"/>
              <a:ext cx="3404036" cy="272418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b="1" i="0" u="none" strike="noStrike" kern="1200" cap="none" spc="0" baseline="0">
                  <a:solidFill>
                    <a:srgbClr val="000000"/>
                  </a:solidFill>
                  <a:uFillTx/>
                  <a:latin typeface="Roboto" pitchFamily="2"/>
                  <a:ea typeface="Roboto" pitchFamily="2"/>
                  <a:cs typeface="Roboto" pitchFamily="2"/>
                </a:rPr>
                <a:t>Useful links :</a:t>
              </a:r>
              <a:endParaRPr lang="en-GB" b="1" i="0" u="none" strike="noStrike" kern="1200" cap="none" spc="0" baseline="0">
                <a:solidFill>
                  <a:srgbClr val="000000"/>
                </a:solidFill>
                <a:uFillTx/>
                <a:latin typeface="Roboto" pitchFamily="2"/>
                <a:ea typeface="Roboto" pitchFamily="2"/>
                <a:cs typeface="Roboto" pitchFamily="2"/>
              </a:endParaRPr>
            </a:p>
          </p:txBody>
        </p:sp>
        <p:sp>
          <p:nvSpPr>
            <p:cNvPr id="10" name="TextBox 12">
              <a:extLst>
                <a:ext uri="{FF2B5EF4-FFF2-40B4-BE49-F238E27FC236}">
                  <a16:creationId xmlns:a16="http://schemas.microsoft.com/office/drawing/2014/main" id="{0702766C-D9AC-0966-29A6-DFB8E7DEBFE0}"/>
                </a:ext>
              </a:extLst>
            </p:cNvPr>
            <p:cNvSpPr txBox="1"/>
            <p:nvPr/>
          </p:nvSpPr>
          <p:spPr>
            <a:xfrm>
              <a:off x="1208864" y="3980364"/>
              <a:ext cx="6726262" cy="609158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100" b="0" i="0" u="none" strike="noStrike" kern="1200" cap="none" spc="0" baseline="0">
                  <a:solidFill>
                    <a:srgbClr val="000000"/>
                  </a:solidFill>
                  <a:uFillTx/>
                  <a:latin typeface="Roboto" pitchFamily="2"/>
                  <a:ea typeface="Roboto" pitchFamily="2"/>
                  <a:cs typeface="Roboto" pitchFamily="2"/>
                </a:rPr>
                <a:t>What you are allowed and not allowed to do: </a:t>
              </a:r>
              <a:r>
                <a:rPr lang="en-US" sz="1100" b="0" i="0" u="none" strike="noStrike" kern="1200" cap="none" spc="0" baseline="0">
                  <a:solidFill>
                    <a:srgbClr val="0563C1"/>
                  </a:solidFill>
                  <a:uFillTx/>
                  <a:latin typeface="Roboto" pitchFamily="2"/>
                  <a:ea typeface="Roboto" pitchFamily="2"/>
                  <a:cs typeface="Roboto" pitchFamily="2"/>
                  <a:hlinkClick r:id="rId2"/>
                </a:rPr>
                <a:t>https://www.slidesppt.net/what-you-can-and-cannot-do-with-our-templates</a:t>
              </a:r>
              <a:r>
                <a:rPr lang="en-US" sz="1100" b="0" i="0" u="none" strike="noStrike" kern="1200" cap="none" spc="0" baseline="0">
                  <a:solidFill>
                    <a:srgbClr val="0070C0"/>
                  </a:solidFill>
                  <a:uFillTx/>
                  <a:latin typeface="Roboto" pitchFamily="2"/>
                  <a:ea typeface="Roboto" pitchFamily="2"/>
                  <a:cs typeface="Roboto" pitchFamily="2"/>
                  <a:hlinkClick r:id="rId2"/>
                </a:rPr>
                <a:t>/</a:t>
              </a:r>
              <a:r>
                <a:rPr lang="en-US" sz="1100" b="0" i="0" u="none" strike="noStrike" kern="1200" cap="none" spc="0" baseline="0">
                  <a:solidFill>
                    <a:srgbClr val="0070C0"/>
                  </a:solidFill>
                  <a:uFillTx/>
                  <a:latin typeface="Roboto" pitchFamily="2"/>
                  <a:ea typeface="Roboto" pitchFamily="2"/>
                  <a:cs typeface="Roboto" pitchFamily="2"/>
                </a:rPr>
                <a:t>  </a:t>
              </a:r>
            </a:p>
            <a:p>
              <a:pPr marL="0" marR="0" lvl="0" indent="0" algn="ctr" defTabSz="914400" rtl="0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100" b="0" i="0" u="none" strike="noStrike" kern="1200" cap="none" spc="0" baseline="0">
                  <a:solidFill>
                    <a:srgbClr val="000000"/>
                  </a:solidFill>
                  <a:uFillTx/>
                  <a:latin typeface="Roboto" pitchFamily="2"/>
                  <a:ea typeface="Roboto" pitchFamily="2"/>
                  <a:cs typeface="Roboto" pitchFamily="2"/>
                </a:rPr>
                <a:t>Frequently Asked Questions: </a:t>
              </a:r>
              <a:r>
                <a:rPr lang="en-US" sz="1100" b="0" i="0" u="none" strike="noStrike" kern="1200" cap="none" spc="0" baseline="0">
                  <a:solidFill>
                    <a:srgbClr val="0563C1"/>
                  </a:solidFill>
                  <a:uFillTx/>
                  <a:latin typeface="Roboto" pitchFamily="2"/>
                  <a:ea typeface="Roboto" pitchFamily="2"/>
                  <a:cs typeface="Roboto" pitchFamily="2"/>
                  <a:hlinkClick r:id="rId3"/>
                </a:rPr>
                <a:t>https://www.slidesppt.net/frequently-asked-questions</a:t>
              </a:r>
              <a:r>
                <a:rPr lang="en-US" sz="1100" b="0" i="0" u="none" strike="noStrike" kern="1200" cap="none" spc="0" baseline="0">
                  <a:solidFill>
                    <a:srgbClr val="0070C0"/>
                  </a:solidFill>
                  <a:uFillTx/>
                  <a:latin typeface="Roboto" pitchFamily="2"/>
                  <a:ea typeface="Roboto" pitchFamily="2"/>
                  <a:cs typeface="Roboto" pitchFamily="2"/>
                  <a:hlinkClick r:id="rId3"/>
                </a:rPr>
                <a:t>/</a:t>
              </a:r>
              <a:r>
                <a:rPr lang="en-US" sz="1100" b="0" i="0" u="none" strike="noStrike" kern="1200" cap="none" spc="0" baseline="0">
                  <a:solidFill>
                    <a:srgbClr val="0070C0"/>
                  </a:solidFill>
                  <a:uFillTx/>
                  <a:latin typeface="Roboto" pitchFamily="2"/>
                  <a:ea typeface="Roboto" pitchFamily="2"/>
                  <a:cs typeface="Roboto" pitchFamily="2"/>
                </a:rPr>
                <a:t>  </a:t>
              </a:r>
            </a:p>
            <a:p>
              <a:pPr marL="0" marR="0" lvl="0" indent="0" algn="ctr" defTabSz="914400" rtl="0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100" b="0" i="0" u="none" strike="noStrike" kern="1200" cap="none" spc="0" baseline="0">
                  <a:solidFill>
                    <a:srgbClr val="000000"/>
                  </a:solidFill>
                  <a:uFillTx/>
                  <a:latin typeface="Roboto" pitchFamily="2"/>
                  <a:ea typeface="Roboto" pitchFamily="2"/>
                  <a:cs typeface="Roboto" pitchFamily="2"/>
                </a:rPr>
                <a:t>Tutorials and Tips: </a:t>
              </a:r>
              <a:r>
                <a:rPr lang="en-US" sz="1100" b="0" i="0" u="none" strike="noStrike" kern="1200" cap="none" spc="0" baseline="0">
                  <a:solidFill>
                    <a:srgbClr val="0563C1"/>
                  </a:solidFill>
                  <a:uFillTx/>
                  <a:latin typeface="Roboto" pitchFamily="2"/>
                  <a:ea typeface="Roboto" pitchFamily="2"/>
                  <a:cs typeface="Roboto" pitchFamily="2"/>
                  <a:hlinkClick r:id="rId4"/>
                </a:rPr>
                <a:t>https://www.slidesppt.net/tutorials-and-tips</a:t>
              </a:r>
              <a:r>
                <a:rPr lang="en-US" sz="1100" b="0" i="0" u="none" strike="noStrike" kern="1200" cap="none" spc="0" baseline="0">
                  <a:solidFill>
                    <a:srgbClr val="0070C0"/>
                  </a:solidFill>
                  <a:uFillTx/>
                  <a:latin typeface="Roboto" pitchFamily="2"/>
                  <a:ea typeface="Roboto" pitchFamily="2"/>
                  <a:cs typeface="Roboto" pitchFamily="2"/>
                  <a:hlinkClick r:id="rId4"/>
                </a:rPr>
                <a:t>/</a:t>
              </a:r>
              <a:r>
                <a:rPr lang="en-US" sz="1100" b="0" i="0" u="none" strike="noStrike" kern="1200" cap="none" spc="0" baseline="0">
                  <a:solidFill>
                    <a:srgbClr val="0070C0"/>
                  </a:solidFill>
                  <a:uFillTx/>
                  <a:latin typeface="Roboto" pitchFamily="2"/>
                  <a:ea typeface="Roboto" pitchFamily="2"/>
                  <a:cs typeface="Roboto" pitchFamily="2"/>
                </a:rPr>
                <a:t>  </a:t>
              </a:r>
            </a:p>
          </p:txBody>
        </p:sp>
        <p:sp>
          <p:nvSpPr>
            <p:cNvPr id="11" name="Rectángulo 11">
              <a:extLst>
                <a:ext uri="{FF2B5EF4-FFF2-40B4-BE49-F238E27FC236}">
                  <a16:creationId xmlns:a16="http://schemas.microsoft.com/office/drawing/2014/main" id="{0B1A39A9-30A9-5E23-23ED-ED6F38255834}"/>
                </a:ext>
              </a:extLst>
            </p:cNvPr>
            <p:cNvSpPr/>
            <p:nvPr/>
          </p:nvSpPr>
          <p:spPr>
            <a:xfrm>
              <a:off x="219958" y="204112"/>
              <a:ext cx="8704091" cy="4767023"/>
            </a:xfrm>
            <a:prstGeom prst="rect">
              <a:avLst/>
            </a:prstGeom>
            <a:noFill/>
            <a:ln w="57150" cap="flat">
              <a:solidFill>
                <a:srgbClr val="0265A1"/>
              </a:solidFill>
              <a:custDash>
                <a:ds d="300000" sp="300000"/>
              </a:custDash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0" cap="none" spc="0" baseline="0">
                <a:solidFill>
                  <a:srgbClr val="FFF2CC"/>
                </a:solidFill>
                <a:uFillTx/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5076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ujer triste llorando junto a su terapeuta">
            <a:extLst>
              <a:ext uri="{FF2B5EF4-FFF2-40B4-BE49-F238E27FC236}">
                <a16:creationId xmlns:a16="http://schemas.microsoft.com/office/drawing/2014/main" id="{AC690604-1AA5-C8B2-7291-264806AE9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777" y="0"/>
            <a:ext cx="102952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rma libre: forma 5">
            <a:extLst>
              <a:ext uri="{FF2B5EF4-FFF2-40B4-BE49-F238E27FC236}">
                <a16:creationId xmlns:a16="http://schemas.microsoft.com/office/drawing/2014/main" id="{1ACAF08F-E261-7CE7-68C8-16D2430136B5}"/>
              </a:ext>
            </a:extLst>
          </p:cNvPr>
          <p:cNvSpPr/>
          <p:nvPr/>
        </p:nvSpPr>
        <p:spPr>
          <a:xfrm>
            <a:off x="0" y="466"/>
            <a:ext cx="6630171" cy="6857534"/>
          </a:xfrm>
          <a:custGeom>
            <a:avLst/>
            <a:gdLst>
              <a:gd name="connsiteX0" fmla="*/ 0 w 6630171"/>
              <a:gd name="connsiteY0" fmla="*/ 0 h 6857534"/>
              <a:gd name="connsiteX1" fmla="*/ 5909225 w 6630171"/>
              <a:gd name="connsiteY1" fmla="*/ 0 h 6857534"/>
              <a:gd name="connsiteX2" fmla="*/ 5990985 w 6630171"/>
              <a:gd name="connsiteY2" fmla="*/ 142195 h 6857534"/>
              <a:gd name="connsiteX3" fmla="*/ 6630171 w 6630171"/>
              <a:gd name="connsiteY3" fmla="*/ 2666535 h 6857534"/>
              <a:gd name="connsiteX4" fmla="*/ 4702955 w 6630171"/>
              <a:gd name="connsiteY4" fmla="*/ 6753109 h 6857534"/>
              <a:gd name="connsiteX5" fmla="*/ 4570073 w 6630171"/>
              <a:gd name="connsiteY5" fmla="*/ 6857534 h 6857534"/>
              <a:gd name="connsiteX6" fmla="*/ 0 w 6630171"/>
              <a:gd name="connsiteY6" fmla="*/ 6857534 h 6857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30171" h="6857534">
                <a:moveTo>
                  <a:pt x="0" y="0"/>
                </a:moveTo>
                <a:lnTo>
                  <a:pt x="5909225" y="0"/>
                </a:lnTo>
                <a:lnTo>
                  <a:pt x="5990985" y="142195"/>
                </a:lnTo>
                <a:cubicBezTo>
                  <a:pt x="6398623" y="892588"/>
                  <a:pt x="6630171" y="1752521"/>
                  <a:pt x="6630171" y="2666535"/>
                </a:cubicBezTo>
                <a:cubicBezTo>
                  <a:pt x="6630171" y="4311761"/>
                  <a:pt x="5879955" y="5781763"/>
                  <a:pt x="4702955" y="6753109"/>
                </a:cubicBezTo>
                <a:lnTo>
                  <a:pt x="4570073" y="6857534"/>
                </a:lnTo>
                <a:lnTo>
                  <a:pt x="0" y="68575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PE"/>
          </a:p>
        </p:txBody>
      </p:sp>
      <p:sp>
        <p:nvSpPr>
          <p:cNvPr id="7" name="Forma libre: forma 6">
            <a:extLst>
              <a:ext uri="{FF2B5EF4-FFF2-40B4-BE49-F238E27FC236}">
                <a16:creationId xmlns:a16="http://schemas.microsoft.com/office/drawing/2014/main" id="{9076EA59-248F-13A5-E04A-9265CCDC550D}"/>
              </a:ext>
            </a:extLst>
          </p:cNvPr>
          <p:cNvSpPr/>
          <p:nvPr/>
        </p:nvSpPr>
        <p:spPr>
          <a:xfrm>
            <a:off x="3063930" y="4743446"/>
            <a:ext cx="4381438" cy="2115018"/>
          </a:xfrm>
          <a:custGeom>
            <a:avLst/>
            <a:gdLst>
              <a:gd name="connsiteX0" fmla="*/ 2190719 w 4381438"/>
              <a:gd name="connsiteY0" fmla="*/ 0 h 2115018"/>
              <a:gd name="connsiteX1" fmla="*/ 4374133 w 4381438"/>
              <a:gd name="connsiteY1" fmla="*/ 1970345 h 2115018"/>
              <a:gd name="connsiteX2" fmla="*/ 4381438 w 4381438"/>
              <a:gd name="connsiteY2" fmla="*/ 2115018 h 2115018"/>
              <a:gd name="connsiteX3" fmla="*/ 0 w 4381438"/>
              <a:gd name="connsiteY3" fmla="*/ 2115018 h 2115018"/>
              <a:gd name="connsiteX4" fmla="*/ 7305 w 4381438"/>
              <a:gd name="connsiteY4" fmla="*/ 1970345 h 2115018"/>
              <a:gd name="connsiteX5" fmla="*/ 2190719 w 4381438"/>
              <a:gd name="connsiteY5" fmla="*/ 0 h 2115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81438" h="2115018">
                <a:moveTo>
                  <a:pt x="2190719" y="0"/>
                </a:moveTo>
                <a:cubicBezTo>
                  <a:pt x="3327086" y="0"/>
                  <a:pt x="4261740" y="863632"/>
                  <a:pt x="4374133" y="1970345"/>
                </a:cubicBezTo>
                <a:lnTo>
                  <a:pt x="4381438" y="2115018"/>
                </a:lnTo>
                <a:lnTo>
                  <a:pt x="0" y="2115018"/>
                </a:lnTo>
                <a:lnTo>
                  <a:pt x="7305" y="1970345"/>
                </a:lnTo>
                <a:cubicBezTo>
                  <a:pt x="119698" y="863632"/>
                  <a:pt x="1054353" y="0"/>
                  <a:pt x="2190719" y="0"/>
                </a:cubicBezTo>
                <a:close/>
              </a:path>
            </a:pathLst>
          </a:custGeom>
          <a:solidFill>
            <a:srgbClr val="026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PE"/>
          </a:p>
        </p:txBody>
      </p:sp>
      <p:grpSp>
        <p:nvGrpSpPr>
          <p:cNvPr id="10" name="Group 5">
            <a:extLst>
              <a:ext uri="{FF2B5EF4-FFF2-40B4-BE49-F238E27FC236}">
                <a16:creationId xmlns:a16="http://schemas.microsoft.com/office/drawing/2014/main" id="{92A4F2B3-84B5-8A01-7CC5-69C1D3DD93B3}"/>
              </a:ext>
            </a:extLst>
          </p:cNvPr>
          <p:cNvGrpSpPr/>
          <p:nvPr/>
        </p:nvGrpSpPr>
        <p:grpSpPr>
          <a:xfrm>
            <a:off x="966796" y="2692565"/>
            <a:ext cx="4880067" cy="1061792"/>
            <a:chOff x="6479805" y="2790569"/>
            <a:chExt cx="4880067" cy="1061792"/>
          </a:xfrm>
        </p:grpSpPr>
        <p:sp>
          <p:nvSpPr>
            <p:cNvPr id="11" name="TextBox 7">
              <a:extLst>
                <a:ext uri="{FF2B5EF4-FFF2-40B4-BE49-F238E27FC236}">
                  <a16:creationId xmlns:a16="http://schemas.microsoft.com/office/drawing/2014/main" id="{362C5DD1-99CE-757B-E2F1-898994C6AD4F}"/>
                </a:ext>
              </a:extLst>
            </p:cNvPr>
            <p:cNvSpPr txBox="1"/>
            <p:nvPr/>
          </p:nvSpPr>
          <p:spPr>
            <a:xfrm>
              <a:off x="6479805" y="2790569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>
                  <a:solidFill>
                    <a:srgbClr val="224271"/>
                  </a:solidFill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solidFill>
                    <a:srgbClr val="22427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solidFill>
                    <a:srgbClr val="0265A1"/>
                  </a:solidFill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solidFill>
                  <a:srgbClr val="0265A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2" name="TextBox 8">
              <a:extLst>
                <a:ext uri="{FF2B5EF4-FFF2-40B4-BE49-F238E27FC236}">
                  <a16:creationId xmlns:a16="http://schemas.microsoft.com/office/drawing/2014/main" id="{D81D1B87-EB2C-AB53-3040-19B7836EA400}"/>
                </a:ext>
              </a:extLst>
            </p:cNvPr>
            <p:cNvSpPr txBox="1"/>
            <p:nvPr/>
          </p:nvSpPr>
          <p:spPr>
            <a:xfrm>
              <a:off x="6582776" y="3472705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upo 28">
            <a:extLst>
              <a:ext uri="{FF2B5EF4-FFF2-40B4-BE49-F238E27FC236}">
                <a16:creationId xmlns:a16="http://schemas.microsoft.com/office/drawing/2014/main" id="{29598412-B1BC-2730-4243-7C3F2100841A}"/>
              </a:ext>
            </a:extLst>
          </p:cNvPr>
          <p:cNvGrpSpPr/>
          <p:nvPr/>
        </p:nvGrpSpPr>
        <p:grpSpPr>
          <a:xfrm>
            <a:off x="966796" y="1053706"/>
            <a:ext cx="4001334" cy="1408064"/>
            <a:chOff x="2397347" y="1363403"/>
            <a:chExt cx="2006507" cy="706087"/>
          </a:xfrm>
        </p:grpSpPr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093CF522-CA28-22C9-3CF0-A6E69A2A42C5}"/>
                </a:ext>
              </a:extLst>
            </p:cNvPr>
            <p:cNvGrpSpPr/>
            <p:nvPr/>
          </p:nvGrpSpPr>
          <p:grpSpPr>
            <a:xfrm>
              <a:off x="3969273" y="1363403"/>
              <a:ext cx="434581" cy="687891"/>
              <a:chOff x="7814686" y="1087844"/>
              <a:chExt cx="434581" cy="687891"/>
            </a:xfrm>
          </p:grpSpPr>
          <p:sp>
            <p:nvSpPr>
              <p:cNvPr id="2" name="Google Shape;782;p36">
                <a:extLst>
                  <a:ext uri="{FF2B5EF4-FFF2-40B4-BE49-F238E27FC236}">
                    <a16:creationId xmlns:a16="http://schemas.microsoft.com/office/drawing/2014/main" id="{99FA68B1-25F9-1B7D-C76C-89B02A21948C}"/>
                  </a:ext>
                </a:extLst>
              </p:cNvPr>
              <p:cNvSpPr/>
              <p:nvPr/>
            </p:nvSpPr>
            <p:spPr>
              <a:xfrm>
                <a:off x="7841830" y="1087844"/>
                <a:ext cx="360929" cy="523091"/>
              </a:xfrm>
              <a:custGeom>
                <a:avLst/>
                <a:gdLst/>
                <a:ahLst/>
                <a:cxnLst/>
                <a:rect l="l" t="t" r="r" b="b"/>
                <a:pathLst>
                  <a:path w="4082" h="5916" extrusionOk="0">
                    <a:moveTo>
                      <a:pt x="1984" y="0"/>
                    </a:moveTo>
                    <a:cubicBezTo>
                      <a:pt x="1091" y="0"/>
                      <a:pt x="267" y="583"/>
                      <a:pt x="0" y="1483"/>
                    </a:cubicBezTo>
                    <a:lnTo>
                      <a:pt x="1094" y="1809"/>
                    </a:lnTo>
                    <a:cubicBezTo>
                      <a:pt x="1213" y="1404"/>
                      <a:pt x="1581" y="1144"/>
                      <a:pt x="1982" y="1144"/>
                    </a:cubicBezTo>
                    <a:cubicBezTo>
                      <a:pt x="2070" y="1144"/>
                      <a:pt x="2160" y="1157"/>
                      <a:pt x="2249" y="1183"/>
                    </a:cubicBezTo>
                    <a:cubicBezTo>
                      <a:pt x="2586" y="1282"/>
                      <a:pt x="2823" y="1556"/>
                      <a:pt x="2893" y="1882"/>
                    </a:cubicBezTo>
                    <a:cubicBezTo>
                      <a:pt x="2926" y="2028"/>
                      <a:pt x="2922" y="2182"/>
                      <a:pt x="2874" y="2339"/>
                    </a:cubicBezTo>
                    <a:cubicBezTo>
                      <a:pt x="2755" y="2744"/>
                      <a:pt x="2388" y="3005"/>
                      <a:pt x="1985" y="3005"/>
                    </a:cubicBezTo>
                    <a:cubicBezTo>
                      <a:pt x="1930" y="3005"/>
                      <a:pt x="1874" y="3000"/>
                      <a:pt x="1818" y="2990"/>
                    </a:cubicBezTo>
                    <a:lnTo>
                      <a:pt x="1105" y="2778"/>
                    </a:lnTo>
                    <a:lnTo>
                      <a:pt x="969" y="3249"/>
                    </a:lnTo>
                    <a:lnTo>
                      <a:pt x="278" y="5590"/>
                    </a:lnTo>
                    <a:lnTo>
                      <a:pt x="1371" y="5915"/>
                    </a:lnTo>
                    <a:lnTo>
                      <a:pt x="1916" y="4076"/>
                    </a:lnTo>
                    <a:cubicBezTo>
                      <a:pt x="2041" y="4111"/>
                      <a:pt x="2165" y="4128"/>
                      <a:pt x="2286" y="4128"/>
                    </a:cubicBezTo>
                    <a:cubicBezTo>
                      <a:pt x="3052" y="4128"/>
                      <a:pt x="3735" y="3465"/>
                      <a:pt x="3971" y="2661"/>
                    </a:cubicBezTo>
                    <a:cubicBezTo>
                      <a:pt x="4074" y="2317"/>
                      <a:pt x="4081" y="1969"/>
                      <a:pt x="4012" y="1644"/>
                    </a:cubicBezTo>
                    <a:cubicBezTo>
                      <a:pt x="3862" y="927"/>
                      <a:pt x="3328" y="309"/>
                      <a:pt x="2575" y="86"/>
                    </a:cubicBezTo>
                    <a:cubicBezTo>
                      <a:pt x="2378" y="28"/>
                      <a:pt x="2179" y="0"/>
                      <a:pt x="1984" y="0"/>
                    </a:cubicBezTo>
                    <a:close/>
                  </a:path>
                </a:pathLst>
              </a:custGeom>
              <a:solidFill>
                <a:srgbClr val="30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" name="Google Shape;783;p36">
                <a:extLst>
                  <a:ext uri="{FF2B5EF4-FFF2-40B4-BE49-F238E27FC236}">
                    <a16:creationId xmlns:a16="http://schemas.microsoft.com/office/drawing/2014/main" id="{0AFF1FD4-78D1-EC3A-0354-64F741204D14}"/>
                  </a:ext>
                </a:extLst>
              </p:cNvPr>
              <p:cNvSpPr/>
              <p:nvPr/>
            </p:nvSpPr>
            <p:spPr>
              <a:xfrm>
                <a:off x="7814686" y="1639567"/>
                <a:ext cx="136166" cy="122637"/>
              </a:xfrm>
              <a:custGeom>
                <a:avLst/>
                <a:gdLst/>
                <a:ahLst/>
                <a:cxnLst/>
                <a:rect l="l" t="t" r="r" b="b"/>
                <a:pathLst>
                  <a:path w="1540" h="1387" extrusionOk="0">
                    <a:moveTo>
                      <a:pt x="773" y="1"/>
                    </a:moveTo>
                    <a:cubicBezTo>
                      <a:pt x="475" y="1"/>
                      <a:pt x="200" y="198"/>
                      <a:pt x="110" y="498"/>
                    </a:cubicBezTo>
                    <a:cubicBezTo>
                      <a:pt x="0" y="863"/>
                      <a:pt x="208" y="1247"/>
                      <a:pt x="574" y="1357"/>
                    </a:cubicBezTo>
                    <a:cubicBezTo>
                      <a:pt x="640" y="1377"/>
                      <a:pt x="706" y="1386"/>
                      <a:pt x="771" y="1386"/>
                    </a:cubicBezTo>
                    <a:cubicBezTo>
                      <a:pt x="1070" y="1386"/>
                      <a:pt x="1347" y="1189"/>
                      <a:pt x="1437" y="889"/>
                    </a:cubicBezTo>
                    <a:cubicBezTo>
                      <a:pt x="1540" y="523"/>
                      <a:pt x="1335" y="139"/>
                      <a:pt x="969" y="30"/>
                    </a:cubicBezTo>
                    <a:cubicBezTo>
                      <a:pt x="904" y="10"/>
                      <a:pt x="838" y="1"/>
                      <a:pt x="773" y="1"/>
                    </a:cubicBezTo>
                    <a:close/>
                  </a:path>
                </a:pathLst>
              </a:custGeom>
              <a:solidFill>
                <a:srgbClr val="30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4" name="Google Shape;784;p36">
                <a:extLst>
                  <a:ext uri="{FF2B5EF4-FFF2-40B4-BE49-F238E27FC236}">
                    <a16:creationId xmlns:a16="http://schemas.microsoft.com/office/drawing/2014/main" id="{C56D39B7-6D7F-F228-344D-E451C1024C2D}"/>
                  </a:ext>
                </a:extLst>
              </p:cNvPr>
              <p:cNvSpPr/>
              <p:nvPr/>
            </p:nvSpPr>
            <p:spPr>
              <a:xfrm>
                <a:off x="7888338" y="1101106"/>
                <a:ext cx="360929" cy="523001"/>
              </a:xfrm>
              <a:custGeom>
                <a:avLst/>
                <a:gdLst/>
                <a:ahLst/>
                <a:cxnLst/>
                <a:rect l="l" t="t" r="r" b="b"/>
                <a:pathLst>
                  <a:path w="4082" h="5915" extrusionOk="0">
                    <a:moveTo>
                      <a:pt x="1983" y="0"/>
                    </a:moveTo>
                    <a:cubicBezTo>
                      <a:pt x="1089" y="0"/>
                      <a:pt x="265" y="586"/>
                      <a:pt x="1" y="1487"/>
                    </a:cubicBezTo>
                    <a:lnTo>
                      <a:pt x="1090" y="1808"/>
                    </a:lnTo>
                    <a:cubicBezTo>
                      <a:pt x="1210" y="1404"/>
                      <a:pt x="1581" y="1144"/>
                      <a:pt x="1982" y="1144"/>
                    </a:cubicBezTo>
                    <a:cubicBezTo>
                      <a:pt x="2071" y="1144"/>
                      <a:pt x="2161" y="1157"/>
                      <a:pt x="2250" y="1183"/>
                    </a:cubicBezTo>
                    <a:cubicBezTo>
                      <a:pt x="2586" y="1286"/>
                      <a:pt x="2824" y="1560"/>
                      <a:pt x="2893" y="1882"/>
                    </a:cubicBezTo>
                    <a:cubicBezTo>
                      <a:pt x="2926" y="2028"/>
                      <a:pt x="2919" y="2185"/>
                      <a:pt x="2875" y="2339"/>
                    </a:cubicBezTo>
                    <a:cubicBezTo>
                      <a:pt x="2753" y="2744"/>
                      <a:pt x="2385" y="3005"/>
                      <a:pt x="1984" y="3005"/>
                    </a:cubicBezTo>
                    <a:cubicBezTo>
                      <a:pt x="1929" y="3005"/>
                      <a:pt x="1874" y="3000"/>
                      <a:pt x="1818" y="2990"/>
                    </a:cubicBezTo>
                    <a:lnTo>
                      <a:pt x="1105" y="2777"/>
                    </a:lnTo>
                    <a:lnTo>
                      <a:pt x="970" y="3249"/>
                    </a:lnTo>
                    <a:lnTo>
                      <a:pt x="279" y="5590"/>
                    </a:lnTo>
                    <a:lnTo>
                      <a:pt x="1372" y="5915"/>
                    </a:lnTo>
                    <a:lnTo>
                      <a:pt x="1913" y="4076"/>
                    </a:lnTo>
                    <a:cubicBezTo>
                      <a:pt x="2040" y="4113"/>
                      <a:pt x="2165" y="4130"/>
                      <a:pt x="2289" y="4130"/>
                    </a:cubicBezTo>
                    <a:cubicBezTo>
                      <a:pt x="3052" y="4130"/>
                      <a:pt x="3733" y="3463"/>
                      <a:pt x="3972" y="2660"/>
                    </a:cubicBezTo>
                    <a:cubicBezTo>
                      <a:pt x="4071" y="2317"/>
                      <a:pt x="4082" y="1969"/>
                      <a:pt x="4012" y="1644"/>
                    </a:cubicBezTo>
                    <a:cubicBezTo>
                      <a:pt x="3862" y="927"/>
                      <a:pt x="3328" y="309"/>
                      <a:pt x="2571" y="86"/>
                    </a:cubicBezTo>
                    <a:cubicBezTo>
                      <a:pt x="2375" y="28"/>
                      <a:pt x="2178" y="0"/>
                      <a:pt x="1983" y="0"/>
                    </a:cubicBezTo>
                    <a:close/>
                  </a:path>
                </a:pathLst>
              </a:custGeom>
              <a:solidFill>
                <a:srgbClr val="0265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5" name="Google Shape;785;p36">
                <a:extLst>
                  <a:ext uri="{FF2B5EF4-FFF2-40B4-BE49-F238E27FC236}">
                    <a16:creationId xmlns:a16="http://schemas.microsoft.com/office/drawing/2014/main" id="{2E1FE972-2DE6-C689-B595-10C5F6BA2B16}"/>
                  </a:ext>
                </a:extLst>
              </p:cNvPr>
              <p:cNvSpPr/>
              <p:nvPr/>
            </p:nvSpPr>
            <p:spPr>
              <a:xfrm>
                <a:off x="7860840" y="1653450"/>
                <a:ext cx="136254" cy="122285"/>
              </a:xfrm>
              <a:custGeom>
                <a:avLst/>
                <a:gdLst/>
                <a:ahLst/>
                <a:cxnLst/>
                <a:rect l="l" t="t" r="r" b="b"/>
                <a:pathLst>
                  <a:path w="1541" h="1383" extrusionOk="0">
                    <a:moveTo>
                      <a:pt x="772" y="1"/>
                    </a:moveTo>
                    <a:cubicBezTo>
                      <a:pt x="475" y="1"/>
                      <a:pt x="201" y="195"/>
                      <a:pt x="111" y="494"/>
                    </a:cubicBezTo>
                    <a:cubicBezTo>
                      <a:pt x="1" y="860"/>
                      <a:pt x="209" y="1244"/>
                      <a:pt x="575" y="1354"/>
                    </a:cubicBezTo>
                    <a:cubicBezTo>
                      <a:pt x="641" y="1374"/>
                      <a:pt x="708" y="1383"/>
                      <a:pt x="773" y="1383"/>
                    </a:cubicBezTo>
                    <a:cubicBezTo>
                      <a:pt x="1071" y="1383"/>
                      <a:pt x="1344" y="1189"/>
                      <a:pt x="1434" y="889"/>
                    </a:cubicBezTo>
                    <a:cubicBezTo>
                      <a:pt x="1540" y="524"/>
                      <a:pt x="1336" y="140"/>
                      <a:pt x="970" y="30"/>
                    </a:cubicBezTo>
                    <a:cubicBezTo>
                      <a:pt x="904" y="10"/>
                      <a:pt x="837" y="1"/>
                      <a:pt x="772" y="1"/>
                    </a:cubicBezTo>
                    <a:close/>
                  </a:path>
                </a:pathLst>
              </a:custGeom>
              <a:solidFill>
                <a:srgbClr val="2242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</p:grpSp>
        <p:grpSp>
          <p:nvGrpSpPr>
            <p:cNvPr id="26" name="Grupo 25">
              <a:extLst>
                <a:ext uri="{FF2B5EF4-FFF2-40B4-BE49-F238E27FC236}">
                  <a16:creationId xmlns:a16="http://schemas.microsoft.com/office/drawing/2014/main" id="{60932ABB-922C-4770-B17A-8B8039A63D03}"/>
                </a:ext>
              </a:extLst>
            </p:cNvPr>
            <p:cNvGrpSpPr/>
            <p:nvPr/>
          </p:nvGrpSpPr>
          <p:grpSpPr>
            <a:xfrm>
              <a:off x="2397347" y="1390872"/>
              <a:ext cx="497977" cy="678618"/>
              <a:chOff x="6159600" y="1081654"/>
              <a:chExt cx="497977" cy="678618"/>
            </a:xfrm>
          </p:grpSpPr>
          <p:sp>
            <p:nvSpPr>
              <p:cNvPr id="22" name="Google Shape;786;p36">
                <a:extLst>
                  <a:ext uri="{FF2B5EF4-FFF2-40B4-BE49-F238E27FC236}">
                    <a16:creationId xmlns:a16="http://schemas.microsoft.com/office/drawing/2014/main" id="{C10DFC1B-3AB2-F7EC-C961-BA19634B4148}"/>
                  </a:ext>
                </a:extLst>
              </p:cNvPr>
              <p:cNvSpPr/>
              <p:nvPr/>
            </p:nvSpPr>
            <p:spPr>
              <a:xfrm>
                <a:off x="6246868" y="1222768"/>
                <a:ext cx="410709" cy="518051"/>
              </a:xfrm>
              <a:custGeom>
                <a:avLst/>
                <a:gdLst/>
                <a:ahLst/>
                <a:cxnLst/>
                <a:rect l="l" t="t" r="r" b="b"/>
                <a:pathLst>
                  <a:path w="4645" h="5859" extrusionOk="0">
                    <a:moveTo>
                      <a:pt x="1317" y="1"/>
                    </a:moveTo>
                    <a:lnTo>
                      <a:pt x="275" y="462"/>
                    </a:lnTo>
                    <a:lnTo>
                      <a:pt x="1054" y="2210"/>
                    </a:lnTo>
                    <a:cubicBezTo>
                      <a:pt x="180" y="2601"/>
                      <a:pt x="0" y="3738"/>
                      <a:pt x="395" y="4627"/>
                    </a:cubicBezTo>
                    <a:cubicBezTo>
                      <a:pt x="542" y="4949"/>
                      <a:pt x="757" y="5219"/>
                      <a:pt x="1021" y="5424"/>
                    </a:cubicBezTo>
                    <a:cubicBezTo>
                      <a:pt x="1382" y="5704"/>
                      <a:pt x="1830" y="5859"/>
                      <a:pt x="2290" y="5859"/>
                    </a:cubicBezTo>
                    <a:cubicBezTo>
                      <a:pt x="2570" y="5859"/>
                      <a:pt x="2855" y="5802"/>
                      <a:pt x="3127" y="5680"/>
                    </a:cubicBezTo>
                    <a:cubicBezTo>
                      <a:pt x="4176" y="5219"/>
                      <a:pt x="4644" y="3994"/>
                      <a:pt x="4184" y="2948"/>
                    </a:cubicBezTo>
                    <a:lnTo>
                      <a:pt x="4184" y="2948"/>
                    </a:lnTo>
                    <a:lnTo>
                      <a:pt x="3142" y="3409"/>
                    </a:lnTo>
                    <a:cubicBezTo>
                      <a:pt x="3346" y="3881"/>
                      <a:pt x="3138" y="4429"/>
                      <a:pt x="2666" y="4634"/>
                    </a:cubicBezTo>
                    <a:cubicBezTo>
                      <a:pt x="2543" y="4688"/>
                      <a:pt x="2414" y="4714"/>
                      <a:pt x="2287" y="4714"/>
                    </a:cubicBezTo>
                    <a:cubicBezTo>
                      <a:pt x="2080" y="4714"/>
                      <a:pt x="1880" y="4645"/>
                      <a:pt x="1719" y="4521"/>
                    </a:cubicBezTo>
                    <a:cubicBezTo>
                      <a:pt x="1602" y="4429"/>
                      <a:pt x="1500" y="4305"/>
                      <a:pt x="1438" y="4159"/>
                    </a:cubicBezTo>
                    <a:cubicBezTo>
                      <a:pt x="1244" y="3720"/>
                      <a:pt x="1416" y="3212"/>
                      <a:pt x="1821" y="2978"/>
                    </a:cubicBezTo>
                    <a:lnTo>
                      <a:pt x="2502" y="2678"/>
                    </a:lnTo>
                    <a:lnTo>
                      <a:pt x="2304" y="2232"/>
                    </a:lnTo>
                    <a:lnTo>
                      <a:pt x="1317" y="1"/>
                    </a:lnTo>
                    <a:close/>
                  </a:path>
                </a:pathLst>
              </a:custGeom>
              <a:solidFill>
                <a:srgbClr val="30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3" name="Google Shape;787;p36">
                <a:extLst>
                  <a:ext uri="{FF2B5EF4-FFF2-40B4-BE49-F238E27FC236}">
                    <a16:creationId xmlns:a16="http://schemas.microsoft.com/office/drawing/2014/main" id="{0F53E7BF-1B59-1567-7708-338F8DEE23EB}"/>
                  </a:ext>
                </a:extLst>
              </p:cNvPr>
              <p:cNvSpPr/>
              <p:nvPr/>
            </p:nvSpPr>
            <p:spPr>
              <a:xfrm>
                <a:off x="6203898" y="1081654"/>
                <a:ext cx="139084" cy="122285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383" extrusionOk="0">
                    <a:moveTo>
                      <a:pt x="784" y="1"/>
                    </a:moveTo>
                    <a:cubicBezTo>
                      <a:pt x="690" y="1"/>
                      <a:pt x="595" y="20"/>
                      <a:pt x="505" y="61"/>
                    </a:cubicBezTo>
                    <a:cubicBezTo>
                      <a:pt x="157" y="215"/>
                      <a:pt x="0" y="621"/>
                      <a:pt x="154" y="968"/>
                    </a:cubicBezTo>
                    <a:cubicBezTo>
                      <a:pt x="270" y="1230"/>
                      <a:pt x="521" y="1382"/>
                      <a:pt x="785" y="1382"/>
                    </a:cubicBezTo>
                    <a:cubicBezTo>
                      <a:pt x="878" y="1382"/>
                      <a:pt x="973" y="1363"/>
                      <a:pt x="1064" y="1323"/>
                    </a:cubicBezTo>
                    <a:cubicBezTo>
                      <a:pt x="1412" y="1165"/>
                      <a:pt x="1572" y="760"/>
                      <a:pt x="1415" y="412"/>
                    </a:cubicBezTo>
                    <a:cubicBezTo>
                      <a:pt x="1302" y="156"/>
                      <a:pt x="1049" y="1"/>
                      <a:pt x="784" y="1"/>
                    </a:cubicBezTo>
                    <a:close/>
                  </a:path>
                </a:pathLst>
              </a:custGeom>
              <a:solidFill>
                <a:srgbClr val="30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4" name="Google Shape;788;p36">
                <a:extLst>
                  <a:ext uri="{FF2B5EF4-FFF2-40B4-BE49-F238E27FC236}">
                    <a16:creationId xmlns:a16="http://schemas.microsoft.com/office/drawing/2014/main" id="{B8F04F98-4795-3BD8-EDB4-EC26F77F4E5C}"/>
                  </a:ext>
                </a:extLst>
              </p:cNvPr>
              <p:cNvSpPr/>
              <p:nvPr/>
            </p:nvSpPr>
            <p:spPr>
              <a:xfrm>
                <a:off x="6202925" y="1242221"/>
                <a:ext cx="410709" cy="518051"/>
              </a:xfrm>
              <a:custGeom>
                <a:avLst/>
                <a:gdLst/>
                <a:ahLst/>
                <a:cxnLst/>
                <a:rect l="l" t="t" r="r" b="b"/>
                <a:pathLst>
                  <a:path w="4645" h="5859" extrusionOk="0">
                    <a:moveTo>
                      <a:pt x="1317" y="0"/>
                    </a:moveTo>
                    <a:lnTo>
                      <a:pt x="274" y="461"/>
                    </a:lnTo>
                    <a:lnTo>
                      <a:pt x="1050" y="2209"/>
                    </a:lnTo>
                    <a:cubicBezTo>
                      <a:pt x="183" y="2600"/>
                      <a:pt x="0" y="3738"/>
                      <a:pt x="395" y="4626"/>
                    </a:cubicBezTo>
                    <a:cubicBezTo>
                      <a:pt x="541" y="4948"/>
                      <a:pt x="753" y="5219"/>
                      <a:pt x="1020" y="5423"/>
                    </a:cubicBezTo>
                    <a:cubicBezTo>
                      <a:pt x="1380" y="5703"/>
                      <a:pt x="1828" y="5858"/>
                      <a:pt x="2289" y="5858"/>
                    </a:cubicBezTo>
                    <a:cubicBezTo>
                      <a:pt x="2569" y="5858"/>
                      <a:pt x="2854" y="5801"/>
                      <a:pt x="3127" y="5679"/>
                    </a:cubicBezTo>
                    <a:cubicBezTo>
                      <a:pt x="4172" y="5219"/>
                      <a:pt x="4644" y="3994"/>
                      <a:pt x="4183" y="2948"/>
                    </a:cubicBezTo>
                    <a:lnTo>
                      <a:pt x="4183" y="2948"/>
                    </a:lnTo>
                    <a:lnTo>
                      <a:pt x="3141" y="3408"/>
                    </a:lnTo>
                    <a:cubicBezTo>
                      <a:pt x="3346" y="3880"/>
                      <a:pt x="3134" y="4429"/>
                      <a:pt x="2666" y="4633"/>
                    </a:cubicBezTo>
                    <a:cubicBezTo>
                      <a:pt x="2542" y="4688"/>
                      <a:pt x="2413" y="4713"/>
                      <a:pt x="2287" y="4713"/>
                    </a:cubicBezTo>
                    <a:cubicBezTo>
                      <a:pt x="2080" y="4713"/>
                      <a:pt x="1880" y="4645"/>
                      <a:pt x="1719" y="4520"/>
                    </a:cubicBezTo>
                    <a:cubicBezTo>
                      <a:pt x="1598" y="4429"/>
                      <a:pt x="1499" y="4304"/>
                      <a:pt x="1434" y="4158"/>
                    </a:cubicBezTo>
                    <a:cubicBezTo>
                      <a:pt x="1243" y="3719"/>
                      <a:pt x="1412" y="3211"/>
                      <a:pt x="1821" y="2977"/>
                    </a:cubicBezTo>
                    <a:lnTo>
                      <a:pt x="2501" y="2677"/>
                    </a:lnTo>
                    <a:lnTo>
                      <a:pt x="2304" y="2227"/>
                    </a:lnTo>
                    <a:lnTo>
                      <a:pt x="1317" y="0"/>
                    </a:lnTo>
                    <a:close/>
                  </a:path>
                </a:pathLst>
              </a:custGeom>
              <a:solidFill>
                <a:srgbClr val="2242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5" name="Google Shape;789;p36">
                <a:extLst>
                  <a:ext uri="{FF2B5EF4-FFF2-40B4-BE49-F238E27FC236}">
                    <a16:creationId xmlns:a16="http://schemas.microsoft.com/office/drawing/2014/main" id="{FA9FF1A6-DB67-A3E8-C0EF-AA201A90E323}"/>
                  </a:ext>
                </a:extLst>
              </p:cNvPr>
              <p:cNvSpPr/>
              <p:nvPr/>
            </p:nvSpPr>
            <p:spPr>
              <a:xfrm>
                <a:off x="6159600" y="1101106"/>
                <a:ext cx="139084" cy="122195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382" extrusionOk="0">
                    <a:moveTo>
                      <a:pt x="787" y="0"/>
                    </a:moveTo>
                    <a:cubicBezTo>
                      <a:pt x="694" y="0"/>
                      <a:pt x="599" y="19"/>
                      <a:pt x="508" y="61"/>
                    </a:cubicBezTo>
                    <a:cubicBezTo>
                      <a:pt x="161" y="214"/>
                      <a:pt x="0" y="620"/>
                      <a:pt x="157" y="967"/>
                    </a:cubicBezTo>
                    <a:cubicBezTo>
                      <a:pt x="271" y="1229"/>
                      <a:pt x="524" y="1381"/>
                      <a:pt x="788" y="1381"/>
                    </a:cubicBezTo>
                    <a:cubicBezTo>
                      <a:pt x="882" y="1381"/>
                      <a:pt x="977" y="1362"/>
                      <a:pt x="1068" y="1322"/>
                    </a:cubicBezTo>
                    <a:cubicBezTo>
                      <a:pt x="1415" y="1165"/>
                      <a:pt x="1572" y="759"/>
                      <a:pt x="1419" y="412"/>
                    </a:cubicBezTo>
                    <a:cubicBezTo>
                      <a:pt x="1303" y="155"/>
                      <a:pt x="1051" y="0"/>
                      <a:pt x="787" y="0"/>
                    </a:cubicBezTo>
                    <a:close/>
                  </a:path>
                </a:pathLst>
              </a:custGeom>
              <a:solidFill>
                <a:srgbClr val="0265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</p:grpSp>
        <p:sp>
          <p:nvSpPr>
            <p:cNvPr id="28" name="Google Shape;790;p36">
              <a:extLst>
                <a:ext uri="{FF2B5EF4-FFF2-40B4-BE49-F238E27FC236}">
                  <a16:creationId xmlns:a16="http://schemas.microsoft.com/office/drawing/2014/main" id="{A6F47AD6-4682-2FC8-2802-281065EFAEAA}"/>
                </a:ext>
              </a:extLst>
            </p:cNvPr>
            <p:cNvSpPr/>
            <p:nvPr/>
          </p:nvSpPr>
          <p:spPr>
            <a:xfrm>
              <a:off x="2954702" y="1390872"/>
              <a:ext cx="886671" cy="619291"/>
            </a:xfrm>
            <a:custGeom>
              <a:avLst/>
              <a:gdLst/>
              <a:ahLst/>
              <a:cxnLst/>
              <a:rect l="l" t="t" r="r" b="b"/>
              <a:pathLst>
                <a:path w="10028" h="7004" extrusionOk="0">
                  <a:moveTo>
                    <a:pt x="4672" y="859"/>
                  </a:moveTo>
                  <a:cubicBezTo>
                    <a:pt x="4829" y="859"/>
                    <a:pt x="4985" y="864"/>
                    <a:pt x="5142" y="873"/>
                  </a:cubicBezTo>
                  <a:cubicBezTo>
                    <a:pt x="5287" y="881"/>
                    <a:pt x="5431" y="894"/>
                    <a:pt x="5575" y="910"/>
                  </a:cubicBezTo>
                  <a:lnTo>
                    <a:pt x="5575" y="910"/>
                  </a:lnTo>
                  <a:cubicBezTo>
                    <a:pt x="5293" y="928"/>
                    <a:pt x="5012" y="964"/>
                    <a:pt x="4733" y="1013"/>
                  </a:cubicBezTo>
                  <a:lnTo>
                    <a:pt x="4733" y="1013"/>
                  </a:lnTo>
                  <a:cubicBezTo>
                    <a:pt x="4355" y="1028"/>
                    <a:pt x="3979" y="1063"/>
                    <a:pt x="3606" y="1115"/>
                  </a:cubicBezTo>
                  <a:cubicBezTo>
                    <a:pt x="3057" y="1195"/>
                    <a:pt x="2498" y="1305"/>
                    <a:pt x="1975" y="1488"/>
                  </a:cubicBezTo>
                  <a:cubicBezTo>
                    <a:pt x="1640" y="1601"/>
                    <a:pt x="1331" y="1780"/>
                    <a:pt x="1114" y="2049"/>
                  </a:cubicBezTo>
                  <a:lnTo>
                    <a:pt x="1114" y="2049"/>
                  </a:lnTo>
                  <a:cubicBezTo>
                    <a:pt x="1090" y="1977"/>
                    <a:pt x="1078" y="1901"/>
                    <a:pt x="1082" y="1822"/>
                  </a:cubicBezTo>
                  <a:lnTo>
                    <a:pt x="1082" y="1822"/>
                  </a:lnTo>
                  <a:cubicBezTo>
                    <a:pt x="1877" y="1345"/>
                    <a:pt x="2781" y="1047"/>
                    <a:pt x="3697" y="925"/>
                  </a:cubicBezTo>
                  <a:cubicBezTo>
                    <a:pt x="4021" y="880"/>
                    <a:pt x="4346" y="859"/>
                    <a:pt x="4672" y="859"/>
                  </a:cubicBezTo>
                  <a:close/>
                  <a:moveTo>
                    <a:pt x="3402" y="1320"/>
                  </a:moveTo>
                  <a:lnTo>
                    <a:pt x="3402" y="1320"/>
                  </a:lnTo>
                  <a:cubicBezTo>
                    <a:pt x="3299" y="1353"/>
                    <a:pt x="3196" y="1388"/>
                    <a:pt x="3094" y="1425"/>
                  </a:cubicBezTo>
                  <a:cubicBezTo>
                    <a:pt x="2619" y="1601"/>
                    <a:pt x="2147" y="1828"/>
                    <a:pt x="1756" y="2142"/>
                  </a:cubicBezTo>
                  <a:cubicBezTo>
                    <a:pt x="1634" y="2241"/>
                    <a:pt x="1521" y="2366"/>
                    <a:pt x="1436" y="2505"/>
                  </a:cubicBezTo>
                  <a:lnTo>
                    <a:pt x="1436" y="2505"/>
                  </a:lnTo>
                  <a:cubicBezTo>
                    <a:pt x="1342" y="2418"/>
                    <a:pt x="1256" y="2321"/>
                    <a:pt x="1192" y="2216"/>
                  </a:cubicBezTo>
                  <a:lnTo>
                    <a:pt x="1192" y="2216"/>
                  </a:lnTo>
                  <a:cubicBezTo>
                    <a:pt x="1298" y="2062"/>
                    <a:pt x="1440" y="1931"/>
                    <a:pt x="1606" y="1831"/>
                  </a:cubicBezTo>
                  <a:cubicBezTo>
                    <a:pt x="1814" y="1711"/>
                    <a:pt x="2037" y="1638"/>
                    <a:pt x="2264" y="1572"/>
                  </a:cubicBezTo>
                  <a:cubicBezTo>
                    <a:pt x="2527" y="1499"/>
                    <a:pt x="2787" y="1436"/>
                    <a:pt x="3050" y="1385"/>
                  </a:cubicBezTo>
                  <a:cubicBezTo>
                    <a:pt x="3167" y="1361"/>
                    <a:pt x="3285" y="1340"/>
                    <a:pt x="3402" y="1320"/>
                  </a:cubicBezTo>
                  <a:close/>
                  <a:moveTo>
                    <a:pt x="4955" y="172"/>
                  </a:moveTo>
                  <a:cubicBezTo>
                    <a:pt x="5494" y="172"/>
                    <a:pt x="6033" y="235"/>
                    <a:pt x="6557" y="361"/>
                  </a:cubicBezTo>
                  <a:cubicBezTo>
                    <a:pt x="7402" y="566"/>
                    <a:pt x="8221" y="928"/>
                    <a:pt x="8875" y="1513"/>
                  </a:cubicBezTo>
                  <a:cubicBezTo>
                    <a:pt x="9190" y="1795"/>
                    <a:pt x="9493" y="2135"/>
                    <a:pt x="9676" y="2515"/>
                  </a:cubicBezTo>
                  <a:cubicBezTo>
                    <a:pt x="9744" y="2657"/>
                    <a:pt x="9802" y="2826"/>
                    <a:pt x="9765" y="2986"/>
                  </a:cubicBezTo>
                  <a:lnTo>
                    <a:pt x="9765" y="2986"/>
                  </a:lnTo>
                  <a:cubicBezTo>
                    <a:pt x="9671" y="2760"/>
                    <a:pt x="9526" y="2552"/>
                    <a:pt x="9362" y="2373"/>
                  </a:cubicBezTo>
                  <a:cubicBezTo>
                    <a:pt x="9036" y="2022"/>
                    <a:pt x="8623" y="1747"/>
                    <a:pt x="8195" y="1550"/>
                  </a:cubicBezTo>
                  <a:cubicBezTo>
                    <a:pt x="8098" y="1505"/>
                    <a:pt x="8000" y="1464"/>
                    <a:pt x="7900" y="1425"/>
                  </a:cubicBezTo>
                  <a:lnTo>
                    <a:pt x="7900" y="1425"/>
                  </a:lnTo>
                  <a:cubicBezTo>
                    <a:pt x="7822" y="1375"/>
                    <a:pt x="7743" y="1327"/>
                    <a:pt x="7661" y="1283"/>
                  </a:cubicBezTo>
                  <a:cubicBezTo>
                    <a:pt x="7361" y="1126"/>
                    <a:pt x="7039" y="1024"/>
                    <a:pt x="6707" y="964"/>
                  </a:cubicBezTo>
                  <a:lnTo>
                    <a:pt x="6707" y="964"/>
                  </a:lnTo>
                  <a:cubicBezTo>
                    <a:pt x="6450" y="882"/>
                    <a:pt x="6184" y="822"/>
                    <a:pt x="5917" y="778"/>
                  </a:cubicBezTo>
                  <a:cubicBezTo>
                    <a:pt x="5515" y="713"/>
                    <a:pt x="5105" y="680"/>
                    <a:pt x="4695" y="680"/>
                  </a:cubicBezTo>
                  <a:cubicBezTo>
                    <a:pt x="4091" y="680"/>
                    <a:pt x="3486" y="752"/>
                    <a:pt x="2900" y="895"/>
                  </a:cubicBezTo>
                  <a:cubicBezTo>
                    <a:pt x="2396" y="1020"/>
                    <a:pt x="1906" y="1202"/>
                    <a:pt x="1438" y="1436"/>
                  </a:cubicBezTo>
                  <a:cubicBezTo>
                    <a:pt x="1338" y="1487"/>
                    <a:pt x="1237" y="1539"/>
                    <a:pt x="1136" y="1594"/>
                  </a:cubicBezTo>
                  <a:lnTo>
                    <a:pt x="1136" y="1594"/>
                  </a:lnTo>
                  <a:cubicBezTo>
                    <a:pt x="1218" y="1400"/>
                    <a:pt x="1384" y="1236"/>
                    <a:pt x="1547" y="1107"/>
                  </a:cubicBezTo>
                  <a:cubicBezTo>
                    <a:pt x="1741" y="950"/>
                    <a:pt x="1968" y="844"/>
                    <a:pt x="2198" y="745"/>
                  </a:cubicBezTo>
                  <a:cubicBezTo>
                    <a:pt x="2655" y="548"/>
                    <a:pt x="3134" y="398"/>
                    <a:pt x="3624" y="303"/>
                  </a:cubicBezTo>
                  <a:cubicBezTo>
                    <a:pt x="4063" y="215"/>
                    <a:pt x="4509" y="172"/>
                    <a:pt x="4955" y="172"/>
                  </a:cubicBezTo>
                  <a:close/>
                  <a:moveTo>
                    <a:pt x="5651" y="1842"/>
                  </a:moveTo>
                  <a:cubicBezTo>
                    <a:pt x="5722" y="1842"/>
                    <a:pt x="5792" y="1844"/>
                    <a:pt x="5862" y="1846"/>
                  </a:cubicBezTo>
                  <a:cubicBezTo>
                    <a:pt x="6098" y="1856"/>
                    <a:pt x="6331" y="1880"/>
                    <a:pt x="6567" y="1921"/>
                  </a:cubicBezTo>
                  <a:lnTo>
                    <a:pt x="6567" y="1921"/>
                  </a:lnTo>
                  <a:cubicBezTo>
                    <a:pt x="6577" y="2031"/>
                    <a:pt x="6534" y="2152"/>
                    <a:pt x="6477" y="2248"/>
                  </a:cubicBezTo>
                  <a:cubicBezTo>
                    <a:pt x="6346" y="2460"/>
                    <a:pt x="6156" y="2602"/>
                    <a:pt x="5944" y="2704"/>
                  </a:cubicBezTo>
                  <a:lnTo>
                    <a:pt x="5944" y="2704"/>
                  </a:lnTo>
                  <a:cubicBezTo>
                    <a:pt x="5828" y="2699"/>
                    <a:pt x="5713" y="2697"/>
                    <a:pt x="5597" y="2697"/>
                  </a:cubicBezTo>
                  <a:cubicBezTo>
                    <a:pt x="5488" y="2697"/>
                    <a:pt x="5379" y="2699"/>
                    <a:pt x="5270" y="2702"/>
                  </a:cubicBezTo>
                  <a:cubicBezTo>
                    <a:pt x="4707" y="2724"/>
                    <a:pt x="4144" y="2797"/>
                    <a:pt x="3591" y="2921"/>
                  </a:cubicBezTo>
                  <a:cubicBezTo>
                    <a:pt x="3468" y="2948"/>
                    <a:pt x="3344" y="2978"/>
                    <a:pt x="3220" y="3010"/>
                  </a:cubicBezTo>
                  <a:lnTo>
                    <a:pt x="3220" y="3010"/>
                  </a:lnTo>
                  <a:cubicBezTo>
                    <a:pt x="3201" y="2989"/>
                    <a:pt x="3186" y="2965"/>
                    <a:pt x="3175" y="2936"/>
                  </a:cubicBezTo>
                  <a:cubicBezTo>
                    <a:pt x="3142" y="2833"/>
                    <a:pt x="3185" y="2735"/>
                    <a:pt x="3244" y="2654"/>
                  </a:cubicBezTo>
                  <a:cubicBezTo>
                    <a:pt x="3504" y="2303"/>
                    <a:pt x="3917" y="2113"/>
                    <a:pt x="4326" y="2007"/>
                  </a:cubicBezTo>
                  <a:cubicBezTo>
                    <a:pt x="4756" y="1893"/>
                    <a:pt x="5205" y="1842"/>
                    <a:pt x="5651" y="1842"/>
                  </a:cubicBezTo>
                  <a:close/>
                  <a:moveTo>
                    <a:pt x="6738" y="1952"/>
                  </a:moveTo>
                  <a:cubicBezTo>
                    <a:pt x="6929" y="1990"/>
                    <a:pt x="7114" y="2040"/>
                    <a:pt x="7285" y="2153"/>
                  </a:cubicBezTo>
                  <a:cubicBezTo>
                    <a:pt x="7457" y="2263"/>
                    <a:pt x="7596" y="2416"/>
                    <a:pt x="7702" y="2596"/>
                  </a:cubicBezTo>
                  <a:cubicBezTo>
                    <a:pt x="7749" y="2680"/>
                    <a:pt x="7848" y="2819"/>
                    <a:pt x="7786" y="2917"/>
                  </a:cubicBezTo>
                  <a:cubicBezTo>
                    <a:pt x="7732" y="3007"/>
                    <a:pt x="7608" y="3069"/>
                    <a:pt x="7517" y="3119"/>
                  </a:cubicBezTo>
                  <a:lnTo>
                    <a:pt x="7517" y="3119"/>
                  </a:lnTo>
                  <a:cubicBezTo>
                    <a:pt x="7313" y="2949"/>
                    <a:pt x="7048" y="2845"/>
                    <a:pt x="6795" y="2789"/>
                  </a:cubicBezTo>
                  <a:cubicBezTo>
                    <a:pt x="6616" y="2751"/>
                    <a:pt x="6436" y="2732"/>
                    <a:pt x="6252" y="2720"/>
                  </a:cubicBezTo>
                  <a:lnTo>
                    <a:pt x="6252" y="2720"/>
                  </a:lnTo>
                  <a:cubicBezTo>
                    <a:pt x="6308" y="2682"/>
                    <a:pt x="6361" y="2639"/>
                    <a:pt x="6411" y="2592"/>
                  </a:cubicBezTo>
                  <a:cubicBezTo>
                    <a:pt x="6572" y="2435"/>
                    <a:pt x="6722" y="2226"/>
                    <a:pt x="6736" y="1996"/>
                  </a:cubicBezTo>
                  <a:cubicBezTo>
                    <a:pt x="6737" y="1981"/>
                    <a:pt x="6738" y="1967"/>
                    <a:pt x="6738" y="1952"/>
                  </a:cubicBezTo>
                  <a:close/>
                  <a:moveTo>
                    <a:pt x="5477" y="2869"/>
                  </a:moveTo>
                  <a:cubicBezTo>
                    <a:pt x="5002" y="3007"/>
                    <a:pt x="4507" y="3130"/>
                    <a:pt x="4012" y="3155"/>
                  </a:cubicBezTo>
                  <a:cubicBezTo>
                    <a:pt x="3968" y="3156"/>
                    <a:pt x="3924" y="3157"/>
                    <a:pt x="3879" y="3157"/>
                  </a:cubicBezTo>
                  <a:cubicBezTo>
                    <a:pt x="3790" y="3157"/>
                    <a:pt x="3700" y="3154"/>
                    <a:pt x="3610" y="3144"/>
                  </a:cubicBezTo>
                  <a:cubicBezTo>
                    <a:pt x="3561" y="3140"/>
                    <a:pt x="3511" y="3135"/>
                    <a:pt x="3461" y="3126"/>
                  </a:cubicBezTo>
                  <a:lnTo>
                    <a:pt x="3461" y="3126"/>
                  </a:lnTo>
                  <a:cubicBezTo>
                    <a:pt x="4121" y="2965"/>
                    <a:pt x="4797" y="2879"/>
                    <a:pt x="5477" y="2869"/>
                  </a:cubicBezTo>
                  <a:close/>
                  <a:moveTo>
                    <a:pt x="8476" y="1900"/>
                  </a:moveTo>
                  <a:cubicBezTo>
                    <a:pt x="8570" y="1956"/>
                    <a:pt x="8662" y="2016"/>
                    <a:pt x="8751" y="2080"/>
                  </a:cubicBezTo>
                  <a:cubicBezTo>
                    <a:pt x="9109" y="2336"/>
                    <a:pt x="9446" y="2665"/>
                    <a:pt x="9610" y="3082"/>
                  </a:cubicBezTo>
                  <a:cubicBezTo>
                    <a:pt x="9624" y="3115"/>
                    <a:pt x="9636" y="3147"/>
                    <a:pt x="9646" y="3181"/>
                  </a:cubicBezTo>
                  <a:lnTo>
                    <a:pt x="9646" y="3181"/>
                  </a:lnTo>
                  <a:cubicBezTo>
                    <a:pt x="9533" y="3276"/>
                    <a:pt x="9367" y="3311"/>
                    <a:pt x="9225" y="3348"/>
                  </a:cubicBezTo>
                  <a:lnTo>
                    <a:pt x="9225" y="3348"/>
                  </a:lnTo>
                  <a:cubicBezTo>
                    <a:pt x="9145" y="2894"/>
                    <a:pt x="8927" y="2450"/>
                    <a:pt x="8652" y="2102"/>
                  </a:cubicBezTo>
                  <a:cubicBezTo>
                    <a:pt x="8597" y="2032"/>
                    <a:pt x="8538" y="1965"/>
                    <a:pt x="8476" y="1900"/>
                  </a:cubicBezTo>
                  <a:close/>
                  <a:moveTo>
                    <a:pt x="5123" y="1180"/>
                  </a:moveTo>
                  <a:cubicBezTo>
                    <a:pt x="5492" y="1180"/>
                    <a:pt x="5861" y="1199"/>
                    <a:pt x="6228" y="1235"/>
                  </a:cubicBezTo>
                  <a:cubicBezTo>
                    <a:pt x="6593" y="1273"/>
                    <a:pt x="6959" y="1333"/>
                    <a:pt x="7315" y="1427"/>
                  </a:cubicBezTo>
                  <a:lnTo>
                    <a:pt x="7315" y="1427"/>
                  </a:lnTo>
                  <a:cubicBezTo>
                    <a:pt x="7456" y="1505"/>
                    <a:pt x="7592" y="1593"/>
                    <a:pt x="7720" y="1692"/>
                  </a:cubicBezTo>
                  <a:cubicBezTo>
                    <a:pt x="8038" y="1934"/>
                    <a:pt x="8382" y="2288"/>
                    <a:pt x="8378" y="2724"/>
                  </a:cubicBezTo>
                  <a:cubicBezTo>
                    <a:pt x="8378" y="2943"/>
                    <a:pt x="8254" y="3144"/>
                    <a:pt x="8071" y="3254"/>
                  </a:cubicBezTo>
                  <a:cubicBezTo>
                    <a:pt x="7971" y="3314"/>
                    <a:pt x="7859" y="3352"/>
                    <a:pt x="7746" y="3387"/>
                  </a:cubicBezTo>
                  <a:lnTo>
                    <a:pt x="7746" y="3387"/>
                  </a:lnTo>
                  <a:cubicBezTo>
                    <a:pt x="7715" y="3334"/>
                    <a:pt x="7680" y="3284"/>
                    <a:pt x="7640" y="3239"/>
                  </a:cubicBezTo>
                  <a:lnTo>
                    <a:pt x="7640" y="3239"/>
                  </a:lnTo>
                  <a:cubicBezTo>
                    <a:pt x="7699" y="3203"/>
                    <a:pt x="7756" y="3164"/>
                    <a:pt x="7811" y="3122"/>
                  </a:cubicBezTo>
                  <a:cubicBezTo>
                    <a:pt x="7899" y="3053"/>
                    <a:pt x="7976" y="2972"/>
                    <a:pt x="7976" y="2852"/>
                  </a:cubicBezTo>
                  <a:cubicBezTo>
                    <a:pt x="7976" y="2727"/>
                    <a:pt x="7906" y="2610"/>
                    <a:pt x="7848" y="2508"/>
                  </a:cubicBezTo>
                  <a:cubicBezTo>
                    <a:pt x="7738" y="2321"/>
                    <a:pt x="7588" y="2153"/>
                    <a:pt x="7405" y="2029"/>
                  </a:cubicBezTo>
                  <a:cubicBezTo>
                    <a:pt x="7212" y="1897"/>
                    <a:pt x="6996" y="1839"/>
                    <a:pt x="6769" y="1791"/>
                  </a:cubicBezTo>
                  <a:cubicBezTo>
                    <a:pt x="6747" y="1787"/>
                    <a:pt x="6726" y="1783"/>
                    <a:pt x="6704" y="1778"/>
                  </a:cubicBezTo>
                  <a:lnTo>
                    <a:pt x="6704" y="1778"/>
                  </a:lnTo>
                  <a:cubicBezTo>
                    <a:pt x="6664" y="1676"/>
                    <a:pt x="6588" y="1589"/>
                    <a:pt x="6484" y="1532"/>
                  </a:cubicBezTo>
                  <a:cubicBezTo>
                    <a:pt x="6294" y="1425"/>
                    <a:pt x="6060" y="1400"/>
                    <a:pt x="5844" y="1371"/>
                  </a:cubicBezTo>
                  <a:cubicBezTo>
                    <a:pt x="5640" y="1343"/>
                    <a:pt x="5434" y="1329"/>
                    <a:pt x="5228" y="1329"/>
                  </a:cubicBezTo>
                  <a:cubicBezTo>
                    <a:pt x="4891" y="1329"/>
                    <a:pt x="4553" y="1367"/>
                    <a:pt x="4224" y="1444"/>
                  </a:cubicBezTo>
                  <a:cubicBezTo>
                    <a:pt x="4125" y="1464"/>
                    <a:pt x="4157" y="1607"/>
                    <a:pt x="4248" y="1607"/>
                  </a:cubicBezTo>
                  <a:cubicBezTo>
                    <a:pt x="4255" y="1607"/>
                    <a:pt x="4261" y="1606"/>
                    <a:pt x="4268" y="1605"/>
                  </a:cubicBezTo>
                  <a:cubicBezTo>
                    <a:pt x="4588" y="1531"/>
                    <a:pt x="4919" y="1492"/>
                    <a:pt x="5248" y="1492"/>
                  </a:cubicBezTo>
                  <a:cubicBezTo>
                    <a:pt x="5456" y="1492"/>
                    <a:pt x="5664" y="1508"/>
                    <a:pt x="5870" y="1539"/>
                  </a:cubicBezTo>
                  <a:cubicBezTo>
                    <a:pt x="5990" y="1557"/>
                    <a:pt x="6118" y="1583"/>
                    <a:pt x="6239" y="1612"/>
                  </a:cubicBezTo>
                  <a:cubicBezTo>
                    <a:pt x="6316" y="1630"/>
                    <a:pt x="6389" y="1660"/>
                    <a:pt x="6451" y="1711"/>
                  </a:cubicBezTo>
                  <a:cubicBezTo>
                    <a:pt x="6464" y="1720"/>
                    <a:pt x="6475" y="1730"/>
                    <a:pt x="6486" y="1741"/>
                  </a:cubicBezTo>
                  <a:lnTo>
                    <a:pt x="6486" y="1741"/>
                  </a:lnTo>
                  <a:cubicBezTo>
                    <a:pt x="6212" y="1700"/>
                    <a:pt x="5936" y="1679"/>
                    <a:pt x="5659" y="1679"/>
                  </a:cubicBezTo>
                  <a:cubicBezTo>
                    <a:pt x="5464" y="1679"/>
                    <a:pt x="5268" y="1689"/>
                    <a:pt x="5072" y="1711"/>
                  </a:cubicBezTo>
                  <a:cubicBezTo>
                    <a:pt x="4597" y="1758"/>
                    <a:pt x="4096" y="1850"/>
                    <a:pt x="3668" y="2084"/>
                  </a:cubicBezTo>
                  <a:cubicBezTo>
                    <a:pt x="3467" y="2193"/>
                    <a:pt x="3284" y="2340"/>
                    <a:pt x="3138" y="2523"/>
                  </a:cubicBezTo>
                  <a:cubicBezTo>
                    <a:pt x="3017" y="2673"/>
                    <a:pt x="2949" y="2882"/>
                    <a:pt x="3048" y="3057"/>
                  </a:cubicBezTo>
                  <a:lnTo>
                    <a:pt x="3048" y="3057"/>
                  </a:lnTo>
                  <a:cubicBezTo>
                    <a:pt x="2897" y="3100"/>
                    <a:pt x="2747" y="3148"/>
                    <a:pt x="2601" y="3204"/>
                  </a:cubicBezTo>
                  <a:lnTo>
                    <a:pt x="2601" y="3204"/>
                  </a:lnTo>
                  <a:cubicBezTo>
                    <a:pt x="2285" y="3079"/>
                    <a:pt x="1984" y="2920"/>
                    <a:pt x="1704" y="2720"/>
                  </a:cubicBezTo>
                  <a:cubicBezTo>
                    <a:pt x="1656" y="2686"/>
                    <a:pt x="1607" y="2650"/>
                    <a:pt x="1558" y="2610"/>
                  </a:cubicBezTo>
                  <a:lnTo>
                    <a:pt x="1558" y="2610"/>
                  </a:lnTo>
                  <a:cubicBezTo>
                    <a:pt x="1576" y="2580"/>
                    <a:pt x="1595" y="2551"/>
                    <a:pt x="1617" y="2523"/>
                  </a:cubicBezTo>
                  <a:cubicBezTo>
                    <a:pt x="1745" y="2351"/>
                    <a:pt x="1928" y="2223"/>
                    <a:pt x="2107" y="2102"/>
                  </a:cubicBezTo>
                  <a:cubicBezTo>
                    <a:pt x="2312" y="1970"/>
                    <a:pt x="2531" y="1850"/>
                    <a:pt x="2750" y="1751"/>
                  </a:cubicBezTo>
                  <a:cubicBezTo>
                    <a:pt x="3196" y="1546"/>
                    <a:pt x="3672" y="1407"/>
                    <a:pt x="4155" y="1301"/>
                  </a:cubicBezTo>
                  <a:cubicBezTo>
                    <a:pt x="4341" y="1260"/>
                    <a:pt x="4530" y="1221"/>
                    <a:pt x="4721" y="1187"/>
                  </a:cubicBezTo>
                  <a:lnTo>
                    <a:pt x="4721" y="1187"/>
                  </a:lnTo>
                  <a:cubicBezTo>
                    <a:pt x="4855" y="1182"/>
                    <a:pt x="4989" y="1180"/>
                    <a:pt x="5123" y="1180"/>
                  </a:cubicBezTo>
                  <a:close/>
                  <a:moveTo>
                    <a:pt x="1492" y="2748"/>
                  </a:moveTo>
                  <a:cubicBezTo>
                    <a:pt x="1528" y="2776"/>
                    <a:pt x="1565" y="2803"/>
                    <a:pt x="1602" y="2830"/>
                  </a:cubicBezTo>
                  <a:cubicBezTo>
                    <a:pt x="1803" y="2976"/>
                    <a:pt x="2019" y="3104"/>
                    <a:pt x="2246" y="3210"/>
                  </a:cubicBezTo>
                  <a:cubicBezTo>
                    <a:pt x="2299" y="3236"/>
                    <a:pt x="2353" y="3260"/>
                    <a:pt x="2407" y="3284"/>
                  </a:cubicBezTo>
                  <a:lnTo>
                    <a:pt x="2407" y="3284"/>
                  </a:lnTo>
                  <a:cubicBezTo>
                    <a:pt x="2317" y="3324"/>
                    <a:pt x="2229" y="3367"/>
                    <a:pt x="2143" y="3415"/>
                  </a:cubicBezTo>
                  <a:cubicBezTo>
                    <a:pt x="2057" y="3462"/>
                    <a:pt x="1976" y="3517"/>
                    <a:pt x="1894" y="3575"/>
                  </a:cubicBezTo>
                  <a:lnTo>
                    <a:pt x="1894" y="3575"/>
                  </a:lnTo>
                  <a:cubicBezTo>
                    <a:pt x="1851" y="3556"/>
                    <a:pt x="1808" y="3535"/>
                    <a:pt x="1767" y="3513"/>
                  </a:cubicBezTo>
                  <a:cubicBezTo>
                    <a:pt x="1620" y="3440"/>
                    <a:pt x="1507" y="3331"/>
                    <a:pt x="1467" y="3173"/>
                  </a:cubicBezTo>
                  <a:cubicBezTo>
                    <a:pt x="1428" y="3029"/>
                    <a:pt x="1442" y="2883"/>
                    <a:pt x="1492" y="2748"/>
                  </a:cubicBezTo>
                  <a:close/>
                  <a:moveTo>
                    <a:pt x="7474" y="3331"/>
                  </a:moveTo>
                  <a:lnTo>
                    <a:pt x="7474" y="3331"/>
                  </a:lnTo>
                  <a:cubicBezTo>
                    <a:pt x="7507" y="3365"/>
                    <a:pt x="7540" y="3403"/>
                    <a:pt x="7568" y="3443"/>
                  </a:cubicBezTo>
                  <a:lnTo>
                    <a:pt x="7568" y="3443"/>
                  </a:lnTo>
                  <a:cubicBezTo>
                    <a:pt x="7495" y="3465"/>
                    <a:pt x="7420" y="3486"/>
                    <a:pt x="7343" y="3506"/>
                  </a:cubicBezTo>
                  <a:cubicBezTo>
                    <a:pt x="7047" y="3582"/>
                    <a:pt x="6746" y="3633"/>
                    <a:pt x="6442" y="3662"/>
                  </a:cubicBezTo>
                  <a:lnTo>
                    <a:pt x="6442" y="3662"/>
                  </a:lnTo>
                  <a:cubicBezTo>
                    <a:pt x="6677" y="3609"/>
                    <a:pt x="6911" y="3555"/>
                    <a:pt x="7142" y="3473"/>
                  </a:cubicBezTo>
                  <a:cubicBezTo>
                    <a:pt x="7255" y="3431"/>
                    <a:pt x="7367" y="3385"/>
                    <a:pt x="7474" y="3331"/>
                  </a:cubicBezTo>
                  <a:close/>
                  <a:moveTo>
                    <a:pt x="8228" y="1905"/>
                  </a:moveTo>
                  <a:cubicBezTo>
                    <a:pt x="8529" y="2187"/>
                    <a:pt x="8770" y="2531"/>
                    <a:pt x="8919" y="2917"/>
                  </a:cubicBezTo>
                  <a:cubicBezTo>
                    <a:pt x="8979" y="3069"/>
                    <a:pt x="9027" y="3230"/>
                    <a:pt x="9056" y="3395"/>
                  </a:cubicBezTo>
                  <a:lnTo>
                    <a:pt x="9056" y="3395"/>
                  </a:lnTo>
                  <a:cubicBezTo>
                    <a:pt x="8656" y="3505"/>
                    <a:pt x="8252" y="3605"/>
                    <a:pt x="7847" y="3694"/>
                  </a:cubicBezTo>
                  <a:lnTo>
                    <a:pt x="7847" y="3694"/>
                  </a:lnTo>
                  <a:cubicBezTo>
                    <a:pt x="7846" y="3640"/>
                    <a:pt x="7834" y="3587"/>
                    <a:pt x="7816" y="3535"/>
                  </a:cubicBezTo>
                  <a:lnTo>
                    <a:pt x="7816" y="3535"/>
                  </a:lnTo>
                  <a:cubicBezTo>
                    <a:pt x="7989" y="3481"/>
                    <a:pt x="8160" y="3411"/>
                    <a:pt x="8290" y="3298"/>
                  </a:cubicBezTo>
                  <a:cubicBezTo>
                    <a:pt x="8466" y="3144"/>
                    <a:pt x="8565" y="2925"/>
                    <a:pt x="8565" y="2698"/>
                  </a:cubicBezTo>
                  <a:cubicBezTo>
                    <a:pt x="8565" y="2479"/>
                    <a:pt x="8477" y="2267"/>
                    <a:pt x="8360" y="2084"/>
                  </a:cubicBezTo>
                  <a:cubicBezTo>
                    <a:pt x="8320" y="2022"/>
                    <a:pt x="8276" y="1962"/>
                    <a:pt x="8228" y="1905"/>
                  </a:cubicBezTo>
                  <a:close/>
                  <a:moveTo>
                    <a:pt x="5972" y="2876"/>
                  </a:moveTo>
                  <a:cubicBezTo>
                    <a:pt x="6067" y="2880"/>
                    <a:pt x="6162" y="2885"/>
                    <a:pt x="6257" y="2892"/>
                  </a:cubicBezTo>
                  <a:cubicBezTo>
                    <a:pt x="6629" y="2920"/>
                    <a:pt x="7038" y="2976"/>
                    <a:pt x="7343" y="3212"/>
                  </a:cubicBezTo>
                  <a:lnTo>
                    <a:pt x="7343" y="3212"/>
                  </a:lnTo>
                  <a:cubicBezTo>
                    <a:pt x="6972" y="3388"/>
                    <a:pt x="6554" y="3469"/>
                    <a:pt x="6155" y="3557"/>
                  </a:cubicBezTo>
                  <a:cubicBezTo>
                    <a:pt x="5931" y="3606"/>
                    <a:pt x="5707" y="3653"/>
                    <a:pt x="5481" y="3697"/>
                  </a:cubicBezTo>
                  <a:lnTo>
                    <a:pt x="5481" y="3697"/>
                  </a:lnTo>
                  <a:cubicBezTo>
                    <a:pt x="5090" y="3690"/>
                    <a:pt x="4700" y="3658"/>
                    <a:pt x="4312" y="3612"/>
                  </a:cubicBezTo>
                  <a:cubicBezTo>
                    <a:pt x="3855" y="3557"/>
                    <a:pt x="3398" y="3470"/>
                    <a:pt x="2959" y="3331"/>
                  </a:cubicBezTo>
                  <a:cubicBezTo>
                    <a:pt x="2924" y="3320"/>
                    <a:pt x="2890" y="3309"/>
                    <a:pt x="2855" y="3297"/>
                  </a:cubicBezTo>
                  <a:lnTo>
                    <a:pt x="2855" y="3297"/>
                  </a:lnTo>
                  <a:cubicBezTo>
                    <a:pt x="2930" y="3273"/>
                    <a:pt x="3005" y="3250"/>
                    <a:pt x="3079" y="3228"/>
                  </a:cubicBezTo>
                  <a:cubicBezTo>
                    <a:pt x="3115" y="3218"/>
                    <a:pt x="3150" y="3208"/>
                    <a:pt x="3185" y="3198"/>
                  </a:cubicBezTo>
                  <a:lnTo>
                    <a:pt x="3185" y="3198"/>
                  </a:lnTo>
                  <a:cubicBezTo>
                    <a:pt x="3304" y="3275"/>
                    <a:pt x="3455" y="3299"/>
                    <a:pt x="3595" y="3312"/>
                  </a:cubicBezTo>
                  <a:cubicBezTo>
                    <a:pt x="3685" y="3322"/>
                    <a:pt x="3774" y="3326"/>
                    <a:pt x="3863" y="3326"/>
                  </a:cubicBezTo>
                  <a:cubicBezTo>
                    <a:pt x="4057" y="3326"/>
                    <a:pt x="4251" y="3306"/>
                    <a:pt x="4447" y="3276"/>
                  </a:cubicBezTo>
                  <a:cubicBezTo>
                    <a:pt x="4736" y="3232"/>
                    <a:pt x="5014" y="3162"/>
                    <a:pt x="5292" y="3093"/>
                  </a:cubicBezTo>
                  <a:cubicBezTo>
                    <a:pt x="5493" y="3045"/>
                    <a:pt x="5698" y="2991"/>
                    <a:pt x="5891" y="2910"/>
                  </a:cubicBezTo>
                  <a:cubicBezTo>
                    <a:pt x="5919" y="2899"/>
                    <a:pt x="5945" y="2888"/>
                    <a:pt x="5972" y="2876"/>
                  </a:cubicBezTo>
                  <a:close/>
                  <a:moveTo>
                    <a:pt x="2633" y="3376"/>
                  </a:moveTo>
                  <a:cubicBezTo>
                    <a:pt x="2964" y="3501"/>
                    <a:pt x="3309" y="3591"/>
                    <a:pt x="3657" y="3656"/>
                  </a:cubicBezTo>
                  <a:cubicBezTo>
                    <a:pt x="4036" y="3731"/>
                    <a:pt x="4421" y="3781"/>
                    <a:pt x="4806" y="3812"/>
                  </a:cubicBezTo>
                  <a:lnTo>
                    <a:pt x="4806" y="3812"/>
                  </a:lnTo>
                  <a:cubicBezTo>
                    <a:pt x="4431" y="3865"/>
                    <a:pt x="4054" y="3900"/>
                    <a:pt x="3676" y="3900"/>
                  </a:cubicBezTo>
                  <a:cubicBezTo>
                    <a:pt x="3498" y="3900"/>
                    <a:pt x="3320" y="3892"/>
                    <a:pt x="3142" y="3876"/>
                  </a:cubicBezTo>
                  <a:cubicBezTo>
                    <a:pt x="2897" y="3854"/>
                    <a:pt x="2648" y="3806"/>
                    <a:pt x="2410" y="3748"/>
                  </a:cubicBezTo>
                  <a:cubicBezTo>
                    <a:pt x="2300" y="3718"/>
                    <a:pt x="2188" y="3686"/>
                    <a:pt x="2079" y="3648"/>
                  </a:cubicBezTo>
                  <a:lnTo>
                    <a:pt x="2079" y="3648"/>
                  </a:lnTo>
                  <a:cubicBezTo>
                    <a:pt x="2253" y="3537"/>
                    <a:pt x="2440" y="3449"/>
                    <a:pt x="2633" y="3376"/>
                  </a:cubicBezTo>
                  <a:close/>
                  <a:moveTo>
                    <a:pt x="7644" y="3584"/>
                  </a:moveTo>
                  <a:cubicBezTo>
                    <a:pt x="7662" y="3633"/>
                    <a:pt x="7669" y="3684"/>
                    <a:pt x="7662" y="3733"/>
                  </a:cubicBezTo>
                  <a:lnTo>
                    <a:pt x="7662" y="3733"/>
                  </a:lnTo>
                  <a:cubicBezTo>
                    <a:pt x="7117" y="3848"/>
                    <a:pt x="6569" y="3944"/>
                    <a:pt x="6019" y="4022"/>
                  </a:cubicBezTo>
                  <a:cubicBezTo>
                    <a:pt x="5482" y="4095"/>
                    <a:pt x="4944" y="4153"/>
                    <a:pt x="4403" y="4190"/>
                  </a:cubicBezTo>
                  <a:cubicBezTo>
                    <a:pt x="3958" y="4220"/>
                    <a:pt x="3513" y="4248"/>
                    <a:pt x="3068" y="4248"/>
                  </a:cubicBezTo>
                  <a:cubicBezTo>
                    <a:pt x="2979" y="4248"/>
                    <a:pt x="2891" y="4247"/>
                    <a:pt x="2802" y="4245"/>
                  </a:cubicBezTo>
                  <a:cubicBezTo>
                    <a:pt x="2531" y="4238"/>
                    <a:pt x="2264" y="4216"/>
                    <a:pt x="2001" y="4153"/>
                  </a:cubicBezTo>
                  <a:cubicBezTo>
                    <a:pt x="1942" y="4142"/>
                    <a:pt x="1880" y="4128"/>
                    <a:pt x="1822" y="4110"/>
                  </a:cubicBezTo>
                  <a:cubicBezTo>
                    <a:pt x="1781" y="4095"/>
                    <a:pt x="1723" y="4080"/>
                    <a:pt x="1694" y="4044"/>
                  </a:cubicBezTo>
                  <a:cubicBezTo>
                    <a:pt x="1639" y="3967"/>
                    <a:pt x="1800" y="3861"/>
                    <a:pt x="1843" y="3821"/>
                  </a:cubicBezTo>
                  <a:cubicBezTo>
                    <a:pt x="1869" y="3799"/>
                    <a:pt x="1895" y="3778"/>
                    <a:pt x="1922" y="3758"/>
                  </a:cubicBezTo>
                  <a:lnTo>
                    <a:pt x="1922" y="3758"/>
                  </a:lnTo>
                  <a:cubicBezTo>
                    <a:pt x="2099" y="3826"/>
                    <a:pt x="2282" y="3883"/>
                    <a:pt x="2469" y="3927"/>
                  </a:cubicBezTo>
                  <a:cubicBezTo>
                    <a:pt x="2863" y="4023"/>
                    <a:pt x="3276" y="4065"/>
                    <a:pt x="3687" y="4065"/>
                  </a:cubicBezTo>
                  <a:cubicBezTo>
                    <a:pt x="3805" y="4065"/>
                    <a:pt x="3923" y="4061"/>
                    <a:pt x="4041" y="4055"/>
                  </a:cubicBezTo>
                  <a:cubicBezTo>
                    <a:pt x="4552" y="4027"/>
                    <a:pt x="5064" y="3948"/>
                    <a:pt x="5568" y="3849"/>
                  </a:cubicBezTo>
                  <a:lnTo>
                    <a:pt x="5568" y="3849"/>
                  </a:lnTo>
                  <a:cubicBezTo>
                    <a:pt x="5604" y="3849"/>
                    <a:pt x="5640" y="3849"/>
                    <a:pt x="5675" y="3849"/>
                  </a:cubicBezTo>
                  <a:cubicBezTo>
                    <a:pt x="6047" y="3849"/>
                    <a:pt x="6418" y="3826"/>
                    <a:pt x="6787" y="3773"/>
                  </a:cubicBezTo>
                  <a:cubicBezTo>
                    <a:pt x="7058" y="3729"/>
                    <a:pt x="7321" y="3674"/>
                    <a:pt x="7581" y="3601"/>
                  </a:cubicBezTo>
                  <a:cubicBezTo>
                    <a:pt x="7602" y="3596"/>
                    <a:pt x="7623" y="3590"/>
                    <a:pt x="7644" y="3584"/>
                  </a:cubicBezTo>
                  <a:close/>
                  <a:moveTo>
                    <a:pt x="9687" y="3352"/>
                  </a:moveTo>
                  <a:cubicBezTo>
                    <a:pt x="9707" y="3476"/>
                    <a:pt x="9707" y="3602"/>
                    <a:pt x="9684" y="3726"/>
                  </a:cubicBezTo>
                  <a:cubicBezTo>
                    <a:pt x="9640" y="3967"/>
                    <a:pt x="9515" y="4186"/>
                    <a:pt x="9347" y="4362"/>
                  </a:cubicBezTo>
                  <a:cubicBezTo>
                    <a:pt x="9242" y="4469"/>
                    <a:pt x="9120" y="4551"/>
                    <a:pt x="8990" y="4621"/>
                  </a:cubicBezTo>
                  <a:lnTo>
                    <a:pt x="8990" y="4621"/>
                  </a:lnTo>
                  <a:cubicBezTo>
                    <a:pt x="9219" y="4287"/>
                    <a:pt x="9288" y="3898"/>
                    <a:pt x="9248" y="3508"/>
                  </a:cubicBezTo>
                  <a:lnTo>
                    <a:pt x="9248" y="3508"/>
                  </a:lnTo>
                  <a:cubicBezTo>
                    <a:pt x="9320" y="3488"/>
                    <a:pt x="9392" y="3468"/>
                    <a:pt x="9464" y="3448"/>
                  </a:cubicBezTo>
                  <a:cubicBezTo>
                    <a:pt x="9544" y="3424"/>
                    <a:pt x="9620" y="3393"/>
                    <a:pt x="9687" y="3352"/>
                  </a:cubicBezTo>
                  <a:close/>
                  <a:moveTo>
                    <a:pt x="932" y="1916"/>
                  </a:moveTo>
                  <a:cubicBezTo>
                    <a:pt x="942" y="2012"/>
                    <a:pt x="970" y="2106"/>
                    <a:pt x="1011" y="2196"/>
                  </a:cubicBezTo>
                  <a:lnTo>
                    <a:pt x="1011" y="2196"/>
                  </a:lnTo>
                  <a:cubicBezTo>
                    <a:pt x="978" y="2250"/>
                    <a:pt x="948" y="2308"/>
                    <a:pt x="922" y="2369"/>
                  </a:cubicBezTo>
                  <a:cubicBezTo>
                    <a:pt x="717" y="2852"/>
                    <a:pt x="871" y="3382"/>
                    <a:pt x="1097" y="3832"/>
                  </a:cubicBezTo>
                  <a:cubicBezTo>
                    <a:pt x="1273" y="4184"/>
                    <a:pt x="1508" y="4501"/>
                    <a:pt x="1785" y="4773"/>
                  </a:cubicBezTo>
                  <a:lnTo>
                    <a:pt x="1785" y="4773"/>
                  </a:lnTo>
                  <a:cubicBezTo>
                    <a:pt x="1760" y="4764"/>
                    <a:pt x="1734" y="4755"/>
                    <a:pt x="1708" y="4746"/>
                  </a:cubicBezTo>
                  <a:cubicBezTo>
                    <a:pt x="1324" y="4603"/>
                    <a:pt x="948" y="4406"/>
                    <a:pt x="662" y="4106"/>
                  </a:cubicBezTo>
                  <a:cubicBezTo>
                    <a:pt x="351" y="3780"/>
                    <a:pt x="169" y="3323"/>
                    <a:pt x="227" y="2874"/>
                  </a:cubicBezTo>
                  <a:cubicBezTo>
                    <a:pt x="284" y="2445"/>
                    <a:pt x="590" y="2140"/>
                    <a:pt x="932" y="1916"/>
                  </a:cubicBezTo>
                  <a:close/>
                  <a:moveTo>
                    <a:pt x="1106" y="2359"/>
                  </a:moveTo>
                  <a:cubicBezTo>
                    <a:pt x="1179" y="2464"/>
                    <a:pt x="1267" y="2558"/>
                    <a:pt x="1363" y="2642"/>
                  </a:cubicBezTo>
                  <a:lnTo>
                    <a:pt x="1363" y="2642"/>
                  </a:lnTo>
                  <a:cubicBezTo>
                    <a:pt x="1263" y="2869"/>
                    <a:pt x="1241" y="3120"/>
                    <a:pt x="1364" y="3356"/>
                  </a:cubicBezTo>
                  <a:cubicBezTo>
                    <a:pt x="1449" y="3510"/>
                    <a:pt x="1595" y="3612"/>
                    <a:pt x="1748" y="3685"/>
                  </a:cubicBezTo>
                  <a:cubicBezTo>
                    <a:pt x="1749" y="3686"/>
                    <a:pt x="1749" y="3686"/>
                    <a:pt x="1749" y="3686"/>
                  </a:cubicBezTo>
                  <a:lnTo>
                    <a:pt x="1749" y="3686"/>
                  </a:lnTo>
                  <a:cubicBezTo>
                    <a:pt x="1686" y="3738"/>
                    <a:pt x="1623" y="3794"/>
                    <a:pt x="1573" y="3857"/>
                  </a:cubicBezTo>
                  <a:cubicBezTo>
                    <a:pt x="1503" y="3949"/>
                    <a:pt x="1507" y="4069"/>
                    <a:pt x="1584" y="4150"/>
                  </a:cubicBezTo>
                  <a:cubicBezTo>
                    <a:pt x="1664" y="4234"/>
                    <a:pt x="1781" y="4259"/>
                    <a:pt x="1887" y="4289"/>
                  </a:cubicBezTo>
                  <a:cubicBezTo>
                    <a:pt x="2261" y="4382"/>
                    <a:pt x="2647" y="4406"/>
                    <a:pt x="3032" y="4406"/>
                  </a:cubicBezTo>
                  <a:cubicBezTo>
                    <a:pt x="3208" y="4406"/>
                    <a:pt x="3384" y="4401"/>
                    <a:pt x="3558" y="4395"/>
                  </a:cubicBezTo>
                  <a:cubicBezTo>
                    <a:pt x="4699" y="4351"/>
                    <a:pt x="5833" y="4234"/>
                    <a:pt x="6956" y="4033"/>
                  </a:cubicBezTo>
                  <a:cubicBezTo>
                    <a:pt x="7127" y="4002"/>
                    <a:pt x="7298" y="3969"/>
                    <a:pt x="7470" y="3935"/>
                  </a:cubicBezTo>
                  <a:lnTo>
                    <a:pt x="7470" y="3935"/>
                  </a:lnTo>
                  <a:cubicBezTo>
                    <a:pt x="7450" y="3945"/>
                    <a:pt x="7431" y="3954"/>
                    <a:pt x="7413" y="3963"/>
                  </a:cubicBezTo>
                  <a:cubicBezTo>
                    <a:pt x="7303" y="4018"/>
                    <a:pt x="7190" y="4062"/>
                    <a:pt x="7069" y="4110"/>
                  </a:cubicBezTo>
                  <a:cubicBezTo>
                    <a:pt x="6608" y="4278"/>
                    <a:pt x="6122" y="4369"/>
                    <a:pt x="5639" y="4453"/>
                  </a:cubicBezTo>
                  <a:cubicBezTo>
                    <a:pt x="5398" y="4493"/>
                    <a:pt x="5160" y="4534"/>
                    <a:pt x="4915" y="4581"/>
                  </a:cubicBezTo>
                  <a:cubicBezTo>
                    <a:pt x="4794" y="4603"/>
                    <a:pt x="4670" y="4629"/>
                    <a:pt x="4546" y="4662"/>
                  </a:cubicBezTo>
                  <a:cubicBezTo>
                    <a:pt x="4436" y="4691"/>
                    <a:pt x="4323" y="4713"/>
                    <a:pt x="4220" y="4764"/>
                  </a:cubicBezTo>
                  <a:cubicBezTo>
                    <a:pt x="4079" y="4829"/>
                    <a:pt x="3886" y="4986"/>
                    <a:pt x="3863" y="5163"/>
                  </a:cubicBezTo>
                  <a:lnTo>
                    <a:pt x="3863" y="5163"/>
                  </a:lnTo>
                  <a:cubicBezTo>
                    <a:pt x="3669" y="5143"/>
                    <a:pt x="3477" y="5120"/>
                    <a:pt x="3284" y="5093"/>
                  </a:cubicBezTo>
                  <a:cubicBezTo>
                    <a:pt x="2904" y="5036"/>
                    <a:pt x="2521" y="4976"/>
                    <a:pt x="2147" y="4880"/>
                  </a:cubicBezTo>
                  <a:lnTo>
                    <a:pt x="2147" y="4880"/>
                  </a:lnTo>
                  <a:cubicBezTo>
                    <a:pt x="1914" y="4689"/>
                    <a:pt x="1704" y="4470"/>
                    <a:pt x="1525" y="4227"/>
                  </a:cubicBezTo>
                  <a:cubicBezTo>
                    <a:pt x="1255" y="3857"/>
                    <a:pt x="1013" y="3400"/>
                    <a:pt x="984" y="2936"/>
                  </a:cubicBezTo>
                  <a:cubicBezTo>
                    <a:pt x="973" y="2729"/>
                    <a:pt x="1018" y="2533"/>
                    <a:pt x="1106" y="2359"/>
                  </a:cubicBezTo>
                  <a:close/>
                  <a:moveTo>
                    <a:pt x="9078" y="3555"/>
                  </a:moveTo>
                  <a:cubicBezTo>
                    <a:pt x="9103" y="3817"/>
                    <a:pt x="9076" y="4082"/>
                    <a:pt x="8967" y="4325"/>
                  </a:cubicBezTo>
                  <a:cubicBezTo>
                    <a:pt x="8883" y="4509"/>
                    <a:pt x="8760" y="4664"/>
                    <a:pt x="8613" y="4794"/>
                  </a:cubicBezTo>
                  <a:lnTo>
                    <a:pt x="8613" y="4794"/>
                  </a:lnTo>
                  <a:cubicBezTo>
                    <a:pt x="8426" y="4869"/>
                    <a:pt x="8234" y="4927"/>
                    <a:pt x="8038" y="4976"/>
                  </a:cubicBezTo>
                  <a:cubicBezTo>
                    <a:pt x="7548" y="5101"/>
                    <a:pt x="7047" y="5159"/>
                    <a:pt x="6542" y="5196"/>
                  </a:cubicBezTo>
                  <a:cubicBezTo>
                    <a:pt x="6160" y="5225"/>
                    <a:pt x="5776" y="5240"/>
                    <a:pt x="5393" y="5240"/>
                  </a:cubicBezTo>
                  <a:cubicBezTo>
                    <a:pt x="4944" y="5240"/>
                    <a:pt x="4494" y="5220"/>
                    <a:pt x="4047" y="5180"/>
                  </a:cubicBezTo>
                  <a:lnTo>
                    <a:pt x="4047" y="5180"/>
                  </a:lnTo>
                  <a:cubicBezTo>
                    <a:pt x="4054" y="5090"/>
                    <a:pt x="4186" y="4983"/>
                    <a:pt x="4250" y="4943"/>
                  </a:cubicBezTo>
                  <a:cubicBezTo>
                    <a:pt x="4348" y="4877"/>
                    <a:pt x="4469" y="4852"/>
                    <a:pt x="4582" y="4823"/>
                  </a:cubicBezTo>
                  <a:cubicBezTo>
                    <a:pt x="4835" y="4760"/>
                    <a:pt x="5091" y="4713"/>
                    <a:pt x="5347" y="4669"/>
                  </a:cubicBezTo>
                  <a:cubicBezTo>
                    <a:pt x="5859" y="4578"/>
                    <a:pt x="6374" y="4504"/>
                    <a:pt x="6875" y="4347"/>
                  </a:cubicBezTo>
                  <a:cubicBezTo>
                    <a:pt x="7120" y="4270"/>
                    <a:pt x="7369" y="4179"/>
                    <a:pt x="7596" y="4055"/>
                  </a:cubicBezTo>
                  <a:cubicBezTo>
                    <a:pt x="7683" y="4011"/>
                    <a:pt x="7758" y="3951"/>
                    <a:pt x="7805" y="3866"/>
                  </a:cubicBezTo>
                  <a:lnTo>
                    <a:pt x="7805" y="3866"/>
                  </a:lnTo>
                  <a:cubicBezTo>
                    <a:pt x="8083" y="3806"/>
                    <a:pt x="8360" y="3742"/>
                    <a:pt x="8634" y="3671"/>
                  </a:cubicBezTo>
                  <a:cubicBezTo>
                    <a:pt x="8782" y="3634"/>
                    <a:pt x="8930" y="3595"/>
                    <a:pt x="9078" y="3555"/>
                  </a:cubicBezTo>
                  <a:close/>
                  <a:moveTo>
                    <a:pt x="4281" y="5355"/>
                  </a:moveTo>
                  <a:cubicBezTo>
                    <a:pt x="4675" y="5385"/>
                    <a:pt x="5073" y="5401"/>
                    <a:pt x="5471" y="5401"/>
                  </a:cubicBezTo>
                  <a:cubicBezTo>
                    <a:pt x="5496" y="5401"/>
                    <a:pt x="5522" y="5401"/>
                    <a:pt x="5547" y="5400"/>
                  </a:cubicBezTo>
                  <a:lnTo>
                    <a:pt x="5547" y="5400"/>
                  </a:lnTo>
                  <a:cubicBezTo>
                    <a:pt x="5378" y="5412"/>
                    <a:pt x="5209" y="5426"/>
                    <a:pt x="5039" y="5430"/>
                  </a:cubicBezTo>
                  <a:cubicBezTo>
                    <a:pt x="4981" y="5432"/>
                    <a:pt x="4922" y="5434"/>
                    <a:pt x="4863" y="5434"/>
                  </a:cubicBezTo>
                  <a:cubicBezTo>
                    <a:pt x="4738" y="5434"/>
                    <a:pt x="4613" y="5426"/>
                    <a:pt x="4491" y="5404"/>
                  </a:cubicBezTo>
                  <a:cubicBezTo>
                    <a:pt x="4421" y="5391"/>
                    <a:pt x="4349" y="5376"/>
                    <a:pt x="4281" y="5355"/>
                  </a:cubicBezTo>
                  <a:close/>
                  <a:moveTo>
                    <a:pt x="8126" y="5117"/>
                  </a:moveTo>
                  <a:lnTo>
                    <a:pt x="8126" y="5117"/>
                  </a:lnTo>
                  <a:cubicBezTo>
                    <a:pt x="8123" y="5119"/>
                    <a:pt x="8119" y="5121"/>
                    <a:pt x="8115" y="5122"/>
                  </a:cubicBezTo>
                  <a:cubicBezTo>
                    <a:pt x="7687" y="5338"/>
                    <a:pt x="7219" y="5484"/>
                    <a:pt x="6754" y="5591"/>
                  </a:cubicBezTo>
                  <a:cubicBezTo>
                    <a:pt x="6677" y="5608"/>
                    <a:pt x="6599" y="5624"/>
                    <a:pt x="6520" y="5639"/>
                  </a:cubicBezTo>
                  <a:lnTo>
                    <a:pt x="6520" y="5639"/>
                  </a:lnTo>
                  <a:cubicBezTo>
                    <a:pt x="6509" y="5573"/>
                    <a:pt x="6474" y="5515"/>
                    <a:pt x="6407" y="5474"/>
                  </a:cubicBezTo>
                  <a:cubicBezTo>
                    <a:pt x="6312" y="5408"/>
                    <a:pt x="6184" y="5400"/>
                    <a:pt x="6071" y="5389"/>
                  </a:cubicBezTo>
                  <a:cubicBezTo>
                    <a:pt x="6066" y="5389"/>
                    <a:pt x="6062" y="5389"/>
                    <a:pt x="6058" y="5389"/>
                  </a:cubicBezTo>
                  <a:lnTo>
                    <a:pt x="6058" y="5389"/>
                  </a:lnTo>
                  <a:cubicBezTo>
                    <a:pt x="6553" y="5368"/>
                    <a:pt x="7047" y="5322"/>
                    <a:pt x="7533" y="5243"/>
                  </a:cubicBezTo>
                  <a:cubicBezTo>
                    <a:pt x="7732" y="5210"/>
                    <a:pt x="7931" y="5168"/>
                    <a:pt x="8126" y="5117"/>
                  </a:cubicBezTo>
                  <a:close/>
                  <a:moveTo>
                    <a:pt x="2462" y="5110"/>
                  </a:moveTo>
                  <a:lnTo>
                    <a:pt x="2462" y="5110"/>
                  </a:lnTo>
                  <a:cubicBezTo>
                    <a:pt x="2933" y="5205"/>
                    <a:pt x="3414" y="5274"/>
                    <a:pt x="3895" y="5322"/>
                  </a:cubicBezTo>
                  <a:lnTo>
                    <a:pt x="3895" y="5322"/>
                  </a:lnTo>
                  <a:cubicBezTo>
                    <a:pt x="3971" y="5446"/>
                    <a:pt x="4148" y="5504"/>
                    <a:pt x="4283" y="5536"/>
                  </a:cubicBezTo>
                  <a:cubicBezTo>
                    <a:pt x="4477" y="5587"/>
                    <a:pt x="4679" y="5602"/>
                    <a:pt x="4882" y="5602"/>
                  </a:cubicBezTo>
                  <a:cubicBezTo>
                    <a:pt x="5026" y="5602"/>
                    <a:pt x="5171" y="5594"/>
                    <a:pt x="5314" y="5587"/>
                  </a:cubicBezTo>
                  <a:cubicBezTo>
                    <a:pt x="5478" y="5576"/>
                    <a:pt x="5643" y="5561"/>
                    <a:pt x="5807" y="5558"/>
                  </a:cubicBezTo>
                  <a:cubicBezTo>
                    <a:pt x="5856" y="5556"/>
                    <a:pt x="5904" y="5555"/>
                    <a:pt x="5952" y="5555"/>
                  </a:cubicBezTo>
                  <a:cubicBezTo>
                    <a:pt x="6032" y="5555"/>
                    <a:pt x="6110" y="5559"/>
                    <a:pt x="6188" y="5572"/>
                  </a:cubicBezTo>
                  <a:cubicBezTo>
                    <a:pt x="6232" y="5580"/>
                    <a:pt x="6264" y="5591"/>
                    <a:pt x="6301" y="5612"/>
                  </a:cubicBezTo>
                  <a:cubicBezTo>
                    <a:pt x="6306" y="5616"/>
                    <a:pt x="6307" y="5617"/>
                    <a:pt x="6307" y="5617"/>
                  </a:cubicBezTo>
                  <a:cubicBezTo>
                    <a:pt x="6307" y="5617"/>
                    <a:pt x="6306" y="5616"/>
                    <a:pt x="6306" y="5616"/>
                  </a:cubicBezTo>
                  <a:lnTo>
                    <a:pt x="6306" y="5616"/>
                  </a:lnTo>
                  <a:cubicBezTo>
                    <a:pt x="6306" y="5616"/>
                    <a:pt x="6306" y="5618"/>
                    <a:pt x="6312" y="5623"/>
                  </a:cubicBezTo>
                  <a:lnTo>
                    <a:pt x="6327" y="5638"/>
                  </a:lnTo>
                  <a:lnTo>
                    <a:pt x="6327" y="5638"/>
                  </a:lnTo>
                  <a:cubicBezTo>
                    <a:pt x="6329" y="5642"/>
                    <a:pt x="6334" y="5651"/>
                    <a:pt x="6334" y="5653"/>
                  </a:cubicBezTo>
                  <a:lnTo>
                    <a:pt x="6334" y="5671"/>
                  </a:lnTo>
                  <a:lnTo>
                    <a:pt x="6334" y="5671"/>
                  </a:lnTo>
                  <a:cubicBezTo>
                    <a:pt x="5965" y="5729"/>
                    <a:pt x="5592" y="5757"/>
                    <a:pt x="5219" y="5762"/>
                  </a:cubicBezTo>
                  <a:cubicBezTo>
                    <a:pt x="5152" y="5764"/>
                    <a:pt x="5086" y="5765"/>
                    <a:pt x="5019" y="5765"/>
                  </a:cubicBezTo>
                  <a:cubicBezTo>
                    <a:pt x="4124" y="5765"/>
                    <a:pt x="3221" y="5600"/>
                    <a:pt x="2462" y="5110"/>
                  </a:cubicBezTo>
                  <a:close/>
                  <a:moveTo>
                    <a:pt x="4967" y="1"/>
                  </a:moveTo>
                  <a:cubicBezTo>
                    <a:pt x="4193" y="1"/>
                    <a:pt x="3415" y="129"/>
                    <a:pt x="2681" y="376"/>
                  </a:cubicBezTo>
                  <a:cubicBezTo>
                    <a:pt x="2198" y="541"/>
                    <a:pt x="1679" y="731"/>
                    <a:pt x="1310" y="1093"/>
                  </a:cubicBezTo>
                  <a:cubicBezTo>
                    <a:pt x="1141" y="1254"/>
                    <a:pt x="988" y="1455"/>
                    <a:pt x="940" y="1681"/>
                  </a:cubicBezTo>
                  <a:cubicBezTo>
                    <a:pt x="938" y="1691"/>
                    <a:pt x="937" y="1701"/>
                    <a:pt x="935" y="1710"/>
                  </a:cubicBezTo>
                  <a:lnTo>
                    <a:pt x="935" y="1710"/>
                  </a:lnTo>
                  <a:cubicBezTo>
                    <a:pt x="699" y="1856"/>
                    <a:pt x="479" y="2028"/>
                    <a:pt x="315" y="2248"/>
                  </a:cubicBezTo>
                  <a:cubicBezTo>
                    <a:pt x="26" y="2636"/>
                    <a:pt x="0" y="3159"/>
                    <a:pt x="169" y="3605"/>
                  </a:cubicBezTo>
                  <a:cubicBezTo>
                    <a:pt x="333" y="4040"/>
                    <a:pt x="670" y="4373"/>
                    <a:pt x="1065" y="4607"/>
                  </a:cubicBezTo>
                  <a:cubicBezTo>
                    <a:pt x="1373" y="4790"/>
                    <a:pt x="1711" y="4920"/>
                    <a:pt x="2058" y="5015"/>
                  </a:cubicBezTo>
                  <a:lnTo>
                    <a:pt x="2058" y="5015"/>
                  </a:lnTo>
                  <a:cubicBezTo>
                    <a:pt x="2368" y="5264"/>
                    <a:pt x="2717" y="5465"/>
                    <a:pt x="3090" y="5609"/>
                  </a:cubicBezTo>
                  <a:cubicBezTo>
                    <a:pt x="3588" y="5803"/>
                    <a:pt x="4118" y="5894"/>
                    <a:pt x="4648" y="5920"/>
                  </a:cubicBezTo>
                  <a:cubicBezTo>
                    <a:pt x="4783" y="5926"/>
                    <a:pt x="4918" y="5929"/>
                    <a:pt x="5053" y="5929"/>
                  </a:cubicBezTo>
                  <a:cubicBezTo>
                    <a:pt x="5454" y="5929"/>
                    <a:pt x="5857" y="5901"/>
                    <a:pt x="6253" y="5846"/>
                  </a:cubicBezTo>
                  <a:cubicBezTo>
                    <a:pt x="6263" y="5845"/>
                    <a:pt x="6272" y="5844"/>
                    <a:pt x="6282" y="5843"/>
                  </a:cubicBezTo>
                  <a:lnTo>
                    <a:pt x="6282" y="5843"/>
                  </a:lnTo>
                  <a:cubicBezTo>
                    <a:pt x="6250" y="5881"/>
                    <a:pt x="6204" y="5909"/>
                    <a:pt x="6147" y="5927"/>
                  </a:cubicBezTo>
                  <a:cubicBezTo>
                    <a:pt x="5899" y="6011"/>
                    <a:pt x="5562" y="5945"/>
                    <a:pt x="5365" y="6146"/>
                  </a:cubicBezTo>
                  <a:cubicBezTo>
                    <a:pt x="5226" y="6289"/>
                    <a:pt x="5204" y="6519"/>
                    <a:pt x="5292" y="6688"/>
                  </a:cubicBezTo>
                  <a:cubicBezTo>
                    <a:pt x="5343" y="6783"/>
                    <a:pt x="5423" y="6837"/>
                    <a:pt x="5518" y="6885"/>
                  </a:cubicBezTo>
                  <a:cubicBezTo>
                    <a:pt x="5636" y="6933"/>
                    <a:pt x="5756" y="6976"/>
                    <a:pt x="5881" y="7002"/>
                  </a:cubicBezTo>
                  <a:cubicBezTo>
                    <a:pt x="5888" y="7003"/>
                    <a:pt x="5895" y="7004"/>
                    <a:pt x="5902" y="7004"/>
                  </a:cubicBezTo>
                  <a:cubicBezTo>
                    <a:pt x="6020" y="7004"/>
                    <a:pt x="6054" y="6862"/>
                    <a:pt x="5954" y="6845"/>
                  </a:cubicBezTo>
                  <a:cubicBezTo>
                    <a:pt x="5822" y="6816"/>
                    <a:pt x="5687" y="6775"/>
                    <a:pt x="5562" y="6709"/>
                  </a:cubicBezTo>
                  <a:cubicBezTo>
                    <a:pt x="5467" y="6655"/>
                    <a:pt x="5423" y="6552"/>
                    <a:pt x="5434" y="6446"/>
                  </a:cubicBezTo>
                  <a:cubicBezTo>
                    <a:pt x="5442" y="6351"/>
                    <a:pt x="5493" y="6260"/>
                    <a:pt x="5581" y="6216"/>
                  </a:cubicBezTo>
                  <a:cubicBezTo>
                    <a:pt x="5639" y="6190"/>
                    <a:pt x="5712" y="6176"/>
                    <a:pt x="5778" y="6168"/>
                  </a:cubicBezTo>
                  <a:cubicBezTo>
                    <a:pt x="6038" y="6124"/>
                    <a:pt x="6407" y="6132"/>
                    <a:pt x="6502" y="5821"/>
                  </a:cubicBezTo>
                  <a:cubicBezTo>
                    <a:pt x="6504" y="5816"/>
                    <a:pt x="6505" y="5811"/>
                    <a:pt x="6507" y="5807"/>
                  </a:cubicBezTo>
                  <a:lnTo>
                    <a:pt x="6507" y="5807"/>
                  </a:lnTo>
                  <a:cubicBezTo>
                    <a:pt x="6970" y="5724"/>
                    <a:pt x="7423" y="5595"/>
                    <a:pt x="7862" y="5419"/>
                  </a:cubicBezTo>
                  <a:cubicBezTo>
                    <a:pt x="8172" y="5292"/>
                    <a:pt x="8481" y="5139"/>
                    <a:pt x="8729" y="4916"/>
                  </a:cubicBezTo>
                  <a:lnTo>
                    <a:pt x="8729" y="4916"/>
                  </a:lnTo>
                  <a:cubicBezTo>
                    <a:pt x="8836" y="4873"/>
                    <a:pt x="8941" y="4824"/>
                    <a:pt x="9044" y="4771"/>
                  </a:cubicBezTo>
                  <a:cubicBezTo>
                    <a:pt x="9490" y="4545"/>
                    <a:pt x="9826" y="4139"/>
                    <a:pt x="9874" y="3627"/>
                  </a:cubicBezTo>
                  <a:cubicBezTo>
                    <a:pt x="9886" y="3487"/>
                    <a:pt x="9873" y="3351"/>
                    <a:pt x="9841" y="3218"/>
                  </a:cubicBezTo>
                  <a:lnTo>
                    <a:pt x="9841" y="3218"/>
                  </a:lnTo>
                  <a:cubicBezTo>
                    <a:pt x="9883" y="3165"/>
                    <a:pt x="9915" y="3102"/>
                    <a:pt x="9932" y="3027"/>
                  </a:cubicBezTo>
                  <a:cubicBezTo>
                    <a:pt x="10027" y="2614"/>
                    <a:pt x="9713" y="2201"/>
                    <a:pt x="9479" y="1897"/>
                  </a:cubicBezTo>
                  <a:cubicBezTo>
                    <a:pt x="9190" y="1535"/>
                    <a:pt x="8842" y="1224"/>
                    <a:pt x="8455" y="968"/>
                  </a:cubicBezTo>
                  <a:cubicBezTo>
                    <a:pt x="7661" y="445"/>
                    <a:pt x="6714" y="157"/>
                    <a:pt x="5767" y="47"/>
                  </a:cubicBezTo>
                  <a:cubicBezTo>
                    <a:pt x="5502" y="16"/>
                    <a:pt x="5235" y="1"/>
                    <a:pt x="4967" y="1"/>
                  </a:cubicBezTo>
                  <a:close/>
                </a:path>
              </a:pathLst>
            </a:custGeom>
            <a:solidFill>
              <a:srgbClr val="3030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66781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0;p42">
            <a:extLst>
              <a:ext uri="{FF2B5EF4-FFF2-40B4-BE49-F238E27FC236}">
                <a16:creationId xmlns:a16="http://schemas.microsoft.com/office/drawing/2014/main" id="{C0F56811-2F62-F662-303B-482DF071D10A}"/>
              </a:ext>
            </a:extLst>
          </p:cNvPr>
          <p:cNvSpPr txBox="1"/>
          <p:nvPr/>
        </p:nvSpPr>
        <p:spPr>
          <a:xfrm>
            <a:off x="1169899" y="2029124"/>
            <a:ext cx="5543552" cy="5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s-PE" sz="2133" dirty="0">
                <a:solidFill>
                  <a:srgbClr val="224271"/>
                </a:solidFill>
                <a:latin typeface="Source Sans Pro" panose="020B0503030403020204" pitchFamily="34" charset="0"/>
                <a:ea typeface="Rubik"/>
                <a:cs typeface="Rubik" panose="020B0604020202020204" charset="-79"/>
                <a:sym typeface="Rubik"/>
              </a:rPr>
              <a:t>ELABORADO POR  </a:t>
            </a:r>
            <a:r>
              <a:rPr lang="es-PE" sz="2133" dirty="0">
                <a:solidFill>
                  <a:srgbClr val="224271"/>
                </a:solidFill>
                <a:latin typeface="Source Sans Pro" panose="020B0503030403020204" pitchFamily="34" charset="0"/>
                <a:ea typeface="Montserrat"/>
                <a:cs typeface="Assistant Light" pitchFamily="2" charset="-79"/>
                <a:sym typeface="Montserrat"/>
              </a:rPr>
              <a:t>: </a:t>
            </a:r>
            <a:r>
              <a:rPr lang="es-PE" sz="2133" dirty="0">
                <a:latin typeface="Source Sans Pro" panose="020B0503030403020204" pitchFamily="34" charset="0"/>
                <a:ea typeface="Montserrat"/>
                <a:cs typeface="Kanit Light" panose="020B0604020202020204" charset="-34"/>
                <a:sym typeface="Montserrat"/>
              </a:rPr>
              <a:t>slidesppt.net</a:t>
            </a:r>
          </a:p>
          <a:p>
            <a:pPr lvl="0"/>
            <a:endParaRPr sz="2133" b="1" dirty="0">
              <a:solidFill>
                <a:srgbClr val="02FFB3"/>
              </a:solidFill>
              <a:latin typeface="Source Sans Pro" panose="020B0503030403020204" pitchFamily="34" charset="0"/>
              <a:ea typeface="Rubik"/>
              <a:cs typeface="Rubik" panose="020B0604020202020204" charset="-79"/>
              <a:sym typeface="Rubik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4B7CB68B-E535-D4EA-B4A5-D7B4FD2DD662}"/>
              </a:ext>
            </a:extLst>
          </p:cNvPr>
          <p:cNvGrpSpPr/>
          <p:nvPr/>
        </p:nvGrpSpPr>
        <p:grpSpPr>
          <a:xfrm>
            <a:off x="1169899" y="3034967"/>
            <a:ext cx="3985576" cy="2126071"/>
            <a:chOff x="877424" y="2601843"/>
            <a:chExt cx="2989182" cy="1594553"/>
          </a:xfrm>
        </p:grpSpPr>
        <p:sp>
          <p:nvSpPr>
            <p:cNvPr id="4" name="Google Shape;272;p42">
              <a:extLst>
                <a:ext uri="{FF2B5EF4-FFF2-40B4-BE49-F238E27FC236}">
                  <a16:creationId xmlns:a16="http://schemas.microsoft.com/office/drawing/2014/main" id="{61EBA481-F801-1D77-7A09-0E26961B1A5F}"/>
                </a:ext>
              </a:extLst>
            </p:cNvPr>
            <p:cNvSpPr txBox="1"/>
            <p:nvPr/>
          </p:nvSpPr>
          <p:spPr>
            <a:xfrm>
              <a:off x="877424" y="2601843"/>
              <a:ext cx="2117100" cy="30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lvl="0"/>
              <a:r>
                <a:rPr lang="es-PE" sz="2133" dirty="0">
                  <a:solidFill>
                    <a:srgbClr val="224271"/>
                  </a:solidFill>
                  <a:latin typeface="Source Sans Pro" panose="020B0503030403020204" pitchFamily="34" charset="0"/>
                  <a:ea typeface="Rubik"/>
                  <a:cs typeface="Rubik" panose="020B0604020202020204" charset="-79"/>
                  <a:sym typeface="Rubik"/>
                </a:rPr>
                <a:t>IMAGES</a:t>
              </a:r>
              <a:r>
                <a:rPr lang="en" sz="2133" dirty="0">
                  <a:solidFill>
                    <a:srgbClr val="224271"/>
                  </a:solidFill>
                  <a:latin typeface="Source Sans Pro" panose="020B0503030403020204" pitchFamily="34" charset="0"/>
                  <a:ea typeface="Rubik"/>
                  <a:cs typeface="Rubik" panose="020B0604020202020204" charset="-79"/>
                  <a:sym typeface="Rubik"/>
                </a:rPr>
                <a:t> :</a:t>
              </a:r>
              <a:endParaRPr sz="2133" dirty="0">
                <a:solidFill>
                  <a:srgbClr val="224271"/>
                </a:solidFill>
                <a:latin typeface="Source Sans Pro" panose="020B0503030403020204" pitchFamily="34" charset="0"/>
                <a:ea typeface="Rubik"/>
                <a:cs typeface="Rubik" panose="020B0604020202020204" charset="-79"/>
                <a:sym typeface="Rubik"/>
              </a:endParaRPr>
            </a:p>
          </p:txBody>
        </p:sp>
        <p:sp>
          <p:nvSpPr>
            <p:cNvPr id="5" name="Google Shape;273;p42">
              <a:extLst>
                <a:ext uri="{FF2B5EF4-FFF2-40B4-BE49-F238E27FC236}">
                  <a16:creationId xmlns:a16="http://schemas.microsoft.com/office/drawing/2014/main" id="{DA512FD3-529C-2BDF-F0CC-B50CB1B8B801}"/>
                </a:ext>
              </a:extLst>
            </p:cNvPr>
            <p:cNvSpPr txBox="1"/>
            <p:nvPr/>
          </p:nvSpPr>
          <p:spPr>
            <a:xfrm>
              <a:off x="877424" y="2910468"/>
              <a:ext cx="2989182" cy="12859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380962" indent="-380962">
                <a:buFont typeface="Arial" panose="020B0604020202020204" pitchFamily="34" charset="0"/>
                <a:buChar char="•"/>
              </a:pPr>
              <a:r>
                <a:rPr lang="es-MX" sz="2000" dirty="0">
                  <a:latin typeface="Source Sans Pro" panose="020B0503030403020204" pitchFamily="34" charset="0"/>
                  <a:ea typeface="Montserrat"/>
                  <a:cs typeface="Kanit Light" panose="020B0604020202020204" charset="-34"/>
                  <a:sym typeface="Montserrat"/>
                </a:rPr>
                <a:t>pngegg.com</a:t>
              </a:r>
            </a:p>
            <a:p>
              <a:pPr marL="380962" indent="-380962">
                <a:buFont typeface="Arial" panose="020B0604020202020204" pitchFamily="34" charset="0"/>
                <a:buChar char="•"/>
              </a:pPr>
              <a:r>
                <a:rPr lang="es-MX" sz="2000" dirty="0">
                  <a:latin typeface="Source Sans Pro" panose="020B0503030403020204" pitchFamily="34" charset="0"/>
                  <a:ea typeface="Montserrat"/>
                  <a:cs typeface="Kanit Light" panose="020B0604020202020204" charset="-34"/>
                  <a:sym typeface="Montserrat"/>
                </a:rPr>
                <a:t>pixabay.com</a:t>
              </a:r>
            </a:p>
            <a:p>
              <a:pPr marL="380962" indent="-380962">
                <a:buFont typeface="Arial" panose="020B0604020202020204" pitchFamily="34" charset="0"/>
                <a:buChar char="•"/>
              </a:pPr>
              <a:r>
                <a:rPr lang="es-MX" sz="2000" dirty="0">
                  <a:latin typeface="Source Sans Pro" panose="020B0503030403020204" pitchFamily="34" charset="0"/>
                  <a:ea typeface="Montserrat"/>
                  <a:cs typeface="Kanit Light" panose="020B0604020202020204" charset="-34"/>
                  <a:sym typeface="Montserrat"/>
                </a:rPr>
                <a:t>freepik.es</a:t>
              </a:r>
            </a:p>
          </p:txBody>
        </p:sp>
      </p:grpSp>
      <p:sp>
        <p:nvSpPr>
          <p:cNvPr id="6" name="Google Shape;274;p42">
            <a:extLst>
              <a:ext uri="{FF2B5EF4-FFF2-40B4-BE49-F238E27FC236}">
                <a16:creationId xmlns:a16="http://schemas.microsoft.com/office/drawing/2014/main" id="{55D0A689-A2E1-4A1B-EF9A-DF71D9CD6938}"/>
              </a:ext>
            </a:extLst>
          </p:cNvPr>
          <p:cNvSpPr txBox="1"/>
          <p:nvPr/>
        </p:nvSpPr>
        <p:spPr>
          <a:xfrm>
            <a:off x="1169899" y="4893569"/>
            <a:ext cx="28228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133" dirty="0">
                <a:solidFill>
                  <a:srgbClr val="224271"/>
                </a:solidFill>
                <a:latin typeface="Source Sans Pro" panose="020B0503030403020204" pitchFamily="34" charset="0"/>
                <a:ea typeface="Rubik"/>
                <a:cs typeface="Rubik" panose="020B0604020202020204" charset="-79"/>
                <a:sym typeface="Rubik"/>
              </a:rPr>
              <a:t>FONTS :</a:t>
            </a:r>
            <a:endParaRPr sz="2133" dirty="0">
              <a:solidFill>
                <a:srgbClr val="224271"/>
              </a:solidFill>
              <a:latin typeface="Source Sans Pro" panose="020B0503030403020204" pitchFamily="34" charset="0"/>
              <a:ea typeface="Rubik"/>
              <a:cs typeface="Rubik" panose="020B0604020202020204" charset="-79"/>
              <a:sym typeface="Rubik"/>
            </a:endParaRPr>
          </a:p>
        </p:txBody>
      </p:sp>
      <p:sp>
        <p:nvSpPr>
          <p:cNvPr id="7" name="Google Shape;275;p42">
            <a:extLst>
              <a:ext uri="{FF2B5EF4-FFF2-40B4-BE49-F238E27FC236}">
                <a16:creationId xmlns:a16="http://schemas.microsoft.com/office/drawing/2014/main" id="{BB9EF80D-7CBE-7BEB-D79C-450DC72CC5F5}"/>
              </a:ext>
            </a:extLst>
          </p:cNvPr>
          <p:cNvSpPr txBox="1"/>
          <p:nvPr/>
        </p:nvSpPr>
        <p:spPr>
          <a:xfrm>
            <a:off x="1169899" y="5305069"/>
            <a:ext cx="3527168" cy="9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380962" indent="-380962">
              <a:buFont typeface="Arial" panose="020B0604020202020204" pitchFamily="34" charset="0"/>
              <a:buChar char="•"/>
            </a:pPr>
            <a:r>
              <a:rPr lang="es-PE" sz="2000" dirty="0">
                <a:latin typeface="Source Sans Pro" panose="020B0503030403020204" pitchFamily="34" charset="0"/>
                <a:ea typeface="Montserrat"/>
                <a:cs typeface="Kanit Light" panose="020B0604020202020204" charset="-34"/>
                <a:sym typeface="Montserrat"/>
              </a:rPr>
              <a:t>Century Gothic</a:t>
            </a:r>
          </a:p>
        </p:txBody>
      </p:sp>
      <p:sp>
        <p:nvSpPr>
          <p:cNvPr id="8" name="Google Shape;263;p42">
            <a:extLst>
              <a:ext uri="{FF2B5EF4-FFF2-40B4-BE49-F238E27FC236}">
                <a16:creationId xmlns:a16="http://schemas.microsoft.com/office/drawing/2014/main" id="{50AB901C-B7CF-1759-A050-054B5F1DABC4}"/>
              </a:ext>
            </a:extLst>
          </p:cNvPr>
          <p:cNvSpPr txBox="1"/>
          <p:nvPr/>
        </p:nvSpPr>
        <p:spPr>
          <a:xfrm>
            <a:off x="769631" y="166791"/>
            <a:ext cx="5424400" cy="1031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ctr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3600" b="1" i="0" u="none" strike="noStrike" cap="none">
                <a:solidFill>
                  <a:srgbClr val="27348B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R="0" lvl="1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rPr lang="es-PE" sz="6000" dirty="0">
                <a:solidFill>
                  <a:srgbClr val="224271"/>
                </a:solidFill>
                <a:latin typeface="Arial (Títulos)"/>
                <a:cs typeface="Rubik" panose="020B0604020202020204" charset="-79"/>
              </a:rPr>
              <a:t>FUENTE</a:t>
            </a:r>
          </a:p>
        </p:txBody>
      </p:sp>
      <p:sp>
        <p:nvSpPr>
          <p:cNvPr id="9" name="TextBox 59">
            <a:extLst>
              <a:ext uri="{FF2B5EF4-FFF2-40B4-BE49-F238E27FC236}">
                <a16:creationId xmlns:a16="http://schemas.microsoft.com/office/drawing/2014/main" id="{C85595AE-7A15-A40B-B08B-51DBDC84A859}"/>
              </a:ext>
            </a:extLst>
          </p:cNvPr>
          <p:cNvSpPr txBox="1"/>
          <p:nvPr/>
        </p:nvSpPr>
        <p:spPr>
          <a:xfrm>
            <a:off x="9621360" y="6443174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Gráfico 10">
            <a:extLst>
              <a:ext uri="{FF2B5EF4-FFF2-40B4-BE49-F238E27FC236}">
                <a16:creationId xmlns:a16="http://schemas.microsoft.com/office/drawing/2014/main" id="{FDF3D1F5-0EDE-9305-C4D5-327D306D8E52}"/>
              </a:ext>
            </a:extLst>
          </p:cNvPr>
          <p:cNvGrpSpPr/>
          <p:nvPr/>
        </p:nvGrpSpPr>
        <p:grpSpPr>
          <a:xfrm>
            <a:off x="10895107" y="5490861"/>
            <a:ext cx="849367" cy="849367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11" name="Forma libre: forma 30">
              <a:extLst>
                <a:ext uri="{FF2B5EF4-FFF2-40B4-BE49-F238E27FC236}">
                  <a16:creationId xmlns:a16="http://schemas.microsoft.com/office/drawing/2014/main" id="{50ED9685-9F36-A950-548B-8B09006DCCA3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avLst/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solidFill>
              <a:srgbClr val="0265A1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  <p:sp>
          <p:nvSpPr>
            <p:cNvPr id="12" name="Forma libre: forma 31">
              <a:extLst>
                <a:ext uri="{FF2B5EF4-FFF2-40B4-BE49-F238E27FC236}">
                  <a16:creationId xmlns:a16="http://schemas.microsoft.com/office/drawing/2014/main" id="{71239628-156B-AD9B-1D24-44ED4D994CB3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avLst/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rgbClr val="FFFFFF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</p:grpSp>
      <p:grpSp>
        <p:nvGrpSpPr>
          <p:cNvPr id="226" name="Google Shape;1749;p44">
            <a:extLst>
              <a:ext uri="{FF2B5EF4-FFF2-40B4-BE49-F238E27FC236}">
                <a16:creationId xmlns:a16="http://schemas.microsoft.com/office/drawing/2014/main" id="{54D5CEE6-521A-4319-2F66-878F831910F2}"/>
              </a:ext>
            </a:extLst>
          </p:cNvPr>
          <p:cNvGrpSpPr/>
          <p:nvPr/>
        </p:nvGrpSpPr>
        <p:grpSpPr>
          <a:xfrm>
            <a:off x="6663378" y="218160"/>
            <a:ext cx="2967112" cy="6421680"/>
            <a:chOff x="446005" y="330625"/>
            <a:chExt cx="2967112" cy="6421680"/>
          </a:xfrm>
        </p:grpSpPr>
        <p:grpSp>
          <p:nvGrpSpPr>
            <p:cNvPr id="227" name="Google Shape;1750;p44">
              <a:extLst>
                <a:ext uri="{FF2B5EF4-FFF2-40B4-BE49-F238E27FC236}">
                  <a16:creationId xmlns:a16="http://schemas.microsoft.com/office/drawing/2014/main" id="{D240BF2E-4024-943E-0EF2-EDDF1CC64056}"/>
                </a:ext>
              </a:extLst>
            </p:cNvPr>
            <p:cNvGrpSpPr/>
            <p:nvPr/>
          </p:nvGrpSpPr>
          <p:grpSpPr>
            <a:xfrm>
              <a:off x="446005" y="1009510"/>
              <a:ext cx="2967112" cy="5742795"/>
              <a:chOff x="759200" y="536000"/>
              <a:chExt cx="2380545" cy="4607506"/>
            </a:xfrm>
          </p:grpSpPr>
          <p:sp>
            <p:nvSpPr>
              <p:cNvPr id="241" name="Google Shape;1751;p44">
                <a:extLst>
                  <a:ext uri="{FF2B5EF4-FFF2-40B4-BE49-F238E27FC236}">
                    <a16:creationId xmlns:a16="http://schemas.microsoft.com/office/drawing/2014/main" id="{FC2A9709-75F5-2417-B677-65356013129C}"/>
                  </a:ext>
                </a:extLst>
              </p:cNvPr>
              <p:cNvSpPr/>
              <p:nvPr/>
            </p:nvSpPr>
            <p:spPr>
              <a:xfrm>
                <a:off x="1814865" y="1545398"/>
                <a:ext cx="269475" cy="345328"/>
              </a:xfrm>
              <a:custGeom>
                <a:avLst/>
                <a:gdLst/>
                <a:ahLst/>
                <a:cxnLst/>
                <a:rect l="l" t="t" r="r" b="b"/>
                <a:pathLst>
                  <a:path w="3716" h="4762" extrusionOk="0">
                    <a:moveTo>
                      <a:pt x="0" y="1"/>
                    </a:moveTo>
                    <a:lnTo>
                      <a:pt x="0" y="4762"/>
                    </a:lnTo>
                    <a:lnTo>
                      <a:pt x="3715" y="4762"/>
                    </a:lnTo>
                    <a:lnTo>
                      <a:pt x="3715" y="1"/>
                    </a:lnTo>
                    <a:close/>
                  </a:path>
                </a:pathLst>
              </a:custGeom>
              <a:solidFill>
                <a:srgbClr val="FFCD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42" name="Google Shape;1752;p44">
                <a:extLst>
                  <a:ext uri="{FF2B5EF4-FFF2-40B4-BE49-F238E27FC236}">
                    <a16:creationId xmlns:a16="http://schemas.microsoft.com/office/drawing/2014/main" id="{6BB1601C-E1C7-7542-2676-EC1B0801A60F}"/>
                  </a:ext>
                </a:extLst>
              </p:cNvPr>
              <p:cNvSpPr/>
              <p:nvPr/>
            </p:nvSpPr>
            <p:spPr>
              <a:xfrm>
                <a:off x="1814865" y="1545108"/>
                <a:ext cx="269765" cy="160771"/>
              </a:xfrm>
              <a:custGeom>
                <a:avLst/>
                <a:gdLst/>
                <a:ahLst/>
                <a:cxnLst/>
                <a:rect l="l" t="t" r="r" b="b"/>
                <a:pathLst>
                  <a:path w="3720" h="2217" extrusionOk="0">
                    <a:moveTo>
                      <a:pt x="0" y="1"/>
                    </a:moveTo>
                    <a:lnTo>
                      <a:pt x="0" y="1193"/>
                    </a:lnTo>
                    <a:cubicBezTo>
                      <a:pt x="0" y="1193"/>
                      <a:pt x="322" y="2217"/>
                      <a:pt x="1880" y="2217"/>
                    </a:cubicBezTo>
                    <a:cubicBezTo>
                      <a:pt x="3438" y="2217"/>
                      <a:pt x="3719" y="1193"/>
                      <a:pt x="3719" y="1193"/>
                    </a:cubicBezTo>
                    <a:lnTo>
                      <a:pt x="3719" y="1"/>
                    </a:lnTo>
                    <a:close/>
                  </a:path>
                </a:pathLst>
              </a:custGeom>
              <a:solidFill>
                <a:srgbClr val="30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43" name="Google Shape;1753;p44">
                <a:extLst>
                  <a:ext uri="{FF2B5EF4-FFF2-40B4-BE49-F238E27FC236}">
                    <a16:creationId xmlns:a16="http://schemas.microsoft.com/office/drawing/2014/main" id="{8AD39594-D4AE-A416-4D8E-D3D6BA000DA6}"/>
                  </a:ext>
                </a:extLst>
              </p:cNvPr>
              <p:cNvSpPr/>
              <p:nvPr/>
            </p:nvSpPr>
            <p:spPr>
              <a:xfrm>
                <a:off x="1493699" y="854627"/>
                <a:ext cx="914736" cy="804364"/>
              </a:xfrm>
              <a:custGeom>
                <a:avLst/>
                <a:gdLst/>
                <a:ahLst/>
                <a:cxnLst/>
                <a:rect l="l" t="t" r="r" b="b"/>
                <a:pathLst>
                  <a:path w="12614" h="11092" extrusionOk="0">
                    <a:moveTo>
                      <a:pt x="6291" y="1"/>
                    </a:moveTo>
                    <a:cubicBezTo>
                      <a:pt x="2722" y="1"/>
                      <a:pt x="1741" y="2838"/>
                      <a:pt x="1555" y="5318"/>
                    </a:cubicBezTo>
                    <a:cubicBezTo>
                      <a:pt x="1449" y="5230"/>
                      <a:pt x="1339" y="5149"/>
                      <a:pt x="1226" y="5076"/>
                    </a:cubicBezTo>
                    <a:cubicBezTo>
                      <a:pt x="1124" y="5010"/>
                      <a:pt x="1021" y="4952"/>
                      <a:pt x="900" y="4930"/>
                    </a:cubicBezTo>
                    <a:cubicBezTo>
                      <a:pt x="859" y="4921"/>
                      <a:pt x="817" y="4917"/>
                      <a:pt x="775" y="4917"/>
                    </a:cubicBezTo>
                    <a:cubicBezTo>
                      <a:pt x="569" y="4917"/>
                      <a:pt x="364" y="5017"/>
                      <a:pt x="228" y="5175"/>
                    </a:cubicBezTo>
                    <a:cubicBezTo>
                      <a:pt x="63" y="5369"/>
                      <a:pt x="1" y="5628"/>
                      <a:pt x="16" y="5877"/>
                    </a:cubicBezTo>
                    <a:cubicBezTo>
                      <a:pt x="41" y="6301"/>
                      <a:pt x="312" y="6703"/>
                      <a:pt x="696" y="6890"/>
                    </a:cubicBezTo>
                    <a:cubicBezTo>
                      <a:pt x="854" y="6967"/>
                      <a:pt x="1032" y="7004"/>
                      <a:pt x="1210" y="7004"/>
                    </a:cubicBezTo>
                    <a:cubicBezTo>
                      <a:pt x="1328" y="7004"/>
                      <a:pt x="1446" y="6988"/>
                      <a:pt x="1559" y="6956"/>
                    </a:cubicBezTo>
                    <a:cubicBezTo>
                      <a:pt x="1869" y="9289"/>
                      <a:pt x="3866" y="11092"/>
                      <a:pt x="6287" y="11092"/>
                    </a:cubicBezTo>
                    <a:cubicBezTo>
                      <a:pt x="8708" y="11092"/>
                      <a:pt x="10704" y="9285"/>
                      <a:pt x="11011" y="6945"/>
                    </a:cubicBezTo>
                    <a:cubicBezTo>
                      <a:pt x="11135" y="6983"/>
                      <a:pt x="11265" y="7003"/>
                      <a:pt x="11394" y="7003"/>
                    </a:cubicBezTo>
                    <a:cubicBezTo>
                      <a:pt x="11572" y="7003"/>
                      <a:pt x="11749" y="6966"/>
                      <a:pt x="11907" y="6890"/>
                    </a:cubicBezTo>
                    <a:cubicBezTo>
                      <a:pt x="12291" y="6703"/>
                      <a:pt x="12566" y="6301"/>
                      <a:pt x="12587" y="5877"/>
                    </a:cubicBezTo>
                    <a:cubicBezTo>
                      <a:pt x="12613" y="5628"/>
                      <a:pt x="12544" y="5369"/>
                      <a:pt x="12383" y="5175"/>
                    </a:cubicBezTo>
                    <a:cubicBezTo>
                      <a:pt x="12246" y="5017"/>
                      <a:pt x="12044" y="4917"/>
                      <a:pt x="11837" y="4917"/>
                    </a:cubicBezTo>
                    <a:cubicBezTo>
                      <a:pt x="11794" y="4917"/>
                      <a:pt x="11752" y="4921"/>
                      <a:pt x="11710" y="4930"/>
                    </a:cubicBezTo>
                    <a:cubicBezTo>
                      <a:pt x="11593" y="4952"/>
                      <a:pt x="11487" y="5010"/>
                      <a:pt x="11388" y="5076"/>
                    </a:cubicBezTo>
                    <a:cubicBezTo>
                      <a:pt x="11267" y="5149"/>
                      <a:pt x="11158" y="5237"/>
                      <a:pt x="11052" y="5321"/>
                    </a:cubicBezTo>
                    <a:cubicBezTo>
                      <a:pt x="10993" y="2846"/>
                      <a:pt x="10481" y="1"/>
                      <a:pt x="6291" y="1"/>
                    </a:cubicBezTo>
                    <a:close/>
                  </a:path>
                </a:pathLst>
              </a:custGeom>
              <a:solidFill>
                <a:srgbClr val="FFCD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44" name="Google Shape;1754;p44">
                <a:extLst>
                  <a:ext uri="{FF2B5EF4-FFF2-40B4-BE49-F238E27FC236}">
                    <a16:creationId xmlns:a16="http://schemas.microsoft.com/office/drawing/2014/main" id="{BAFFC8F7-89E8-28DC-0939-6569C7AF105D}"/>
                  </a:ext>
                </a:extLst>
              </p:cNvPr>
              <p:cNvSpPr/>
              <p:nvPr/>
            </p:nvSpPr>
            <p:spPr>
              <a:xfrm>
                <a:off x="1904493" y="1304071"/>
                <a:ext cx="93403" cy="64251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886" extrusionOk="0">
                    <a:moveTo>
                      <a:pt x="644" y="1"/>
                    </a:moveTo>
                    <a:cubicBezTo>
                      <a:pt x="285" y="1"/>
                      <a:pt x="0" y="396"/>
                      <a:pt x="0" y="886"/>
                    </a:cubicBezTo>
                    <a:lnTo>
                      <a:pt x="187" y="886"/>
                    </a:lnTo>
                    <a:cubicBezTo>
                      <a:pt x="187" y="505"/>
                      <a:pt x="395" y="184"/>
                      <a:pt x="644" y="184"/>
                    </a:cubicBezTo>
                    <a:cubicBezTo>
                      <a:pt x="889" y="184"/>
                      <a:pt x="1101" y="505"/>
                      <a:pt x="1101" y="886"/>
                    </a:cubicBezTo>
                    <a:lnTo>
                      <a:pt x="1287" y="886"/>
                    </a:lnTo>
                    <a:cubicBezTo>
                      <a:pt x="1287" y="396"/>
                      <a:pt x="998" y="1"/>
                      <a:pt x="644" y="1"/>
                    </a:cubicBezTo>
                    <a:close/>
                  </a:path>
                </a:pathLst>
              </a:custGeom>
              <a:solidFill>
                <a:srgbClr val="30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45" name="Google Shape;1755;p44">
                <a:extLst>
                  <a:ext uri="{FF2B5EF4-FFF2-40B4-BE49-F238E27FC236}">
                    <a16:creationId xmlns:a16="http://schemas.microsoft.com/office/drawing/2014/main" id="{E06430F6-73D2-D68D-181C-D148D3A64686}"/>
                  </a:ext>
                </a:extLst>
              </p:cNvPr>
              <p:cNvSpPr/>
              <p:nvPr/>
            </p:nvSpPr>
            <p:spPr>
              <a:xfrm>
                <a:off x="1856561" y="1442428"/>
                <a:ext cx="185790" cy="39014"/>
              </a:xfrm>
              <a:custGeom>
                <a:avLst/>
                <a:gdLst/>
                <a:ahLst/>
                <a:cxnLst/>
                <a:rect l="l" t="t" r="r" b="b"/>
                <a:pathLst>
                  <a:path w="2562" h="538" extrusionOk="0">
                    <a:moveTo>
                      <a:pt x="1284" y="0"/>
                    </a:moveTo>
                    <a:cubicBezTo>
                      <a:pt x="1045" y="0"/>
                      <a:pt x="807" y="38"/>
                      <a:pt x="581" y="115"/>
                    </a:cubicBezTo>
                    <a:cubicBezTo>
                      <a:pt x="402" y="174"/>
                      <a:pt x="233" y="258"/>
                      <a:pt x="80" y="360"/>
                    </a:cubicBezTo>
                    <a:cubicBezTo>
                      <a:pt x="1" y="418"/>
                      <a:pt x="50" y="538"/>
                      <a:pt x="126" y="538"/>
                    </a:cubicBezTo>
                    <a:cubicBezTo>
                      <a:pt x="141" y="538"/>
                      <a:pt x="158" y="533"/>
                      <a:pt x="175" y="521"/>
                    </a:cubicBezTo>
                    <a:cubicBezTo>
                      <a:pt x="504" y="299"/>
                      <a:pt x="897" y="186"/>
                      <a:pt x="1291" y="186"/>
                    </a:cubicBezTo>
                    <a:cubicBezTo>
                      <a:pt x="1506" y="186"/>
                      <a:pt x="1721" y="220"/>
                      <a:pt x="1926" y="287"/>
                    </a:cubicBezTo>
                    <a:cubicBezTo>
                      <a:pt x="2091" y="342"/>
                      <a:pt x="2245" y="415"/>
                      <a:pt x="2387" y="514"/>
                    </a:cubicBezTo>
                    <a:cubicBezTo>
                      <a:pt x="2403" y="523"/>
                      <a:pt x="2418" y="528"/>
                      <a:pt x="2432" y="528"/>
                    </a:cubicBezTo>
                    <a:cubicBezTo>
                      <a:pt x="2510" y="528"/>
                      <a:pt x="2562" y="405"/>
                      <a:pt x="2479" y="353"/>
                    </a:cubicBezTo>
                    <a:cubicBezTo>
                      <a:pt x="2128" y="119"/>
                      <a:pt x="1706" y="0"/>
                      <a:pt x="1284" y="0"/>
                    </a:cubicBezTo>
                    <a:close/>
                  </a:path>
                </a:pathLst>
              </a:custGeom>
              <a:solidFill>
                <a:srgbClr val="30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46" name="Google Shape;1756;p44">
                <a:extLst>
                  <a:ext uri="{FF2B5EF4-FFF2-40B4-BE49-F238E27FC236}">
                    <a16:creationId xmlns:a16="http://schemas.microsoft.com/office/drawing/2014/main" id="{1BBACB9B-9E79-B197-B53E-C366A13B2029}"/>
                  </a:ext>
                </a:extLst>
              </p:cNvPr>
              <p:cNvSpPr/>
              <p:nvPr/>
            </p:nvSpPr>
            <p:spPr>
              <a:xfrm>
                <a:off x="2069753" y="1127136"/>
                <a:ext cx="144527" cy="70995"/>
              </a:xfrm>
              <a:custGeom>
                <a:avLst/>
                <a:gdLst/>
                <a:ahLst/>
                <a:cxnLst/>
                <a:rect l="l" t="t" r="r" b="b"/>
                <a:pathLst>
                  <a:path w="1993" h="979" extrusionOk="0">
                    <a:moveTo>
                      <a:pt x="140" y="0"/>
                    </a:moveTo>
                    <a:cubicBezTo>
                      <a:pt x="66" y="0"/>
                      <a:pt x="0" y="92"/>
                      <a:pt x="69" y="155"/>
                    </a:cubicBezTo>
                    <a:cubicBezTo>
                      <a:pt x="460" y="510"/>
                      <a:pt x="935" y="770"/>
                      <a:pt x="1451" y="898"/>
                    </a:cubicBezTo>
                    <a:cubicBezTo>
                      <a:pt x="1597" y="934"/>
                      <a:pt x="1747" y="960"/>
                      <a:pt x="1897" y="978"/>
                    </a:cubicBezTo>
                    <a:cubicBezTo>
                      <a:pt x="1901" y="979"/>
                      <a:pt x="1904" y="979"/>
                      <a:pt x="1907" y="979"/>
                    </a:cubicBezTo>
                    <a:cubicBezTo>
                      <a:pt x="1953" y="979"/>
                      <a:pt x="1989" y="931"/>
                      <a:pt x="1989" y="887"/>
                    </a:cubicBezTo>
                    <a:cubicBezTo>
                      <a:pt x="1992" y="828"/>
                      <a:pt x="1952" y="795"/>
                      <a:pt x="1901" y="792"/>
                    </a:cubicBezTo>
                    <a:cubicBezTo>
                      <a:pt x="1276" y="719"/>
                      <a:pt x="672" y="444"/>
                      <a:pt x="200" y="24"/>
                    </a:cubicBezTo>
                    <a:cubicBezTo>
                      <a:pt x="181" y="7"/>
                      <a:pt x="160" y="0"/>
                      <a:pt x="140" y="0"/>
                    </a:cubicBezTo>
                    <a:close/>
                  </a:path>
                </a:pathLst>
              </a:custGeom>
              <a:solidFill>
                <a:srgbClr val="30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47" name="Google Shape;1757;p44">
                <a:extLst>
                  <a:ext uri="{FF2B5EF4-FFF2-40B4-BE49-F238E27FC236}">
                    <a16:creationId xmlns:a16="http://schemas.microsoft.com/office/drawing/2014/main" id="{1E0518FA-18F0-FDE4-0983-D3B50E61A606}"/>
                  </a:ext>
                </a:extLst>
              </p:cNvPr>
              <p:cNvSpPr/>
              <p:nvPr/>
            </p:nvSpPr>
            <p:spPr>
              <a:xfrm>
                <a:off x="1163831" y="4364680"/>
                <a:ext cx="614223" cy="538370"/>
              </a:xfrm>
              <a:custGeom>
                <a:avLst/>
                <a:gdLst/>
                <a:ahLst/>
                <a:cxnLst/>
                <a:rect l="l" t="t" r="r" b="b"/>
                <a:pathLst>
                  <a:path w="8470" h="7424" extrusionOk="0">
                    <a:moveTo>
                      <a:pt x="1006" y="0"/>
                    </a:moveTo>
                    <a:lnTo>
                      <a:pt x="1" y="7423"/>
                    </a:lnTo>
                    <a:lnTo>
                      <a:pt x="7636" y="7423"/>
                    </a:lnTo>
                    <a:lnTo>
                      <a:pt x="8470" y="0"/>
                    </a:lnTo>
                    <a:close/>
                  </a:path>
                </a:pathLst>
              </a:custGeom>
              <a:solidFill>
                <a:srgbClr val="FFCD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48" name="Google Shape;1758;p44">
                <a:extLst>
                  <a:ext uri="{FF2B5EF4-FFF2-40B4-BE49-F238E27FC236}">
                    <a16:creationId xmlns:a16="http://schemas.microsoft.com/office/drawing/2014/main" id="{0827131C-2685-0A83-D8DE-84A39E2D0490}"/>
                  </a:ext>
                </a:extLst>
              </p:cNvPr>
              <p:cNvSpPr/>
              <p:nvPr/>
            </p:nvSpPr>
            <p:spPr>
              <a:xfrm>
                <a:off x="2323989" y="1251715"/>
                <a:ext cx="54388" cy="56854"/>
              </a:xfrm>
              <a:custGeom>
                <a:avLst/>
                <a:gdLst/>
                <a:ahLst/>
                <a:cxnLst/>
                <a:rect l="l" t="t" r="r" b="b"/>
                <a:pathLst>
                  <a:path w="750" h="784" extrusionOk="0">
                    <a:moveTo>
                      <a:pt x="105" y="1"/>
                    </a:moveTo>
                    <a:cubicBezTo>
                      <a:pt x="81" y="1"/>
                      <a:pt x="55" y="10"/>
                      <a:pt x="37" y="28"/>
                    </a:cubicBezTo>
                    <a:cubicBezTo>
                      <a:pt x="0" y="65"/>
                      <a:pt x="4" y="127"/>
                      <a:pt x="37" y="163"/>
                    </a:cubicBezTo>
                    <a:cubicBezTo>
                      <a:pt x="220" y="357"/>
                      <a:pt x="402" y="558"/>
                      <a:pt x="582" y="756"/>
                    </a:cubicBezTo>
                    <a:cubicBezTo>
                      <a:pt x="598" y="774"/>
                      <a:pt x="622" y="783"/>
                      <a:pt x="646" y="783"/>
                    </a:cubicBezTo>
                    <a:cubicBezTo>
                      <a:pt x="670" y="783"/>
                      <a:pt x="695" y="774"/>
                      <a:pt x="713" y="756"/>
                    </a:cubicBezTo>
                    <a:cubicBezTo>
                      <a:pt x="750" y="719"/>
                      <a:pt x="746" y="661"/>
                      <a:pt x="713" y="624"/>
                    </a:cubicBezTo>
                    <a:cubicBezTo>
                      <a:pt x="530" y="427"/>
                      <a:pt x="348" y="226"/>
                      <a:pt x="168" y="28"/>
                    </a:cubicBezTo>
                    <a:cubicBezTo>
                      <a:pt x="154" y="10"/>
                      <a:pt x="130" y="1"/>
                      <a:pt x="105" y="1"/>
                    </a:cubicBezTo>
                    <a:close/>
                  </a:path>
                </a:pathLst>
              </a:custGeom>
              <a:solidFill>
                <a:srgbClr val="30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49" name="Google Shape;1759;p44">
                <a:extLst>
                  <a:ext uri="{FF2B5EF4-FFF2-40B4-BE49-F238E27FC236}">
                    <a16:creationId xmlns:a16="http://schemas.microsoft.com/office/drawing/2014/main" id="{F7F61DBF-7F31-3F53-01AE-5BB43669012E}"/>
                  </a:ext>
                </a:extLst>
              </p:cNvPr>
              <p:cNvSpPr/>
              <p:nvPr/>
            </p:nvSpPr>
            <p:spPr>
              <a:xfrm>
                <a:off x="2324206" y="1254108"/>
                <a:ext cx="56346" cy="54606"/>
              </a:xfrm>
              <a:custGeom>
                <a:avLst/>
                <a:gdLst/>
                <a:ahLst/>
                <a:cxnLst/>
                <a:rect l="l" t="t" r="r" b="b"/>
                <a:pathLst>
                  <a:path w="777" h="753" extrusionOk="0">
                    <a:moveTo>
                      <a:pt x="672" y="1"/>
                    </a:moveTo>
                    <a:cubicBezTo>
                      <a:pt x="647" y="1"/>
                      <a:pt x="622" y="10"/>
                      <a:pt x="604" y="28"/>
                    </a:cubicBezTo>
                    <a:lnTo>
                      <a:pt x="37" y="595"/>
                    </a:lnTo>
                    <a:cubicBezTo>
                      <a:pt x="1" y="631"/>
                      <a:pt x="1" y="690"/>
                      <a:pt x="37" y="726"/>
                    </a:cubicBezTo>
                    <a:cubicBezTo>
                      <a:pt x="56" y="743"/>
                      <a:pt x="81" y="753"/>
                      <a:pt x="106" y="753"/>
                    </a:cubicBezTo>
                    <a:cubicBezTo>
                      <a:pt x="129" y="753"/>
                      <a:pt x="153" y="744"/>
                      <a:pt x="173" y="726"/>
                    </a:cubicBezTo>
                    <a:lnTo>
                      <a:pt x="740" y="160"/>
                    </a:lnTo>
                    <a:cubicBezTo>
                      <a:pt x="776" y="123"/>
                      <a:pt x="776" y="65"/>
                      <a:pt x="740" y="28"/>
                    </a:cubicBezTo>
                    <a:cubicBezTo>
                      <a:pt x="721" y="10"/>
                      <a:pt x="697" y="1"/>
                      <a:pt x="672" y="1"/>
                    </a:cubicBezTo>
                    <a:close/>
                  </a:path>
                </a:pathLst>
              </a:custGeom>
              <a:solidFill>
                <a:srgbClr val="30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50" name="Google Shape;1760;p44">
                <a:extLst>
                  <a:ext uri="{FF2B5EF4-FFF2-40B4-BE49-F238E27FC236}">
                    <a16:creationId xmlns:a16="http://schemas.microsoft.com/office/drawing/2014/main" id="{AB6B5394-9FAC-3CE3-B0BB-3AFCD01AF88D}"/>
                  </a:ext>
                </a:extLst>
              </p:cNvPr>
              <p:cNvSpPr/>
              <p:nvPr/>
            </p:nvSpPr>
            <p:spPr>
              <a:xfrm>
                <a:off x="1531406" y="1251933"/>
                <a:ext cx="54388" cy="56491"/>
              </a:xfrm>
              <a:custGeom>
                <a:avLst/>
                <a:gdLst/>
                <a:ahLst/>
                <a:cxnLst/>
                <a:rect l="l" t="t" r="r" b="b"/>
                <a:pathLst>
                  <a:path w="750" h="779" extrusionOk="0">
                    <a:moveTo>
                      <a:pt x="643" y="0"/>
                    </a:moveTo>
                    <a:cubicBezTo>
                      <a:pt x="621" y="0"/>
                      <a:pt x="599" y="8"/>
                      <a:pt x="582" y="25"/>
                    </a:cubicBezTo>
                    <a:cubicBezTo>
                      <a:pt x="399" y="223"/>
                      <a:pt x="216" y="424"/>
                      <a:pt x="37" y="621"/>
                    </a:cubicBezTo>
                    <a:cubicBezTo>
                      <a:pt x="7" y="658"/>
                      <a:pt x="0" y="716"/>
                      <a:pt x="37" y="753"/>
                    </a:cubicBezTo>
                    <a:cubicBezTo>
                      <a:pt x="54" y="770"/>
                      <a:pt x="78" y="779"/>
                      <a:pt x="104" y="779"/>
                    </a:cubicBezTo>
                    <a:cubicBezTo>
                      <a:pt x="128" y="779"/>
                      <a:pt x="152" y="771"/>
                      <a:pt x="172" y="753"/>
                    </a:cubicBezTo>
                    <a:cubicBezTo>
                      <a:pt x="355" y="555"/>
                      <a:pt x="538" y="354"/>
                      <a:pt x="713" y="160"/>
                    </a:cubicBezTo>
                    <a:cubicBezTo>
                      <a:pt x="746" y="124"/>
                      <a:pt x="750" y="62"/>
                      <a:pt x="713" y="25"/>
                    </a:cubicBezTo>
                    <a:cubicBezTo>
                      <a:pt x="694" y="10"/>
                      <a:pt x="669" y="0"/>
                      <a:pt x="643" y="0"/>
                    </a:cubicBezTo>
                    <a:close/>
                  </a:path>
                </a:pathLst>
              </a:custGeom>
              <a:solidFill>
                <a:srgbClr val="30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51" name="Google Shape;1761;p44">
                <a:extLst>
                  <a:ext uri="{FF2B5EF4-FFF2-40B4-BE49-F238E27FC236}">
                    <a16:creationId xmlns:a16="http://schemas.microsoft.com/office/drawing/2014/main" id="{91E60F63-39DE-2511-6783-0F79DC12283D}"/>
                  </a:ext>
                </a:extLst>
              </p:cNvPr>
              <p:cNvSpPr/>
              <p:nvPr/>
            </p:nvSpPr>
            <p:spPr>
              <a:xfrm>
                <a:off x="1529521" y="1253818"/>
                <a:ext cx="56056" cy="54751"/>
              </a:xfrm>
              <a:custGeom>
                <a:avLst/>
                <a:gdLst/>
                <a:ahLst/>
                <a:cxnLst/>
                <a:rect l="l" t="t" r="r" b="b"/>
                <a:pathLst>
                  <a:path w="773" h="755" extrusionOk="0">
                    <a:moveTo>
                      <a:pt x="103" y="1"/>
                    </a:moveTo>
                    <a:cubicBezTo>
                      <a:pt x="79" y="1"/>
                      <a:pt x="55" y="10"/>
                      <a:pt x="37" y="28"/>
                    </a:cubicBezTo>
                    <a:cubicBezTo>
                      <a:pt x="4" y="69"/>
                      <a:pt x="1" y="123"/>
                      <a:pt x="37" y="160"/>
                    </a:cubicBezTo>
                    <a:lnTo>
                      <a:pt x="604" y="727"/>
                    </a:lnTo>
                    <a:cubicBezTo>
                      <a:pt x="622" y="745"/>
                      <a:pt x="646" y="754"/>
                      <a:pt x="670" y="754"/>
                    </a:cubicBezTo>
                    <a:cubicBezTo>
                      <a:pt x="694" y="754"/>
                      <a:pt x="717" y="745"/>
                      <a:pt x="736" y="727"/>
                    </a:cubicBezTo>
                    <a:cubicBezTo>
                      <a:pt x="768" y="690"/>
                      <a:pt x="772" y="632"/>
                      <a:pt x="736" y="595"/>
                    </a:cubicBezTo>
                    <a:lnTo>
                      <a:pt x="169" y="28"/>
                    </a:lnTo>
                    <a:cubicBezTo>
                      <a:pt x="150" y="10"/>
                      <a:pt x="127" y="1"/>
                      <a:pt x="103" y="1"/>
                    </a:cubicBezTo>
                    <a:close/>
                  </a:path>
                </a:pathLst>
              </a:custGeom>
              <a:solidFill>
                <a:srgbClr val="30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52" name="Google Shape;1762;p44">
                <a:extLst>
                  <a:ext uri="{FF2B5EF4-FFF2-40B4-BE49-F238E27FC236}">
                    <a16:creationId xmlns:a16="http://schemas.microsoft.com/office/drawing/2014/main" id="{AC2A5915-1254-D30F-C4F4-E2A1D14958D0}"/>
                  </a:ext>
                </a:extLst>
              </p:cNvPr>
              <p:cNvSpPr/>
              <p:nvPr/>
            </p:nvSpPr>
            <p:spPr>
              <a:xfrm>
                <a:off x="1337285" y="536000"/>
                <a:ext cx="1224676" cy="775357"/>
              </a:xfrm>
              <a:custGeom>
                <a:avLst/>
                <a:gdLst/>
                <a:ahLst/>
                <a:cxnLst/>
                <a:rect l="l" t="t" r="r" b="b"/>
                <a:pathLst>
                  <a:path w="16888" h="10692" extrusionOk="0">
                    <a:moveTo>
                      <a:pt x="6020" y="7633"/>
                    </a:moveTo>
                    <a:cubicBezTo>
                      <a:pt x="6011" y="7643"/>
                      <a:pt x="6009" y="7649"/>
                      <a:pt x="6016" y="7649"/>
                    </a:cubicBezTo>
                    <a:cubicBezTo>
                      <a:pt x="6017" y="7644"/>
                      <a:pt x="6019" y="7638"/>
                      <a:pt x="6020" y="7633"/>
                    </a:cubicBezTo>
                    <a:close/>
                    <a:moveTo>
                      <a:pt x="10359" y="1"/>
                    </a:moveTo>
                    <a:cubicBezTo>
                      <a:pt x="10276" y="1"/>
                      <a:pt x="10194" y="5"/>
                      <a:pt x="10111" y="14"/>
                    </a:cubicBezTo>
                    <a:cubicBezTo>
                      <a:pt x="9596" y="69"/>
                      <a:pt x="9106" y="347"/>
                      <a:pt x="8795" y="756"/>
                    </a:cubicBezTo>
                    <a:cubicBezTo>
                      <a:pt x="8751" y="482"/>
                      <a:pt x="8634" y="222"/>
                      <a:pt x="8455" y="14"/>
                    </a:cubicBezTo>
                    <a:cubicBezTo>
                      <a:pt x="8418" y="299"/>
                      <a:pt x="8320" y="584"/>
                      <a:pt x="8170" y="829"/>
                    </a:cubicBezTo>
                    <a:cubicBezTo>
                      <a:pt x="7906" y="511"/>
                      <a:pt x="7493" y="361"/>
                      <a:pt x="7084" y="281"/>
                    </a:cubicBezTo>
                    <a:cubicBezTo>
                      <a:pt x="6874" y="242"/>
                      <a:pt x="6659" y="221"/>
                      <a:pt x="6444" y="221"/>
                    </a:cubicBezTo>
                    <a:cubicBezTo>
                      <a:pt x="6089" y="221"/>
                      <a:pt x="5736" y="279"/>
                      <a:pt x="5412" y="416"/>
                    </a:cubicBezTo>
                    <a:cubicBezTo>
                      <a:pt x="5186" y="511"/>
                      <a:pt x="4977" y="639"/>
                      <a:pt x="4743" y="720"/>
                    </a:cubicBezTo>
                    <a:cubicBezTo>
                      <a:pt x="4615" y="767"/>
                      <a:pt x="4474" y="800"/>
                      <a:pt x="4336" y="800"/>
                    </a:cubicBezTo>
                    <a:cubicBezTo>
                      <a:pt x="4230" y="800"/>
                      <a:pt x="4126" y="780"/>
                      <a:pt x="4030" y="734"/>
                    </a:cubicBezTo>
                    <a:lnTo>
                      <a:pt x="4030" y="734"/>
                    </a:lnTo>
                    <a:cubicBezTo>
                      <a:pt x="4169" y="935"/>
                      <a:pt x="4370" y="1096"/>
                      <a:pt x="4593" y="1191"/>
                    </a:cubicBezTo>
                    <a:cubicBezTo>
                      <a:pt x="4242" y="1330"/>
                      <a:pt x="3895" y="1480"/>
                      <a:pt x="3536" y="1608"/>
                    </a:cubicBezTo>
                    <a:cubicBezTo>
                      <a:pt x="3094" y="1767"/>
                      <a:pt x="2619" y="1882"/>
                      <a:pt x="2151" y="1882"/>
                    </a:cubicBezTo>
                    <a:cubicBezTo>
                      <a:pt x="1930" y="1882"/>
                      <a:pt x="1710" y="1857"/>
                      <a:pt x="1496" y="1798"/>
                    </a:cubicBezTo>
                    <a:lnTo>
                      <a:pt x="1496" y="1798"/>
                    </a:lnTo>
                    <a:cubicBezTo>
                      <a:pt x="1499" y="2297"/>
                      <a:pt x="1961" y="2732"/>
                      <a:pt x="2451" y="2732"/>
                    </a:cubicBezTo>
                    <a:cubicBezTo>
                      <a:pt x="2490" y="2732"/>
                      <a:pt x="2529" y="2729"/>
                      <a:pt x="2567" y="2724"/>
                    </a:cubicBezTo>
                    <a:lnTo>
                      <a:pt x="2567" y="2724"/>
                    </a:lnTo>
                    <a:cubicBezTo>
                      <a:pt x="2226" y="2858"/>
                      <a:pt x="1856" y="2928"/>
                      <a:pt x="1487" y="2928"/>
                    </a:cubicBezTo>
                    <a:cubicBezTo>
                      <a:pt x="1334" y="2928"/>
                      <a:pt x="1182" y="2916"/>
                      <a:pt x="1032" y="2892"/>
                    </a:cubicBezTo>
                    <a:lnTo>
                      <a:pt x="1032" y="2892"/>
                    </a:lnTo>
                    <a:cubicBezTo>
                      <a:pt x="1156" y="3470"/>
                      <a:pt x="1686" y="3934"/>
                      <a:pt x="2275" y="3981"/>
                    </a:cubicBezTo>
                    <a:cubicBezTo>
                      <a:pt x="1814" y="4460"/>
                      <a:pt x="1229" y="4826"/>
                      <a:pt x="593" y="5027"/>
                    </a:cubicBezTo>
                    <a:cubicBezTo>
                      <a:pt x="841" y="5341"/>
                      <a:pt x="1239" y="5525"/>
                      <a:pt x="1638" y="5525"/>
                    </a:cubicBezTo>
                    <a:cubicBezTo>
                      <a:pt x="1704" y="5525"/>
                      <a:pt x="1771" y="5520"/>
                      <a:pt x="1836" y="5510"/>
                    </a:cubicBezTo>
                    <a:lnTo>
                      <a:pt x="1836" y="5510"/>
                    </a:lnTo>
                    <a:cubicBezTo>
                      <a:pt x="1361" y="6033"/>
                      <a:pt x="699" y="6380"/>
                      <a:pt x="0" y="6475"/>
                    </a:cubicBezTo>
                    <a:cubicBezTo>
                      <a:pt x="191" y="6790"/>
                      <a:pt x="520" y="7006"/>
                      <a:pt x="874" y="7130"/>
                    </a:cubicBezTo>
                    <a:cubicBezTo>
                      <a:pt x="874" y="7130"/>
                      <a:pt x="1225" y="7218"/>
                      <a:pt x="1467" y="7258"/>
                    </a:cubicBezTo>
                    <a:cubicBezTo>
                      <a:pt x="1467" y="7258"/>
                      <a:pt x="1097" y="7715"/>
                      <a:pt x="582" y="7843"/>
                    </a:cubicBezTo>
                    <a:cubicBezTo>
                      <a:pt x="582" y="7843"/>
                      <a:pt x="982" y="8247"/>
                      <a:pt x="1381" y="8247"/>
                    </a:cubicBezTo>
                    <a:cubicBezTo>
                      <a:pt x="1396" y="8247"/>
                      <a:pt x="1411" y="8246"/>
                      <a:pt x="1427" y="8245"/>
                    </a:cubicBezTo>
                    <a:lnTo>
                      <a:pt x="1427" y="8245"/>
                    </a:lnTo>
                    <a:cubicBezTo>
                      <a:pt x="1427" y="8245"/>
                      <a:pt x="1141" y="8626"/>
                      <a:pt x="494" y="8775"/>
                    </a:cubicBezTo>
                    <a:cubicBezTo>
                      <a:pt x="494" y="8775"/>
                      <a:pt x="1049" y="9489"/>
                      <a:pt x="2012" y="9489"/>
                    </a:cubicBezTo>
                    <a:cubicBezTo>
                      <a:pt x="2181" y="9489"/>
                      <a:pt x="2363" y="9467"/>
                      <a:pt x="2556" y="9415"/>
                    </a:cubicBezTo>
                    <a:cubicBezTo>
                      <a:pt x="2748" y="9347"/>
                      <a:pt x="2899" y="9319"/>
                      <a:pt x="3023" y="9319"/>
                    </a:cubicBezTo>
                    <a:cubicBezTo>
                      <a:pt x="3283" y="9319"/>
                      <a:pt x="3422" y="9443"/>
                      <a:pt x="3566" y="9569"/>
                    </a:cubicBezTo>
                    <a:cubicBezTo>
                      <a:pt x="3917" y="9880"/>
                      <a:pt x="3522" y="10692"/>
                      <a:pt x="3972" y="10692"/>
                    </a:cubicBezTo>
                    <a:cubicBezTo>
                      <a:pt x="4271" y="10692"/>
                      <a:pt x="4228" y="10311"/>
                      <a:pt x="4228" y="10311"/>
                    </a:cubicBezTo>
                    <a:cubicBezTo>
                      <a:pt x="4228" y="8033"/>
                      <a:pt x="4787" y="6954"/>
                      <a:pt x="4963" y="6669"/>
                    </a:cubicBezTo>
                    <a:lnTo>
                      <a:pt x="4963" y="6669"/>
                    </a:lnTo>
                    <a:cubicBezTo>
                      <a:pt x="4963" y="6669"/>
                      <a:pt x="5094" y="7327"/>
                      <a:pt x="4955" y="7825"/>
                    </a:cubicBezTo>
                    <a:cubicBezTo>
                      <a:pt x="4955" y="7825"/>
                      <a:pt x="5789" y="7422"/>
                      <a:pt x="6016" y="6669"/>
                    </a:cubicBezTo>
                    <a:cubicBezTo>
                      <a:pt x="6016" y="6669"/>
                      <a:pt x="6134" y="7180"/>
                      <a:pt x="6020" y="7633"/>
                    </a:cubicBezTo>
                    <a:lnTo>
                      <a:pt x="6020" y="7633"/>
                    </a:lnTo>
                    <a:cubicBezTo>
                      <a:pt x="6063" y="7586"/>
                      <a:pt x="6261" y="7440"/>
                      <a:pt x="6433" y="7203"/>
                    </a:cubicBezTo>
                    <a:cubicBezTo>
                      <a:pt x="6513" y="7090"/>
                      <a:pt x="6586" y="6954"/>
                      <a:pt x="6637" y="6801"/>
                    </a:cubicBezTo>
                    <a:cubicBezTo>
                      <a:pt x="6637" y="6801"/>
                      <a:pt x="6791" y="7485"/>
                      <a:pt x="7043" y="7660"/>
                    </a:cubicBezTo>
                    <a:cubicBezTo>
                      <a:pt x="7043" y="7660"/>
                      <a:pt x="7168" y="7137"/>
                      <a:pt x="7405" y="6878"/>
                    </a:cubicBezTo>
                    <a:cubicBezTo>
                      <a:pt x="7460" y="7060"/>
                      <a:pt x="7548" y="7236"/>
                      <a:pt x="7658" y="7390"/>
                    </a:cubicBezTo>
                    <a:cubicBezTo>
                      <a:pt x="7914" y="7273"/>
                      <a:pt x="8144" y="7101"/>
                      <a:pt x="8334" y="6889"/>
                    </a:cubicBezTo>
                    <a:cubicBezTo>
                      <a:pt x="8469" y="7298"/>
                      <a:pt x="8488" y="7752"/>
                      <a:pt x="8393" y="8176"/>
                    </a:cubicBezTo>
                    <a:cubicBezTo>
                      <a:pt x="8627" y="7989"/>
                      <a:pt x="8850" y="7788"/>
                      <a:pt x="9022" y="7547"/>
                    </a:cubicBezTo>
                    <a:cubicBezTo>
                      <a:pt x="9183" y="7316"/>
                      <a:pt x="9296" y="7046"/>
                      <a:pt x="9307" y="6768"/>
                    </a:cubicBezTo>
                    <a:cubicBezTo>
                      <a:pt x="9636" y="6947"/>
                      <a:pt x="9804" y="7664"/>
                      <a:pt x="9804" y="7664"/>
                    </a:cubicBezTo>
                    <a:cubicBezTo>
                      <a:pt x="10056" y="7492"/>
                      <a:pt x="10210" y="6804"/>
                      <a:pt x="10210" y="6804"/>
                    </a:cubicBezTo>
                    <a:cubicBezTo>
                      <a:pt x="10386" y="7349"/>
                      <a:pt x="10876" y="7649"/>
                      <a:pt x="10876" y="7649"/>
                    </a:cubicBezTo>
                    <a:cubicBezTo>
                      <a:pt x="10751" y="7192"/>
                      <a:pt x="10876" y="6669"/>
                      <a:pt x="10876" y="6669"/>
                    </a:cubicBezTo>
                    <a:cubicBezTo>
                      <a:pt x="11099" y="7419"/>
                      <a:pt x="11936" y="7825"/>
                      <a:pt x="11936" y="7825"/>
                    </a:cubicBezTo>
                    <a:cubicBezTo>
                      <a:pt x="11790" y="7327"/>
                      <a:pt x="11925" y="6669"/>
                      <a:pt x="11925" y="6669"/>
                    </a:cubicBezTo>
                    <a:lnTo>
                      <a:pt x="11925" y="6669"/>
                    </a:lnTo>
                    <a:cubicBezTo>
                      <a:pt x="12104" y="6954"/>
                      <a:pt x="12660" y="8033"/>
                      <a:pt x="12660" y="10311"/>
                    </a:cubicBezTo>
                    <a:cubicBezTo>
                      <a:pt x="12660" y="10311"/>
                      <a:pt x="12616" y="10692"/>
                      <a:pt x="12916" y="10692"/>
                    </a:cubicBezTo>
                    <a:cubicBezTo>
                      <a:pt x="13366" y="10692"/>
                      <a:pt x="12971" y="9880"/>
                      <a:pt x="13326" y="9569"/>
                    </a:cubicBezTo>
                    <a:cubicBezTo>
                      <a:pt x="13467" y="9443"/>
                      <a:pt x="13605" y="9319"/>
                      <a:pt x="13866" y="9319"/>
                    </a:cubicBezTo>
                    <a:cubicBezTo>
                      <a:pt x="13990" y="9319"/>
                      <a:pt x="14142" y="9347"/>
                      <a:pt x="14335" y="9415"/>
                    </a:cubicBezTo>
                    <a:cubicBezTo>
                      <a:pt x="14529" y="9467"/>
                      <a:pt x="14710" y="9489"/>
                      <a:pt x="14880" y="9489"/>
                    </a:cubicBezTo>
                    <a:cubicBezTo>
                      <a:pt x="15842" y="9489"/>
                      <a:pt x="16397" y="8775"/>
                      <a:pt x="16397" y="8775"/>
                    </a:cubicBezTo>
                    <a:cubicBezTo>
                      <a:pt x="15746" y="8626"/>
                      <a:pt x="15465" y="8245"/>
                      <a:pt x="15465" y="8245"/>
                    </a:cubicBezTo>
                    <a:lnTo>
                      <a:pt x="15465" y="8245"/>
                    </a:lnTo>
                    <a:cubicBezTo>
                      <a:pt x="15480" y="8246"/>
                      <a:pt x="15495" y="8247"/>
                      <a:pt x="15510" y="8247"/>
                    </a:cubicBezTo>
                    <a:cubicBezTo>
                      <a:pt x="15906" y="8247"/>
                      <a:pt x="16310" y="7843"/>
                      <a:pt x="16310" y="7843"/>
                    </a:cubicBezTo>
                    <a:cubicBezTo>
                      <a:pt x="15787" y="7715"/>
                      <a:pt x="15421" y="7258"/>
                      <a:pt x="15421" y="7258"/>
                    </a:cubicBezTo>
                    <a:cubicBezTo>
                      <a:pt x="15659" y="7218"/>
                      <a:pt x="16017" y="7130"/>
                      <a:pt x="16017" y="7130"/>
                    </a:cubicBezTo>
                    <a:cubicBezTo>
                      <a:pt x="16368" y="7006"/>
                      <a:pt x="16697" y="6790"/>
                      <a:pt x="16887" y="6475"/>
                    </a:cubicBezTo>
                    <a:cubicBezTo>
                      <a:pt x="16189" y="6384"/>
                      <a:pt x="15527" y="6037"/>
                      <a:pt x="15052" y="5510"/>
                    </a:cubicBezTo>
                    <a:lnTo>
                      <a:pt x="15052" y="5510"/>
                    </a:lnTo>
                    <a:cubicBezTo>
                      <a:pt x="15115" y="5520"/>
                      <a:pt x="15178" y="5524"/>
                      <a:pt x="15242" y="5524"/>
                    </a:cubicBezTo>
                    <a:cubicBezTo>
                      <a:pt x="15643" y="5524"/>
                      <a:pt x="16042" y="5340"/>
                      <a:pt x="16295" y="5027"/>
                    </a:cubicBezTo>
                    <a:cubicBezTo>
                      <a:pt x="15659" y="4826"/>
                      <a:pt x="15074" y="4460"/>
                      <a:pt x="14613" y="3981"/>
                    </a:cubicBezTo>
                    <a:cubicBezTo>
                      <a:pt x="15202" y="3934"/>
                      <a:pt x="15728" y="3470"/>
                      <a:pt x="15856" y="2892"/>
                    </a:cubicBezTo>
                    <a:lnTo>
                      <a:pt x="15856" y="2892"/>
                    </a:lnTo>
                    <a:cubicBezTo>
                      <a:pt x="15705" y="2916"/>
                      <a:pt x="15552" y="2928"/>
                      <a:pt x="15399" y="2928"/>
                    </a:cubicBezTo>
                    <a:cubicBezTo>
                      <a:pt x="15030" y="2928"/>
                      <a:pt x="14662" y="2858"/>
                      <a:pt x="14320" y="2724"/>
                    </a:cubicBezTo>
                    <a:lnTo>
                      <a:pt x="14320" y="2724"/>
                    </a:lnTo>
                    <a:cubicBezTo>
                      <a:pt x="14359" y="2729"/>
                      <a:pt x="14398" y="2732"/>
                      <a:pt x="14437" y="2732"/>
                    </a:cubicBezTo>
                    <a:cubicBezTo>
                      <a:pt x="14927" y="2732"/>
                      <a:pt x="15392" y="2297"/>
                      <a:pt x="15395" y="1798"/>
                    </a:cubicBezTo>
                    <a:lnTo>
                      <a:pt x="15395" y="1798"/>
                    </a:lnTo>
                    <a:cubicBezTo>
                      <a:pt x="15181" y="1859"/>
                      <a:pt x="14961" y="1886"/>
                      <a:pt x="14740" y="1886"/>
                    </a:cubicBezTo>
                    <a:cubicBezTo>
                      <a:pt x="14271" y="1886"/>
                      <a:pt x="13796" y="1767"/>
                      <a:pt x="13351" y="1608"/>
                    </a:cubicBezTo>
                    <a:cubicBezTo>
                      <a:pt x="12817" y="1422"/>
                      <a:pt x="12298" y="1173"/>
                      <a:pt x="11761" y="1001"/>
                    </a:cubicBezTo>
                    <a:cubicBezTo>
                      <a:pt x="12057" y="745"/>
                      <a:pt x="12276" y="398"/>
                      <a:pt x="12375" y="14"/>
                    </a:cubicBezTo>
                    <a:lnTo>
                      <a:pt x="12375" y="14"/>
                    </a:lnTo>
                    <a:cubicBezTo>
                      <a:pt x="12171" y="94"/>
                      <a:pt x="11960" y="121"/>
                      <a:pt x="11745" y="121"/>
                    </a:cubicBezTo>
                    <a:cubicBezTo>
                      <a:pt x="11292" y="121"/>
                      <a:pt x="10821" y="1"/>
                      <a:pt x="10359" y="1"/>
                    </a:cubicBezTo>
                    <a:close/>
                  </a:path>
                </a:pathLst>
              </a:custGeom>
              <a:solidFill>
                <a:srgbClr val="30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53" name="Google Shape;1763;p44">
                <a:extLst>
                  <a:ext uri="{FF2B5EF4-FFF2-40B4-BE49-F238E27FC236}">
                    <a16:creationId xmlns:a16="http://schemas.microsoft.com/office/drawing/2014/main" id="{3A60E95E-4851-161C-CDCD-7C6CDEFD854E}"/>
                  </a:ext>
                </a:extLst>
              </p:cNvPr>
              <p:cNvSpPr/>
              <p:nvPr/>
            </p:nvSpPr>
            <p:spPr>
              <a:xfrm>
                <a:off x="1196752" y="2586993"/>
                <a:ext cx="1497559" cy="1910401"/>
              </a:xfrm>
              <a:custGeom>
                <a:avLst/>
                <a:gdLst/>
                <a:ahLst/>
                <a:cxnLst/>
                <a:rect l="l" t="t" r="r" b="b"/>
                <a:pathLst>
                  <a:path w="20651" h="26344" extrusionOk="0">
                    <a:moveTo>
                      <a:pt x="3496" y="0"/>
                    </a:moveTo>
                    <a:lnTo>
                      <a:pt x="0" y="25784"/>
                    </a:lnTo>
                    <a:lnTo>
                      <a:pt x="8243" y="25784"/>
                    </a:lnTo>
                    <a:lnTo>
                      <a:pt x="10279" y="8115"/>
                    </a:lnTo>
                    <a:cubicBezTo>
                      <a:pt x="10279" y="8115"/>
                      <a:pt x="10279" y="8089"/>
                      <a:pt x="10283" y="8067"/>
                    </a:cubicBezTo>
                    <a:cubicBezTo>
                      <a:pt x="10283" y="8089"/>
                      <a:pt x="10290" y="8115"/>
                      <a:pt x="10290" y="8115"/>
                    </a:cubicBezTo>
                    <a:lnTo>
                      <a:pt x="12411" y="26343"/>
                    </a:lnTo>
                    <a:lnTo>
                      <a:pt x="20650" y="26343"/>
                    </a:lnTo>
                    <a:lnTo>
                      <a:pt x="17074" y="0"/>
                    </a:lnTo>
                    <a:close/>
                  </a:path>
                </a:pathLst>
              </a:custGeom>
              <a:solidFill>
                <a:srgbClr val="0265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54" name="Google Shape;1764;p44">
                <a:extLst>
                  <a:ext uri="{FF2B5EF4-FFF2-40B4-BE49-F238E27FC236}">
                    <a16:creationId xmlns:a16="http://schemas.microsoft.com/office/drawing/2014/main" id="{388ADE23-4196-133C-ECF4-BCD1DCCA34F0}"/>
                  </a:ext>
                </a:extLst>
              </p:cNvPr>
              <p:cNvSpPr/>
              <p:nvPr/>
            </p:nvSpPr>
            <p:spPr>
              <a:xfrm>
                <a:off x="1421619" y="2878138"/>
                <a:ext cx="1041641" cy="13851"/>
              </a:xfrm>
              <a:custGeom>
                <a:avLst/>
                <a:gdLst/>
                <a:ahLst/>
                <a:cxnLst/>
                <a:rect l="l" t="t" r="r" b="b"/>
                <a:pathLst>
                  <a:path w="14364" h="191" extrusionOk="0">
                    <a:moveTo>
                      <a:pt x="0" y="0"/>
                    </a:moveTo>
                    <a:lnTo>
                      <a:pt x="0" y="190"/>
                    </a:lnTo>
                    <a:lnTo>
                      <a:pt x="14364" y="190"/>
                    </a:lnTo>
                    <a:lnTo>
                      <a:pt x="14364" y="0"/>
                    </a:lnTo>
                    <a:close/>
                  </a:path>
                </a:pathLst>
              </a:custGeom>
              <a:solidFill>
                <a:srgbClr val="30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55" name="Google Shape;1765;p44">
                <a:extLst>
                  <a:ext uri="{FF2B5EF4-FFF2-40B4-BE49-F238E27FC236}">
                    <a16:creationId xmlns:a16="http://schemas.microsoft.com/office/drawing/2014/main" id="{A02B67F8-AD9F-E2BF-572A-F9ECB18C1605}"/>
                  </a:ext>
                </a:extLst>
              </p:cNvPr>
              <p:cNvSpPr/>
              <p:nvPr/>
            </p:nvSpPr>
            <p:spPr>
              <a:xfrm>
                <a:off x="1820158" y="2884229"/>
                <a:ext cx="128646" cy="294131"/>
              </a:xfrm>
              <a:custGeom>
                <a:avLst/>
                <a:gdLst/>
                <a:ahLst/>
                <a:cxnLst/>
                <a:rect l="l" t="t" r="r" b="b"/>
                <a:pathLst>
                  <a:path w="1774" h="4056" extrusionOk="0">
                    <a:moveTo>
                      <a:pt x="103" y="0"/>
                    </a:moveTo>
                    <a:cubicBezTo>
                      <a:pt x="103" y="8"/>
                      <a:pt x="30" y="655"/>
                      <a:pt x="66" y="1416"/>
                    </a:cubicBezTo>
                    <a:cubicBezTo>
                      <a:pt x="121" y="2450"/>
                      <a:pt x="340" y="3193"/>
                      <a:pt x="724" y="3624"/>
                    </a:cubicBezTo>
                    <a:cubicBezTo>
                      <a:pt x="980" y="3909"/>
                      <a:pt x="1302" y="4056"/>
                      <a:pt x="1686" y="4056"/>
                    </a:cubicBezTo>
                    <a:lnTo>
                      <a:pt x="1774" y="4056"/>
                    </a:lnTo>
                    <a:lnTo>
                      <a:pt x="1774" y="15"/>
                    </a:lnTo>
                    <a:lnTo>
                      <a:pt x="1587" y="15"/>
                    </a:lnTo>
                    <a:lnTo>
                      <a:pt x="1587" y="3866"/>
                    </a:lnTo>
                    <a:cubicBezTo>
                      <a:pt x="1295" y="3844"/>
                      <a:pt x="1057" y="3727"/>
                      <a:pt x="856" y="3500"/>
                    </a:cubicBezTo>
                    <a:cubicBezTo>
                      <a:pt x="0" y="2542"/>
                      <a:pt x="278" y="44"/>
                      <a:pt x="286" y="22"/>
                    </a:cubicBez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30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56" name="Google Shape;1766;p44">
                <a:extLst>
                  <a:ext uri="{FF2B5EF4-FFF2-40B4-BE49-F238E27FC236}">
                    <a16:creationId xmlns:a16="http://schemas.microsoft.com/office/drawing/2014/main" id="{4F10E9FC-4DF2-2ECE-0AA1-36C323624E97}"/>
                  </a:ext>
                </a:extLst>
              </p:cNvPr>
              <p:cNvSpPr/>
              <p:nvPr/>
            </p:nvSpPr>
            <p:spPr>
              <a:xfrm>
                <a:off x="1458457" y="2925562"/>
                <a:ext cx="26831" cy="98769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362" extrusionOk="0">
                    <a:moveTo>
                      <a:pt x="187" y="1"/>
                    </a:moveTo>
                    <a:lnTo>
                      <a:pt x="1" y="1336"/>
                    </a:lnTo>
                    <a:lnTo>
                      <a:pt x="187" y="1361"/>
                    </a:lnTo>
                    <a:lnTo>
                      <a:pt x="370" y="26"/>
                    </a:lnTo>
                    <a:lnTo>
                      <a:pt x="187" y="1"/>
                    </a:lnTo>
                    <a:close/>
                  </a:path>
                </a:pathLst>
              </a:custGeom>
              <a:solidFill>
                <a:srgbClr val="30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57" name="Google Shape;1767;p44">
                <a:extLst>
                  <a:ext uri="{FF2B5EF4-FFF2-40B4-BE49-F238E27FC236}">
                    <a16:creationId xmlns:a16="http://schemas.microsoft.com/office/drawing/2014/main" id="{7765AB36-90F4-21A8-DA6D-A18CDA42E719}"/>
                  </a:ext>
                </a:extLst>
              </p:cNvPr>
              <p:cNvSpPr/>
              <p:nvPr/>
            </p:nvSpPr>
            <p:spPr>
              <a:xfrm>
                <a:off x="1433004" y="3106703"/>
                <a:ext cx="26831" cy="98986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365" extrusionOk="0">
                    <a:moveTo>
                      <a:pt x="183" y="0"/>
                    </a:moveTo>
                    <a:lnTo>
                      <a:pt x="0" y="1335"/>
                    </a:lnTo>
                    <a:lnTo>
                      <a:pt x="183" y="1364"/>
                    </a:lnTo>
                    <a:lnTo>
                      <a:pt x="370" y="26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30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58" name="Google Shape;1768;p44">
                <a:extLst>
                  <a:ext uri="{FF2B5EF4-FFF2-40B4-BE49-F238E27FC236}">
                    <a16:creationId xmlns:a16="http://schemas.microsoft.com/office/drawing/2014/main" id="{CFBF9A12-892D-78CD-82C9-DFF2075A1768}"/>
                  </a:ext>
                </a:extLst>
              </p:cNvPr>
              <p:cNvSpPr/>
              <p:nvPr/>
            </p:nvSpPr>
            <p:spPr>
              <a:xfrm>
                <a:off x="1407551" y="3287553"/>
                <a:ext cx="26831" cy="98696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361" extrusionOk="0">
                    <a:moveTo>
                      <a:pt x="183" y="0"/>
                    </a:moveTo>
                    <a:lnTo>
                      <a:pt x="0" y="1335"/>
                    </a:lnTo>
                    <a:lnTo>
                      <a:pt x="183" y="1361"/>
                    </a:lnTo>
                    <a:lnTo>
                      <a:pt x="370" y="26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30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59" name="Google Shape;1769;p44">
                <a:extLst>
                  <a:ext uri="{FF2B5EF4-FFF2-40B4-BE49-F238E27FC236}">
                    <a16:creationId xmlns:a16="http://schemas.microsoft.com/office/drawing/2014/main" id="{B2FE7F69-9E55-0166-2633-D4CD58CC40DF}"/>
                  </a:ext>
                </a:extLst>
              </p:cNvPr>
              <p:cNvSpPr/>
              <p:nvPr/>
            </p:nvSpPr>
            <p:spPr>
              <a:xfrm>
                <a:off x="1381591" y="3468404"/>
                <a:ext cx="27122" cy="98696"/>
              </a:xfrm>
              <a:custGeom>
                <a:avLst/>
                <a:gdLst/>
                <a:ahLst/>
                <a:cxnLst/>
                <a:rect l="l" t="t" r="r" b="b"/>
                <a:pathLst>
                  <a:path w="374" h="1361" extrusionOk="0">
                    <a:moveTo>
                      <a:pt x="187" y="0"/>
                    </a:moveTo>
                    <a:lnTo>
                      <a:pt x="0" y="1335"/>
                    </a:lnTo>
                    <a:lnTo>
                      <a:pt x="187" y="1361"/>
                    </a:lnTo>
                    <a:lnTo>
                      <a:pt x="373" y="26"/>
                    </a:lnTo>
                    <a:lnTo>
                      <a:pt x="187" y="0"/>
                    </a:lnTo>
                    <a:close/>
                  </a:path>
                </a:pathLst>
              </a:custGeom>
              <a:solidFill>
                <a:srgbClr val="30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60" name="Google Shape;1770;p44">
                <a:extLst>
                  <a:ext uri="{FF2B5EF4-FFF2-40B4-BE49-F238E27FC236}">
                    <a16:creationId xmlns:a16="http://schemas.microsoft.com/office/drawing/2014/main" id="{1EEE6A10-FA99-8D87-F217-58A23AD0341E}"/>
                  </a:ext>
                </a:extLst>
              </p:cNvPr>
              <p:cNvSpPr/>
              <p:nvPr/>
            </p:nvSpPr>
            <p:spPr>
              <a:xfrm>
                <a:off x="1356139" y="3649255"/>
                <a:ext cx="26831" cy="98696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361" extrusionOk="0">
                    <a:moveTo>
                      <a:pt x="187" y="0"/>
                    </a:moveTo>
                    <a:lnTo>
                      <a:pt x="0" y="1335"/>
                    </a:lnTo>
                    <a:lnTo>
                      <a:pt x="187" y="1360"/>
                    </a:lnTo>
                    <a:lnTo>
                      <a:pt x="369" y="26"/>
                    </a:lnTo>
                    <a:lnTo>
                      <a:pt x="187" y="0"/>
                    </a:lnTo>
                    <a:close/>
                  </a:path>
                </a:pathLst>
              </a:custGeom>
              <a:solidFill>
                <a:srgbClr val="30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61" name="Google Shape;1771;p44">
                <a:extLst>
                  <a:ext uri="{FF2B5EF4-FFF2-40B4-BE49-F238E27FC236}">
                    <a16:creationId xmlns:a16="http://schemas.microsoft.com/office/drawing/2014/main" id="{E04DD4FB-B2B1-5BF5-1879-8F138D94DD8B}"/>
                  </a:ext>
                </a:extLst>
              </p:cNvPr>
              <p:cNvSpPr/>
              <p:nvPr/>
            </p:nvSpPr>
            <p:spPr>
              <a:xfrm>
                <a:off x="1330614" y="3830105"/>
                <a:ext cx="26904" cy="98696"/>
              </a:xfrm>
              <a:custGeom>
                <a:avLst/>
                <a:gdLst/>
                <a:ahLst/>
                <a:cxnLst/>
                <a:rect l="l" t="t" r="r" b="b"/>
                <a:pathLst>
                  <a:path w="371" h="1361" extrusionOk="0">
                    <a:moveTo>
                      <a:pt x="187" y="0"/>
                    </a:moveTo>
                    <a:lnTo>
                      <a:pt x="1" y="1335"/>
                    </a:lnTo>
                    <a:lnTo>
                      <a:pt x="187" y="1360"/>
                    </a:lnTo>
                    <a:lnTo>
                      <a:pt x="370" y="26"/>
                    </a:lnTo>
                    <a:lnTo>
                      <a:pt x="187" y="0"/>
                    </a:lnTo>
                    <a:close/>
                  </a:path>
                </a:pathLst>
              </a:custGeom>
              <a:solidFill>
                <a:srgbClr val="30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62" name="Google Shape;1772;p44">
                <a:extLst>
                  <a:ext uri="{FF2B5EF4-FFF2-40B4-BE49-F238E27FC236}">
                    <a16:creationId xmlns:a16="http://schemas.microsoft.com/office/drawing/2014/main" id="{7FABCC50-FB06-8B9D-2A50-BCF40A52F8AA}"/>
                  </a:ext>
                </a:extLst>
              </p:cNvPr>
              <p:cNvSpPr/>
              <p:nvPr/>
            </p:nvSpPr>
            <p:spPr>
              <a:xfrm>
                <a:off x="1305161" y="4011173"/>
                <a:ext cx="26904" cy="98986"/>
              </a:xfrm>
              <a:custGeom>
                <a:avLst/>
                <a:gdLst/>
                <a:ahLst/>
                <a:cxnLst/>
                <a:rect l="l" t="t" r="r" b="b"/>
                <a:pathLst>
                  <a:path w="371" h="1365" extrusionOk="0">
                    <a:moveTo>
                      <a:pt x="184" y="1"/>
                    </a:moveTo>
                    <a:lnTo>
                      <a:pt x="1" y="1335"/>
                    </a:lnTo>
                    <a:lnTo>
                      <a:pt x="184" y="1365"/>
                    </a:lnTo>
                    <a:lnTo>
                      <a:pt x="370" y="26"/>
                    </a:lnTo>
                    <a:lnTo>
                      <a:pt x="184" y="1"/>
                    </a:lnTo>
                    <a:close/>
                  </a:path>
                </a:pathLst>
              </a:custGeom>
              <a:solidFill>
                <a:srgbClr val="30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63" name="Google Shape;1773;p44">
                <a:extLst>
                  <a:ext uri="{FF2B5EF4-FFF2-40B4-BE49-F238E27FC236}">
                    <a16:creationId xmlns:a16="http://schemas.microsoft.com/office/drawing/2014/main" id="{15DB5403-0C0B-2CC4-ED66-640F57E9B1D7}"/>
                  </a:ext>
                </a:extLst>
              </p:cNvPr>
              <p:cNvSpPr/>
              <p:nvPr/>
            </p:nvSpPr>
            <p:spPr>
              <a:xfrm>
                <a:off x="1279201" y="4192024"/>
                <a:ext cx="27122" cy="98696"/>
              </a:xfrm>
              <a:custGeom>
                <a:avLst/>
                <a:gdLst/>
                <a:ahLst/>
                <a:cxnLst/>
                <a:rect l="l" t="t" r="r" b="b"/>
                <a:pathLst>
                  <a:path w="374" h="1361" extrusionOk="0">
                    <a:moveTo>
                      <a:pt x="187" y="1"/>
                    </a:moveTo>
                    <a:lnTo>
                      <a:pt x="1" y="1335"/>
                    </a:lnTo>
                    <a:lnTo>
                      <a:pt x="187" y="1361"/>
                    </a:lnTo>
                    <a:lnTo>
                      <a:pt x="374" y="26"/>
                    </a:lnTo>
                    <a:lnTo>
                      <a:pt x="187" y="1"/>
                    </a:lnTo>
                    <a:close/>
                  </a:path>
                </a:pathLst>
              </a:custGeom>
              <a:solidFill>
                <a:srgbClr val="30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64" name="Google Shape;1774;p44">
                <a:extLst>
                  <a:ext uri="{FF2B5EF4-FFF2-40B4-BE49-F238E27FC236}">
                    <a16:creationId xmlns:a16="http://schemas.microsoft.com/office/drawing/2014/main" id="{823B1700-5C3A-8D46-EC58-83C42DE810DB}"/>
                  </a:ext>
                </a:extLst>
              </p:cNvPr>
              <p:cNvSpPr/>
              <p:nvPr/>
            </p:nvSpPr>
            <p:spPr>
              <a:xfrm>
                <a:off x="2399041" y="2925852"/>
                <a:ext cx="26831" cy="98696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361" extrusionOk="0">
                    <a:moveTo>
                      <a:pt x="187" y="1"/>
                    </a:moveTo>
                    <a:lnTo>
                      <a:pt x="0" y="26"/>
                    </a:lnTo>
                    <a:lnTo>
                      <a:pt x="187" y="1361"/>
                    </a:lnTo>
                    <a:lnTo>
                      <a:pt x="369" y="1335"/>
                    </a:lnTo>
                    <a:lnTo>
                      <a:pt x="187" y="1"/>
                    </a:lnTo>
                    <a:close/>
                  </a:path>
                </a:pathLst>
              </a:custGeom>
              <a:solidFill>
                <a:srgbClr val="30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65" name="Google Shape;1775;p44">
                <a:extLst>
                  <a:ext uri="{FF2B5EF4-FFF2-40B4-BE49-F238E27FC236}">
                    <a16:creationId xmlns:a16="http://schemas.microsoft.com/office/drawing/2014/main" id="{28640B8A-A72E-2E62-F2D5-B097D03ABBC8}"/>
                  </a:ext>
                </a:extLst>
              </p:cNvPr>
              <p:cNvSpPr/>
              <p:nvPr/>
            </p:nvSpPr>
            <p:spPr>
              <a:xfrm>
                <a:off x="2424494" y="3106703"/>
                <a:ext cx="26831" cy="98986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365" extrusionOk="0">
                    <a:moveTo>
                      <a:pt x="187" y="0"/>
                    </a:moveTo>
                    <a:lnTo>
                      <a:pt x="0" y="30"/>
                    </a:lnTo>
                    <a:lnTo>
                      <a:pt x="187" y="1364"/>
                    </a:lnTo>
                    <a:lnTo>
                      <a:pt x="369" y="1339"/>
                    </a:lnTo>
                    <a:lnTo>
                      <a:pt x="187" y="0"/>
                    </a:lnTo>
                    <a:close/>
                  </a:path>
                </a:pathLst>
              </a:custGeom>
              <a:solidFill>
                <a:srgbClr val="30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66" name="Google Shape;1776;p44">
                <a:extLst>
                  <a:ext uri="{FF2B5EF4-FFF2-40B4-BE49-F238E27FC236}">
                    <a16:creationId xmlns:a16="http://schemas.microsoft.com/office/drawing/2014/main" id="{E9211BA6-3CB3-BA79-C323-1527E048E90B}"/>
                  </a:ext>
                </a:extLst>
              </p:cNvPr>
              <p:cNvSpPr/>
              <p:nvPr/>
            </p:nvSpPr>
            <p:spPr>
              <a:xfrm>
                <a:off x="2449946" y="3287553"/>
                <a:ext cx="27122" cy="98696"/>
              </a:xfrm>
              <a:custGeom>
                <a:avLst/>
                <a:gdLst/>
                <a:ahLst/>
                <a:cxnLst/>
                <a:rect l="l" t="t" r="r" b="b"/>
                <a:pathLst>
                  <a:path w="374" h="1361" extrusionOk="0">
                    <a:moveTo>
                      <a:pt x="187" y="0"/>
                    </a:moveTo>
                    <a:lnTo>
                      <a:pt x="0" y="26"/>
                    </a:lnTo>
                    <a:lnTo>
                      <a:pt x="187" y="1361"/>
                    </a:lnTo>
                    <a:lnTo>
                      <a:pt x="373" y="1335"/>
                    </a:lnTo>
                    <a:lnTo>
                      <a:pt x="187" y="0"/>
                    </a:lnTo>
                    <a:close/>
                  </a:path>
                </a:pathLst>
              </a:custGeom>
              <a:solidFill>
                <a:srgbClr val="30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67" name="Google Shape;1777;p44">
                <a:extLst>
                  <a:ext uri="{FF2B5EF4-FFF2-40B4-BE49-F238E27FC236}">
                    <a16:creationId xmlns:a16="http://schemas.microsoft.com/office/drawing/2014/main" id="{BFB3667A-8FD7-3B35-4ADF-F72BBAB5C049}"/>
                  </a:ext>
                </a:extLst>
              </p:cNvPr>
              <p:cNvSpPr/>
              <p:nvPr/>
            </p:nvSpPr>
            <p:spPr>
              <a:xfrm>
                <a:off x="2475906" y="3468404"/>
                <a:ext cx="26831" cy="98696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361" extrusionOk="0">
                    <a:moveTo>
                      <a:pt x="183" y="0"/>
                    </a:moveTo>
                    <a:lnTo>
                      <a:pt x="1" y="26"/>
                    </a:lnTo>
                    <a:lnTo>
                      <a:pt x="183" y="1361"/>
                    </a:lnTo>
                    <a:lnTo>
                      <a:pt x="370" y="1335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30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68" name="Google Shape;1778;p44">
                <a:extLst>
                  <a:ext uri="{FF2B5EF4-FFF2-40B4-BE49-F238E27FC236}">
                    <a16:creationId xmlns:a16="http://schemas.microsoft.com/office/drawing/2014/main" id="{4654C5AF-1B7C-6F53-E3BD-4E171A51DFC9}"/>
                  </a:ext>
                </a:extLst>
              </p:cNvPr>
              <p:cNvSpPr/>
              <p:nvPr/>
            </p:nvSpPr>
            <p:spPr>
              <a:xfrm>
                <a:off x="2501359" y="3649472"/>
                <a:ext cx="26831" cy="98769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362" extrusionOk="0">
                    <a:moveTo>
                      <a:pt x="187" y="1"/>
                    </a:moveTo>
                    <a:lnTo>
                      <a:pt x="1" y="26"/>
                    </a:lnTo>
                    <a:lnTo>
                      <a:pt x="187" y="1361"/>
                    </a:lnTo>
                    <a:lnTo>
                      <a:pt x="370" y="1336"/>
                    </a:lnTo>
                    <a:lnTo>
                      <a:pt x="187" y="1"/>
                    </a:lnTo>
                    <a:close/>
                  </a:path>
                </a:pathLst>
              </a:custGeom>
              <a:solidFill>
                <a:srgbClr val="30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69" name="Google Shape;1779;p44">
                <a:extLst>
                  <a:ext uri="{FF2B5EF4-FFF2-40B4-BE49-F238E27FC236}">
                    <a16:creationId xmlns:a16="http://schemas.microsoft.com/office/drawing/2014/main" id="{8201E185-07C2-E714-5BC4-76A8EEDBF718}"/>
                  </a:ext>
                </a:extLst>
              </p:cNvPr>
              <p:cNvSpPr/>
              <p:nvPr/>
            </p:nvSpPr>
            <p:spPr>
              <a:xfrm>
                <a:off x="2527319" y="3830105"/>
                <a:ext cx="27122" cy="98696"/>
              </a:xfrm>
              <a:custGeom>
                <a:avLst/>
                <a:gdLst/>
                <a:ahLst/>
                <a:cxnLst/>
                <a:rect l="l" t="t" r="r" b="b"/>
                <a:pathLst>
                  <a:path w="374" h="1361" extrusionOk="0">
                    <a:moveTo>
                      <a:pt x="187" y="0"/>
                    </a:moveTo>
                    <a:lnTo>
                      <a:pt x="1" y="26"/>
                    </a:lnTo>
                    <a:lnTo>
                      <a:pt x="187" y="1360"/>
                    </a:lnTo>
                    <a:lnTo>
                      <a:pt x="374" y="1335"/>
                    </a:lnTo>
                    <a:lnTo>
                      <a:pt x="187" y="0"/>
                    </a:lnTo>
                    <a:close/>
                  </a:path>
                </a:pathLst>
              </a:custGeom>
              <a:solidFill>
                <a:srgbClr val="30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70" name="Google Shape;1780;p44">
                <a:extLst>
                  <a:ext uri="{FF2B5EF4-FFF2-40B4-BE49-F238E27FC236}">
                    <a16:creationId xmlns:a16="http://schemas.microsoft.com/office/drawing/2014/main" id="{C5D0ED21-CB63-B94C-9CBB-34E393E92620}"/>
                  </a:ext>
                </a:extLst>
              </p:cNvPr>
              <p:cNvSpPr/>
              <p:nvPr/>
            </p:nvSpPr>
            <p:spPr>
              <a:xfrm>
                <a:off x="2552264" y="4011173"/>
                <a:ext cx="27122" cy="98696"/>
              </a:xfrm>
              <a:custGeom>
                <a:avLst/>
                <a:gdLst/>
                <a:ahLst/>
                <a:cxnLst/>
                <a:rect l="l" t="t" r="r" b="b"/>
                <a:pathLst>
                  <a:path w="374" h="1361" extrusionOk="0">
                    <a:moveTo>
                      <a:pt x="187" y="1"/>
                    </a:moveTo>
                    <a:lnTo>
                      <a:pt x="1" y="26"/>
                    </a:lnTo>
                    <a:lnTo>
                      <a:pt x="187" y="1361"/>
                    </a:lnTo>
                    <a:lnTo>
                      <a:pt x="374" y="1335"/>
                    </a:lnTo>
                    <a:lnTo>
                      <a:pt x="187" y="1"/>
                    </a:lnTo>
                    <a:close/>
                  </a:path>
                </a:pathLst>
              </a:custGeom>
              <a:solidFill>
                <a:srgbClr val="30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71" name="Google Shape;1781;p44">
                <a:extLst>
                  <a:ext uri="{FF2B5EF4-FFF2-40B4-BE49-F238E27FC236}">
                    <a16:creationId xmlns:a16="http://schemas.microsoft.com/office/drawing/2014/main" id="{6C79E874-9C33-7A5F-8357-4066C0CDF218}"/>
                  </a:ext>
                </a:extLst>
              </p:cNvPr>
              <p:cNvSpPr/>
              <p:nvPr/>
            </p:nvSpPr>
            <p:spPr>
              <a:xfrm>
                <a:off x="2577716" y="4192024"/>
                <a:ext cx="27122" cy="98696"/>
              </a:xfrm>
              <a:custGeom>
                <a:avLst/>
                <a:gdLst/>
                <a:ahLst/>
                <a:cxnLst/>
                <a:rect l="l" t="t" r="r" b="b"/>
                <a:pathLst>
                  <a:path w="374" h="1361" extrusionOk="0">
                    <a:moveTo>
                      <a:pt x="187" y="1"/>
                    </a:moveTo>
                    <a:lnTo>
                      <a:pt x="1" y="26"/>
                    </a:lnTo>
                    <a:lnTo>
                      <a:pt x="187" y="1361"/>
                    </a:lnTo>
                    <a:lnTo>
                      <a:pt x="374" y="1335"/>
                    </a:lnTo>
                    <a:lnTo>
                      <a:pt x="187" y="1"/>
                    </a:lnTo>
                    <a:close/>
                  </a:path>
                </a:pathLst>
              </a:custGeom>
              <a:solidFill>
                <a:srgbClr val="30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72" name="Google Shape;1782;p44">
                <a:extLst>
                  <a:ext uri="{FF2B5EF4-FFF2-40B4-BE49-F238E27FC236}">
                    <a16:creationId xmlns:a16="http://schemas.microsoft.com/office/drawing/2014/main" id="{F6D5B87B-7708-75BC-6C3F-61C58048386B}"/>
                  </a:ext>
                </a:extLst>
              </p:cNvPr>
              <p:cNvSpPr/>
              <p:nvPr/>
            </p:nvSpPr>
            <p:spPr>
              <a:xfrm>
                <a:off x="2030958" y="1203058"/>
                <a:ext cx="189706" cy="189706"/>
              </a:xfrm>
              <a:custGeom>
                <a:avLst/>
                <a:gdLst/>
                <a:ahLst/>
                <a:cxnLst/>
                <a:rect l="l" t="t" r="r" b="b"/>
                <a:pathLst>
                  <a:path w="2616" h="2616" extrusionOk="0">
                    <a:moveTo>
                      <a:pt x="1310" y="1"/>
                    </a:moveTo>
                    <a:cubicBezTo>
                      <a:pt x="586" y="1"/>
                      <a:pt x="0" y="586"/>
                      <a:pt x="0" y="1306"/>
                    </a:cubicBezTo>
                    <a:cubicBezTo>
                      <a:pt x="0" y="2030"/>
                      <a:pt x="586" y="2615"/>
                      <a:pt x="1310" y="2615"/>
                    </a:cubicBezTo>
                    <a:cubicBezTo>
                      <a:pt x="2030" y="2615"/>
                      <a:pt x="2615" y="2030"/>
                      <a:pt x="2615" y="1306"/>
                    </a:cubicBezTo>
                    <a:cubicBezTo>
                      <a:pt x="2615" y="586"/>
                      <a:pt x="2030" y="1"/>
                      <a:pt x="13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73" name="Google Shape;1783;p44">
                <a:extLst>
                  <a:ext uri="{FF2B5EF4-FFF2-40B4-BE49-F238E27FC236}">
                    <a16:creationId xmlns:a16="http://schemas.microsoft.com/office/drawing/2014/main" id="{F0330C8C-5CE3-A75A-3983-FF40415A32BD}"/>
                  </a:ext>
                </a:extLst>
              </p:cNvPr>
              <p:cNvSpPr/>
              <p:nvPr/>
            </p:nvSpPr>
            <p:spPr>
              <a:xfrm>
                <a:off x="2074466" y="1246567"/>
                <a:ext cx="102685" cy="102685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416" extrusionOk="0">
                    <a:moveTo>
                      <a:pt x="710" y="0"/>
                    </a:moveTo>
                    <a:cubicBezTo>
                      <a:pt x="315" y="0"/>
                      <a:pt x="0" y="315"/>
                      <a:pt x="0" y="706"/>
                    </a:cubicBezTo>
                    <a:cubicBezTo>
                      <a:pt x="0" y="1101"/>
                      <a:pt x="315" y="1416"/>
                      <a:pt x="710" y="1416"/>
                    </a:cubicBezTo>
                    <a:cubicBezTo>
                      <a:pt x="1101" y="1416"/>
                      <a:pt x="1415" y="1101"/>
                      <a:pt x="1415" y="706"/>
                    </a:cubicBezTo>
                    <a:cubicBezTo>
                      <a:pt x="1415" y="315"/>
                      <a:pt x="1101" y="0"/>
                      <a:pt x="710" y="0"/>
                    </a:cubicBezTo>
                    <a:close/>
                  </a:path>
                </a:pathLst>
              </a:custGeom>
              <a:solidFill>
                <a:srgbClr val="30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74" name="Google Shape;1784;p44">
                <a:extLst>
                  <a:ext uri="{FF2B5EF4-FFF2-40B4-BE49-F238E27FC236}">
                    <a16:creationId xmlns:a16="http://schemas.microsoft.com/office/drawing/2014/main" id="{8451F14A-E6BE-6A69-0274-FA2425ED2EDB}"/>
                  </a:ext>
                </a:extLst>
              </p:cNvPr>
              <p:cNvSpPr/>
              <p:nvPr/>
            </p:nvSpPr>
            <p:spPr>
              <a:xfrm>
                <a:off x="2041545" y="1196169"/>
                <a:ext cx="169546" cy="53663"/>
              </a:xfrm>
              <a:custGeom>
                <a:avLst/>
                <a:gdLst/>
                <a:ahLst/>
                <a:cxnLst/>
                <a:rect l="l" t="t" r="r" b="b"/>
                <a:pathLst>
                  <a:path w="2338" h="740" extrusionOk="0">
                    <a:moveTo>
                      <a:pt x="1164" y="1"/>
                    </a:moveTo>
                    <a:cubicBezTo>
                      <a:pt x="696" y="1"/>
                      <a:pt x="260" y="227"/>
                      <a:pt x="1" y="619"/>
                    </a:cubicBezTo>
                    <a:lnTo>
                      <a:pt x="158" y="721"/>
                    </a:lnTo>
                    <a:cubicBezTo>
                      <a:pt x="381" y="388"/>
                      <a:pt x="761" y="187"/>
                      <a:pt x="1164" y="187"/>
                    </a:cubicBezTo>
                    <a:cubicBezTo>
                      <a:pt x="1573" y="187"/>
                      <a:pt x="1957" y="392"/>
                      <a:pt x="2180" y="739"/>
                    </a:cubicBezTo>
                    <a:lnTo>
                      <a:pt x="2337" y="640"/>
                    </a:lnTo>
                    <a:cubicBezTo>
                      <a:pt x="2078" y="238"/>
                      <a:pt x="1639" y="1"/>
                      <a:pt x="1164" y="1"/>
                    </a:cubicBezTo>
                    <a:close/>
                  </a:path>
                </a:pathLst>
              </a:custGeom>
              <a:solidFill>
                <a:srgbClr val="30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75" name="Google Shape;1785;p44">
                <a:extLst>
                  <a:ext uri="{FF2B5EF4-FFF2-40B4-BE49-F238E27FC236}">
                    <a16:creationId xmlns:a16="http://schemas.microsoft.com/office/drawing/2014/main" id="{1F838B57-D00D-4DEB-7492-098FFBEA787A}"/>
                  </a:ext>
                </a:extLst>
              </p:cNvPr>
              <p:cNvSpPr/>
              <p:nvPr/>
            </p:nvSpPr>
            <p:spPr>
              <a:xfrm>
                <a:off x="1699494" y="1127136"/>
                <a:ext cx="144600" cy="70995"/>
              </a:xfrm>
              <a:custGeom>
                <a:avLst/>
                <a:gdLst/>
                <a:ahLst/>
                <a:cxnLst/>
                <a:rect l="l" t="t" r="r" b="b"/>
                <a:pathLst>
                  <a:path w="1994" h="979" extrusionOk="0">
                    <a:moveTo>
                      <a:pt x="1853" y="1"/>
                    </a:moveTo>
                    <a:cubicBezTo>
                      <a:pt x="1833" y="1"/>
                      <a:pt x="1812" y="7"/>
                      <a:pt x="1792" y="24"/>
                    </a:cubicBezTo>
                    <a:cubicBezTo>
                      <a:pt x="1321" y="444"/>
                      <a:pt x="721" y="722"/>
                      <a:pt x="92" y="792"/>
                    </a:cubicBezTo>
                    <a:cubicBezTo>
                      <a:pt x="41" y="795"/>
                      <a:pt x="1" y="828"/>
                      <a:pt x="1" y="883"/>
                    </a:cubicBezTo>
                    <a:cubicBezTo>
                      <a:pt x="4" y="928"/>
                      <a:pt x="43" y="979"/>
                      <a:pt x="87" y="979"/>
                    </a:cubicBezTo>
                    <a:cubicBezTo>
                      <a:pt x="90" y="979"/>
                      <a:pt x="93" y="979"/>
                      <a:pt x="96" y="978"/>
                    </a:cubicBezTo>
                    <a:cubicBezTo>
                      <a:pt x="622" y="920"/>
                      <a:pt x="1130" y="733"/>
                      <a:pt x="1569" y="437"/>
                    </a:cubicBezTo>
                    <a:cubicBezTo>
                      <a:pt x="1694" y="349"/>
                      <a:pt x="1811" y="258"/>
                      <a:pt x="1924" y="155"/>
                    </a:cubicBezTo>
                    <a:cubicBezTo>
                      <a:pt x="1993" y="95"/>
                      <a:pt x="1928" y="1"/>
                      <a:pt x="1853" y="1"/>
                    </a:cubicBezTo>
                    <a:close/>
                  </a:path>
                </a:pathLst>
              </a:custGeom>
              <a:solidFill>
                <a:srgbClr val="30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76" name="Google Shape;1786;p44">
                <a:extLst>
                  <a:ext uri="{FF2B5EF4-FFF2-40B4-BE49-F238E27FC236}">
                    <a16:creationId xmlns:a16="http://schemas.microsoft.com/office/drawing/2014/main" id="{C07C3555-EC4E-6321-186F-B8C682C4C1B5}"/>
                  </a:ext>
                </a:extLst>
              </p:cNvPr>
              <p:cNvSpPr/>
              <p:nvPr/>
            </p:nvSpPr>
            <p:spPr>
              <a:xfrm>
                <a:off x="1693403" y="1203058"/>
                <a:ext cx="189633" cy="189706"/>
              </a:xfrm>
              <a:custGeom>
                <a:avLst/>
                <a:gdLst/>
                <a:ahLst/>
                <a:cxnLst/>
                <a:rect l="l" t="t" r="r" b="b"/>
                <a:pathLst>
                  <a:path w="2615" h="2616" extrusionOk="0">
                    <a:moveTo>
                      <a:pt x="1310" y="1"/>
                    </a:moveTo>
                    <a:cubicBezTo>
                      <a:pt x="589" y="1"/>
                      <a:pt x="0" y="586"/>
                      <a:pt x="0" y="1306"/>
                    </a:cubicBezTo>
                    <a:cubicBezTo>
                      <a:pt x="0" y="2030"/>
                      <a:pt x="589" y="2615"/>
                      <a:pt x="1310" y="2615"/>
                    </a:cubicBezTo>
                    <a:cubicBezTo>
                      <a:pt x="2030" y="2615"/>
                      <a:pt x="2615" y="2030"/>
                      <a:pt x="2615" y="1306"/>
                    </a:cubicBezTo>
                    <a:cubicBezTo>
                      <a:pt x="2615" y="586"/>
                      <a:pt x="2030" y="1"/>
                      <a:pt x="13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77" name="Google Shape;1787;p44">
                <a:extLst>
                  <a:ext uri="{FF2B5EF4-FFF2-40B4-BE49-F238E27FC236}">
                    <a16:creationId xmlns:a16="http://schemas.microsoft.com/office/drawing/2014/main" id="{52F78F91-5580-A0F6-B0C5-939020CB38A9}"/>
                  </a:ext>
                </a:extLst>
              </p:cNvPr>
              <p:cNvSpPr/>
              <p:nvPr/>
            </p:nvSpPr>
            <p:spPr>
              <a:xfrm>
                <a:off x="1736912" y="1246567"/>
                <a:ext cx="102902" cy="102685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416" extrusionOk="0">
                    <a:moveTo>
                      <a:pt x="710" y="0"/>
                    </a:moveTo>
                    <a:cubicBezTo>
                      <a:pt x="318" y="0"/>
                      <a:pt x="0" y="315"/>
                      <a:pt x="0" y="706"/>
                    </a:cubicBezTo>
                    <a:cubicBezTo>
                      <a:pt x="0" y="1101"/>
                      <a:pt x="318" y="1416"/>
                      <a:pt x="710" y="1416"/>
                    </a:cubicBezTo>
                    <a:cubicBezTo>
                      <a:pt x="1101" y="1416"/>
                      <a:pt x="1419" y="1101"/>
                      <a:pt x="1419" y="706"/>
                    </a:cubicBezTo>
                    <a:cubicBezTo>
                      <a:pt x="1419" y="315"/>
                      <a:pt x="1101" y="0"/>
                      <a:pt x="710" y="0"/>
                    </a:cubicBezTo>
                    <a:close/>
                  </a:path>
                </a:pathLst>
              </a:custGeom>
              <a:solidFill>
                <a:srgbClr val="30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78" name="Google Shape;1788;p44">
                <a:extLst>
                  <a:ext uri="{FF2B5EF4-FFF2-40B4-BE49-F238E27FC236}">
                    <a16:creationId xmlns:a16="http://schemas.microsoft.com/office/drawing/2014/main" id="{890C26DC-E865-2172-6052-93AE85245AAA}"/>
                  </a:ext>
                </a:extLst>
              </p:cNvPr>
              <p:cNvSpPr/>
              <p:nvPr/>
            </p:nvSpPr>
            <p:spPr>
              <a:xfrm>
                <a:off x="1703193" y="1196169"/>
                <a:ext cx="169546" cy="53663"/>
              </a:xfrm>
              <a:custGeom>
                <a:avLst/>
                <a:gdLst/>
                <a:ahLst/>
                <a:cxnLst/>
                <a:rect l="l" t="t" r="r" b="b"/>
                <a:pathLst>
                  <a:path w="2338" h="740" extrusionOk="0">
                    <a:moveTo>
                      <a:pt x="1175" y="1"/>
                    </a:moveTo>
                    <a:cubicBezTo>
                      <a:pt x="699" y="1"/>
                      <a:pt x="260" y="238"/>
                      <a:pt x="1" y="640"/>
                    </a:cubicBezTo>
                    <a:lnTo>
                      <a:pt x="154" y="739"/>
                    </a:lnTo>
                    <a:cubicBezTo>
                      <a:pt x="381" y="392"/>
                      <a:pt x="758" y="187"/>
                      <a:pt x="1175" y="187"/>
                    </a:cubicBezTo>
                    <a:cubicBezTo>
                      <a:pt x="1577" y="187"/>
                      <a:pt x="1953" y="388"/>
                      <a:pt x="2180" y="721"/>
                    </a:cubicBezTo>
                    <a:lnTo>
                      <a:pt x="2337" y="619"/>
                    </a:lnTo>
                    <a:cubicBezTo>
                      <a:pt x="2074" y="231"/>
                      <a:pt x="1643" y="1"/>
                      <a:pt x="1175" y="1"/>
                    </a:cubicBezTo>
                    <a:close/>
                  </a:path>
                </a:pathLst>
              </a:custGeom>
              <a:solidFill>
                <a:srgbClr val="30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79" name="Google Shape;1789;p44">
                <a:extLst>
                  <a:ext uri="{FF2B5EF4-FFF2-40B4-BE49-F238E27FC236}">
                    <a16:creationId xmlns:a16="http://schemas.microsoft.com/office/drawing/2014/main" id="{936D0F83-30B0-B408-5532-C4EABCED30FF}"/>
                  </a:ext>
                </a:extLst>
              </p:cNvPr>
              <p:cNvSpPr/>
              <p:nvPr/>
            </p:nvSpPr>
            <p:spPr>
              <a:xfrm>
                <a:off x="759200" y="772033"/>
                <a:ext cx="992402" cy="1416557"/>
              </a:xfrm>
              <a:custGeom>
                <a:avLst/>
                <a:gdLst/>
                <a:ahLst/>
                <a:cxnLst/>
                <a:rect l="l" t="t" r="r" b="b"/>
                <a:pathLst>
                  <a:path w="13685" h="19534" extrusionOk="0">
                    <a:moveTo>
                      <a:pt x="10722" y="1"/>
                    </a:moveTo>
                    <a:cubicBezTo>
                      <a:pt x="10529" y="1"/>
                      <a:pt x="10311" y="43"/>
                      <a:pt x="10079" y="145"/>
                    </a:cubicBezTo>
                    <a:cubicBezTo>
                      <a:pt x="9292" y="481"/>
                      <a:pt x="8510" y="1483"/>
                      <a:pt x="8510" y="1483"/>
                    </a:cubicBezTo>
                    <a:cubicBezTo>
                      <a:pt x="8599" y="1306"/>
                      <a:pt x="9083" y="259"/>
                      <a:pt x="8575" y="259"/>
                    </a:cubicBezTo>
                    <a:cubicBezTo>
                      <a:pt x="8559" y="259"/>
                      <a:pt x="8542" y="260"/>
                      <a:pt x="8525" y="262"/>
                    </a:cubicBezTo>
                    <a:cubicBezTo>
                      <a:pt x="7665" y="364"/>
                      <a:pt x="6894" y="1655"/>
                      <a:pt x="6554" y="2339"/>
                    </a:cubicBezTo>
                    <a:cubicBezTo>
                      <a:pt x="6477" y="2493"/>
                      <a:pt x="6404" y="2650"/>
                      <a:pt x="6327" y="2803"/>
                    </a:cubicBezTo>
                    <a:cubicBezTo>
                      <a:pt x="4615" y="6285"/>
                      <a:pt x="1" y="10640"/>
                      <a:pt x="1591" y="14871"/>
                    </a:cubicBezTo>
                    <a:cubicBezTo>
                      <a:pt x="2707" y="17840"/>
                      <a:pt x="6327" y="18542"/>
                      <a:pt x="8963" y="19533"/>
                    </a:cubicBezTo>
                    <a:lnTo>
                      <a:pt x="7998" y="11934"/>
                    </a:lnTo>
                    <a:lnTo>
                      <a:pt x="10536" y="5802"/>
                    </a:lnTo>
                    <a:cubicBezTo>
                      <a:pt x="10536" y="5802"/>
                      <a:pt x="11033" y="5466"/>
                      <a:pt x="11435" y="4731"/>
                    </a:cubicBezTo>
                    <a:cubicBezTo>
                      <a:pt x="11706" y="4237"/>
                      <a:pt x="11980" y="3286"/>
                      <a:pt x="12635" y="3133"/>
                    </a:cubicBezTo>
                    <a:cubicBezTo>
                      <a:pt x="13289" y="2983"/>
                      <a:pt x="13684" y="2997"/>
                      <a:pt x="13684" y="2482"/>
                    </a:cubicBezTo>
                    <a:cubicBezTo>
                      <a:pt x="13684" y="1962"/>
                      <a:pt x="13205" y="1886"/>
                      <a:pt x="13205" y="1886"/>
                    </a:cubicBezTo>
                    <a:cubicBezTo>
                      <a:pt x="13674" y="1006"/>
                      <a:pt x="12888" y="975"/>
                      <a:pt x="12773" y="975"/>
                    </a:cubicBezTo>
                    <a:cubicBezTo>
                      <a:pt x="12764" y="975"/>
                      <a:pt x="12759" y="975"/>
                      <a:pt x="12759" y="975"/>
                    </a:cubicBezTo>
                    <a:cubicBezTo>
                      <a:pt x="12676" y="514"/>
                      <a:pt x="12368" y="400"/>
                      <a:pt x="12084" y="400"/>
                    </a:cubicBezTo>
                    <a:cubicBezTo>
                      <a:pt x="11803" y="400"/>
                      <a:pt x="11545" y="511"/>
                      <a:pt x="11545" y="511"/>
                    </a:cubicBezTo>
                    <a:cubicBezTo>
                      <a:pt x="11499" y="243"/>
                      <a:pt x="11180" y="1"/>
                      <a:pt x="10722" y="1"/>
                    </a:cubicBezTo>
                    <a:close/>
                  </a:path>
                </a:pathLst>
              </a:custGeom>
              <a:solidFill>
                <a:srgbClr val="FFCD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80" name="Google Shape;1790;p44">
                <a:extLst>
                  <a:ext uri="{FF2B5EF4-FFF2-40B4-BE49-F238E27FC236}">
                    <a16:creationId xmlns:a16="http://schemas.microsoft.com/office/drawing/2014/main" id="{9838BB8E-0DB2-628D-5696-A3332FCF891F}"/>
                  </a:ext>
                </a:extLst>
              </p:cNvPr>
              <p:cNvSpPr/>
              <p:nvPr/>
            </p:nvSpPr>
            <p:spPr>
              <a:xfrm>
                <a:off x="1445767" y="802562"/>
                <a:ext cx="158088" cy="119001"/>
              </a:xfrm>
              <a:custGeom>
                <a:avLst/>
                <a:gdLst/>
                <a:ahLst/>
                <a:cxnLst/>
                <a:rect l="l" t="t" r="r" b="b"/>
                <a:pathLst>
                  <a:path w="2180" h="1641" extrusionOk="0">
                    <a:moveTo>
                      <a:pt x="2074" y="1"/>
                    </a:moveTo>
                    <a:cubicBezTo>
                      <a:pt x="2069" y="1"/>
                      <a:pt x="2064" y="1"/>
                      <a:pt x="2059" y="2"/>
                    </a:cubicBezTo>
                    <a:cubicBezTo>
                      <a:pt x="2015" y="13"/>
                      <a:pt x="925" y="262"/>
                      <a:pt x="29" y="1494"/>
                    </a:cubicBezTo>
                    <a:cubicBezTo>
                      <a:pt x="0" y="1534"/>
                      <a:pt x="7" y="1589"/>
                      <a:pt x="48" y="1622"/>
                    </a:cubicBezTo>
                    <a:cubicBezTo>
                      <a:pt x="66" y="1633"/>
                      <a:pt x="84" y="1640"/>
                      <a:pt x="102" y="1640"/>
                    </a:cubicBezTo>
                    <a:cubicBezTo>
                      <a:pt x="132" y="1640"/>
                      <a:pt x="157" y="1626"/>
                      <a:pt x="183" y="1596"/>
                    </a:cubicBezTo>
                    <a:cubicBezTo>
                      <a:pt x="1031" y="426"/>
                      <a:pt x="2092" y="185"/>
                      <a:pt x="2103" y="181"/>
                    </a:cubicBezTo>
                    <a:cubicBezTo>
                      <a:pt x="2147" y="170"/>
                      <a:pt x="2179" y="123"/>
                      <a:pt x="2168" y="71"/>
                    </a:cubicBezTo>
                    <a:cubicBezTo>
                      <a:pt x="2162" y="29"/>
                      <a:pt x="2120" y="1"/>
                      <a:pt x="2074" y="1"/>
                    </a:cubicBezTo>
                    <a:close/>
                  </a:path>
                </a:pathLst>
              </a:custGeom>
              <a:solidFill>
                <a:srgbClr val="30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81" name="Google Shape;1791;p44">
                <a:extLst>
                  <a:ext uri="{FF2B5EF4-FFF2-40B4-BE49-F238E27FC236}">
                    <a16:creationId xmlns:a16="http://schemas.microsoft.com/office/drawing/2014/main" id="{3B6B1760-AAE2-F2B7-39AE-493863879F46}"/>
                  </a:ext>
                </a:extLst>
              </p:cNvPr>
              <p:cNvSpPr/>
              <p:nvPr/>
            </p:nvSpPr>
            <p:spPr>
              <a:xfrm>
                <a:off x="1497977" y="836571"/>
                <a:ext cx="193622" cy="123932"/>
              </a:xfrm>
              <a:custGeom>
                <a:avLst/>
                <a:gdLst/>
                <a:ahLst/>
                <a:cxnLst/>
                <a:rect l="l" t="t" r="r" b="b"/>
                <a:pathLst>
                  <a:path w="2670" h="1709" extrusionOk="0">
                    <a:moveTo>
                      <a:pt x="2571" y="0"/>
                    </a:moveTo>
                    <a:cubicBezTo>
                      <a:pt x="2566" y="0"/>
                      <a:pt x="2561" y="0"/>
                      <a:pt x="2556" y="1"/>
                    </a:cubicBezTo>
                    <a:cubicBezTo>
                      <a:pt x="2483" y="8"/>
                      <a:pt x="841" y="250"/>
                      <a:pt x="22" y="1566"/>
                    </a:cubicBezTo>
                    <a:cubicBezTo>
                      <a:pt x="0" y="1614"/>
                      <a:pt x="11" y="1668"/>
                      <a:pt x="55" y="1694"/>
                    </a:cubicBezTo>
                    <a:cubicBezTo>
                      <a:pt x="74" y="1705"/>
                      <a:pt x="88" y="1709"/>
                      <a:pt x="106" y="1709"/>
                    </a:cubicBezTo>
                    <a:cubicBezTo>
                      <a:pt x="136" y="1709"/>
                      <a:pt x="165" y="1690"/>
                      <a:pt x="183" y="1665"/>
                    </a:cubicBezTo>
                    <a:cubicBezTo>
                      <a:pt x="955" y="425"/>
                      <a:pt x="2564" y="184"/>
                      <a:pt x="2582" y="184"/>
                    </a:cubicBezTo>
                    <a:cubicBezTo>
                      <a:pt x="2633" y="173"/>
                      <a:pt x="2670" y="129"/>
                      <a:pt x="2663" y="78"/>
                    </a:cubicBezTo>
                    <a:cubicBezTo>
                      <a:pt x="2653" y="31"/>
                      <a:pt x="2616" y="0"/>
                      <a:pt x="2571" y="0"/>
                    </a:cubicBezTo>
                    <a:close/>
                  </a:path>
                </a:pathLst>
              </a:custGeom>
              <a:solidFill>
                <a:srgbClr val="30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82" name="Google Shape;1792;p44">
                <a:extLst>
                  <a:ext uri="{FF2B5EF4-FFF2-40B4-BE49-F238E27FC236}">
                    <a16:creationId xmlns:a16="http://schemas.microsoft.com/office/drawing/2014/main" id="{AC2C0333-7997-6F14-38EE-1E6B8C69957E}"/>
                  </a:ext>
                </a:extLst>
              </p:cNvPr>
              <p:cNvSpPr/>
              <p:nvPr/>
            </p:nvSpPr>
            <p:spPr>
              <a:xfrm>
                <a:off x="1551783" y="902777"/>
                <a:ext cx="171939" cy="96158"/>
              </a:xfrm>
              <a:custGeom>
                <a:avLst/>
                <a:gdLst/>
                <a:ahLst/>
                <a:cxnLst/>
                <a:rect l="l" t="t" r="r" b="b"/>
                <a:pathLst>
                  <a:path w="2371" h="1326" extrusionOk="0">
                    <a:moveTo>
                      <a:pt x="2226" y="0"/>
                    </a:moveTo>
                    <a:cubicBezTo>
                      <a:pt x="1975" y="0"/>
                      <a:pt x="904" y="83"/>
                      <a:pt x="30" y="1180"/>
                    </a:cubicBezTo>
                    <a:cubicBezTo>
                      <a:pt x="1" y="1216"/>
                      <a:pt x="4" y="1275"/>
                      <a:pt x="45" y="1308"/>
                    </a:cubicBezTo>
                    <a:cubicBezTo>
                      <a:pt x="63" y="1322"/>
                      <a:pt x="85" y="1326"/>
                      <a:pt x="103" y="1326"/>
                    </a:cubicBezTo>
                    <a:cubicBezTo>
                      <a:pt x="125" y="1326"/>
                      <a:pt x="154" y="1319"/>
                      <a:pt x="173" y="1293"/>
                    </a:cubicBezTo>
                    <a:cubicBezTo>
                      <a:pt x="652" y="697"/>
                      <a:pt x="1196" y="423"/>
                      <a:pt x="1566" y="302"/>
                    </a:cubicBezTo>
                    <a:cubicBezTo>
                      <a:pt x="1909" y="193"/>
                      <a:pt x="2178" y="185"/>
                      <a:pt x="2252" y="185"/>
                    </a:cubicBezTo>
                    <a:cubicBezTo>
                      <a:pt x="2264" y="185"/>
                      <a:pt x="2271" y="185"/>
                      <a:pt x="2272" y="185"/>
                    </a:cubicBezTo>
                    <a:cubicBezTo>
                      <a:pt x="2274" y="185"/>
                      <a:pt x="2276" y="185"/>
                      <a:pt x="2278" y="185"/>
                    </a:cubicBezTo>
                    <a:cubicBezTo>
                      <a:pt x="2326" y="185"/>
                      <a:pt x="2363" y="146"/>
                      <a:pt x="2367" y="97"/>
                    </a:cubicBezTo>
                    <a:cubicBezTo>
                      <a:pt x="2370" y="46"/>
                      <a:pt x="2330" y="6"/>
                      <a:pt x="2279" y="2"/>
                    </a:cubicBezTo>
                    <a:cubicBezTo>
                      <a:pt x="2274" y="1"/>
                      <a:pt x="2255" y="0"/>
                      <a:pt x="2226" y="0"/>
                    </a:cubicBezTo>
                    <a:close/>
                  </a:path>
                </a:pathLst>
              </a:custGeom>
              <a:solidFill>
                <a:srgbClr val="30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83" name="Google Shape;1793;p44">
                <a:extLst>
                  <a:ext uri="{FF2B5EF4-FFF2-40B4-BE49-F238E27FC236}">
                    <a16:creationId xmlns:a16="http://schemas.microsoft.com/office/drawing/2014/main" id="{638ED976-A561-02F1-CFEA-2FD2ACD722A6}"/>
                  </a:ext>
                </a:extLst>
              </p:cNvPr>
              <p:cNvSpPr/>
              <p:nvPr/>
            </p:nvSpPr>
            <p:spPr>
              <a:xfrm>
                <a:off x="1212415" y="764274"/>
                <a:ext cx="548160" cy="527202"/>
              </a:xfrm>
              <a:custGeom>
                <a:avLst/>
                <a:gdLst/>
                <a:ahLst/>
                <a:cxnLst/>
                <a:rect l="l" t="t" r="r" b="b"/>
                <a:pathLst>
                  <a:path w="7559" h="7270" extrusionOk="0">
                    <a:moveTo>
                      <a:pt x="2426" y="486"/>
                    </a:moveTo>
                    <a:cubicBezTo>
                      <a:pt x="2427" y="486"/>
                      <a:pt x="2427" y="488"/>
                      <a:pt x="2428" y="490"/>
                    </a:cubicBezTo>
                    <a:cubicBezTo>
                      <a:pt x="2430" y="492"/>
                      <a:pt x="2431" y="493"/>
                      <a:pt x="2432" y="493"/>
                    </a:cubicBezTo>
                    <a:cubicBezTo>
                      <a:pt x="2432" y="493"/>
                      <a:pt x="2430" y="490"/>
                      <a:pt x="2426" y="486"/>
                    </a:cubicBezTo>
                    <a:close/>
                    <a:moveTo>
                      <a:pt x="5346" y="695"/>
                    </a:moveTo>
                    <a:cubicBezTo>
                      <a:pt x="5345" y="695"/>
                      <a:pt x="5345" y="695"/>
                      <a:pt x="5344" y="695"/>
                    </a:cubicBezTo>
                    <a:lnTo>
                      <a:pt x="5344" y="695"/>
                    </a:lnTo>
                    <a:cubicBezTo>
                      <a:pt x="5345" y="695"/>
                      <a:pt x="5346" y="695"/>
                      <a:pt x="5346" y="695"/>
                    </a:cubicBezTo>
                    <a:close/>
                    <a:moveTo>
                      <a:pt x="6992" y="1378"/>
                    </a:moveTo>
                    <a:cubicBezTo>
                      <a:pt x="6992" y="1378"/>
                      <a:pt x="6993" y="1379"/>
                      <a:pt x="6993" y="1380"/>
                    </a:cubicBezTo>
                    <a:lnTo>
                      <a:pt x="6993" y="1380"/>
                    </a:lnTo>
                    <a:cubicBezTo>
                      <a:pt x="6993" y="1379"/>
                      <a:pt x="6992" y="1378"/>
                      <a:pt x="6992" y="1378"/>
                    </a:cubicBezTo>
                    <a:close/>
                    <a:moveTo>
                      <a:pt x="4488" y="0"/>
                    </a:moveTo>
                    <a:cubicBezTo>
                      <a:pt x="4310" y="0"/>
                      <a:pt x="4131" y="34"/>
                      <a:pt x="3968" y="91"/>
                    </a:cubicBezTo>
                    <a:cubicBezTo>
                      <a:pt x="3657" y="197"/>
                      <a:pt x="3383" y="380"/>
                      <a:pt x="3130" y="585"/>
                    </a:cubicBezTo>
                    <a:cubicBezTo>
                      <a:pt x="2935" y="742"/>
                      <a:pt x="2750" y="916"/>
                      <a:pt x="2580" y="1094"/>
                    </a:cubicBezTo>
                    <a:lnTo>
                      <a:pt x="2580" y="1094"/>
                    </a:lnTo>
                    <a:cubicBezTo>
                      <a:pt x="2595" y="1045"/>
                      <a:pt x="2609" y="996"/>
                      <a:pt x="2622" y="947"/>
                    </a:cubicBezTo>
                    <a:cubicBezTo>
                      <a:pt x="2677" y="727"/>
                      <a:pt x="2735" y="347"/>
                      <a:pt x="2450" y="270"/>
                    </a:cubicBezTo>
                    <a:cubicBezTo>
                      <a:pt x="2411" y="259"/>
                      <a:pt x="2371" y="254"/>
                      <a:pt x="2331" y="254"/>
                    </a:cubicBezTo>
                    <a:cubicBezTo>
                      <a:pt x="2211" y="254"/>
                      <a:pt x="2086" y="297"/>
                      <a:pt x="1982" y="343"/>
                    </a:cubicBezTo>
                    <a:cubicBezTo>
                      <a:pt x="1799" y="417"/>
                      <a:pt x="1638" y="530"/>
                      <a:pt x="1488" y="654"/>
                    </a:cubicBezTo>
                    <a:cubicBezTo>
                      <a:pt x="1178" y="918"/>
                      <a:pt x="922" y="1250"/>
                      <a:pt x="699" y="1594"/>
                    </a:cubicBezTo>
                    <a:cubicBezTo>
                      <a:pt x="439" y="1993"/>
                      <a:pt x="230" y="2420"/>
                      <a:pt x="22" y="2848"/>
                    </a:cubicBezTo>
                    <a:cubicBezTo>
                      <a:pt x="0" y="2892"/>
                      <a:pt x="7" y="2947"/>
                      <a:pt x="55" y="2976"/>
                    </a:cubicBezTo>
                    <a:cubicBezTo>
                      <a:pt x="62" y="2991"/>
                      <a:pt x="77" y="2998"/>
                      <a:pt x="94" y="2998"/>
                    </a:cubicBezTo>
                    <a:cubicBezTo>
                      <a:pt x="117" y="2998"/>
                      <a:pt x="144" y="2984"/>
                      <a:pt x="157" y="2958"/>
                    </a:cubicBezTo>
                    <a:cubicBezTo>
                      <a:pt x="505" y="2249"/>
                      <a:pt x="859" y="1528"/>
                      <a:pt x="1423" y="961"/>
                    </a:cubicBezTo>
                    <a:cubicBezTo>
                      <a:pt x="1551" y="833"/>
                      <a:pt x="1689" y="716"/>
                      <a:pt x="1839" y="621"/>
                    </a:cubicBezTo>
                    <a:cubicBezTo>
                      <a:pt x="1909" y="581"/>
                      <a:pt x="1986" y="545"/>
                      <a:pt x="2055" y="515"/>
                    </a:cubicBezTo>
                    <a:cubicBezTo>
                      <a:pt x="2125" y="490"/>
                      <a:pt x="2216" y="468"/>
                      <a:pt x="2275" y="460"/>
                    </a:cubicBezTo>
                    <a:cubicBezTo>
                      <a:pt x="2293" y="460"/>
                      <a:pt x="2307" y="457"/>
                      <a:pt x="2326" y="457"/>
                    </a:cubicBezTo>
                    <a:lnTo>
                      <a:pt x="2348" y="457"/>
                    </a:lnTo>
                    <a:cubicBezTo>
                      <a:pt x="2348" y="457"/>
                      <a:pt x="2357" y="458"/>
                      <a:pt x="2360" y="458"/>
                    </a:cubicBezTo>
                    <a:cubicBezTo>
                      <a:pt x="2360" y="458"/>
                      <a:pt x="2360" y="458"/>
                      <a:pt x="2360" y="458"/>
                    </a:cubicBezTo>
                    <a:lnTo>
                      <a:pt x="2360" y="458"/>
                    </a:lnTo>
                    <a:cubicBezTo>
                      <a:pt x="2367" y="459"/>
                      <a:pt x="2378" y="460"/>
                      <a:pt x="2384" y="460"/>
                    </a:cubicBezTo>
                    <a:cubicBezTo>
                      <a:pt x="2388" y="460"/>
                      <a:pt x="2399" y="464"/>
                      <a:pt x="2403" y="464"/>
                    </a:cubicBezTo>
                    <a:cubicBezTo>
                      <a:pt x="2393" y="461"/>
                      <a:pt x="2391" y="460"/>
                      <a:pt x="2392" y="460"/>
                    </a:cubicBezTo>
                    <a:cubicBezTo>
                      <a:pt x="2393" y="460"/>
                      <a:pt x="2400" y="462"/>
                      <a:pt x="2403" y="464"/>
                    </a:cubicBezTo>
                    <a:cubicBezTo>
                      <a:pt x="2406" y="471"/>
                      <a:pt x="2410" y="471"/>
                      <a:pt x="2417" y="475"/>
                    </a:cubicBezTo>
                    <a:cubicBezTo>
                      <a:pt x="2419" y="477"/>
                      <a:pt x="2423" y="482"/>
                      <a:pt x="2426" y="486"/>
                    </a:cubicBezTo>
                    <a:lnTo>
                      <a:pt x="2426" y="486"/>
                    </a:lnTo>
                    <a:cubicBezTo>
                      <a:pt x="2426" y="485"/>
                      <a:pt x="2426" y="485"/>
                      <a:pt x="2427" y="485"/>
                    </a:cubicBezTo>
                    <a:lnTo>
                      <a:pt x="2427" y="485"/>
                    </a:lnTo>
                    <a:cubicBezTo>
                      <a:pt x="2428" y="485"/>
                      <a:pt x="2439" y="502"/>
                      <a:pt x="2439" y="508"/>
                    </a:cubicBezTo>
                    <a:cubicBezTo>
                      <a:pt x="2443" y="512"/>
                      <a:pt x="2443" y="515"/>
                      <a:pt x="2446" y="519"/>
                    </a:cubicBezTo>
                    <a:cubicBezTo>
                      <a:pt x="2454" y="534"/>
                      <a:pt x="2457" y="545"/>
                      <a:pt x="2457" y="556"/>
                    </a:cubicBezTo>
                    <a:cubicBezTo>
                      <a:pt x="2457" y="563"/>
                      <a:pt x="2461" y="570"/>
                      <a:pt x="2461" y="574"/>
                    </a:cubicBezTo>
                    <a:cubicBezTo>
                      <a:pt x="2465" y="603"/>
                      <a:pt x="2465" y="632"/>
                      <a:pt x="2465" y="658"/>
                    </a:cubicBezTo>
                    <a:cubicBezTo>
                      <a:pt x="2465" y="673"/>
                      <a:pt x="2465" y="691"/>
                      <a:pt x="2461" y="702"/>
                    </a:cubicBezTo>
                    <a:cubicBezTo>
                      <a:pt x="2461" y="713"/>
                      <a:pt x="2461" y="716"/>
                      <a:pt x="2457" y="727"/>
                    </a:cubicBezTo>
                    <a:cubicBezTo>
                      <a:pt x="2457" y="727"/>
                      <a:pt x="2455" y="743"/>
                      <a:pt x="2456" y="743"/>
                    </a:cubicBezTo>
                    <a:cubicBezTo>
                      <a:pt x="2456" y="743"/>
                      <a:pt x="2457" y="742"/>
                      <a:pt x="2457" y="738"/>
                    </a:cubicBezTo>
                    <a:lnTo>
                      <a:pt x="2457" y="738"/>
                    </a:lnTo>
                    <a:cubicBezTo>
                      <a:pt x="2457" y="753"/>
                      <a:pt x="2446" y="801"/>
                      <a:pt x="2443" y="826"/>
                    </a:cubicBezTo>
                    <a:cubicBezTo>
                      <a:pt x="2410" y="976"/>
                      <a:pt x="2362" y="1122"/>
                      <a:pt x="2307" y="1265"/>
                    </a:cubicBezTo>
                    <a:cubicBezTo>
                      <a:pt x="2304" y="1280"/>
                      <a:pt x="2293" y="1298"/>
                      <a:pt x="2289" y="1312"/>
                    </a:cubicBezTo>
                    <a:cubicBezTo>
                      <a:pt x="2282" y="1320"/>
                      <a:pt x="2282" y="1323"/>
                      <a:pt x="2278" y="1334"/>
                    </a:cubicBezTo>
                    <a:cubicBezTo>
                      <a:pt x="2275" y="1343"/>
                      <a:pt x="2275" y="1345"/>
                      <a:pt x="2275" y="1345"/>
                    </a:cubicBezTo>
                    <a:cubicBezTo>
                      <a:pt x="2275" y="1345"/>
                      <a:pt x="2275" y="1344"/>
                      <a:pt x="2276" y="1344"/>
                    </a:cubicBezTo>
                    <a:lnTo>
                      <a:pt x="2276" y="1344"/>
                    </a:lnTo>
                    <a:cubicBezTo>
                      <a:pt x="2276" y="1344"/>
                      <a:pt x="2276" y="1345"/>
                      <a:pt x="2275" y="1349"/>
                    </a:cubicBezTo>
                    <a:cubicBezTo>
                      <a:pt x="2260" y="1375"/>
                      <a:pt x="2253" y="1404"/>
                      <a:pt x="2238" y="1430"/>
                    </a:cubicBezTo>
                    <a:cubicBezTo>
                      <a:pt x="2220" y="1466"/>
                      <a:pt x="2205" y="1503"/>
                      <a:pt x="2187" y="1539"/>
                    </a:cubicBezTo>
                    <a:cubicBezTo>
                      <a:pt x="2169" y="1579"/>
                      <a:pt x="2176" y="1631"/>
                      <a:pt x="2212" y="1660"/>
                    </a:cubicBezTo>
                    <a:cubicBezTo>
                      <a:pt x="2226" y="1670"/>
                      <a:pt x="2247" y="1676"/>
                      <a:pt x="2268" y="1676"/>
                    </a:cubicBezTo>
                    <a:cubicBezTo>
                      <a:pt x="2293" y="1676"/>
                      <a:pt x="2318" y="1668"/>
                      <a:pt x="2333" y="1649"/>
                    </a:cubicBezTo>
                    <a:cubicBezTo>
                      <a:pt x="2341" y="1639"/>
                      <a:pt x="2349" y="1629"/>
                      <a:pt x="2357" y="1619"/>
                    </a:cubicBezTo>
                    <a:lnTo>
                      <a:pt x="2357" y="1619"/>
                    </a:lnTo>
                    <a:cubicBezTo>
                      <a:pt x="2359" y="1620"/>
                      <a:pt x="2361" y="1622"/>
                      <a:pt x="2362" y="1623"/>
                    </a:cubicBezTo>
                    <a:cubicBezTo>
                      <a:pt x="2367" y="1614"/>
                      <a:pt x="2371" y="1605"/>
                      <a:pt x="2375" y="1597"/>
                    </a:cubicBezTo>
                    <a:lnTo>
                      <a:pt x="2375" y="1597"/>
                    </a:lnTo>
                    <a:cubicBezTo>
                      <a:pt x="2595" y="1328"/>
                      <a:pt x="2843" y="1078"/>
                      <a:pt x="3101" y="848"/>
                    </a:cubicBezTo>
                    <a:cubicBezTo>
                      <a:pt x="3474" y="525"/>
                      <a:pt x="3954" y="197"/>
                      <a:pt x="4463" y="197"/>
                    </a:cubicBezTo>
                    <a:cubicBezTo>
                      <a:pt x="4548" y="197"/>
                      <a:pt x="4634" y="207"/>
                      <a:pt x="4721" y="226"/>
                    </a:cubicBezTo>
                    <a:cubicBezTo>
                      <a:pt x="4790" y="245"/>
                      <a:pt x="4853" y="263"/>
                      <a:pt x="4911" y="296"/>
                    </a:cubicBezTo>
                    <a:cubicBezTo>
                      <a:pt x="4966" y="325"/>
                      <a:pt x="5021" y="362"/>
                      <a:pt x="5057" y="391"/>
                    </a:cubicBezTo>
                    <a:cubicBezTo>
                      <a:pt x="5105" y="435"/>
                      <a:pt x="5130" y="464"/>
                      <a:pt x="5160" y="512"/>
                    </a:cubicBezTo>
                    <a:cubicBezTo>
                      <a:pt x="5163" y="519"/>
                      <a:pt x="5174" y="534"/>
                      <a:pt x="5178" y="545"/>
                    </a:cubicBezTo>
                    <a:cubicBezTo>
                      <a:pt x="5182" y="548"/>
                      <a:pt x="5182" y="552"/>
                      <a:pt x="5185" y="556"/>
                    </a:cubicBezTo>
                    <a:cubicBezTo>
                      <a:pt x="5186" y="557"/>
                      <a:pt x="5187" y="558"/>
                      <a:pt x="5188" y="559"/>
                    </a:cubicBezTo>
                    <a:lnTo>
                      <a:pt x="5188" y="559"/>
                    </a:lnTo>
                    <a:cubicBezTo>
                      <a:pt x="5187" y="558"/>
                      <a:pt x="5186" y="557"/>
                      <a:pt x="5185" y="557"/>
                    </a:cubicBezTo>
                    <a:cubicBezTo>
                      <a:pt x="5184" y="557"/>
                      <a:pt x="5184" y="558"/>
                      <a:pt x="5185" y="563"/>
                    </a:cubicBezTo>
                    <a:cubicBezTo>
                      <a:pt x="5196" y="588"/>
                      <a:pt x="5204" y="610"/>
                      <a:pt x="5211" y="640"/>
                    </a:cubicBezTo>
                    <a:cubicBezTo>
                      <a:pt x="5219" y="684"/>
                      <a:pt x="5258" y="704"/>
                      <a:pt x="5299" y="704"/>
                    </a:cubicBezTo>
                    <a:cubicBezTo>
                      <a:pt x="5311" y="704"/>
                      <a:pt x="5324" y="702"/>
                      <a:pt x="5336" y="698"/>
                    </a:cubicBezTo>
                    <a:lnTo>
                      <a:pt x="5336" y="698"/>
                    </a:lnTo>
                    <a:cubicBezTo>
                      <a:pt x="5330" y="701"/>
                      <a:pt x="5326" y="703"/>
                      <a:pt x="5326" y="703"/>
                    </a:cubicBezTo>
                    <a:cubicBezTo>
                      <a:pt x="5327" y="703"/>
                      <a:pt x="5332" y="701"/>
                      <a:pt x="5344" y="695"/>
                    </a:cubicBezTo>
                    <a:lnTo>
                      <a:pt x="5344" y="695"/>
                    </a:lnTo>
                    <a:cubicBezTo>
                      <a:pt x="5341" y="696"/>
                      <a:pt x="5339" y="697"/>
                      <a:pt x="5336" y="698"/>
                    </a:cubicBezTo>
                    <a:lnTo>
                      <a:pt x="5336" y="698"/>
                    </a:lnTo>
                    <a:cubicBezTo>
                      <a:pt x="5343" y="696"/>
                      <a:pt x="5352" y="692"/>
                      <a:pt x="5357" y="691"/>
                    </a:cubicBezTo>
                    <a:cubicBezTo>
                      <a:pt x="5379" y="680"/>
                      <a:pt x="5405" y="673"/>
                      <a:pt x="5430" y="662"/>
                    </a:cubicBezTo>
                    <a:cubicBezTo>
                      <a:pt x="5511" y="636"/>
                      <a:pt x="5595" y="618"/>
                      <a:pt x="5675" y="603"/>
                    </a:cubicBezTo>
                    <a:cubicBezTo>
                      <a:pt x="5679" y="603"/>
                      <a:pt x="5689" y="603"/>
                      <a:pt x="5693" y="600"/>
                    </a:cubicBezTo>
                    <a:lnTo>
                      <a:pt x="5693" y="600"/>
                    </a:lnTo>
                    <a:cubicBezTo>
                      <a:pt x="5695" y="600"/>
                      <a:pt x="5697" y="599"/>
                      <a:pt x="5697" y="599"/>
                    </a:cubicBezTo>
                    <a:cubicBezTo>
                      <a:pt x="5712" y="599"/>
                      <a:pt x="5723" y="596"/>
                      <a:pt x="5734" y="596"/>
                    </a:cubicBezTo>
                    <a:cubicBezTo>
                      <a:pt x="5763" y="588"/>
                      <a:pt x="5789" y="588"/>
                      <a:pt x="5818" y="588"/>
                    </a:cubicBezTo>
                    <a:lnTo>
                      <a:pt x="5891" y="588"/>
                    </a:lnTo>
                    <a:cubicBezTo>
                      <a:pt x="5906" y="588"/>
                      <a:pt x="5913" y="588"/>
                      <a:pt x="5928" y="596"/>
                    </a:cubicBezTo>
                    <a:cubicBezTo>
                      <a:pt x="5935" y="596"/>
                      <a:pt x="5942" y="596"/>
                      <a:pt x="5949" y="599"/>
                    </a:cubicBezTo>
                    <a:lnTo>
                      <a:pt x="5949" y="599"/>
                    </a:lnTo>
                    <a:cubicBezTo>
                      <a:pt x="5945" y="599"/>
                      <a:pt x="5940" y="598"/>
                      <a:pt x="5940" y="598"/>
                    </a:cubicBezTo>
                    <a:lnTo>
                      <a:pt x="5940" y="598"/>
                    </a:lnTo>
                    <a:cubicBezTo>
                      <a:pt x="5940" y="598"/>
                      <a:pt x="5942" y="598"/>
                      <a:pt x="5950" y="599"/>
                    </a:cubicBezTo>
                    <a:cubicBezTo>
                      <a:pt x="5949" y="599"/>
                      <a:pt x="5949" y="599"/>
                      <a:pt x="5949" y="599"/>
                    </a:cubicBezTo>
                    <a:lnTo>
                      <a:pt x="5949" y="599"/>
                    </a:lnTo>
                    <a:cubicBezTo>
                      <a:pt x="5951" y="599"/>
                      <a:pt x="5952" y="599"/>
                      <a:pt x="5953" y="599"/>
                    </a:cubicBezTo>
                    <a:cubicBezTo>
                      <a:pt x="5979" y="603"/>
                      <a:pt x="6004" y="607"/>
                      <a:pt x="6026" y="610"/>
                    </a:cubicBezTo>
                    <a:lnTo>
                      <a:pt x="6070" y="625"/>
                    </a:lnTo>
                    <a:cubicBezTo>
                      <a:pt x="6074" y="625"/>
                      <a:pt x="6081" y="629"/>
                      <a:pt x="6089" y="629"/>
                    </a:cubicBezTo>
                    <a:cubicBezTo>
                      <a:pt x="6092" y="629"/>
                      <a:pt x="6108" y="637"/>
                      <a:pt x="6108" y="637"/>
                    </a:cubicBezTo>
                    <a:cubicBezTo>
                      <a:pt x="6108" y="637"/>
                      <a:pt x="6108" y="637"/>
                      <a:pt x="6107" y="636"/>
                    </a:cubicBezTo>
                    <a:cubicBezTo>
                      <a:pt x="6105" y="635"/>
                      <a:pt x="6105" y="634"/>
                      <a:pt x="6106" y="634"/>
                    </a:cubicBezTo>
                    <a:cubicBezTo>
                      <a:pt x="6110" y="634"/>
                      <a:pt x="6130" y="644"/>
                      <a:pt x="6136" y="647"/>
                    </a:cubicBezTo>
                    <a:cubicBezTo>
                      <a:pt x="6151" y="654"/>
                      <a:pt x="6162" y="662"/>
                      <a:pt x="6169" y="665"/>
                    </a:cubicBezTo>
                    <a:cubicBezTo>
                      <a:pt x="6180" y="673"/>
                      <a:pt x="6191" y="680"/>
                      <a:pt x="6202" y="691"/>
                    </a:cubicBezTo>
                    <a:cubicBezTo>
                      <a:pt x="6205" y="694"/>
                      <a:pt x="6207" y="694"/>
                      <a:pt x="6212" y="696"/>
                    </a:cubicBezTo>
                    <a:lnTo>
                      <a:pt x="6212" y="696"/>
                    </a:lnTo>
                    <a:cubicBezTo>
                      <a:pt x="6216" y="700"/>
                      <a:pt x="6225" y="709"/>
                      <a:pt x="6228" y="709"/>
                    </a:cubicBezTo>
                    <a:cubicBezTo>
                      <a:pt x="6290" y="757"/>
                      <a:pt x="6312" y="793"/>
                      <a:pt x="6348" y="859"/>
                    </a:cubicBezTo>
                    <a:cubicBezTo>
                      <a:pt x="6385" y="929"/>
                      <a:pt x="6407" y="1009"/>
                      <a:pt x="6421" y="1093"/>
                    </a:cubicBezTo>
                    <a:cubicBezTo>
                      <a:pt x="6429" y="1130"/>
                      <a:pt x="6473" y="1159"/>
                      <a:pt x="6513" y="1159"/>
                    </a:cubicBezTo>
                    <a:cubicBezTo>
                      <a:pt x="6538" y="1159"/>
                      <a:pt x="6571" y="1159"/>
                      <a:pt x="6601" y="1166"/>
                    </a:cubicBezTo>
                    <a:cubicBezTo>
                      <a:pt x="6611" y="1166"/>
                      <a:pt x="6626" y="1170"/>
                      <a:pt x="6641" y="1170"/>
                    </a:cubicBezTo>
                    <a:cubicBezTo>
                      <a:pt x="6648" y="1170"/>
                      <a:pt x="6655" y="1174"/>
                      <a:pt x="6663" y="1174"/>
                    </a:cubicBezTo>
                    <a:cubicBezTo>
                      <a:pt x="6699" y="1177"/>
                      <a:pt x="6736" y="1188"/>
                      <a:pt x="6769" y="1203"/>
                    </a:cubicBezTo>
                    <a:cubicBezTo>
                      <a:pt x="6783" y="1206"/>
                      <a:pt x="6801" y="1210"/>
                      <a:pt x="6812" y="1220"/>
                    </a:cubicBezTo>
                    <a:lnTo>
                      <a:pt x="6812" y="1220"/>
                    </a:lnTo>
                    <a:cubicBezTo>
                      <a:pt x="6806" y="1218"/>
                      <a:pt x="6802" y="1216"/>
                      <a:pt x="6802" y="1216"/>
                    </a:cubicBezTo>
                    <a:lnTo>
                      <a:pt x="6802" y="1216"/>
                    </a:lnTo>
                    <a:cubicBezTo>
                      <a:pt x="6802" y="1216"/>
                      <a:pt x="6804" y="1218"/>
                      <a:pt x="6813" y="1221"/>
                    </a:cubicBezTo>
                    <a:cubicBezTo>
                      <a:pt x="6812" y="1221"/>
                      <a:pt x="6812" y="1221"/>
                      <a:pt x="6812" y="1220"/>
                    </a:cubicBezTo>
                    <a:lnTo>
                      <a:pt x="6812" y="1220"/>
                    </a:lnTo>
                    <a:cubicBezTo>
                      <a:pt x="6816" y="1222"/>
                      <a:pt x="6820" y="1224"/>
                      <a:pt x="6824" y="1225"/>
                    </a:cubicBezTo>
                    <a:cubicBezTo>
                      <a:pt x="6831" y="1228"/>
                      <a:pt x="6842" y="1232"/>
                      <a:pt x="6856" y="1239"/>
                    </a:cubicBezTo>
                    <a:cubicBezTo>
                      <a:pt x="6875" y="1247"/>
                      <a:pt x="6886" y="1258"/>
                      <a:pt x="6904" y="1269"/>
                    </a:cubicBezTo>
                    <a:cubicBezTo>
                      <a:pt x="6908" y="1272"/>
                      <a:pt x="6911" y="1275"/>
                      <a:pt x="6912" y="1275"/>
                    </a:cubicBezTo>
                    <a:cubicBezTo>
                      <a:pt x="6912" y="1275"/>
                      <a:pt x="6912" y="1275"/>
                      <a:pt x="6912" y="1275"/>
                    </a:cubicBezTo>
                    <a:lnTo>
                      <a:pt x="6912" y="1275"/>
                    </a:lnTo>
                    <a:cubicBezTo>
                      <a:pt x="6913" y="1275"/>
                      <a:pt x="6914" y="1276"/>
                      <a:pt x="6915" y="1276"/>
                    </a:cubicBezTo>
                    <a:cubicBezTo>
                      <a:pt x="6922" y="1280"/>
                      <a:pt x="6930" y="1287"/>
                      <a:pt x="6937" y="1294"/>
                    </a:cubicBezTo>
                    <a:cubicBezTo>
                      <a:pt x="6948" y="1302"/>
                      <a:pt x="6952" y="1305"/>
                      <a:pt x="6955" y="1316"/>
                    </a:cubicBezTo>
                    <a:cubicBezTo>
                      <a:pt x="6960" y="1320"/>
                      <a:pt x="6962" y="1322"/>
                      <a:pt x="6962" y="1322"/>
                    </a:cubicBezTo>
                    <a:cubicBezTo>
                      <a:pt x="6964" y="1322"/>
                      <a:pt x="6961" y="1316"/>
                      <a:pt x="6961" y="1316"/>
                    </a:cubicBezTo>
                    <a:lnTo>
                      <a:pt x="6961" y="1316"/>
                    </a:lnTo>
                    <a:cubicBezTo>
                      <a:pt x="6961" y="1316"/>
                      <a:pt x="6962" y="1318"/>
                      <a:pt x="6966" y="1323"/>
                    </a:cubicBezTo>
                    <a:cubicBezTo>
                      <a:pt x="6977" y="1341"/>
                      <a:pt x="6987" y="1359"/>
                      <a:pt x="6995" y="1383"/>
                    </a:cubicBezTo>
                    <a:lnTo>
                      <a:pt x="6995" y="1383"/>
                    </a:lnTo>
                    <a:cubicBezTo>
                      <a:pt x="6994" y="1382"/>
                      <a:pt x="6994" y="1381"/>
                      <a:pt x="6993" y="1380"/>
                    </a:cubicBezTo>
                    <a:lnTo>
                      <a:pt x="6993" y="1380"/>
                    </a:lnTo>
                    <a:cubicBezTo>
                      <a:pt x="6994" y="1382"/>
                      <a:pt x="6995" y="1383"/>
                      <a:pt x="6995" y="1386"/>
                    </a:cubicBezTo>
                    <a:cubicBezTo>
                      <a:pt x="6995" y="1385"/>
                      <a:pt x="6995" y="1384"/>
                      <a:pt x="6995" y="1383"/>
                    </a:cubicBezTo>
                    <a:lnTo>
                      <a:pt x="6995" y="1383"/>
                    </a:lnTo>
                    <a:cubicBezTo>
                      <a:pt x="6997" y="1387"/>
                      <a:pt x="7000" y="1391"/>
                      <a:pt x="7003" y="1393"/>
                    </a:cubicBezTo>
                    <a:cubicBezTo>
                      <a:pt x="7006" y="1404"/>
                      <a:pt x="7006" y="1411"/>
                      <a:pt x="7010" y="1422"/>
                    </a:cubicBezTo>
                    <a:cubicBezTo>
                      <a:pt x="7014" y="1430"/>
                      <a:pt x="7014" y="1444"/>
                      <a:pt x="7014" y="1459"/>
                    </a:cubicBezTo>
                    <a:cubicBezTo>
                      <a:pt x="7013" y="1453"/>
                      <a:pt x="7012" y="1451"/>
                      <a:pt x="7012" y="1451"/>
                    </a:cubicBezTo>
                    <a:lnTo>
                      <a:pt x="7012" y="1451"/>
                    </a:lnTo>
                    <a:cubicBezTo>
                      <a:pt x="7012" y="1451"/>
                      <a:pt x="7014" y="1479"/>
                      <a:pt x="7014" y="1484"/>
                    </a:cubicBezTo>
                    <a:cubicBezTo>
                      <a:pt x="7021" y="1561"/>
                      <a:pt x="7010" y="1598"/>
                      <a:pt x="6988" y="1678"/>
                    </a:cubicBezTo>
                    <a:cubicBezTo>
                      <a:pt x="6959" y="1770"/>
                      <a:pt x="6922" y="1850"/>
                      <a:pt x="6882" y="1934"/>
                    </a:cubicBezTo>
                    <a:cubicBezTo>
                      <a:pt x="6860" y="1978"/>
                      <a:pt x="6878" y="2062"/>
                      <a:pt x="6937" y="2069"/>
                    </a:cubicBezTo>
                    <a:cubicBezTo>
                      <a:pt x="6952" y="2069"/>
                      <a:pt x="6966" y="2073"/>
                      <a:pt x="6973" y="2080"/>
                    </a:cubicBezTo>
                    <a:cubicBezTo>
                      <a:pt x="6988" y="2084"/>
                      <a:pt x="7003" y="2088"/>
                      <a:pt x="7010" y="2091"/>
                    </a:cubicBezTo>
                    <a:cubicBezTo>
                      <a:pt x="7021" y="2099"/>
                      <a:pt x="7028" y="2099"/>
                      <a:pt x="7032" y="2102"/>
                    </a:cubicBezTo>
                    <a:cubicBezTo>
                      <a:pt x="7035" y="2102"/>
                      <a:pt x="7037" y="2103"/>
                      <a:pt x="7039" y="2104"/>
                    </a:cubicBezTo>
                    <a:lnTo>
                      <a:pt x="7039" y="2104"/>
                    </a:lnTo>
                    <a:cubicBezTo>
                      <a:pt x="7038" y="2103"/>
                      <a:pt x="7038" y="2103"/>
                      <a:pt x="7038" y="2103"/>
                    </a:cubicBezTo>
                    <a:cubicBezTo>
                      <a:pt x="7037" y="2103"/>
                      <a:pt x="7038" y="2104"/>
                      <a:pt x="7043" y="2106"/>
                    </a:cubicBezTo>
                    <a:cubicBezTo>
                      <a:pt x="7083" y="2124"/>
                      <a:pt x="7123" y="2146"/>
                      <a:pt x="7167" y="2179"/>
                    </a:cubicBezTo>
                    <a:lnTo>
                      <a:pt x="7178" y="2194"/>
                    </a:lnTo>
                    <a:lnTo>
                      <a:pt x="7208" y="2219"/>
                    </a:lnTo>
                    <a:cubicBezTo>
                      <a:pt x="7215" y="2230"/>
                      <a:pt x="7226" y="2245"/>
                      <a:pt x="7233" y="2252"/>
                    </a:cubicBezTo>
                    <a:cubicBezTo>
                      <a:pt x="7240" y="2256"/>
                      <a:pt x="7244" y="2263"/>
                      <a:pt x="7244" y="2267"/>
                    </a:cubicBezTo>
                    <a:cubicBezTo>
                      <a:pt x="7241" y="2263"/>
                      <a:pt x="7240" y="2262"/>
                      <a:pt x="7240" y="2262"/>
                    </a:cubicBezTo>
                    <a:lnTo>
                      <a:pt x="7240" y="2262"/>
                    </a:lnTo>
                    <a:cubicBezTo>
                      <a:pt x="7240" y="2262"/>
                      <a:pt x="7249" y="2274"/>
                      <a:pt x="7251" y="2274"/>
                    </a:cubicBezTo>
                    <a:cubicBezTo>
                      <a:pt x="7325" y="2384"/>
                      <a:pt x="7350" y="2519"/>
                      <a:pt x="7339" y="2655"/>
                    </a:cubicBezTo>
                    <a:cubicBezTo>
                      <a:pt x="7339" y="2673"/>
                      <a:pt x="7336" y="2702"/>
                      <a:pt x="7325" y="2731"/>
                    </a:cubicBezTo>
                    <a:cubicBezTo>
                      <a:pt x="7321" y="2746"/>
                      <a:pt x="7317" y="2757"/>
                      <a:pt x="7314" y="2768"/>
                    </a:cubicBezTo>
                    <a:cubicBezTo>
                      <a:pt x="7314" y="2771"/>
                      <a:pt x="7312" y="2775"/>
                      <a:pt x="7311" y="2778"/>
                    </a:cubicBezTo>
                    <a:lnTo>
                      <a:pt x="7311" y="2778"/>
                    </a:lnTo>
                    <a:cubicBezTo>
                      <a:pt x="7306" y="2784"/>
                      <a:pt x="7306" y="2788"/>
                      <a:pt x="7303" y="2797"/>
                    </a:cubicBezTo>
                    <a:cubicBezTo>
                      <a:pt x="7299" y="2804"/>
                      <a:pt x="7295" y="2819"/>
                      <a:pt x="7284" y="2830"/>
                    </a:cubicBezTo>
                    <a:cubicBezTo>
                      <a:pt x="7282" y="2832"/>
                      <a:pt x="7276" y="2841"/>
                      <a:pt x="7273" y="2845"/>
                    </a:cubicBezTo>
                    <a:lnTo>
                      <a:pt x="7273" y="2845"/>
                    </a:lnTo>
                    <a:lnTo>
                      <a:pt x="7222" y="2896"/>
                    </a:lnTo>
                    <a:cubicBezTo>
                      <a:pt x="7219" y="2899"/>
                      <a:pt x="7217" y="2901"/>
                      <a:pt x="7216" y="2902"/>
                    </a:cubicBezTo>
                    <a:lnTo>
                      <a:pt x="7216" y="2902"/>
                    </a:lnTo>
                    <a:cubicBezTo>
                      <a:pt x="7216" y="2902"/>
                      <a:pt x="7215" y="2903"/>
                      <a:pt x="7215" y="2903"/>
                    </a:cubicBezTo>
                    <a:cubicBezTo>
                      <a:pt x="7211" y="2907"/>
                      <a:pt x="7208" y="2907"/>
                      <a:pt x="7204" y="2910"/>
                    </a:cubicBezTo>
                    <a:cubicBezTo>
                      <a:pt x="7193" y="2921"/>
                      <a:pt x="7178" y="2925"/>
                      <a:pt x="7167" y="2932"/>
                    </a:cubicBezTo>
                    <a:cubicBezTo>
                      <a:pt x="7156" y="2940"/>
                      <a:pt x="7142" y="2947"/>
                      <a:pt x="7134" y="2951"/>
                    </a:cubicBezTo>
                    <a:cubicBezTo>
                      <a:pt x="7131" y="2958"/>
                      <a:pt x="7120" y="2958"/>
                      <a:pt x="7116" y="2962"/>
                    </a:cubicBezTo>
                    <a:lnTo>
                      <a:pt x="7105" y="2965"/>
                    </a:lnTo>
                    <a:cubicBezTo>
                      <a:pt x="7047" y="2987"/>
                      <a:pt x="6984" y="3006"/>
                      <a:pt x="6922" y="3024"/>
                    </a:cubicBezTo>
                    <a:cubicBezTo>
                      <a:pt x="6765" y="3068"/>
                      <a:pt x="6604" y="3093"/>
                      <a:pt x="6443" y="3126"/>
                    </a:cubicBezTo>
                    <a:cubicBezTo>
                      <a:pt x="6297" y="3159"/>
                      <a:pt x="6154" y="3207"/>
                      <a:pt x="6034" y="3294"/>
                    </a:cubicBezTo>
                    <a:cubicBezTo>
                      <a:pt x="5909" y="3386"/>
                      <a:pt x="5807" y="3496"/>
                      <a:pt x="5716" y="3620"/>
                    </a:cubicBezTo>
                    <a:cubicBezTo>
                      <a:pt x="5533" y="3861"/>
                      <a:pt x="5412" y="4139"/>
                      <a:pt x="5288" y="4413"/>
                    </a:cubicBezTo>
                    <a:cubicBezTo>
                      <a:pt x="5149" y="4717"/>
                      <a:pt x="4995" y="5009"/>
                      <a:pt x="4790" y="5273"/>
                    </a:cubicBezTo>
                    <a:cubicBezTo>
                      <a:pt x="4692" y="5393"/>
                      <a:pt x="4593" y="5507"/>
                      <a:pt x="4483" y="5616"/>
                    </a:cubicBezTo>
                    <a:cubicBezTo>
                      <a:pt x="4439" y="5653"/>
                      <a:pt x="4406" y="5690"/>
                      <a:pt x="4363" y="5726"/>
                    </a:cubicBezTo>
                    <a:cubicBezTo>
                      <a:pt x="4352" y="5741"/>
                      <a:pt x="4333" y="5755"/>
                      <a:pt x="4319" y="5766"/>
                    </a:cubicBezTo>
                    <a:cubicBezTo>
                      <a:pt x="4315" y="5774"/>
                      <a:pt x="4304" y="5777"/>
                      <a:pt x="4300" y="5781"/>
                    </a:cubicBezTo>
                    <a:cubicBezTo>
                      <a:pt x="4298" y="5784"/>
                      <a:pt x="4282" y="5796"/>
                      <a:pt x="4282" y="5796"/>
                    </a:cubicBezTo>
                    <a:cubicBezTo>
                      <a:pt x="4282" y="5796"/>
                      <a:pt x="4286" y="5793"/>
                      <a:pt x="4297" y="5785"/>
                    </a:cubicBezTo>
                    <a:lnTo>
                      <a:pt x="4297" y="5785"/>
                    </a:lnTo>
                    <a:cubicBezTo>
                      <a:pt x="4260" y="5814"/>
                      <a:pt x="4227" y="5836"/>
                      <a:pt x="4209" y="5883"/>
                    </a:cubicBezTo>
                    <a:cubicBezTo>
                      <a:pt x="4187" y="5931"/>
                      <a:pt x="4165" y="5982"/>
                      <a:pt x="4143" y="6033"/>
                    </a:cubicBezTo>
                    <a:cubicBezTo>
                      <a:pt x="3993" y="6399"/>
                      <a:pt x="3843" y="6761"/>
                      <a:pt x="3690" y="7127"/>
                    </a:cubicBezTo>
                    <a:cubicBezTo>
                      <a:pt x="3686" y="7134"/>
                      <a:pt x="3682" y="7145"/>
                      <a:pt x="3682" y="7152"/>
                    </a:cubicBezTo>
                    <a:cubicBezTo>
                      <a:pt x="3664" y="7200"/>
                      <a:pt x="3704" y="7255"/>
                      <a:pt x="3745" y="7266"/>
                    </a:cubicBezTo>
                    <a:cubicBezTo>
                      <a:pt x="3754" y="7268"/>
                      <a:pt x="3762" y="7269"/>
                      <a:pt x="3771" y="7269"/>
                    </a:cubicBezTo>
                    <a:cubicBezTo>
                      <a:pt x="3813" y="7269"/>
                      <a:pt x="3846" y="7240"/>
                      <a:pt x="3862" y="7204"/>
                    </a:cubicBezTo>
                    <a:cubicBezTo>
                      <a:pt x="4015" y="6827"/>
                      <a:pt x="4172" y="6454"/>
                      <a:pt x="4326" y="6085"/>
                    </a:cubicBezTo>
                    <a:cubicBezTo>
                      <a:pt x="4344" y="6041"/>
                      <a:pt x="4363" y="5999"/>
                      <a:pt x="4380" y="5956"/>
                    </a:cubicBezTo>
                    <a:lnTo>
                      <a:pt x="4380" y="5956"/>
                    </a:lnTo>
                    <a:cubicBezTo>
                      <a:pt x="4629" y="5778"/>
                      <a:pt x="4838" y="5533"/>
                      <a:pt x="5017" y="5291"/>
                    </a:cubicBezTo>
                    <a:cubicBezTo>
                      <a:pt x="5167" y="5086"/>
                      <a:pt x="5295" y="4863"/>
                      <a:pt x="5401" y="4633"/>
                    </a:cubicBezTo>
                    <a:cubicBezTo>
                      <a:pt x="5493" y="4432"/>
                      <a:pt x="5580" y="4231"/>
                      <a:pt x="5686" y="4040"/>
                    </a:cubicBezTo>
                    <a:cubicBezTo>
                      <a:pt x="5785" y="3847"/>
                      <a:pt x="5902" y="3664"/>
                      <a:pt x="6059" y="3518"/>
                    </a:cubicBezTo>
                    <a:cubicBezTo>
                      <a:pt x="6129" y="3455"/>
                      <a:pt x="6206" y="3400"/>
                      <a:pt x="6297" y="3360"/>
                    </a:cubicBezTo>
                    <a:cubicBezTo>
                      <a:pt x="6392" y="3316"/>
                      <a:pt x="6527" y="3294"/>
                      <a:pt x="6637" y="3273"/>
                    </a:cubicBezTo>
                    <a:cubicBezTo>
                      <a:pt x="6842" y="3232"/>
                      <a:pt x="7061" y="3199"/>
                      <a:pt x="7248" y="3104"/>
                    </a:cubicBezTo>
                    <a:cubicBezTo>
                      <a:pt x="7416" y="3017"/>
                      <a:pt x="7515" y="2867"/>
                      <a:pt x="7533" y="2676"/>
                    </a:cubicBezTo>
                    <a:cubicBezTo>
                      <a:pt x="7559" y="2464"/>
                      <a:pt x="7504" y="2238"/>
                      <a:pt x="7350" y="2084"/>
                    </a:cubicBezTo>
                    <a:cubicBezTo>
                      <a:pt x="7279" y="2013"/>
                      <a:pt x="7191" y="1958"/>
                      <a:pt x="7095" y="1923"/>
                    </a:cubicBezTo>
                    <a:lnTo>
                      <a:pt x="7095" y="1923"/>
                    </a:lnTo>
                    <a:cubicBezTo>
                      <a:pt x="7197" y="1700"/>
                      <a:pt x="7269" y="1428"/>
                      <a:pt x="7112" y="1221"/>
                    </a:cubicBezTo>
                    <a:cubicBezTo>
                      <a:pt x="6995" y="1067"/>
                      <a:pt x="6813" y="1005"/>
                      <a:pt x="6637" y="987"/>
                    </a:cubicBezTo>
                    <a:cubicBezTo>
                      <a:pt x="6622" y="986"/>
                      <a:pt x="6608" y="984"/>
                      <a:pt x="6595" y="983"/>
                    </a:cubicBezTo>
                    <a:lnTo>
                      <a:pt x="6595" y="983"/>
                    </a:lnTo>
                    <a:cubicBezTo>
                      <a:pt x="6563" y="848"/>
                      <a:pt x="6500" y="718"/>
                      <a:pt x="6403" y="618"/>
                    </a:cubicBezTo>
                    <a:cubicBezTo>
                      <a:pt x="6315" y="526"/>
                      <a:pt x="6198" y="460"/>
                      <a:pt x="6074" y="428"/>
                    </a:cubicBezTo>
                    <a:cubicBezTo>
                      <a:pt x="5998" y="411"/>
                      <a:pt x="5920" y="403"/>
                      <a:pt x="5842" y="403"/>
                    </a:cubicBezTo>
                    <a:cubicBezTo>
                      <a:pt x="5700" y="403"/>
                      <a:pt x="5557" y="429"/>
                      <a:pt x="5419" y="471"/>
                    </a:cubicBezTo>
                    <a:cubicBezTo>
                      <a:pt x="5404" y="475"/>
                      <a:pt x="5388" y="478"/>
                      <a:pt x="5373" y="483"/>
                    </a:cubicBezTo>
                    <a:lnTo>
                      <a:pt x="5373" y="483"/>
                    </a:lnTo>
                    <a:cubicBezTo>
                      <a:pt x="5298" y="291"/>
                      <a:pt x="5115" y="156"/>
                      <a:pt x="4929" y="80"/>
                    </a:cubicBezTo>
                    <a:cubicBezTo>
                      <a:pt x="4790" y="25"/>
                      <a:pt x="4639" y="0"/>
                      <a:pt x="4488" y="0"/>
                    </a:cubicBezTo>
                    <a:close/>
                  </a:path>
                </a:pathLst>
              </a:custGeom>
              <a:solidFill>
                <a:srgbClr val="30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84" name="Google Shape;1794;p44">
                <a:extLst>
                  <a:ext uri="{FF2B5EF4-FFF2-40B4-BE49-F238E27FC236}">
                    <a16:creationId xmlns:a16="http://schemas.microsoft.com/office/drawing/2014/main" id="{F4C3EEBF-70FF-5D36-195E-9FB765B21CD1}"/>
                  </a:ext>
                </a:extLst>
              </p:cNvPr>
              <p:cNvSpPr/>
              <p:nvPr/>
            </p:nvSpPr>
            <p:spPr>
              <a:xfrm>
                <a:off x="2147343" y="772033"/>
                <a:ext cx="992402" cy="1416557"/>
              </a:xfrm>
              <a:custGeom>
                <a:avLst/>
                <a:gdLst/>
                <a:ahLst/>
                <a:cxnLst/>
                <a:rect l="l" t="t" r="r" b="b"/>
                <a:pathLst>
                  <a:path w="13685" h="19534" extrusionOk="0">
                    <a:moveTo>
                      <a:pt x="2964" y="1"/>
                    </a:moveTo>
                    <a:cubicBezTo>
                      <a:pt x="2506" y="1"/>
                      <a:pt x="2189" y="243"/>
                      <a:pt x="2140" y="511"/>
                    </a:cubicBezTo>
                    <a:cubicBezTo>
                      <a:pt x="2140" y="511"/>
                      <a:pt x="1883" y="400"/>
                      <a:pt x="1603" y="400"/>
                    </a:cubicBezTo>
                    <a:cubicBezTo>
                      <a:pt x="1319" y="400"/>
                      <a:pt x="1013" y="514"/>
                      <a:pt x="930" y="975"/>
                    </a:cubicBezTo>
                    <a:cubicBezTo>
                      <a:pt x="930" y="975"/>
                      <a:pt x="925" y="975"/>
                      <a:pt x="916" y="975"/>
                    </a:cubicBezTo>
                    <a:cubicBezTo>
                      <a:pt x="801" y="975"/>
                      <a:pt x="15" y="1006"/>
                      <a:pt x="480" y="1886"/>
                    </a:cubicBezTo>
                    <a:cubicBezTo>
                      <a:pt x="480" y="1886"/>
                      <a:pt x="1" y="1962"/>
                      <a:pt x="1" y="2482"/>
                    </a:cubicBezTo>
                    <a:cubicBezTo>
                      <a:pt x="1" y="2997"/>
                      <a:pt x="399" y="2983"/>
                      <a:pt x="1050" y="3133"/>
                    </a:cubicBezTo>
                    <a:cubicBezTo>
                      <a:pt x="1705" y="3286"/>
                      <a:pt x="1979" y="4237"/>
                      <a:pt x="2250" y="4731"/>
                    </a:cubicBezTo>
                    <a:cubicBezTo>
                      <a:pt x="2652" y="5466"/>
                      <a:pt x="3149" y="5802"/>
                      <a:pt x="3149" y="5802"/>
                    </a:cubicBezTo>
                    <a:lnTo>
                      <a:pt x="5687" y="11934"/>
                    </a:lnTo>
                    <a:lnTo>
                      <a:pt x="4722" y="19533"/>
                    </a:lnTo>
                    <a:cubicBezTo>
                      <a:pt x="7358" y="18542"/>
                      <a:pt x="10978" y="17840"/>
                      <a:pt x="12094" y="14871"/>
                    </a:cubicBezTo>
                    <a:cubicBezTo>
                      <a:pt x="13684" y="10640"/>
                      <a:pt x="9070" y="6285"/>
                      <a:pt x="7358" y="2803"/>
                    </a:cubicBezTo>
                    <a:cubicBezTo>
                      <a:pt x="7281" y="2650"/>
                      <a:pt x="7208" y="2493"/>
                      <a:pt x="7131" y="2339"/>
                    </a:cubicBezTo>
                    <a:cubicBezTo>
                      <a:pt x="6791" y="1655"/>
                      <a:pt x="6020" y="364"/>
                      <a:pt x="5160" y="262"/>
                    </a:cubicBezTo>
                    <a:cubicBezTo>
                      <a:pt x="5143" y="260"/>
                      <a:pt x="5126" y="259"/>
                      <a:pt x="5110" y="259"/>
                    </a:cubicBezTo>
                    <a:cubicBezTo>
                      <a:pt x="4602" y="259"/>
                      <a:pt x="5086" y="1306"/>
                      <a:pt x="5175" y="1483"/>
                    </a:cubicBezTo>
                    <a:cubicBezTo>
                      <a:pt x="5175" y="1483"/>
                      <a:pt x="4393" y="481"/>
                      <a:pt x="3606" y="145"/>
                    </a:cubicBezTo>
                    <a:cubicBezTo>
                      <a:pt x="3374" y="43"/>
                      <a:pt x="3156" y="1"/>
                      <a:pt x="2964" y="1"/>
                    </a:cubicBezTo>
                    <a:close/>
                  </a:path>
                </a:pathLst>
              </a:custGeom>
              <a:solidFill>
                <a:srgbClr val="FFCD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85" name="Google Shape;1795;p44">
                <a:extLst>
                  <a:ext uri="{FF2B5EF4-FFF2-40B4-BE49-F238E27FC236}">
                    <a16:creationId xmlns:a16="http://schemas.microsoft.com/office/drawing/2014/main" id="{D750653F-E1D6-9F24-0A2C-0542C92672AC}"/>
                  </a:ext>
                </a:extLst>
              </p:cNvPr>
              <p:cNvSpPr/>
              <p:nvPr/>
            </p:nvSpPr>
            <p:spPr>
              <a:xfrm>
                <a:off x="2295055" y="802780"/>
                <a:ext cx="158668" cy="118784"/>
              </a:xfrm>
              <a:custGeom>
                <a:avLst/>
                <a:gdLst/>
                <a:ahLst/>
                <a:cxnLst/>
                <a:rect l="l" t="t" r="r" b="b"/>
                <a:pathLst>
                  <a:path w="2188" h="1638" extrusionOk="0">
                    <a:moveTo>
                      <a:pt x="104" y="0"/>
                    </a:moveTo>
                    <a:cubicBezTo>
                      <a:pt x="61" y="0"/>
                      <a:pt x="25" y="28"/>
                      <a:pt x="15" y="72"/>
                    </a:cubicBezTo>
                    <a:cubicBezTo>
                      <a:pt x="1" y="123"/>
                      <a:pt x="34" y="174"/>
                      <a:pt x="85" y="182"/>
                    </a:cubicBezTo>
                    <a:cubicBezTo>
                      <a:pt x="92" y="182"/>
                      <a:pt x="1149" y="430"/>
                      <a:pt x="2005" y="1601"/>
                    </a:cubicBezTo>
                    <a:cubicBezTo>
                      <a:pt x="2023" y="1623"/>
                      <a:pt x="2048" y="1637"/>
                      <a:pt x="2078" y="1637"/>
                    </a:cubicBezTo>
                    <a:cubicBezTo>
                      <a:pt x="2100" y="1637"/>
                      <a:pt x="2118" y="1630"/>
                      <a:pt x="2136" y="1623"/>
                    </a:cubicBezTo>
                    <a:cubicBezTo>
                      <a:pt x="2176" y="1593"/>
                      <a:pt x="2187" y="1535"/>
                      <a:pt x="2154" y="1495"/>
                    </a:cubicBezTo>
                    <a:cubicBezTo>
                      <a:pt x="1259" y="266"/>
                      <a:pt x="172" y="14"/>
                      <a:pt x="125" y="3"/>
                    </a:cubicBezTo>
                    <a:cubicBezTo>
                      <a:pt x="118" y="1"/>
                      <a:pt x="111" y="0"/>
                      <a:pt x="104" y="0"/>
                    </a:cubicBezTo>
                    <a:close/>
                  </a:path>
                </a:pathLst>
              </a:custGeom>
              <a:solidFill>
                <a:srgbClr val="30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86" name="Google Shape;1796;p44">
                <a:extLst>
                  <a:ext uri="{FF2B5EF4-FFF2-40B4-BE49-F238E27FC236}">
                    <a16:creationId xmlns:a16="http://schemas.microsoft.com/office/drawing/2014/main" id="{5D0583B0-6D4F-850C-C232-24454E4DEF26}"/>
                  </a:ext>
                </a:extLst>
              </p:cNvPr>
              <p:cNvSpPr/>
              <p:nvPr/>
            </p:nvSpPr>
            <p:spPr>
              <a:xfrm>
                <a:off x="2207530" y="836499"/>
                <a:ext cx="193912" cy="124005"/>
              </a:xfrm>
              <a:custGeom>
                <a:avLst/>
                <a:gdLst/>
                <a:ahLst/>
                <a:cxnLst/>
                <a:rect l="l" t="t" r="r" b="b"/>
                <a:pathLst>
                  <a:path w="2674" h="1710" extrusionOk="0">
                    <a:moveTo>
                      <a:pt x="97" y="0"/>
                    </a:moveTo>
                    <a:cubicBezTo>
                      <a:pt x="56" y="0"/>
                      <a:pt x="18" y="34"/>
                      <a:pt x="12" y="79"/>
                    </a:cubicBezTo>
                    <a:cubicBezTo>
                      <a:pt x="1" y="126"/>
                      <a:pt x="37" y="174"/>
                      <a:pt x="89" y="185"/>
                    </a:cubicBezTo>
                    <a:cubicBezTo>
                      <a:pt x="107" y="185"/>
                      <a:pt x="1720" y="426"/>
                      <a:pt x="2487" y="1666"/>
                    </a:cubicBezTo>
                    <a:cubicBezTo>
                      <a:pt x="2506" y="1695"/>
                      <a:pt x="2535" y="1710"/>
                      <a:pt x="2568" y="1710"/>
                    </a:cubicBezTo>
                    <a:cubicBezTo>
                      <a:pt x="2579" y="1710"/>
                      <a:pt x="2597" y="1706"/>
                      <a:pt x="2615" y="1695"/>
                    </a:cubicBezTo>
                    <a:cubicBezTo>
                      <a:pt x="2663" y="1669"/>
                      <a:pt x="2674" y="1615"/>
                      <a:pt x="2648" y="1567"/>
                    </a:cubicBezTo>
                    <a:cubicBezTo>
                      <a:pt x="1829" y="251"/>
                      <a:pt x="184" y="9"/>
                      <a:pt x="114" y="2"/>
                    </a:cubicBezTo>
                    <a:cubicBezTo>
                      <a:pt x="109" y="1"/>
                      <a:pt x="103" y="0"/>
                      <a:pt x="97" y="0"/>
                    </a:cubicBezTo>
                    <a:close/>
                  </a:path>
                </a:pathLst>
              </a:custGeom>
              <a:solidFill>
                <a:srgbClr val="30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87" name="Google Shape;1797;p44">
                <a:extLst>
                  <a:ext uri="{FF2B5EF4-FFF2-40B4-BE49-F238E27FC236}">
                    <a16:creationId xmlns:a16="http://schemas.microsoft.com/office/drawing/2014/main" id="{AC7DDE8F-DB85-6BAE-6E07-C6384D5ECEEA}"/>
                  </a:ext>
                </a:extLst>
              </p:cNvPr>
              <p:cNvSpPr/>
              <p:nvPr/>
            </p:nvSpPr>
            <p:spPr>
              <a:xfrm>
                <a:off x="2175479" y="902342"/>
                <a:ext cx="171866" cy="96593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1332" extrusionOk="0">
                    <a:moveTo>
                      <a:pt x="125" y="0"/>
                    </a:moveTo>
                    <a:cubicBezTo>
                      <a:pt x="105" y="0"/>
                      <a:pt x="92" y="1"/>
                      <a:pt x="88" y="1"/>
                    </a:cubicBezTo>
                    <a:cubicBezTo>
                      <a:pt x="37" y="1"/>
                      <a:pt x="0" y="48"/>
                      <a:pt x="0" y="100"/>
                    </a:cubicBezTo>
                    <a:cubicBezTo>
                      <a:pt x="0" y="147"/>
                      <a:pt x="48" y="184"/>
                      <a:pt x="95" y="184"/>
                    </a:cubicBezTo>
                    <a:cubicBezTo>
                      <a:pt x="97" y="184"/>
                      <a:pt x="103" y="184"/>
                      <a:pt x="116" y="184"/>
                    </a:cubicBezTo>
                    <a:cubicBezTo>
                      <a:pt x="189" y="184"/>
                      <a:pt x="453" y="192"/>
                      <a:pt x="801" y="304"/>
                    </a:cubicBezTo>
                    <a:cubicBezTo>
                      <a:pt x="1174" y="429"/>
                      <a:pt x="1719" y="696"/>
                      <a:pt x="2194" y="1295"/>
                    </a:cubicBezTo>
                    <a:cubicBezTo>
                      <a:pt x="2213" y="1317"/>
                      <a:pt x="2242" y="1332"/>
                      <a:pt x="2268" y="1332"/>
                    </a:cubicBezTo>
                    <a:cubicBezTo>
                      <a:pt x="2286" y="1332"/>
                      <a:pt x="2308" y="1328"/>
                      <a:pt x="2322" y="1310"/>
                    </a:cubicBezTo>
                    <a:cubicBezTo>
                      <a:pt x="2363" y="1281"/>
                      <a:pt x="2370" y="1222"/>
                      <a:pt x="2337" y="1182"/>
                    </a:cubicBezTo>
                    <a:cubicBezTo>
                      <a:pt x="1447" y="64"/>
                      <a:pt x="345" y="0"/>
                      <a:pt x="125" y="0"/>
                    </a:cubicBezTo>
                    <a:close/>
                  </a:path>
                </a:pathLst>
              </a:custGeom>
              <a:solidFill>
                <a:srgbClr val="30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88" name="Google Shape;1798;p44">
                <a:extLst>
                  <a:ext uri="{FF2B5EF4-FFF2-40B4-BE49-F238E27FC236}">
                    <a16:creationId xmlns:a16="http://schemas.microsoft.com/office/drawing/2014/main" id="{CBEFFA8A-4E31-6D35-74E3-598FE22BD912}"/>
                  </a:ext>
                </a:extLst>
              </p:cNvPr>
              <p:cNvSpPr/>
              <p:nvPr/>
            </p:nvSpPr>
            <p:spPr>
              <a:xfrm>
                <a:off x="2141252" y="765145"/>
                <a:ext cx="547145" cy="527347"/>
              </a:xfrm>
              <a:custGeom>
                <a:avLst/>
                <a:gdLst/>
                <a:ahLst/>
                <a:cxnLst/>
                <a:rect l="l" t="t" r="r" b="b"/>
                <a:pathLst>
                  <a:path w="7545" h="7272" extrusionOk="0">
                    <a:moveTo>
                      <a:pt x="5168" y="445"/>
                    </a:moveTo>
                    <a:cubicBezTo>
                      <a:pt x="5165" y="445"/>
                      <a:pt x="5156" y="451"/>
                      <a:pt x="5157" y="451"/>
                    </a:cubicBezTo>
                    <a:cubicBezTo>
                      <a:pt x="5158" y="451"/>
                      <a:pt x="5160" y="450"/>
                      <a:pt x="5168" y="445"/>
                    </a:cubicBezTo>
                    <a:close/>
                    <a:moveTo>
                      <a:pt x="5109" y="496"/>
                    </a:moveTo>
                    <a:cubicBezTo>
                      <a:pt x="5108" y="498"/>
                      <a:pt x="5108" y="499"/>
                      <a:pt x="5107" y="500"/>
                    </a:cubicBezTo>
                    <a:lnTo>
                      <a:pt x="5107" y="500"/>
                    </a:lnTo>
                    <a:cubicBezTo>
                      <a:pt x="5108" y="499"/>
                      <a:pt x="5109" y="497"/>
                      <a:pt x="5109" y="496"/>
                    </a:cubicBezTo>
                    <a:close/>
                    <a:moveTo>
                      <a:pt x="5107" y="500"/>
                    </a:moveTo>
                    <a:cubicBezTo>
                      <a:pt x="5106" y="502"/>
                      <a:pt x="5104" y="504"/>
                      <a:pt x="5103" y="507"/>
                    </a:cubicBezTo>
                    <a:lnTo>
                      <a:pt x="5103" y="507"/>
                    </a:lnTo>
                    <a:cubicBezTo>
                      <a:pt x="5103" y="506"/>
                      <a:pt x="5105" y="504"/>
                      <a:pt x="5107" y="500"/>
                    </a:cubicBezTo>
                    <a:close/>
                    <a:moveTo>
                      <a:pt x="1873" y="592"/>
                    </a:moveTo>
                    <a:cubicBezTo>
                      <a:pt x="1873" y="593"/>
                      <a:pt x="1874" y="593"/>
                      <a:pt x="1874" y="593"/>
                    </a:cubicBezTo>
                    <a:cubicBezTo>
                      <a:pt x="1874" y="593"/>
                      <a:pt x="1874" y="593"/>
                      <a:pt x="1873" y="592"/>
                    </a:cubicBezTo>
                    <a:close/>
                    <a:moveTo>
                      <a:pt x="921" y="1164"/>
                    </a:moveTo>
                    <a:cubicBezTo>
                      <a:pt x="918" y="1165"/>
                      <a:pt x="916" y="1165"/>
                      <a:pt x="916" y="1165"/>
                    </a:cubicBezTo>
                    <a:cubicBezTo>
                      <a:pt x="916" y="1165"/>
                      <a:pt x="918" y="1164"/>
                      <a:pt x="921" y="1164"/>
                    </a:cubicBezTo>
                    <a:close/>
                    <a:moveTo>
                      <a:pt x="5281" y="1319"/>
                    </a:moveTo>
                    <a:cubicBezTo>
                      <a:pt x="5284" y="1325"/>
                      <a:pt x="5286" y="1328"/>
                      <a:pt x="5286" y="1328"/>
                    </a:cubicBezTo>
                    <a:cubicBezTo>
                      <a:pt x="5286" y="1328"/>
                      <a:pt x="5284" y="1322"/>
                      <a:pt x="5281" y="1319"/>
                    </a:cubicBezTo>
                    <a:close/>
                    <a:moveTo>
                      <a:pt x="505" y="2112"/>
                    </a:moveTo>
                    <a:cubicBezTo>
                      <a:pt x="504" y="2113"/>
                      <a:pt x="503" y="2113"/>
                      <a:pt x="503" y="2113"/>
                    </a:cubicBezTo>
                    <a:cubicBezTo>
                      <a:pt x="503" y="2113"/>
                      <a:pt x="504" y="2113"/>
                      <a:pt x="505" y="2112"/>
                    </a:cubicBezTo>
                    <a:cubicBezTo>
                      <a:pt x="505" y="2112"/>
                      <a:pt x="505" y="2112"/>
                      <a:pt x="505" y="2112"/>
                    </a:cubicBezTo>
                    <a:close/>
                    <a:moveTo>
                      <a:pt x="3071" y="0"/>
                    </a:moveTo>
                    <a:cubicBezTo>
                      <a:pt x="2950" y="0"/>
                      <a:pt x="2829" y="17"/>
                      <a:pt x="2707" y="54"/>
                    </a:cubicBezTo>
                    <a:cubicBezTo>
                      <a:pt x="2489" y="118"/>
                      <a:pt x="2260" y="266"/>
                      <a:pt x="2174" y="486"/>
                    </a:cubicBezTo>
                    <a:lnTo>
                      <a:pt x="2174" y="486"/>
                    </a:lnTo>
                    <a:cubicBezTo>
                      <a:pt x="2028" y="435"/>
                      <a:pt x="1868" y="402"/>
                      <a:pt x="1710" y="402"/>
                    </a:cubicBezTo>
                    <a:cubicBezTo>
                      <a:pt x="1513" y="402"/>
                      <a:pt x="1321" y="454"/>
                      <a:pt x="1171" y="587"/>
                    </a:cubicBezTo>
                    <a:cubicBezTo>
                      <a:pt x="1057" y="689"/>
                      <a:pt x="987" y="834"/>
                      <a:pt x="953" y="980"/>
                    </a:cubicBezTo>
                    <a:lnTo>
                      <a:pt x="953" y="980"/>
                    </a:lnTo>
                    <a:cubicBezTo>
                      <a:pt x="868" y="985"/>
                      <a:pt x="781" y="1002"/>
                      <a:pt x="703" y="1030"/>
                    </a:cubicBezTo>
                    <a:cubicBezTo>
                      <a:pt x="494" y="1103"/>
                      <a:pt x="348" y="1264"/>
                      <a:pt x="344" y="1491"/>
                    </a:cubicBezTo>
                    <a:cubicBezTo>
                      <a:pt x="342" y="1637"/>
                      <a:pt x="388" y="1786"/>
                      <a:pt x="451" y="1922"/>
                    </a:cubicBezTo>
                    <a:lnTo>
                      <a:pt x="451" y="1922"/>
                    </a:lnTo>
                    <a:cubicBezTo>
                      <a:pt x="398" y="1942"/>
                      <a:pt x="348" y="1970"/>
                      <a:pt x="304" y="2003"/>
                    </a:cubicBezTo>
                    <a:cubicBezTo>
                      <a:pt x="129" y="2123"/>
                      <a:pt x="34" y="2306"/>
                      <a:pt x="15" y="2511"/>
                    </a:cubicBezTo>
                    <a:cubicBezTo>
                      <a:pt x="1" y="2697"/>
                      <a:pt x="45" y="2909"/>
                      <a:pt x="198" y="3030"/>
                    </a:cubicBezTo>
                    <a:cubicBezTo>
                      <a:pt x="355" y="3154"/>
                      <a:pt x="557" y="3195"/>
                      <a:pt x="743" y="3239"/>
                    </a:cubicBezTo>
                    <a:cubicBezTo>
                      <a:pt x="966" y="3282"/>
                      <a:pt x="1200" y="3304"/>
                      <a:pt x="1390" y="3432"/>
                    </a:cubicBezTo>
                    <a:cubicBezTo>
                      <a:pt x="1555" y="3542"/>
                      <a:pt x="1690" y="3721"/>
                      <a:pt x="1792" y="3897"/>
                    </a:cubicBezTo>
                    <a:cubicBezTo>
                      <a:pt x="2030" y="4284"/>
                      <a:pt x="2173" y="4723"/>
                      <a:pt x="2421" y="5111"/>
                    </a:cubicBezTo>
                    <a:cubicBezTo>
                      <a:pt x="2557" y="5327"/>
                      <a:pt x="2718" y="5531"/>
                      <a:pt x="2900" y="5714"/>
                    </a:cubicBezTo>
                    <a:cubicBezTo>
                      <a:pt x="2989" y="5803"/>
                      <a:pt x="3081" y="5891"/>
                      <a:pt x="3186" y="5963"/>
                    </a:cubicBezTo>
                    <a:lnTo>
                      <a:pt x="3186" y="5963"/>
                    </a:lnTo>
                    <a:cubicBezTo>
                      <a:pt x="3335" y="6324"/>
                      <a:pt x="3487" y="6688"/>
                      <a:pt x="3636" y="7045"/>
                    </a:cubicBezTo>
                    <a:cubicBezTo>
                      <a:pt x="3657" y="7100"/>
                      <a:pt x="3683" y="7151"/>
                      <a:pt x="3701" y="7206"/>
                    </a:cubicBezTo>
                    <a:cubicBezTo>
                      <a:pt x="3717" y="7243"/>
                      <a:pt x="3747" y="7272"/>
                      <a:pt x="3789" y="7272"/>
                    </a:cubicBezTo>
                    <a:cubicBezTo>
                      <a:pt x="3797" y="7272"/>
                      <a:pt x="3806" y="7271"/>
                      <a:pt x="3815" y="7268"/>
                    </a:cubicBezTo>
                    <a:cubicBezTo>
                      <a:pt x="3859" y="7254"/>
                      <a:pt x="3895" y="7199"/>
                      <a:pt x="3877" y="7155"/>
                    </a:cubicBezTo>
                    <a:cubicBezTo>
                      <a:pt x="3742" y="6826"/>
                      <a:pt x="3603" y="6493"/>
                      <a:pt x="3467" y="6164"/>
                    </a:cubicBezTo>
                    <a:cubicBezTo>
                      <a:pt x="3434" y="6084"/>
                      <a:pt x="3401" y="6010"/>
                      <a:pt x="3372" y="5934"/>
                    </a:cubicBezTo>
                    <a:cubicBezTo>
                      <a:pt x="3354" y="5890"/>
                      <a:pt x="3339" y="5846"/>
                      <a:pt x="3303" y="5817"/>
                    </a:cubicBezTo>
                    <a:cubicBezTo>
                      <a:pt x="3299" y="5809"/>
                      <a:pt x="3292" y="5806"/>
                      <a:pt x="3288" y="5806"/>
                    </a:cubicBezTo>
                    <a:cubicBezTo>
                      <a:pt x="3283" y="5803"/>
                      <a:pt x="3267" y="5788"/>
                      <a:pt x="3266" y="5788"/>
                    </a:cubicBezTo>
                    <a:lnTo>
                      <a:pt x="3266" y="5788"/>
                    </a:lnTo>
                    <a:cubicBezTo>
                      <a:pt x="3265" y="5788"/>
                      <a:pt x="3267" y="5791"/>
                      <a:pt x="3273" y="5798"/>
                    </a:cubicBezTo>
                    <a:cubicBezTo>
                      <a:pt x="3248" y="5773"/>
                      <a:pt x="3215" y="5751"/>
                      <a:pt x="3189" y="5725"/>
                    </a:cubicBezTo>
                    <a:cubicBezTo>
                      <a:pt x="3091" y="5641"/>
                      <a:pt x="3007" y="5553"/>
                      <a:pt x="2922" y="5462"/>
                    </a:cubicBezTo>
                    <a:cubicBezTo>
                      <a:pt x="2688" y="5206"/>
                      <a:pt x="2502" y="4913"/>
                      <a:pt x="2352" y="4599"/>
                    </a:cubicBezTo>
                    <a:cubicBezTo>
                      <a:pt x="2224" y="4328"/>
                      <a:pt x="2111" y="4054"/>
                      <a:pt x="1957" y="3798"/>
                    </a:cubicBezTo>
                    <a:cubicBezTo>
                      <a:pt x="1803" y="3542"/>
                      <a:pt x="1602" y="3301"/>
                      <a:pt x="1317" y="3184"/>
                    </a:cubicBezTo>
                    <a:cubicBezTo>
                      <a:pt x="1167" y="3118"/>
                      <a:pt x="999" y="3100"/>
                      <a:pt x="838" y="3067"/>
                    </a:cubicBezTo>
                    <a:cubicBezTo>
                      <a:pt x="703" y="3041"/>
                      <a:pt x="564" y="3012"/>
                      <a:pt x="436" y="2964"/>
                    </a:cubicBezTo>
                    <a:lnTo>
                      <a:pt x="436" y="2964"/>
                    </a:lnTo>
                    <a:cubicBezTo>
                      <a:pt x="438" y="2965"/>
                      <a:pt x="439" y="2965"/>
                      <a:pt x="440" y="2965"/>
                    </a:cubicBezTo>
                    <a:cubicBezTo>
                      <a:pt x="443" y="2965"/>
                      <a:pt x="421" y="2956"/>
                      <a:pt x="418" y="2953"/>
                    </a:cubicBezTo>
                    <a:cubicBezTo>
                      <a:pt x="403" y="2950"/>
                      <a:pt x="392" y="2939"/>
                      <a:pt x="381" y="2935"/>
                    </a:cubicBezTo>
                    <a:cubicBezTo>
                      <a:pt x="366" y="2931"/>
                      <a:pt x="359" y="2920"/>
                      <a:pt x="344" y="2913"/>
                    </a:cubicBezTo>
                    <a:cubicBezTo>
                      <a:pt x="341" y="2909"/>
                      <a:pt x="337" y="2909"/>
                      <a:pt x="330" y="2902"/>
                    </a:cubicBezTo>
                    <a:cubicBezTo>
                      <a:pt x="330" y="2902"/>
                      <a:pt x="329" y="2902"/>
                      <a:pt x="329" y="2902"/>
                    </a:cubicBezTo>
                    <a:lnTo>
                      <a:pt x="329" y="2902"/>
                    </a:lnTo>
                    <a:cubicBezTo>
                      <a:pt x="329" y="2901"/>
                      <a:pt x="328" y="2900"/>
                      <a:pt x="326" y="2898"/>
                    </a:cubicBezTo>
                    <a:cubicBezTo>
                      <a:pt x="309" y="2885"/>
                      <a:pt x="293" y="2869"/>
                      <a:pt x="279" y="2852"/>
                    </a:cubicBezTo>
                    <a:lnTo>
                      <a:pt x="279" y="2852"/>
                    </a:lnTo>
                    <a:cubicBezTo>
                      <a:pt x="279" y="2852"/>
                      <a:pt x="280" y="2853"/>
                      <a:pt x="280" y="2853"/>
                    </a:cubicBezTo>
                    <a:cubicBezTo>
                      <a:pt x="281" y="2853"/>
                      <a:pt x="280" y="2851"/>
                      <a:pt x="275" y="2844"/>
                    </a:cubicBezTo>
                    <a:cubicBezTo>
                      <a:pt x="271" y="2840"/>
                      <a:pt x="271" y="2836"/>
                      <a:pt x="268" y="2829"/>
                    </a:cubicBezTo>
                    <a:cubicBezTo>
                      <a:pt x="257" y="2818"/>
                      <a:pt x="249" y="2803"/>
                      <a:pt x="246" y="2789"/>
                    </a:cubicBezTo>
                    <a:cubicBezTo>
                      <a:pt x="238" y="2785"/>
                      <a:pt x="238" y="2781"/>
                      <a:pt x="238" y="2774"/>
                    </a:cubicBezTo>
                    <a:lnTo>
                      <a:pt x="227" y="2734"/>
                    </a:lnTo>
                    <a:cubicBezTo>
                      <a:pt x="216" y="2701"/>
                      <a:pt x="213" y="2675"/>
                      <a:pt x="213" y="2657"/>
                    </a:cubicBezTo>
                    <a:cubicBezTo>
                      <a:pt x="209" y="2584"/>
                      <a:pt x="209" y="2507"/>
                      <a:pt x="227" y="2438"/>
                    </a:cubicBezTo>
                    <a:cubicBezTo>
                      <a:pt x="238" y="2372"/>
                      <a:pt x="257" y="2332"/>
                      <a:pt x="301" y="2277"/>
                    </a:cubicBezTo>
                    <a:cubicBezTo>
                      <a:pt x="301" y="2277"/>
                      <a:pt x="313" y="2262"/>
                      <a:pt x="311" y="2261"/>
                    </a:cubicBezTo>
                    <a:lnTo>
                      <a:pt x="311" y="2261"/>
                    </a:lnTo>
                    <a:cubicBezTo>
                      <a:pt x="314" y="2258"/>
                      <a:pt x="317" y="2254"/>
                      <a:pt x="319" y="2254"/>
                    </a:cubicBezTo>
                    <a:cubicBezTo>
                      <a:pt x="319" y="2254"/>
                      <a:pt x="319" y="2255"/>
                      <a:pt x="319" y="2255"/>
                    </a:cubicBezTo>
                    <a:lnTo>
                      <a:pt x="344" y="2226"/>
                    </a:lnTo>
                    <a:lnTo>
                      <a:pt x="374" y="2200"/>
                    </a:lnTo>
                    <a:cubicBezTo>
                      <a:pt x="377" y="2196"/>
                      <a:pt x="385" y="2189"/>
                      <a:pt x="392" y="2185"/>
                    </a:cubicBezTo>
                    <a:lnTo>
                      <a:pt x="396" y="2182"/>
                    </a:lnTo>
                    <a:cubicBezTo>
                      <a:pt x="432" y="2153"/>
                      <a:pt x="469" y="2134"/>
                      <a:pt x="509" y="2112"/>
                    </a:cubicBezTo>
                    <a:cubicBezTo>
                      <a:pt x="514" y="2110"/>
                      <a:pt x="515" y="2110"/>
                      <a:pt x="515" y="2110"/>
                    </a:cubicBezTo>
                    <a:cubicBezTo>
                      <a:pt x="514" y="2110"/>
                      <a:pt x="513" y="2110"/>
                      <a:pt x="511" y="2111"/>
                    </a:cubicBezTo>
                    <a:lnTo>
                      <a:pt x="511" y="2111"/>
                    </a:lnTo>
                    <a:cubicBezTo>
                      <a:pt x="513" y="2110"/>
                      <a:pt x="516" y="2109"/>
                      <a:pt x="520" y="2109"/>
                    </a:cubicBezTo>
                    <a:cubicBezTo>
                      <a:pt x="527" y="2105"/>
                      <a:pt x="538" y="2105"/>
                      <a:pt x="542" y="2098"/>
                    </a:cubicBezTo>
                    <a:lnTo>
                      <a:pt x="582" y="2087"/>
                    </a:lnTo>
                    <a:cubicBezTo>
                      <a:pt x="597" y="2083"/>
                      <a:pt x="604" y="2083"/>
                      <a:pt x="619" y="2076"/>
                    </a:cubicBezTo>
                    <a:cubicBezTo>
                      <a:pt x="684" y="2068"/>
                      <a:pt x="703" y="1988"/>
                      <a:pt x="674" y="1940"/>
                    </a:cubicBezTo>
                    <a:cubicBezTo>
                      <a:pt x="633" y="1860"/>
                      <a:pt x="597" y="1783"/>
                      <a:pt x="575" y="1703"/>
                    </a:cubicBezTo>
                    <a:cubicBezTo>
                      <a:pt x="564" y="1673"/>
                      <a:pt x="557" y="1641"/>
                      <a:pt x="549" y="1611"/>
                    </a:cubicBezTo>
                    <a:cubicBezTo>
                      <a:pt x="549" y="1605"/>
                      <a:pt x="544" y="1575"/>
                      <a:pt x="545" y="1575"/>
                    </a:cubicBezTo>
                    <a:lnTo>
                      <a:pt x="545" y="1575"/>
                    </a:lnTo>
                    <a:cubicBezTo>
                      <a:pt x="545" y="1575"/>
                      <a:pt x="545" y="1576"/>
                      <a:pt x="546" y="1578"/>
                    </a:cubicBezTo>
                    <a:cubicBezTo>
                      <a:pt x="546" y="1560"/>
                      <a:pt x="542" y="1545"/>
                      <a:pt x="542" y="1527"/>
                    </a:cubicBezTo>
                    <a:cubicBezTo>
                      <a:pt x="542" y="1504"/>
                      <a:pt x="542" y="1481"/>
                      <a:pt x="545" y="1458"/>
                    </a:cubicBezTo>
                    <a:lnTo>
                      <a:pt x="545" y="1458"/>
                    </a:lnTo>
                    <a:cubicBezTo>
                      <a:pt x="545" y="1457"/>
                      <a:pt x="549" y="1438"/>
                      <a:pt x="549" y="1432"/>
                    </a:cubicBezTo>
                    <a:cubicBezTo>
                      <a:pt x="557" y="1421"/>
                      <a:pt x="557" y="1410"/>
                      <a:pt x="560" y="1399"/>
                    </a:cubicBezTo>
                    <a:cubicBezTo>
                      <a:pt x="560" y="1397"/>
                      <a:pt x="567" y="1381"/>
                      <a:pt x="568" y="1378"/>
                    </a:cubicBezTo>
                    <a:lnTo>
                      <a:pt x="568" y="1378"/>
                    </a:lnTo>
                    <a:lnTo>
                      <a:pt x="578" y="1359"/>
                    </a:lnTo>
                    <a:lnTo>
                      <a:pt x="593" y="1330"/>
                    </a:lnTo>
                    <a:cubicBezTo>
                      <a:pt x="593" y="1326"/>
                      <a:pt x="597" y="1326"/>
                      <a:pt x="597" y="1322"/>
                    </a:cubicBezTo>
                    <a:cubicBezTo>
                      <a:pt x="597" y="1322"/>
                      <a:pt x="597" y="1322"/>
                      <a:pt x="597" y="1322"/>
                    </a:cubicBezTo>
                    <a:lnTo>
                      <a:pt x="597" y="1322"/>
                    </a:lnTo>
                    <a:cubicBezTo>
                      <a:pt x="598" y="1321"/>
                      <a:pt x="599" y="1320"/>
                      <a:pt x="600" y="1319"/>
                    </a:cubicBezTo>
                    <a:cubicBezTo>
                      <a:pt x="615" y="1304"/>
                      <a:pt x="622" y="1290"/>
                      <a:pt x="637" y="1282"/>
                    </a:cubicBezTo>
                    <a:cubicBezTo>
                      <a:pt x="645" y="1279"/>
                      <a:pt x="658" y="1268"/>
                      <a:pt x="655" y="1268"/>
                    </a:cubicBezTo>
                    <a:cubicBezTo>
                      <a:pt x="655" y="1268"/>
                      <a:pt x="654" y="1268"/>
                      <a:pt x="653" y="1269"/>
                    </a:cubicBezTo>
                    <a:lnTo>
                      <a:pt x="653" y="1269"/>
                    </a:lnTo>
                    <a:cubicBezTo>
                      <a:pt x="660" y="1265"/>
                      <a:pt x="668" y="1259"/>
                      <a:pt x="674" y="1253"/>
                    </a:cubicBezTo>
                    <a:cubicBezTo>
                      <a:pt x="688" y="1246"/>
                      <a:pt x="706" y="1235"/>
                      <a:pt x="725" y="1227"/>
                    </a:cubicBezTo>
                    <a:lnTo>
                      <a:pt x="746" y="1215"/>
                    </a:lnTo>
                    <a:lnTo>
                      <a:pt x="746" y="1215"/>
                    </a:lnTo>
                    <a:cubicBezTo>
                      <a:pt x="750" y="1214"/>
                      <a:pt x="757" y="1211"/>
                      <a:pt x="761" y="1209"/>
                    </a:cubicBezTo>
                    <a:cubicBezTo>
                      <a:pt x="798" y="1194"/>
                      <a:pt x="834" y="1187"/>
                      <a:pt x="871" y="1176"/>
                    </a:cubicBezTo>
                    <a:cubicBezTo>
                      <a:pt x="886" y="1173"/>
                      <a:pt x="897" y="1173"/>
                      <a:pt x="911" y="1169"/>
                    </a:cubicBezTo>
                    <a:cubicBezTo>
                      <a:pt x="922" y="1169"/>
                      <a:pt x="926" y="1169"/>
                      <a:pt x="933" y="1162"/>
                    </a:cubicBezTo>
                    <a:lnTo>
                      <a:pt x="933" y="1162"/>
                    </a:lnTo>
                    <a:cubicBezTo>
                      <a:pt x="936" y="1162"/>
                      <a:pt x="938" y="1162"/>
                      <a:pt x="940" y="1162"/>
                    </a:cubicBezTo>
                    <a:cubicBezTo>
                      <a:pt x="977" y="1158"/>
                      <a:pt x="1006" y="1158"/>
                      <a:pt x="1043" y="1158"/>
                    </a:cubicBezTo>
                    <a:cubicBezTo>
                      <a:pt x="1079" y="1158"/>
                      <a:pt x="1127" y="1132"/>
                      <a:pt x="1134" y="1088"/>
                    </a:cubicBezTo>
                    <a:cubicBezTo>
                      <a:pt x="1145" y="1048"/>
                      <a:pt x="1153" y="1008"/>
                      <a:pt x="1167" y="968"/>
                    </a:cubicBezTo>
                    <a:cubicBezTo>
                      <a:pt x="1182" y="931"/>
                      <a:pt x="1189" y="902"/>
                      <a:pt x="1204" y="876"/>
                    </a:cubicBezTo>
                    <a:cubicBezTo>
                      <a:pt x="1237" y="810"/>
                      <a:pt x="1259" y="774"/>
                      <a:pt x="1299" y="734"/>
                    </a:cubicBezTo>
                    <a:cubicBezTo>
                      <a:pt x="1310" y="723"/>
                      <a:pt x="1317" y="715"/>
                      <a:pt x="1332" y="704"/>
                    </a:cubicBezTo>
                    <a:cubicBezTo>
                      <a:pt x="1335" y="701"/>
                      <a:pt x="1346" y="697"/>
                      <a:pt x="1350" y="693"/>
                    </a:cubicBezTo>
                    <a:cubicBezTo>
                      <a:pt x="1372" y="675"/>
                      <a:pt x="1398" y="661"/>
                      <a:pt x="1423" y="646"/>
                    </a:cubicBezTo>
                    <a:cubicBezTo>
                      <a:pt x="1433" y="643"/>
                      <a:pt x="1443" y="639"/>
                      <a:pt x="1455" y="631"/>
                    </a:cubicBezTo>
                    <a:lnTo>
                      <a:pt x="1455" y="631"/>
                    </a:lnTo>
                    <a:cubicBezTo>
                      <a:pt x="1455" y="632"/>
                      <a:pt x="1455" y="632"/>
                      <a:pt x="1455" y="632"/>
                    </a:cubicBezTo>
                    <a:cubicBezTo>
                      <a:pt x="1458" y="632"/>
                      <a:pt x="1479" y="623"/>
                      <a:pt x="1482" y="620"/>
                    </a:cubicBezTo>
                    <a:cubicBezTo>
                      <a:pt x="1511" y="609"/>
                      <a:pt x="1537" y="602"/>
                      <a:pt x="1566" y="595"/>
                    </a:cubicBezTo>
                    <a:cubicBezTo>
                      <a:pt x="1580" y="591"/>
                      <a:pt x="1591" y="591"/>
                      <a:pt x="1606" y="587"/>
                    </a:cubicBezTo>
                    <a:lnTo>
                      <a:pt x="1621" y="587"/>
                    </a:lnTo>
                    <a:cubicBezTo>
                      <a:pt x="1613" y="589"/>
                      <a:pt x="1611" y="589"/>
                      <a:pt x="1611" y="589"/>
                    </a:cubicBezTo>
                    <a:cubicBezTo>
                      <a:pt x="1611" y="589"/>
                      <a:pt x="1622" y="587"/>
                      <a:pt x="1624" y="587"/>
                    </a:cubicBezTo>
                    <a:cubicBezTo>
                      <a:pt x="1654" y="584"/>
                      <a:pt x="1679" y="584"/>
                      <a:pt x="1708" y="584"/>
                    </a:cubicBezTo>
                    <a:cubicBezTo>
                      <a:pt x="1756" y="584"/>
                      <a:pt x="1807" y="587"/>
                      <a:pt x="1862" y="591"/>
                    </a:cubicBezTo>
                    <a:cubicBezTo>
                      <a:pt x="1868" y="592"/>
                      <a:pt x="1871" y="592"/>
                      <a:pt x="1873" y="592"/>
                    </a:cubicBezTo>
                    <a:lnTo>
                      <a:pt x="1873" y="592"/>
                    </a:lnTo>
                    <a:cubicBezTo>
                      <a:pt x="1870" y="592"/>
                      <a:pt x="1867" y="591"/>
                      <a:pt x="1880" y="591"/>
                    </a:cubicBezTo>
                    <a:cubicBezTo>
                      <a:pt x="1891" y="591"/>
                      <a:pt x="1902" y="595"/>
                      <a:pt x="1913" y="595"/>
                    </a:cubicBezTo>
                    <a:cubicBezTo>
                      <a:pt x="1935" y="602"/>
                      <a:pt x="1964" y="606"/>
                      <a:pt x="1986" y="609"/>
                    </a:cubicBezTo>
                    <a:cubicBezTo>
                      <a:pt x="2027" y="620"/>
                      <a:pt x="2063" y="628"/>
                      <a:pt x="2103" y="642"/>
                    </a:cubicBezTo>
                    <a:cubicBezTo>
                      <a:pt x="2136" y="650"/>
                      <a:pt x="2165" y="661"/>
                      <a:pt x="2195" y="675"/>
                    </a:cubicBezTo>
                    <a:cubicBezTo>
                      <a:pt x="2205" y="678"/>
                      <a:pt x="2230" y="687"/>
                      <a:pt x="2230" y="687"/>
                    </a:cubicBezTo>
                    <a:cubicBezTo>
                      <a:pt x="2230" y="687"/>
                      <a:pt x="2227" y="685"/>
                      <a:pt x="2217" y="682"/>
                    </a:cubicBezTo>
                    <a:lnTo>
                      <a:pt x="2217" y="682"/>
                    </a:lnTo>
                    <a:cubicBezTo>
                      <a:pt x="2230" y="686"/>
                      <a:pt x="2244" y="688"/>
                      <a:pt x="2257" y="688"/>
                    </a:cubicBezTo>
                    <a:cubicBezTo>
                      <a:pt x="2298" y="688"/>
                      <a:pt x="2338" y="668"/>
                      <a:pt x="2348" y="624"/>
                    </a:cubicBezTo>
                    <a:cubicBezTo>
                      <a:pt x="2352" y="602"/>
                      <a:pt x="2356" y="584"/>
                      <a:pt x="2367" y="558"/>
                    </a:cubicBezTo>
                    <a:cubicBezTo>
                      <a:pt x="2367" y="555"/>
                      <a:pt x="2374" y="537"/>
                      <a:pt x="2373" y="537"/>
                    </a:cubicBezTo>
                    <a:lnTo>
                      <a:pt x="2373" y="537"/>
                    </a:lnTo>
                    <a:cubicBezTo>
                      <a:pt x="2372" y="537"/>
                      <a:pt x="2372" y="538"/>
                      <a:pt x="2370" y="540"/>
                    </a:cubicBezTo>
                    <a:cubicBezTo>
                      <a:pt x="2374" y="529"/>
                      <a:pt x="2385" y="514"/>
                      <a:pt x="2389" y="503"/>
                    </a:cubicBezTo>
                    <a:cubicBezTo>
                      <a:pt x="2414" y="459"/>
                      <a:pt x="2429" y="441"/>
                      <a:pt x="2465" y="401"/>
                    </a:cubicBezTo>
                    <a:cubicBezTo>
                      <a:pt x="2538" y="328"/>
                      <a:pt x="2641" y="266"/>
                      <a:pt x="2740" y="236"/>
                    </a:cubicBezTo>
                    <a:cubicBezTo>
                      <a:pt x="2851" y="198"/>
                      <a:pt x="2966" y="181"/>
                      <a:pt x="3082" y="181"/>
                    </a:cubicBezTo>
                    <a:cubicBezTo>
                      <a:pt x="3275" y="181"/>
                      <a:pt x="3470" y="228"/>
                      <a:pt x="3650" y="299"/>
                    </a:cubicBezTo>
                    <a:cubicBezTo>
                      <a:pt x="3913" y="405"/>
                      <a:pt x="4158" y="576"/>
                      <a:pt x="4378" y="759"/>
                    </a:cubicBezTo>
                    <a:cubicBezTo>
                      <a:pt x="4583" y="931"/>
                      <a:pt x="4773" y="1118"/>
                      <a:pt x="4952" y="1315"/>
                    </a:cubicBezTo>
                    <a:cubicBezTo>
                      <a:pt x="5016" y="1382"/>
                      <a:pt x="5078" y="1451"/>
                      <a:pt x="5139" y="1524"/>
                    </a:cubicBezTo>
                    <a:lnTo>
                      <a:pt x="5139" y="1524"/>
                    </a:lnTo>
                    <a:cubicBezTo>
                      <a:pt x="5156" y="1558"/>
                      <a:pt x="5172" y="1592"/>
                      <a:pt x="5190" y="1626"/>
                    </a:cubicBezTo>
                    <a:cubicBezTo>
                      <a:pt x="5197" y="1621"/>
                      <a:pt x="5204" y="1616"/>
                      <a:pt x="5211" y="1610"/>
                    </a:cubicBezTo>
                    <a:lnTo>
                      <a:pt x="5211" y="1610"/>
                    </a:lnTo>
                    <a:cubicBezTo>
                      <a:pt x="5216" y="1617"/>
                      <a:pt x="5221" y="1623"/>
                      <a:pt x="5226" y="1630"/>
                    </a:cubicBezTo>
                    <a:cubicBezTo>
                      <a:pt x="5241" y="1648"/>
                      <a:pt x="5265" y="1657"/>
                      <a:pt x="5289" y="1657"/>
                    </a:cubicBezTo>
                    <a:cubicBezTo>
                      <a:pt x="5312" y="1657"/>
                      <a:pt x="5335" y="1649"/>
                      <a:pt x="5351" y="1637"/>
                    </a:cubicBezTo>
                    <a:cubicBezTo>
                      <a:pt x="5387" y="1608"/>
                      <a:pt x="5394" y="1560"/>
                      <a:pt x="5372" y="1520"/>
                    </a:cubicBezTo>
                    <a:cubicBezTo>
                      <a:pt x="5358" y="1487"/>
                      <a:pt x="5340" y="1454"/>
                      <a:pt x="5329" y="1425"/>
                    </a:cubicBezTo>
                    <a:cubicBezTo>
                      <a:pt x="5318" y="1399"/>
                      <a:pt x="5310" y="1377"/>
                      <a:pt x="5296" y="1355"/>
                    </a:cubicBezTo>
                    <a:cubicBezTo>
                      <a:pt x="5292" y="1341"/>
                      <a:pt x="5285" y="1333"/>
                      <a:pt x="5281" y="1319"/>
                    </a:cubicBezTo>
                    <a:lnTo>
                      <a:pt x="5281" y="1319"/>
                    </a:lnTo>
                    <a:cubicBezTo>
                      <a:pt x="5280" y="1317"/>
                      <a:pt x="5278" y="1315"/>
                      <a:pt x="5277" y="1315"/>
                    </a:cubicBezTo>
                    <a:cubicBezTo>
                      <a:pt x="5274" y="1304"/>
                      <a:pt x="5274" y="1300"/>
                      <a:pt x="5266" y="1290"/>
                    </a:cubicBezTo>
                    <a:cubicBezTo>
                      <a:pt x="5219" y="1169"/>
                      <a:pt x="5171" y="1041"/>
                      <a:pt x="5135" y="913"/>
                    </a:cubicBezTo>
                    <a:cubicBezTo>
                      <a:pt x="5116" y="847"/>
                      <a:pt x="5102" y="785"/>
                      <a:pt x="5095" y="715"/>
                    </a:cubicBezTo>
                    <a:lnTo>
                      <a:pt x="5095" y="715"/>
                    </a:lnTo>
                    <a:cubicBezTo>
                      <a:pt x="5096" y="722"/>
                      <a:pt x="5096" y="724"/>
                      <a:pt x="5096" y="724"/>
                    </a:cubicBezTo>
                    <a:cubicBezTo>
                      <a:pt x="5096" y="724"/>
                      <a:pt x="5095" y="710"/>
                      <a:pt x="5095" y="704"/>
                    </a:cubicBezTo>
                    <a:cubicBezTo>
                      <a:pt x="5095" y="697"/>
                      <a:pt x="5095" y="693"/>
                      <a:pt x="5091" y="683"/>
                    </a:cubicBezTo>
                    <a:cubicBezTo>
                      <a:pt x="5091" y="668"/>
                      <a:pt x="5091" y="657"/>
                      <a:pt x="5084" y="642"/>
                    </a:cubicBezTo>
                    <a:cubicBezTo>
                      <a:pt x="5084" y="613"/>
                      <a:pt x="5084" y="587"/>
                      <a:pt x="5091" y="558"/>
                    </a:cubicBezTo>
                    <a:cubicBezTo>
                      <a:pt x="5091" y="555"/>
                      <a:pt x="5091" y="547"/>
                      <a:pt x="5095" y="540"/>
                    </a:cubicBezTo>
                    <a:cubicBezTo>
                      <a:pt x="5098" y="533"/>
                      <a:pt x="5098" y="518"/>
                      <a:pt x="5102" y="511"/>
                    </a:cubicBezTo>
                    <a:cubicBezTo>
                      <a:pt x="5102" y="509"/>
                      <a:pt x="5102" y="508"/>
                      <a:pt x="5103" y="507"/>
                    </a:cubicBezTo>
                    <a:lnTo>
                      <a:pt x="5103" y="507"/>
                    </a:lnTo>
                    <a:cubicBezTo>
                      <a:pt x="5103" y="507"/>
                      <a:pt x="5103" y="507"/>
                      <a:pt x="5102" y="507"/>
                    </a:cubicBezTo>
                    <a:cubicBezTo>
                      <a:pt x="5101" y="507"/>
                      <a:pt x="5105" y="498"/>
                      <a:pt x="5109" y="496"/>
                    </a:cubicBezTo>
                    <a:lnTo>
                      <a:pt x="5109" y="496"/>
                    </a:lnTo>
                    <a:cubicBezTo>
                      <a:pt x="5109" y="496"/>
                      <a:pt x="5109" y="496"/>
                      <a:pt x="5109" y="496"/>
                    </a:cubicBezTo>
                    <a:cubicBezTo>
                      <a:pt x="5113" y="485"/>
                      <a:pt x="5116" y="478"/>
                      <a:pt x="5127" y="467"/>
                    </a:cubicBezTo>
                    <a:lnTo>
                      <a:pt x="5127" y="467"/>
                    </a:lnTo>
                    <a:cubicBezTo>
                      <a:pt x="5122" y="474"/>
                      <a:pt x="5120" y="477"/>
                      <a:pt x="5120" y="477"/>
                    </a:cubicBezTo>
                    <a:cubicBezTo>
                      <a:pt x="5121" y="477"/>
                      <a:pt x="5133" y="462"/>
                      <a:pt x="5138" y="459"/>
                    </a:cubicBezTo>
                    <a:cubicBezTo>
                      <a:pt x="5146" y="456"/>
                      <a:pt x="5149" y="456"/>
                      <a:pt x="5153" y="448"/>
                    </a:cubicBezTo>
                    <a:cubicBezTo>
                      <a:pt x="5157" y="445"/>
                      <a:pt x="5164" y="445"/>
                      <a:pt x="5168" y="445"/>
                    </a:cubicBezTo>
                    <a:cubicBezTo>
                      <a:pt x="5180" y="442"/>
                      <a:pt x="5187" y="441"/>
                      <a:pt x="5197" y="439"/>
                    </a:cubicBezTo>
                    <a:lnTo>
                      <a:pt x="5197" y="439"/>
                    </a:lnTo>
                    <a:cubicBezTo>
                      <a:pt x="5204" y="439"/>
                      <a:pt x="5225" y="438"/>
                      <a:pt x="5230" y="438"/>
                    </a:cubicBezTo>
                    <a:cubicBezTo>
                      <a:pt x="5244" y="438"/>
                      <a:pt x="5263" y="438"/>
                      <a:pt x="5277" y="441"/>
                    </a:cubicBezTo>
                    <a:cubicBezTo>
                      <a:pt x="5281" y="441"/>
                      <a:pt x="5282" y="441"/>
                      <a:pt x="5282" y="441"/>
                    </a:cubicBezTo>
                    <a:lnTo>
                      <a:pt x="5282" y="441"/>
                    </a:lnTo>
                    <a:cubicBezTo>
                      <a:pt x="5283" y="441"/>
                      <a:pt x="5284" y="441"/>
                      <a:pt x="5285" y="441"/>
                    </a:cubicBezTo>
                    <a:cubicBezTo>
                      <a:pt x="5296" y="441"/>
                      <a:pt x="5303" y="445"/>
                      <a:pt x="5318" y="445"/>
                    </a:cubicBezTo>
                    <a:cubicBezTo>
                      <a:pt x="5336" y="448"/>
                      <a:pt x="5358" y="456"/>
                      <a:pt x="5376" y="459"/>
                    </a:cubicBezTo>
                    <a:cubicBezTo>
                      <a:pt x="5457" y="478"/>
                      <a:pt x="5530" y="503"/>
                      <a:pt x="5596" y="536"/>
                    </a:cubicBezTo>
                    <a:cubicBezTo>
                      <a:pt x="5753" y="613"/>
                      <a:pt x="5895" y="719"/>
                      <a:pt x="6027" y="832"/>
                    </a:cubicBezTo>
                    <a:cubicBezTo>
                      <a:pt x="6316" y="1096"/>
                      <a:pt x="6554" y="1410"/>
                      <a:pt x="6758" y="1736"/>
                    </a:cubicBezTo>
                    <a:cubicBezTo>
                      <a:pt x="7003" y="2120"/>
                      <a:pt x="7201" y="2526"/>
                      <a:pt x="7402" y="2931"/>
                    </a:cubicBezTo>
                    <a:cubicBezTo>
                      <a:pt x="7416" y="2962"/>
                      <a:pt x="7449" y="2978"/>
                      <a:pt x="7481" y="2978"/>
                    </a:cubicBezTo>
                    <a:cubicBezTo>
                      <a:pt x="7499" y="2978"/>
                      <a:pt x="7516" y="2973"/>
                      <a:pt x="7530" y="2964"/>
                    </a:cubicBezTo>
                    <a:cubicBezTo>
                      <a:pt x="7534" y="2950"/>
                      <a:pt x="7545" y="2895"/>
                      <a:pt x="7526" y="2851"/>
                    </a:cubicBezTo>
                    <a:cubicBezTo>
                      <a:pt x="7157" y="2101"/>
                      <a:pt x="6777" y="1326"/>
                      <a:pt x="6159" y="748"/>
                    </a:cubicBezTo>
                    <a:cubicBezTo>
                      <a:pt x="6016" y="613"/>
                      <a:pt x="5866" y="496"/>
                      <a:pt x="5698" y="408"/>
                    </a:cubicBezTo>
                    <a:cubicBezTo>
                      <a:pt x="5552" y="333"/>
                      <a:pt x="5374" y="262"/>
                      <a:pt x="5206" y="262"/>
                    </a:cubicBezTo>
                    <a:cubicBezTo>
                      <a:pt x="5202" y="262"/>
                      <a:pt x="5197" y="262"/>
                      <a:pt x="5193" y="262"/>
                    </a:cubicBezTo>
                    <a:cubicBezTo>
                      <a:pt x="5062" y="266"/>
                      <a:pt x="4952" y="335"/>
                      <a:pt x="4908" y="463"/>
                    </a:cubicBezTo>
                    <a:cubicBezTo>
                      <a:pt x="4861" y="584"/>
                      <a:pt x="4879" y="723"/>
                      <a:pt x="4908" y="847"/>
                    </a:cubicBezTo>
                    <a:cubicBezTo>
                      <a:pt x="4922" y="928"/>
                      <a:pt x="4942" y="1008"/>
                      <a:pt x="4966" y="1088"/>
                    </a:cubicBezTo>
                    <a:lnTo>
                      <a:pt x="4966" y="1088"/>
                    </a:lnTo>
                    <a:cubicBezTo>
                      <a:pt x="4819" y="936"/>
                      <a:pt x="4665" y="792"/>
                      <a:pt x="4506" y="657"/>
                    </a:cubicBezTo>
                    <a:cubicBezTo>
                      <a:pt x="4110" y="320"/>
                      <a:pt x="3602" y="0"/>
                      <a:pt x="3071" y="0"/>
                    </a:cubicBezTo>
                    <a:close/>
                  </a:path>
                </a:pathLst>
              </a:custGeom>
              <a:solidFill>
                <a:srgbClr val="30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89" name="Google Shape;1799;p44">
                <a:extLst>
                  <a:ext uri="{FF2B5EF4-FFF2-40B4-BE49-F238E27FC236}">
                    <a16:creationId xmlns:a16="http://schemas.microsoft.com/office/drawing/2014/main" id="{39912BE4-6BEF-C783-0246-1A0EE689E32F}"/>
                  </a:ext>
                </a:extLst>
              </p:cNvPr>
              <p:cNvSpPr/>
              <p:nvPr/>
            </p:nvSpPr>
            <p:spPr>
              <a:xfrm>
                <a:off x="1130184" y="4325160"/>
                <a:ext cx="730904" cy="171649"/>
              </a:xfrm>
              <a:custGeom>
                <a:avLst/>
                <a:gdLst/>
                <a:ahLst/>
                <a:cxnLst/>
                <a:rect l="l" t="t" r="r" b="b"/>
                <a:pathLst>
                  <a:path w="10079" h="2367" extrusionOk="0">
                    <a:moveTo>
                      <a:pt x="695" y="0"/>
                    </a:moveTo>
                    <a:cubicBezTo>
                      <a:pt x="542" y="0"/>
                      <a:pt x="403" y="48"/>
                      <a:pt x="286" y="132"/>
                    </a:cubicBezTo>
                    <a:cubicBezTo>
                      <a:pt x="114" y="260"/>
                      <a:pt x="0" y="465"/>
                      <a:pt x="0" y="699"/>
                    </a:cubicBezTo>
                    <a:lnTo>
                      <a:pt x="0" y="1668"/>
                    </a:lnTo>
                    <a:cubicBezTo>
                      <a:pt x="0" y="1905"/>
                      <a:pt x="117" y="2110"/>
                      <a:pt x="297" y="2238"/>
                    </a:cubicBezTo>
                    <a:cubicBezTo>
                      <a:pt x="410" y="2322"/>
                      <a:pt x="549" y="2366"/>
                      <a:pt x="699" y="2366"/>
                    </a:cubicBezTo>
                    <a:lnTo>
                      <a:pt x="9384" y="2366"/>
                    </a:lnTo>
                    <a:cubicBezTo>
                      <a:pt x="9574" y="2366"/>
                      <a:pt x="9749" y="2289"/>
                      <a:pt x="9874" y="2161"/>
                    </a:cubicBezTo>
                    <a:cubicBezTo>
                      <a:pt x="10002" y="2033"/>
                      <a:pt x="10078" y="1858"/>
                      <a:pt x="10078" y="1668"/>
                    </a:cubicBezTo>
                    <a:lnTo>
                      <a:pt x="10078" y="699"/>
                    </a:lnTo>
                    <a:cubicBezTo>
                      <a:pt x="10078" y="501"/>
                      <a:pt x="9994" y="326"/>
                      <a:pt x="9863" y="198"/>
                    </a:cubicBezTo>
                    <a:cubicBezTo>
                      <a:pt x="9738" y="73"/>
                      <a:pt x="9567" y="0"/>
                      <a:pt x="9380" y="0"/>
                    </a:cubicBezTo>
                    <a:close/>
                  </a:path>
                </a:pathLst>
              </a:custGeom>
              <a:solidFill>
                <a:srgbClr val="0265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90" name="Google Shape;1800;p44">
                <a:extLst>
                  <a:ext uri="{FF2B5EF4-FFF2-40B4-BE49-F238E27FC236}">
                    <a16:creationId xmlns:a16="http://schemas.microsoft.com/office/drawing/2014/main" id="{9F33A8D0-E4BA-22F7-50B2-3EFCFD59908D}"/>
                  </a:ext>
                </a:extLst>
              </p:cNvPr>
              <p:cNvSpPr/>
              <p:nvPr/>
            </p:nvSpPr>
            <p:spPr>
              <a:xfrm>
                <a:off x="1123585" y="4318779"/>
                <a:ext cx="744392" cy="185137"/>
              </a:xfrm>
              <a:custGeom>
                <a:avLst/>
                <a:gdLst/>
                <a:ahLst/>
                <a:cxnLst/>
                <a:rect l="l" t="t" r="r" b="b"/>
                <a:pathLst>
                  <a:path w="10265" h="2553" extrusionOk="0">
                    <a:moveTo>
                      <a:pt x="9471" y="180"/>
                    </a:moveTo>
                    <a:cubicBezTo>
                      <a:pt x="9625" y="180"/>
                      <a:pt x="9775" y="238"/>
                      <a:pt x="9892" y="348"/>
                    </a:cubicBezTo>
                    <a:cubicBezTo>
                      <a:pt x="10009" y="461"/>
                      <a:pt x="10074" y="618"/>
                      <a:pt x="10074" y="783"/>
                    </a:cubicBezTo>
                    <a:lnTo>
                      <a:pt x="10074" y="1752"/>
                    </a:lnTo>
                    <a:cubicBezTo>
                      <a:pt x="10074" y="1917"/>
                      <a:pt x="10009" y="2066"/>
                      <a:pt x="9895" y="2180"/>
                    </a:cubicBezTo>
                    <a:cubicBezTo>
                      <a:pt x="9782" y="2297"/>
                      <a:pt x="9625" y="2359"/>
                      <a:pt x="9464" y="2359"/>
                    </a:cubicBezTo>
                    <a:lnTo>
                      <a:pt x="779" y="2359"/>
                    </a:lnTo>
                    <a:cubicBezTo>
                      <a:pt x="658" y="2359"/>
                      <a:pt x="534" y="2322"/>
                      <a:pt x="432" y="2249"/>
                    </a:cubicBezTo>
                    <a:cubicBezTo>
                      <a:pt x="274" y="2136"/>
                      <a:pt x="176" y="1953"/>
                      <a:pt x="176" y="1756"/>
                    </a:cubicBezTo>
                    <a:lnTo>
                      <a:pt x="176" y="787"/>
                    </a:lnTo>
                    <a:cubicBezTo>
                      <a:pt x="176" y="596"/>
                      <a:pt x="274" y="414"/>
                      <a:pt x="428" y="297"/>
                    </a:cubicBezTo>
                    <a:cubicBezTo>
                      <a:pt x="534" y="223"/>
                      <a:pt x="658" y="183"/>
                      <a:pt x="786" y="183"/>
                    </a:cubicBezTo>
                    <a:lnTo>
                      <a:pt x="786" y="180"/>
                    </a:lnTo>
                    <a:close/>
                    <a:moveTo>
                      <a:pt x="790" y="0"/>
                    </a:moveTo>
                    <a:cubicBezTo>
                      <a:pt x="625" y="0"/>
                      <a:pt x="464" y="55"/>
                      <a:pt x="329" y="150"/>
                    </a:cubicBezTo>
                    <a:cubicBezTo>
                      <a:pt x="121" y="297"/>
                      <a:pt x="0" y="542"/>
                      <a:pt x="0" y="790"/>
                    </a:cubicBezTo>
                    <a:lnTo>
                      <a:pt x="0" y="1759"/>
                    </a:lnTo>
                    <a:cubicBezTo>
                      <a:pt x="0" y="2015"/>
                      <a:pt x="121" y="2260"/>
                      <a:pt x="333" y="2407"/>
                    </a:cubicBezTo>
                    <a:cubicBezTo>
                      <a:pt x="468" y="2502"/>
                      <a:pt x="625" y="2553"/>
                      <a:pt x="790" y="2553"/>
                    </a:cubicBezTo>
                    <a:lnTo>
                      <a:pt x="9475" y="2553"/>
                    </a:lnTo>
                    <a:cubicBezTo>
                      <a:pt x="9683" y="2553"/>
                      <a:pt x="9881" y="2465"/>
                      <a:pt x="10031" y="2319"/>
                    </a:cubicBezTo>
                    <a:cubicBezTo>
                      <a:pt x="10184" y="2173"/>
                      <a:pt x="10265" y="1971"/>
                      <a:pt x="10265" y="1759"/>
                    </a:cubicBezTo>
                    <a:lnTo>
                      <a:pt x="10265" y="790"/>
                    </a:lnTo>
                    <a:cubicBezTo>
                      <a:pt x="10265" y="578"/>
                      <a:pt x="10177" y="377"/>
                      <a:pt x="10023" y="223"/>
                    </a:cubicBezTo>
                    <a:cubicBezTo>
                      <a:pt x="9877" y="77"/>
                      <a:pt x="9679" y="0"/>
                      <a:pt x="9475" y="0"/>
                    </a:cubicBezTo>
                    <a:close/>
                  </a:path>
                </a:pathLst>
              </a:custGeom>
              <a:solidFill>
                <a:srgbClr val="30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91" name="Google Shape;1801;p44">
                <a:extLst>
                  <a:ext uri="{FF2B5EF4-FFF2-40B4-BE49-F238E27FC236}">
                    <a16:creationId xmlns:a16="http://schemas.microsoft.com/office/drawing/2014/main" id="{BDF6E07F-1F04-7C2E-C487-7ED244A416AB}"/>
                  </a:ext>
                </a:extLst>
              </p:cNvPr>
              <p:cNvSpPr/>
              <p:nvPr/>
            </p:nvSpPr>
            <p:spPr>
              <a:xfrm>
                <a:off x="1190661" y="4325160"/>
                <a:ext cx="13851" cy="171649"/>
              </a:xfrm>
              <a:custGeom>
                <a:avLst/>
                <a:gdLst/>
                <a:ahLst/>
                <a:cxnLst/>
                <a:rect l="l" t="t" r="r" b="b"/>
                <a:pathLst>
                  <a:path w="191" h="2367" extrusionOk="0">
                    <a:moveTo>
                      <a:pt x="0" y="0"/>
                    </a:moveTo>
                    <a:lnTo>
                      <a:pt x="0" y="2366"/>
                    </a:lnTo>
                    <a:lnTo>
                      <a:pt x="190" y="2366"/>
                    </a:lnTo>
                    <a:lnTo>
                      <a:pt x="190" y="0"/>
                    </a:lnTo>
                    <a:close/>
                  </a:path>
                </a:pathLst>
              </a:custGeom>
              <a:solidFill>
                <a:srgbClr val="30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92" name="Google Shape;1802;p44">
                <a:extLst>
                  <a:ext uri="{FF2B5EF4-FFF2-40B4-BE49-F238E27FC236}">
                    <a16:creationId xmlns:a16="http://schemas.microsoft.com/office/drawing/2014/main" id="{A09770C8-6D0A-DE2C-7596-AB664BE4A48F}"/>
                  </a:ext>
                </a:extLst>
              </p:cNvPr>
              <p:cNvSpPr/>
              <p:nvPr/>
            </p:nvSpPr>
            <p:spPr>
              <a:xfrm>
                <a:off x="1291383" y="4325160"/>
                <a:ext cx="13851" cy="171649"/>
              </a:xfrm>
              <a:custGeom>
                <a:avLst/>
                <a:gdLst/>
                <a:ahLst/>
                <a:cxnLst/>
                <a:rect l="l" t="t" r="r" b="b"/>
                <a:pathLst>
                  <a:path w="191" h="2367" extrusionOk="0">
                    <a:moveTo>
                      <a:pt x="1" y="0"/>
                    </a:moveTo>
                    <a:lnTo>
                      <a:pt x="1" y="2366"/>
                    </a:lnTo>
                    <a:lnTo>
                      <a:pt x="191" y="2366"/>
                    </a:lnTo>
                    <a:lnTo>
                      <a:pt x="191" y="0"/>
                    </a:lnTo>
                    <a:close/>
                  </a:path>
                </a:pathLst>
              </a:custGeom>
              <a:solidFill>
                <a:srgbClr val="30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93" name="Google Shape;1803;p44">
                <a:extLst>
                  <a:ext uri="{FF2B5EF4-FFF2-40B4-BE49-F238E27FC236}">
                    <a16:creationId xmlns:a16="http://schemas.microsoft.com/office/drawing/2014/main" id="{B929CB36-FD62-DCD1-3421-70DB7B5F48CB}"/>
                  </a:ext>
                </a:extLst>
              </p:cNvPr>
              <p:cNvSpPr/>
              <p:nvPr/>
            </p:nvSpPr>
            <p:spPr>
              <a:xfrm>
                <a:off x="1392178" y="4325160"/>
                <a:ext cx="13561" cy="171649"/>
              </a:xfrm>
              <a:custGeom>
                <a:avLst/>
                <a:gdLst/>
                <a:ahLst/>
                <a:cxnLst/>
                <a:rect l="l" t="t" r="r" b="b"/>
                <a:pathLst>
                  <a:path w="187" h="2367" extrusionOk="0">
                    <a:moveTo>
                      <a:pt x="0" y="0"/>
                    </a:moveTo>
                    <a:lnTo>
                      <a:pt x="0" y="2366"/>
                    </a:lnTo>
                    <a:lnTo>
                      <a:pt x="187" y="2366"/>
                    </a:lnTo>
                    <a:lnTo>
                      <a:pt x="187" y="0"/>
                    </a:ln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94" name="Google Shape;1804;p44">
                <a:extLst>
                  <a:ext uri="{FF2B5EF4-FFF2-40B4-BE49-F238E27FC236}">
                    <a16:creationId xmlns:a16="http://schemas.microsoft.com/office/drawing/2014/main" id="{B859F020-7A96-DE02-0365-F8F2E09E2044}"/>
                  </a:ext>
                </a:extLst>
              </p:cNvPr>
              <p:cNvSpPr/>
              <p:nvPr/>
            </p:nvSpPr>
            <p:spPr>
              <a:xfrm>
                <a:off x="1492683" y="4325160"/>
                <a:ext cx="13561" cy="171649"/>
              </a:xfrm>
              <a:custGeom>
                <a:avLst/>
                <a:gdLst/>
                <a:ahLst/>
                <a:cxnLst/>
                <a:rect l="l" t="t" r="r" b="b"/>
                <a:pathLst>
                  <a:path w="187" h="2367" extrusionOk="0">
                    <a:moveTo>
                      <a:pt x="0" y="0"/>
                    </a:moveTo>
                    <a:lnTo>
                      <a:pt x="0" y="2366"/>
                    </a:lnTo>
                    <a:lnTo>
                      <a:pt x="187" y="2366"/>
                    </a:lnTo>
                    <a:lnTo>
                      <a:pt x="187" y="0"/>
                    </a:ln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95" name="Google Shape;1805;p44">
                <a:extLst>
                  <a:ext uri="{FF2B5EF4-FFF2-40B4-BE49-F238E27FC236}">
                    <a16:creationId xmlns:a16="http://schemas.microsoft.com/office/drawing/2014/main" id="{84D6A325-6D25-D1EE-15ED-6C8FCA04C53D}"/>
                  </a:ext>
                </a:extLst>
              </p:cNvPr>
              <p:cNvSpPr/>
              <p:nvPr/>
            </p:nvSpPr>
            <p:spPr>
              <a:xfrm>
                <a:off x="1593406" y="4325160"/>
                <a:ext cx="13633" cy="171649"/>
              </a:xfrm>
              <a:custGeom>
                <a:avLst/>
                <a:gdLst/>
                <a:ahLst/>
                <a:cxnLst/>
                <a:rect l="l" t="t" r="r" b="b"/>
                <a:pathLst>
                  <a:path w="188" h="2367" extrusionOk="0">
                    <a:moveTo>
                      <a:pt x="1" y="0"/>
                    </a:moveTo>
                    <a:lnTo>
                      <a:pt x="1" y="2366"/>
                    </a:lnTo>
                    <a:lnTo>
                      <a:pt x="187" y="2366"/>
                    </a:lnTo>
                    <a:lnTo>
                      <a:pt x="187" y="0"/>
                    </a:ln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96" name="Google Shape;1806;p44">
                <a:extLst>
                  <a:ext uri="{FF2B5EF4-FFF2-40B4-BE49-F238E27FC236}">
                    <a16:creationId xmlns:a16="http://schemas.microsoft.com/office/drawing/2014/main" id="{55843A36-13C9-5905-F9CE-7C7450A9F06C}"/>
                  </a:ext>
                </a:extLst>
              </p:cNvPr>
              <p:cNvSpPr/>
              <p:nvPr/>
            </p:nvSpPr>
            <p:spPr>
              <a:xfrm>
                <a:off x="1694201" y="4325160"/>
                <a:ext cx="13561" cy="171649"/>
              </a:xfrm>
              <a:custGeom>
                <a:avLst/>
                <a:gdLst/>
                <a:ahLst/>
                <a:cxnLst/>
                <a:rect l="l" t="t" r="r" b="b"/>
                <a:pathLst>
                  <a:path w="187" h="2367" extrusionOk="0">
                    <a:moveTo>
                      <a:pt x="0" y="0"/>
                    </a:moveTo>
                    <a:lnTo>
                      <a:pt x="0" y="2366"/>
                    </a:lnTo>
                    <a:lnTo>
                      <a:pt x="187" y="2366"/>
                    </a:lnTo>
                    <a:lnTo>
                      <a:pt x="187" y="0"/>
                    </a:ln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97" name="Google Shape;1807;p44">
                <a:extLst>
                  <a:ext uri="{FF2B5EF4-FFF2-40B4-BE49-F238E27FC236}">
                    <a16:creationId xmlns:a16="http://schemas.microsoft.com/office/drawing/2014/main" id="{C8C80231-BC02-222C-D099-1C19B2C588ED}"/>
                  </a:ext>
                </a:extLst>
              </p:cNvPr>
              <p:cNvSpPr/>
              <p:nvPr/>
            </p:nvSpPr>
            <p:spPr>
              <a:xfrm>
                <a:off x="1794706" y="4325160"/>
                <a:ext cx="13561" cy="171649"/>
              </a:xfrm>
              <a:custGeom>
                <a:avLst/>
                <a:gdLst/>
                <a:ahLst/>
                <a:cxnLst/>
                <a:rect l="l" t="t" r="r" b="b"/>
                <a:pathLst>
                  <a:path w="187" h="2367" extrusionOk="0">
                    <a:moveTo>
                      <a:pt x="0" y="0"/>
                    </a:moveTo>
                    <a:lnTo>
                      <a:pt x="0" y="2366"/>
                    </a:lnTo>
                    <a:lnTo>
                      <a:pt x="187" y="2366"/>
                    </a:lnTo>
                    <a:lnTo>
                      <a:pt x="187" y="0"/>
                    </a:ln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98" name="Google Shape;1808;p44">
                <a:extLst>
                  <a:ext uri="{FF2B5EF4-FFF2-40B4-BE49-F238E27FC236}">
                    <a16:creationId xmlns:a16="http://schemas.microsoft.com/office/drawing/2014/main" id="{4EA6740F-4C87-DE70-FA15-BD459F3B0063}"/>
                  </a:ext>
                </a:extLst>
              </p:cNvPr>
              <p:cNvSpPr/>
              <p:nvPr/>
            </p:nvSpPr>
            <p:spPr>
              <a:xfrm>
                <a:off x="825768" y="4655027"/>
                <a:ext cx="919957" cy="488478"/>
              </a:xfrm>
              <a:custGeom>
                <a:avLst/>
                <a:gdLst/>
                <a:ahLst/>
                <a:cxnLst/>
                <a:rect l="l" t="t" r="r" b="b"/>
                <a:pathLst>
                  <a:path w="12686" h="6736" extrusionOk="0">
                    <a:moveTo>
                      <a:pt x="5131" y="0"/>
                    </a:moveTo>
                    <a:cubicBezTo>
                      <a:pt x="5131" y="0"/>
                      <a:pt x="4187" y="1064"/>
                      <a:pt x="2692" y="1456"/>
                    </a:cubicBezTo>
                    <a:cubicBezTo>
                      <a:pt x="2352" y="1543"/>
                      <a:pt x="1953" y="1671"/>
                      <a:pt x="1558" y="1858"/>
                    </a:cubicBezTo>
                    <a:cubicBezTo>
                      <a:pt x="640" y="2297"/>
                      <a:pt x="183" y="3090"/>
                      <a:pt x="114" y="3913"/>
                    </a:cubicBezTo>
                    <a:cubicBezTo>
                      <a:pt x="1" y="5288"/>
                      <a:pt x="973" y="6736"/>
                      <a:pt x="2681" y="6736"/>
                    </a:cubicBezTo>
                    <a:lnTo>
                      <a:pt x="10408" y="6736"/>
                    </a:lnTo>
                    <a:cubicBezTo>
                      <a:pt x="10898" y="6736"/>
                      <a:pt x="11340" y="6538"/>
                      <a:pt x="11666" y="6217"/>
                    </a:cubicBezTo>
                    <a:cubicBezTo>
                      <a:pt x="11951" y="5931"/>
                      <a:pt x="12137" y="5551"/>
                      <a:pt x="12181" y="5127"/>
                    </a:cubicBezTo>
                    <a:lnTo>
                      <a:pt x="12686" y="0"/>
                    </a:lnTo>
                    <a:lnTo>
                      <a:pt x="12686" y="0"/>
                    </a:lnTo>
                    <a:cubicBezTo>
                      <a:pt x="12686" y="0"/>
                      <a:pt x="11607" y="1832"/>
                      <a:pt x="8901" y="1832"/>
                    </a:cubicBezTo>
                    <a:cubicBezTo>
                      <a:pt x="6195" y="1832"/>
                      <a:pt x="5131" y="0"/>
                      <a:pt x="5131" y="0"/>
                    </a:cubicBezTo>
                    <a:close/>
                  </a:path>
                </a:pathLst>
              </a:custGeom>
              <a:solidFill>
                <a:srgbClr val="0265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99" name="Google Shape;1809;p44">
                <a:extLst>
                  <a:ext uri="{FF2B5EF4-FFF2-40B4-BE49-F238E27FC236}">
                    <a16:creationId xmlns:a16="http://schemas.microsoft.com/office/drawing/2014/main" id="{642C5906-E827-D726-4940-EDF5635A2E9B}"/>
                  </a:ext>
                </a:extLst>
              </p:cNvPr>
              <p:cNvSpPr/>
              <p:nvPr/>
            </p:nvSpPr>
            <p:spPr>
              <a:xfrm>
                <a:off x="963401" y="4773806"/>
                <a:ext cx="82017" cy="186007"/>
              </a:xfrm>
              <a:custGeom>
                <a:avLst/>
                <a:gdLst/>
                <a:ahLst/>
                <a:cxnLst/>
                <a:rect l="l" t="t" r="r" b="b"/>
                <a:pathLst>
                  <a:path w="1131" h="2565" extrusionOk="0">
                    <a:moveTo>
                      <a:pt x="180" y="0"/>
                    </a:moveTo>
                    <a:lnTo>
                      <a:pt x="0" y="70"/>
                    </a:lnTo>
                    <a:cubicBezTo>
                      <a:pt x="370" y="538"/>
                      <a:pt x="600" y="1116"/>
                      <a:pt x="754" y="1690"/>
                    </a:cubicBezTo>
                    <a:cubicBezTo>
                      <a:pt x="827" y="1957"/>
                      <a:pt x="885" y="2227"/>
                      <a:pt x="940" y="2498"/>
                    </a:cubicBezTo>
                    <a:cubicBezTo>
                      <a:pt x="949" y="2540"/>
                      <a:pt x="989" y="2564"/>
                      <a:pt x="1030" y="2564"/>
                    </a:cubicBezTo>
                    <a:cubicBezTo>
                      <a:pt x="1039" y="2564"/>
                      <a:pt x="1048" y="2563"/>
                      <a:pt x="1057" y="2560"/>
                    </a:cubicBezTo>
                    <a:cubicBezTo>
                      <a:pt x="1105" y="2549"/>
                      <a:pt x="1130" y="2498"/>
                      <a:pt x="1119" y="2447"/>
                    </a:cubicBezTo>
                    <a:cubicBezTo>
                      <a:pt x="940" y="1587"/>
                      <a:pt x="717" y="706"/>
                      <a:pt x="180" y="0"/>
                    </a:cubicBezTo>
                    <a:close/>
                  </a:path>
                </a:pathLst>
              </a:custGeom>
              <a:solidFill>
                <a:srgbClr val="30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00" name="Google Shape;1810;p44">
                <a:extLst>
                  <a:ext uri="{FF2B5EF4-FFF2-40B4-BE49-F238E27FC236}">
                    <a16:creationId xmlns:a16="http://schemas.microsoft.com/office/drawing/2014/main" id="{65E374E5-B0BB-FAF0-27A5-2486E80FEF89}"/>
                  </a:ext>
                </a:extLst>
              </p:cNvPr>
              <p:cNvSpPr/>
              <p:nvPr/>
            </p:nvSpPr>
            <p:spPr>
              <a:xfrm>
                <a:off x="1030186" y="4753357"/>
                <a:ext cx="79842" cy="195580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2697" extrusionOk="0">
                    <a:moveTo>
                      <a:pt x="184" y="1"/>
                    </a:moveTo>
                    <a:cubicBezTo>
                      <a:pt x="125" y="19"/>
                      <a:pt x="59" y="41"/>
                      <a:pt x="1" y="59"/>
                    </a:cubicBezTo>
                    <a:cubicBezTo>
                      <a:pt x="334" y="549"/>
                      <a:pt x="549" y="1131"/>
                      <a:pt x="696" y="1690"/>
                    </a:cubicBezTo>
                    <a:cubicBezTo>
                      <a:pt x="780" y="2001"/>
                      <a:pt x="842" y="2312"/>
                      <a:pt x="908" y="2630"/>
                    </a:cubicBezTo>
                    <a:cubicBezTo>
                      <a:pt x="916" y="2676"/>
                      <a:pt x="950" y="2696"/>
                      <a:pt x="985" y="2696"/>
                    </a:cubicBezTo>
                    <a:cubicBezTo>
                      <a:pt x="1040" y="2696"/>
                      <a:pt x="1100" y="2650"/>
                      <a:pt x="1087" y="2579"/>
                    </a:cubicBezTo>
                    <a:cubicBezTo>
                      <a:pt x="897" y="1690"/>
                      <a:pt x="692" y="765"/>
                      <a:pt x="184" y="1"/>
                    </a:cubicBezTo>
                    <a:close/>
                  </a:path>
                </a:pathLst>
              </a:custGeom>
              <a:solidFill>
                <a:srgbClr val="30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01" name="Google Shape;1811;p44">
                <a:extLst>
                  <a:ext uri="{FF2B5EF4-FFF2-40B4-BE49-F238E27FC236}">
                    <a16:creationId xmlns:a16="http://schemas.microsoft.com/office/drawing/2014/main" id="{428E6E04-2E30-E5B2-617E-CA6FE013AE99}"/>
                  </a:ext>
                </a:extLst>
              </p:cNvPr>
              <p:cNvSpPr/>
              <p:nvPr/>
            </p:nvSpPr>
            <p:spPr>
              <a:xfrm>
                <a:off x="1091969" y="4726599"/>
                <a:ext cx="85498" cy="206892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2853" extrusionOk="0">
                    <a:moveTo>
                      <a:pt x="165" y="1"/>
                    </a:moveTo>
                    <a:cubicBezTo>
                      <a:pt x="111" y="26"/>
                      <a:pt x="56" y="59"/>
                      <a:pt x="1" y="85"/>
                    </a:cubicBezTo>
                    <a:cubicBezTo>
                      <a:pt x="56" y="165"/>
                      <a:pt x="111" y="242"/>
                      <a:pt x="162" y="322"/>
                    </a:cubicBezTo>
                    <a:cubicBezTo>
                      <a:pt x="458" y="798"/>
                      <a:pt x="685" y="1310"/>
                      <a:pt x="827" y="1847"/>
                    </a:cubicBezTo>
                    <a:cubicBezTo>
                      <a:pt x="911" y="2147"/>
                      <a:pt x="966" y="2454"/>
                      <a:pt x="992" y="2761"/>
                    </a:cubicBezTo>
                    <a:cubicBezTo>
                      <a:pt x="996" y="2809"/>
                      <a:pt x="1032" y="2853"/>
                      <a:pt x="1083" y="2853"/>
                    </a:cubicBezTo>
                    <a:cubicBezTo>
                      <a:pt x="1131" y="2853"/>
                      <a:pt x="1178" y="2809"/>
                      <a:pt x="1175" y="2761"/>
                    </a:cubicBezTo>
                    <a:cubicBezTo>
                      <a:pt x="1124" y="2187"/>
                      <a:pt x="988" y="1628"/>
                      <a:pt x="769" y="1101"/>
                    </a:cubicBezTo>
                    <a:cubicBezTo>
                      <a:pt x="608" y="714"/>
                      <a:pt x="403" y="341"/>
                      <a:pt x="165" y="1"/>
                    </a:cubicBezTo>
                    <a:close/>
                  </a:path>
                </a:pathLst>
              </a:custGeom>
              <a:solidFill>
                <a:srgbClr val="30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02" name="Google Shape;1812;p44">
                <a:extLst>
                  <a:ext uri="{FF2B5EF4-FFF2-40B4-BE49-F238E27FC236}">
                    <a16:creationId xmlns:a16="http://schemas.microsoft.com/office/drawing/2014/main" id="{F7820440-EA6B-31BB-FC2D-BF6466BF5C12}"/>
                  </a:ext>
                </a:extLst>
              </p:cNvPr>
              <p:cNvSpPr/>
              <p:nvPr/>
            </p:nvSpPr>
            <p:spPr>
              <a:xfrm>
                <a:off x="1150633" y="4688384"/>
                <a:ext cx="88906" cy="234232"/>
              </a:xfrm>
              <a:custGeom>
                <a:avLst/>
                <a:gdLst/>
                <a:ahLst/>
                <a:cxnLst/>
                <a:rect l="l" t="t" r="r" b="b"/>
                <a:pathLst>
                  <a:path w="1226" h="3230" extrusionOk="0">
                    <a:moveTo>
                      <a:pt x="146" y="1"/>
                    </a:moveTo>
                    <a:cubicBezTo>
                      <a:pt x="102" y="38"/>
                      <a:pt x="51" y="74"/>
                      <a:pt x="0" y="114"/>
                    </a:cubicBezTo>
                    <a:cubicBezTo>
                      <a:pt x="124" y="272"/>
                      <a:pt x="234" y="429"/>
                      <a:pt x="333" y="593"/>
                    </a:cubicBezTo>
                    <a:cubicBezTo>
                      <a:pt x="633" y="1080"/>
                      <a:pt x="837" y="1617"/>
                      <a:pt x="947" y="2180"/>
                    </a:cubicBezTo>
                    <a:cubicBezTo>
                      <a:pt x="1006" y="2495"/>
                      <a:pt x="1035" y="2820"/>
                      <a:pt x="1024" y="3142"/>
                    </a:cubicBezTo>
                    <a:cubicBezTo>
                      <a:pt x="1022" y="3201"/>
                      <a:pt x="1068" y="3230"/>
                      <a:pt x="1114" y="3230"/>
                    </a:cubicBezTo>
                    <a:cubicBezTo>
                      <a:pt x="1161" y="3230"/>
                      <a:pt x="1209" y="3201"/>
                      <a:pt x="1210" y="3142"/>
                    </a:cubicBezTo>
                    <a:cubicBezTo>
                      <a:pt x="1225" y="2546"/>
                      <a:pt x="1130" y="1954"/>
                      <a:pt x="925" y="1394"/>
                    </a:cubicBezTo>
                    <a:cubicBezTo>
                      <a:pt x="742" y="893"/>
                      <a:pt x="479" y="421"/>
                      <a:pt x="146" y="1"/>
                    </a:cubicBezTo>
                    <a:close/>
                  </a:path>
                </a:pathLst>
              </a:custGeom>
              <a:solidFill>
                <a:srgbClr val="30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03" name="Google Shape;1813;p44">
                <a:extLst>
                  <a:ext uri="{FF2B5EF4-FFF2-40B4-BE49-F238E27FC236}">
                    <a16:creationId xmlns:a16="http://schemas.microsoft.com/office/drawing/2014/main" id="{48313E7F-858F-9E7D-9AD3-54B37E6051DF}"/>
                  </a:ext>
                </a:extLst>
              </p:cNvPr>
              <p:cNvSpPr/>
              <p:nvPr/>
            </p:nvSpPr>
            <p:spPr>
              <a:xfrm>
                <a:off x="844622" y="5019847"/>
                <a:ext cx="865351" cy="13633"/>
              </a:xfrm>
              <a:custGeom>
                <a:avLst/>
                <a:gdLst/>
                <a:ahLst/>
                <a:cxnLst/>
                <a:rect l="l" t="t" r="r" b="b"/>
                <a:pathLst>
                  <a:path w="11933" h="188" extrusionOk="0">
                    <a:moveTo>
                      <a:pt x="0" y="1"/>
                    </a:moveTo>
                    <a:cubicBezTo>
                      <a:pt x="22" y="63"/>
                      <a:pt x="48" y="125"/>
                      <a:pt x="73" y="187"/>
                    </a:cubicBezTo>
                    <a:lnTo>
                      <a:pt x="1510" y="187"/>
                    </a:lnTo>
                    <a:cubicBezTo>
                      <a:pt x="1514" y="133"/>
                      <a:pt x="1556" y="106"/>
                      <a:pt x="1599" y="106"/>
                    </a:cubicBezTo>
                    <a:cubicBezTo>
                      <a:pt x="1643" y="106"/>
                      <a:pt x="1688" y="134"/>
                      <a:pt x="1693" y="187"/>
                    </a:cubicBezTo>
                    <a:lnTo>
                      <a:pt x="3075" y="187"/>
                    </a:lnTo>
                    <a:cubicBezTo>
                      <a:pt x="3081" y="133"/>
                      <a:pt x="3124" y="106"/>
                      <a:pt x="3167" y="106"/>
                    </a:cubicBezTo>
                    <a:cubicBezTo>
                      <a:pt x="3211" y="106"/>
                      <a:pt x="3255" y="134"/>
                      <a:pt x="3258" y="187"/>
                    </a:cubicBezTo>
                    <a:lnTo>
                      <a:pt x="4644" y="187"/>
                    </a:lnTo>
                    <a:cubicBezTo>
                      <a:pt x="4650" y="133"/>
                      <a:pt x="4693" y="106"/>
                      <a:pt x="4736" y="106"/>
                    </a:cubicBezTo>
                    <a:cubicBezTo>
                      <a:pt x="4780" y="106"/>
                      <a:pt x="4823" y="134"/>
                      <a:pt x="4827" y="187"/>
                    </a:cubicBezTo>
                    <a:lnTo>
                      <a:pt x="6213" y="187"/>
                    </a:lnTo>
                    <a:cubicBezTo>
                      <a:pt x="6217" y="133"/>
                      <a:pt x="6259" y="106"/>
                      <a:pt x="6302" y="106"/>
                    </a:cubicBezTo>
                    <a:cubicBezTo>
                      <a:pt x="6346" y="106"/>
                      <a:pt x="6390" y="134"/>
                      <a:pt x="6396" y="187"/>
                    </a:cubicBezTo>
                    <a:lnTo>
                      <a:pt x="7782" y="187"/>
                    </a:lnTo>
                    <a:cubicBezTo>
                      <a:pt x="7785" y="133"/>
                      <a:pt x="7828" y="106"/>
                      <a:pt x="7871" y="106"/>
                    </a:cubicBezTo>
                    <a:cubicBezTo>
                      <a:pt x="7914" y="106"/>
                      <a:pt x="7959" y="134"/>
                      <a:pt x="7965" y="187"/>
                    </a:cubicBezTo>
                    <a:lnTo>
                      <a:pt x="9347" y="187"/>
                    </a:lnTo>
                    <a:cubicBezTo>
                      <a:pt x="9352" y="133"/>
                      <a:pt x="9395" y="106"/>
                      <a:pt x="9438" y="106"/>
                    </a:cubicBezTo>
                    <a:cubicBezTo>
                      <a:pt x="9482" y="106"/>
                      <a:pt x="9526" y="134"/>
                      <a:pt x="9530" y="187"/>
                    </a:cubicBezTo>
                    <a:lnTo>
                      <a:pt x="10916" y="187"/>
                    </a:lnTo>
                    <a:cubicBezTo>
                      <a:pt x="10921" y="133"/>
                      <a:pt x="10964" y="106"/>
                      <a:pt x="11007" y="106"/>
                    </a:cubicBezTo>
                    <a:cubicBezTo>
                      <a:pt x="11051" y="106"/>
                      <a:pt x="11095" y="134"/>
                      <a:pt x="11098" y="187"/>
                    </a:cubicBezTo>
                    <a:lnTo>
                      <a:pt x="11899" y="187"/>
                    </a:lnTo>
                    <a:cubicBezTo>
                      <a:pt x="11903" y="162"/>
                      <a:pt x="11907" y="129"/>
                      <a:pt x="11907" y="100"/>
                    </a:cubicBezTo>
                    <a:lnTo>
                      <a:pt x="11932" y="1"/>
                    </a:lnTo>
                    <a:close/>
                  </a:path>
                </a:pathLst>
              </a:custGeom>
              <a:solidFill>
                <a:srgbClr val="30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04" name="Google Shape;1814;p44">
                <a:extLst>
                  <a:ext uri="{FF2B5EF4-FFF2-40B4-BE49-F238E27FC236}">
                    <a16:creationId xmlns:a16="http://schemas.microsoft.com/office/drawing/2014/main" id="{07287594-7FFE-B729-54C1-8E3369E27DD4}"/>
                  </a:ext>
                </a:extLst>
              </p:cNvPr>
              <p:cNvSpPr/>
              <p:nvPr/>
            </p:nvSpPr>
            <p:spPr>
              <a:xfrm>
                <a:off x="1619656" y="4752052"/>
                <a:ext cx="107761" cy="99784"/>
              </a:xfrm>
              <a:custGeom>
                <a:avLst/>
                <a:gdLst/>
                <a:ahLst/>
                <a:cxnLst/>
                <a:rect l="l" t="t" r="r" b="b"/>
                <a:pathLst>
                  <a:path w="1486" h="1376" extrusionOk="0">
                    <a:moveTo>
                      <a:pt x="169" y="1"/>
                    </a:moveTo>
                    <a:cubicBezTo>
                      <a:pt x="114" y="26"/>
                      <a:pt x="59" y="55"/>
                      <a:pt x="1" y="77"/>
                    </a:cubicBezTo>
                    <a:cubicBezTo>
                      <a:pt x="63" y="260"/>
                      <a:pt x="147" y="443"/>
                      <a:pt x="257" y="604"/>
                    </a:cubicBezTo>
                    <a:cubicBezTo>
                      <a:pt x="495" y="966"/>
                      <a:pt x="849" y="1193"/>
                      <a:pt x="1259" y="1321"/>
                    </a:cubicBezTo>
                    <a:cubicBezTo>
                      <a:pt x="1325" y="1343"/>
                      <a:pt x="1398" y="1361"/>
                      <a:pt x="1467" y="1375"/>
                    </a:cubicBezTo>
                    <a:lnTo>
                      <a:pt x="1485" y="1193"/>
                    </a:lnTo>
                    <a:cubicBezTo>
                      <a:pt x="1262" y="1138"/>
                      <a:pt x="1047" y="1061"/>
                      <a:pt x="849" y="937"/>
                    </a:cubicBezTo>
                    <a:cubicBezTo>
                      <a:pt x="516" y="728"/>
                      <a:pt x="304" y="392"/>
                      <a:pt x="176" y="26"/>
                    </a:cubicBezTo>
                    <a:cubicBezTo>
                      <a:pt x="173" y="19"/>
                      <a:pt x="173" y="8"/>
                      <a:pt x="169" y="1"/>
                    </a:cubicBezTo>
                    <a:close/>
                  </a:path>
                </a:pathLst>
              </a:custGeom>
              <a:solidFill>
                <a:srgbClr val="30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05" name="Google Shape;1815;p44">
                <a:extLst>
                  <a:ext uri="{FF2B5EF4-FFF2-40B4-BE49-F238E27FC236}">
                    <a16:creationId xmlns:a16="http://schemas.microsoft.com/office/drawing/2014/main" id="{61C30325-4627-DAE0-8626-965FB0A843BC}"/>
                  </a:ext>
                </a:extLst>
              </p:cNvPr>
              <p:cNvSpPr/>
              <p:nvPr/>
            </p:nvSpPr>
            <p:spPr>
              <a:xfrm>
                <a:off x="1068111" y="5033117"/>
                <a:ext cx="13633" cy="110372"/>
              </a:xfrm>
              <a:custGeom>
                <a:avLst/>
                <a:gdLst/>
                <a:ahLst/>
                <a:cxnLst/>
                <a:rect l="l" t="t" r="r" b="b"/>
                <a:pathLst>
                  <a:path w="188" h="1522" extrusionOk="0">
                    <a:moveTo>
                      <a:pt x="1" y="1"/>
                    </a:moveTo>
                    <a:lnTo>
                      <a:pt x="1" y="8"/>
                    </a:lnTo>
                    <a:lnTo>
                      <a:pt x="1" y="1522"/>
                    </a:lnTo>
                    <a:lnTo>
                      <a:pt x="187" y="1522"/>
                    </a:lnTo>
                    <a:lnTo>
                      <a:pt x="187" y="586"/>
                    </a:lnTo>
                    <a:cubicBezTo>
                      <a:pt x="184" y="392"/>
                      <a:pt x="184" y="202"/>
                      <a:pt x="184" y="8"/>
                    </a:cubicBezTo>
                    <a:lnTo>
                      <a:pt x="184" y="1"/>
                    </a:lnTo>
                    <a:close/>
                  </a:path>
                </a:pathLst>
              </a:custGeom>
              <a:solidFill>
                <a:srgbClr val="30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06" name="Google Shape;1816;p44">
                <a:extLst>
                  <a:ext uri="{FF2B5EF4-FFF2-40B4-BE49-F238E27FC236}">
                    <a16:creationId xmlns:a16="http://schemas.microsoft.com/office/drawing/2014/main" id="{6A13F14F-343E-E0D4-718D-E5543C3EDAE8}"/>
                  </a:ext>
                </a:extLst>
              </p:cNvPr>
              <p:cNvSpPr/>
              <p:nvPr/>
            </p:nvSpPr>
            <p:spPr>
              <a:xfrm>
                <a:off x="1067894" y="5027388"/>
                <a:ext cx="13271" cy="5801"/>
              </a:xfrm>
              <a:custGeom>
                <a:avLst/>
                <a:gdLst/>
                <a:ahLst/>
                <a:cxnLst/>
                <a:rect l="l" t="t" r="r" b="b"/>
                <a:pathLst>
                  <a:path w="183" h="80" extrusionOk="0">
                    <a:moveTo>
                      <a:pt x="90" y="0"/>
                    </a:moveTo>
                    <a:cubicBezTo>
                      <a:pt x="47" y="0"/>
                      <a:pt x="4" y="27"/>
                      <a:pt x="0" y="80"/>
                    </a:cubicBezTo>
                    <a:lnTo>
                      <a:pt x="183" y="80"/>
                    </a:lnTo>
                    <a:cubicBezTo>
                      <a:pt x="177" y="27"/>
                      <a:pt x="134" y="0"/>
                      <a:pt x="90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07" name="Google Shape;1817;p44">
                <a:extLst>
                  <a:ext uri="{FF2B5EF4-FFF2-40B4-BE49-F238E27FC236}">
                    <a16:creationId xmlns:a16="http://schemas.microsoft.com/office/drawing/2014/main" id="{55618623-AEB0-740C-42E7-67B7698664DD}"/>
                  </a:ext>
                </a:extLst>
              </p:cNvPr>
              <p:cNvSpPr/>
              <p:nvPr/>
            </p:nvSpPr>
            <p:spPr>
              <a:xfrm>
                <a:off x="1181887" y="5033117"/>
                <a:ext cx="13633" cy="110372"/>
              </a:xfrm>
              <a:custGeom>
                <a:avLst/>
                <a:gdLst/>
                <a:ahLst/>
                <a:cxnLst/>
                <a:rect l="l" t="t" r="r" b="b"/>
                <a:pathLst>
                  <a:path w="188" h="1522" extrusionOk="0">
                    <a:moveTo>
                      <a:pt x="1" y="1"/>
                    </a:moveTo>
                    <a:lnTo>
                      <a:pt x="1" y="8"/>
                    </a:lnTo>
                    <a:lnTo>
                      <a:pt x="1" y="1522"/>
                    </a:lnTo>
                    <a:lnTo>
                      <a:pt x="187" y="1522"/>
                    </a:lnTo>
                    <a:lnTo>
                      <a:pt x="187" y="586"/>
                    </a:lnTo>
                    <a:cubicBezTo>
                      <a:pt x="183" y="392"/>
                      <a:pt x="183" y="202"/>
                      <a:pt x="183" y="8"/>
                    </a:cubicBezTo>
                    <a:lnTo>
                      <a:pt x="183" y="1"/>
                    </a:lnTo>
                    <a:close/>
                  </a:path>
                </a:pathLst>
              </a:custGeom>
              <a:solidFill>
                <a:srgbClr val="30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08" name="Google Shape;1818;p44">
                <a:extLst>
                  <a:ext uri="{FF2B5EF4-FFF2-40B4-BE49-F238E27FC236}">
                    <a16:creationId xmlns:a16="http://schemas.microsoft.com/office/drawing/2014/main" id="{71A31DF1-7F61-D4F2-AD33-294CDBFDB701}"/>
                  </a:ext>
                </a:extLst>
              </p:cNvPr>
              <p:cNvSpPr/>
              <p:nvPr/>
            </p:nvSpPr>
            <p:spPr>
              <a:xfrm>
                <a:off x="1181887" y="5027388"/>
                <a:ext cx="13343" cy="5801"/>
              </a:xfrm>
              <a:custGeom>
                <a:avLst/>
                <a:gdLst/>
                <a:ahLst/>
                <a:cxnLst/>
                <a:rect l="l" t="t" r="r" b="b"/>
                <a:pathLst>
                  <a:path w="184" h="80" extrusionOk="0">
                    <a:moveTo>
                      <a:pt x="91" y="0"/>
                    </a:moveTo>
                    <a:cubicBezTo>
                      <a:pt x="47" y="0"/>
                      <a:pt x="4" y="27"/>
                      <a:pt x="1" y="80"/>
                    </a:cubicBezTo>
                    <a:lnTo>
                      <a:pt x="183" y="80"/>
                    </a:lnTo>
                    <a:cubicBezTo>
                      <a:pt x="178" y="27"/>
                      <a:pt x="134" y="0"/>
                      <a:pt x="91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09" name="Google Shape;1819;p44">
                <a:extLst>
                  <a:ext uri="{FF2B5EF4-FFF2-40B4-BE49-F238E27FC236}">
                    <a16:creationId xmlns:a16="http://schemas.microsoft.com/office/drawing/2014/main" id="{1F66C0CA-2E71-A538-068F-795D7A282E38}"/>
                  </a:ext>
                </a:extLst>
              </p:cNvPr>
              <p:cNvSpPr/>
              <p:nvPr/>
            </p:nvSpPr>
            <p:spPr>
              <a:xfrm>
                <a:off x="1295372" y="5033117"/>
                <a:ext cx="13633" cy="110372"/>
              </a:xfrm>
              <a:custGeom>
                <a:avLst/>
                <a:gdLst/>
                <a:ahLst/>
                <a:cxnLst/>
                <a:rect l="l" t="t" r="r" b="b"/>
                <a:pathLst>
                  <a:path w="188" h="1522" extrusionOk="0">
                    <a:moveTo>
                      <a:pt x="1" y="1"/>
                    </a:moveTo>
                    <a:lnTo>
                      <a:pt x="1" y="8"/>
                    </a:lnTo>
                    <a:lnTo>
                      <a:pt x="1" y="1522"/>
                    </a:lnTo>
                    <a:lnTo>
                      <a:pt x="187" y="1522"/>
                    </a:lnTo>
                    <a:lnTo>
                      <a:pt x="187" y="586"/>
                    </a:lnTo>
                    <a:cubicBezTo>
                      <a:pt x="183" y="392"/>
                      <a:pt x="183" y="202"/>
                      <a:pt x="183" y="8"/>
                    </a:cubicBezTo>
                    <a:lnTo>
                      <a:pt x="183" y="1"/>
                    </a:lnTo>
                    <a:close/>
                  </a:path>
                </a:pathLst>
              </a:custGeom>
              <a:solidFill>
                <a:srgbClr val="30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10" name="Google Shape;1820;p44">
                <a:extLst>
                  <a:ext uri="{FF2B5EF4-FFF2-40B4-BE49-F238E27FC236}">
                    <a16:creationId xmlns:a16="http://schemas.microsoft.com/office/drawing/2014/main" id="{28528E22-2E2B-AFFF-751E-C8264B780551}"/>
                  </a:ext>
                </a:extLst>
              </p:cNvPr>
              <p:cNvSpPr/>
              <p:nvPr/>
            </p:nvSpPr>
            <p:spPr>
              <a:xfrm>
                <a:off x="1295372" y="5027388"/>
                <a:ext cx="13343" cy="5801"/>
              </a:xfrm>
              <a:custGeom>
                <a:avLst/>
                <a:gdLst/>
                <a:ahLst/>
                <a:cxnLst/>
                <a:rect l="l" t="t" r="r" b="b"/>
                <a:pathLst>
                  <a:path w="184" h="80" extrusionOk="0">
                    <a:moveTo>
                      <a:pt x="93" y="0"/>
                    </a:moveTo>
                    <a:cubicBezTo>
                      <a:pt x="50" y="0"/>
                      <a:pt x="6" y="27"/>
                      <a:pt x="1" y="80"/>
                    </a:cubicBezTo>
                    <a:lnTo>
                      <a:pt x="183" y="80"/>
                    </a:lnTo>
                    <a:cubicBezTo>
                      <a:pt x="180" y="27"/>
                      <a:pt x="137" y="0"/>
                      <a:pt x="93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11" name="Google Shape;1821;p44">
                <a:extLst>
                  <a:ext uri="{FF2B5EF4-FFF2-40B4-BE49-F238E27FC236}">
                    <a16:creationId xmlns:a16="http://schemas.microsoft.com/office/drawing/2014/main" id="{FAA889F4-9AAA-014F-B923-2198F94D650D}"/>
                  </a:ext>
                </a:extLst>
              </p:cNvPr>
              <p:cNvSpPr/>
              <p:nvPr/>
            </p:nvSpPr>
            <p:spPr>
              <a:xfrm>
                <a:off x="1409437" y="5033117"/>
                <a:ext cx="13851" cy="110372"/>
              </a:xfrm>
              <a:custGeom>
                <a:avLst/>
                <a:gdLst/>
                <a:ahLst/>
                <a:cxnLst/>
                <a:rect l="l" t="t" r="r" b="b"/>
                <a:pathLst>
                  <a:path w="191" h="1522" extrusionOk="0">
                    <a:moveTo>
                      <a:pt x="0" y="1"/>
                    </a:moveTo>
                    <a:lnTo>
                      <a:pt x="0" y="8"/>
                    </a:lnTo>
                    <a:lnTo>
                      <a:pt x="0" y="1522"/>
                    </a:lnTo>
                    <a:lnTo>
                      <a:pt x="190" y="1522"/>
                    </a:lnTo>
                    <a:lnTo>
                      <a:pt x="190" y="586"/>
                    </a:lnTo>
                    <a:cubicBezTo>
                      <a:pt x="183" y="392"/>
                      <a:pt x="183" y="202"/>
                      <a:pt x="183" y="8"/>
                    </a:cubicBezTo>
                    <a:lnTo>
                      <a:pt x="183" y="1"/>
                    </a:lnTo>
                    <a:close/>
                  </a:path>
                </a:pathLst>
              </a:custGeom>
              <a:solidFill>
                <a:srgbClr val="30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12" name="Google Shape;1822;p44">
                <a:extLst>
                  <a:ext uri="{FF2B5EF4-FFF2-40B4-BE49-F238E27FC236}">
                    <a16:creationId xmlns:a16="http://schemas.microsoft.com/office/drawing/2014/main" id="{B4A17CA0-6F9A-46F4-5E18-B1CCAF392518}"/>
                  </a:ext>
                </a:extLst>
              </p:cNvPr>
              <p:cNvSpPr/>
              <p:nvPr/>
            </p:nvSpPr>
            <p:spPr>
              <a:xfrm>
                <a:off x="1409147" y="5027388"/>
                <a:ext cx="13343" cy="5801"/>
              </a:xfrm>
              <a:custGeom>
                <a:avLst/>
                <a:gdLst/>
                <a:ahLst/>
                <a:cxnLst/>
                <a:rect l="l" t="t" r="r" b="b"/>
                <a:pathLst>
                  <a:path w="184" h="80" extrusionOk="0">
                    <a:moveTo>
                      <a:pt x="95" y="0"/>
                    </a:moveTo>
                    <a:cubicBezTo>
                      <a:pt x="51" y="0"/>
                      <a:pt x="6" y="27"/>
                      <a:pt x="0" y="80"/>
                    </a:cubicBezTo>
                    <a:lnTo>
                      <a:pt x="183" y="80"/>
                    </a:lnTo>
                    <a:cubicBezTo>
                      <a:pt x="181" y="27"/>
                      <a:pt x="138" y="0"/>
                      <a:pt x="95" y="0"/>
                    </a:cubicBezTo>
                    <a:close/>
                  </a:path>
                </a:pathLst>
              </a:custGeom>
              <a:solidFill>
                <a:srgbClr val="30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13" name="Google Shape;1823;p44">
                <a:extLst>
                  <a:ext uri="{FF2B5EF4-FFF2-40B4-BE49-F238E27FC236}">
                    <a16:creationId xmlns:a16="http://schemas.microsoft.com/office/drawing/2014/main" id="{9C99AD37-4D20-14C5-4FFC-937B16472E64}"/>
                  </a:ext>
                </a:extLst>
              </p:cNvPr>
              <p:cNvSpPr/>
              <p:nvPr/>
            </p:nvSpPr>
            <p:spPr>
              <a:xfrm>
                <a:off x="1523139" y="5033117"/>
                <a:ext cx="13633" cy="110372"/>
              </a:xfrm>
              <a:custGeom>
                <a:avLst/>
                <a:gdLst/>
                <a:ahLst/>
                <a:cxnLst/>
                <a:rect l="l" t="t" r="r" b="b"/>
                <a:pathLst>
                  <a:path w="188" h="1522" extrusionOk="0">
                    <a:moveTo>
                      <a:pt x="1" y="1"/>
                    </a:moveTo>
                    <a:lnTo>
                      <a:pt x="1" y="8"/>
                    </a:lnTo>
                    <a:lnTo>
                      <a:pt x="1" y="1522"/>
                    </a:lnTo>
                    <a:lnTo>
                      <a:pt x="187" y="1522"/>
                    </a:lnTo>
                    <a:lnTo>
                      <a:pt x="187" y="586"/>
                    </a:lnTo>
                    <a:cubicBezTo>
                      <a:pt x="184" y="392"/>
                      <a:pt x="184" y="202"/>
                      <a:pt x="184" y="8"/>
                    </a:cubicBezTo>
                    <a:lnTo>
                      <a:pt x="184" y="1"/>
                    </a:lnTo>
                    <a:close/>
                  </a:path>
                </a:pathLst>
              </a:custGeom>
              <a:solidFill>
                <a:srgbClr val="30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14" name="Google Shape;1824;p44">
                <a:extLst>
                  <a:ext uri="{FF2B5EF4-FFF2-40B4-BE49-F238E27FC236}">
                    <a16:creationId xmlns:a16="http://schemas.microsoft.com/office/drawing/2014/main" id="{7D0D75C5-2264-F027-24DE-8A48C9DEF563}"/>
                  </a:ext>
                </a:extLst>
              </p:cNvPr>
              <p:cNvSpPr/>
              <p:nvPr/>
            </p:nvSpPr>
            <p:spPr>
              <a:xfrm>
                <a:off x="1523139" y="5027388"/>
                <a:ext cx="13343" cy="5801"/>
              </a:xfrm>
              <a:custGeom>
                <a:avLst/>
                <a:gdLst/>
                <a:ahLst/>
                <a:cxnLst/>
                <a:rect l="l" t="t" r="r" b="b"/>
                <a:pathLst>
                  <a:path w="184" h="80" extrusionOk="0">
                    <a:moveTo>
                      <a:pt x="94" y="0"/>
                    </a:moveTo>
                    <a:cubicBezTo>
                      <a:pt x="50" y="0"/>
                      <a:pt x="6" y="27"/>
                      <a:pt x="1" y="80"/>
                    </a:cubicBezTo>
                    <a:lnTo>
                      <a:pt x="184" y="80"/>
                    </a:lnTo>
                    <a:cubicBezTo>
                      <a:pt x="180" y="27"/>
                      <a:pt x="137" y="0"/>
                      <a:pt x="94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15" name="Google Shape;1825;p44">
                <a:extLst>
                  <a:ext uri="{FF2B5EF4-FFF2-40B4-BE49-F238E27FC236}">
                    <a16:creationId xmlns:a16="http://schemas.microsoft.com/office/drawing/2014/main" id="{2893BB6E-D8DF-C0B9-002F-24198E0B891E}"/>
                  </a:ext>
                </a:extLst>
              </p:cNvPr>
              <p:cNvSpPr/>
              <p:nvPr/>
            </p:nvSpPr>
            <p:spPr>
              <a:xfrm>
                <a:off x="1637205" y="5033117"/>
                <a:ext cx="13561" cy="97173"/>
              </a:xfrm>
              <a:custGeom>
                <a:avLst/>
                <a:gdLst/>
                <a:ahLst/>
                <a:cxnLst/>
                <a:rect l="l" t="t" r="r" b="b"/>
                <a:pathLst>
                  <a:path w="187" h="1340" extrusionOk="0">
                    <a:moveTo>
                      <a:pt x="0" y="1"/>
                    </a:moveTo>
                    <a:lnTo>
                      <a:pt x="0" y="8"/>
                    </a:lnTo>
                    <a:lnTo>
                      <a:pt x="0" y="1339"/>
                    </a:lnTo>
                    <a:cubicBezTo>
                      <a:pt x="66" y="1306"/>
                      <a:pt x="128" y="1273"/>
                      <a:pt x="187" y="1233"/>
                    </a:cubicBezTo>
                    <a:lnTo>
                      <a:pt x="187" y="578"/>
                    </a:lnTo>
                    <a:cubicBezTo>
                      <a:pt x="183" y="392"/>
                      <a:pt x="183" y="202"/>
                      <a:pt x="183" y="8"/>
                    </a:cubicBezTo>
                    <a:lnTo>
                      <a:pt x="183" y="1"/>
                    </a:lnTo>
                    <a:close/>
                  </a:path>
                </a:pathLst>
              </a:custGeom>
              <a:solidFill>
                <a:srgbClr val="30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16" name="Google Shape;1826;p44">
                <a:extLst>
                  <a:ext uri="{FF2B5EF4-FFF2-40B4-BE49-F238E27FC236}">
                    <a16:creationId xmlns:a16="http://schemas.microsoft.com/office/drawing/2014/main" id="{B01D575E-2470-EF3B-FBBF-C0D27C6868D5}"/>
                  </a:ext>
                </a:extLst>
              </p:cNvPr>
              <p:cNvSpPr/>
              <p:nvPr/>
            </p:nvSpPr>
            <p:spPr>
              <a:xfrm>
                <a:off x="1636915" y="5027388"/>
                <a:ext cx="13343" cy="5801"/>
              </a:xfrm>
              <a:custGeom>
                <a:avLst/>
                <a:gdLst/>
                <a:ahLst/>
                <a:cxnLst/>
                <a:rect l="l" t="t" r="r" b="b"/>
                <a:pathLst>
                  <a:path w="184" h="80" extrusionOk="0">
                    <a:moveTo>
                      <a:pt x="93" y="0"/>
                    </a:moveTo>
                    <a:cubicBezTo>
                      <a:pt x="49" y="0"/>
                      <a:pt x="4" y="27"/>
                      <a:pt x="1" y="80"/>
                    </a:cubicBezTo>
                    <a:lnTo>
                      <a:pt x="183" y="80"/>
                    </a:lnTo>
                    <a:cubicBezTo>
                      <a:pt x="182" y="27"/>
                      <a:pt x="138" y="0"/>
                      <a:pt x="93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17" name="Google Shape;1827;p44">
                <a:extLst>
                  <a:ext uri="{FF2B5EF4-FFF2-40B4-BE49-F238E27FC236}">
                    <a16:creationId xmlns:a16="http://schemas.microsoft.com/office/drawing/2014/main" id="{471E5C85-72EB-459E-DB2C-9B79709A2A8A}"/>
                  </a:ext>
                </a:extLst>
              </p:cNvPr>
              <p:cNvSpPr/>
              <p:nvPr/>
            </p:nvSpPr>
            <p:spPr>
              <a:xfrm>
                <a:off x="2104923" y="4364680"/>
                <a:ext cx="614223" cy="538370"/>
              </a:xfrm>
              <a:custGeom>
                <a:avLst/>
                <a:gdLst/>
                <a:ahLst/>
                <a:cxnLst/>
                <a:rect l="l" t="t" r="r" b="b"/>
                <a:pathLst>
                  <a:path w="8470" h="7424" extrusionOk="0">
                    <a:moveTo>
                      <a:pt x="1" y="0"/>
                    </a:moveTo>
                    <a:lnTo>
                      <a:pt x="838" y="7423"/>
                    </a:lnTo>
                    <a:lnTo>
                      <a:pt x="8470" y="7423"/>
                    </a:lnTo>
                    <a:lnTo>
                      <a:pt x="7464" y="0"/>
                    </a:lnTo>
                    <a:close/>
                  </a:path>
                </a:pathLst>
              </a:custGeom>
              <a:solidFill>
                <a:srgbClr val="FFCD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18" name="Google Shape;1828;p44">
                <a:extLst>
                  <a:ext uri="{FF2B5EF4-FFF2-40B4-BE49-F238E27FC236}">
                    <a16:creationId xmlns:a16="http://schemas.microsoft.com/office/drawing/2014/main" id="{CE793058-F0F4-2B4D-CDE0-8040F20A373E}"/>
                  </a:ext>
                </a:extLst>
              </p:cNvPr>
              <p:cNvSpPr/>
              <p:nvPr/>
            </p:nvSpPr>
            <p:spPr>
              <a:xfrm>
                <a:off x="2021966" y="4325160"/>
                <a:ext cx="731121" cy="171649"/>
              </a:xfrm>
              <a:custGeom>
                <a:avLst/>
                <a:gdLst/>
                <a:ahLst/>
                <a:cxnLst/>
                <a:rect l="l" t="t" r="r" b="b"/>
                <a:pathLst>
                  <a:path w="10082" h="2367" extrusionOk="0">
                    <a:moveTo>
                      <a:pt x="702" y="0"/>
                    </a:moveTo>
                    <a:cubicBezTo>
                      <a:pt x="512" y="0"/>
                      <a:pt x="340" y="73"/>
                      <a:pt x="216" y="198"/>
                    </a:cubicBezTo>
                    <a:cubicBezTo>
                      <a:pt x="84" y="326"/>
                      <a:pt x="0" y="501"/>
                      <a:pt x="0" y="699"/>
                    </a:cubicBezTo>
                    <a:lnTo>
                      <a:pt x="0" y="1668"/>
                    </a:lnTo>
                    <a:cubicBezTo>
                      <a:pt x="0" y="1858"/>
                      <a:pt x="81" y="2033"/>
                      <a:pt x="209" y="2161"/>
                    </a:cubicBezTo>
                    <a:cubicBezTo>
                      <a:pt x="329" y="2289"/>
                      <a:pt x="505" y="2366"/>
                      <a:pt x="695" y="2366"/>
                    </a:cubicBezTo>
                    <a:lnTo>
                      <a:pt x="9380" y="2366"/>
                    </a:lnTo>
                    <a:cubicBezTo>
                      <a:pt x="9533" y="2366"/>
                      <a:pt x="9669" y="2322"/>
                      <a:pt x="9782" y="2238"/>
                    </a:cubicBezTo>
                    <a:cubicBezTo>
                      <a:pt x="9961" y="2110"/>
                      <a:pt x="10082" y="1905"/>
                      <a:pt x="10082" y="1668"/>
                    </a:cubicBezTo>
                    <a:lnTo>
                      <a:pt x="10082" y="699"/>
                    </a:lnTo>
                    <a:cubicBezTo>
                      <a:pt x="10082" y="465"/>
                      <a:pt x="9965" y="260"/>
                      <a:pt x="9793" y="132"/>
                    </a:cubicBezTo>
                    <a:cubicBezTo>
                      <a:pt x="9680" y="48"/>
                      <a:pt x="9537" y="0"/>
                      <a:pt x="9387" y="0"/>
                    </a:cubicBezTo>
                    <a:close/>
                  </a:path>
                </a:pathLst>
              </a:custGeom>
              <a:solidFill>
                <a:srgbClr val="0265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19" name="Google Shape;1829;p44">
                <a:extLst>
                  <a:ext uri="{FF2B5EF4-FFF2-40B4-BE49-F238E27FC236}">
                    <a16:creationId xmlns:a16="http://schemas.microsoft.com/office/drawing/2014/main" id="{D464E0F5-04A4-703D-D596-115B8EB2266C}"/>
                  </a:ext>
                </a:extLst>
              </p:cNvPr>
              <p:cNvSpPr/>
              <p:nvPr/>
            </p:nvSpPr>
            <p:spPr>
              <a:xfrm>
                <a:off x="2015295" y="4318779"/>
                <a:ext cx="744682" cy="185137"/>
              </a:xfrm>
              <a:custGeom>
                <a:avLst/>
                <a:gdLst/>
                <a:ahLst/>
                <a:cxnLst/>
                <a:rect l="l" t="t" r="r" b="b"/>
                <a:pathLst>
                  <a:path w="10269" h="2553" extrusionOk="0">
                    <a:moveTo>
                      <a:pt x="787" y="183"/>
                    </a:moveTo>
                    <a:lnTo>
                      <a:pt x="787" y="187"/>
                    </a:lnTo>
                    <a:lnTo>
                      <a:pt x="9472" y="187"/>
                    </a:lnTo>
                    <a:cubicBezTo>
                      <a:pt x="9607" y="187"/>
                      <a:pt x="9724" y="231"/>
                      <a:pt x="9830" y="304"/>
                    </a:cubicBezTo>
                    <a:cubicBezTo>
                      <a:pt x="9984" y="410"/>
                      <a:pt x="10082" y="600"/>
                      <a:pt x="10082" y="790"/>
                    </a:cubicBezTo>
                    <a:lnTo>
                      <a:pt x="10082" y="1759"/>
                    </a:lnTo>
                    <a:cubicBezTo>
                      <a:pt x="10082" y="1957"/>
                      <a:pt x="9984" y="2140"/>
                      <a:pt x="9826" y="2253"/>
                    </a:cubicBezTo>
                    <a:cubicBezTo>
                      <a:pt x="9724" y="2326"/>
                      <a:pt x="9607" y="2363"/>
                      <a:pt x="9479" y="2363"/>
                    </a:cubicBezTo>
                    <a:lnTo>
                      <a:pt x="794" y="2363"/>
                    </a:lnTo>
                    <a:cubicBezTo>
                      <a:pt x="630" y="2363"/>
                      <a:pt x="476" y="2301"/>
                      <a:pt x="363" y="2187"/>
                    </a:cubicBezTo>
                    <a:cubicBezTo>
                      <a:pt x="249" y="2070"/>
                      <a:pt x="184" y="1917"/>
                      <a:pt x="184" y="1756"/>
                    </a:cubicBezTo>
                    <a:lnTo>
                      <a:pt x="184" y="787"/>
                    </a:lnTo>
                    <a:cubicBezTo>
                      <a:pt x="184" y="622"/>
                      <a:pt x="249" y="468"/>
                      <a:pt x="366" y="351"/>
                    </a:cubicBezTo>
                    <a:cubicBezTo>
                      <a:pt x="483" y="242"/>
                      <a:pt x="630" y="183"/>
                      <a:pt x="787" y="183"/>
                    </a:cubicBezTo>
                    <a:close/>
                    <a:moveTo>
                      <a:pt x="794" y="0"/>
                    </a:moveTo>
                    <a:cubicBezTo>
                      <a:pt x="586" y="0"/>
                      <a:pt x="392" y="85"/>
                      <a:pt x="246" y="223"/>
                    </a:cubicBezTo>
                    <a:cubicBezTo>
                      <a:pt x="88" y="377"/>
                      <a:pt x="1" y="578"/>
                      <a:pt x="1" y="790"/>
                    </a:cubicBezTo>
                    <a:lnTo>
                      <a:pt x="1" y="1759"/>
                    </a:lnTo>
                    <a:cubicBezTo>
                      <a:pt x="1" y="1971"/>
                      <a:pt x="85" y="2169"/>
                      <a:pt x="235" y="2319"/>
                    </a:cubicBezTo>
                    <a:cubicBezTo>
                      <a:pt x="381" y="2469"/>
                      <a:pt x="582" y="2553"/>
                      <a:pt x="794" y="2553"/>
                    </a:cubicBezTo>
                    <a:lnTo>
                      <a:pt x="9479" y="2553"/>
                    </a:lnTo>
                    <a:cubicBezTo>
                      <a:pt x="9644" y="2553"/>
                      <a:pt x="9797" y="2502"/>
                      <a:pt x="9936" y="2407"/>
                    </a:cubicBezTo>
                    <a:cubicBezTo>
                      <a:pt x="10145" y="2260"/>
                      <a:pt x="10269" y="2015"/>
                      <a:pt x="10269" y="1759"/>
                    </a:cubicBezTo>
                    <a:lnTo>
                      <a:pt x="10269" y="790"/>
                    </a:lnTo>
                    <a:cubicBezTo>
                      <a:pt x="10269" y="542"/>
                      <a:pt x="10145" y="297"/>
                      <a:pt x="9940" y="150"/>
                    </a:cubicBezTo>
                    <a:cubicBezTo>
                      <a:pt x="9808" y="52"/>
                      <a:pt x="9647" y="0"/>
                      <a:pt x="9479" y="0"/>
                    </a:cubicBezTo>
                    <a:close/>
                  </a:path>
                </a:pathLst>
              </a:custGeom>
              <a:solidFill>
                <a:srgbClr val="30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20" name="Google Shape;1830;p44">
                <a:extLst>
                  <a:ext uri="{FF2B5EF4-FFF2-40B4-BE49-F238E27FC236}">
                    <a16:creationId xmlns:a16="http://schemas.microsoft.com/office/drawing/2014/main" id="{438FF5C3-7C37-0781-8196-276EA059CBC1}"/>
                  </a:ext>
                </a:extLst>
              </p:cNvPr>
              <p:cNvSpPr/>
              <p:nvPr/>
            </p:nvSpPr>
            <p:spPr>
              <a:xfrm>
                <a:off x="2678729" y="4325160"/>
                <a:ext cx="13633" cy="171649"/>
              </a:xfrm>
              <a:custGeom>
                <a:avLst/>
                <a:gdLst/>
                <a:ahLst/>
                <a:cxnLst/>
                <a:rect l="l" t="t" r="r" b="b"/>
                <a:pathLst>
                  <a:path w="188" h="2367" extrusionOk="0">
                    <a:moveTo>
                      <a:pt x="1" y="0"/>
                    </a:moveTo>
                    <a:lnTo>
                      <a:pt x="1" y="2366"/>
                    </a:lnTo>
                    <a:lnTo>
                      <a:pt x="187" y="2366"/>
                    </a:lnTo>
                    <a:lnTo>
                      <a:pt x="187" y="0"/>
                    </a:lnTo>
                    <a:close/>
                  </a:path>
                </a:pathLst>
              </a:custGeom>
              <a:solidFill>
                <a:srgbClr val="30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21" name="Google Shape;1831;p44">
                <a:extLst>
                  <a:ext uri="{FF2B5EF4-FFF2-40B4-BE49-F238E27FC236}">
                    <a16:creationId xmlns:a16="http://schemas.microsoft.com/office/drawing/2014/main" id="{C7131E89-93DC-AA8B-6139-271B50D40DC7}"/>
                  </a:ext>
                </a:extLst>
              </p:cNvPr>
              <p:cNvSpPr/>
              <p:nvPr/>
            </p:nvSpPr>
            <p:spPr>
              <a:xfrm>
                <a:off x="2578007" y="4325160"/>
                <a:ext cx="13561" cy="171649"/>
              </a:xfrm>
              <a:custGeom>
                <a:avLst/>
                <a:gdLst/>
                <a:ahLst/>
                <a:cxnLst/>
                <a:rect l="l" t="t" r="r" b="b"/>
                <a:pathLst>
                  <a:path w="187" h="2367" extrusionOk="0">
                    <a:moveTo>
                      <a:pt x="0" y="0"/>
                    </a:moveTo>
                    <a:lnTo>
                      <a:pt x="0" y="2366"/>
                    </a:lnTo>
                    <a:lnTo>
                      <a:pt x="187" y="2366"/>
                    </a:lnTo>
                    <a:lnTo>
                      <a:pt x="187" y="0"/>
                    </a:lnTo>
                    <a:close/>
                  </a:path>
                </a:pathLst>
              </a:custGeom>
              <a:solidFill>
                <a:srgbClr val="30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22" name="Google Shape;1832;p44">
                <a:extLst>
                  <a:ext uri="{FF2B5EF4-FFF2-40B4-BE49-F238E27FC236}">
                    <a16:creationId xmlns:a16="http://schemas.microsoft.com/office/drawing/2014/main" id="{26874358-A8E1-E909-10DA-59932B178E4F}"/>
                  </a:ext>
                </a:extLst>
              </p:cNvPr>
              <p:cNvSpPr/>
              <p:nvPr/>
            </p:nvSpPr>
            <p:spPr>
              <a:xfrm>
                <a:off x="2477502" y="4325160"/>
                <a:ext cx="13561" cy="171649"/>
              </a:xfrm>
              <a:custGeom>
                <a:avLst/>
                <a:gdLst/>
                <a:ahLst/>
                <a:cxnLst/>
                <a:rect l="l" t="t" r="r" b="b"/>
                <a:pathLst>
                  <a:path w="187" h="2367" extrusionOk="0">
                    <a:moveTo>
                      <a:pt x="0" y="0"/>
                    </a:moveTo>
                    <a:lnTo>
                      <a:pt x="0" y="2366"/>
                    </a:lnTo>
                    <a:lnTo>
                      <a:pt x="187" y="2366"/>
                    </a:lnTo>
                    <a:lnTo>
                      <a:pt x="187" y="0"/>
                    </a:lnTo>
                    <a:close/>
                  </a:path>
                </a:pathLst>
              </a:custGeom>
              <a:solidFill>
                <a:srgbClr val="30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23" name="Google Shape;1833;p44">
                <a:extLst>
                  <a:ext uri="{FF2B5EF4-FFF2-40B4-BE49-F238E27FC236}">
                    <a16:creationId xmlns:a16="http://schemas.microsoft.com/office/drawing/2014/main" id="{EA63B2C6-9FDE-724A-A0C7-57A30E696757}"/>
                  </a:ext>
                </a:extLst>
              </p:cNvPr>
              <p:cNvSpPr/>
              <p:nvPr/>
            </p:nvSpPr>
            <p:spPr>
              <a:xfrm>
                <a:off x="2376707" y="4325160"/>
                <a:ext cx="13633" cy="171649"/>
              </a:xfrm>
              <a:custGeom>
                <a:avLst/>
                <a:gdLst/>
                <a:ahLst/>
                <a:cxnLst/>
                <a:rect l="l" t="t" r="r" b="b"/>
                <a:pathLst>
                  <a:path w="188" h="2367" extrusionOk="0">
                    <a:moveTo>
                      <a:pt x="1" y="0"/>
                    </a:moveTo>
                    <a:lnTo>
                      <a:pt x="1" y="2366"/>
                    </a:lnTo>
                    <a:lnTo>
                      <a:pt x="187" y="2366"/>
                    </a:lnTo>
                    <a:lnTo>
                      <a:pt x="187" y="0"/>
                    </a:lnTo>
                    <a:close/>
                  </a:path>
                </a:pathLst>
              </a:custGeom>
              <a:solidFill>
                <a:srgbClr val="30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24" name="Google Shape;1834;p44">
                <a:extLst>
                  <a:ext uri="{FF2B5EF4-FFF2-40B4-BE49-F238E27FC236}">
                    <a16:creationId xmlns:a16="http://schemas.microsoft.com/office/drawing/2014/main" id="{4B810E55-43E1-B92A-ABD4-AB3811938E02}"/>
                  </a:ext>
                </a:extLst>
              </p:cNvPr>
              <p:cNvSpPr/>
              <p:nvPr/>
            </p:nvSpPr>
            <p:spPr>
              <a:xfrm>
                <a:off x="2275984" y="4325160"/>
                <a:ext cx="13561" cy="171649"/>
              </a:xfrm>
              <a:custGeom>
                <a:avLst/>
                <a:gdLst/>
                <a:ahLst/>
                <a:cxnLst/>
                <a:rect l="l" t="t" r="r" b="b"/>
                <a:pathLst>
                  <a:path w="187" h="2367" extrusionOk="0">
                    <a:moveTo>
                      <a:pt x="0" y="0"/>
                    </a:moveTo>
                    <a:lnTo>
                      <a:pt x="0" y="2366"/>
                    </a:lnTo>
                    <a:lnTo>
                      <a:pt x="187" y="2366"/>
                    </a:lnTo>
                    <a:lnTo>
                      <a:pt x="187" y="0"/>
                    </a:lnTo>
                    <a:close/>
                  </a:path>
                </a:pathLst>
              </a:custGeom>
              <a:solidFill>
                <a:srgbClr val="30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25" name="Google Shape;1835;p44">
                <a:extLst>
                  <a:ext uri="{FF2B5EF4-FFF2-40B4-BE49-F238E27FC236}">
                    <a16:creationId xmlns:a16="http://schemas.microsoft.com/office/drawing/2014/main" id="{007D3A9D-8F80-31B5-D7A5-6D593E09AFEE}"/>
                  </a:ext>
                </a:extLst>
              </p:cNvPr>
              <p:cNvSpPr/>
              <p:nvPr/>
            </p:nvSpPr>
            <p:spPr>
              <a:xfrm>
                <a:off x="2175479" y="4325160"/>
                <a:ext cx="13561" cy="171649"/>
              </a:xfrm>
              <a:custGeom>
                <a:avLst/>
                <a:gdLst/>
                <a:ahLst/>
                <a:cxnLst/>
                <a:rect l="l" t="t" r="r" b="b"/>
                <a:pathLst>
                  <a:path w="187" h="2367" extrusionOk="0">
                    <a:moveTo>
                      <a:pt x="0" y="0"/>
                    </a:moveTo>
                    <a:lnTo>
                      <a:pt x="0" y="2366"/>
                    </a:lnTo>
                    <a:lnTo>
                      <a:pt x="187" y="2366"/>
                    </a:lnTo>
                    <a:lnTo>
                      <a:pt x="187" y="0"/>
                    </a:lnTo>
                    <a:close/>
                  </a:path>
                </a:pathLst>
              </a:custGeom>
              <a:solidFill>
                <a:srgbClr val="30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26" name="Google Shape;1836;p44">
                <a:extLst>
                  <a:ext uri="{FF2B5EF4-FFF2-40B4-BE49-F238E27FC236}">
                    <a16:creationId xmlns:a16="http://schemas.microsoft.com/office/drawing/2014/main" id="{B8B1CD6F-4650-17C1-1C9D-D87658DFD703}"/>
                  </a:ext>
                </a:extLst>
              </p:cNvPr>
              <p:cNvSpPr/>
              <p:nvPr/>
            </p:nvSpPr>
            <p:spPr>
              <a:xfrm>
                <a:off x="2074684" y="4325160"/>
                <a:ext cx="13633" cy="171649"/>
              </a:xfrm>
              <a:custGeom>
                <a:avLst/>
                <a:gdLst/>
                <a:ahLst/>
                <a:cxnLst/>
                <a:rect l="l" t="t" r="r" b="b"/>
                <a:pathLst>
                  <a:path w="188" h="2367" extrusionOk="0">
                    <a:moveTo>
                      <a:pt x="1" y="0"/>
                    </a:moveTo>
                    <a:lnTo>
                      <a:pt x="1" y="2366"/>
                    </a:lnTo>
                    <a:lnTo>
                      <a:pt x="187" y="2366"/>
                    </a:lnTo>
                    <a:lnTo>
                      <a:pt x="187" y="0"/>
                    </a:lnTo>
                    <a:close/>
                  </a:path>
                </a:pathLst>
              </a:custGeom>
              <a:solidFill>
                <a:srgbClr val="30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27" name="Google Shape;1837;p44">
                <a:extLst>
                  <a:ext uri="{FF2B5EF4-FFF2-40B4-BE49-F238E27FC236}">
                    <a16:creationId xmlns:a16="http://schemas.microsoft.com/office/drawing/2014/main" id="{B30340FE-9154-E286-4233-4D8EA751517C}"/>
                  </a:ext>
                </a:extLst>
              </p:cNvPr>
              <p:cNvSpPr/>
              <p:nvPr/>
            </p:nvSpPr>
            <p:spPr>
              <a:xfrm>
                <a:off x="2137264" y="4655027"/>
                <a:ext cx="920030" cy="488478"/>
              </a:xfrm>
              <a:custGeom>
                <a:avLst/>
                <a:gdLst/>
                <a:ahLst/>
                <a:cxnLst/>
                <a:rect l="l" t="t" r="r" b="b"/>
                <a:pathLst>
                  <a:path w="12687" h="6736" extrusionOk="0">
                    <a:moveTo>
                      <a:pt x="7559" y="0"/>
                    </a:moveTo>
                    <a:cubicBezTo>
                      <a:pt x="7559" y="0"/>
                      <a:pt x="6492" y="1832"/>
                      <a:pt x="3786" y="1832"/>
                    </a:cubicBezTo>
                    <a:cubicBezTo>
                      <a:pt x="1080" y="1832"/>
                      <a:pt x="1" y="0"/>
                      <a:pt x="1" y="0"/>
                    </a:cubicBezTo>
                    <a:lnTo>
                      <a:pt x="1" y="0"/>
                    </a:lnTo>
                    <a:lnTo>
                      <a:pt x="505" y="5127"/>
                    </a:lnTo>
                    <a:cubicBezTo>
                      <a:pt x="549" y="5551"/>
                      <a:pt x="739" y="5931"/>
                      <a:pt x="1021" y="6217"/>
                    </a:cubicBezTo>
                    <a:cubicBezTo>
                      <a:pt x="1347" y="6538"/>
                      <a:pt x="1789" y="6736"/>
                      <a:pt x="2279" y="6736"/>
                    </a:cubicBezTo>
                    <a:lnTo>
                      <a:pt x="10009" y="6736"/>
                    </a:lnTo>
                    <a:cubicBezTo>
                      <a:pt x="11713" y="6736"/>
                      <a:pt x="12686" y="5288"/>
                      <a:pt x="12573" y="3913"/>
                    </a:cubicBezTo>
                    <a:cubicBezTo>
                      <a:pt x="12503" y="3090"/>
                      <a:pt x="12046" y="2297"/>
                      <a:pt x="11128" y="1858"/>
                    </a:cubicBezTo>
                    <a:cubicBezTo>
                      <a:pt x="10733" y="1671"/>
                      <a:pt x="10338" y="1543"/>
                      <a:pt x="9995" y="1456"/>
                    </a:cubicBezTo>
                    <a:cubicBezTo>
                      <a:pt x="8499" y="1064"/>
                      <a:pt x="7559" y="0"/>
                      <a:pt x="7559" y="0"/>
                    </a:cubicBezTo>
                    <a:close/>
                  </a:path>
                </a:pathLst>
              </a:custGeom>
              <a:solidFill>
                <a:srgbClr val="0265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28" name="Google Shape;1838;p44">
                <a:extLst>
                  <a:ext uri="{FF2B5EF4-FFF2-40B4-BE49-F238E27FC236}">
                    <a16:creationId xmlns:a16="http://schemas.microsoft.com/office/drawing/2014/main" id="{669579DA-93D5-FC22-6180-99EFE395897B}"/>
                  </a:ext>
                </a:extLst>
              </p:cNvPr>
              <p:cNvSpPr/>
              <p:nvPr/>
            </p:nvSpPr>
            <p:spPr>
              <a:xfrm>
                <a:off x="2837826" y="4774313"/>
                <a:ext cx="81800" cy="185862"/>
              </a:xfrm>
              <a:custGeom>
                <a:avLst/>
                <a:gdLst/>
                <a:ahLst/>
                <a:cxnLst/>
                <a:rect l="l" t="t" r="r" b="b"/>
                <a:pathLst>
                  <a:path w="1128" h="2563" extrusionOk="0">
                    <a:moveTo>
                      <a:pt x="952" y="1"/>
                    </a:moveTo>
                    <a:cubicBezTo>
                      <a:pt x="593" y="469"/>
                      <a:pt x="359" y="1043"/>
                      <a:pt x="198" y="1613"/>
                    </a:cubicBezTo>
                    <a:cubicBezTo>
                      <a:pt x="129" y="1884"/>
                      <a:pt x="67" y="2162"/>
                      <a:pt x="8" y="2443"/>
                    </a:cubicBezTo>
                    <a:cubicBezTo>
                      <a:pt x="1" y="2495"/>
                      <a:pt x="23" y="2546"/>
                      <a:pt x="74" y="2560"/>
                    </a:cubicBezTo>
                    <a:cubicBezTo>
                      <a:pt x="81" y="2562"/>
                      <a:pt x="88" y="2563"/>
                      <a:pt x="95" y="2563"/>
                    </a:cubicBezTo>
                    <a:cubicBezTo>
                      <a:pt x="135" y="2563"/>
                      <a:pt x="178" y="2538"/>
                      <a:pt x="187" y="2495"/>
                    </a:cubicBezTo>
                    <a:cubicBezTo>
                      <a:pt x="359" y="1646"/>
                      <a:pt x="579" y="758"/>
                      <a:pt x="1127" y="67"/>
                    </a:cubicBezTo>
                    <a:lnTo>
                      <a:pt x="952" y="1"/>
                    </a:lnTo>
                    <a:close/>
                  </a:path>
                </a:pathLst>
              </a:custGeom>
              <a:solidFill>
                <a:srgbClr val="30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29" name="Google Shape;1839;p44">
                <a:extLst>
                  <a:ext uri="{FF2B5EF4-FFF2-40B4-BE49-F238E27FC236}">
                    <a16:creationId xmlns:a16="http://schemas.microsoft.com/office/drawing/2014/main" id="{286480DA-21BF-1E2E-5371-0CAFA4850290}"/>
                  </a:ext>
                </a:extLst>
              </p:cNvPr>
              <p:cNvSpPr/>
              <p:nvPr/>
            </p:nvSpPr>
            <p:spPr>
              <a:xfrm>
                <a:off x="2772708" y="4753357"/>
                <a:ext cx="79842" cy="195362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2694" extrusionOk="0">
                    <a:moveTo>
                      <a:pt x="917" y="1"/>
                    </a:moveTo>
                    <a:cubicBezTo>
                      <a:pt x="592" y="491"/>
                      <a:pt x="376" y="1065"/>
                      <a:pt x="230" y="1628"/>
                    </a:cubicBezTo>
                    <a:cubicBezTo>
                      <a:pt x="153" y="1943"/>
                      <a:pt x="84" y="2257"/>
                      <a:pt x="14" y="2579"/>
                    </a:cubicBezTo>
                    <a:cubicBezTo>
                      <a:pt x="1" y="2648"/>
                      <a:pt x="62" y="2694"/>
                      <a:pt x="116" y="2694"/>
                    </a:cubicBezTo>
                    <a:cubicBezTo>
                      <a:pt x="152" y="2694"/>
                      <a:pt x="185" y="2675"/>
                      <a:pt x="193" y="2630"/>
                    </a:cubicBezTo>
                    <a:cubicBezTo>
                      <a:pt x="380" y="1745"/>
                      <a:pt x="577" y="813"/>
                      <a:pt x="1100" y="59"/>
                    </a:cubicBezTo>
                    <a:cubicBezTo>
                      <a:pt x="1034" y="41"/>
                      <a:pt x="976" y="23"/>
                      <a:pt x="917" y="1"/>
                    </a:cubicBezTo>
                    <a:close/>
                  </a:path>
                </a:pathLst>
              </a:custGeom>
              <a:solidFill>
                <a:srgbClr val="30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30" name="Google Shape;1840;p44">
                <a:extLst>
                  <a:ext uri="{FF2B5EF4-FFF2-40B4-BE49-F238E27FC236}">
                    <a16:creationId xmlns:a16="http://schemas.microsoft.com/office/drawing/2014/main" id="{724466EE-3892-9458-6F2C-3C003CB04068}"/>
                  </a:ext>
                </a:extLst>
              </p:cNvPr>
              <p:cNvSpPr/>
              <p:nvPr/>
            </p:nvSpPr>
            <p:spPr>
              <a:xfrm>
                <a:off x="2705269" y="4726599"/>
                <a:ext cx="85498" cy="206892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2853" extrusionOk="0">
                    <a:moveTo>
                      <a:pt x="1014" y="1"/>
                    </a:moveTo>
                    <a:cubicBezTo>
                      <a:pt x="959" y="77"/>
                      <a:pt x="907" y="154"/>
                      <a:pt x="860" y="231"/>
                    </a:cubicBezTo>
                    <a:cubicBezTo>
                      <a:pt x="556" y="717"/>
                      <a:pt x="322" y="1251"/>
                      <a:pt x="172" y="1803"/>
                    </a:cubicBezTo>
                    <a:cubicBezTo>
                      <a:pt x="92" y="2121"/>
                      <a:pt x="37" y="2440"/>
                      <a:pt x="4" y="2761"/>
                    </a:cubicBezTo>
                    <a:cubicBezTo>
                      <a:pt x="1" y="2809"/>
                      <a:pt x="48" y="2853"/>
                      <a:pt x="96" y="2853"/>
                    </a:cubicBezTo>
                    <a:cubicBezTo>
                      <a:pt x="151" y="2853"/>
                      <a:pt x="183" y="2809"/>
                      <a:pt x="187" y="2761"/>
                    </a:cubicBezTo>
                    <a:cubicBezTo>
                      <a:pt x="235" y="2206"/>
                      <a:pt x="374" y="1664"/>
                      <a:pt x="589" y="1152"/>
                    </a:cubicBezTo>
                    <a:cubicBezTo>
                      <a:pt x="743" y="776"/>
                      <a:pt x="944" y="421"/>
                      <a:pt x="1178" y="85"/>
                    </a:cubicBezTo>
                    <a:cubicBezTo>
                      <a:pt x="1123" y="59"/>
                      <a:pt x="1068" y="26"/>
                      <a:pt x="1014" y="1"/>
                    </a:cubicBezTo>
                    <a:close/>
                  </a:path>
                </a:pathLst>
              </a:custGeom>
              <a:solidFill>
                <a:srgbClr val="30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31" name="Google Shape;1841;p44">
                <a:extLst>
                  <a:ext uri="{FF2B5EF4-FFF2-40B4-BE49-F238E27FC236}">
                    <a16:creationId xmlns:a16="http://schemas.microsoft.com/office/drawing/2014/main" id="{32814A7A-8157-5232-3394-19DA15A7F68F}"/>
                  </a:ext>
                </a:extLst>
              </p:cNvPr>
              <p:cNvSpPr/>
              <p:nvPr/>
            </p:nvSpPr>
            <p:spPr>
              <a:xfrm>
                <a:off x="2644285" y="4688384"/>
                <a:ext cx="88399" cy="234232"/>
              </a:xfrm>
              <a:custGeom>
                <a:avLst/>
                <a:gdLst/>
                <a:ahLst/>
                <a:cxnLst/>
                <a:rect l="l" t="t" r="r" b="b"/>
                <a:pathLst>
                  <a:path w="1219" h="3230" extrusionOk="0">
                    <a:moveTo>
                      <a:pt x="1072" y="1"/>
                    </a:moveTo>
                    <a:cubicBezTo>
                      <a:pt x="951" y="155"/>
                      <a:pt x="834" y="315"/>
                      <a:pt x="732" y="491"/>
                    </a:cubicBezTo>
                    <a:cubicBezTo>
                      <a:pt x="421" y="992"/>
                      <a:pt x="202" y="1555"/>
                      <a:pt x="92" y="2140"/>
                    </a:cubicBezTo>
                    <a:cubicBezTo>
                      <a:pt x="26" y="2469"/>
                      <a:pt x="1" y="2806"/>
                      <a:pt x="8" y="3142"/>
                    </a:cubicBezTo>
                    <a:cubicBezTo>
                      <a:pt x="10" y="3201"/>
                      <a:pt x="56" y="3230"/>
                      <a:pt x="102" y="3230"/>
                    </a:cubicBezTo>
                    <a:cubicBezTo>
                      <a:pt x="149" y="3230"/>
                      <a:pt x="194" y="3201"/>
                      <a:pt x="194" y="3142"/>
                    </a:cubicBezTo>
                    <a:cubicBezTo>
                      <a:pt x="183" y="2568"/>
                      <a:pt x="278" y="1998"/>
                      <a:pt x="469" y="1460"/>
                    </a:cubicBezTo>
                    <a:cubicBezTo>
                      <a:pt x="644" y="974"/>
                      <a:pt x="900" y="517"/>
                      <a:pt x="1218" y="114"/>
                    </a:cubicBezTo>
                    <a:cubicBezTo>
                      <a:pt x="1171" y="78"/>
                      <a:pt x="1120" y="38"/>
                      <a:pt x="1072" y="1"/>
                    </a:cubicBezTo>
                    <a:close/>
                  </a:path>
                </a:pathLst>
              </a:custGeom>
              <a:solidFill>
                <a:srgbClr val="30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32" name="Google Shape;1842;p44">
                <a:extLst>
                  <a:ext uri="{FF2B5EF4-FFF2-40B4-BE49-F238E27FC236}">
                    <a16:creationId xmlns:a16="http://schemas.microsoft.com/office/drawing/2014/main" id="{F84DDECA-CF24-6EA5-A071-F11F88BA8AF5}"/>
                  </a:ext>
                </a:extLst>
              </p:cNvPr>
              <p:cNvSpPr/>
              <p:nvPr/>
            </p:nvSpPr>
            <p:spPr>
              <a:xfrm>
                <a:off x="2173086" y="5019629"/>
                <a:ext cx="864844" cy="13561"/>
              </a:xfrm>
              <a:custGeom>
                <a:avLst/>
                <a:gdLst/>
                <a:ahLst/>
                <a:cxnLst/>
                <a:rect l="l" t="t" r="r" b="b"/>
                <a:pathLst>
                  <a:path w="11926" h="187" extrusionOk="0">
                    <a:moveTo>
                      <a:pt x="11925" y="0"/>
                    </a:moveTo>
                    <a:cubicBezTo>
                      <a:pt x="10484" y="4"/>
                      <a:pt x="9029" y="4"/>
                      <a:pt x="7577" y="4"/>
                    </a:cubicBezTo>
                    <a:lnTo>
                      <a:pt x="0" y="4"/>
                    </a:lnTo>
                    <a:lnTo>
                      <a:pt x="11" y="99"/>
                    </a:lnTo>
                    <a:cubicBezTo>
                      <a:pt x="15" y="128"/>
                      <a:pt x="15" y="157"/>
                      <a:pt x="19" y="187"/>
                    </a:cubicBezTo>
                    <a:lnTo>
                      <a:pt x="820" y="187"/>
                    </a:lnTo>
                    <a:cubicBezTo>
                      <a:pt x="825" y="132"/>
                      <a:pt x="868" y="106"/>
                      <a:pt x="911" y="106"/>
                    </a:cubicBezTo>
                    <a:cubicBezTo>
                      <a:pt x="955" y="106"/>
                      <a:pt x="999" y="133"/>
                      <a:pt x="1002" y="187"/>
                    </a:cubicBezTo>
                    <a:lnTo>
                      <a:pt x="2388" y="187"/>
                    </a:lnTo>
                    <a:cubicBezTo>
                      <a:pt x="2392" y="132"/>
                      <a:pt x="2434" y="106"/>
                      <a:pt x="2477" y="106"/>
                    </a:cubicBezTo>
                    <a:cubicBezTo>
                      <a:pt x="2521" y="106"/>
                      <a:pt x="2566" y="133"/>
                      <a:pt x="2571" y="187"/>
                    </a:cubicBezTo>
                    <a:lnTo>
                      <a:pt x="3957" y="187"/>
                    </a:lnTo>
                    <a:cubicBezTo>
                      <a:pt x="3961" y="132"/>
                      <a:pt x="4003" y="106"/>
                      <a:pt x="4046" y="106"/>
                    </a:cubicBezTo>
                    <a:cubicBezTo>
                      <a:pt x="4090" y="106"/>
                      <a:pt x="4134" y="133"/>
                      <a:pt x="4140" y="187"/>
                    </a:cubicBezTo>
                    <a:lnTo>
                      <a:pt x="5526" y="187"/>
                    </a:lnTo>
                    <a:cubicBezTo>
                      <a:pt x="5531" y="132"/>
                      <a:pt x="5574" y="106"/>
                      <a:pt x="5618" y="106"/>
                    </a:cubicBezTo>
                    <a:cubicBezTo>
                      <a:pt x="5661" y="106"/>
                      <a:pt x="5705" y="133"/>
                      <a:pt x="5709" y="187"/>
                    </a:cubicBezTo>
                    <a:lnTo>
                      <a:pt x="7095" y="187"/>
                    </a:lnTo>
                    <a:cubicBezTo>
                      <a:pt x="7100" y="132"/>
                      <a:pt x="7143" y="106"/>
                      <a:pt x="7186" y="106"/>
                    </a:cubicBezTo>
                    <a:cubicBezTo>
                      <a:pt x="7230" y="106"/>
                      <a:pt x="7274" y="133"/>
                      <a:pt x="7277" y="187"/>
                    </a:cubicBezTo>
                    <a:lnTo>
                      <a:pt x="8663" y="187"/>
                    </a:lnTo>
                    <a:cubicBezTo>
                      <a:pt x="8667" y="132"/>
                      <a:pt x="8709" y="106"/>
                      <a:pt x="8752" y="106"/>
                    </a:cubicBezTo>
                    <a:cubicBezTo>
                      <a:pt x="8796" y="106"/>
                      <a:pt x="8841" y="133"/>
                      <a:pt x="8846" y="187"/>
                    </a:cubicBezTo>
                    <a:lnTo>
                      <a:pt x="10236" y="187"/>
                    </a:lnTo>
                    <a:cubicBezTo>
                      <a:pt x="10241" y="132"/>
                      <a:pt x="10283" y="106"/>
                      <a:pt x="10326" y="106"/>
                    </a:cubicBezTo>
                    <a:cubicBezTo>
                      <a:pt x="10369" y="106"/>
                      <a:pt x="10413" y="133"/>
                      <a:pt x="10419" y="187"/>
                    </a:cubicBezTo>
                    <a:lnTo>
                      <a:pt x="11856" y="187"/>
                    </a:lnTo>
                    <a:cubicBezTo>
                      <a:pt x="11881" y="128"/>
                      <a:pt x="11903" y="62"/>
                      <a:pt x="11925" y="0"/>
                    </a:cubicBezTo>
                    <a:close/>
                  </a:path>
                </a:pathLst>
              </a:custGeom>
              <a:solidFill>
                <a:srgbClr val="30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33" name="Google Shape;1843;p44">
                <a:extLst>
                  <a:ext uri="{FF2B5EF4-FFF2-40B4-BE49-F238E27FC236}">
                    <a16:creationId xmlns:a16="http://schemas.microsoft.com/office/drawing/2014/main" id="{2C332338-6B94-A27D-1DEA-CB64A4442147}"/>
                  </a:ext>
                </a:extLst>
              </p:cNvPr>
              <p:cNvSpPr/>
              <p:nvPr/>
            </p:nvSpPr>
            <p:spPr>
              <a:xfrm>
                <a:off x="2155610" y="4752052"/>
                <a:ext cx="107688" cy="100074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1380" extrusionOk="0">
                    <a:moveTo>
                      <a:pt x="1317" y="1"/>
                    </a:moveTo>
                    <a:cubicBezTo>
                      <a:pt x="1258" y="169"/>
                      <a:pt x="1185" y="333"/>
                      <a:pt x="1090" y="491"/>
                    </a:cubicBezTo>
                    <a:cubicBezTo>
                      <a:pt x="878" y="820"/>
                      <a:pt x="549" y="1028"/>
                      <a:pt x="179" y="1141"/>
                    </a:cubicBezTo>
                    <a:cubicBezTo>
                      <a:pt x="117" y="1160"/>
                      <a:pt x="59" y="1178"/>
                      <a:pt x="0" y="1193"/>
                    </a:cubicBezTo>
                    <a:lnTo>
                      <a:pt x="18" y="1379"/>
                    </a:lnTo>
                    <a:cubicBezTo>
                      <a:pt x="271" y="1324"/>
                      <a:pt x="512" y="1233"/>
                      <a:pt x="732" y="1098"/>
                    </a:cubicBezTo>
                    <a:cubicBezTo>
                      <a:pt x="1097" y="864"/>
                      <a:pt x="1328" y="509"/>
                      <a:pt x="1477" y="107"/>
                    </a:cubicBezTo>
                    <a:cubicBezTo>
                      <a:pt x="1481" y="96"/>
                      <a:pt x="1481" y="88"/>
                      <a:pt x="1485" y="77"/>
                    </a:cubicBezTo>
                    <a:cubicBezTo>
                      <a:pt x="1426" y="52"/>
                      <a:pt x="1371" y="26"/>
                      <a:pt x="1317" y="1"/>
                    </a:cubicBezTo>
                    <a:close/>
                  </a:path>
                </a:pathLst>
              </a:custGeom>
              <a:solidFill>
                <a:srgbClr val="30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34" name="Google Shape;1844;p44">
                <a:extLst>
                  <a:ext uri="{FF2B5EF4-FFF2-40B4-BE49-F238E27FC236}">
                    <a16:creationId xmlns:a16="http://schemas.microsoft.com/office/drawing/2014/main" id="{4E51737B-ECE0-812A-9A38-115D8201CF14}"/>
                  </a:ext>
                </a:extLst>
              </p:cNvPr>
              <p:cNvSpPr/>
              <p:nvPr/>
            </p:nvSpPr>
            <p:spPr>
              <a:xfrm>
                <a:off x="2915561" y="5033117"/>
                <a:ext cx="13851" cy="103482"/>
              </a:xfrm>
              <a:custGeom>
                <a:avLst/>
                <a:gdLst/>
                <a:ahLst/>
                <a:cxnLst/>
                <a:rect l="l" t="t" r="r" b="b"/>
                <a:pathLst>
                  <a:path w="191" h="1427" extrusionOk="0">
                    <a:moveTo>
                      <a:pt x="0" y="1"/>
                    </a:moveTo>
                    <a:lnTo>
                      <a:pt x="0" y="8"/>
                    </a:lnTo>
                    <a:lnTo>
                      <a:pt x="0" y="1427"/>
                    </a:lnTo>
                    <a:cubicBezTo>
                      <a:pt x="66" y="1409"/>
                      <a:pt x="125" y="1390"/>
                      <a:pt x="191" y="1365"/>
                    </a:cubicBezTo>
                    <a:lnTo>
                      <a:pt x="191" y="582"/>
                    </a:lnTo>
                    <a:cubicBezTo>
                      <a:pt x="183" y="392"/>
                      <a:pt x="183" y="202"/>
                      <a:pt x="183" y="8"/>
                    </a:cubicBezTo>
                    <a:lnTo>
                      <a:pt x="183" y="1"/>
                    </a:lnTo>
                    <a:close/>
                  </a:path>
                </a:pathLst>
              </a:custGeom>
              <a:solidFill>
                <a:srgbClr val="30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35" name="Google Shape;1845;p44">
                <a:extLst>
                  <a:ext uri="{FF2B5EF4-FFF2-40B4-BE49-F238E27FC236}">
                    <a16:creationId xmlns:a16="http://schemas.microsoft.com/office/drawing/2014/main" id="{4EFEA939-5B12-E441-8546-0A17036BD97E}"/>
                  </a:ext>
                </a:extLst>
              </p:cNvPr>
              <p:cNvSpPr/>
              <p:nvPr/>
            </p:nvSpPr>
            <p:spPr>
              <a:xfrm>
                <a:off x="2915561" y="5027388"/>
                <a:ext cx="13343" cy="5801"/>
              </a:xfrm>
              <a:custGeom>
                <a:avLst/>
                <a:gdLst/>
                <a:ahLst/>
                <a:cxnLst/>
                <a:rect l="l" t="t" r="r" b="b"/>
                <a:pathLst>
                  <a:path w="184" h="80" extrusionOk="0">
                    <a:moveTo>
                      <a:pt x="93" y="0"/>
                    </a:moveTo>
                    <a:cubicBezTo>
                      <a:pt x="50" y="0"/>
                      <a:pt x="6" y="27"/>
                      <a:pt x="0" y="80"/>
                    </a:cubicBezTo>
                    <a:lnTo>
                      <a:pt x="183" y="80"/>
                    </a:lnTo>
                    <a:cubicBezTo>
                      <a:pt x="180" y="27"/>
                      <a:pt x="137" y="0"/>
                      <a:pt x="93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36" name="Google Shape;1846;p44">
                <a:extLst>
                  <a:ext uri="{FF2B5EF4-FFF2-40B4-BE49-F238E27FC236}">
                    <a16:creationId xmlns:a16="http://schemas.microsoft.com/office/drawing/2014/main" id="{F36D3333-7871-7F79-83AB-892DF3EBB99C}"/>
                  </a:ext>
                </a:extLst>
              </p:cNvPr>
              <p:cNvSpPr/>
              <p:nvPr/>
            </p:nvSpPr>
            <p:spPr>
              <a:xfrm>
                <a:off x="2802076" y="5033117"/>
                <a:ext cx="13561" cy="110372"/>
              </a:xfrm>
              <a:custGeom>
                <a:avLst/>
                <a:gdLst/>
                <a:ahLst/>
                <a:cxnLst/>
                <a:rect l="l" t="t" r="r" b="b"/>
                <a:pathLst>
                  <a:path w="187" h="1522" extrusionOk="0">
                    <a:moveTo>
                      <a:pt x="0" y="1"/>
                    </a:moveTo>
                    <a:lnTo>
                      <a:pt x="0" y="8"/>
                    </a:lnTo>
                    <a:lnTo>
                      <a:pt x="0" y="1522"/>
                    </a:lnTo>
                    <a:lnTo>
                      <a:pt x="187" y="1522"/>
                    </a:lnTo>
                    <a:lnTo>
                      <a:pt x="187" y="586"/>
                    </a:lnTo>
                    <a:cubicBezTo>
                      <a:pt x="183" y="392"/>
                      <a:pt x="183" y="202"/>
                      <a:pt x="183" y="8"/>
                    </a:cubicBezTo>
                    <a:lnTo>
                      <a:pt x="183" y="1"/>
                    </a:lnTo>
                    <a:close/>
                  </a:path>
                </a:pathLst>
              </a:custGeom>
              <a:solidFill>
                <a:srgbClr val="30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37" name="Google Shape;1847;p44">
                <a:extLst>
                  <a:ext uri="{FF2B5EF4-FFF2-40B4-BE49-F238E27FC236}">
                    <a16:creationId xmlns:a16="http://schemas.microsoft.com/office/drawing/2014/main" id="{90A8F620-B7E6-1667-CC28-163CF789DAF4}"/>
                  </a:ext>
                </a:extLst>
              </p:cNvPr>
              <p:cNvSpPr/>
              <p:nvPr/>
            </p:nvSpPr>
            <p:spPr>
              <a:xfrm>
                <a:off x="2802076" y="5027388"/>
                <a:ext cx="13343" cy="5801"/>
              </a:xfrm>
              <a:custGeom>
                <a:avLst/>
                <a:gdLst/>
                <a:ahLst/>
                <a:cxnLst/>
                <a:rect l="l" t="t" r="r" b="b"/>
                <a:pathLst>
                  <a:path w="184" h="80" extrusionOk="0">
                    <a:moveTo>
                      <a:pt x="90" y="0"/>
                    </a:moveTo>
                    <a:cubicBezTo>
                      <a:pt x="47" y="0"/>
                      <a:pt x="4" y="27"/>
                      <a:pt x="0" y="80"/>
                    </a:cubicBezTo>
                    <a:lnTo>
                      <a:pt x="183" y="80"/>
                    </a:lnTo>
                    <a:cubicBezTo>
                      <a:pt x="178" y="27"/>
                      <a:pt x="134" y="0"/>
                      <a:pt x="90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38" name="Google Shape;1848;p44">
                <a:extLst>
                  <a:ext uri="{FF2B5EF4-FFF2-40B4-BE49-F238E27FC236}">
                    <a16:creationId xmlns:a16="http://schemas.microsoft.com/office/drawing/2014/main" id="{88E939AC-A529-0B45-69CD-302ED627578C}"/>
                  </a:ext>
                </a:extLst>
              </p:cNvPr>
              <p:cNvSpPr/>
              <p:nvPr/>
            </p:nvSpPr>
            <p:spPr>
              <a:xfrm>
                <a:off x="2688301" y="5033117"/>
                <a:ext cx="13633" cy="110372"/>
              </a:xfrm>
              <a:custGeom>
                <a:avLst/>
                <a:gdLst/>
                <a:ahLst/>
                <a:cxnLst/>
                <a:rect l="l" t="t" r="r" b="b"/>
                <a:pathLst>
                  <a:path w="188" h="1522" extrusionOk="0">
                    <a:moveTo>
                      <a:pt x="1" y="1"/>
                    </a:moveTo>
                    <a:lnTo>
                      <a:pt x="1" y="8"/>
                    </a:lnTo>
                    <a:lnTo>
                      <a:pt x="1" y="1522"/>
                    </a:lnTo>
                    <a:lnTo>
                      <a:pt x="187" y="1522"/>
                    </a:lnTo>
                    <a:lnTo>
                      <a:pt x="187" y="586"/>
                    </a:lnTo>
                    <a:cubicBezTo>
                      <a:pt x="183" y="392"/>
                      <a:pt x="183" y="202"/>
                      <a:pt x="183" y="8"/>
                    </a:cubicBezTo>
                    <a:lnTo>
                      <a:pt x="183" y="1"/>
                    </a:lnTo>
                    <a:close/>
                  </a:path>
                </a:pathLst>
              </a:custGeom>
              <a:solidFill>
                <a:srgbClr val="30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39" name="Google Shape;1849;p44">
                <a:extLst>
                  <a:ext uri="{FF2B5EF4-FFF2-40B4-BE49-F238E27FC236}">
                    <a16:creationId xmlns:a16="http://schemas.microsoft.com/office/drawing/2014/main" id="{1374DF42-6F4F-8889-B493-FC23587B379D}"/>
                  </a:ext>
                </a:extLst>
              </p:cNvPr>
              <p:cNvSpPr/>
              <p:nvPr/>
            </p:nvSpPr>
            <p:spPr>
              <a:xfrm>
                <a:off x="2688011" y="5027388"/>
                <a:ext cx="13343" cy="5801"/>
              </a:xfrm>
              <a:custGeom>
                <a:avLst/>
                <a:gdLst/>
                <a:ahLst/>
                <a:cxnLst/>
                <a:rect l="l" t="t" r="r" b="b"/>
                <a:pathLst>
                  <a:path w="184" h="80" extrusionOk="0">
                    <a:moveTo>
                      <a:pt x="91" y="0"/>
                    </a:moveTo>
                    <a:cubicBezTo>
                      <a:pt x="48" y="0"/>
                      <a:pt x="5" y="27"/>
                      <a:pt x="1" y="80"/>
                    </a:cubicBezTo>
                    <a:lnTo>
                      <a:pt x="184" y="80"/>
                    </a:lnTo>
                    <a:cubicBezTo>
                      <a:pt x="178" y="27"/>
                      <a:pt x="134" y="0"/>
                      <a:pt x="91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40" name="Google Shape;1850;p44">
                <a:extLst>
                  <a:ext uri="{FF2B5EF4-FFF2-40B4-BE49-F238E27FC236}">
                    <a16:creationId xmlns:a16="http://schemas.microsoft.com/office/drawing/2014/main" id="{E90EB183-E89A-E9C7-0443-93E2C981232C}"/>
                  </a:ext>
                </a:extLst>
              </p:cNvPr>
              <p:cNvSpPr/>
              <p:nvPr/>
            </p:nvSpPr>
            <p:spPr>
              <a:xfrm>
                <a:off x="2574308" y="5033117"/>
                <a:ext cx="13561" cy="110372"/>
              </a:xfrm>
              <a:custGeom>
                <a:avLst/>
                <a:gdLst/>
                <a:ahLst/>
                <a:cxnLst/>
                <a:rect l="l" t="t" r="r" b="b"/>
                <a:pathLst>
                  <a:path w="187" h="1522" extrusionOk="0">
                    <a:moveTo>
                      <a:pt x="0" y="1"/>
                    </a:moveTo>
                    <a:lnTo>
                      <a:pt x="0" y="8"/>
                    </a:lnTo>
                    <a:lnTo>
                      <a:pt x="0" y="1522"/>
                    </a:lnTo>
                    <a:lnTo>
                      <a:pt x="187" y="1522"/>
                    </a:lnTo>
                    <a:lnTo>
                      <a:pt x="187" y="586"/>
                    </a:lnTo>
                    <a:cubicBezTo>
                      <a:pt x="183" y="392"/>
                      <a:pt x="183" y="202"/>
                      <a:pt x="183" y="8"/>
                    </a:cubicBezTo>
                    <a:lnTo>
                      <a:pt x="183" y="1"/>
                    </a:lnTo>
                    <a:close/>
                  </a:path>
                </a:pathLst>
              </a:custGeom>
              <a:solidFill>
                <a:srgbClr val="30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41" name="Google Shape;1851;p44">
                <a:extLst>
                  <a:ext uri="{FF2B5EF4-FFF2-40B4-BE49-F238E27FC236}">
                    <a16:creationId xmlns:a16="http://schemas.microsoft.com/office/drawing/2014/main" id="{BF2ADD6F-3727-616B-024E-75F1B5A3B093}"/>
                  </a:ext>
                </a:extLst>
              </p:cNvPr>
              <p:cNvSpPr/>
              <p:nvPr/>
            </p:nvSpPr>
            <p:spPr>
              <a:xfrm>
                <a:off x="2574308" y="5027388"/>
                <a:ext cx="13343" cy="5801"/>
              </a:xfrm>
              <a:custGeom>
                <a:avLst/>
                <a:gdLst/>
                <a:ahLst/>
                <a:cxnLst/>
                <a:rect l="l" t="t" r="r" b="b"/>
                <a:pathLst>
                  <a:path w="184" h="80" extrusionOk="0">
                    <a:moveTo>
                      <a:pt x="90" y="0"/>
                    </a:moveTo>
                    <a:cubicBezTo>
                      <a:pt x="47" y="0"/>
                      <a:pt x="4" y="27"/>
                      <a:pt x="0" y="80"/>
                    </a:cubicBezTo>
                    <a:lnTo>
                      <a:pt x="183" y="80"/>
                    </a:lnTo>
                    <a:cubicBezTo>
                      <a:pt x="178" y="27"/>
                      <a:pt x="134" y="0"/>
                      <a:pt x="90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42" name="Google Shape;1852;p44">
                <a:extLst>
                  <a:ext uri="{FF2B5EF4-FFF2-40B4-BE49-F238E27FC236}">
                    <a16:creationId xmlns:a16="http://schemas.microsoft.com/office/drawing/2014/main" id="{1CC8AAC4-0099-5D18-4145-5B51FA90FD70}"/>
                  </a:ext>
                </a:extLst>
              </p:cNvPr>
              <p:cNvSpPr/>
              <p:nvPr/>
            </p:nvSpPr>
            <p:spPr>
              <a:xfrm>
                <a:off x="2460533" y="5033117"/>
                <a:ext cx="13561" cy="110372"/>
              </a:xfrm>
              <a:custGeom>
                <a:avLst/>
                <a:gdLst/>
                <a:ahLst/>
                <a:cxnLst/>
                <a:rect l="l" t="t" r="r" b="b"/>
                <a:pathLst>
                  <a:path w="187" h="1522" extrusionOk="0">
                    <a:moveTo>
                      <a:pt x="0" y="1"/>
                    </a:moveTo>
                    <a:lnTo>
                      <a:pt x="0" y="8"/>
                    </a:lnTo>
                    <a:lnTo>
                      <a:pt x="0" y="1522"/>
                    </a:lnTo>
                    <a:lnTo>
                      <a:pt x="187" y="1522"/>
                    </a:lnTo>
                    <a:lnTo>
                      <a:pt x="187" y="586"/>
                    </a:lnTo>
                    <a:cubicBezTo>
                      <a:pt x="183" y="392"/>
                      <a:pt x="183" y="202"/>
                      <a:pt x="183" y="8"/>
                    </a:cubicBezTo>
                    <a:lnTo>
                      <a:pt x="183" y="1"/>
                    </a:lnTo>
                    <a:close/>
                  </a:path>
                </a:pathLst>
              </a:custGeom>
              <a:solidFill>
                <a:srgbClr val="30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43" name="Google Shape;1853;p44">
                <a:extLst>
                  <a:ext uri="{FF2B5EF4-FFF2-40B4-BE49-F238E27FC236}">
                    <a16:creationId xmlns:a16="http://schemas.microsoft.com/office/drawing/2014/main" id="{367D8AA5-F403-0646-ED0A-D79A9975BC9A}"/>
                  </a:ext>
                </a:extLst>
              </p:cNvPr>
              <p:cNvSpPr/>
              <p:nvPr/>
            </p:nvSpPr>
            <p:spPr>
              <a:xfrm>
                <a:off x="2460243" y="5027388"/>
                <a:ext cx="13343" cy="5801"/>
              </a:xfrm>
              <a:custGeom>
                <a:avLst/>
                <a:gdLst/>
                <a:ahLst/>
                <a:cxnLst/>
                <a:rect l="l" t="t" r="r" b="b"/>
                <a:pathLst>
                  <a:path w="184" h="80" extrusionOk="0">
                    <a:moveTo>
                      <a:pt x="94" y="0"/>
                    </a:moveTo>
                    <a:cubicBezTo>
                      <a:pt x="49" y="0"/>
                      <a:pt x="4" y="27"/>
                      <a:pt x="1" y="80"/>
                    </a:cubicBezTo>
                    <a:lnTo>
                      <a:pt x="184" y="80"/>
                    </a:lnTo>
                    <a:cubicBezTo>
                      <a:pt x="182" y="27"/>
                      <a:pt x="138" y="0"/>
                      <a:pt x="94" y="0"/>
                    </a:cubicBezTo>
                    <a:close/>
                  </a:path>
                </a:pathLst>
              </a:custGeom>
              <a:solidFill>
                <a:srgbClr val="30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44" name="Google Shape;1854;p44">
                <a:extLst>
                  <a:ext uri="{FF2B5EF4-FFF2-40B4-BE49-F238E27FC236}">
                    <a16:creationId xmlns:a16="http://schemas.microsoft.com/office/drawing/2014/main" id="{2EBE3D40-E32F-717F-73E6-0E3BCE8CF048}"/>
                  </a:ext>
                </a:extLst>
              </p:cNvPr>
              <p:cNvSpPr/>
              <p:nvPr/>
            </p:nvSpPr>
            <p:spPr>
              <a:xfrm>
                <a:off x="2346541" y="5033117"/>
                <a:ext cx="13561" cy="110372"/>
              </a:xfrm>
              <a:custGeom>
                <a:avLst/>
                <a:gdLst/>
                <a:ahLst/>
                <a:cxnLst/>
                <a:rect l="l" t="t" r="r" b="b"/>
                <a:pathLst>
                  <a:path w="187" h="1522" extrusionOk="0">
                    <a:moveTo>
                      <a:pt x="0" y="1"/>
                    </a:moveTo>
                    <a:lnTo>
                      <a:pt x="0" y="8"/>
                    </a:lnTo>
                    <a:lnTo>
                      <a:pt x="0" y="1522"/>
                    </a:lnTo>
                    <a:lnTo>
                      <a:pt x="187" y="1522"/>
                    </a:lnTo>
                    <a:lnTo>
                      <a:pt x="187" y="586"/>
                    </a:lnTo>
                    <a:cubicBezTo>
                      <a:pt x="183" y="392"/>
                      <a:pt x="183" y="202"/>
                      <a:pt x="183" y="8"/>
                    </a:cubicBezTo>
                    <a:lnTo>
                      <a:pt x="183" y="1"/>
                    </a:lnTo>
                    <a:close/>
                  </a:path>
                </a:pathLst>
              </a:custGeom>
              <a:solidFill>
                <a:srgbClr val="30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45" name="Google Shape;1855;p44">
                <a:extLst>
                  <a:ext uri="{FF2B5EF4-FFF2-40B4-BE49-F238E27FC236}">
                    <a16:creationId xmlns:a16="http://schemas.microsoft.com/office/drawing/2014/main" id="{BF763603-5A2B-87F5-7D5A-CB2EBB897A43}"/>
                  </a:ext>
                </a:extLst>
              </p:cNvPr>
              <p:cNvSpPr/>
              <p:nvPr/>
            </p:nvSpPr>
            <p:spPr>
              <a:xfrm>
                <a:off x="2346541" y="5027388"/>
                <a:ext cx="13271" cy="5801"/>
              </a:xfrm>
              <a:custGeom>
                <a:avLst/>
                <a:gdLst/>
                <a:ahLst/>
                <a:cxnLst/>
                <a:rect l="l" t="t" r="r" b="b"/>
                <a:pathLst>
                  <a:path w="183" h="80" extrusionOk="0">
                    <a:moveTo>
                      <a:pt x="93" y="0"/>
                    </a:moveTo>
                    <a:cubicBezTo>
                      <a:pt x="49" y="0"/>
                      <a:pt x="6" y="27"/>
                      <a:pt x="0" y="80"/>
                    </a:cubicBezTo>
                    <a:lnTo>
                      <a:pt x="183" y="80"/>
                    </a:lnTo>
                    <a:cubicBezTo>
                      <a:pt x="179" y="27"/>
                      <a:pt x="136" y="0"/>
                      <a:pt x="93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46" name="Google Shape;1856;p44">
                <a:extLst>
                  <a:ext uri="{FF2B5EF4-FFF2-40B4-BE49-F238E27FC236}">
                    <a16:creationId xmlns:a16="http://schemas.microsoft.com/office/drawing/2014/main" id="{0E68EE0C-61C0-E392-1210-EE6330B32A00}"/>
                  </a:ext>
                </a:extLst>
              </p:cNvPr>
              <p:cNvSpPr/>
              <p:nvPr/>
            </p:nvSpPr>
            <p:spPr>
              <a:xfrm>
                <a:off x="2232765" y="5033117"/>
                <a:ext cx="13851" cy="97391"/>
              </a:xfrm>
              <a:custGeom>
                <a:avLst/>
                <a:gdLst/>
                <a:ahLst/>
                <a:cxnLst/>
                <a:rect l="l" t="t" r="r" b="b"/>
                <a:pathLst>
                  <a:path w="191" h="1343" extrusionOk="0">
                    <a:moveTo>
                      <a:pt x="0" y="1"/>
                    </a:moveTo>
                    <a:lnTo>
                      <a:pt x="0" y="8"/>
                    </a:lnTo>
                    <a:lnTo>
                      <a:pt x="0" y="1240"/>
                    </a:lnTo>
                    <a:cubicBezTo>
                      <a:pt x="62" y="1277"/>
                      <a:pt x="125" y="1313"/>
                      <a:pt x="190" y="1343"/>
                    </a:cubicBezTo>
                    <a:lnTo>
                      <a:pt x="190" y="586"/>
                    </a:lnTo>
                    <a:cubicBezTo>
                      <a:pt x="183" y="392"/>
                      <a:pt x="183" y="202"/>
                      <a:pt x="183" y="8"/>
                    </a:cubicBezTo>
                    <a:lnTo>
                      <a:pt x="183" y="1"/>
                    </a:lnTo>
                    <a:close/>
                  </a:path>
                </a:pathLst>
              </a:custGeom>
              <a:solidFill>
                <a:srgbClr val="30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47" name="Google Shape;1857;p44">
                <a:extLst>
                  <a:ext uri="{FF2B5EF4-FFF2-40B4-BE49-F238E27FC236}">
                    <a16:creationId xmlns:a16="http://schemas.microsoft.com/office/drawing/2014/main" id="{C8AB52E5-E23D-4D2B-D578-611C8753E9D6}"/>
                  </a:ext>
                </a:extLst>
              </p:cNvPr>
              <p:cNvSpPr/>
              <p:nvPr/>
            </p:nvSpPr>
            <p:spPr>
              <a:xfrm>
                <a:off x="2232475" y="5027388"/>
                <a:ext cx="13343" cy="5801"/>
              </a:xfrm>
              <a:custGeom>
                <a:avLst/>
                <a:gdLst/>
                <a:ahLst/>
                <a:cxnLst/>
                <a:rect l="l" t="t" r="r" b="b"/>
                <a:pathLst>
                  <a:path w="184" h="80" extrusionOk="0">
                    <a:moveTo>
                      <a:pt x="95" y="0"/>
                    </a:moveTo>
                    <a:cubicBezTo>
                      <a:pt x="51" y="0"/>
                      <a:pt x="6" y="27"/>
                      <a:pt x="1" y="80"/>
                    </a:cubicBezTo>
                    <a:lnTo>
                      <a:pt x="183" y="80"/>
                    </a:lnTo>
                    <a:cubicBezTo>
                      <a:pt x="182" y="27"/>
                      <a:pt x="139" y="0"/>
                      <a:pt x="95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48" name="Google Shape;1858;p44">
                <a:extLst>
                  <a:ext uri="{FF2B5EF4-FFF2-40B4-BE49-F238E27FC236}">
                    <a16:creationId xmlns:a16="http://schemas.microsoft.com/office/drawing/2014/main" id="{F1E6F3FD-5A64-B423-DBF5-BD706A490BCF}"/>
                  </a:ext>
                </a:extLst>
              </p:cNvPr>
              <p:cNvSpPr/>
              <p:nvPr/>
            </p:nvSpPr>
            <p:spPr>
              <a:xfrm>
                <a:off x="1125905" y="1637419"/>
                <a:ext cx="1646872" cy="1152521"/>
              </a:xfrm>
              <a:custGeom>
                <a:avLst/>
                <a:gdLst/>
                <a:ahLst/>
                <a:cxnLst/>
                <a:rect l="l" t="t" r="r" b="b"/>
                <a:pathLst>
                  <a:path w="22710" h="15893" extrusionOk="0">
                    <a:moveTo>
                      <a:pt x="2941" y="0"/>
                    </a:moveTo>
                    <a:lnTo>
                      <a:pt x="1" y="6912"/>
                    </a:lnTo>
                    <a:cubicBezTo>
                      <a:pt x="1" y="6912"/>
                      <a:pt x="1482" y="7753"/>
                      <a:pt x="4042" y="8378"/>
                    </a:cubicBezTo>
                    <a:lnTo>
                      <a:pt x="3230" y="15106"/>
                    </a:lnTo>
                    <a:cubicBezTo>
                      <a:pt x="3197" y="15311"/>
                      <a:pt x="3266" y="15509"/>
                      <a:pt x="3391" y="15655"/>
                    </a:cubicBezTo>
                    <a:cubicBezTo>
                      <a:pt x="3519" y="15801"/>
                      <a:pt x="3702" y="15893"/>
                      <a:pt x="3910" y="15893"/>
                    </a:cubicBezTo>
                    <a:lnTo>
                      <a:pt x="18925" y="15893"/>
                    </a:lnTo>
                    <a:cubicBezTo>
                      <a:pt x="19137" y="15893"/>
                      <a:pt x="19323" y="15801"/>
                      <a:pt x="19448" y="15655"/>
                    </a:cubicBezTo>
                    <a:cubicBezTo>
                      <a:pt x="19572" y="15509"/>
                      <a:pt x="19638" y="15311"/>
                      <a:pt x="19608" y="15106"/>
                    </a:cubicBezTo>
                    <a:lnTo>
                      <a:pt x="18793" y="8378"/>
                    </a:lnTo>
                    <a:cubicBezTo>
                      <a:pt x="21353" y="7753"/>
                      <a:pt x="22709" y="6912"/>
                      <a:pt x="22709" y="6912"/>
                    </a:cubicBezTo>
                    <a:lnTo>
                      <a:pt x="19773" y="0"/>
                    </a:lnTo>
                    <a:cubicBezTo>
                      <a:pt x="19773" y="0"/>
                      <a:pt x="15524" y="1785"/>
                      <a:pt x="13213" y="1818"/>
                    </a:cubicBezTo>
                    <a:cubicBezTo>
                      <a:pt x="13213" y="1818"/>
                      <a:pt x="12891" y="3204"/>
                      <a:pt x="11357" y="3218"/>
                    </a:cubicBezTo>
                    <a:lnTo>
                      <a:pt x="11357" y="3218"/>
                    </a:lnTo>
                    <a:cubicBezTo>
                      <a:pt x="9827" y="3204"/>
                      <a:pt x="9501" y="1818"/>
                      <a:pt x="9501" y="1818"/>
                    </a:cubicBezTo>
                    <a:cubicBezTo>
                      <a:pt x="7186" y="1781"/>
                      <a:pt x="2941" y="0"/>
                      <a:pt x="29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49" name="Google Shape;1859;p44">
                <a:extLst>
                  <a:ext uri="{FF2B5EF4-FFF2-40B4-BE49-F238E27FC236}">
                    <a16:creationId xmlns:a16="http://schemas.microsoft.com/office/drawing/2014/main" id="{A3814517-CAE7-A207-9775-5ADDCEDDB3A3}"/>
                  </a:ext>
                </a:extLst>
              </p:cNvPr>
              <p:cNvSpPr/>
              <p:nvPr/>
            </p:nvSpPr>
            <p:spPr>
              <a:xfrm>
                <a:off x="1412555" y="2243566"/>
                <a:ext cx="6744" cy="1668"/>
              </a:xfrm>
              <a:custGeom>
                <a:avLst/>
                <a:gdLst/>
                <a:ahLst/>
                <a:cxnLst/>
                <a:rect l="l" t="t" r="r" b="b"/>
                <a:pathLst>
                  <a:path w="93" h="23" extrusionOk="0">
                    <a:moveTo>
                      <a:pt x="1" y="1"/>
                    </a:moveTo>
                    <a:lnTo>
                      <a:pt x="1" y="4"/>
                    </a:lnTo>
                    <a:lnTo>
                      <a:pt x="92" y="23"/>
                    </a:lnTo>
                    <a:cubicBezTo>
                      <a:pt x="59" y="15"/>
                      <a:pt x="30" y="4"/>
                      <a:pt x="1" y="1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50" name="Google Shape;1860;p44">
                <a:extLst>
                  <a:ext uri="{FF2B5EF4-FFF2-40B4-BE49-F238E27FC236}">
                    <a16:creationId xmlns:a16="http://schemas.microsoft.com/office/drawing/2014/main" id="{8A9E554D-C074-DE25-108D-07A45871624D}"/>
                  </a:ext>
                </a:extLst>
              </p:cNvPr>
              <p:cNvSpPr/>
              <p:nvPr/>
            </p:nvSpPr>
            <p:spPr>
              <a:xfrm>
                <a:off x="1412555" y="1940238"/>
                <a:ext cx="73315" cy="306096"/>
              </a:xfrm>
              <a:custGeom>
                <a:avLst/>
                <a:gdLst/>
                <a:ahLst/>
                <a:cxnLst/>
                <a:rect l="l" t="t" r="r" b="b"/>
                <a:pathLst>
                  <a:path w="1011" h="4221" extrusionOk="0">
                    <a:moveTo>
                      <a:pt x="827" y="0"/>
                    </a:moveTo>
                    <a:lnTo>
                      <a:pt x="1" y="4180"/>
                    </a:lnTo>
                    <a:cubicBezTo>
                      <a:pt x="30" y="4187"/>
                      <a:pt x="59" y="4191"/>
                      <a:pt x="92" y="4202"/>
                    </a:cubicBezTo>
                    <a:lnTo>
                      <a:pt x="184" y="4220"/>
                    </a:lnTo>
                    <a:lnTo>
                      <a:pt x="1010" y="37"/>
                    </a:lnTo>
                    <a:lnTo>
                      <a:pt x="827" y="0"/>
                    </a:lnTo>
                    <a:close/>
                  </a:path>
                </a:pathLst>
              </a:custGeom>
              <a:solidFill>
                <a:srgbClr val="30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51" name="Google Shape;1861;p44">
                <a:extLst>
                  <a:ext uri="{FF2B5EF4-FFF2-40B4-BE49-F238E27FC236}">
                    <a16:creationId xmlns:a16="http://schemas.microsoft.com/office/drawing/2014/main" id="{9D95B934-9BB2-FAD4-392A-2037903F799E}"/>
                  </a:ext>
                </a:extLst>
              </p:cNvPr>
              <p:cNvSpPr/>
              <p:nvPr/>
            </p:nvSpPr>
            <p:spPr>
              <a:xfrm>
                <a:off x="1728645" y="1759895"/>
                <a:ext cx="220961" cy="201091"/>
              </a:xfrm>
              <a:custGeom>
                <a:avLst/>
                <a:gdLst/>
                <a:ahLst/>
                <a:cxnLst/>
                <a:rect l="l" t="t" r="r" b="b"/>
                <a:pathLst>
                  <a:path w="3047" h="2773" extrusionOk="0">
                    <a:moveTo>
                      <a:pt x="1" y="1"/>
                    </a:moveTo>
                    <a:cubicBezTo>
                      <a:pt x="195" y="824"/>
                      <a:pt x="882" y="2773"/>
                      <a:pt x="3047" y="2773"/>
                    </a:cubicBezTo>
                    <a:lnTo>
                      <a:pt x="3047" y="2582"/>
                    </a:lnTo>
                    <a:cubicBezTo>
                      <a:pt x="1972" y="2582"/>
                      <a:pt x="1153" y="2089"/>
                      <a:pt x="611" y="1112"/>
                    </a:cubicBezTo>
                    <a:cubicBezTo>
                      <a:pt x="396" y="714"/>
                      <a:pt x="268" y="315"/>
                      <a:pt x="198" y="34"/>
                    </a:cubicBezTo>
                    <a:cubicBezTo>
                      <a:pt x="132" y="23"/>
                      <a:pt x="63" y="12"/>
                      <a:pt x="1" y="1"/>
                    </a:cubicBezTo>
                    <a:close/>
                  </a:path>
                </a:pathLst>
              </a:custGeom>
              <a:solidFill>
                <a:srgbClr val="30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52" name="Google Shape;1862;p44">
                <a:extLst>
                  <a:ext uri="{FF2B5EF4-FFF2-40B4-BE49-F238E27FC236}">
                    <a16:creationId xmlns:a16="http://schemas.microsoft.com/office/drawing/2014/main" id="{202E6DCC-935F-71B8-AEC6-44155E302D2F}"/>
                  </a:ext>
                </a:extLst>
              </p:cNvPr>
              <p:cNvSpPr/>
              <p:nvPr/>
            </p:nvSpPr>
            <p:spPr>
              <a:xfrm>
                <a:off x="1360852" y="1670558"/>
                <a:ext cx="75128" cy="167951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2316" extrusionOk="0">
                    <a:moveTo>
                      <a:pt x="864" y="0"/>
                    </a:moveTo>
                    <a:lnTo>
                      <a:pt x="484" y="973"/>
                    </a:lnTo>
                    <a:cubicBezTo>
                      <a:pt x="516" y="999"/>
                      <a:pt x="520" y="1054"/>
                      <a:pt x="502" y="1090"/>
                    </a:cubicBezTo>
                    <a:cubicBezTo>
                      <a:pt x="484" y="1123"/>
                      <a:pt x="451" y="1138"/>
                      <a:pt x="421" y="1138"/>
                    </a:cubicBezTo>
                    <a:lnTo>
                      <a:pt x="1" y="2206"/>
                    </a:lnTo>
                    <a:cubicBezTo>
                      <a:pt x="37" y="2224"/>
                      <a:pt x="78" y="2242"/>
                      <a:pt x="114" y="2260"/>
                    </a:cubicBezTo>
                    <a:cubicBezTo>
                      <a:pt x="136" y="2271"/>
                      <a:pt x="151" y="2293"/>
                      <a:pt x="154" y="2315"/>
                    </a:cubicBezTo>
                    <a:lnTo>
                      <a:pt x="1036" y="63"/>
                    </a:lnTo>
                    <a:cubicBezTo>
                      <a:pt x="977" y="41"/>
                      <a:pt x="919" y="22"/>
                      <a:pt x="864" y="0"/>
                    </a:cubicBezTo>
                    <a:close/>
                  </a:path>
                </a:pathLst>
              </a:custGeom>
              <a:solidFill>
                <a:srgbClr val="30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53" name="Google Shape;1863;p44">
                <a:extLst>
                  <a:ext uri="{FF2B5EF4-FFF2-40B4-BE49-F238E27FC236}">
                    <a16:creationId xmlns:a16="http://schemas.microsoft.com/office/drawing/2014/main" id="{9D63B52D-0BB0-B040-6B15-C3F031164730}"/>
                  </a:ext>
                </a:extLst>
              </p:cNvPr>
              <p:cNvSpPr/>
              <p:nvPr/>
            </p:nvSpPr>
            <p:spPr>
              <a:xfrm>
                <a:off x="1323217" y="1842924"/>
                <a:ext cx="46484" cy="93112"/>
              </a:xfrm>
              <a:custGeom>
                <a:avLst/>
                <a:gdLst/>
                <a:ahLst/>
                <a:cxnLst/>
                <a:rect l="l" t="t" r="r" b="b"/>
                <a:pathLst>
                  <a:path w="641" h="1284" extrusionOk="0">
                    <a:moveTo>
                      <a:pt x="454" y="0"/>
                    </a:moveTo>
                    <a:lnTo>
                      <a:pt x="1" y="1156"/>
                    </a:lnTo>
                    <a:cubicBezTo>
                      <a:pt x="37" y="1171"/>
                      <a:pt x="70" y="1189"/>
                      <a:pt x="107" y="1200"/>
                    </a:cubicBezTo>
                    <a:cubicBezTo>
                      <a:pt x="140" y="1214"/>
                      <a:pt x="151" y="1247"/>
                      <a:pt x="151" y="1284"/>
                    </a:cubicBezTo>
                    <a:lnTo>
                      <a:pt x="641" y="37"/>
                    </a:lnTo>
                    <a:lnTo>
                      <a:pt x="641" y="37"/>
                    </a:lnTo>
                    <a:cubicBezTo>
                      <a:pt x="625" y="48"/>
                      <a:pt x="608" y="54"/>
                      <a:pt x="590" y="54"/>
                    </a:cubicBezTo>
                    <a:cubicBezTo>
                      <a:pt x="574" y="54"/>
                      <a:pt x="557" y="49"/>
                      <a:pt x="542" y="41"/>
                    </a:cubicBezTo>
                    <a:cubicBezTo>
                      <a:pt x="513" y="26"/>
                      <a:pt x="483" y="11"/>
                      <a:pt x="454" y="0"/>
                    </a:cubicBezTo>
                    <a:close/>
                  </a:path>
                </a:pathLst>
              </a:custGeom>
              <a:solidFill>
                <a:srgbClr val="30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54" name="Google Shape;1864;p44">
                <a:extLst>
                  <a:ext uri="{FF2B5EF4-FFF2-40B4-BE49-F238E27FC236}">
                    <a16:creationId xmlns:a16="http://schemas.microsoft.com/office/drawing/2014/main" id="{EBF80062-18EF-773C-C32F-7CA6A7AC4628}"/>
                  </a:ext>
                </a:extLst>
              </p:cNvPr>
              <p:cNvSpPr/>
              <p:nvPr/>
            </p:nvSpPr>
            <p:spPr>
              <a:xfrm>
                <a:off x="1222712" y="1939151"/>
                <a:ext cx="109574" cy="249098"/>
              </a:xfrm>
              <a:custGeom>
                <a:avLst/>
                <a:gdLst/>
                <a:ahLst/>
                <a:cxnLst/>
                <a:rect l="l" t="t" r="r" b="b"/>
                <a:pathLst>
                  <a:path w="1511" h="3435" extrusionOk="0">
                    <a:moveTo>
                      <a:pt x="1317" y="1"/>
                    </a:moveTo>
                    <a:lnTo>
                      <a:pt x="922" y="1014"/>
                    </a:lnTo>
                    <a:cubicBezTo>
                      <a:pt x="933" y="1021"/>
                      <a:pt x="944" y="1036"/>
                      <a:pt x="959" y="1043"/>
                    </a:cubicBezTo>
                    <a:cubicBezTo>
                      <a:pt x="995" y="1076"/>
                      <a:pt x="988" y="1131"/>
                      <a:pt x="966" y="1167"/>
                    </a:cubicBezTo>
                    <a:cubicBezTo>
                      <a:pt x="948" y="1192"/>
                      <a:pt x="921" y="1202"/>
                      <a:pt x="892" y="1202"/>
                    </a:cubicBezTo>
                    <a:cubicBezTo>
                      <a:pt x="879" y="1202"/>
                      <a:pt x="865" y="1200"/>
                      <a:pt x="853" y="1197"/>
                    </a:cubicBezTo>
                    <a:lnTo>
                      <a:pt x="454" y="2209"/>
                    </a:lnTo>
                    <a:lnTo>
                      <a:pt x="524" y="2239"/>
                    </a:lnTo>
                    <a:cubicBezTo>
                      <a:pt x="567" y="2257"/>
                      <a:pt x="600" y="2301"/>
                      <a:pt x="586" y="2352"/>
                    </a:cubicBezTo>
                    <a:cubicBezTo>
                      <a:pt x="577" y="2388"/>
                      <a:pt x="538" y="2419"/>
                      <a:pt x="499" y="2419"/>
                    </a:cubicBezTo>
                    <a:cubicBezTo>
                      <a:pt x="490" y="2419"/>
                      <a:pt x="481" y="2418"/>
                      <a:pt x="472" y="2414"/>
                    </a:cubicBezTo>
                    <a:cubicBezTo>
                      <a:pt x="447" y="2407"/>
                      <a:pt x="414" y="2392"/>
                      <a:pt x="385" y="2385"/>
                    </a:cubicBezTo>
                    <a:lnTo>
                      <a:pt x="1" y="3365"/>
                    </a:lnTo>
                    <a:cubicBezTo>
                      <a:pt x="56" y="3391"/>
                      <a:pt x="118" y="3413"/>
                      <a:pt x="176" y="3434"/>
                    </a:cubicBezTo>
                    <a:lnTo>
                      <a:pt x="1511" y="30"/>
                    </a:lnTo>
                    <a:lnTo>
                      <a:pt x="1511" y="30"/>
                    </a:lnTo>
                    <a:cubicBezTo>
                      <a:pt x="1492" y="42"/>
                      <a:pt x="1471" y="49"/>
                      <a:pt x="1449" y="49"/>
                    </a:cubicBezTo>
                    <a:cubicBezTo>
                      <a:pt x="1432" y="49"/>
                      <a:pt x="1415" y="45"/>
                      <a:pt x="1398" y="37"/>
                    </a:cubicBezTo>
                    <a:cubicBezTo>
                      <a:pt x="1368" y="26"/>
                      <a:pt x="1346" y="15"/>
                      <a:pt x="1317" y="1"/>
                    </a:cubicBezTo>
                    <a:close/>
                  </a:path>
                </a:pathLst>
              </a:custGeom>
              <a:solidFill>
                <a:srgbClr val="30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55" name="Google Shape;1865;p44">
                <a:extLst>
                  <a:ext uri="{FF2B5EF4-FFF2-40B4-BE49-F238E27FC236}">
                    <a16:creationId xmlns:a16="http://schemas.microsoft.com/office/drawing/2014/main" id="{68BF7F31-BF1A-8D4E-F228-47F504E07CB5}"/>
                  </a:ext>
                </a:extLst>
              </p:cNvPr>
              <p:cNvSpPr/>
              <p:nvPr/>
            </p:nvSpPr>
            <p:spPr>
              <a:xfrm>
                <a:off x="2422101" y="1940238"/>
                <a:ext cx="73243" cy="306096"/>
              </a:xfrm>
              <a:custGeom>
                <a:avLst/>
                <a:gdLst/>
                <a:ahLst/>
                <a:cxnLst/>
                <a:rect l="l" t="t" r="r" b="b"/>
                <a:pathLst>
                  <a:path w="1010" h="4221" extrusionOk="0">
                    <a:moveTo>
                      <a:pt x="183" y="0"/>
                    </a:moveTo>
                    <a:lnTo>
                      <a:pt x="0" y="37"/>
                    </a:lnTo>
                    <a:lnTo>
                      <a:pt x="827" y="4220"/>
                    </a:lnTo>
                    <a:lnTo>
                      <a:pt x="918" y="4202"/>
                    </a:lnTo>
                    <a:cubicBezTo>
                      <a:pt x="951" y="4191"/>
                      <a:pt x="980" y="4187"/>
                      <a:pt x="1009" y="4180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30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56" name="Google Shape;1866;p44">
                <a:extLst>
                  <a:ext uri="{FF2B5EF4-FFF2-40B4-BE49-F238E27FC236}">
                    <a16:creationId xmlns:a16="http://schemas.microsoft.com/office/drawing/2014/main" id="{834F9BCE-2C73-290F-5F01-8CA1B1DD44E9}"/>
                  </a:ext>
                </a:extLst>
              </p:cNvPr>
              <p:cNvSpPr/>
              <p:nvPr/>
            </p:nvSpPr>
            <p:spPr>
              <a:xfrm>
                <a:off x="2488669" y="2243566"/>
                <a:ext cx="6672" cy="1668"/>
              </a:xfrm>
              <a:custGeom>
                <a:avLst/>
                <a:gdLst/>
                <a:ahLst/>
                <a:cxnLst/>
                <a:rect l="l" t="t" r="r" b="b"/>
                <a:pathLst>
                  <a:path w="92" h="23" extrusionOk="0">
                    <a:moveTo>
                      <a:pt x="91" y="1"/>
                    </a:moveTo>
                    <a:cubicBezTo>
                      <a:pt x="62" y="4"/>
                      <a:pt x="33" y="15"/>
                      <a:pt x="0" y="23"/>
                    </a:cubicBezTo>
                    <a:lnTo>
                      <a:pt x="91" y="4"/>
                    </a:lnTo>
                    <a:lnTo>
                      <a:pt x="91" y="1"/>
                    </a:lnTo>
                    <a:close/>
                  </a:path>
                </a:pathLst>
              </a:custGeom>
              <a:solidFill>
                <a:srgbClr val="30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57" name="Google Shape;1867;p44">
                <a:extLst>
                  <a:ext uri="{FF2B5EF4-FFF2-40B4-BE49-F238E27FC236}">
                    <a16:creationId xmlns:a16="http://schemas.microsoft.com/office/drawing/2014/main" id="{9B00D8F3-342D-D910-925B-72AACA7C7283}"/>
                  </a:ext>
                </a:extLst>
              </p:cNvPr>
              <p:cNvSpPr/>
              <p:nvPr/>
            </p:nvSpPr>
            <p:spPr>
              <a:xfrm>
                <a:off x="1949524" y="1760185"/>
                <a:ext cx="220743" cy="201091"/>
              </a:xfrm>
              <a:custGeom>
                <a:avLst/>
                <a:gdLst/>
                <a:ahLst/>
                <a:cxnLst/>
                <a:rect l="l" t="t" r="r" b="b"/>
                <a:pathLst>
                  <a:path w="3044" h="2773" extrusionOk="0">
                    <a:moveTo>
                      <a:pt x="3043" y="0"/>
                    </a:moveTo>
                    <a:cubicBezTo>
                      <a:pt x="2977" y="15"/>
                      <a:pt x="2912" y="26"/>
                      <a:pt x="2846" y="33"/>
                    </a:cubicBezTo>
                    <a:cubicBezTo>
                      <a:pt x="2776" y="322"/>
                      <a:pt x="2652" y="721"/>
                      <a:pt x="2433" y="1112"/>
                    </a:cubicBezTo>
                    <a:cubicBezTo>
                      <a:pt x="1891" y="2085"/>
                      <a:pt x="1072" y="2586"/>
                      <a:pt x="1" y="2586"/>
                    </a:cubicBezTo>
                    <a:lnTo>
                      <a:pt x="1" y="2772"/>
                    </a:lnTo>
                    <a:cubicBezTo>
                      <a:pt x="2162" y="2772"/>
                      <a:pt x="2853" y="823"/>
                      <a:pt x="3043" y="0"/>
                    </a:cubicBezTo>
                    <a:close/>
                  </a:path>
                </a:pathLst>
              </a:custGeom>
              <a:solidFill>
                <a:srgbClr val="30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58" name="Google Shape;1868;p44">
                <a:extLst>
                  <a:ext uri="{FF2B5EF4-FFF2-40B4-BE49-F238E27FC236}">
                    <a16:creationId xmlns:a16="http://schemas.microsoft.com/office/drawing/2014/main" id="{0C9DADF7-EB1B-E3B4-91E8-4E307C2EDD60}"/>
                  </a:ext>
                </a:extLst>
              </p:cNvPr>
              <p:cNvSpPr/>
              <p:nvPr/>
            </p:nvSpPr>
            <p:spPr>
              <a:xfrm>
                <a:off x="2461621" y="1670050"/>
                <a:ext cx="214072" cy="519515"/>
              </a:xfrm>
              <a:custGeom>
                <a:avLst/>
                <a:gdLst/>
                <a:ahLst/>
                <a:cxnLst/>
                <a:rect l="l" t="t" r="r" b="b"/>
                <a:pathLst>
                  <a:path w="2952" h="7164" extrusionOk="0">
                    <a:moveTo>
                      <a:pt x="172" y="0"/>
                    </a:moveTo>
                    <a:cubicBezTo>
                      <a:pt x="117" y="26"/>
                      <a:pt x="59" y="44"/>
                      <a:pt x="0" y="66"/>
                    </a:cubicBezTo>
                    <a:lnTo>
                      <a:pt x="2779" y="7164"/>
                    </a:lnTo>
                    <a:cubicBezTo>
                      <a:pt x="2838" y="7142"/>
                      <a:pt x="2893" y="7120"/>
                      <a:pt x="2951" y="7094"/>
                    </a:cubicBezTo>
                    <a:lnTo>
                      <a:pt x="2563" y="6100"/>
                    </a:lnTo>
                    <a:cubicBezTo>
                      <a:pt x="2560" y="6107"/>
                      <a:pt x="2545" y="6118"/>
                      <a:pt x="2527" y="6122"/>
                    </a:cubicBezTo>
                    <a:cubicBezTo>
                      <a:pt x="2519" y="6125"/>
                      <a:pt x="2511" y="6126"/>
                      <a:pt x="2502" y="6126"/>
                    </a:cubicBezTo>
                    <a:cubicBezTo>
                      <a:pt x="2464" y="6126"/>
                      <a:pt x="2425" y="6095"/>
                      <a:pt x="2414" y="6059"/>
                    </a:cubicBezTo>
                    <a:cubicBezTo>
                      <a:pt x="2399" y="6008"/>
                      <a:pt x="2432" y="5961"/>
                      <a:pt x="2476" y="5942"/>
                    </a:cubicBezTo>
                    <a:cubicBezTo>
                      <a:pt x="2487" y="5939"/>
                      <a:pt x="2501" y="5935"/>
                      <a:pt x="2509" y="5931"/>
                    </a:cubicBezTo>
                    <a:lnTo>
                      <a:pt x="2110" y="4911"/>
                    </a:lnTo>
                    <a:cubicBezTo>
                      <a:pt x="2084" y="4911"/>
                      <a:pt x="2055" y="4900"/>
                      <a:pt x="2033" y="4878"/>
                    </a:cubicBezTo>
                    <a:cubicBezTo>
                      <a:pt x="2008" y="4842"/>
                      <a:pt x="2008" y="4787"/>
                      <a:pt x="2044" y="4754"/>
                    </a:cubicBezTo>
                    <a:lnTo>
                      <a:pt x="2048" y="4750"/>
                    </a:lnTo>
                    <a:lnTo>
                      <a:pt x="1646" y="3726"/>
                    </a:lnTo>
                    <a:cubicBezTo>
                      <a:pt x="1631" y="3730"/>
                      <a:pt x="1616" y="3741"/>
                      <a:pt x="1598" y="3745"/>
                    </a:cubicBezTo>
                    <a:cubicBezTo>
                      <a:pt x="1583" y="3751"/>
                      <a:pt x="1566" y="3755"/>
                      <a:pt x="1549" y="3755"/>
                    </a:cubicBezTo>
                    <a:cubicBezTo>
                      <a:pt x="1519" y="3755"/>
                      <a:pt x="1489" y="3742"/>
                      <a:pt x="1470" y="3712"/>
                    </a:cubicBezTo>
                    <a:cubicBezTo>
                      <a:pt x="1448" y="3672"/>
                      <a:pt x="1459" y="3609"/>
                      <a:pt x="1503" y="3584"/>
                    </a:cubicBezTo>
                    <a:cubicBezTo>
                      <a:pt x="1525" y="3576"/>
                      <a:pt x="1551" y="3562"/>
                      <a:pt x="1572" y="3555"/>
                    </a:cubicBezTo>
                    <a:lnTo>
                      <a:pt x="1119" y="2395"/>
                    </a:lnTo>
                    <a:lnTo>
                      <a:pt x="1064" y="2425"/>
                    </a:lnTo>
                    <a:cubicBezTo>
                      <a:pt x="1050" y="2432"/>
                      <a:pt x="1034" y="2436"/>
                      <a:pt x="1018" y="2436"/>
                    </a:cubicBezTo>
                    <a:cubicBezTo>
                      <a:pt x="987" y="2436"/>
                      <a:pt x="956" y="2421"/>
                      <a:pt x="936" y="2392"/>
                    </a:cubicBezTo>
                    <a:cubicBezTo>
                      <a:pt x="914" y="2351"/>
                      <a:pt x="922" y="2286"/>
                      <a:pt x="969" y="2264"/>
                    </a:cubicBezTo>
                    <a:cubicBezTo>
                      <a:pt x="995" y="2249"/>
                      <a:pt x="1024" y="2238"/>
                      <a:pt x="1046" y="2227"/>
                    </a:cubicBezTo>
                    <a:lnTo>
                      <a:pt x="618" y="1130"/>
                    </a:lnTo>
                    <a:cubicBezTo>
                      <a:pt x="603" y="1123"/>
                      <a:pt x="589" y="1112"/>
                      <a:pt x="581" y="1094"/>
                    </a:cubicBezTo>
                    <a:cubicBezTo>
                      <a:pt x="567" y="1072"/>
                      <a:pt x="567" y="1042"/>
                      <a:pt x="571" y="1017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30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59" name="Google Shape;1869;p44">
                <a:extLst>
                  <a:ext uri="{FF2B5EF4-FFF2-40B4-BE49-F238E27FC236}">
                    <a16:creationId xmlns:a16="http://schemas.microsoft.com/office/drawing/2014/main" id="{BE41A9C7-2B97-A2AC-A88B-D98A0F6F4694}"/>
                  </a:ext>
                </a:extLst>
              </p:cNvPr>
              <p:cNvSpPr/>
              <p:nvPr/>
            </p:nvSpPr>
            <p:spPr>
              <a:xfrm>
                <a:off x="1366146" y="2129065"/>
                <a:ext cx="39885" cy="81800"/>
              </a:xfrm>
              <a:custGeom>
                <a:avLst/>
                <a:gdLst/>
                <a:ahLst/>
                <a:cxnLst/>
                <a:rect l="l" t="t" r="r" b="b"/>
                <a:pathLst>
                  <a:path w="550" h="1128" extrusionOk="0">
                    <a:moveTo>
                      <a:pt x="107" y="0"/>
                    </a:moveTo>
                    <a:cubicBezTo>
                      <a:pt x="99" y="0"/>
                      <a:pt x="90" y="1"/>
                      <a:pt x="81" y="4"/>
                    </a:cubicBezTo>
                    <a:cubicBezTo>
                      <a:pt x="34" y="15"/>
                      <a:pt x="1" y="69"/>
                      <a:pt x="16" y="117"/>
                    </a:cubicBezTo>
                    <a:cubicBezTo>
                      <a:pt x="144" y="428"/>
                      <a:pt x="253" y="742"/>
                      <a:pt x="352" y="1064"/>
                    </a:cubicBezTo>
                    <a:cubicBezTo>
                      <a:pt x="364" y="1109"/>
                      <a:pt x="399" y="1128"/>
                      <a:pt x="435" y="1128"/>
                    </a:cubicBezTo>
                    <a:cubicBezTo>
                      <a:pt x="491" y="1128"/>
                      <a:pt x="550" y="1082"/>
                      <a:pt x="528" y="1013"/>
                    </a:cubicBezTo>
                    <a:cubicBezTo>
                      <a:pt x="432" y="691"/>
                      <a:pt x="323" y="373"/>
                      <a:pt x="195" y="66"/>
                    </a:cubicBezTo>
                    <a:cubicBezTo>
                      <a:pt x="180" y="29"/>
                      <a:pt x="149" y="0"/>
                      <a:pt x="107" y="0"/>
                    </a:cubicBezTo>
                    <a:close/>
                  </a:path>
                </a:pathLst>
              </a:custGeom>
              <a:solidFill>
                <a:srgbClr val="30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60" name="Google Shape;1870;p44">
                <a:extLst>
                  <a:ext uri="{FF2B5EF4-FFF2-40B4-BE49-F238E27FC236}">
                    <a16:creationId xmlns:a16="http://schemas.microsoft.com/office/drawing/2014/main" id="{EF5F6A34-D275-90B7-4D5C-D38113651B70}"/>
                  </a:ext>
                </a:extLst>
              </p:cNvPr>
              <p:cNvSpPr/>
              <p:nvPr/>
            </p:nvSpPr>
            <p:spPr>
              <a:xfrm>
                <a:off x="2502664" y="2123989"/>
                <a:ext cx="45178" cy="95143"/>
              </a:xfrm>
              <a:custGeom>
                <a:avLst/>
                <a:gdLst/>
                <a:ahLst/>
                <a:cxnLst/>
                <a:rect l="l" t="t" r="r" b="b"/>
                <a:pathLst>
                  <a:path w="623" h="1312" extrusionOk="0">
                    <a:moveTo>
                      <a:pt x="513" y="1"/>
                    </a:moveTo>
                    <a:cubicBezTo>
                      <a:pt x="471" y="1"/>
                      <a:pt x="440" y="30"/>
                      <a:pt x="425" y="66"/>
                    </a:cubicBezTo>
                    <a:cubicBezTo>
                      <a:pt x="279" y="443"/>
                      <a:pt x="147" y="816"/>
                      <a:pt x="23" y="1196"/>
                    </a:cubicBezTo>
                    <a:cubicBezTo>
                      <a:pt x="1" y="1265"/>
                      <a:pt x="58" y="1311"/>
                      <a:pt x="115" y="1311"/>
                    </a:cubicBezTo>
                    <a:cubicBezTo>
                      <a:pt x="151" y="1311"/>
                      <a:pt x="188" y="1292"/>
                      <a:pt x="202" y="1247"/>
                    </a:cubicBezTo>
                    <a:cubicBezTo>
                      <a:pt x="326" y="867"/>
                      <a:pt x="458" y="487"/>
                      <a:pt x="604" y="118"/>
                    </a:cubicBezTo>
                    <a:cubicBezTo>
                      <a:pt x="622" y="74"/>
                      <a:pt x="586" y="15"/>
                      <a:pt x="538" y="4"/>
                    </a:cubicBezTo>
                    <a:cubicBezTo>
                      <a:pt x="529" y="2"/>
                      <a:pt x="521" y="1"/>
                      <a:pt x="513" y="1"/>
                    </a:cubicBezTo>
                    <a:close/>
                  </a:path>
                </a:pathLst>
              </a:custGeom>
              <a:solidFill>
                <a:srgbClr val="30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61" name="Google Shape;1871;p44">
                <a:extLst>
                  <a:ext uri="{FF2B5EF4-FFF2-40B4-BE49-F238E27FC236}">
                    <a16:creationId xmlns:a16="http://schemas.microsoft.com/office/drawing/2014/main" id="{C0072AA0-9869-89FA-3528-10D23DE76BD9}"/>
                  </a:ext>
                </a:extLst>
              </p:cNvPr>
              <p:cNvSpPr/>
              <p:nvPr/>
            </p:nvSpPr>
            <p:spPr>
              <a:xfrm>
                <a:off x="1365421" y="2674228"/>
                <a:ext cx="1178990" cy="13561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187" extrusionOk="0">
                    <a:moveTo>
                      <a:pt x="22" y="0"/>
                    </a:moveTo>
                    <a:lnTo>
                      <a:pt x="0" y="187"/>
                    </a:lnTo>
                    <a:lnTo>
                      <a:pt x="439" y="187"/>
                    </a:lnTo>
                    <a:lnTo>
                      <a:pt x="439" y="95"/>
                    </a:lnTo>
                    <a:lnTo>
                      <a:pt x="625" y="95"/>
                    </a:lnTo>
                    <a:lnTo>
                      <a:pt x="625" y="187"/>
                    </a:lnTo>
                    <a:lnTo>
                      <a:pt x="2117" y="187"/>
                    </a:lnTo>
                    <a:lnTo>
                      <a:pt x="2117" y="95"/>
                    </a:lnTo>
                    <a:lnTo>
                      <a:pt x="2304" y="95"/>
                    </a:lnTo>
                    <a:lnTo>
                      <a:pt x="2304" y="187"/>
                    </a:lnTo>
                    <a:lnTo>
                      <a:pt x="3792" y="187"/>
                    </a:lnTo>
                    <a:lnTo>
                      <a:pt x="3792" y="95"/>
                    </a:lnTo>
                    <a:lnTo>
                      <a:pt x="3982" y="95"/>
                    </a:lnTo>
                    <a:lnTo>
                      <a:pt x="3982" y="187"/>
                    </a:lnTo>
                    <a:lnTo>
                      <a:pt x="5471" y="187"/>
                    </a:lnTo>
                    <a:lnTo>
                      <a:pt x="5471" y="95"/>
                    </a:lnTo>
                    <a:lnTo>
                      <a:pt x="5657" y="95"/>
                    </a:lnTo>
                    <a:lnTo>
                      <a:pt x="5657" y="187"/>
                    </a:lnTo>
                    <a:lnTo>
                      <a:pt x="7149" y="187"/>
                    </a:lnTo>
                    <a:lnTo>
                      <a:pt x="7149" y="95"/>
                    </a:lnTo>
                    <a:lnTo>
                      <a:pt x="7335" y="95"/>
                    </a:lnTo>
                    <a:lnTo>
                      <a:pt x="7335" y="187"/>
                    </a:lnTo>
                    <a:lnTo>
                      <a:pt x="8827" y="187"/>
                    </a:lnTo>
                    <a:lnTo>
                      <a:pt x="8827" y="95"/>
                    </a:lnTo>
                    <a:lnTo>
                      <a:pt x="9014" y="95"/>
                    </a:lnTo>
                    <a:lnTo>
                      <a:pt x="9014" y="187"/>
                    </a:lnTo>
                    <a:lnTo>
                      <a:pt x="10502" y="187"/>
                    </a:lnTo>
                    <a:lnTo>
                      <a:pt x="10502" y="95"/>
                    </a:lnTo>
                    <a:lnTo>
                      <a:pt x="10692" y="95"/>
                    </a:lnTo>
                    <a:lnTo>
                      <a:pt x="10692" y="187"/>
                    </a:lnTo>
                    <a:lnTo>
                      <a:pt x="12181" y="187"/>
                    </a:lnTo>
                    <a:lnTo>
                      <a:pt x="12181" y="95"/>
                    </a:lnTo>
                    <a:lnTo>
                      <a:pt x="12367" y="95"/>
                    </a:lnTo>
                    <a:lnTo>
                      <a:pt x="12367" y="187"/>
                    </a:lnTo>
                    <a:lnTo>
                      <a:pt x="13855" y="187"/>
                    </a:lnTo>
                    <a:lnTo>
                      <a:pt x="13855" y="95"/>
                    </a:lnTo>
                    <a:lnTo>
                      <a:pt x="14042" y="95"/>
                    </a:lnTo>
                    <a:lnTo>
                      <a:pt x="14042" y="187"/>
                    </a:lnTo>
                    <a:lnTo>
                      <a:pt x="15530" y="187"/>
                    </a:lnTo>
                    <a:lnTo>
                      <a:pt x="15530" y="95"/>
                    </a:lnTo>
                    <a:lnTo>
                      <a:pt x="15720" y="95"/>
                    </a:lnTo>
                    <a:lnTo>
                      <a:pt x="15720" y="187"/>
                    </a:lnTo>
                    <a:lnTo>
                      <a:pt x="16258" y="187"/>
                    </a:lnTo>
                    <a:lnTo>
                      <a:pt x="16236" y="0"/>
                    </a:lnTo>
                    <a:close/>
                  </a:path>
                </a:pathLst>
              </a:custGeom>
              <a:solidFill>
                <a:srgbClr val="30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62" name="Google Shape;1872;p44">
                <a:extLst>
                  <a:ext uri="{FF2B5EF4-FFF2-40B4-BE49-F238E27FC236}">
                    <a16:creationId xmlns:a16="http://schemas.microsoft.com/office/drawing/2014/main" id="{42A8AB40-E33B-E735-9F1E-2A59E1DC2E39}"/>
                  </a:ext>
                </a:extLst>
              </p:cNvPr>
              <p:cNvSpPr/>
              <p:nvPr/>
            </p:nvSpPr>
            <p:spPr>
              <a:xfrm>
                <a:off x="1471944" y="2339574"/>
                <a:ext cx="215667" cy="281005"/>
              </a:xfrm>
              <a:custGeom>
                <a:avLst/>
                <a:gdLst/>
                <a:ahLst/>
                <a:cxnLst/>
                <a:rect l="l" t="t" r="r" b="b"/>
                <a:pathLst>
                  <a:path w="2974" h="3875" extrusionOk="0">
                    <a:moveTo>
                      <a:pt x="2844" y="0"/>
                    </a:moveTo>
                    <a:cubicBezTo>
                      <a:pt x="2816" y="0"/>
                      <a:pt x="2788" y="13"/>
                      <a:pt x="2769" y="44"/>
                    </a:cubicBezTo>
                    <a:cubicBezTo>
                      <a:pt x="2462" y="549"/>
                      <a:pt x="2133" y="1050"/>
                      <a:pt x="1789" y="1533"/>
                    </a:cubicBezTo>
                    <a:cubicBezTo>
                      <a:pt x="1445" y="2019"/>
                      <a:pt x="1091" y="2487"/>
                      <a:pt x="714" y="2944"/>
                    </a:cubicBezTo>
                    <a:cubicBezTo>
                      <a:pt x="502" y="3207"/>
                      <a:pt x="286" y="3463"/>
                      <a:pt x="63" y="3712"/>
                    </a:cubicBezTo>
                    <a:cubicBezTo>
                      <a:pt x="1" y="3780"/>
                      <a:pt x="64" y="3874"/>
                      <a:pt x="134" y="3874"/>
                    </a:cubicBezTo>
                    <a:cubicBezTo>
                      <a:pt x="155" y="3874"/>
                      <a:pt x="176" y="3866"/>
                      <a:pt x="195" y="3847"/>
                    </a:cubicBezTo>
                    <a:cubicBezTo>
                      <a:pt x="593" y="3394"/>
                      <a:pt x="977" y="2933"/>
                      <a:pt x="1343" y="2450"/>
                    </a:cubicBezTo>
                    <a:cubicBezTo>
                      <a:pt x="1709" y="1975"/>
                      <a:pt x="2056" y="1489"/>
                      <a:pt x="2389" y="988"/>
                    </a:cubicBezTo>
                    <a:cubicBezTo>
                      <a:pt x="2575" y="710"/>
                      <a:pt x="2755" y="421"/>
                      <a:pt x="2930" y="136"/>
                    </a:cubicBezTo>
                    <a:cubicBezTo>
                      <a:pt x="2973" y="67"/>
                      <a:pt x="2909" y="0"/>
                      <a:pt x="2844" y="0"/>
                    </a:cubicBezTo>
                    <a:close/>
                  </a:path>
                </a:pathLst>
              </a:custGeom>
              <a:solidFill>
                <a:srgbClr val="30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63" name="Google Shape;1873;p44">
                <a:extLst>
                  <a:ext uri="{FF2B5EF4-FFF2-40B4-BE49-F238E27FC236}">
                    <a16:creationId xmlns:a16="http://schemas.microsoft.com/office/drawing/2014/main" id="{DB96C4DE-EA21-D97E-FDA2-ACDFCD234261}"/>
                  </a:ext>
                </a:extLst>
              </p:cNvPr>
              <p:cNvSpPr/>
              <p:nvPr/>
            </p:nvSpPr>
            <p:spPr>
              <a:xfrm>
                <a:off x="1485794" y="2388739"/>
                <a:ext cx="52285" cy="120016"/>
              </a:xfrm>
              <a:custGeom>
                <a:avLst/>
                <a:gdLst/>
                <a:ahLst/>
                <a:cxnLst/>
                <a:rect l="l" t="t" r="r" b="b"/>
                <a:pathLst>
                  <a:path w="721" h="1655" extrusionOk="0">
                    <a:moveTo>
                      <a:pt x="608" y="0"/>
                    </a:moveTo>
                    <a:cubicBezTo>
                      <a:pt x="571" y="0"/>
                      <a:pt x="534" y="20"/>
                      <a:pt x="519" y="65"/>
                    </a:cubicBezTo>
                    <a:cubicBezTo>
                      <a:pt x="359" y="558"/>
                      <a:pt x="190" y="1048"/>
                      <a:pt x="11" y="1535"/>
                    </a:cubicBezTo>
                    <a:cubicBezTo>
                      <a:pt x="0" y="1582"/>
                      <a:pt x="29" y="1637"/>
                      <a:pt x="77" y="1652"/>
                    </a:cubicBezTo>
                    <a:cubicBezTo>
                      <a:pt x="84" y="1653"/>
                      <a:pt x="91" y="1654"/>
                      <a:pt x="98" y="1654"/>
                    </a:cubicBezTo>
                    <a:cubicBezTo>
                      <a:pt x="140" y="1654"/>
                      <a:pt x="175" y="1627"/>
                      <a:pt x="190" y="1586"/>
                    </a:cubicBezTo>
                    <a:cubicBezTo>
                      <a:pt x="370" y="1096"/>
                      <a:pt x="538" y="610"/>
                      <a:pt x="699" y="116"/>
                    </a:cubicBezTo>
                    <a:cubicBezTo>
                      <a:pt x="721" y="45"/>
                      <a:pt x="664" y="0"/>
                      <a:pt x="608" y="0"/>
                    </a:cubicBezTo>
                    <a:close/>
                  </a:path>
                </a:pathLst>
              </a:custGeom>
              <a:solidFill>
                <a:srgbClr val="30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64" name="Google Shape;1874;p44">
                <a:extLst>
                  <a:ext uri="{FF2B5EF4-FFF2-40B4-BE49-F238E27FC236}">
                    <a16:creationId xmlns:a16="http://schemas.microsoft.com/office/drawing/2014/main" id="{41732A8B-1F28-2A70-E4D9-9EE179645DD7}"/>
                  </a:ext>
                </a:extLst>
              </p:cNvPr>
              <p:cNvSpPr/>
              <p:nvPr/>
            </p:nvSpPr>
            <p:spPr>
              <a:xfrm>
                <a:off x="2237261" y="2227105"/>
                <a:ext cx="190503" cy="305734"/>
              </a:xfrm>
              <a:custGeom>
                <a:avLst/>
                <a:gdLst/>
                <a:ahLst/>
                <a:cxnLst/>
                <a:rect l="l" t="t" r="r" b="b"/>
                <a:pathLst>
                  <a:path w="2627" h="4216" extrusionOk="0">
                    <a:moveTo>
                      <a:pt x="126" y="0"/>
                    </a:moveTo>
                    <a:cubicBezTo>
                      <a:pt x="63" y="0"/>
                      <a:pt x="0" y="66"/>
                      <a:pt x="41" y="136"/>
                    </a:cubicBezTo>
                    <a:cubicBezTo>
                      <a:pt x="662" y="1182"/>
                      <a:pt x="1280" y="2235"/>
                      <a:pt x="1902" y="3281"/>
                    </a:cubicBezTo>
                    <a:cubicBezTo>
                      <a:pt x="2074" y="3577"/>
                      <a:pt x="2253" y="3874"/>
                      <a:pt x="2425" y="4173"/>
                    </a:cubicBezTo>
                    <a:cubicBezTo>
                      <a:pt x="2444" y="4203"/>
                      <a:pt x="2471" y="4216"/>
                      <a:pt x="2499" y="4216"/>
                    </a:cubicBezTo>
                    <a:cubicBezTo>
                      <a:pt x="2563" y="4216"/>
                      <a:pt x="2626" y="4151"/>
                      <a:pt x="2586" y="4082"/>
                    </a:cubicBezTo>
                    <a:cubicBezTo>
                      <a:pt x="1964" y="3032"/>
                      <a:pt x="1346" y="1983"/>
                      <a:pt x="724" y="937"/>
                    </a:cubicBezTo>
                    <a:cubicBezTo>
                      <a:pt x="549" y="637"/>
                      <a:pt x="373" y="341"/>
                      <a:pt x="202" y="45"/>
                    </a:cubicBezTo>
                    <a:cubicBezTo>
                      <a:pt x="182" y="13"/>
                      <a:pt x="154" y="0"/>
                      <a:pt x="126" y="0"/>
                    </a:cubicBezTo>
                    <a:close/>
                  </a:path>
                </a:pathLst>
              </a:custGeom>
              <a:solidFill>
                <a:srgbClr val="30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65" name="Google Shape;1875;p44">
                <a:extLst>
                  <a:ext uri="{FF2B5EF4-FFF2-40B4-BE49-F238E27FC236}">
                    <a16:creationId xmlns:a16="http://schemas.microsoft.com/office/drawing/2014/main" id="{41AF175E-6CA7-8EC9-8ACA-403FE0A91419}"/>
                  </a:ext>
                </a:extLst>
              </p:cNvPr>
              <p:cNvSpPr/>
              <p:nvPr/>
            </p:nvSpPr>
            <p:spPr>
              <a:xfrm>
                <a:off x="2267790" y="2469447"/>
                <a:ext cx="196377" cy="154970"/>
              </a:xfrm>
              <a:custGeom>
                <a:avLst/>
                <a:gdLst/>
                <a:ahLst/>
                <a:cxnLst/>
                <a:rect l="l" t="t" r="r" b="b"/>
                <a:pathLst>
                  <a:path w="2708" h="2137" extrusionOk="0">
                    <a:moveTo>
                      <a:pt x="127" y="0"/>
                    </a:moveTo>
                    <a:cubicBezTo>
                      <a:pt x="63" y="0"/>
                      <a:pt x="1" y="66"/>
                      <a:pt x="44" y="137"/>
                    </a:cubicBezTo>
                    <a:cubicBezTo>
                      <a:pt x="263" y="484"/>
                      <a:pt x="574" y="751"/>
                      <a:pt x="889" y="1011"/>
                    </a:cubicBezTo>
                    <a:cubicBezTo>
                      <a:pt x="1218" y="1281"/>
                      <a:pt x="1561" y="1533"/>
                      <a:pt x="1920" y="1764"/>
                    </a:cubicBezTo>
                    <a:cubicBezTo>
                      <a:pt x="2121" y="1892"/>
                      <a:pt x="2322" y="2009"/>
                      <a:pt x="2527" y="2122"/>
                    </a:cubicBezTo>
                    <a:cubicBezTo>
                      <a:pt x="2543" y="2132"/>
                      <a:pt x="2560" y="2136"/>
                      <a:pt x="2575" y="2136"/>
                    </a:cubicBezTo>
                    <a:cubicBezTo>
                      <a:pt x="2657" y="2136"/>
                      <a:pt x="2708" y="2014"/>
                      <a:pt x="2618" y="1965"/>
                    </a:cubicBezTo>
                    <a:cubicBezTo>
                      <a:pt x="2256" y="1764"/>
                      <a:pt x="1905" y="1544"/>
                      <a:pt x="1565" y="1307"/>
                    </a:cubicBezTo>
                    <a:cubicBezTo>
                      <a:pt x="1243" y="1069"/>
                      <a:pt x="921" y="817"/>
                      <a:pt x="629" y="542"/>
                    </a:cubicBezTo>
                    <a:cubicBezTo>
                      <a:pt x="468" y="393"/>
                      <a:pt x="322" y="232"/>
                      <a:pt x="205" y="45"/>
                    </a:cubicBezTo>
                    <a:cubicBezTo>
                      <a:pt x="184" y="13"/>
                      <a:pt x="155" y="0"/>
                      <a:pt x="127" y="0"/>
                    </a:cubicBezTo>
                    <a:close/>
                  </a:path>
                </a:pathLst>
              </a:custGeom>
              <a:solidFill>
                <a:srgbClr val="30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66" name="Google Shape;1876;p44">
                <a:extLst>
                  <a:ext uri="{FF2B5EF4-FFF2-40B4-BE49-F238E27FC236}">
                    <a16:creationId xmlns:a16="http://schemas.microsoft.com/office/drawing/2014/main" id="{3428EA6D-924E-4016-62FE-D6BAD1749971}"/>
                  </a:ext>
                </a:extLst>
              </p:cNvPr>
              <p:cNvSpPr/>
              <p:nvPr/>
            </p:nvSpPr>
            <p:spPr>
              <a:xfrm>
                <a:off x="2390122" y="2326957"/>
                <a:ext cx="34953" cy="76433"/>
              </a:xfrm>
              <a:custGeom>
                <a:avLst/>
                <a:gdLst/>
                <a:ahLst/>
                <a:cxnLst/>
                <a:rect l="l" t="t" r="r" b="b"/>
                <a:pathLst>
                  <a:path w="482" h="1054" extrusionOk="0">
                    <a:moveTo>
                      <a:pt x="114" y="0"/>
                    </a:moveTo>
                    <a:cubicBezTo>
                      <a:pt x="58" y="0"/>
                      <a:pt x="1" y="45"/>
                      <a:pt x="21" y="116"/>
                    </a:cubicBezTo>
                    <a:cubicBezTo>
                      <a:pt x="108" y="408"/>
                      <a:pt x="196" y="697"/>
                      <a:pt x="280" y="990"/>
                    </a:cubicBezTo>
                    <a:cubicBezTo>
                      <a:pt x="293" y="1034"/>
                      <a:pt x="329" y="1054"/>
                      <a:pt x="366" y="1054"/>
                    </a:cubicBezTo>
                    <a:cubicBezTo>
                      <a:pt x="423" y="1054"/>
                      <a:pt x="482" y="1008"/>
                      <a:pt x="459" y="939"/>
                    </a:cubicBezTo>
                    <a:cubicBezTo>
                      <a:pt x="372" y="646"/>
                      <a:pt x="288" y="357"/>
                      <a:pt x="200" y="65"/>
                    </a:cubicBezTo>
                    <a:cubicBezTo>
                      <a:pt x="187" y="20"/>
                      <a:pt x="151" y="0"/>
                      <a:pt x="114" y="0"/>
                    </a:cubicBezTo>
                    <a:close/>
                  </a:path>
                </a:pathLst>
              </a:custGeom>
              <a:solidFill>
                <a:srgbClr val="30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67" name="Google Shape;1877;p44">
                <a:extLst>
                  <a:ext uri="{FF2B5EF4-FFF2-40B4-BE49-F238E27FC236}">
                    <a16:creationId xmlns:a16="http://schemas.microsoft.com/office/drawing/2014/main" id="{A0532E01-156F-D97E-F12B-49D295283E2B}"/>
                  </a:ext>
                </a:extLst>
              </p:cNvPr>
              <p:cNvSpPr/>
              <p:nvPr/>
            </p:nvSpPr>
            <p:spPr>
              <a:xfrm>
                <a:off x="1154549" y="2059017"/>
                <a:ext cx="101162" cy="52285"/>
              </a:xfrm>
              <a:custGeom>
                <a:avLst/>
                <a:gdLst/>
                <a:ahLst/>
                <a:cxnLst/>
                <a:rect l="l" t="t" r="r" b="b"/>
                <a:pathLst>
                  <a:path w="1395" h="721" extrusionOk="0">
                    <a:moveTo>
                      <a:pt x="74" y="1"/>
                    </a:moveTo>
                    <a:lnTo>
                      <a:pt x="1" y="169"/>
                    </a:lnTo>
                    <a:cubicBezTo>
                      <a:pt x="436" y="370"/>
                      <a:pt x="879" y="553"/>
                      <a:pt x="1328" y="721"/>
                    </a:cubicBezTo>
                    <a:lnTo>
                      <a:pt x="1394" y="553"/>
                    </a:lnTo>
                    <a:cubicBezTo>
                      <a:pt x="948" y="385"/>
                      <a:pt x="509" y="202"/>
                      <a:pt x="74" y="1"/>
                    </a:cubicBezTo>
                    <a:close/>
                  </a:path>
                </a:pathLst>
              </a:custGeom>
              <a:solidFill>
                <a:srgbClr val="30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68" name="Google Shape;1878;p44">
                <a:extLst>
                  <a:ext uri="{FF2B5EF4-FFF2-40B4-BE49-F238E27FC236}">
                    <a16:creationId xmlns:a16="http://schemas.microsoft.com/office/drawing/2014/main" id="{3DBD2E7B-0059-DE4B-12A2-87E015E6ACFE}"/>
                  </a:ext>
                </a:extLst>
              </p:cNvPr>
              <p:cNvSpPr/>
              <p:nvPr/>
            </p:nvSpPr>
            <p:spPr>
              <a:xfrm>
                <a:off x="1250848" y="2099045"/>
                <a:ext cx="15446" cy="15301"/>
              </a:xfrm>
              <a:custGeom>
                <a:avLst/>
                <a:gdLst/>
                <a:ahLst/>
                <a:cxnLst/>
                <a:rect l="l" t="t" r="r" b="b"/>
                <a:pathLst>
                  <a:path w="213" h="211" extrusionOk="0">
                    <a:moveTo>
                      <a:pt x="66" y="1"/>
                    </a:moveTo>
                    <a:lnTo>
                      <a:pt x="0" y="173"/>
                    </a:lnTo>
                    <a:cubicBezTo>
                      <a:pt x="30" y="184"/>
                      <a:pt x="59" y="198"/>
                      <a:pt x="84" y="206"/>
                    </a:cubicBezTo>
                    <a:cubicBezTo>
                      <a:pt x="93" y="209"/>
                      <a:pt x="102" y="210"/>
                      <a:pt x="111" y="210"/>
                    </a:cubicBezTo>
                    <a:cubicBezTo>
                      <a:pt x="150" y="210"/>
                      <a:pt x="189" y="179"/>
                      <a:pt x="201" y="143"/>
                    </a:cubicBezTo>
                    <a:cubicBezTo>
                      <a:pt x="212" y="92"/>
                      <a:pt x="183" y="45"/>
                      <a:pt x="136" y="26"/>
                    </a:cubicBezTo>
                    <a:lnTo>
                      <a:pt x="66" y="1"/>
                    </a:lnTo>
                    <a:close/>
                  </a:path>
                </a:pathLst>
              </a:custGeom>
              <a:solidFill>
                <a:srgbClr val="30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69" name="Google Shape;1879;p44">
                <a:extLst>
                  <a:ext uri="{FF2B5EF4-FFF2-40B4-BE49-F238E27FC236}">
                    <a16:creationId xmlns:a16="http://schemas.microsoft.com/office/drawing/2014/main" id="{A76867E3-73C5-148E-578D-35F94F3C946F}"/>
                  </a:ext>
                </a:extLst>
              </p:cNvPr>
              <p:cNvSpPr/>
              <p:nvPr/>
            </p:nvSpPr>
            <p:spPr>
              <a:xfrm>
                <a:off x="1275503" y="2011302"/>
                <a:ext cx="13561" cy="13561"/>
              </a:xfrm>
              <a:custGeom>
                <a:avLst/>
                <a:gdLst/>
                <a:ahLst/>
                <a:cxnLst/>
                <a:rect l="l" t="t" r="r" b="b"/>
                <a:pathLst>
                  <a:path w="187" h="187" extrusionOk="0">
                    <a:moveTo>
                      <a:pt x="125" y="0"/>
                    </a:moveTo>
                    <a:cubicBezTo>
                      <a:pt x="55" y="8"/>
                      <a:pt x="0" y="95"/>
                      <a:pt x="66" y="154"/>
                    </a:cubicBezTo>
                    <a:cubicBezTo>
                      <a:pt x="81" y="165"/>
                      <a:pt x="88" y="176"/>
                      <a:pt x="103" y="187"/>
                    </a:cubicBezTo>
                    <a:cubicBezTo>
                      <a:pt x="121" y="158"/>
                      <a:pt x="143" y="132"/>
                      <a:pt x="161" y="110"/>
                    </a:cubicBezTo>
                    <a:lnTo>
                      <a:pt x="187" y="30"/>
                    </a:lnTo>
                    <a:cubicBezTo>
                      <a:pt x="165" y="19"/>
                      <a:pt x="143" y="8"/>
                      <a:pt x="125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70" name="Google Shape;1880;p44">
                <a:extLst>
                  <a:ext uri="{FF2B5EF4-FFF2-40B4-BE49-F238E27FC236}">
                    <a16:creationId xmlns:a16="http://schemas.microsoft.com/office/drawing/2014/main" id="{BC3B31D9-80FF-CAB7-0537-D336258F1DC9}"/>
                  </a:ext>
                </a:extLst>
              </p:cNvPr>
              <p:cNvSpPr/>
              <p:nvPr/>
            </p:nvSpPr>
            <p:spPr>
              <a:xfrm>
                <a:off x="1284494" y="2011085"/>
                <a:ext cx="5366" cy="2393"/>
              </a:xfrm>
              <a:custGeom>
                <a:avLst/>
                <a:gdLst/>
                <a:ahLst/>
                <a:cxnLst/>
                <a:rect l="l" t="t" r="r" b="b"/>
                <a:pathLst>
                  <a:path w="74" h="33" extrusionOk="0">
                    <a:moveTo>
                      <a:pt x="18" y="1"/>
                    </a:moveTo>
                    <a:cubicBezTo>
                      <a:pt x="12" y="1"/>
                      <a:pt x="6" y="2"/>
                      <a:pt x="1" y="3"/>
                    </a:cubicBezTo>
                    <a:cubicBezTo>
                      <a:pt x="23" y="11"/>
                      <a:pt x="48" y="25"/>
                      <a:pt x="70" y="33"/>
                    </a:cubicBezTo>
                    <a:lnTo>
                      <a:pt x="74" y="25"/>
                    </a:lnTo>
                    <a:cubicBezTo>
                      <a:pt x="55" y="9"/>
                      <a:pt x="35" y="1"/>
                      <a:pt x="18" y="1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71" name="Google Shape;1881;p44">
                <a:extLst>
                  <a:ext uri="{FF2B5EF4-FFF2-40B4-BE49-F238E27FC236}">
                    <a16:creationId xmlns:a16="http://schemas.microsoft.com/office/drawing/2014/main" id="{D0D2764C-0F93-2722-7D2B-9E341E548CF3}"/>
                  </a:ext>
                </a:extLst>
              </p:cNvPr>
              <p:cNvSpPr/>
              <p:nvPr/>
            </p:nvSpPr>
            <p:spPr>
              <a:xfrm>
                <a:off x="1191966" y="1970984"/>
                <a:ext cx="95288" cy="54968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758" extrusionOk="0">
                    <a:moveTo>
                      <a:pt x="74" y="1"/>
                    </a:moveTo>
                    <a:lnTo>
                      <a:pt x="0" y="172"/>
                    </a:lnTo>
                    <a:cubicBezTo>
                      <a:pt x="428" y="363"/>
                      <a:pt x="849" y="560"/>
                      <a:pt x="1273" y="750"/>
                    </a:cubicBezTo>
                    <a:cubicBezTo>
                      <a:pt x="1273" y="758"/>
                      <a:pt x="1273" y="758"/>
                      <a:pt x="1277" y="758"/>
                    </a:cubicBezTo>
                    <a:lnTo>
                      <a:pt x="1313" y="659"/>
                    </a:lnTo>
                    <a:lnTo>
                      <a:pt x="1313" y="659"/>
                    </a:lnTo>
                    <a:cubicBezTo>
                      <a:pt x="1295" y="688"/>
                      <a:pt x="1273" y="714"/>
                      <a:pt x="1255" y="739"/>
                    </a:cubicBezTo>
                    <a:cubicBezTo>
                      <a:pt x="1240" y="728"/>
                      <a:pt x="1233" y="714"/>
                      <a:pt x="1218" y="706"/>
                    </a:cubicBezTo>
                    <a:cubicBezTo>
                      <a:pt x="1152" y="648"/>
                      <a:pt x="1207" y="560"/>
                      <a:pt x="1277" y="549"/>
                    </a:cubicBezTo>
                    <a:cubicBezTo>
                      <a:pt x="874" y="366"/>
                      <a:pt x="476" y="183"/>
                      <a:pt x="74" y="1"/>
                    </a:cubicBezTo>
                    <a:close/>
                  </a:path>
                </a:pathLst>
              </a:custGeom>
              <a:solidFill>
                <a:srgbClr val="30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72" name="Google Shape;1882;p44">
                <a:extLst>
                  <a:ext uri="{FF2B5EF4-FFF2-40B4-BE49-F238E27FC236}">
                    <a16:creationId xmlns:a16="http://schemas.microsoft.com/office/drawing/2014/main" id="{01A6BF2E-53A9-724B-648A-B46F8950EB1A}"/>
                  </a:ext>
                </a:extLst>
              </p:cNvPr>
              <p:cNvSpPr/>
              <p:nvPr/>
            </p:nvSpPr>
            <p:spPr>
              <a:xfrm>
                <a:off x="1284494" y="2012608"/>
                <a:ext cx="10443" cy="14068"/>
              </a:xfrm>
              <a:custGeom>
                <a:avLst/>
                <a:gdLst/>
                <a:ahLst/>
                <a:cxnLst/>
                <a:rect l="l" t="t" r="r" b="b"/>
                <a:pathLst>
                  <a:path w="144" h="194" extrusionOk="0">
                    <a:moveTo>
                      <a:pt x="70" y="1"/>
                    </a:moveTo>
                    <a:lnTo>
                      <a:pt x="67" y="8"/>
                    </a:lnTo>
                    <a:cubicBezTo>
                      <a:pt x="74" y="12"/>
                      <a:pt x="85" y="19"/>
                      <a:pt x="88" y="23"/>
                    </a:cubicBezTo>
                    <a:cubicBezTo>
                      <a:pt x="70" y="45"/>
                      <a:pt x="56" y="67"/>
                      <a:pt x="37" y="85"/>
                    </a:cubicBezTo>
                    <a:lnTo>
                      <a:pt x="1" y="184"/>
                    </a:lnTo>
                    <a:cubicBezTo>
                      <a:pt x="14" y="190"/>
                      <a:pt x="29" y="193"/>
                      <a:pt x="43" y="193"/>
                    </a:cubicBezTo>
                    <a:cubicBezTo>
                      <a:pt x="71" y="193"/>
                      <a:pt x="97" y="181"/>
                      <a:pt x="114" y="154"/>
                    </a:cubicBezTo>
                    <a:cubicBezTo>
                      <a:pt x="143" y="118"/>
                      <a:pt x="143" y="63"/>
                      <a:pt x="107" y="30"/>
                    </a:cubicBezTo>
                    <a:cubicBezTo>
                      <a:pt x="92" y="23"/>
                      <a:pt x="85" y="8"/>
                      <a:pt x="70" y="1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73" name="Google Shape;1883;p44">
                <a:extLst>
                  <a:ext uri="{FF2B5EF4-FFF2-40B4-BE49-F238E27FC236}">
                    <a16:creationId xmlns:a16="http://schemas.microsoft.com/office/drawing/2014/main" id="{A7A48B4E-BA96-1256-A946-D5ED16EAC670}"/>
                  </a:ext>
                </a:extLst>
              </p:cNvPr>
              <p:cNvSpPr/>
              <p:nvPr/>
            </p:nvSpPr>
            <p:spPr>
              <a:xfrm>
                <a:off x="1287178" y="2013188"/>
                <a:ext cx="3771" cy="5584"/>
              </a:xfrm>
              <a:custGeom>
                <a:avLst/>
                <a:gdLst/>
                <a:ahLst/>
                <a:cxnLst/>
                <a:rect l="l" t="t" r="r" b="b"/>
                <a:pathLst>
                  <a:path w="52" h="77" extrusionOk="0">
                    <a:moveTo>
                      <a:pt x="26" y="0"/>
                    </a:moveTo>
                    <a:lnTo>
                      <a:pt x="0" y="77"/>
                    </a:lnTo>
                    <a:cubicBezTo>
                      <a:pt x="19" y="55"/>
                      <a:pt x="33" y="33"/>
                      <a:pt x="51" y="15"/>
                    </a:cubicBezTo>
                    <a:cubicBezTo>
                      <a:pt x="48" y="11"/>
                      <a:pt x="37" y="4"/>
                      <a:pt x="26" y="0"/>
                    </a:cubicBezTo>
                    <a:close/>
                  </a:path>
                </a:pathLst>
              </a:custGeom>
              <a:solidFill>
                <a:srgbClr val="FFCD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74" name="Google Shape;1884;p44">
                <a:extLst>
                  <a:ext uri="{FF2B5EF4-FFF2-40B4-BE49-F238E27FC236}">
                    <a16:creationId xmlns:a16="http://schemas.microsoft.com/office/drawing/2014/main" id="{8FFA116F-78A1-85F2-6C0D-5275BF4529C9}"/>
                  </a:ext>
                </a:extLst>
              </p:cNvPr>
              <p:cNvSpPr/>
              <p:nvPr/>
            </p:nvSpPr>
            <p:spPr>
              <a:xfrm>
                <a:off x="1228586" y="1885853"/>
                <a:ext cx="94708" cy="53953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744" extrusionOk="0">
                    <a:moveTo>
                      <a:pt x="73" y="1"/>
                    </a:moveTo>
                    <a:lnTo>
                      <a:pt x="0" y="169"/>
                    </a:lnTo>
                    <a:cubicBezTo>
                      <a:pt x="410" y="366"/>
                      <a:pt x="823" y="553"/>
                      <a:pt x="1240" y="743"/>
                    </a:cubicBezTo>
                    <a:lnTo>
                      <a:pt x="1306" y="568"/>
                    </a:lnTo>
                    <a:cubicBezTo>
                      <a:pt x="892" y="385"/>
                      <a:pt x="479" y="195"/>
                      <a:pt x="73" y="1"/>
                    </a:cubicBezTo>
                    <a:close/>
                  </a:path>
                </a:pathLst>
              </a:custGeom>
              <a:solidFill>
                <a:srgbClr val="30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75" name="Google Shape;1885;p44">
                <a:extLst>
                  <a:ext uri="{FF2B5EF4-FFF2-40B4-BE49-F238E27FC236}">
                    <a16:creationId xmlns:a16="http://schemas.microsoft.com/office/drawing/2014/main" id="{5FAB93ED-D545-F3BA-B541-FAF76E3FAFBD}"/>
                  </a:ext>
                </a:extLst>
              </p:cNvPr>
              <p:cNvSpPr/>
              <p:nvPr/>
            </p:nvSpPr>
            <p:spPr>
              <a:xfrm>
                <a:off x="1332499" y="1936250"/>
                <a:ext cx="1958" cy="4859"/>
              </a:xfrm>
              <a:custGeom>
                <a:avLst/>
                <a:gdLst/>
                <a:ahLst/>
                <a:cxnLst/>
                <a:rect l="l" t="t" r="r" b="b"/>
                <a:pathLst>
                  <a:path w="27" h="67" extrusionOk="0">
                    <a:moveTo>
                      <a:pt x="26" y="1"/>
                    </a:moveTo>
                    <a:cubicBezTo>
                      <a:pt x="26" y="1"/>
                      <a:pt x="26" y="2"/>
                      <a:pt x="25" y="2"/>
                    </a:cubicBezTo>
                    <a:lnTo>
                      <a:pt x="25" y="2"/>
                    </a:lnTo>
                    <a:lnTo>
                      <a:pt x="26" y="1"/>
                    </a:lnTo>
                    <a:close/>
                    <a:moveTo>
                      <a:pt x="25" y="2"/>
                    </a:moveTo>
                    <a:lnTo>
                      <a:pt x="6" y="53"/>
                    </a:lnTo>
                    <a:lnTo>
                      <a:pt x="6" y="53"/>
                    </a:lnTo>
                    <a:cubicBezTo>
                      <a:pt x="8" y="51"/>
                      <a:pt x="10" y="50"/>
                      <a:pt x="12" y="48"/>
                    </a:cubicBezTo>
                    <a:cubicBezTo>
                      <a:pt x="19" y="34"/>
                      <a:pt x="19" y="20"/>
                      <a:pt x="25" y="2"/>
                    </a:cubicBezTo>
                    <a:close/>
                    <a:moveTo>
                      <a:pt x="6" y="53"/>
                    </a:moveTo>
                    <a:cubicBezTo>
                      <a:pt x="3" y="56"/>
                      <a:pt x="1" y="60"/>
                      <a:pt x="1" y="66"/>
                    </a:cubicBezTo>
                    <a:lnTo>
                      <a:pt x="6" y="53"/>
                    </a:ln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76" name="Google Shape;1886;p44">
                <a:extLst>
                  <a:ext uri="{FF2B5EF4-FFF2-40B4-BE49-F238E27FC236}">
                    <a16:creationId xmlns:a16="http://schemas.microsoft.com/office/drawing/2014/main" id="{25756028-8779-A6D8-E227-31518CB47050}"/>
                  </a:ext>
                </a:extLst>
              </p:cNvPr>
              <p:cNvSpPr/>
              <p:nvPr/>
            </p:nvSpPr>
            <p:spPr>
              <a:xfrm>
                <a:off x="1317924" y="1926968"/>
                <a:ext cx="15954" cy="16171"/>
              </a:xfrm>
              <a:custGeom>
                <a:avLst/>
                <a:gdLst/>
                <a:ahLst/>
                <a:cxnLst/>
                <a:rect l="l" t="t" r="r" b="b"/>
                <a:pathLst>
                  <a:path w="220" h="223" extrusionOk="0">
                    <a:moveTo>
                      <a:pt x="70" y="1"/>
                    </a:moveTo>
                    <a:lnTo>
                      <a:pt x="0" y="176"/>
                    </a:lnTo>
                    <a:cubicBezTo>
                      <a:pt x="30" y="187"/>
                      <a:pt x="52" y="198"/>
                      <a:pt x="81" y="213"/>
                    </a:cubicBezTo>
                    <a:cubicBezTo>
                      <a:pt x="96" y="220"/>
                      <a:pt x="111" y="223"/>
                      <a:pt x="126" y="223"/>
                    </a:cubicBezTo>
                    <a:cubicBezTo>
                      <a:pt x="150" y="223"/>
                      <a:pt x="174" y="214"/>
                      <a:pt x="194" y="198"/>
                    </a:cubicBezTo>
                    <a:lnTo>
                      <a:pt x="216" y="132"/>
                    </a:lnTo>
                    <a:cubicBezTo>
                      <a:pt x="220" y="92"/>
                      <a:pt x="209" y="59"/>
                      <a:pt x="176" y="48"/>
                    </a:cubicBezTo>
                    <a:cubicBezTo>
                      <a:pt x="139" y="33"/>
                      <a:pt x="106" y="15"/>
                      <a:pt x="70" y="1"/>
                    </a:cubicBezTo>
                    <a:close/>
                  </a:path>
                </a:pathLst>
              </a:custGeom>
              <a:solidFill>
                <a:srgbClr val="30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77" name="Google Shape;1887;p44">
                <a:extLst>
                  <a:ext uri="{FF2B5EF4-FFF2-40B4-BE49-F238E27FC236}">
                    <a16:creationId xmlns:a16="http://schemas.microsoft.com/office/drawing/2014/main" id="{E931FCCC-53BE-E811-B8DA-5D0288315393}"/>
                  </a:ext>
                </a:extLst>
              </p:cNvPr>
              <p:cNvSpPr/>
              <p:nvPr/>
            </p:nvSpPr>
            <p:spPr>
              <a:xfrm>
                <a:off x="1369336" y="1838428"/>
                <a:ext cx="3553" cy="7469"/>
              </a:xfrm>
              <a:custGeom>
                <a:avLst/>
                <a:gdLst/>
                <a:ahLst/>
                <a:cxnLst/>
                <a:rect l="l" t="t" r="r" b="b"/>
                <a:pathLst>
                  <a:path w="49" h="103" extrusionOk="0">
                    <a:moveTo>
                      <a:pt x="41" y="0"/>
                    </a:moveTo>
                    <a:lnTo>
                      <a:pt x="1" y="103"/>
                    </a:lnTo>
                    <a:cubicBezTo>
                      <a:pt x="15" y="92"/>
                      <a:pt x="23" y="84"/>
                      <a:pt x="34" y="70"/>
                    </a:cubicBezTo>
                    <a:cubicBezTo>
                      <a:pt x="48" y="51"/>
                      <a:pt x="48" y="26"/>
                      <a:pt x="41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78" name="Google Shape;1888;p44">
                <a:extLst>
                  <a:ext uri="{FF2B5EF4-FFF2-40B4-BE49-F238E27FC236}">
                    <a16:creationId xmlns:a16="http://schemas.microsoft.com/office/drawing/2014/main" id="{3FF4C8C9-3981-B9CB-0B16-96C9BA8D7F2D}"/>
                  </a:ext>
                </a:extLst>
              </p:cNvPr>
              <p:cNvSpPr/>
              <p:nvPr/>
            </p:nvSpPr>
            <p:spPr>
              <a:xfrm>
                <a:off x="1269629" y="1789336"/>
                <a:ext cx="91590" cy="53953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744" extrusionOk="0">
                    <a:moveTo>
                      <a:pt x="74" y="1"/>
                    </a:moveTo>
                    <a:lnTo>
                      <a:pt x="1" y="173"/>
                    </a:lnTo>
                    <a:cubicBezTo>
                      <a:pt x="400" y="363"/>
                      <a:pt x="794" y="549"/>
                      <a:pt x="1193" y="743"/>
                    </a:cubicBezTo>
                    <a:lnTo>
                      <a:pt x="1263" y="568"/>
                    </a:lnTo>
                    <a:cubicBezTo>
                      <a:pt x="864" y="381"/>
                      <a:pt x="473" y="191"/>
                      <a:pt x="74" y="1"/>
                    </a:cubicBezTo>
                    <a:close/>
                  </a:path>
                </a:pathLst>
              </a:custGeom>
              <a:solidFill>
                <a:srgbClr val="30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79" name="Google Shape;1889;p44">
                <a:extLst>
                  <a:ext uri="{FF2B5EF4-FFF2-40B4-BE49-F238E27FC236}">
                    <a16:creationId xmlns:a16="http://schemas.microsoft.com/office/drawing/2014/main" id="{ACE9E7D2-8DDE-90BC-CB8D-C4FD5B85E565}"/>
                  </a:ext>
                </a:extLst>
              </p:cNvPr>
              <p:cNvSpPr/>
              <p:nvPr/>
            </p:nvSpPr>
            <p:spPr>
              <a:xfrm>
                <a:off x="1355849" y="1830162"/>
                <a:ext cx="16244" cy="16534"/>
              </a:xfrm>
              <a:custGeom>
                <a:avLst/>
                <a:gdLst/>
                <a:ahLst/>
                <a:cxnLst/>
                <a:rect l="l" t="t" r="r" b="b"/>
                <a:pathLst>
                  <a:path w="224" h="228" extrusionOk="0">
                    <a:moveTo>
                      <a:pt x="70" y="1"/>
                    </a:moveTo>
                    <a:lnTo>
                      <a:pt x="0" y="176"/>
                    </a:lnTo>
                    <a:cubicBezTo>
                      <a:pt x="26" y="187"/>
                      <a:pt x="59" y="202"/>
                      <a:pt x="88" y="217"/>
                    </a:cubicBezTo>
                    <a:cubicBezTo>
                      <a:pt x="102" y="224"/>
                      <a:pt x="117" y="227"/>
                      <a:pt x="133" y="227"/>
                    </a:cubicBezTo>
                    <a:cubicBezTo>
                      <a:pt x="150" y="227"/>
                      <a:pt x="168" y="223"/>
                      <a:pt x="183" y="213"/>
                    </a:cubicBezTo>
                    <a:lnTo>
                      <a:pt x="223" y="111"/>
                    </a:lnTo>
                    <a:cubicBezTo>
                      <a:pt x="220" y="89"/>
                      <a:pt x="205" y="70"/>
                      <a:pt x="183" y="56"/>
                    </a:cubicBezTo>
                    <a:cubicBezTo>
                      <a:pt x="147" y="37"/>
                      <a:pt x="106" y="19"/>
                      <a:pt x="70" y="1"/>
                    </a:cubicBezTo>
                    <a:close/>
                  </a:path>
                </a:pathLst>
              </a:custGeom>
              <a:solidFill>
                <a:srgbClr val="30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80" name="Google Shape;1890;p44">
                <a:extLst>
                  <a:ext uri="{FF2B5EF4-FFF2-40B4-BE49-F238E27FC236}">
                    <a16:creationId xmlns:a16="http://schemas.microsoft.com/office/drawing/2014/main" id="{CB710A57-3015-BA0E-3FFB-4305C4B0C99F}"/>
                  </a:ext>
                </a:extLst>
              </p:cNvPr>
              <p:cNvSpPr/>
              <p:nvPr/>
            </p:nvSpPr>
            <p:spPr>
              <a:xfrm>
                <a:off x="1305959" y="1703189"/>
                <a:ext cx="89994" cy="49674"/>
              </a:xfrm>
              <a:custGeom>
                <a:avLst/>
                <a:gdLst/>
                <a:ahLst/>
                <a:cxnLst/>
                <a:rect l="l" t="t" r="r" b="b"/>
                <a:pathLst>
                  <a:path w="1241" h="685" extrusionOk="0">
                    <a:moveTo>
                      <a:pt x="74" y="0"/>
                    </a:moveTo>
                    <a:lnTo>
                      <a:pt x="1" y="172"/>
                    </a:lnTo>
                    <a:cubicBezTo>
                      <a:pt x="381" y="333"/>
                      <a:pt x="758" y="505"/>
                      <a:pt x="1134" y="673"/>
                    </a:cubicBezTo>
                    <a:cubicBezTo>
                      <a:pt x="1149" y="677"/>
                      <a:pt x="1164" y="684"/>
                      <a:pt x="1178" y="684"/>
                    </a:cubicBezTo>
                    <a:lnTo>
                      <a:pt x="1241" y="523"/>
                    </a:lnTo>
                    <a:cubicBezTo>
                      <a:pt x="1237" y="520"/>
                      <a:pt x="1233" y="512"/>
                      <a:pt x="1226" y="512"/>
                    </a:cubicBezTo>
                    <a:cubicBezTo>
                      <a:pt x="842" y="340"/>
                      <a:pt x="458" y="172"/>
                      <a:pt x="74" y="0"/>
                    </a:cubicBezTo>
                    <a:close/>
                  </a:path>
                </a:pathLst>
              </a:custGeom>
              <a:solidFill>
                <a:srgbClr val="30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81" name="Google Shape;1891;p44">
                <a:extLst>
                  <a:ext uri="{FF2B5EF4-FFF2-40B4-BE49-F238E27FC236}">
                    <a16:creationId xmlns:a16="http://schemas.microsoft.com/office/drawing/2014/main" id="{E204A79C-6388-4F65-545C-4A86F2FF20B6}"/>
                  </a:ext>
                </a:extLst>
              </p:cNvPr>
              <p:cNvSpPr/>
              <p:nvPr/>
            </p:nvSpPr>
            <p:spPr>
              <a:xfrm>
                <a:off x="1391091" y="1741114"/>
                <a:ext cx="7542" cy="11748"/>
              </a:xfrm>
              <a:custGeom>
                <a:avLst/>
                <a:gdLst/>
                <a:ahLst/>
                <a:cxnLst/>
                <a:rect l="l" t="t" r="r" b="b"/>
                <a:pathLst>
                  <a:path w="104" h="162" extrusionOk="0">
                    <a:moveTo>
                      <a:pt x="67" y="0"/>
                    </a:moveTo>
                    <a:lnTo>
                      <a:pt x="1" y="161"/>
                    </a:lnTo>
                    <a:cubicBezTo>
                      <a:pt x="34" y="161"/>
                      <a:pt x="67" y="150"/>
                      <a:pt x="85" y="117"/>
                    </a:cubicBezTo>
                    <a:cubicBezTo>
                      <a:pt x="103" y="81"/>
                      <a:pt x="99" y="26"/>
                      <a:pt x="67" y="0"/>
                    </a:cubicBezTo>
                    <a:close/>
                  </a:path>
                </a:pathLst>
              </a:custGeom>
              <a:solidFill>
                <a:srgbClr val="30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82" name="Google Shape;1892;p44">
                <a:extLst>
                  <a:ext uri="{FF2B5EF4-FFF2-40B4-BE49-F238E27FC236}">
                    <a16:creationId xmlns:a16="http://schemas.microsoft.com/office/drawing/2014/main" id="{2CE30829-F57D-A6B0-9545-A5E23958F0D2}"/>
                  </a:ext>
                </a:extLst>
              </p:cNvPr>
              <p:cNvSpPr/>
              <p:nvPr/>
            </p:nvSpPr>
            <p:spPr>
              <a:xfrm>
                <a:off x="2643777" y="2060322"/>
                <a:ext cx="101379" cy="52358"/>
              </a:xfrm>
              <a:custGeom>
                <a:avLst/>
                <a:gdLst/>
                <a:ahLst/>
                <a:cxnLst/>
                <a:rect l="l" t="t" r="r" b="b"/>
                <a:pathLst>
                  <a:path w="1398" h="722" extrusionOk="0">
                    <a:moveTo>
                      <a:pt x="1324" y="1"/>
                    </a:moveTo>
                    <a:cubicBezTo>
                      <a:pt x="889" y="202"/>
                      <a:pt x="446" y="385"/>
                      <a:pt x="0" y="549"/>
                    </a:cubicBezTo>
                    <a:lnTo>
                      <a:pt x="70" y="721"/>
                    </a:lnTo>
                    <a:cubicBezTo>
                      <a:pt x="520" y="553"/>
                      <a:pt x="962" y="370"/>
                      <a:pt x="1397" y="169"/>
                    </a:cubicBezTo>
                    <a:lnTo>
                      <a:pt x="1324" y="1"/>
                    </a:lnTo>
                    <a:close/>
                  </a:path>
                </a:pathLst>
              </a:custGeom>
              <a:solidFill>
                <a:srgbClr val="30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83" name="Google Shape;1893;p44">
                <a:extLst>
                  <a:ext uri="{FF2B5EF4-FFF2-40B4-BE49-F238E27FC236}">
                    <a16:creationId xmlns:a16="http://schemas.microsoft.com/office/drawing/2014/main" id="{07FE4A32-8016-F9B7-CA19-4925611C3D81}"/>
                  </a:ext>
                </a:extLst>
              </p:cNvPr>
              <p:cNvSpPr/>
              <p:nvPr/>
            </p:nvSpPr>
            <p:spPr>
              <a:xfrm>
                <a:off x="2635510" y="2100132"/>
                <a:ext cx="13126" cy="14213"/>
              </a:xfrm>
              <a:custGeom>
                <a:avLst/>
                <a:gdLst/>
                <a:ahLst/>
                <a:cxnLst/>
                <a:rect l="l" t="t" r="r" b="b"/>
                <a:pathLst>
                  <a:path w="181" h="196" extrusionOk="0">
                    <a:moveTo>
                      <a:pt x="111" y="0"/>
                    </a:moveTo>
                    <a:cubicBezTo>
                      <a:pt x="100" y="4"/>
                      <a:pt x="89" y="8"/>
                      <a:pt x="78" y="11"/>
                    </a:cubicBezTo>
                    <a:cubicBezTo>
                      <a:pt x="34" y="30"/>
                      <a:pt x="1" y="77"/>
                      <a:pt x="16" y="128"/>
                    </a:cubicBezTo>
                    <a:cubicBezTo>
                      <a:pt x="27" y="164"/>
                      <a:pt x="66" y="195"/>
                      <a:pt x="104" y="195"/>
                    </a:cubicBezTo>
                    <a:cubicBezTo>
                      <a:pt x="113" y="195"/>
                      <a:pt x="121" y="194"/>
                      <a:pt x="129" y="191"/>
                    </a:cubicBezTo>
                    <a:cubicBezTo>
                      <a:pt x="147" y="187"/>
                      <a:pt x="162" y="176"/>
                      <a:pt x="180" y="172"/>
                    </a:cubicBezTo>
                    <a:lnTo>
                      <a:pt x="111" y="0"/>
                    </a:lnTo>
                    <a:close/>
                  </a:path>
                </a:pathLst>
              </a:custGeom>
              <a:solidFill>
                <a:srgbClr val="30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84" name="Google Shape;1894;p44">
                <a:extLst>
                  <a:ext uri="{FF2B5EF4-FFF2-40B4-BE49-F238E27FC236}">
                    <a16:creationId xmlns:a16="http://schemas.microsoft.com/office/drawing/2014/main" id="{9BFA16EE-E89F-E679-3580-211F011F9350}"/>
                  </a:ext>
                </a:extLst>
              </p:cNvPr>
              <p:cNvSpPr/>
              <p:nvPr/>
            </p:nvSpPr>
            <p:spPr>
              <a:xfrm>
                <a:off x="2611146" y="2010795"/>
                <a:ext cx="15446" cy="13851"/>
              </a:xfrm>
              <a:custGeom>
                <a:avLst/>
                <a:gdLst/>
                <a:ahLst/>
                <a:cxnLst/>
                <a:rect l="l" t="t" r="r" b="b"/>
                <a:pathLst>
                  <a:path w="213" h="191" extrusionOk="0">
                    <a:moveTo>
                      <a:pt x="92" y="0"/>
                    </a:moveTo>
                    <a:cubicBezTo>
                      <a:pt x="59" y="15"/>
                      <a:pt x="30" y="29"/>
                      <a:pt x="0" y="44"/>
                    </a:cubicBezTo>
                    <a:cubicBezTo>
                      <a:pt x="37" y="92"/>
                      <a:pt x="77" y="143"/>
                      <a:pt x="114" y="190"/>
                    </a:cubicBezTo>
                    <a:cubicBezTo>
                      <a:pt x="128" y="179"/>
                      <a:pt x="136" y="165"/>
                      <a:pt x="150" y="157"/>
                    </a:cubicBezTo>
                    <a:cubicBezTo>
                      <a:pt x="213" y="99"/>
                      <a:pt x="158" y="11"/>
                      <a:pt x="92" y="0"/>
                    </a:cubicBezTo>
                    <a:close/>
                  </a:path>
                </a:pathLst>
              </a:custGeom>
              <a:solidFill>
                <a:srgbClr val="30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85" name="Google Shape;1895;p44">
                <a:extLst>
                  <a:ext uri="{FF2B5EF4-FFF2-40B4-BE49-F238E27FC236}">
                    <a16:creationId xmlns:a16="http://schemas.microsoft.com/office/drawing/2014/main" id="{CBC63D11-7BAF-02B2-7BC1-EC2BA98ECB06}"/>
                  </a:ext>
                </a:extLst>
              </p:cNvPr>
              <p:cNvSpPr/>
              <p:nvPr/>
            </p:nvSpPr>
            <p:spPr>
              <a:xfrm>
                <a:off x="2610058" y="1972290"/>
                <a:ext cx="97173" cy="53953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744" extrusionOk="0">
                    <a:moveTo>
                      <a:pt x="1266" y="1"/>
                    </a:moveTo>
                    <a:lnTo>
                      <a:pt x="100" y="535"/>
                    </a:lnTo>
                    <a:cubicBezTo>
                      <a:pt x="173" y="546"/>
                      <a:pt x="228" y="630"/>
                      <a:pt x="162" y="688"/>
                    </a:cubicBezTo>
                    <a:cubicBezTo>
                      <a:pt x="147" y="696"/>
                      <a:pt x="136" y="710"/>
                      <a:pt x="125" y="721"/>
                    </a:cubicBezTo>
                    <a:cubicBezTo>
                      <a:pt x="89" y="670"/>
                      <a:pt x="52" y="623"/>
                      <a:pt x="8" y="575"/>
                    </a:cubicBezTo>
                    <a:cubicBezTo>
                      <a:pt x="41" y="560"/>
                      <a:pt x="70" y="546"/>
                      <a:pt x="100" y="531"/>
                    </a:cubicBezTo>
                    <a:cubicBezTo>
                      <a:pt x="96" y="530"/>
                      <a:pt x="92" y="530"/>
                      <a:pt x="88" y="530"/>
                    </a:cubicBezTo>
                    <a:cubicBezTo>
                      <a:pt x="69" y="530"/>
                      <a:pt x="48" y="538"/>
                      <a:pt x="26" y="553"/>
                    </a:cubicBezTo>
                    <a:lnTo>
                      <a:pt x="1" y="582"/>
                    </a:lnTo>
                    <a:lnTo>
                      <a:pt x="63" y="743"/>
                    </a:lnTo>
                    <a:cubicBezTo>
                      <a:pt x="78" y="743"/>
                      <a:pt x="92" y="736"/>
                      <a:pt x="107" y="732"/>
                    </a:cubicBezTo>
                    <a:lnTo>
                      <a:pt x="1339" y="169"/>
                    </a:lnTo>
                    <a:lnTo>
                      <a:pt x="1266" y="1"/>
                    </a:lnTo>
                    <a:close/>
                  </a:path>
                </a:pathLst>
              </a:custGeom>
              <a:solidFill>
                <a:srgbClr val="30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86" name="Google Shape;1896;p44">
                <a:extLst>
                  <a:ext uri="{FF2B5EF4-FFF2-40B4-BE49-F238E27FC236}">
                    <a16:creationId xmlns:a16="http://schemas.microsoft.com/office/drawing/2014/main" id="{79C4232D-AF12-A464-A607-FA3B7154F488}"/>
                  </a:ext>
                </a:extLst>
              </p:cNvPr>
              <p:cNvSpPr/>
              <p:nvPr/>
            </p:nvSpPr>
            <p:spPr>
              <a:xfrm>
                <a:off x="2607157" y="2014710"/>
                <a:ext cx="7469" cy="11820"/>
              </a:xfrm>
              <a:custGeom>
                <a:avLst/>
                <a:gdLst/>
                <a:ahLst/>
                <a:cxnLst/>
                <a:rect l="l" t="t" r="r" b="b"/>
                <a:pathLst>
                  <a:path w="103" h="163" extrusionOk="0">
                    <a:moveTo>
                      <a:pt x="41" y="1"/>
                    </a:moveTo>
                    <a:lnTo>
                      <a:pt x="37" y="8"/>
                    </a:lnTo>
                    <a:cubicBezTo>
                      <a:pt x="4" y="38"/>
                      <a:pt x="1" y="92"/>
                      <a:pt x="26" y="129"/>
                    </a:cubicBezTo>
                    <a:cubicBezTo>
                      <a:pt x="42" y="154"/>
                      <a:pt x="68" y="163"/>
                      <a:pt x="91" y="163"/>
                    </a:cubicBezTo>
                    <a:cubicBezTo>
                      <a:pt x="95" y="163"/>
                      <a:pt x="99" y="162"/>
                      <a:pt x="103" y="162"/>
                    </a:cubicBezTo>
                    <a:lnTo>
                      <a:pt x="41" y="1"/>
                    </a:lnTo>
                    <a:close/>
                  </a:path>
                </a:pathLst>
              </a:custGeom>
              <a:solidFill>
                <a:srgbClr val="30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87" name="Google Shape;1897;p44">
                <a:extLst>
                  <a:ext uri="{FF2B5EF4-FFF2-40B4-BE49-F238E27FC236}">
                    <a16:creationId xmlns:a16="http://schemas.microsoft.com/office/drawing/2014/main" id="{3C764159-BD29-A96A-08B3-6AF0EB408E30}"/>
                  </a:ext>
                </a:extLst>
              </p:cNvPr>
              <p:cNvSpPr/>
              <p:nvPr/>
            </p:nvSpPr>
            <p:spPr>
              <a:xfrm>
                <a:off x="2576121" y="1887230"/>
                <a:ext cx="94998" cy="53373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736" extrusionOk="0">
                    <a:moveTo>
                      <a:pt x="1237" y="0"/>
                    </a:moveTo>
                    <a:cubicBezTo>
                      <a:pt x="824" y="198"/>
                      <a:pt x="414" y="384"/>
                      <a:pt x="1" y="567"/>
                    </a:cubicBezTo>
                    <a:lnTo>
                      <a:pt x="70" y="735"/>
                    </a:lnTo>
                    <a:cubicBezTo>
                      <a:pt x="487" y="552"/>
                      <a:pt x="897" y="362"/>
                      <a:pt x="1310" y="168"/>
                    </a:cubicBezTo>
                    <a:lnTo>
                      <a:pt x="1237" y="0"/>
                    </a:lnTo>
                    <a:close/>
                  </a:path>
                </a:pathLst>
              </a:custGeom>
              <a:solidFill>
                <a:srgbClr val="30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88" name="Google Shape;1898;p44">
                <a:extLst>
                  <a:ext uri="{FF2B5EF4-FFF2-40B4-BE49-F238E27FC236}">
                    <a16:creationId xmlns:a16="http://schemas.microsoft.com/office/drawing/2014/main" id="{BF7E964E-75DF-F9B9-8E70-D73F1C07A369}"/>
                  </a:ext>
                </a:extLst>
              </p:cNvPr>
              <p:cNvSpPr/>
              <p:nvPr/>
            </p:nvSpPr>
            <p:spPr>
              <a:xfrm>
                <a:off x="2567419" y="1928056"/>
                <a:ext cx="14068" cy="14794"/>
              </a:xfrm>
              <a:custGeom>
                <a:avLst/>
                <a:gdLst/>
                <a:ahLst/>
                <a:cxnLst/>
                <a:rect l="l" t="t" r="r" b="b"/>
                <a:pathLst>
                  <a:path w="194" h="204" extrusionOk="0">
                    <a:moveTo>
                      <a:pt x="128" y="0"/>
                    </a:moveTo>
                    <a:cubicBezTo>
                      <a:pt x="99" y="8"/>
                      <a:pt x="77" y="22"/>
                      <a:pt x="55" y="33"/>
                    </a:cubicBezTo>
                    <a:cubicBezTo>
                      <a:pt x="7" y="51"/>
                      <a:pt x="0" y="117"/>
                      <a:pt x="22" y="161"/>
                    </a:cubicBezTo>
                    <a:cubicBezTo>
                      <a:pt x="39" y="189"/>
                      <a:pt x="67" y="204"/>
                      <a:pt x="98" y="204"/>
                    </a:cubicBezTo>
                    <a:cubicBezTo>
                      <a:pt x="115" y="204"/>
                      <a:pt x="133" y="199"/>
                      <a:pt x="150" y="190"/>
                    </a:cubicBezTo>
                    <a:cubicBezTo>
                      <a:pt x="165" y="187"/>
                      <a:pt x="176" y="179"/>
                      <a:pt x="194" y="172"/>
                    </a:cubicBezTo>
                    <a:lnTo>
                      <a:pt x="128" y="0"/>
                    </a:lnTo>
                    <a:close/>
                  </a:path>
                </a:pathLst>
              </a:custGeom>
              <a:solidFill>
                <a:srgbClr val="30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89" name="Google Shape;1899;p44">
                <a:extLst>
                  <a:ext uri="{FF2B5EF4-FFF2-40B4-BE49-F238E27FC236}">
                    <a16:creationId xmlns:a16="http://schemas.microsoft.com/office/drawing/2014/main" id="{2A5E6D04-B308-F1D6-810E-D740AD21A7F7}"/>
                  </a:ext>
                </a:extLst>
              </p:cNvPr>
              <p:cNvSpPr/>
              <p:nvPr/>
            </p:nvSpPr>
            <p:spPr>
              <a:xfrm>
                <a:off x="2538486" y="1790424"/>
                <a:ext cx="91590" cy="53881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743" extrusionOk="0">
                    <a:moveTo>
                      <a:pt x="1189" y="0"/>
                    </a:moveTo>
                    <a:cubicBezTo>
                      <a:pt x="790" y="187"/>
                      <a:pt x="392" y="381"/>
                      <a:pt x="1" y="567"/>
                    </a:cubicBezTo>
                    <a:lnTo>
                      <a:pt x="70" y="743"/>
                    </a:lnTo>
                    <a:cubicBezTo>
                      <a:pt x="465" y="549"/>
                      <a:pt x="864" y="362"/>
                      <a:pt x="1262" y="169"/>
                    </a:cubicBezTo>
                    <a:lnTo>
                      <a:pt x="1189" y="0"/>
                    </a:lnTo>
                    <a:close/>
                  </a:path>
                </a:pathLst>
              </a:custGeom>
              <a:solidFill>
                <a:srgbClr val="30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90" name="Google Shape;1900;p44">
                <a:extLst>
                  <a:ext uri="{FF2B5EF4-FFF2-40B4-BE49-F238E27FC236}">
                    <a16:creationId xmlns:a16="http://schemas.microsoft.com/office/drawing/2014/main" id="{39999339-2A05-14D8-2983-DCDAF59E80B6}"/>
                  </a:ext>
                </a:extLst>
              </p:cNvPr>
              <p:cNvSpPr/>
              <p:nvPr/>
            </p:nvSpPr>
            <p:spPr>
              <a:xfrm>
                <a:off x="2528914" y="1831249"/>
                <a:ext cx="14939" cy="15519"/>
              </a:xfrm>
              <a:custGeom>
                <a:avLst/>
                <a:gdLst/>
                <a:ahLst/>
                <a:cxnLst/>
                <a:rect l="l" t="t" r="r" b="b"/>
                <a:pathLst>
                  <a:path w="206" h="214" extrusionOk="0">
                    <a:moveTo>
                      <a:pt x="136" y="0"/>
                    </a:moveTo>
                    <a:cubicBezTo>
                      <a:pt x="103" y="19"/>
                      <a:pt x="81" y="33"/>
                      <a:pt x="56" y="41"/>
                    </a:cubicBezTo>
                    <a:cubicBezTo>
                      <a:pt x="8" y="63"/>
                      <a:pt x="1" y="128"/>
                      <a:pt x="23" y="169"/>
                    </a:cubicBezTo>
                    <a:cubicBezTo>
                      <a:pt x="39" y="200"/>
                      <a:pt x="68" y="213"/>
                      <a:pt x="99" y="213"/>
                    </a:cubicBezTo>
                    <a:cubicBezTo>
                      <a:pt x="116" y="213"/>
                      <a:pt x="134" y="209"/>
                      <a:pt x="151" y="202"/>
                    </a:cubicBezTo>
                    <a:lnTo>
                      <a:pt x="206" y="172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30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91" name="Google Shape;1901;p44">
                <a:extLst>
                  <a:ext uri="{FF2B5EF4-FFF2-40B4-BE49-F238E27FC236}">
                    <a16:creationId xmlns:a16="http://schemas.microsoft.com/office/drawing/2014/main" id="{C9B88615-A0F0-6E3A-DB2C-E6A0E391C173}"/>
                  </a:ext>
                </a:extLst>
              </p:cNvPr>
              <p:cNvSpPr/>
              <p:nvPr/>
            </p:nvSpPr>
            <p:spPr>
              <a:xfrm>
                <a:off x="2504259" y="1705002"/>
                <a:ext cx="89704" cy="48079"/>
              </a:xfrm>
              <a:custGeom>
                <a:avLst/>
                <a:gdLst/>
                <a:ahLst/>
                <a:cxnLst/>
                <a:rect l="l" t="t" r="r" b="b"/>
                <a:pathLst>
                  <a:path w="1237" h="663" extrusionOk="0">
                    <a:moveTo>
                      <a:pt x="1164" y="1"/>
                    </a:moveTo>
                    <a:cubicBezTo>
                      <a:pt x="787" y="165"/>
                      <a:pt x="418" y="330"/>
                      <a:pt x="41" y="495"/>
                    </a:cubicBezTo>
                    <a:cubicBezTo>
                      <a:pt x="19" y="498"/>
                      <a:pt x="4" y="516"/>
                      <a:pt x="1" y="538"/>
                    </a:cubicBezTo>
                    <a:lnTo>
                      <a:pt x="48" y="652"/>
                    </a:lnTo>
                    <a:cubicBezTo>
                      <a:pt x="61" y="659"/>
                      <a:pt x="76" y="663"/>
                      <a:pt x="91" y="663"/>
                    </a:cubicBezTo>
                    <a:cubicBezTo>
                      <a:pt x="107" y="663"/>
                      <a:pt x="123" y="659"/>
                      <a:pt x="140" y="652"/>
                    </a:cubicBezTo>
                    <a:cubicBezTo>
                      <a:pt x="505" y="487"/>
                      <a:pt x="871" y="330"/>
                      <a:pt x="1237" y="169"/>
                    </a:cubicBezTo>
                    <a:lnTo>
                      <a:pt x="1164" y="1"/>
                    </a:lnTo>
                    <a:close/>
                  </a:path>
                </a:pathLst>
              </a:custGeom>
              <a:solidFill>
                <a:srgbClr val="30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92" name="Google Shape;1902;p44">
                <a:extLst>
                  <a:ext uri="{FF2B5EF4-FFF2-40B4-BE49-F238E27FC236}">
                    <a16:creationId xmlns:a16="http://schemas.microsoft.com/office/drawing/2014/main" id="{0AD6EBE5-4017-8911-FE60-716E02912371}"/>
                  </a:ext>
                </a:extLst>
              </p:cNvPr>
              <p:cNvSpPr/>
              <p:nvPr/>
            </p:nvSpPr>
            <p:spPr>
              <a:xfrm>
                <a:off x="2503752" y="1744015"/>
                <a:ext cx="3553" cy="8267"/>
              </a:xfrm>
              <a:custGeom>
                <a:avLst/>
                <a:gdLst/>
                <a:ahLst/>
                <a:cxnLst/>
                <a:rect l="l" t="t" r="r" b="b"/>
                <a:pathLst>
                  <a:path w="49" h="114" extrusionOk="0">
                    <a:moveTo>
                      <a:pt x="4" y="0"/>
                    </a:moveTo>
                    <a:lnTo>
                      <a:pt x="4" y="0"/>
                    </a:lnTo>
                    <a:cubicBezTo>
                      <a:pt x="0" y="22"/>
                      <a:pt x="0" y="55"/>
                      <a:pt x="11" y="77"/>
                    </a:cubicBezTo>
                    <a:cubicBezTo>
                      <a:pt x="22" y="95"/>
                      <a:pt x="37" y="106"/>
                      <a:pt x="48" y="114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30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93" name="Google Shape;1903;p44">
                <a:extLst>
                  <a:ext uri="{FF2B5EF4-FFF2-40B4-BE49-F238E27FC236}">
                    <a16:creationId xmlns:a16="http://schemas.microsoft.com/office/drawing/2014/main" id="{FA1C59B4-8800-13B9-8AFF-AB88A9477783}"/>
                  </a:ext>
                </a:extLst>
              </p:cNvPr>
              <p:cNvSpPr/>
              <p:nvPr/>
            </p:nvSpPr>
            <p:spPr>
              <a:xfrm>
                <a:off x="1397182" y="2687715"/>
                <a:ext cx="13633" cy="102685"/>
              </a:xfrm>
              <a:custGeom>
                <a:avLst/>
                <a:gdLst/>
                <a:ahLst/>
                <a:cxnLst/>
                <a:rect l="l" t="t" r="r" b="b"/>
                <a:pathLst>
                  <a:path w="188" h="1416" extrusionOk="0">
                    <a:moveTo>
                      <a:pt x="1" y="1"/>
                    </a:moveTo>
                    <a:lnTo>
                      <a:pt x="1" y="1394"/>
                    </a:lnTo>
                    <a:cubicBezTo>
                      <a:pt x="56" y="1409"/>
                      <a:pt x="111" y="1416"/>
                      <a:pt x="169" y="1416"/>
                    </a:cubicBezTo>
                    <a:lnTo>
                      <a:pt x="187" y="1416"/>
                    </a:lnTo>
                    <a:lnTo>
                      <a:pt x="187" y="4"/>
                    </a:lnTo>
                    <a:cubicBezTo>
                      <a:pt x="125" y="1"/>
                      <a:pt x="63" y="1"/>
                      <a:pt x="1" y="1"/>
                    </a:cubicBezTo>
                    <a:close/>
                  </a:path>
                </a:pathLst>
              </a:custGeom>
              <a:solidFill>
                <a:srgbClr val="30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94" name="Google Shape;1904;p44">
                <a:extLst>
                  <a:ext uri="{FF2B5EF4-FFF2-40B4-BE49-F238E27FC236}">
                    <a16:creationId xmlns:a16="http://schemas.microsoft.com/office/drawing/2014/main" id="{F949C1E3-02C2-210E-3FB2-D885423A27E0}"/>
                  </a:ext>
                </a:extLst>
              </p:cNvPr>
              <p:cNvSpPr/>
              <p:nvPr/>
            </p:nvSpPr>
            <p:spPr>
              <a:xfrm>
                <a:off x="1397182" y="2680827"/>
                <a:ext cx="13633" cy="6744"/>
              </a:xfrm>
              <a:custGeom>
                <a:avLst/>
                <a:gdLst/>
                <a:ahLst/>
                <a:cxnLst/>
                <a:rect l="l" t="t" r="r" b="b"/>
                <a:pathLst>
                  <a:path w="188" h="93" extrusionOk="0">
                    <a:moveTo>
                      <a:pt x="1" y="1"/>
                    </a:moveTo>
                    <a:lnTo>
                      <a:pt x="1" y="92"/>
                    </a:lnTo>
                    <a:lnTo>
                      <a:pt x="187" y="92"/>
                    </a:lnTo>
                    <a:lnTo>
                      <a:pt x="187" y="1"/>
                    </a:lnTo>
                    <a:close/>
                  </a:path>
                </a:pathLst>
              </a:custGeom>
              <a:solidFill>
                <a:srgbClr val="30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95" name="Google Shape;1905;p44">
                <a:extLst>
                  <a:ext uri="{FF2B5EF4-FFF2-40B4-BE49-F238E27FC236}">
                    <a16:creationId xmlns:a16="http://schemas.microsoft.com/office/drawing/2014/main" id="{C3523161-EAC2-553A-C181-82D1137AC7C8}"/>
                  </a:ext>
                </a:extLst>
              </p:cNvPr>
              <p:cNvSpPr/>
              <p:nvPr/>
            </p:nvSpPr>
            <p:spPr>
              <a:xfrm>
                <a:off x="1518644" y="2687715"/>
                <a:ext cx="13633" cy="102467"/>
              </a:xfrm>
              <a:custGeom>
                <a:avLst/>
                <a:gdLst/>
                <a:ahLst/>
                <a:cxnLst/>
                <a:rect l="l" t="t" r="r" b="b"/>
                <a:pathLst>
                  <a:path w="188" h="1413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87" y="1412"/>
                    </a:lnTo>
                    <a:lnTo>
                      <a:pt x="187" y="1"/>
                    </a:lnTo>
                    <a:close/>
                  </a:path>
                </a:pathLst>
              </a:custGeom>
              <a:solidFill>
                <a:srgbClr val="30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96" name="Google Shape;1906;p44">
                <a:extLst>
                  <a:ext uri="{FF2B5EF4-FFF2-40B4-BE49-F238E27FC236}">
                    <a16:creationId xmlns:a16="http://schemas.microsoft.com/office/drawing/2014/main" id="{784EC1BC-2287-C2B8-E78B-B7BAD1CB09D2}"/>
                  </a:ext>
                </a:extLst>
              </p:cNvPr>
              <p:cNvSpPr/>
              <p:nvPr/>
            </p:nvSpPr>
            <p:spPr>
              <a:xfrm>
                <a:off x="1518644" y="2680827"/>
                <a:ext cx="13633" cy="6744"/>
              </a:xfrm>
              <a:custGeom>
                <a:avLst/>
                <a:gdLst/>
                <a:ahLst/>
                <a:cxnLst/>
                <a:rect l="l" t="t" r="r" b="b"/>
                <a:pathLst>
                  <a:path w="188" h="93" extrusionOk="0">
                    <a:moveTo>
                      <a:pt x="1" y="1"/>
                    </a:moveTo>
                    <a:lnTo>
                      <a:pt x="1" y="92"/>
                    </a:lnTo>
                    <a:lnTo>
                      <a:pt x="187" y="92"/>
                    </a:lnTo>
                    <a:lnTo>
                      <a:pt x="187" y="1"/>
                    </a:lnTo>
                    <a:close/>
                  </a:path>
                </a:pathLst>
              </a:custGeom>
              <a:solidFill>
                <a:srgbClr val="30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97" name="Google Shape;1907;p44">
                <a:extLst>
                  <a:ext uri="{FF2B5EF4-FFF2-40B4-BE49-F238E27FC236}">
                    <a16:creationId xmlns:a16="http://schemas.microsoft.com/office/drawing/2014/main" id="{03E4163B-F92A-7ECA-8589-3503A16E42A8}"/>
                  </a:ext>
                </a:extLst>
              </p:cNvPr>
              <p:cNvSpPr/>
              <p:nvPr/>
            </p:nvSpPr>
            <p:spPr>
              <a:xfrm>
                <a:off x="1640105" y="2687715"/>
                <a:ext cx="13561" cy="102467"/>
              </a:xfrm>
              <a:custGeom>
                <a:avLst/>
                <a:gdLst/>
                <a:ahLst/>
                <a:cxnLst/>
                <a:rect l="l" t="t" r="r" b="b"/>
                <a:pathLst>
                  <a:path w="187" h="1413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87" y="1412"/>
                    </a:lnTo>
                    <a:lnTo>
                      <a:pt x="187" y="1"/>
                    </a:lnTo>
                    <a:close/>
                  </a:path>
                </a:pathLst>
              </a:custGeom>
              <a:solidFill>
                <a:srgbClr val="30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98" name="Google Shape;1908;p44">
                <a:extLst>
                  <a:ext uri="{FF2B5EF4-FFF2-40B4-BE49-F238E27FC236}">
                    <a16:creationId xmlns:a16="http://schemas.microsoft.com/office/drawing/2014/main" id="{BB40318C-4F3E-8F32-2759-04F00A539045}"/>
                  </a:ext>
                </a:extLst>
              </p:cNvPr>
              <p:cNvSpPr/>
              <p:nvPr/>
            </p:nvSpPr>
            <p:spPr>
              <a:xfrm>
                <a:off x="1639815" y="2680827"/>
                <a:ext cx="13633" cy="6744"/>
              </a:xfrm>
              <a:custGeom>
                <a:avLst/>
                <a:gdLst/>
                <a:ahLst/>
                <a:cxnLst/>
                <a:rect l="l" t="t" r="r" b="b"/>
                <a:pathLst>
                  <a:path w="188" h="93" extrusionOk="0">
                    <a:moveTo>
                      <a:pt x="1" y="1"/>
                    </a:moveTo>
                    <a:lnTo>
                      <a:pt x="1" y="92"/>
                    </a:lnTo>
                    <a:lnTo>
                      <a:pt x="187" y="92"/>
                    </a:lnTo>
                    <a:lnTo>
                      <a:pt x="187" y="1"/>
                    </a:lnTo>
                    <a:close/>
                  </a:path>
                </a:pathLst>
              </a:custGeom>
              <a:solidFill>
                <a:srgbClr val="30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99" name="Google Shape;1909;p44">
                <a:extLst>
                  <a:ext uri="{FF2B5EF4-FFF2-40B4-BE49-F238E27FC236}">
                    <a16:creationId xmlns:a16="http://schemas.microsoft.com/office/drawing/2014/main" id="{D9A6B04E-0034-5CC4-5D31-750AA624C894}"/>
                  </a:ext>
                </a:extLst>
              </p:cNvPr>
              <p:cNvSpPr/>
              <p:nvPr/>
            </p:nvSpPr>
            <p:spPr>
              <a:xfrm>
                <a:off x="1761567" y="2687715"/>
                <a:ext cx="13561" cy="102467"/>
              </a:xfrm>
              <a:custGeom>
                <a:avLst/>
                <a:gdLst/>
                <a:ahLst/>
                <a:cxnLst/>
                <a:rect l="l" t="t" r="r" b="b"/>
                <a:pathLst>
                  <a:path w="187" h="1413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87" y="1412"/>
                    </a:lnTo>
                    <a:lnTo>
                      <a:pt x="187" y="1"/>
                    </a:lnTo>
                    <a:close/>
                  </a:path>
                </a:pathLst>
              </a:custGeom>
              <a:solidFill>
                <a:srgbClr val="30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400" name="Google Shape;1910;p44">
                <a:extLst>
                  <a:ext uri="{FF2B5EF4-FFF2-40B4-BE49-F238E27FC236}">
                    <a16:creationId xmlns:a16="http://schemas.microsoft.com/office/drawing/2014/main" id="{7C797B0F-8D49-096B-2097-72E7AEB62FC1}"/>
                  </a:ext>
                </a:extLst>
              </p:cNvPr>
              <p:cNvSpPr/>
              <p:nvPr/>
            </p:nvSpPr>
            <p:spPr>
              <a:xfrm>
                <a:off x="1761277" y="2680827"/>
                <a:ext cx="13633" cy="6744"/>
              </a:xfrm>
              <a:custGeom>
                <a:avLst/>
                <a:gdLst/>
                <a:ahLst/>
                <a:cxnLst/>
                <a:rect l="l" t="t" r="r" b="b"/>
                <a:pathLst>
                  <a:path w="188" h="93" extrusionOk="0">
                    <a:moveTo>
                      <a:pt x="1" y="1"/>
                    </a:moveTo>
                    <a:lnTo>
                      <a:pt x="1" y="92"/>
                    </a:lnTo>
                    <a:lnTo>
                      <a:pt x="187" y="92"/>
                    </a:lnTo>
                    <a:lnTo>
                      <a:pt x="187" y="1"/>
                    </a:lnTo>
                    <a:close/>
                  </a:path>
                </a:pathLst>
              </a:custGeom>
              <a:solidFill>
                <a:srgbClr val="30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401" name="Google Shape;1911;p44">
                <a:extLst>
                  <a:ext uri="{FF2B5EF4-FFF2-40B4-BE49-F238E27FC236}">
                    <a16:creationId xmlns:a16="http://schemas.microsoft.com/office/drawing/2014/main" id="{CB552BED-360D-D844-A41D-683B1BF586FB}"/>
                  </a:ext>
                </a:extLst>
              </p:cNvPr>
              <p:cNvSpPr/>
              <p:nvPr/>
            </p:nvSpPr>
            <p:spPr>
              <a:xfrm>
                <a:off x="1882738" y="2687715"/>
                <a:ext cx="13851" cy="102467"/>
              </a:xfrm>
              <a:custGeom>
                <a:avLst/>
                <a:gdLst/>
                <a:ahLst/>
                <a:cxnLst/>
                <a:rect l="l" t="t" r="r" b="b"/>
                <a:pathLst>
                  <a:path w="191" h="1413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90" y="1412"/>
                    </a:lnTo>
                    <a:lnTo>
                      <a:pt x="190" y="1"/>
                    </a:lnTo>
                    <a:close/>
                  </a:path>
                </a:pathLst>
              </a:custGeom>
              <a:solidFill>
                <a:srgbClr val="30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402" name="Google Shape;1912;p44">
                <a:extLst>
                  <a:ext uri="{FF2B5EF4-FFF2-40B4-BE49-F238E27FC236}">
                    <a16:creationId xmlns:a16="http://schemas.microsoft.com/office/drawing/2014/main" id="{0DA2C233-1E63-2463-4B82-86E7A06E9C9D}"/>
                  </a:ext>
                </a:extLst>
              </p:cNvPr>
              <p:cNvSpPr/>
              <p:nvPr/>
            </p:nvSpPr>
            <p:spPr>
              <a:xfrm>
                <a:off x="1882448" y="2680827"/>
                <a:ext cx="13633" cy="6744"/>
              </a:xfrm>
              <a:custGeom>
                <a:avLst/>
                <a:gdLst/>
                <a:ahLst/>
                <a:cxnLst/>
                <a:rect l="l" t="t" r="r" b="b"/>
                <a:pathLst>
                  <a:path w="188" h="93" extrusionOk="0">
                    <a:moveTo>
                      <a:pt x="1" y="1"/>
                    </a:moveTo>
                    <a:lnTo>
                      <a:pt x="1" y="92"/>
                    </a:lnTo>
                    <a:lnTo>
                      <a:pt x="187" y="92"/>
                    </a:lnTo>
                    <a:lnTo>
                      <a:pt x="187" y="1"/>
                    </a:lnTo>
                    <a:close/>
                  </a:path>
                </a:pathLst>
              </a:custGeom>
              <a:solidFill>
                <a:srgbClr val="30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403" name="Google Shape;1913;p44">
                <a:extLst>
                  <a:ext uri="{FF2B5EF4-FFF2-40B4-BE49-F238E27FC236}">
                    <a16:creationId xmlns:a16="http://schemas.microsoft.com/office/drawing/2014/main" id="{07E15D75-7A78-161A-E1CB-C3AC93CA7000}"/>
                  </a:ext>
                </a:extLst>
              </p:cNvPr>
              <p:cNvSpPr/>
              <p:nvPr/>
            </p:nvSpPr>
            <p:spPr>
              <a:xfrm>
                <a:off x="2004200" y="2687715"/>
                <a:ext cx="13561" cy="102467"/>
              </a:xfrm>
              <a:custGeom>
                <a:avLst/>
                <a:gdLst/>
                <a:ahLst/>
                <a:cxnLst/>
                <a:rect l="l" t="t" r="r" b="b"/>
                <a:pathLst>
                  <a:path w="187" h="1413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87" y="1412"/>
                    </a:lnTo>
                    <a:lnTo>
                      <a:pt x="187" y="1"/>
                    </a:lnTo>
                    <a:close/>
                  </a:path>
                </a:pathLst>
              </a:custGeom>
              <a:solidFill>
                <a:srgbClr val="30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404" name="Google Shape;1914;p44">
                <a:extLst>
                  <a:ext uri="{FF2B5EF4-FFF2-40B4-BE49-F238E27FC236}">
                    <a16:creationId xmlns:a16="http://schemas.microsoft.com/office/drawing/2014/main" id="{38E70A2C-425F-2F31-EBB8-405CD4350AB7}"/>
                  </a:ext>
                </a:extLst>
              </p:cNvPr>
              <p:cNvSpPr/>
              <p:nvPr/>
            </p:nvSpPr>
            <p:spPr>
              <a:xfrm>
                <a:off x="2003910" y="2680827"/>
                <a:ext cx="13561" cy="6744"/>
              </a:xfrm>
              <a:custGeom>
                <a:avLst/>
                <a:gdLst/>
                <a:ahLst/>
                <a:cxnLst/>
                <a:rect l="l" t="t" r="r" b="b"/>
                <a:pathLst>
                  <a:path w="187" h="93" extrusionOk="0">
                    <a:moveTo>
                      <a:pt x="0" y="1"/>
                    </a:moveTo>
                    <a:lnTo>
                      <a:pt x="0" y="92"/>
                    </a:lnTo>
                    <a:lnTo>
                      <a:pt x="187" y="92"/>
                    </a:lnTo>
                    <a:lnTo>
                      <a:pt x="187" y="1"/>
                    </a:lnTo>
                    <a:close/>
                  </a:path>
                </a:pathLst>
              </a:custGeom>
              <a:solidFill>
                <a:srgbClr val="30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405" name="Google Shape;1915;p44">
                <a:extLst>
                  <a:ext uri="{FF2B5EF4-FFF2-40B4-BE49-F238E27FC236}">
                    <a16:creationId xmlns:a16="http://schemas.microsoft.com/office/drawing/2014/main" id="{BA5AB57A-50EA-F576-A386-EE5BF370E3B7}"/>
                  </a:ext>
                </a:extLst>
              </p:cNvPr>
              <p:cNvSpPr/>
              <p:nvPr/>
            </p:nvSpPr>
            <p:spPr>
              <a:xfrm>
                <a:off x="2125372" y="2687715"/>
                <a:ext cx="13851" cy="102467"/>
              </a:xfrm>
              <a:custGeom>
                <a:avLst/>
                <a:gdLst/>
                <a:ahLst/>
                <a:cxnLst/>
                <a:rect l="l" t="t" r="r" b="b"/>
                <a:pathLst>
                  <a:path w="191" h="1413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90" y="1412"/>
                    </a:lnTo>
                    <a:lnTo>
                      <a:pt x="190" y="1"/>
                    </a:lnTo>
                    <a:close/>
                  </a:path>
                </a:pathLst>
              </a:custGeom>
              <a:solidFill>
                <a:srgbClr val="30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406" name="Google Shape;1916;p44">
                <a:extLst>
                  <a:ext uri="{FF2B5EF4-FFF2-40B4-BE49-F238E27FC236}">
                    <a16:creationId xmlns:a16="http://schemas.microsoft.com/office/drawing/2014/main" id="{A7E0002A-1CC0-2D30-DFA9-EF1C94C967CB}"/>
                  </a:ext>
                </a:extLst>
              </p:cNvPr>
              <p:cNvSpPr/>
              <p:nvPr/>
            </p:nvSpPr>
            <p:spPr>
              <a:xfrm>
                <a:off x="2125372" y="2680827"/>
                <a:ext cx="13851" cy="6744"/>
              </a:xfrm>
              <a:custGeom>
                <a:avLst/>
                <a:gdLst/>
                <a:ahLst/>
                <a:cxnLst/>
                <a:rect l="l" t="t" r="r" b="b"/>
                <a:pathLst>
                  <a:path w="191" h="93" extrusionOk="0">
                    <a:moveTo>
                      <a:pt x="0" y="1"/>
                    </a:moveTo>
                    <a:lnTo>
                      <a:pt x="0" y="92"/>
                    </a:lnTo>
                    <a:lnTo>
                      <a:pt x="190" y="92"/>
                    </a:lnTo>
                    <a:lnTo>
                      <a:pt x="190" y="1"/>
                    </a:lnTo>
                    <a:close/>
                  </a:path>
                </a:pathLst>
              </a:custGeom>
              <a:solidFill>
                <a:srgbClr val="30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407" name="Google Shape;1917;p44">
                <a:extLst>
                  <a:ext uri="{FF2B5EF4-FFF2-40B4-BE49-F238E27FC236}">
                    <a16:creationId xmlns:a16="http://schemas.microsoft.com/office/drawing/2014/main" id="{289F9C3E-D17A-71F2-2772-51F3A67DAEB8}"/>
                  </a:ext>
                </a:extLst>
              </p:cNvPr>
              <p:cNvSpPr/>
              <p:nvPr/>
            </p:nvSpPr>
            <p:spPr>
              <a:xfrm>
                <a:off x="2246833" y="2687715"/>
                <a:ext cx="13561" cy="102467"/>
              </a:xfrm>
              <a:custGeom>
                <a:avLst/>
                <a:gdLst/>
                <a:ahLst/>
                <a:cxnLst/>
                <a:rect l="l" t="t" r="r" b="b"/>
                <a:pathLst>
                  <a:path w="187" h="1413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87" y="1412"/>
                    </a:lnTo>
                    <a:lnTo>
                      <a:pt x="187" y="1"/>
                    </a:lnTo>
                    <a:close/>
                  </a:path>
                </a:pathLst>
              </a:custGeom>
              <a:solidFill>
                <a:srgbClr val="30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408" name="Google Shape;1918;p44">
                <a:extLst>
                  <a:ext uri="{FF2B5EF4-FFF2-40B4-BE49-F238E27FC236}">
                    <a16:creationId xmlns:a16="http://schemas.microsoft.com/office/drawing/2014/main" id="{CB9F91D8-16A8-3F19-A0ED-206EDB5BDF41}"/>
                  </a:ext>
                </a:extLst>
              </p:cNvPr>
              <p:cNvSpPr/>
              <p:nvPr/>
            </p:nvSpPr>
            <p:spPr>
              <a:xfrm>
                <a:off x="2246833" y="2680827"/>
                <a:ext cx="13561" cy="6744"/>
              </a:xfrm>
              <a:custGeom>
                <a:avLst/>
                <a:gdLst/>
                <a:ahLst/>
                <a:cxnLst/>
                <a:rect l="l" t="t" r="r" b="b"/>
                <a:pathLst>
                  <a:path w="187" h="93" extrusionOk="0">
                    <a:moveTo>
                      <a:pt x="0" y="1"/>
                    </a:moveTo>
                    <a:lnTo>
                      <a:pt x="0" y="92"/>
                    </a:lnTo>
                    <a:lnTo>
                      <a:pt x="187" y="92"/>
                    </a:lnTo>
                    <a:lnTo>
                      <a:pt x="187" y="1"/>
                    </a:lnTo>
                    <a:close/>
                  </a:path>
                </a:pathLst>
              </a:custGeom>
              <a:solidFill>
                <a:srgbClr val="30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409" name="Google Shape;1919;p44">
                <a:extLst>
                  <a:ext uri="{FF2B5EF4-FFF2-40B4-BE49-F238E27FC236}">
                    <a16:creationId xmlns:a16="http://schemas.microsoft.com/office/drawing/2014/main" id="{3090C895-CBBF-EBE8-1CBD-B2D80EDE5BC2}"/>
                  </a:ext>
                </a:extLst>
              </p:cNvPr>
              <p:cNvSpPr/>
              <p:nvPr/>
            </p:nvSpPr>
            <p:spPr>
              <a:xfrm>
                <a:off x="2368005" y="2687715"/>
                <a:ext cx="13561" cy="102467"/>
              </a:xfrm>
              <a:custGeom>
                <a:avLst/>
                <a:gdLst/>
                <a:ahLst/>
                <a:cxnLst/>
                <a:rect l="l" t="t" r="r" b="b"/>
                <a:pathLst>
                  <a:path w="187" h="1413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87" y="1412"/>
                    </a:lnTo>
                    <a:lnTo>
                      <a:pt x="187" y="1"/>
                    </a:lnTo>
                    <a:close/>
                  </a:path>
                </a:pathLst>
              </a:custGeom>
              <a:solidFill>
                <a:srgbClr val="30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410" name="Google Shape;1920;p44">
                <a:extLst>
                  <a:ext uri="{FF2B5EF4-FFF2-40B4-BE49-F238E27FC236}">
                    <a16:creationId xmlns:a16="http://schemas.microsoft.com/office/drawing/2014/main" id="{DF659D3B-9FD6-E31F-2ACD-08F600BED33F}"/>
                  </a:ext>
                </a:extLst>
              </p:cNvPr>
              <p:cNvSpPr/>
              <p:nvPr/>
            </p:nvSpPr>
            <p:spPr>
              <a:xfrm>
                <a:off x="2368005" y="2680827"/>
                <a:ext cx="13851" cy="6744"/>
              </a:xfrm>
              <a:custGeom>
                <a:avLst/>
                <a:gdLst/>
                <a:ahLst/>
                <a:cxnLst/>
                <a:rect l="l" t="t" r="r" b="b"/>
                <a:pathLst>
                  <a:path w="191" h="93" extrusionOk="0">
                    <a:moveTo>
                      <a:pt x="0" y="1"/>
                    </a:moveTo>
                    <a:lnTo>
                      <a:pt x="0" y="92"/>
                    </a:lnTo>
                    <a:lnTo>
                      <a:pt x="190" y="92"/>
                    </a:lnTo>
                    <a:lnTo>
                      <a:pt x="190" y="1"/>
                    </a:lnTo>
                    <a:close/>
                  </a:path>
                </a:pathLst>
              </a:custGeom>
              <a:solidFill>
                <a:srgbClr val="30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411" name="Google Shape;1921;p44">
                <a:extLst>
                  <a:ext uri="{FF2B5EF4-FFF2-40B4-BE49-F238E27FC236}">
                    <a16:creationId xmlns:a16="http://schemas.microsoft.com/office/drawing/2014/main" id="{D5F45816-308F-A129-E427-2CFBCCB6EE7C}"/>
                  </a:ext>
                </a:extLst>
              </p:cNvPr>
              <p:cNvSpPr/>
              <p:nvPr/>
            </p:nvSpPr>
            <p:spPr>
              <a:xfrm>
                <a:off x="2489466" y="2687715"/>
                <a:ext cx="13561" cy="102467"/>
              </a:xfrm>
              <a:custGeom>
                <a:avLst/>
                <a:gdLst/>
                <a:ahLst/>
                <a:cxnLst/>
                <a:rect l="l" t="t" r="r" b="b"/>
                <a:pathLst>
                  <a:path w="187" h="1413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24" y="1412"/>
                    </a:lnTo>
                    <a:cubicBezTo>
                      <a:pt x="146" y="1412"/>
                      <a:pt x="165" y="1412"/>
                      <a:pt x="187" y="1409"/>
                    </a:cubicBezTo>
                    <a:lnTo>
                      <a:pt x="187" y="1"/>
                    </a:lnTo>
                    <a:close/>
                  </a:path>
                </a:pathLst>
              </a:custGeom>
              <a:solidFill>
                <a:srgbClr val="30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412" name="Google Shape;1922;p44">
                <a:extLst>
                  <a:ext uri="{FF2B5EF4-FFF2-40B4-BE49-F238E27FC236}">
                    <a16:creationId xmlns:a16="http://schemas.microsoft.com/office/drawing/2014/main" id="{97C93C3C-DD02-E6DB-9C92-6E280D169A8A}"/>
                  </a:ext>
                </a:extLst>
              </p:cNvPr>
              <p:cNvSpPr/>
              <p:nvPr/>
            </p:nvSpPr>
            <p:spPr>
              <a:xfrm>
                <a:off x="2489466" y="2680827"/>
                <a:ext cx="13561" cy="6744"/>
              </a:xfrm>
              <a:custGeom>
                <a:avLst/>
                <a:gdLst/>
                <a:ahLst/>
                <a:cxnLst/>
                <a:rect l="l" t="t" r="r" b="b"/>
                <a:pathLst>
                  <a:path w="187" h="93" extrusionOk="0">
                    <a:moveTo>
                      <a:pt x="0" y="1"/>
                    </a:moveTo>
                    <a:lnTo>
                      <a:pt x="0" y="92"/>
                    </a:lnTo>
                    <a:lnTo>
                      <a:pt x="187" y="92"/>
                    </a:lnTo>
                    <a:lnTo>
                      <a:pt x="187" y="1"/>
                    </a:lnTo>
                    <a:close/>
                  </a:path>
                </a:pathLst>
              </a:custGeom>
              <a:solidFill>
                <a:srgbClr val="30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</p:grpSp>
        <p:sp>
          <p:nvSpPr>
            <p:cNvPr id="228" name="Google Shape;1923;p44">
              <a:extLst>
                <a:ext uri="{FF2B5EF4-FFF2-40B4-BE49-F238E27FC236}">
                  <a16:creationId xmlns:a16="http://schemas.microsoft.com/office/drawing/2014/main" id="{9F223E1F-F9FB-F8B1-1140-854C2C2AEB57}"/>
                </a:ext>
              </a:extLst>
            </p:cNvPr>
            <p:cNvSpPr/>
            <p:nvPr/>
          </p:nvSpPr>
          <p:spPr>
            <a:xfrm>
              <a:off x="1416700" y="330625"/>
              <a:ext cx="813439" cy="547423"/>
            </a:xfrm>
            <a:custGeom>
              <a:avLst/>
              <a:gdLst/>
              <a:ahLst/>
              <a:cxnLst/>
              <a:rect l="l" t="t" r="r" b="b"/>
              <a:pathLst>
                <a:path w="14046" h="9453" extrusionOk="0">
                  <a:moveTo>
                    <a:pt x="5817" y="663"/>
                  </a:moveTo>
                  <a:cubicBezTo>
                    <a:pt x="6088" y="663"/>
                    <a:pt x="6358" y="678"/>
                    <a:pt x="6628" y="707"/>
                  </a:cubicBezTo>
                  <a:lnTo>
                    <a:pt x="6628" y="707"/>
                  </a:lnTo>
                  <a:cubicBezTo>
                    <a:pt x="6404" y="695"/>
                    <a:pt x="6179" y="689"/>
                    <a:pt x="5955" y="689"/>
                  </a:cubicBezTo>
                  <a:cubicBezTo>
                    <a:pt x="5446" y="689"/>
                    <a:pt x="4938" y="721"/>
                    <a:pt x="4437" y="791"/>
                  </a:cubicBezTo>
                  <a:lnTo>
                    <a:pt x="4437" y="791"/>
                  </a:lnTo>
                  <a:cubicBezTo>
                    <a:pt x="4675" y="746"/>
                    <a:pt x="4912" y="715"/>
                    <a:pt x="5138" y="695"/>
                  </a:cubicBezTo>
                  <a:cubicBezTo>
                    <a:pt x="5364" y="673"/>
                    <a:pt x="5590" y="663"/>
                    <a:pt x="5817" y="663"/>
                  </a:cubicBezTo>
                  <a:close/>
                  <a:moveTo>
                    <a:pt x="9856" y="1539"/>
                  </a:moveTo>
                  <a:cubicBezTo>
                    <a:pt x="10167" y="1648"/>
                    <a:pt x="10472" y="1773"/>
                    <a:pt x="10769" y="1914"/>
                  </a:cubicBezTo>
                  <a:lnTo>
                    <a:pt x="10769" y="1914"/>
                  </a:lnTo>
                  <a:cubicBezTo>
                    <a:pt x="10715" y="1926"/>
                    <a:pt x="10663" y="1940"/>
                    <a:pt x="10610" y="1957"/>
                  </a:cubicBezTo>
                  <a:lnTo>
                    <a:pt x="10610" y="1957"/>
                  </a:lnTo>
                  <a:cubicBezTo>
                    <a:pt x="10559" y="1947"/>
                    <a:pt x="10508" y="1937"/>
                    <a:pt x="10456" y="1928"/>
                  </a:cubicBezTo>
                  <a:lnTo>
                    <a:pt x="10456" y="1928"/>
                  </a:lnTo>
                  <a:cubicBezTo>
                    <a:pt x="10263" y="1789"/>
                    <a:pt x="10062" y="1659"/>
                    <a:pt x="9856" y="1539"/>
                  </a:cubicBezTo>
                  <a:close/>
                  <a:moveTo>
                    <a:pt x="9285" y="2038"/>
                  </a:moveTo>
                  <a:cubicBezTo>
                    <a:pt x="9595" y="2048"/>
                    <a:pt x="9905" y="2073"/>
                    <a:pt x="10212" y="2118"/>
                  </a:cubicBezTo>
                  <a:lnTo>
                    <a:pt x="10212" y="2118"/>
                  </a:lnTo>
                  <a:cubicBezTo>
                    <a:pt x="10154" y="2146"/>
                    <a:pt x="10097" y="2177"/>
                    <a:pt x="10042" y="2208"/>
                  </a:cubicBezTo>
                  <a:cubicBezTo>
                    <a:pt x="10036" y="2211"/>
                    <a:pt x="10031" y="2214"/>
                    <a:pt x="10026" y="2217"/>
                  </a:cubicBezTo>
                  <a:lnTo>
                    <a:pt x="10026" y="2217"/>
                  </a:lnTo>
                  <a:cubicBezTo>
                    <a:pt x="9786" y="2138"/>
                    <a:pt x="9536" y="2080"/>
                    <a:pt x="9285" y="2038"/>
                  </a:cubicBezTo>
                  <a:close/>
                  <a:moveTo>
                    <a:pt x="10869" y="2245"/>
                  </a:moveTo>
                  <a:cubicBezTo>
                    <a:pt x="10965" y="2268"/>
                    <a:pt x="11059" y="2294"/>
                    <a:pt x="11153" y="2322"/>
                  </a:cubicBezTo>
                  <a:cubicBezTo>
                    <a:pt x="11411" y="2398"/>
                    <a:pt x="11672" y="2496"/>
                    <a:pt x="11926" y="2618"/>
                  </a:cubicBezTo>
                  <a:lnTo>
                    <a:pt x="11926" y="2618"/>
                  </a:lnTo>
                  <a:cubicBezTo>
                    <a:pt x="11929" y="2654"/>
                    <a:pt x="11928" y="2689"/>
                    <a:pt x="11924" y="2723"/>
                  </a:cubicBezTo>
                  <a:lnTo>
                    <a:pt x="11924" y="2723"/>
                  </a:lnTo>
                  <a:cubicBezTo>
                    <a:pt x="11840" y="2785"/>
                    <a:pt x="11754" y="2844"/>
                    <a:pt x="11665" y="2900"/>
                  </a:cubicBezTo>
                  <a:cubicBezTo>
                    <a:pt x="11646" y="2912"/>
                    <a:pt x="11628" y="2924"/>
                    <a:pt x="11609" y="2935"/>
                  </a:cubicBezTo>
                  <a:lnTo>
                    <a:pt x="11609" y="2935"/>
                  </a:lnTo>
                  <a:cubicBezTo>
                    <a:pt x="11378" y="2689"/>
                    <a:pt x="11130" y="2459"/>
                    <a:pt x="10869" y="2245"/>
                  </a:cubicBezTo>
                  <a:close/>
                  <a:moveTo>
                    <a:pt x="10506" y="2259"/>
                  </a:moveTo>
                  <a:cubicBezTo>
                    <a:pt x="10609" y="2338"/>
                    <a:pt x="10710" y="2420"/>
                    <a:pt x="10809" y="2505"/>
                  </a:cubicBezTo>
                  <a:cubicBezTo>
                    <a:pt x="11014" y="2680"/>
                    <a:pt x="11209" y="2865"/>
                    <a:pt x="11392" y="3061"/>
                  </a:cubicBezTo>
                  <a:lnTo>
                    <a:pt x="11392" y="3061"/>
                  </a:lnTo>
                  <a:cubicBezTo>
                    <a:pt x="11387" y="3064"/>
                    <a:pt x="11382" y="3067"/>
                    <a:pt x="11377" y="3070"/>
                  </a:cubicBezTo>
                  <a:lnTo>
                    <a:pt x="11377" y="3070"/>
                  </a:lnTo>
                  <a:cubicBezTo>
                    <a:pt x="11109" y="2737"/>
                    <a:pt x="10727" y="2501"/>
                    <a:pt x="10339" y="2336"/>
                  </a:cubicBezTo>
                  <a:lnTo>
                    <a:pt x="10339" y="2336"/>
                  </a:lnTo>
                  <a:cubicBezTo>
                    <a:pt x="10393" y="2308"/>
                    <a:pt x="10449" y="2282"/>
                    <a:pt x="10506" y="2259"/>
                  </a:cubicBezTo>
                  <a:close/>
                  <a:moveTo>
                    <a:pt x="10069" y="2482"/>
                  </a:moveTo>
                  <a:cubicBezTo>
                    <a:pt x="10102" y="2494"/>
                    <a:pt x="10134" y="2506"/>
                    <a:pt x="10166" y="2519"/>
                  </a:cubicBezTo>
                  <a:cubicBezTo>
                    <a:pt x="10528" y="2664"/>
                    <a:pt x="10898" y="2877"/>
                    <a:pt x="11152" y="3182"/>
                  </a:cubicBezTo>
                  <a:lnTo>
                    <a:pt x="11152" y="3182"/>
                  </a:lnTo>
                  <a:cubicBezTo>
                    <a:pt x="10809" y="3342"/>
                    <a:pt x="10445" y="3459"/>
                    <a:pt x="10071" y="3529"/>
                  </a:cubicBezTo>
                  <a:cubicBezTo>
                    <a:pt x="9979" y="3547"/>
                    <a:pt x="9840" y="3581"/>
                    <a:pt x="9712" y="3581"/>
                  </a:cubicBezTo>
                  <a:cubicBezTo>
                    <a:pt x="9580" y="3581"/>
                    <a:pt x="9461" y="3545"/>
                    <a:pt x="9416" y="3419"/>
                  </a:cubicBezTo>
                  <a:cubicBezTo>
                    <a:pt x="9350" y="3229"/>
                    <a:pt x="9493" y="2991"/>
                    <a:pt x="9614" y="2848"/>
                  </a:cubicBezTo>
                  <a:cubicBezTo>
                    <a:pt x="9738" y="2702"/>
                    <a:pt x="9901" y="2583"/>
                    <a:pt x="10069" y="2482"/>
                  </a:cubicBezTo>
                  <a:close/>
                  <a:moveTo>
                    <a:pt x="6006" y="917"/>
                  </a:moveTo>
                  <a:cubicBezTo>
                    <a:pt x="6863" y="917"/>
                    <a:pt x="7729" y="999"/>
                    <a:pt x="8570" y="1179"/>
                  </a:cubicBezTo>
                  <a:lnTo>
                    <a:pt x="8570" y="1179"/>
                  </a:lnTo>
                  <a:cubicBezTo>
                    <a:pt x="9042" y="1360"/>
                    <a:pt x="9497" y="1586"/>
                    <a:pt x="9925" y="1855"/>
                  </a:cubicBezTo>
                  <a:lnTo>
                    <a:pt x="9925" y="1855"/>
                  </a:lnTo>
                  <a:cubicBezTo>
                    <a:pt x="9803" y="1842"/>
                    <a:pt x="9681" y="1832"/>
                    <a:pt x="9559" y="1825"/>
                  </a:cubicBezTo>
                  <a:cubicBezTo>
                    <a:pt x="9334" y="1811"/>
                    <a:pt x="9108" y="1805"/>
                    <a:pt x="8881" y="1805"/>
                  </a:cubicBezTo>
                  <a:cubicBezTo>
                    <a:pt x="7876" y="1805"/>
                    <a:pt x="6857" y="1933"/>
                    <a:pt x="5884" y="2154"/>
                  </a:cubicBezTo>
                  <a:cubicBezTo>
                    <a:pt x="5259" y="2296"/>
                    <a:pt x="4641" y="2494"/>
                    <a:pt x="4052" y="2757"/>
                  </a:cubicBezTo>
                  <a:cubicBezTo>
                    <a:pt x="3759" y="2889"/>
                    <a:pt x="3470" y="3042"/>
                    <a:pt x="3196" y="3210"/>
                  </a:cubicBezTo>
                  <a:cubicBezTo>
                    <a:pt x="2944" y="3364"/>
                    <a:pt x="2688" y="3536"/>
                    <a:pt x="2527" y="3781"/>
                  </a:cubicBezTo>
                  <a:cubicBezTo>
                    <a:pt x="2521" y="3789"/>
                    <a:pt x="2516" y="3798"/>
                    <a:pt x="2511" y="3806"/>
                  </a:cubicBezTo>
                  <a:lnTo>
                    <a:pt x="2511" y="3806"/>
                  </a:lnTo>
                  <a:cubicBezTo>
                    <a:pt x="2477" y="3762"/>
                    <a:pt x="2444" y="3717"/>
                    <a:pt x="2414" y="3671"/>
                  </a:cubicBezTo>
                  <a:cubicBezTo>
                    <a:pt x="2267" y="3452"/>
                    <a:pt x="2154" y="3196"/>
                    <a:pt x="2128" y="2929"/>
                  </a:cubicBezTo>
                  <a:cubicBezTo>
                    <a:pt x="2106" y="2662"/>
                    <a:pt x="2165" y="2388"/>
                    <a:pt x="2286" y="2143"/>
                  </a:cubicBezTo>
                  <a:cubicBezTo>
                    <a:pt x="2436" y="1836"/>
                    <a:pt x="2655" y="1593"/>
                    <a:pt x="2916" y="1399"/>
                  </a:cubicBezTo>
                  <a:lnTo>
                    <a:pt x="2916" y="1399"/>
                  </a:lnTo>
                  <a:cubicBezTo>
                    <a:pt x="3669" y="1106"/>
                    <a:pt x="4489" y="981"/>
                    <a:pt x="5291" y="936"/>
                  </a:cubicBezTo>
                  <a:cubicBezTo>
                    <a:pt x="5529" y="924"/>
                    <a:pt x="5767" y="917"/>
                    <a:pt x="6006" y="917"/>
                  </a:cubicBezTo>
                  <a:close/>
                  <a:moveTo>
                    <a:pt x="8074" y="2175"/>
                  </a:moveTo>
                  <a:cubicBezTo>
                    <a:pt x="8228" y="2175"/>
                    <a:pt x="8381" y="2180"/>
                    <a:pt x="8535" y="2190"/>
                  </a:cubicBezTo>
                  <a:cubicBezTo>
                    <a:pt x="8947" y="2217"/>
                    <a:pt x="9367" y="2273"/>
                    <a:pt x="9766" y="2385"/>
                  </a:cubicBezTo>
                  <a:lnTo>
                    <a:pt x="9766" y="2385"/>
                  </a:lnTo>
                  <a:cubicBezTo>
                    <a:pt x="9423" y="2631"/>
                    <a:pt x="9097" y="2984"/>
                    <a:pt x="9160" y="3419"/>
                  </a:cubicBezTo>
                  <a:cubicBezTo>
                    <a:pt x="9200" y="3686"/>
                    <a:pt x="9443" y="3828"/>
                    <a:pt x="9696" y="3828"/>
                  </a:cubicBezTo>
                  <a:cubicBezTo>
                    <a:pt x="9699" y="3828"/>
                    <a:pt x="9702" y="3828"/>
                    <a:pt x="9705" y="3828"/>
                  </a:cubicBezTo>
                  <a:cubicBezTo>
                    <a:pt x="9755" y="3827"/>
                    <a:pt x="9805" y="3824"/>
                    <a:pt x="9855" y="3819"/>
                  </a:cubicBezTo>
                  <a:lnTo>
                    <a:pt x="9855" y="3819"/>
                  </a:lnTo>
                  <a:cubicBezTo>
                    <a:pt x="9540" y="3889"/>
                    <a:pt x="9222" y="3941"/>
                    <a:pt x="8902" y="3977"/>
                  </a:cubicBezTo>
                  <a:lnTo>
                    <a:pt x="8902" y="3977"/>
                  </a:lnTo>
                  <a:cubicBezTo>
                    <a:pt x="8407" y="3848"/>
                    <a:pt x="7899" y="3791"/>
                    <a:pt x="7390" y="3791"/>
                  </a:cubicBezTo>
                  <a:cubicBezTo>
                    <a:pt x="6997" y="3791"/>
                    <a:pt x="6604" y="3825"/>
                    <a:pt x="6215" y="3884"/>
                  </a:cubicBezTo>
                  <a:lnTo>
                    <a:pt x="6215" y="3884"/>
                  </a:lnTo>
                  <a:cubicBezTo>
                    <a:pt x="5977" y="3841"/>
                    <a:pt x="5741" y="3789"/>
                    <a:pt x="5507" y="3726"/>
                  </a:cubicBezTo>
                  <a:cubicBezTo>
                    <a:pt x="5288" y="3668"/>
                    <a:pt x="5057" y="3583"/>
                    <a:pt x="4900" y="3415"/>
                  </a:cubicBezTo>
                  <a:cubicBezTo>
                    <a:pt x="4728" y="3221"/>
                    <a:pt x="4838" y="3013"/>
                    <a:pt x="5028" y="2892"/>
                  </a:cubicBezTo>
                  <a:cubicBezTo>
                    <a:pt x="5277" y="2739"/>
                    <a:pt x="5562" y="2644"/>
                    <a:pt x="5836" y="2545"/>
                  </a:cubicBezTo>
                  <a:cubicBezTo>
                    <a:pt x="6118" y="2450"/>
                    <a:pt x="6403" y="2373"/>
                    <a:pt x="6692" y="2315"/>
                  </a:cubicBezTo>
                  <a:cubicBezTo>
                    <a:pt x="7145" y="2221"/>
                    <a:pt x="7609" y="2175"/>
                    <a:pt x="8074" y="2175"/>
                  </a:cubicBezTo>
                  <a:close/>
                  <a:moveTo>
                    <a:pt x="4982" y="2634"/>
                  </a:moveTo>
                  <a:cubicBezTo>
                    <a:pt x="4941" y="2657"/>
                    <a:pt x="4902" y="2681"/>
                    <a:pt x="4864" y="2706"/>
                  </a:cubicBezTo>
                  <a:cubicBezTo>
                    <a:pt x="4655" y="2852"/>
                    <a:pt x="4498" y="3090"/>
                    <a:pt x="4575" y="3353"/>
                  </a:cubicBezTo>
                  <a:cubicBezTo>
                    <a:pt x="4644" y="3591"/>
                    <a:pt x="4867" y="3748"/>
                    <a:pt x="5083" y="3850"/>
                  </a:cubicBezTo>
                  <a:cubicBezTo>
                    <a:pt x="5234" y="3921"/>
                    <a:pt x="5394" y="3970"/>
                    <a:pt x="5557" y="4010"/>
                  </a:cubicBezTo>
                  <a:lnTo>
                    <a:pt x="5557" y="4010"/>
                  </a:lnTo>
                  <a:cubicBezTo>
                    <a:pt x="5445" y="4035"/>
                    <a:pt x="5333" y="4063"/>
                    <a:pt x="5222" y="4092"/>
                  </a:cubicBezTo>
                  <a:cubicBezTo>
                    <a:pt x="4632" y="4244"/>
                    <a:pt x="4054" y="4451"/>
                    <a:pt x="3489" y="4687"/>
                  </a:cubicBezTo>
                  <a:lnTo>
                    <a:pt x="3489" y="4687"/>
                  </a:lnTo>
                  <a:cubicBezTo>
                    <a:pt x="3200" y="4489"/>
                    <a:pt x="2916" y="4264"/>
                    <a:pt x="2679" y="4005"/>
                  </a:cubicBezTo>
                  <a:lnTo>
                    <a:pt x="2679" y="4005"/>
                  </a:lnTo>
                  <a:cubicBezTo>
                    <a:pt x="2714" y="3914"/>
                    <a:pt x="2771" y="3826"/>
                    <a:pt x="2852" y="3744"/>
                  </a:cubicBezTo>
                  <a:cubicBezTo>
                    <a:pt x="3054" y="3540"/>
                    <a:pt x="3320" y="3393"/>
                    <a:pt x="3569" y="3251"/>
                  </a:cubicBezTo>
                  <a:cubicBezTo>
                    <a:pt x="3836" y="3101"/>
                    <a:pt x="4110" y="2965"/>
                    <a:pt x="4392" y="2852"/>
                  </a:cubicBezTo>
                  <a:cubicBezTo>
                    <a:pt x="4586" y="2772"/>
                    <a:pt x="4783" y="2700"/>
                    <a:pt x="4982" y="2634"/>
                  </a:cubicBezTo>
                  <a:close/>
                  <a:moveTo>
                    <a:pt x="2638" y="4344"/>
                  </a:moveTo>
                  <a:cubicBezTo>
                    <a:pt x="2672" y="4378"/>
                    <a:pt x="2707" y="4411"/>
                    <a:pt x="2743" y="4443"/>
                  </a:cubicBezTo>
                  <a:cubicBezTo>
                    <a:pt x="2887" y="4574"/>
                    <a:pt x="3038" y="4698"/>
                    <a:pt x="3195" y="4815"/>
                  </a:cubicBezTo>
                  <a:lnTo>
                    <a:pt x="3195" y="4815"/>
                  </a:lnTo>
                  <a:cubicBezTo>
                    <a:pt x="3115" y="4852"/>
                    <a:pt x="3034" y="4894"/>
                    <a:pt x="2953" y="4941"/>
                  </a:cubicBezTo>
                  <a:lnTo>
                    <a:pt x="2953" y="4941"/>
                  </a:lnTo>
                  <a:cubicBezTo>
                    <a:pt x="2784" y="4773"/>
                    <a:pt x="2665" y="4561"/>
                    <a:pt x="2638" y="4344"/>
                  </a:cubicBezTo>
                  <a:close/>
                  <a:moveTo>
                    <a:pt x="11397" y="3602"/>
                  </a:moveTo>
                  <a:cubicBezTo>
                    <a:pt x="11511" y="3930"/>
                    <a:pt x="11475" y="4289"/>
                    <a:pt x="11278" y="4593"/>
                  </a:cubicBezTo>
                  <a:cubicBezTo>
                    <a:pt x="11107" y="4862"/>
                    <a:pt x="10852" y="5071"/>
                    <a:pt x="10574" y="5232"/>
                  </a:cubicBezTo>
                  <a:lnTo>
                    <a:pt x="10574" y="5232"/>
                  </a:lnTo>
                  <a:cubicBezTo>
                    <a:pt x="10560" y="5141"/>
                    <a:pt x="10535" y="5052"/>
                    <a:pt x="10499" y="4969"/>
                  </a:cubicBezTo>
                  <a:cubicBezTo>
                    <a:pt x="10317" y="4553"/>
                    <a:pt x="9890" y="4316"/>
                    <a:pt x="9462" y="4155"/>
                  </a:cubicBezTo>
                  <a:lnTo>
                    <a:pt x="9462" y="4155"/>
                  </a:lnTo>
                  <a:cubicBezTo>
                    <a:pt x="9948" y="4072"/>
                    <a:pt x="10427" y="3955"/>
                    <a:pt x="10897" y="3796"/>
                  </a:cubicBezTo>
                  <a:cubicBezTo>
                    <a:pt x="11056" y="3741"/>
                    <a:pt x="11230" y="3680"/>
                    <a:pt x="11397" y="3602"/>
                  </a:cubicBezTo>
                  <a:close/>
                  <a:moveTo>
                    <a:pt x="11711" y="3426"/>
                  </a:moveTo>
                  <a:cubicBezTo>
                    <a:pt x="11759" y="3485"/>
                    <a:pt x="11806" y="3545"/>
                    <a:pt x="11852" y="3605"/>
                  </a:cubicBezTo>
                  <a:cubicBezTo>
                    <a:pt x="12027" y="3836"/>
                    <a:pt x="12203" y="4081"/>
                    <a:pt x="12269" y="4366"/>
                  </a:cubicBezTo>
                  <a:cubicBezTo>
                    <a:pt x="12334" y="4629"/>
                    <a:pt x="12243" y="4878"/>
                    <a:pt x="12031" y="5046"/>
                  </a:cubicBezTo>
                  <a:cubicBezTo>
                    <a:pt x="11848" y="5196"/>
                    <a:pt x="11614" y="5284"/>
                    <a:pt x="11395" y="5357"/>
                  </a:cubicBezTo>
                  <a:cubicBezTo>
                    <a:pt x="11115" y="5451"/>
                    <a:pt x="10832" y="5540"/>
                    <a:pt x="10548" y="5623"/>
                  </a:cubicBezTo>
                  <a:lnTo>
                    <a:pt x="10548" y="5623"/>
                  </a:lnTo>
                  <a:cubicBezTo>
                    <a:pt x="10556" y="5598"/>
                    <a:pt x="10563" y="5573"/>
                    <a:pt x="10568" y="5547"/>
                  </a:cubicBezTo>
                  <a:lnTo>
                    <a:pt x="10568" y="5547"/>
                  </a:lnTo>
                  <a:cubicBezTo>
                    <a:pt x="10965" y="5340"/>
                    <a:pt x="11346" y="5047"/>
                    <a:pt x="11555" y="4651"/>
                  </a:cubicBezTo>
                  <a:cubicBezTo>
                    <a:pt x="11748" y="4283"/>
                    <a:pt x="11770" y="3858"/>
                    <a:pt x="11622" y="3483"/>
                  </a:cubicBezTo>
                  <a:lnTo>
                    <a:pt x="11622" y="3483"/>
                  </a:lnTo>
                  <a:cubicBezTo>
                    <a:pt x="11652" y="3465"/>
                    <a:pt x="11682" y="3446"/>
                    <a:pt x="11711" y="3426"/>
                  </a:cubicBezTo>
                  <a:close/>
                  <a:moveTo>
                    <a:pt x="10164" y="5731"/>
                  </a:moveTo>
                  <a:cubicBezTo>
                    <a:pt x="10162" y="5733"/>
                    <a:pt x="10160" y="5736"/>
                    <a:pt x="10157" y="5738"/>
                  </a:cubicBezTo>
                  <a:lnTo>
                    <a:pt x="10157" y="5738"/>
                  </a:lnTo>
                  <a:cubicBezTo>
                    <a:pt x="10145" y="5741"/>
                    <a:pt x="10133" y="5745"/>
                    <a:pt x="10121" y="5748"/>
                  </a:cubicBezTo>
                  <a:lnTo>
                    <a:pt x="10121" y="5748"/>
                  </a:lnTo>
                  <a:cubicBezTo>
                    <a:pt x="10136" y="5743"/>
                    <a:pt x="10150" y="5737"/>
                    <a:pt x="10164" y="5731"/>
                  </a:cubicBezTo>
                  <a:close/>
                  <a:moveTo>
                    <a:pt x="3412" y="4968"/>
                  </a:moveTo>
                  <a:lnTo>
                    <a:pt x="3412" y="4968"/>
                  </a:lnTo>
                  <a:cubicBezTo>
                    <a:pt x="3685" y="5153"/>
                    <a:pt x="3973" y="5316"/>
                    <a:pt x="4271" y="5459"/>
                  </a:cubicBezTo>
                  <a:cubicBezTo>
                    <a:pt x="4555" y="5595"/>
                    <a:pt x="4847" y="5711"/>
                    <a:pt x="5143" y="5809"/>
                  </a:cubicBezTo>
                  <a:lnTo>
                    <a:pt x="5143" y="5809"/>
                  </a:lnTo>
                  <a:cubicBezTo>
                    <a:pt x="5030" y="5786"/>
                    <a:pt x="4917" y="5761"/>
                    <a:pt x="4805" y="5734"/>
                  </a:cubicBezTo>
                  <a:cubicBezTo>
                    <a:pt x="4502" y="5653"/>
                    <a:pt x="4202" y="5569"/>
                    <a:pt x="3909" y="5459"/>
                  </a:cubicBezTo>
                  <a:cubicBezTo>
                    <a:pt x="3641" y="5362"/>
                    <a:pt x="3380" y="5253"/>
                    <a:pt x="3144" y="5098"/>
                  </a:cubicBezTo>
                  <a:lnTo>
                    <a:pt x="3144" y="5098"/>
                  </a:lnTo>
                  <a:cubicBezTo>
                    <a:pt x="3231" y="5051"/>
                    <a:pt x="3321" y="5008"/>
                    <a:pt x="3412" y="4968"/>
                  </a:cubicBezTo>
                  <a:close/>
                  <a:moveTo>
                    <a:pt x="12227" y="2802"/>
                  </a:moveTo>
                  <a:cubicBezTo>
                    <a:pt x="12373" y="2914"/>
                    <a:pt x="12516" y="3032"/>
                    <a:pt x="12652" y="3156"/>
                  </a:cubicBezTo>
                  <a:cubicBezTo>
                    <a:pt x="12850" y="3331"/>
                    <a:pt x="13033" y="3521"/>
                    <a:pt x="13208" y="3715"/>
                  </a:cubicBezTo>
                  <a:cubicBezTo>
                    <a:pt x="13329" y="3852"/>
                    <a:pt x="13454" y="3997"/>
                    <a:pt x="13552" y="4154"/>
                  </a:cubicBezTo>
                  <a:lnTo>
                    <a:pt x="13552" y="4154"/>
                  </a:lnTo>
                  <a:cubicBezTo>
                    <a:pt x="13563" y="4181"/>
                    <a:pt x="13574" y="4207"/>
                    <a:pt x="13585" y="4234"/>
                  </a:cubicBezTo>
                  <a:cubicBezTo>
                    <a:pt x="13670" y="4451"/>
                    <a:pt x="13715" y="4681"/>
                    <a:pt x="13706" y="4906"/>
                  </a:cubicBezTo>
                  <a:lnTo>
                    <a:pt x="13706" y="4906"/>
                  </a:lnTo>
                  <a:cubicBezTo>
                    <a:pt x="13675" y="5001"/>
                    <a:pt x="13623" y="5090"/>
                    <a:pt x="13548" y="5170"/>
                  </a:cubicBezTo>
                  <a:cubicBezTo>
                    <a:pt x="13366" y="5361"/>
                    <a:pt x="13113" y="5478"/>
                    <a:pt x="12868" y="5569"/>
                  </a:cubicBezTo>
                  <a:cubicBezTo>
                    <a:pt x="12272" y="5781"/>
                    <a:pt x="11643" y="5862"/>
                    <a:pt x="11011" y="5909"/>
                  </a:cubicBezTo>
                  <a:cubicBezTo>
                    <a:pt x="10819" y="5924"/>
                    <a:pt x="10625" y="5939"/>
                    <a:pt x="10430" y="5953"/>
                  </a:cubicBezTo>
                  <a:lnTo>
                    <a:pt x="10430" y="5953"/>
                  </a:lnTo>
                  <a:cubicBezTo>
                    <a:pt x="10790" y="5848"/>
                    <a:pt x="11148" y="5735"/>
                    <a:pt x="11501" y="5613"/>
                  </a:cubicBezTo>
                  <a:cubicBezTo>
                    <a:pt x="11994" y="5445"/>
                    <a:pt x="12557" y="5152"/>
                    <a:pt x="12554" y="4552"/>
                  </a:cubicBezTo>
                  <a:cubicBezTo>
                    <a:pt x="12554" y="4249"/>
                    <a:pt x="12400" y="3960"/>
                    <a:pt x="12232" y="3711"/>
                  </a:cubicBezTo>
                  <a:cubicBezTo>
                    <a:pt x="12130" y="3561"/>
                    <a:pt x="12017" y="3414"/>
                    <a:pt x="11900" y="3271"/>
                  </a:cubicBezTo>
                  <a:lnTo>
                    <a:pt x="11900" y="3271"/>
                  </a:lnTo>
                  <a:cubicBezTo>
                    <a:pt x="12008" y="3163"/>
                    <a:pt x="12094" y="3037"/>
                    <a:pt x="12144" y="2885"/>
                  </a:cubicBezTo>
                  <a:cubicBezTo>
                    <a:pt x="12147" y="2877"/>
                    <a:pt x="12149" y="2869"/>
                    <a:pt x="12152" y="2861"/>
                  </a:cubicBezTo>
                  <a:lnTo>
                    <a:pt x="12152" y="2861"/>
                  </a:lnTo>
                  <a:cubicBezTo>
                    <a:pt x="12171" y="2846"/>
                    <a:pt x="12191" y="2831"/>
                    <a:pt x="12210" y="2816"/>
                  </a:cubicBezTo>
                  <a:cubicBezTo>
                    <a:pt x="12216" y="2811"/>
                    <a:pt x="12221" y="2807"/>
                    <a:pt x="12227" y="2802"/>
                  </a:cubicBezTo>
                  <a:close/>
                  <a:moveTo>
                    <a:pt x="6141" y="4133"/>
                  </a:moveTo>
                  <a:lnTo>
                    <a:pt x="6141" y="4133"/>
                  </a:lnTo>
                  <a:cubicBezTo>
                    <a:pt x="6407" y="4184"/>
                    <a:pt x="6674" y="4222"/>
                    <a:pt x="6944" y="4249"/>
                  </a:cubicBezTo>
                  <a:cubicBezTo>
                    <a:pt x="7251" y="4278"/>
                    <a:pt x="7559" y="4292"/>
                    <a:pt x="7866" y="4292"/>
                  </a:cubicBezTo>
                  <a:cubicBezTo>
                    <a:pt x="8227" y="4292"/>
                    <a:pt x="8586" y="4272"/>
                    <a:pt x="8943" y="4231"/>
                  </a:cubicBezTo>
                  <a:lnTo>
                    <a:pt x="8943" y="4231"/>
                  </a:lnTo>
                  <a:cubicBezTo>
                    <a:pt x="9202" y="4302"/>
                    <a:pt x="9453" y="4396"/>
                    <a:pt x="9687" y="4516"/>
                  </a:cubicBezTo>
                  <a:cubicBezTo>
                    <a:pt x="9914" y="4637"/>
                    <a:pt x="10137" y="4794"/>
                    <a:pt x="10254" y="5032"/>
                  </a:cubicBezTo>
                  <a:cubicBezTo>
                    <a:pt x="10300" y="5135"/>
                    <a:pt x="10327" y="5250"/>
                    <a:pt x="10325" y="5362"/>
                  </a:cubicBezTo>
                  <a:lnTo>
                    <a:pt x="10325" y="5362"/>
                  </a:lnTo>
                  <a:cubicBezTo>
                    <a:pt x="10271" y="5388"/>
                    <a:pt x="10216" y="5411"/>
                    <a:pt x="10162" y="5434"/>
                  </a:cubicBezTo>
                  <a:cubicBezTo>
                    <a:pt x="9636" y="5660"/>
                    <a:pt x="9062" y="5792"/>
                    <a:pt x="8495" y="5884"/>
                  </a:cubicBezTo>
                  <a:cubicBezTo>
                    <a:pt x="8195" y="5931"/>
                    <a:pt x="7893" y="5965"/>
                    <a:pt x="7589" y="5983"/>
                  </a:cubicBezTo>
                  <a:lnTo>
                    <a:pt x="7589" y="5983"/>
                  </a:lnTo>
                  <a:cubicBezTo>
                    <a:pt x="6227" y="5886"/>
                    <a:pt x="4896" y="5576"/>
                    <a:pt x="3722" y="4840"/>
                  </a:cubicBezTo>
                  <a:lnTo>
                    <a:pt x="3722" y="4840"/>
                  </a:lnTo>
                  <a:cubicBezTo>
                    <a:pt x="3946" y="4750"/>
                    <a:pt x="4170" y="4662"/>
                    <a:pt x="4403" y="4585"/>
                  </a:cubicBezTo>
                  <a:cubicBezTo>
                    <a:pt x="4968" y="4387"/>
                    <a:pt x="5555" y="4228"/>
                    <a:pt x="6141" y="4133"/>
                  </a:cubicBezTo>
                  <a:close/>
                  <a:moveTo>
                    <a:pt x="2902" y="5252"/>
                  </a:moveTo>
                  <a:cubicBezTo>
                    <a:pt x="2916" y="5263"/>
                    <a:pt x="2930" y="5273"/>
                    <a:pt x="2944" y="5284"/>
                  </a:cubicBezTo>
                  <a:cubicBezTo>
                    <a:pt x="3196" y="5474"/>
                    <a:pt x="3489" y="5591"/>
                    <a:pt x="3778" y="5701"/>
                  </a:cubicBezTo>
                  <a:cubicBezTo>
                    <a:pt x="4088" y="5814"/>
                    <a:pt x="4403" y="5916"/>
                    <a:pt x="4721" y="5993"/>
                  </a:cubicBezTo>
                  <a:cubicBezTo>
                    <a:pt x="5473" y="6183"/>
                    <a:pt x="6246" y="6278"/>
                    <a:pt x="7019" y="6278"/>
                  </a:cubicBezTo>
                  <a:cubicBezTo>
                    <a:pt x="7184" y="6278"/>
                    <a:pt x="7349" y="6273"/>
                    <a:pt x="7514" y="6265"/>
                  </a:cubicBezTo>
                  <a:lnTo>
                    <a:pt x="7514" y="6265"/>
                  </a:lnTo>
                  <a:cubicBezTo>
                    <a:pt x="7604" y="6272"/>
                    <a:pt x="7694" y="6278"/>
                    <a:pt x="7785" y="6283"/>
                  </a:cubicBezTo>
                  <a:lnTo>
                    <a:pt x="7785" y="6283"/>
                  </a:lnTo>
                  <a:cubicBezTo>
                    <a:pt x="7412" y="6316"/>
                    <a:pt x="7041" y="6359"/>
                    <a:pt x="6677" y="6450"/>
                  </a:cubicBezTo>
                  <a:cubicBezTo>
                    <a:pt x="6566" y="6480"/>
                    <a:pt x="6448" y="6513"/>
                    <a:pt x="6341" y="6565"/>
                  </a:cubicBezTo>
                  <a:lnTo>
                    <a:pt x="6341" y="6565"/>
                  </a:lnTo>
                  <a:cubicBezTo>
                    <a:pt x="5803" y="6647"/>
                    <a:pt x="5260" y="6722"/>
                    <a:pt x="4717" y="6728"/>
                  </a:cubicBezTo>
                  <a:cubicBezTo>
                    <a:pt x="4680" y="6729"/>
                    <a:pt x="4642" y="6729"/>
                    <a:pt x="4604" y="6729"/>
                  </a:cubicBezTo>
                  <a:cubicBezTo>
                    <a:pt x="4062" y="6729"/>
                    <a:pt x="3509" y="6653"/>
                    <a:pt x="3017" y="6414"/>
                  </a:cubicBezTo>
                  <a:cubicBezTo>
                    <a:pt x="2794" y="6304"/>
                    <a:pt x="2509" y="6154"/>
                    <a:pt x="2494" y="5869"/>
                  </a:cubicBezTo>
                  <a:cubicBezTo>
                    <a:pt x="2487" y="5646"/>
                    <a:pt x="2659" y="5452"/>
                    <a:pt x="2819" y="5317"/>
                  </a:cubicBezTo>
                  <a:cubicBezTo>
                    <a:pt x="2846" y="5294"/>
                    <a:pt x="2874" y="5272"/>
                    <a:pt x="2902" y="5252"/>
                  </a:cubicBezTo>
                  <a:close/>
                  <a:moveTo>
                    <a:pt x="13478" y="5587"/>
                  </a:moveTo>
                  <a:cubicBezTo>
                    <a:pt x="13467" y="5603"/>
                    <a:pt x="13455" y="5619"/>
                    <a:pt x="13442" y="5635"/>
                  </a:cubicBezTo>
                  <a:cubicBezTo>
                    <a:pt x="13106" y="6063"/>
                    <a:pt x="12561" y="6289"/>
                    <a:pt x="12071" y="6491"/>
                  </a:cubicBezTo>
                  <a:cubicBezTo>
                    <a:pt x="11031" y="6927"/>
                    <a:pt x="9940" y="7240"/>
                    <a:pt x="8828" y="7426"/>
                  </a:cubicBezTo>
                  <a:lnTo>
                    <a:pt x="8828" y="7426"/>
                  </a:lnTo>
                  <a:cubicBezTo>
                    <a:pt x="8620" y="7339"/>
                    <a:pt x="8398" y="7310"/>
                    <a:pt x="8172" y="7310"/>
                  </a:cubicBezTo>
                  <a:cubicBezTo>
                    <a:pt x="7953" y="7310"/>
                    <a:pt x="7731" y="7337"/>
                    <a:pt x="7515" y="7365"/>
                  </a:cubicBezTo>
                  <a:cubicBezTo>
                    <a:pt x="7311" y="7392"/>
                    <a:pt x="7096" y="7427"/>
                    <a:pt x="6887" y="7427"/>
                  </a:cubicBezTo>
                  <a:cubicBezTo>
                    <a:pt x="6814" y="7427"/>
                    <a:pt x="6741" y="7422"/>
                    <a:pt x="6670" y="7412"/>
                  </a:cubicBezTo>
                  <a:cubicBezTo>
                    <a:pt x="6495" y="7383"/>
                    <a:pt x="6165" y="7258"/>
                    <a:pt x="6239" y="7028"/>
                  </a:cubicBezTo>
                  <a:cubicBezTo>
                    <a:pt x="6264" y="6944"/>
                    <a:pt x="6327" y="6882"/>
                    <a:pt x="6407" y="6835"/>
                  </a:cubicBezTo>
                  <a:lnTo>
                    <a:pt x="6407" y="6835"/>
                  </a:lnTo>
                  <a:cubicBezTo>
                    <a:pt x="6733" y="6786"/>
                    <a:pt x="7059" y="6729"/>
                    <a:pt x="7383" y="6670"/>
                  </a:cubicBezTo>
                  <a:cubicBezTo>
                    <a:pt x="7599" y="6630"/>
                    <a:pt x="7816" y="6588"/>
                    <a:pt x="8032" y="6544"/>
                  </a:cubicBezTo>
                  <a:lnTo>
                    <a:pt x="8032" y="6544"/>
                  </a:lnTo>
                  <a:cubicBezTo>
                    <a:pt x="8583" y="6498"/>
                    <a:pt x="9144" y="6456"/>
                    <a:pt x="9671" y="6282"/>
                  </a:cubicBezTo>
                  <a:lnTo>
                    <a:pt x="9671" y="6282"/>
                  </a:lnTo>
                  <a:cubicBezTo>
                    <a:pt x="9868" y="6273"/>
                    <a:pt x="10065" y="6262"/>
                    <a:pt x="10261" y="6249"/>
                  </a:cubicBezTo>
                  <a:cubicBezTo>
                    <a:pt x="10945" y="6209"/>
                    <a:pt x="11629" y="6172"/>
                    <a:pt x="12298" y="6026"/>
                  </a:cubicBezTo>
                  <a:cubicBezTo>
                    <a:pt x="12616" y="5957"/>
                    <a:pt x="12930" y="5862"/>
                    <a:pt x="13230" y="5723"/>
                  </a:cubicBezTo>
                  <a:cubicBezTo>
                    <a:pt x="13315" y="5683"/>
                    <a:pt x="13399" y="5638"/>
                    <a:pt x="13478" y="5587"/>
                  </a:cubicBezTo>
                  <a:close/>
                  <a:moveTo>
                    <a:pt x="8093" y="7530"/>
                  </a:moveTo>
                  <a:cubicBezTo>
                    <a:pt x="7952" y="7547"/>
                    <a:pt x="7811" y="7561"/>
                    <a:pt x="7669" y="7574"/>
                  </a:cubicBezTo>
                  <a:lnTo>
                    <a:pt x="7669" y="7574"/>
                  </a:lnTo>
                  <a:cubicBezTo>
                    <a:pt x="7807" y="7555"/>
                    <a:pt x="7950" y="7537"/>
                    <a:pt x="8093" y="7530"/>
                  </a:cubicBezTo>
                  <a:close/>
                  <a:moveTo>
                    <a:pt x="2310" y="1681"/>
                  </a:moveTo>
                  <a:cubicBezTo>
                    <a:pt x="2033" y="2037"/>
                    <a:pt x="1858" y="2482"/>
                    <a:pt x="1883" y="2933"/>
                  </a:cubicBezTo>
                  <a:cubicBezTo>
                    <a:pt x="1910" y="3371"/>
                    <a:pt x="2119" y="3758"/>
                    <a:pt x="2397" y="4087"/>
                  </a:cubicBezTo>
                  <a:lnTo>
                    <a:pt x="2397" y="4087"/>
                  </a:lnTo>
                  <a:cubicBezTo>
                    <a:pt x="2322" y="4444"/>
                    <a:pt x="2477" y="4814"/>
                    <a:pt x="2728" y="5089"/>
                  </a:cubicBezTo>
                  <a:lnTo>
                    <a:pt x="2728" y="5089"/>
                  </a:lnTo>
                  <a:cubicBezTo>
                    <a:pt x="2485" y="5271"/>
                    <a:pt x="2290" y="5507"/>
                    <a:pt x="2260" y="5810"/>
                  </a:cubicBezTo>
                  <a:cubicBezTo>
                    <a:pt x="2194" y="6432"/>
                    <a:pt x="2980" y="6728"/>
                    <a:pt x="3459" y="6856"/>
                  </a:cubicBezTo>
                  <a:cubicBezTo>
                    <a:pt x="3841" y="6963"/>
                    <a:pt x="4234" y="7001"/>
                    <a:pt x="4627" y="7001"/>
                  </a:cubicBezTo>
                  <a:cubicBezTo>
                    <a:pt x="4867" y="7001"/>
                    <a:pt x="5106" y="6987"/>
                    <a:pt x="5343" y="6966"/>
                  </a:cubicBezTo>
                  <a:cubicBezTo>
                    <a:pt x="5565" y="6946"/>
                    <a:pt x="5788" y="6920"/>
                    <a:pt x="6010" y="6891"/>
                  </a:cubicBezTo>
                  <a:lnTo>
                    <a:pt x="6010" y="6891"/>
                  </a:lnTo>
                  <a:cubicBezTo>
                    <a:pt x="5943" y="7065"/>
                    <a:pt x="5989" y="7261"/>
                    <a:pt x="6125" y="7397"/>
                  </a:cubicBezTo>
                  <a:cubicBezTo>
                    <a:pt x="6254" y="7528"/>
                    <a:pt x="6415" y="7597"/>
                    <a:pt x="6589" y="7629"/>
                  </a:cubicBezTo>
                  <a:lnTo>
                    <a:pt x="6589" y="7629"/>
                  </a:lnTo>
                  <a:cubicBezTo>
                    <a:pt x="6514" y="7630"/>
                    <a:pt x="6438" y="7631"/>
                    <a:pt x="6363" y="7631"/>
                  </a:cubicBezTo>
                  <a:cubicBezTo>
                    <a:pt x="5850" y="7631"/>
                    <a:pt x="5337" y="7604"/>
                    <a:pt x="4827" y="7551"/>
                  </a:cubicBezTo>
                  <a:cubicBezTo>
                    <a:pt x="4238" y="7492"/>
                    <a:pt x="3642" y="7397"/>
                    <a:pt x="3068" y="7251"/>
                  </a:cubicBezTo>
                  <a:cubicBezTo>
                    <a:pt x="2567" y="7123"/>
                    <a:pt x="2081" y="6948"/>
                    <a:pt x="1642" y="6677"/>
                  </a:cubicBezTo>
                  <a:cubicBezTo>
                    <a:pt x="1221" y="6417"/>
                    <a:pt x="859" y="6055"/>
                    <a:pt x="647" y="5606"/>
                  </a:cubicBezTo>
                  <a:cubicBezTo>
                    <a:pt x="446" y="5174"/>
                    <a:pt x="402" y="4680"/>
                    <a:pt x="472" y="4220"/>
                  </a:cubicBezTo>
                  <a:cubicBezTo>
                    <a:pt x="618" y="3229"/>
                    <a:pt x="1225" y="2362"/>
                    <a:pt x="2063" y="1828"/>
                  </a:cubicBezTo>
                  <a:cubicBezTo>
                    <a:pt x="2144" y="1776"/>
                    <a:pt x="2226" y="1727"/>
                    <a:pt x="2310" y="1681"/>
                  </a:cubicBezTo>
                  <a:close/>
                  <a:moveTo>
                    <a:pt x="11383" y="1"/>
                  </a:moveTo>
                  <a:cubicBezTo>
                    <a:pt x="11057" y="1"/>
                    <a:pt x="10728" y="64"/>
                    <a:pt x="10418" y="157"/>
                  </a:cubicBezTo>
                  <a:cubicBezTo>
                    <a:pt x="10274" y="197"/>
                    <a:pt x="10321" y="404"/>
                    <a:pt x="10451" y="404"/>
                  </a:cubicBezTo>
                  <a:cubicBezTo>
                    <a:pt x="10462" y="404"/>
                    <a:pt x="10475" y="402"/>
                    <a:pt x="10488" y="398"/>
                  </a:cubicBezTo>
                  <a:cubicBezTo>
                    <a:pt x="10771" y="313"/>
                    <a:pt x="11082" y="251"/>
                    <a:pt x="11388" y="251"/>
                  </a:cubicBezTo>
                  <a:cubicBezTo>
                    <a:pt x="11688" y="251"/>
                    <a:pt x="11984" y="311"/>
                    <a:pt x="12247" y="468"/>
                  </a:cubicBezTo>
                  <a:cubicBezTo>
                    <a:pt x="12656" y="713"/>
                    <a:pt x="12967" y="1221"/>
                    <a:pt x="12817" y="1704"/>
                  </a:cubicBezTo>
                  <a:cubicBezTo>
                    <a:pt x="12729" y="1978"/>
                    <a:pt x="12521" y="2198"/>
                    <a:pt x="12320" y="2391"/>
                  </a:cubicBezTo>
                  <a:cubicBezTo>
                    <a:pt x="12283" y="2426"/>
                    <a:pt x="12245" y="2461"/>
                    <a:pt x="12207" y="2494"/>
                  </a:cubicBezTo>
                  <a:lnTo>
                    <a:pt x="12207" y="2494"/>
                  </a:lnTo>
                  <a:cubicBezTo>
                    <a:pt x="12189" y="2481"/>
                    <a:pt x="12170" y="2467"/>
                    <a:pt x="12151" y="2454"/>
                  </a:cubicBezTo>
                  <a:lnTo>
                    <a:pt x="12151" y="2454"/>
                  </a:lnTo>
                  <a:cubicBezTo>
                    <a:pt x="12129" y="2378"/>
                    <a:pt x="12093" y="2306"/>
                    <a:pt x="12045" y="2241"/>
                  </a:cubicBezTo>
                  <a:cubicBezTo>
                    <a:pt x="11917" y="2066"/>
                    <a:pt x="11716" y="1963"/>
                    <a:pt x="11512" y="1912"/>
                  </a:cubicBezTo>
                  <a:cubicBezTo>
                    <a:pt x="11407" y="1887"/>
                    <a:pt x="11303" y="1874"/>
                    <a:pt x="11199" y="1871"/>
                  </a:cubicBezTo>
                  <a:lnTo>
                    <a:pt x="11199" y="1871"/>
                  </a:lnTo>
                  <a:cubicBezTo>
                    <a:pt x="11049" y="1792"/>
                    <a:pt x="10897" y="1718"/>
                    <a:pt x="10744" y="1649"/>
                  </a:cubicBezTo>
                  <a:cubicBezTo>
                    <a:pt x="10092" y="1358"/>
                    <a:pt x="9411" y="1140"/>
                    <a:pt x="8714" y="986"/>
                  </a:cubicBezTo>
                  <a:lnTo>
                    <a:pt x="8714" y="986"/>
                  </a:lnTo>
                  <a:cubicBezTo>
                    <a:pt x="8322" y="833"/>
                    <a:pt x="7918" y="711"/>
                    <a:pt x="7507" y="621"/>
                  </a:cubicBezTo>
                  <a:cubicBezTo>
                    <a:pt x="6960" y="501"/>
                    <a:pt x="6399" y="439"/>
                    <a:pt x="5839" y="439"/>
                  </a:cubicBezTo>
                  <a:cubicBezTo>
                    <a:pt x="5296" y="439"/>
                    <a:pt x="4753" y="497"/>
                    <a:pt x="4224" y="618"/>
                  </a:cubicBezTo>
                  <a:cubicBezTo>
                    <a:pt x="3739" y="731"/>
                    <a:pt x="3250" y="901"/>
                    <a:pt x="2838" y="1187"/>
                  </a:cubicBezTo>
                  <a:lnTo>
                    <a:pt x="2838" y="1187"/>
                  </a:lnTo>
                  <a:cubicBezTo>
                    <a:pt x="2112" y="1466"/>
                    <a:pt x="1445" y="1889"/>
                    <a:pt x="965" y="2505"/>
                  </a:cubicBezTo>
                  <a:cubicBezTo>
                    <a:pt x="340" y="3316"/>
                    <a:pt x="0" y="4428"/>
                    <a:pt x="311" y="5430"/>
                  </a:cubicBezTo>
                  <a:cubicBezTo>
                    <a:pt x="644" y="6509"/>
                    <a:pt x="1660" y="7120"/>
                    <a:pt x="2684" y="7430"/>
                  </a:cubicBezTo>
                  <a:cubicBezTo>
                    <a:pt x="3269" y="7606"/>
                    <a:pt x="3873" y="7708"/>
                    <a:pt x="4476" y="7785"/>
                  </a:cubicBezTo>
                  <a:cubicBezTo>
                    <a:pt x="5080" y="7866"/>
                    <a:pt x="5687" y="7903"/>
                    <a:pt x="6294" y="7903"/>
                  </a:cubicBezTo>
                  <a:cubicBezTo>
                    <a:pt x="6348" y="7903"/>
                    <a:pt x="6403" y="7903"/>
                    <a:pt x="6458" y="7902"/>
                  </a:cubicBezTo>
                  <a:cubicBezTo>
                    <a:pt x="7152" y="7898"/>
                    <a:pt x="7846" y="7846"/>
                    <a:pt x="8532" y="7748"/>
                  </a:cubicBezTo>
                  <a:lnTo>
                    <a:pt x="8532" y="7748"/>
                  </a:lnTo>
                  <a:cubicBezTo>
                    <a:pt x="8359" y="7826"/>
                    <a:pt x="8188" y="7903"/>
                    <a:pt x="8016" y="7982"/>
                  </a:cubicBezTo>
                  <a:cubicBezTo>
                    <a:pt x="7767" y="8096"/>
                    <a:pt x="7496" y="8202"/>
                    <a:pt x="7284" y="8388"/>
                  </a:cubicBezTo>
                  <a:cubicBezTo>
                    <a:pt x="7113" y="8549"/>
                    <a:pt x="7006" y="8780"/>
                    <a:pt x="7080" y="9014"/>
                  </a:cubicBezTo>
                  <a:cubicBezTo>
                    <a:pt x="7145" y="9215"/>
                    <a:pt x="7317" y="9339"/>
                    <a:pt x="7515" y="9398"/>
                  </a:cubicBezTo>
                  <a:cubicBezTo>
                    <a:pt x="7643" y="9437"/>
                    <a:pt x="7777" y="9453"/>
                    <a:pt x="7911" y="9453"/>
                  </a:cubicBezTo>
                  <a:cubicBezTo>
                    <a:pt x="8029" y="9453"/>
                    <a:pt x="8148" y="9440"/>
                    <a:pt x="8264" y="9420"/>
                  </a:cubicBezTo>
                  <a:cubicBezTo>
                    <a:pt x="8265" y="9420"/>
                    <a:pt x="8267" y="9420"/>
                    <a:pt x="8268" y="9420"/>
                  </a:cubicBezTo>
                  <a:cubicBezTo>
                    <a:pt x="8403" y="9420"/>
                    <a:pt x="8346" y="9202"/>
                    <a:pt x="8207" y="9202"/>
                  </a:cubicBezTo>
                  <a:cubicBezTo>
                    <a:pt x="8199" y="9202"/>
                    <a:pt x="8192" y="9203"/>
                    <a:pt x="8184" y="9204"/>
                  </a:cubicBezTo>
                  <a:cubicBezTo>
                    <a:pt x="8093" y="9216"/>
                    <a:pt x="7997" y="9225"/>
                    <a:pt x="7901" y="9225"/>
                  </a:cubicBezTo>
                  <a:cubicBezTo>
                    <a:pt x="7770" y="9225"/>
                    <a:pt x="7639" y="9208"/>
                    <a:pt x="7518" y="9160"/>
                  </a:cubicBezTo>
                  <a:cubicBezTo>
                    <a:pt x="7325" y="9083"/>
                    <a:pt x="7222" y="8886"/>
                    <a:pt x="7350" y="8699"/>
                  </a:cubicBezTo>
                  <a:cubicBezTo>
                    <a:pt x="7507" y="8473"/>
                    <a:pt x="7811" y="8366"/>
                    <a:pt x="8056" y="8257"/>
                  </a:cubicBezTo>
                  <a:cubicBezTo>
                    <a:pt x="8396" y="8100"/>
                    <a:pt x="8743" y="7946"/>
                    <a:pt x="9087" y="7789"/>
                  </a:cubicBezTo>
                  <a:cubicBezTo>
                    <a:pt x="9137" y="7768"/>
                    <a:pt x="9161" y="7699"/>
                    <a:pt x="9148" y="7646"/>
                  </a:cubicBezTo>
                  <a:lnTo>
                    <a:pt x="9148" y="7646"/>
                  </a:lnTo>
                  <a:cubicBezTo>
                    <a:pt x="9564" y="7568"/>
                    <a:pt x="9977" y="7473"/>
                    <a:pt x="10385" y="7361"/>
                  </a:cubicBezTo>
                  <a:cubicBezTo>
                    <a:pt x="11025" y="7182"/>
                    <a:pt x="11647" y="6962"/>
                    <a:pt x="12261" y="6706"/>
                  </a:cubicBezTo>
                  <a:cubicBezTo>
                    <a:pt x="12784" y="6483"/>
                    <a:pt x="13340" y="6231"/>
                    <a:pt x="13687" y="5759"/>
                  </a:cubicBezTo>
                  <a:cubicBezTo>
                    <a:pt x="13873" y="5505"/>
                    <a:pt x="13961" y="5234"/>
                    <a:pt x="13974" y="4960"/>
                  </a:cubicBezTo>
                  <a:lnTo>
                    <a:pt x="13974" y="4960"/>
                  </a:lnTo>
                  <a:cubicBezTo>
                    <a:pt x="14045" y="4679"/>
                    <a:pt x="13958" y="4394"/>
                    <a:pt x="13811" y="4132"/>
                  </a:cubicBezTo>
                  <a:lnTo>
                    <a:pt x="13811" y="4132"/>
                  </a:lnTo>
                  <a:cubicBezTo>
                    <a:pt x="13602" y="3643"/>
                    <a:pt x="13223" y="3200"/>
                    <a:pt x="12828" y="2900"/>
                  </a:cubicBezTo>
                  <a:cubicBezTo>
                    <a:pt x="12701" y="2802"/>
                    <a:pt x="12568" y="2713"/>
                    <a:pt x="12432" y="2630"/>
                  </a:cubicBezTo>
                  <a:lnTo>
                    <a:pt x="12432" y="2630"/>
                  </a:lnTo>
                  <a:cubicBezTo>
                    <a:pt x="12800" y="2305"/>
                    <a:pt x="13139" y="1891"/>
                    <a:pt x="13106" y="1382"/>
                  </a:cubicBezTo>
                  <a:cubicBezTo>
                    <a:pt x="13073" y="870"/>
                    <a:pt x="12711" y="398"/>
                    <a:pt x="12250" y="183"/>
                  </a:cubicBezTo>
                  <a:cubicBezTo>
                    <a:pt x="11976" y="53"/>
                    <a:pt x="11681" y="1"/>
                    <a:pt x="11383" y="1"/>
                  </a:cubicBezTo>
                  <a:close/>
                </a:path>
              </a:pathLst>
            </a:custGeom>
            <a:solidFill>
              <a:srgbClr val="3030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grpSp>
          <p:nvGrpSpPr>
            <p:cNvPr id="229" name="Google Shape;1924;p44">
              <a:extLst>
                <a:ext uri="{FF2B5EF4-FFF2-40B4-BE49-F238E27FC236}">
                  <a16:creationId xmlns:a16="http://schemas.microsoft.com/office/drawing/2014/main" id="{3762E06D-C705-D7B7-768F-41F34B272341}"/>
                </a:ext>
              </a:extLst>
            </p:cNvPr>
            <p:cNvGrpSpPr/>
            <p:nvPr/>
          </p:nvGrpSpPr>
          <p:grpSpPr>
            <a:xfrm>
              <a:off x="670537" y="641500"/>
              <a:ext cx="664204" cy="572693"/>
              <a:chOff x="167400" y="203050"/>
              <a:chExt cx="664204" cy="572693"/>
            </a:xfrm>
          </p:grpSpPr>
          <p:sp>
            <p:nvSpPr>
              <p:cNvPr id="236" name="Google Shape;1925;p44">
                <a:extLst>
                  <a:ext uri="{FF2B5EF4-FFF2-40B4-BE49-F238E27FC236}">
                    <a16:creationId xmlns:a16="http://schemas.microsoft.com/office/drawing/2014/main" id="{44A5FAA8-60A6-3465-DC35-5CFD055D5671}"/>
                  </a:ext>
                </a:extLst>
              </p:cNvPr>
              <p:cNvSpPr/>
              <p:nvPr/>
            </p:nvSpPr>
            <p:spPr>
              <a:xfrm>
                <a:off x="239207" y="236031"/>
                <a:ext cx="592397" cy="539712"/>
              </a:xfrm>
              <a:custGeom>
                <a:avLst/>
                <a:gdLst/>
                <a:ahLst/>
                <a:cxnLst/>
                <a:rect l="l" t="t" r="r" b="b"/>
                <a:pathLst>
                  <a:path w="7095" h="6464" extrusionOk="0">
                    <a:moveTo>
                      <a:pt x="3546" y="1"/>
                    </a:moveTo>
                    <a:cubicBezTo>
                      <a:pt x="2719" y="1"/>
                      <a:pt x="1893" y="316"/>
                      <a:pt x="1262" y="947"/>
                    </a:cubicBezTo>
                    <a:cubicBezTo>
                      <a:pt x="0" y="2208"/>
                      <a:pt x="0" y="4256"/>
                      <a:pt x="1262" y="5518"/>
                    </a:cubicBezTo>
                    <a:cubicBezTo>
                      <a:pt x="1893" y="6148"/>
                      <a:pt x="2719" y="6464"/>
                      <a:pt x="3546" y="6464"/>
                    </a:cubicBezTo>
                    <a:cubicBezTo>
                      <a:pt x="4373" y="6464"/>
                      <a:pt x="5200" y="6148"/>
                      <a:pt x="5833" y="5518"/>
                    </a:cubicBezTo>
                    <a:cubicBezTo>
                      <a:pt x="7094" y="4256"/>
                      <a:pt x="7094" y="2208"/>
                      <a:pt x="5833" y="947"/>
                    </a:cubicBezTo>
                    <a:cubicBezTo>
                      <a:pt x="5200" y="316"/>
                      <a:pt x="4373" y="1"/>
                      <a:pt x="3546" y="1"/>
                    </a:cubicBezTo>
                    <a:close/>
                  </a:path>
                </a:pathLst>
              </a:custGeom>
              <a:solidFill>
                <a:srgbClr val="30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37" name="Google Shape;1926;p44">
                <a:extLst>
                  <a:ext uri="{FF2B5EF4-FFF2-40B4-BE49-F238E27FC236}">
                    <a16:creationId xmlns:a16="http://schemas.microsoft.com/office/drawing/2014/main" id="{28BC1EC7-F515-5390-D4BE-71DE55E3659D}"/>
                  </a:ext>
                </a:extLst>
              </p:cNvPr>
              <p:cNvSpPr/>
              <p:nvPr/>
            </p:nvSpPr>
            <p:spPr>
              <a:xfrm>
                <a:off x="167400" y="203050"/>
                <a:ext cx="616861" cy="539879"/>
              </a:xfrm>
              <a:custGeom>
                <a:avLst/>
                <a:gdLst/>
                <a:ahLst/>
                <a:cxnLst/>
                <a:rect l="l" t="t" r="r" b="b"/>
                <a:pathLst>
                  <a:path w="7388" h="6466" extrusionOk="0">
                    <a:moveTo>
                      <a:pt x="3699" y="1"/>
                    </a:moveTo>
                    <a:cubicBezTo>
                      <a:pt x="2548" y="1"/>
                      <a:pt x="1434" y="615"/>
                      <a:pt x="849" y="1696"/>
                    </a:cubicBezTo>
                    <a:cubicBezTo>
                      <a:pt x="1" y="3269"/>
                      <a:pt x="590" y="5229"/>
                      <a:pt x="2158" y="6077"/>
                    </a:cubicBezTo>
                    <a:cubicBezTo>
                      <a:pt x="2647" y="6341"/>
                      <a:pt x="3172" y="6466"/>
                      <a:pt x="3690" y="6466"/>
                    </a:cubicBezTo>
                    <a:cubicBezTo>
                      <a:pt x="4841" y="6466"/>
                      <a:pt x="5954" y="5850"/>
                      <a:pt x="6539" y="4768"/>
                    </a:cubicBezTo>
                    <a:cubicBezTo>
                      <a:pt x="7388" y="3196"/>
                      <a:pt x="6799" y="1236"/>
                      <a:pt x="5230" y="387"/>
                    </a:cubicBezTo>
                    <a:cubicBezTo>
                      <a:pt x="4742" y="125"/>
                      <a:pt x="4217" y="1"/>
                      <a:pt x="3699" y="1"/>
                    </a:cubicBezTo>
                    <a:close/>
                  </a:path>
                </a:pathLst>
              </a:custGeom>
              <a:solidFill>
                <a:srgbClr val="FFCD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38" name="Google Shape;1927;p44">
                <a:extLst>
                  <a:ext uri="{FF2B5EF4-FFF2-40B4-BE49-F238E27FC236}">
                    <a16:creationId xmlns:a16="http://schemas.microsoft.com/office/drawing/2014/main" id="{577A8E25-3728-F862-ED06-A5FCDA494DEA}"/>
                  </a:ext>
                </a:extLst>
              </p:cNvPr>
              <p:cNvSpPr/>
              <p:nvPr/>
            </p:nvSpPr>
            <p:spPr>
              <a:xfrm>
                <a:off x="310679" y="370627"/>
                <a:ext cx="84914" cy="115056"/>
              </a:xfrm>
              <a:custGeom>
                <a:avLst/>
                <a:gdLst/>
                <a:ahLst/>
                <a:cxnLst/>
                <a:rect l="l" t="t" r="r" b="b"/>
                <a:pathLst>
                  <a:path w="1017" h="1378" extrusionOk="0">
                    <a:moveTo>
                      <a:pt x="383" y="1"/>
                    </a:moveTo>
                    <a:cubicBezTo>
                      <a:pt x="358" y="1"/>
                      <a:pt x="334" y="4"/>
                      <a:pt x="311" y="11"/>
                    </a:cubicBezTo>
                    <a:cubicBezTo>
                      <a:pt x="91" y="73"/>
                      <a:pt x="0" y="432"/>
                      <a:pt x="110" y="805"/>
                    </a:cubicBezTo>
                    <a:cubicBezTo>
                      <a:pt x="205" y="1143"/>
                      <a:pt x="429" y="1377"/>
                      <a:pt x="636" y="1377"/>
                    </a:cubicBezTo>
                    <a:cubicBezTo>
                      <a:pt x="659" y="1377"/>
                      <a:pt x="683" y="1374"/>
                      <a:pt x="706" y="1368"/>
                    </a:cubicBezTo>
                    <a:cubicBezTo>
                      <a:pt x="925" y="1302"/>
                      <a:pt x="1017" y="947"/>
                      <a:pt x="907" y="571"/>
                    </a:cubicBezTo>
                    <a:cubicBezTo>
                      <a:pt x="812" y="238"/>
                      <a:pt x="586" y="1"/>
                      <a:pt x="383" y="1"/>
                    </a:cubicBezTo>
                    <a:close/>
                  </a:path>
                </a:pathLst>
              </a:custGeom>
              <a:solidFill>
                <a:srgbClr val="30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39" name="Google Shape;1928;p44">
                <a:extLst>
                  <a:ext uri="{FF2B5EF4-FFF2-40B4-BE49-F238E27FC236}">
                    <a16:creationId xmlns:a16="http://schemas.microsoft.com/office/drawing/2014/main" id="{1B220273-942E-6439-5BBC-ACD05F5A661B}"/>
                  </a:ext>
                </a:extLst>
              </p:cNvPr>
              <p:cNvSpPr/>
              <p:nvPr/>
            </p:nvSpPr>
            <p:spPr>
              <a:xfrm>
                <a:off x="491365" y="318108"/>
                <a:ext cx="84998" cy="115307"/>
              </a:xfrm>
              <a:custGeom>
                <a:avLst/>
                <a:gdLst/>
                <a:ahLst/>
                <a:cxnLst/>
                <a:rect l="l" t="t" r="r" b="b"/>
                <a:pathLst>
                  <a:path w="1018" h="1381" extrusionOk="0">
                    <a:moveTo>
                      <a:pt x="386" y="1"/>
                    </a:moveTo>
                    <a:cubicBezTo>
                      <a:pt x="362" y="1"/>
                      <a:pt x="339" y="4"/>
                      <a:pt x="315" y="11"/>
                    </a:cubicBezTo>
                    <a:cubicBezTo>
                      <a:pt x="92" y="77"/>
                      <a:pt x="1" y="432"/>
                      <a:pt x="114" y="808"/>
                    </a:cubicBezTo>
                    <a:cubicBezTo>
                      <a:pt x="206" y="1143"/>
                      <a:pt x="434" y="1381"/>
                      <a:pt x="638" y="1381"/>
                    </a:cubicBezTo>
                    <a:cubicBezTo>
                      <a:pt x="661" y="1381"/>
                      <a:pt x="684" y="1378"/>
                      <a:pt x="707" y="1372"/>
                    </a:cubicBezTo>
                    <a:cubicBezTo>
                      <a:pt x="926" y="1306"/>
                      <a:pt x="1017" y="951"/>
                      <a:pt x="908" y="574"/>
                    </a:cubicBezTo>
                    <a:cubicBezTo>
                      <a:pt x="810" y="241"/>
                      <a:pt x="589" y="1"/>
                      <a:pt x="386" y="1"/>
                    </a:cubicBezTo>
                    <a:close/>
                  </a:path>
                </a:pathLst>
              </a:custGeom>
              <a:solidFill>
                <a:srgbClr val="30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40" name="Google Shape;1929;p44">
                <a:extLst>
                  <a:ext uri="{FF2B5EF4-FFF2-40B4-BE49-F238E27FC236}">
                    <a16:creationId xmlns:a16="http://schemas.microsoft.com/office/drawing/2014/main" id="{D76FD814-A7E0-C5B0-F48B-B6FE697D1A2F}"/>
                  </a:ext>
                </a:extLst>
              </p:cNvPr>
              <p:cNvSpPr/>
              <p:nvPr/>
            </p:nvSpPr>
            <p:spPr>
              <a:xfrm>
                <a:off x="357938" y="506892"/>
                <a:ext cx="295656" cy="139771"/>
              </a:xfrm>
              <a:custGeom>
                <a:avLst/>
                <a:gdLst/>
                <a:ahLst/>
                <a:cxnLst/>
                <a:rect l="l" t="t" r="r" b="b"/>
                <a:pathLst>
                  <a:path w="3541" h="1674" extrusionOk="0">
                    <a:moveTo>
                      <a:pt x="2033" y="1"/>
                    </a:moveTo>
                    <a:cubicBezTo>
                      <a:pt x="1812" y="1"/>
                      <a:pt x="1588" y="36"/>
                      <a:pt x="1372" y="109"/>
                    </a:cubicBezTo>
                    <a:cubicBezTo>
                      <a:pt x="677" y="343"/>
                      <a:pt x="165" y="913"/>
                      <a:pt x="1" y="1626"/>
                    </a:cubicBezTo>
                    <a:lnTo>
                      <a:pt x="206" y="1674"/>
                    </a:lnTo>
                    <a:cubicBezTo>
                      <a:pt x="359" y="1030"/>
                      <a:pt x="816" y="518"/>
                      <a:pt x="1442" y="310"/>
                    </a:cubicBezTo>
                    <a:cubicBezTo>
                      <a:pt x="1636" y="244"/>
                      <a:pt x="1836" y="212"/>
                      <a:pt x="2036" y="212"/>
                    </a:cubicBezTo>
                    <a:cubicBezTo>
                      <a:pt x="2536" y="212"/>
                      <a:pt x="3029" y="412"/>
                      <a:pt x="3387" y="778"/>
                    </a:cubicBezTo>
                    <a:lnTo>
                      <a:pt x="3541" y="632"/>
                    </a:lnTo>
                    <a:cubicBezTo>
                      <a:pt x="3138" y="224"/>
                      <a:pt x="2591" y="1"/>
                      <a:pt x="2033" y="1"/>
                    </a:cubicBezTo>
                    <a:close/>
                  </a:path>
                </a:pathLst>
              </a:custGeom>
              <a:solidFill>
                <a:srgbClr val="30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</p:grpSp>
        <p:grpSp>
          <p:nvGrpSpPr>
            <p:cNvPr id="230" name="Google Shape;1930;p44">
              <a:extLst>
                <a:ext uri="{FF2B5EF4-FFF2-40B4-BE49-F238E27FC236}">
                  <a16:creationId xmlns:a16="http://schemas.microsoft.com/office/drawing/2014/main" id="{7C2C7B81-504B-DEC8-62F6-17DB54025FD9}"/>
                </a:ext>
              </a:extLst>
            </p:cNvPr>
            <p:cNvGrpSpPr/>
            <p:nvPr/>
          </p:nvGrpSpPr>
          <p:grpSpPr>
            <a:xfrm rot="2191844">
              <a:off x="2382751" y="472075"/>
              <a:ext cx="664255" cy="572737"/>
              <a:chOff x="167400" y="203050"/>
              <a:chExt cx="664204" cy="572693"/>
            </a:xfrm>
          </p:grpSpPr>
          <p:sp>
            <p:nvSpPr>
              <p:cNvPr id="231" name="Google Shape;1931;p44">
                <a:extLst>
                  <a:ext uri="{FF2B5EF4-FFF2-40B4-BE49-F238E27FC236}">
                    <a16:creationId xmlns:a16="http://schemas.microsoft.com/office/drawing/2014/main" id="{7BAF28DA-2AC5-0B94-D11B-46A7E7921216}"/>
                  </a:ext>
                </a:extLst>
              </p:cNvPr>
              <p:cNvSpPr/>
              <p:nvPr/>
            </p:nvSpPr>
            <p:spPr>
              <a:xfrm>
                <a:off x="239207" y="236031"/>
                <a:ext cx="592397" cy="539712"/>
              </a:xfrm>
              <a:custGeom>
                <a:avLst/>
                <a:gdLst/>
                <a:ahLst/>
                <a:cxnLst/>
                <a:rect l="l" t="t" r="r" b="b"/>
                <a:pathLst>
                  <a:path w="7095" h="6464" extrusionOk="0">
                    <a:moveTo>
                      <a:pt x="3546" y="1"/>
                    </a:moveTo>
                    <a:cubicBezTo>
                      <a:pt x="2719" y="1"/>
                      <a:pt x="1893" y="316"/>
                      <a:pt x="1262" y="947"/>
                    </a:cubicBezTo>
                    <a:cubicBezTo>
                      <a:pt x="0" y="2208"/>
                      <a:pt x="0" y="4256"/>
                      <a:pt x="1262" y="5518"/>
                    </a:cubicBezTo>
                    <a:cubicBezTo>
                      <a:pt x="1893" y="6148"/>
                      <a:pt x="2719" y="6464"/>
                      <a:pt x="3546" y="6464"/>
                    </a:cubicBezTo>
                    <a:cubicBezTo>
                      <a:pt x="4373" y="6464"/>
                      <a:pt x="5200" y="6148"/>
                      <a:pt x="5833" y="5518"/>
                    </a:cubicBezTo>
                    <a:cubicBezTo>
                      <a:pt x="7094" y="4256"/>
                      <a:pt x="7094" y="2208"/>
                      <a:pt x="5833" y="947"/>
                    </a:cubicBezTo>
                    <a:cubicBezTo>
                      <a:pt x="5200" y="316"/>
                      <a:pt x="4373" y="1"/>
                      <a:pt x="3546" y="1"/>
                    </a:cubicBezTo>
                    <a:close/>
                  </a:path>
                </a:pathLst>
              </a:custGeom>
              <a:solidFill>
                <a:srgbClr val="30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32" name="Google Shape;1932;p44">
                <a:extLst>
                  <a:ext uri="{FF2B5EF4-FFF2-40B4-BE49-F238E27FC236}">
                    <a16:creationId xmlns:a16="http://schemas.microsoft.com/office/drawing/2014/main" id="{21AA3F03-C096-1E3B-EDFC-AB3CCF1FEB88}"/>
                  </a:ext>
                </a:extLst>
              </p:cNvPr>
              <p:cNvSpPr/>
              <p:nvPr/>
            </p:nvSpPr>
            <p:spPr>
              <a:xfrm>
                <a:off x="167400" y="203050"/>
                <a:ext cx="616861" cy="539879"/>
              </a:xfrm>
              <a:custGeom>
                <a:avLst/>
                <a:gdLst/>
                <a:ahLst/>
                <a:cxnLst/>
                <a:rect l="l" t="t" r="r" b="b"/>
                <a:pathLst>
                  <a:path w="7388" h="6466" extrusionOk="0">
                    <a:moveTo>
                      <a:pt x="3699" y="1"/>
                    </a:moveTo>
                    <a:cubicBezTo>
                      <a:pt x="2548" y="1"/>
                      <a:pt x="1434" y="615"/>
                      <a:pt x="849" y="1696"/>
                    </a:cubicBezTo>
                    <a:cubicBezTo>
                      <a:pt x="1" y="3269"/>
                      <a:pt x="590" y="5229"/>
                      <a:pt x="2158" y="6077"/>
                    </a:cubicBezTo>
                    <a:cubicBezTo>
                      <a:pt x="2647" y="6341"/>
                      <a:pt x="3172" y="6466"/>
                      <a:pt x="3690" y="6466"/>
                    </a:cubicBezTo>
                    <a:cubicBezTo>
                      <a:pt x="4841" y="6466"/>
                      <a:pt x="5954" y="5850"/>
                      <a:pt x="6539" y="4768"/>
                    </a:cubicBezTo>
                    <a:cubicBezTo>
                      <a:pt x="7388" y="3196"/>
                      <a:pt x="6799" y="1236"/>
                      <a:pt x="5230" y="387"/>
                    </a:cubicBezTo>
                    <a:cubicBezTo>
                      <a:pt x="4742" y="125"/>
                      <a:pt x="4217" y="1"/>
                      <a:pt x="3699" y="1"/>
                    </a:cubicBezTo>
                    <a:close/>
                  </a:path>
                </a:pathLst>
              </a:custGeom>
              <a:solidFill>
                <a:srgbClr val="FFCD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33" name="Google Shape;1933;p44">
                <a:extLst>
                  <a:ext uri="{FF2B5EF4-FFF2-40B4-BE49-F238E27FC236}">
                    <a16:creationId xmlns:a16="http://schemas.microsoft.com/office/drawing/2014/main" id="{836F6742-FF77-8D7E-B526-3B666AE398EB}"/>
                  </a:ext>
                </a:extLst>
              </p:cNvPr>
              <p:cNvSpPr/>
              <p:nvPr/>
            </p:nvSpPr>
            <p:spPr>
              <a:xfrm>
                <a:off x="310679" y="370627"/>
                <a:ext cx="84914" cy="115056"/>
              </a:xfrm>
              <a:custGeom>
                <a:avLst/>
                <a:gdLst/>
                <a:ahLst/>
                <a:cxnLst/>
                <a:rect l="l" t="t" r="r" b="b"/>
                <a:pathLst>
                  <a:path w="1017" h="1378" extrusionOk="0">
                    <a:moveTo>
                      <a:pt x="383" y="1"/>
                    </a:moveTo>
                    <a:cubicBezTo>
                      <a:pt x="358" y="1"/>
                      <a:pt x="334" y="4"/>
                      <a:pt x="311" y="11"/>
                    </a:cubicBezTo>
                    <a:cubicBezTo>
                      <a:pt x="91" y="73"/>
                      <a:pt x="0" y="432"/>
                      <a:pt x="110" y="805"/>
                    </a:cubicBezTo>
                    <a:cubicBezTo>
                      <a:pt x="205" y="1143"/>
                      <a:pt x="429" y="1377"/>
                      <a:pt x="636" y="1377"/>
                    </a:cubicBezTo>
                    <a:cubicBezTo>
                      <a:pt x="659" y="1377"/>
                      <a:pt x="683" y="1374"/>
                      <a:pt x="706" y="1368"/>
                    </a:cubicBezTo>
                    <a:cubicBezTo>
                      <a:pt x="925" y="1302"/>
                      <a:pt x="1017" y="947"/>
                      <a:pt x="907" y="571"/>
                    </a:cubicBezTo>
                    <a:cubicBezTo>
                      <a:pt x="812" y="238"/>
                      <a:pt x="586" y="1"/>
                      <a:pt x="383" y="1"/>
                    </a:cubicBezTo>
                    <a:close/>
                  </a:path>
                </a:pathLst>
              </a:custGeom>
              <a:solidFill>
                <a:srgbClr val="30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34" name="Google Shape;1934;p44">
                <a:extLst>
                  <a:ext uri="{FF2B5EF4-FFF2-40B4-BE49-F238E27FC236}">
                    <a16:creationId xmlns:a16="http://schemas.microsoft.com/office/drawing/2014/main" id="{B879B741-250C-AF5F-A19F-5CAC973B900E}"/>
                  </a:ext>
                </a:extLst>
              </p:cNvPr>
              <p:cNvSpPr/>
              <p:nvPr/>
            </p:nvSpPr>
            <p:spPr>
              <a:xfrm>
                <a:off x="491365" y="318108"/>
                <a:ext cx="84998" cy="115307"/>
              </a:xfrm>
              <a:custGeom>
                <a:avLst/>
                <a:gdLst/>
                <a:ahLst/>
                <a:cxnLst/>
                <a:rect l="l" t="t" r="r" b="b"/>
                <a:pathLst>
                  <a:path w="1018" h="1381" extrusionOk="0">
                    <a:moveTo>
                      <a:pt x="386" y="1"/>
                    </a:moveTo>
                    <a:cubicBezTo>
                      <a:pt x="362" y="1"/>
                      <a:pt x="339" y="4"/>
                      <a:pt x="315" y="11"/>
                    </a:cubicBezTo>
                    <a:cubicBezTo>
                      <a:pt x="92" y="77"/>
                      <a:pt x="1" y="432"/>
                      <a:pt x="114" y="808"/>
                    </a:cubicBezTo>
                    <a:cubicBezTo>
                      <a:pt x="206" y="1143"/>
                      <a:pt x="434" y="1381"/>
                      <a:pt x="638" y="1381"/>
                    </a:cubicBezTo>
                    <a:cubicBezTo>
                      <a:pt x="661" y="1381"/>
                      <a:pt x="684" y="1378"/>
                      <a:pt x="707" y="1372"/>
                    </a:cubicBezTo>
                    <a:cubicBezTo>
                      <a:pt x="926" y="1306"/>
                      <a:pt x="1017" y="951"/>
                      <a:pt x="908" y="574"/>
                    </a:cubicBezTo>
                    <a:cubicBezTo>
                      <a:pt x="810" y="241"/>
                      <a:pt x="589" y="1"/>
                      <a:pt x="386" y="1"/>
                    </a:cubicBezTo>
                    <a:close/>
                  </a:path>
                </a:pathLst>
              </a:custGeom>
              <a:solidFill>
                <a:srgbClr val="30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35" name="Google Shape;1935;p44">
                <a:extLst>
                  <a:ext uri="{FF2B5EF4-FFF2-40B4-BE49-F238E27FC236}">
                    <a16:creationId xmlns:a16="http://schemas.microsoft.com/office/drawing/2014/main" id="{E6A08157-ABDF-A351-90CE-1AE4670C9769}"/>
                  </a:ext>
                </a:extLst>
              </p:cNvPr>
              <p:cNvSpPr/>
              <p:nvPr/>
            </p:nvSpPr>
            <p:spPr>
              <a:xfrm rot="10800000">
                <a:off x="357938" y="506892"/>
                <a:ext cx="295656" cy="139771"/>
              </a:xfrm>
              <a:custGeom>
                <a:avLst/>
                <a:gdLst/>
                <a:ahLst/>
                <a:cxnLst/>
                <a:rect l="l" t="t" r="r" b="b"/>
                <a:pathLst>
                  <a:path w="3541" h="1674" extrusionOk="0">
                    <a:moveTo>
                      <a:pt x="2033" y="1"/>
                    </a:moveTo>
                    <a:cubicBezTo>
                      <a:pt x="1812" y="1"/>
                      <a:pt x="1588" y="36"/>
                      <a:pt x="1372" y="109"/>
                    </a:cubicBezTo>
                    <a:cubicBezTo>
                      <a:pt x="677" y="343"/>
                      <a:pt x="165" y="913"/>
                      <a:pt x="1" y="1626"/>
                    </a:cubicBezTo>
                    <a:lnTo>
                      <a:pt x="206" y="1674"/>
                    </a:lnTo>
                    <a:cubicBezTo>
                      <a:pt x="359" y="1030"/>
                      <a:pt x="816" y="518"/>
                      <a:pt x="1442" y="310"/>
                    </a:cubicBezTo>
                    <a:cubicBezTo>
                      <a:pt x="1636" y="244"/>
                      <a:pt x="1836" y="212"/>
                      <a:pt x="2036" y="212"/>
                    </a:cubicBezTo>
                    <a:cubicBezTo>
                      <a:pt x="2536" y="212"/>
                      <a:pt x="3029" y="412"/>
                      <a:pt x="3387" y="778"/>
                    </a:cubicBezTo>
                    <a:lnTo>
                      <a:pt x="3541" y="632"/>
                    </a:lnTo>
                    <a:cubicBezTo>
                      <a:pt x="3138" y="224"/>
                      <a:pt x="2591" y="1"/>
                      <a:pt x="2033" y="1"/>
                    </a:cubicBezTo>
                    <a:close/>
                  </a:path>
                </a:pathLst>
              </a:custGeom>
              <a:solidFill>
                <a:srgbClr val="30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604971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mond 5">
            <a:extLst>
              <a:ext uri="{FF2B5EF4-FFF2-40B4-BE49-F238E27FC236}">
                <a16:creationId xmlns:a16="http://schemas.microsoft.com/office/drawing/2014/main" id="{B8BB9E16-202A-2E6F-04B6-88EB334DD3DE}"/>
              </a:ext>
            </a:extLst>
          </p:cNvPr>
          <p:cNvSpPr/>
          <p:nvPr/>
        </p:nvSpPr>
        <p:spPr>
          <a:xfrm>
            <a:off x="6112072" y="1492155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3" name="Isosceles Triangle 51">
            <a:extLst>
              <a:ext uri="{FF2B5EF4-FFF2-40B4-BE49-F238E27FC236}">
                <a16:creationId xmlns:a16="http://schemas.microsoft.com/office/drawing/2014/main" id="{B3DA3E19-4BEF-CF79-6CC7-58C5384E1B5F}"/>
              </a:ext>
            </a:extLst>
          </p:cNvPr>
          <p:cNvSpPr/>
          <p:nvPr/>
        </p:nvSpPr>
        <p:spPr>
          <a:xfrm>
            <a:off x="5273317" y="1562685"/>
            <a:ext cx="523147" cy="383627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4" name="Isosceles Triangle 57">
            <a:extLst>
              <a:ext uri="{FF2B5EF4-FFF2-40B4-BE49-F238E27FC236}">
                <a16:creationId xmlns:a16="http://schemas.microsoft.com/office/drawing/2014/main" id="{4946FF78-DF17-E177-2AEF-35FDED5DB560}"/>
              </a:ext>
            </a:extLst>
          </p:cNvPr>
          <p:cNvSpPr/>
          <p:nvPr/>
        </p:nvSpPr>
        <p:spPr>
          <a:xfrm>
            <a:off x="6114156" y="4520205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dirty="0">
              <a:solidFill>
                <a:srgbClr val="AE4500"/>
              </a:solidFill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6D7F72A5-9CEC-52BC-9DDB-F12A0CD2CD33}"/>
              </a:ext>
            </a:extLst>
          </p:cNvPr>
          <p:cNvSpPr/>
          <p:nvPr/>
        </p:nvSpPr>
        <p:spPr>
          <a:xfrm rot="18900000">
            <a:off x="9585735" y="3654559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" name="Parallelogram 15">
            <a:extLst>
              <a:ext uri="{FF2B5EF4-FFF2-40B4-BE49-F238E27FC236}">
                <a16:creationId xmlns:a16="http://schemas.microsoft.com/office/drawing/2014/main" id="{EE7C4C97-6184-B331-6855-F21847A61311}"/>
              </a:ext>
            </a:extLst>
          </p:cNvPr>
          <p:cNvSpPr/>
          <p:nvPr/>
        </p:nvSpPr>
        <p:spPr>
          <a:xfrm flipH="1">
            <a:off x="5267028" y="4641908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7" name="Freeform 19">
            <a:extLst>
              <a:ext uri="{FF2B5EF4-FFF2-40B4-BE49-F238E27FC236}">
                <a16:creationId xmlns:a16="http://schemas.microsoft.com/office/drawing/2014/main" id="{67A944C6-4FE5-2263-C014-377251D632FC}"/>
              </a:ext>
            </a:extLst>
          </p:cNvPr>
          <p:cNvSpPr/>
          <p:nvPr/>
        </p:nvSpPr>
        <p:spPr>
          <a:xfrm>
            <a:off x="7745409" y="3642508"/>
            <a:ext cx="460779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8" name="Rectangle 30">
            <a:extLst>
              <a:ext uri="{FF2B5EF4-FFF2-40B4-BE49-F238E27FC236}">
                <a16:creationId xmlns:a16="http://schemas.microsoft.com/office/drawing/2014/main" id="{C9E0886A-BAF7-9A0D-37CD-AFD20B09F086}"/>
              </a:ext>
            </a:extLst>
          </p:cNvPr>
          <p:cNvSpPr/>
          <p:nvPr/>
        </p:nvSpPr>
        <p:spPr>
          <a:xfrm>
            <a:off x="11063700" y="3600569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A40B621E-FF0B-8A53-3792-56EB7F1EA431}"/>
              </a:ext>
            </a:extLst>
          </p:cNvPr>
          <p:cNvSpPr/>
          <p:nvPr/>
        </p:nvSpPr>
        <p:spPr>
          <a:xfrm>
            <a:off x="6950827" y="1518719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0" name="Rectangle 15">
            <a:extLst>
              <a:ext uri="{FF2B5EF4-FFF2-40B4-BE49-F238E27FC236}">
                <a16:creationId xmlns:a16="http://schemas.microsoft.com/office/drawing/2014/main" id="{95E9B2B2-41CB-4C70-77DF-1099B1347282}"/>
              </a:ext>
            </a:extLst>
          </p:cNvPr>
          <p:cNvSpPr/>
          <p:nvPr/>
        </p:nvSpPr>
        <p:spPr>
          <a:xfrm rot="5400000">
            <a:off x="7737685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1" name="Pie 24">
            <a:extLst>
              <a:ext uri="{FF2B5EF4-FFF2-40B4-BE49-F238E27FC236}">
                <a16:creationId xmlns:a16="http://schemas.microsoft.com/office/drawing/2014/main" id="{F2115349-C812-0A42-F2A8-D10D628D3138}"/>
              </a:ext>
            </a:extLst>
          </p:cNvPr>
          <p:cNvSpPr/>
          <p:nvPr/>
        </p:nvSpPr>
        <p:spPr>
          <a:xfrm>
            <a:off x="6809930" y="4618986"/>
            <a:ext cx="513183" cy="510343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2" name="Block Arc 14">
            <a:extLst>
              <a:ext uri="{FF2B5EF4-FFF2-40B4-BE49-F238E27FC236}">
                <a16:creationId xmlns:a16="http://schemas.microsoft.com/office/drawing/2014/main" id="{631D9769-07AB-F8FC-6A49-53719D082028}"/>
              </a:ext>
            </a:extLst>
          </p:cNvPr>
          <p:cNvSpPr/>
          <p:nvPr/>
        </p:nvSpPr>
        <p:spPr>
          <a:xfrm rot="16200000">
            <a:off x="8525359" y="1470615"/>
            <a:ext cx="567400" cy="567775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3" name="Block Arc 41">
            <a:extLst>
              <a:ext uri="{FF2B5EF4-FFF2-40B4-BE49-F238E27FC236}">
                <a16:creationId xmlns:a16="http://schemas.microsoft.com/office/drawing/2014/main" id="{AACEAD3D-11F0-140D-0C0D-C157324FA34E}"/>
              </a:ext>
            </a:extLst>
          </p:cNvPr>
          <p:cNvSpPr/>
          <p:nvPr/>
        </p:nvSpPr>
        <p:spPr>
          <a:xfrm>
            <a:off x="9408552" y="1424301"/>
            <a:ext cx="473301" cy="660395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4" name="Right Triangle 17">
            <a:extLst>
              <a:ext uri="{FF2B5EF4-FFF2-40B4-BE49-F238E27FC236}">
                <a16:creationId xmlns:a16="http://schemas.microsoft.com/office/drawing/2014/main" id="{40DFE4AC-D215-CA82-90E9-D76FF6440EF7}"/>
              </a:ext>
            </a:extLst>
          </p:cNvPr>
          <p:cNvSpPr/>
          <p:nvPr/>
        </p:nvSpPr>
        <p:spPr>
          <a:xfrm>
            <a:off x="7705749" y="4600959"/>
            <a:ext cx="385791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5" name="Oval 66">
            <a:extLst>
              <a:ext uri="{FF2B5EF4-FFF2-40B4-BE49-F238E27FC236}">
                <a16:creationId xmlns:a16="http://schemas.microsoft.com/office/drawing/2014/main" id="{D90DCAA8-8F54-36C9-4119-FED1F02E4830}"/>
              </a:ext>
            </a:extLst>
          </p:cNvPr>
          <p:cNvSpPr/>
          <p:nvPr/>
        </p:nvSpPr>
        <p:spPr>
          <a:xfrm rot="20700000">
            <a:off x="6137536" y="3634207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3882F424-A2C5-4895-0277-0C28A1E4D9E3}"/>
              </a:ext>
            </a:extLst>
          </p:cNvPr>
          <p:cNvSpPr/>
          <p:nvPr/>
        </p:nvSpPr>
        <p:spPr>
          <a:xfrm>
            <a:off x="4401177" y="3545250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7" name="Frame 17">
            <a:extLst>
              <a:ext uri="{FF2B5EF4-FFF2-40B4-BE49-F238E27FC236}">
                <a16:creationId xmlns:a16="http://schemas.microsoft.com/office/drawing/2014/main" id="{9543FE99-1C02-1406-918B-ABDAAA877BCE}"/>
              </a:ext>
            </a:extLst>
          </p:cNvPr>
          <p:cNvSpPr/>
          <p:nvPr/>
        </p:nvSpPr>
        <p:spPr>
          <a:xfrm>
            <a:off x="4376238" y="4613420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8" name="Teardrop 1">
            <a:extLst>
              <a:ext uri="{FF2B5EF4-FFF2-40B4-BE49-F238E27FC236}">
                <a16:creationId xmlns:a16="http://schemas.microsoft.com/office/drawing/2014/main" id="{0945F819-6B78-6433-FF5D-C68742DEEB36}"/>
              </a:ext>
            </a:extLst>
          </p:cNvPr>
          <p:cNvSpPr/>
          <p:nvPr/>
        </p:nvSpPr>
        <p:spPr>
          <a:xfrm rot="18805991">
            <a:off x="10126693" y="1539350"/>
            <a:ext cx="551843" cy="546087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9" name="Rectangle 130">
            <a:extLst>
              <a:ext uri="{FF2B5EF4-FFF2-40B4-BE49-F238E27FC236}">
                <a16:creationId xmlns:a16="http://schemas.microsoft.com/office/drawing/2014/main" id="{23C50AD8-AF67-958C-6552-BAF727286642}"/>
              </a:ext>
            </a:extLst>
          </p:cNvPr>
          <p:cNvSpPr/>
          <p:nvPr/>
        </p:nvSpPr>
        <p:spPr>
          <a:xfrm>
            <a:off x="10932824" y="1539417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20" name="Right Triangle 17">
            <a:extLst>
              <a:ext uri="{FF2B5EF4-FFF2-40B4-BE49-F238E27FC236}">
                <a16:creationId xmlns:a16="http://schemas.microsoft.com/office/drawing/2014/main" id="{961FE8D9-7AA6-DD89-42EC-A4606B80E7C3}"/>
              </a:ext>
            </a:extLst>
          </p:cNvPr>
          <p:cNvSpPr>
            <a:spLocks noChangeAspect="1"/>
          </p:cNvSpPr>
          <p:nvPr/>
        </p:nvSpPr>
        <p:spPr>
          <a:xfrm>
            <a:off x="9363475" y="4578027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21" name="Right Triangle 17">
            <a:extLst>
              <a:ext uri="{FF2B5EF4-FFF2-40B4-BE49-F238E27FC236}">
                <a16:creationId xmlns:a16="http://schemas.microsoft.com/office/drawing/2014/main" id="{FA5B80E3-F156-82CF-4836-5FBFA04B51FD}"/>
              </a:ext>
            </a:extLst>
          </p:cNvPr>
          <p:cNvSpPr>
            <a:spLocks noChangeAspect="1"/>
          </p:cNvSpPr>
          <p:nvPr/>
        </p:nvSpPr>
        <p:spPr>
          <a:xfrm>
            <a:off x="8488431" y="4578027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22" name="Right Triangle 17">
            <a:extLst>
              <a:ext uri="{FF2B5EF4-FFF2-40B4-BE49-F238E27FC236}">
                <a16:creationId xmlns:a16="http://schemas.microsoft.com/office/drawing/2014/main" id="{8366E700-F1A2-EE60-C8C7-37F0C9D49C8F}"/>
              </a:ext>
            </a:extLst>
          </p:cNvPr>
          <p:cNvSpPr>
            <a:spLocks noChangeAspect="1"/>
          </p:cNvSpPr>
          <p:nvPr/>
        </p:nvSpPr>
        <p:spPr>
          <a:xfrm>
            <a:off x="10238515" y="4578027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23" name="Oval 44">
            <a:extLst>
              <a:ext uri="{FF2B5EF4-FFF2-40B4-BE49-F238E27FC236}">
                <a16:creationId xmlns:a16="http://schemas.microsoft.com/office/drawing/2014/main" id="{EED411D3-23CD-D0B0-13DC-C20E12267687}"/>
              </a:ext>
            </a:extLst>
          </p:cNvPr>
          <p:cNvSpPr>
            <a:spLocks noChangeAspect="1"/>
          </p:cNvSpPr>
          <p:nvPr/>
        </p:nvSpPr>
        <p:spPr>
          <a:xfrm>
            <a:off x="11113559" y="4578027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24" name="Google Shape;6000;p67">
            <a:extLst>
              <a:ext uri="{FF2B5EF4-FFF2-40B4-BE49-F238E27FC236}">
                <a16:creationId xmlns:a16="http://schemas.microsoft.com/office/drawing/2014/main" id="{1850D68C-088D-C83F-F155-C31DCDFD30ED}"/>
              </a:ext>
            </a:extLst>
          </p:cNvPr>
          <p:cNvSpPr/>
          <p:nvPr/>
        </p:nvSpPr>
        <p:spPr>
          <a:xfrm>
            <a:off x="4351196" y="1478773"/>
            <a:ext cx="604245" cy="616479"/>
          </a:xfrm>
          <a:custGeom>
            <a:avLst/>
            <a:gdLst/>
            <a:ahLst/>
            <a:cxnLst/>
            <a:rect l="l" t="t" r="r" b="b"/>
            <a:pathLst>
              <a:path w="12446" h="12698" extrusionOk="0">
                <a:moveTo>
                  <a:pt x="6239" y="1"/>
                </a:moveTo>
                <a:cubicBezTo>
                  <a:pt x="5105" y="1"/>
                  <a:pt x="4191" y="915"/>
                  <a:pt x="4159" y="2112"/>
                </a:cubicBezTo>
                <a:cubicBezTo>
                  <a:pt x="4159" y="3088"/>
                  <a:pt x="4852" y="3939"/>
                  <a:pt x="5798" y="4097"/>
                </a:cubicBezTo>
                <a:lnTo>
                  <a:pt x="5798" y="5294"/>
                </a:lnTo>
                <a:cubicBezTo>
                  <a:pt x="4852" y="5483"/>
                  <a:pt x="4159" y="6333"/>
                  <a:pt x="4159" y="7310"/>
                </a:cubicBezTo>
                <a:cubicBezTo>
                  <a:pt x="4159" y="7657"/>
                  <a:pt x="4222" y="7972"/>
                  <a:pt x="4380" y="8255"/>
                </a:cubicBezTo>
                <a:lnTo>
                  <a:pt x="3403" y="9043"/>
                </a:lnTo>
                <a:cubicBezTo>
                  <a:pt x="3057" y="8728"/>
                  <a:pt x="2584" y="8570"/>
                  <a:pt x="2112" y="8570"/>
                </a:cubicBezTo>
                <a:cubicBezTo>
                  <a:pt x="946" y="8602"/>
                  <a:pt x="1" y="9515"/>
                  <a:pt x="1" y="10650"/>
                </a:cubicBezTo>
                <a:cubicBezTo>
                  <a:pt x="1" y="11784"/>
                  <a:pt x="946" y="12697"/>
                  <a:pt x="2112" y="12697"/>
                </a:cubicBezTo>
                <a:cubicBezTo>
                  <a:pt x="3246" y="12697"/>
                  <a:pt x="4128" y="11752"/>
                  <a:pt x="4191" y="10650"/>
                </a:cubicBezTo>
                <a:cubicBezTo>
                  <a:pt x="4191" y="10303"/>
                  <a:pt x="4096" y="9988"/>
                  <a:pt x="3939" y="9704"/>
                </a:cubicBezTo>
                <a:lnTo>
                  <a:pt x="4947" y="8917"/>
                </a:lnTo>
                <a:cubicBezTo>
                  <a:pt x="5294" y="9232"/>
                  <a:pt x="5766" y="9389"/>
                  <a:pt x="6239" y="9389"/>
                </a:cubicBezTo>
                <a:cubicBezTo>
                  <a:pt x="6743" y="9389"/>
                  <a:pt x="7184" y="9200"/>
                  <a:pt x="7530" y="8917"/>
                </a:cubicBezTo>
                <a:lnTo>
                  <a:pt x="8507" y="9704"/>
                </a:lnTo>
                <a:cubicBezTo>
                  <a:pt x="8350" y="9988"/>
                  <a:pt x="8287" y="10303"/>
                  <a:pt x="8287" y="10650"/>
                </a:cubicBezTo>
                <a:cubicBezTo>
                  <a:pt x="8287" y="11784"/>
                  <a:pt x="9232" y="12697"/>
                  <a:pt x="10366" y="12697"/>
                </a:cubicBezTo>
                <a:cubicBezTo>
                  <a:pt x="11500" y="12697"/>
                  <a:pt x="12414" y="11752"/>
                  <a:pt x="12445" y="10650"/>
                </a:cubicBezTo>
                <a:cubicBezTo>
                  <a:pt x="12445" y="9515"/>
                  <a:pt x="11563" y="8602"/>
                  <a:pt x="10366" y="8570"/>
                </a:cubicBezTo>
                <a:cubicBezTo>
                  <a:pt x="9862" y="8570"/>
                  <a:pt x="9421" y="8759"/>
                  <a:pt x="9074" y="9043"/>
                </a:cubicBezTo>
                <a:lnTo>
                  <a:pt x="8097" y="8255"/>
                </a:lnTo>
                <a:cubicBezTo>
                  <a:pt x="8255" y="7972"/>
                  <a:pt x="8318" y="7657"/>
                  <a:pt x="8318" y="7310"/>
                </a:cubicBezTo>
                <a:cubicBezTo>
                  <a:pt x="8318" y="6333"/>
                  <a:pt x="7625" y="5451"/>
                  <a:pt x="6680" y="5294"/>
                </a:cubicBezTo>
                <a:lnTo>
                  <a:pt x="6680" y="4097"/>
                </a:lnTo>
                <a:cubicBezTo>
                  <a:pt x="7625" y="3908"/>
                  <a:pt x="8318" y="3088"/>
                  <a:pt x="8318" y="2112"/>
                </a:cubicBezTo>
                <a:cubicBezTo>
                  <a:pt x="8318" y="946"/>
                  <a:pt x="7404" y="64"/>
                  <a:pt x="6239" y="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solidFill>
                <a:srgbClr val="AE4500"/>
              </a:solidFill>
            </a:endParaRPr>
          </a:p>
        </p:txBody>
      </p:sp>
      <p:grpSp>
        <p:nvGrpSpPr>
          <p:cNvPr id="25" name="Google Shape;6029;p67">
            <a:extLst>
              <a:ext uri="{FF2B5EF4-FFF2-40B4-BE49-F238E27FC236}">
                <a16:creationId xmlns:a16="http://schemas.microsoft.com/office/drawing/2014/main" id="{0225AC28-1063-A40B-0084-B873FD3B9B01}"/>
              </a:ext>
            </a:extLst>
          </p:cNvPr>
          <p:cNvGrpSpPr/>
          <p:nvPr/>
        </p:nvGrpSpPr>
        <p:grpSpPr>
          <a:xfrm>
            <a:off x="9367813" y="5419902"/>
            <a:ext cx="404147" cy="560241"/>
            <a:chOff x="-38860325" y="3221750"/>
            <a:chExt cx="228425" cy="31665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6" name="Google Shape;6030;p67">
              <a:extLst>
                <a:ext uri="{FF2B5EF4-FFF2-40B4-BE49-F238E27FC236}">
                  <a16:creationId xmlns:a16="http://schemas.microsoft.com/office/drawing/2014/main" id="{70CD5546-2336-F03F-76F6-7BE682496FC2}"/>
                </a:ext>
              </a:extLst>
            </p:cNvPr>
            <p:cNvSpPr/>
            <p:nvPr/>
          </p:nvSpPr>
          <p:spPr>
            <a:xfrm>
              <a:off x="-38735875" y="3222550"/>
              <a:ext cx="103975" cy="123675"/>
            </a:xfrm>
            <a:custGeom>
              <a:avLst/>
              <a:gdLst/>
              <a:ahLst/>
              <a:cxnLst/>
              <a:rect l="l" t="t" r="r" b="b"/>
              <a:pathLst>
                <a:path w="4159" h="4947" extrusionOk="0">
                  <a:moveTo>
                    <a:pt x="0" y="0"/>
                  </a:moveTo>
                  <a:lnTo>
                    <a:pt x="0" y="2552"/>
                  </a:lnTo>
                  <a:cubicBezTo>
                    <a:pt x="473" y="2710"/>
                    <a:pt x="851" y="3182"/>
                    <a:pt x="851" y="3750"/>
                  </a:cubicBezTo>
                  <a:lnTo>
                    <a:pt x="851" y="4947"/>
                  </a:lnTo>
                  <a:lnTo>
                    <a:pt x="4159" y="4947"/>
                  </a:lnTo>
                  <a:lnTo>
                    <a:pt x="4159" y="3687"/>
                  </a:lnTo>
                  <a:cubicBezTo>
                    <a:pt x="4159" y="1639"/>
                    <a:pt x="2489" y="0"/>
                    <a:pt x="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7" name="Google Shape;6031;p67">
              <a:extLst>
                <a:ext uri="{FF2B5EF4-FFF2-40B4-BE49-F238E27FC236}">
                  <a16:creationId xmlns:a16="http://schemas.microsoft.com/office/drawing/2014/main" id="{4C350786-0CA4-2506-FD11-36D1EDF997CC}"/>
                </a:ext>
              </a:extLst>
            </p:cNvPr>
            <p:cNvSpPr/>
            <p:nvPr/>
          </p:nvSpPr>
          <p:spPr>
            <a:xfrm>
              <a:off x="-38756375" y="3302875"/>
              <a:ext cx="22075" cy="63050"/>
            </a:xfrm>
            <a:custGeom>
              <a:avLst/>
              <a:gdLst/>
              <a:ahLst/>
              <a:cxnLst/>
              <a:rect l="l" t="t" r="r" b="b"/>
              <a:pathLst>
                <a:path w="883" h="2522" extrusionOk="0">
                  <a:moveTo>
                    <a:pt x="474" y="1"/>
                  </a:moveTo>
                  <a:cubicBezTo>
                    <a:pt x="253" y="1"/>
                    <a:pt x="95" y="222"/>
                    <a:pt x="95" y="442"/>
                  </a:cubicBezTo>
                  <a:lnTo>
                    <a:pt x="95" y="2112"/>
                  </a:lnTo>
                  <a:cubicBezTo>
                    <a:pt x="1" y="2332"/>
                    <a:pt x="190" y="2521"/>
                    <a:pt x="442" y="2521"/>
                  </a:cubicBezTo>
                  <a:cubicBezTo>
                    <a:pt x="663" y="2521"/>
                    <a:pt x="820" y="2332"/>
                    <a:pt x="883" y="2112"/>
                  </a:cubicBezTo>
                  <a:lnTo>
                    <a:pt x="883" y="442"/>
                  </a:lnTo>
                  <a:cubicBezTo>
                    <a:pt x="883" y="222"/>
                    <a:pt x="663" y="64"/>
                    <a:pt x="4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8" name="Google Shape;6032;p67">
              <a:extLst>
                <a:ext uri="{FF2B5EF4-FFF2-40B4-BE49-F238E27FC236}">
                  <a16:creationId xmlns:a16="http://schemas.microsoft.com/office/drawing/2014/main" id="{9C733245-EB50-8169-719A-9E2BF0C88476}"/>
                </a:ext>
              </a:extLst>
            </p:cNvPr>
            <p:cNvSpPr/>
            <p:nvPr/>
          </p:nvSpPr>
          <p:spPr>
            <a:xfrm>
              <a:off x="-38859550" y="3221750"/>
              <a:ext cx="103200" cy="122900"/>
            </a:xfrm>
            <a:custGeom>
              <a:avLst/>
              <a:gdLst/>
              <a:ahLst/>
              <a:cxnLst/>
              <a:rect l="l" t="t" r="r" b="b"/>
              <a:pathLst>
                <a:path w="4128" h="4916" extrusionOk="0">
                  <a:moveTo>
                    <a:pt x="3687" y="1"/>
                  </a:moveTo>
                  <a:cubicBezTo>
                    <a:pt x="1671" y="1"/>
                    <a:pt x="1" y="1639"/>
                    <a:pt x="1" y="3687"/>
                  </a:cubicBezTo>
                  <a:lnTo>
                    <a:pt x="1" y="4916"/>
                  </a:lnTo>
                  <a:lnTo>
                    <a:pt x="3309" y="4916"/>
                  </a:lnTo>
                  <a:lnTo>
                    <a:pt x="3309" y="3687"/>
                  </a:lnTo>
                  <a:cubicBezTo>
                    <a:pt x="3309" y="3151"/>
                    <a:pt x="3655" y="2710"/>
                    <a:pt x="4128" y="2521"/>
                  </a:cubicBezTo>
                  <a:lnTo>
                    <a:pt x="41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9" name="Google Shape;6033;p67">
              <a:extLst>
                <a:ext uri="{FF2B5EF4-FFF2-40B4-BE49-F238E27FC236}">
                  <a16:creationId xmlns:a16="http://schemas.microsoft.com/office/drawing/2014/main" id="{0E99F46C-9DFE-CCDC-ACE4-78FBE5260AB7}"/>
                </a:ext>
              </a:extLst>
            </p:cNvPr>
            <p:cNvSpPr/>
            <p:nvPr/>
          </p:nvSpPr>
          <p:spPr>
            <a:xfrm>
              <a:off x="-38860325" y="3367475"/>
              <a:ext cx="228425" cy="170925"/>
            </a:xfrm>
            <a:custGeom>
              <a:avLst/>
              <a:gdLst/>
              <a:ahLst/>
              <a:cxnLst/>
              <a:rect l="l" t="t" r="r" b="b"/>
              <a:pathLst>
                <a:path w="9137" h="6837" extrusionOk="0">
                  <a:moveTo>
                    <a:pt x="0" y="0"/>
                  </a:moveTo>
                  <a:lnTo>
                    <a:pt x="0" y="3151"/>
                  </a:lnTo>
                  <a:cubicBezTo>
                    <a:pt x="0" y="5199"/>
                    <a:pt x="1639" y="6837"/>
                    <a:pt x="3686" y="6837"/>
                  </a:cubicBezTo>
                  <a:lnTo>
                    <a:pt x="5356" y="6837"/>
                  </a:lnTo>
                  <a:cubicBezTo>
                    <a:pt x="7467" y="6837"/>
                    <a:pt x="9137" y="5199"/>
                    <a:pt x="9137" y="3151"/>
                  </a:cubicBezTo>
                  <a:lnTo>
                    <a:pt x="9137" y="0"/>
                  </a:lnTo>
                  <a:lnTo>
                    <a:pt x="5734" y="0"/>
                  </a:lnTo>
                  <a:cubicBezTo>
                    <a:pt x="5577" y="473"/>
                    <a:pt x="5104" y="819"/>
                    <a:pt x="4568" y="819"/>
                  </a:cubicBezTo>
                  <a:cubicBezTo>
                    <a:pt x="4001" y="819"/>
                    <a:pt x="3560" y="473"/>
                    <a:pt x="33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30" name="Google Shape;6066;p67">
            <a:extLst>
              <a:ext uri="{FF2B5EF4-FFF2-40B4-BE49-F238E27FC236}">
                <a16:creationId xmlns:a16="http://schemas.microsoft.com/office/drawing/2014/main" id="{4759F752-E9A7-C0AB-0A94-5A53F8547126}"/>
              </a:ext>
            </a:extLst>
          </p:cNvPr>
          <p:cNvGrpSpPr/>
          <p:nvPr/>
        </p:nvGrpSpPr>
        <p:grpSpPr>
          <a:xfrm>
            <a:off x="4313801" y="2400897"/>
            <a:ext cx="644203" cy="641015"/>
            <a:chOff x="-38538975" y="3954250"/>
            <a:chExt cx="318225" cy="31665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1" name="Google Shape;6067;p67">
              <a:extLst>
                <a:ext uri="{FF2B5EF4-FFF2-40B4-BE49-F238E27FC236}">
                  <a16:creationId xmlns:a16="http://schemas.microsoft.com/office/drawing/2014/main" id="{53FE8396-CEF3-7E8C-89DD-7D22CC235083}"/>
                </a:ext>
              </a:extLst>
            </p:cNvPr>
            <p:cNvSpPr/>
            <p:nvPr/>
          </p:nvSpPr>
          <p:spPr>
            <a:xfrm>
              <a:off x="-38538975" y="3954250"/>
              <a:ext cx="254425" cy="253625"/>
            </a:xfrm>
            <a:custGeom>
              <a:avLst/>
              <a:gdLst/>
              <a:ahLst/>
              <a:cxnLst/>
              <a:rect l="l" t="t" r="r" b="b"/>
              <a:pathLst>
                <a:path w="10177" h="10145" extrusionOk="0">
                  <a:moveTo>
                    <a:pt x="5104" y="3813"/>
                  </a:moveTo>
                  <a:cubicBezTo>
                    <a:pt x="5797" y="3813"/>
                    <a:pt x="6364" y="4348"/>
                    <a:pt x="6364" y="5073"/>
                  </a:cubicBezTo>
                  <a:cubicBezTo>
                    <a:pt x="6364" y="5766"/>
                    <a:pt x="5797" y="6333"/>
                    <a:pt x="5104" y="6333"/>
                  </a:cubicBezTo>
                  <a:cubicBezTo>
                    <a:pt x="4379" y="6333"/>
                    <a:pt x="3844" y="5766"/>
                    <a:pt x="3844" y="5073"/>
                  </a:cubicBezTo>
                  <a:cubicBezTo>
                    <a:pt x="3844" y="4411"/>
                    <a:pt x="4411" y="3813"/>
                    <a:pt x="5104" y="3813"/>
                  </a:cubicBezTo>
                  <a:close/>
                  <a:moveTo>
                    <a:pt x="5104" y="0"/>
                  </a:moveTo>
                  <a:cubicBezTo>
                    <a:pt x="2300" y="0"/>
                    <a:pt x="0" y="2269"/>
                    <a:pt x="0" y="5073"/>
                  </a:cubicBezTo>
                  <a:cubicBezTo>
                    <a:pt x="63" y="7908"/>
                    <a:pt x="2300" y="10145"/>
                    <a:pt x="5104" y="10145"/>
                  </a:cubicBezTo>
                  <a:cubicBezTo>
                    <a:pt x="7877" y="10145"/>
                    <a:pt x="10176" y="7877"/>
                    <a:pt x="10176" y="5073"/>
                  </a:cubicBezTo>
                  <a:cubicBezTo>
                    <a:pt x="10176" y="2269"/>
                    <a:pt x="7877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32" name="Google Shape;6068;p67">
              <a:extLst>
                <a:ext uri="{FF2B5EF4-FFF2-40B4-BE49-F238E27FC236}">
                  <a16:creationId xmlns:a16="http://schemas.microsoft.com/office/drawing/2014/main" id="{6EE2DE78-3E4A-2C4F-4DB1-8D94D9A0D1F4}"/>
                </a:ext>
              </a:extLst>
            </p:cNvPr>
            <p:cNvSpPr/>
            <p:nvPr/>
          </p:nvSpPr>
          <p:spPr>
            <a:xfrm>
              <a:off x="-38496450" y="4081725"/>
              <a:ext cx="275700" cy="189175"/>
            </a:xfrm>
            <a:custGeom>
              <a:avLst/>
              <a:gdLst/>
              <a:ahLst/>
              <a:cxnLst/>
              <a:rect l="l" t="t" r="r" b="b"/>
              <a:pathLst>
                <a:path w="11028" h="7567" extrusionOk="0">
                  <a:moveTo>
                    <a:pt x="9774" y="0"/>
                  </a:moveTo>
                  <a:cubicBezTo>
                    <a:pt x="9040" y="0"/>
                    <a:pt x="8444" y="548"/>
                    <a:pt x="8444" y="1265"/>
                  </a:cubicBezTo>
                  <a:cubicBezTo>
                    <a:pt x="8444" y="1801"/>
                    <a:pt x="8790" y="2305"/>
                    <a:pt x="9295" y="2463"/>
                  </a:cubicBezTo>
                  <a:lnTo>
                    <a:pt x="9295" y="2967"/>
                  </a:lnTo>
                  <a:cubicBezTo>
                    <a:pt x="9295" y="4416"/>
                    <a:pt x="8192" y="5645"/>
                    <a:pt x="6774" y="5834"/>
                  </a:cubicBezTo>
                  <a:lnTo>
                    <a:pt x="6774" y="4825"/>
                  </a:lnTo>
                  <a:cubicBezTo>
                    <a:pt x="5829" y="5487"/>
                    <a:pt x="4663" y="5865"/>
                    <a:pt x="3403" y="5865"/>
                  </a:cubicBezTo>
                  <a:cubicBezTo>
                    <a:pt x="2143" y="5865"/>
                    <a:pt x="977" y="5487"/>
                    <a:pt x="1" y="4825"/>
                  </a:cubicBezTo>
                  <a:lnTo>
                    <a:pt x="1" y="6306"/>
                  </a:lnTo>
                  <a:cubicBezTo>
                    <a:pt x="1" y="7031"/>
                    <a:pt x="568" y="7566"/>
                    <a:pt x="1261" y="7566"/>
                  </a:cubicBezTo>
                  <a:lnTo>
                    <a:pt x="5388" y="7566"/>
                  </a:lnTo>
                  <a:cubicBezTo>
                    <a:pt x="5955" y="7566"/>
                    <a:pt x="6459" y="7220"/>
                    <a:pt x="6617" y="6716"/>
                  </a:cubicBezTo>
                  <a:cubicBezTo>
                    <a:pt x="8601" y="6495"/>
                    <a:pt x="10082" y="4920"/>
                    <a:pt x="10114" y="2904"/>
                  </a:cubicBezTo>
                  <a:lnTo>
                    <a:pt x="10114" y="2400"/>
                  </a:lnTo>
                  <a:cubicBezTo>
                    <a:pt x="10649" y="2211"/>
                    <a:pt x="11027" y="1706"/>
                    <a:pt x="10996" y="1108"/>
                  </a:cubicBezTo>
                  <a:cubicBezTo>
                    <a:pt x="10964" y="572"/>
                    <a:pt x="10492" y="100"/>
                    <a:pt x="9893" y="5"/>
                  </a:cubicBezTo>
                  <a:cubicBezTo>
                    <a:pt x="9853" y="2"/>
                    <a:pt x="9813" y="0"/>
                    <a:pt x="97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33" name="Google Shape;5976;p67">
            <a:extLst>
              <a:ext uri="{FF2B5EF4-FFF2-40B4-BE49-F238E27FC236}">
                <a16:creationId xmlns:a16="http://schemas.microsoft.com/office/drawing/2014/main" id="{11680A54-9691-C483-FC43-8CD2A92C450B}"/>
              </a:ext>
            </a:extLst>
          </p:cNvPr>
          <p:cNvGrpSpPr/>
          <p:nvPr/>
        </p:nvGrpSpPr>
        <p:grpSpPr>
          <a:xfrm>
            <a:off x="4399885" y="5618925"/>
            <a:ext cx="495395" cy="442067"/>
            <a:chOff x="-42996150" y="3612600"/>
            <a:chExt cx="323750" cy="28890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4" name="Google Shape;5977;p67">
              <a:extLst>
                <a:ext uri="{FF2B5EF4-FFF2-40B4-BE49-F238E27FC236}">
                  <a16:creationId xmlns:a16="http://schemas.microsoft.com/office/drawing/2014/main" id="{C12094B3-82E0-AE22-6965-45901A700B66}"/>
                </a:ext>
              </a:extLst>
            </p:cNvPr>
            <p:cNvSpPr/>
            <p:nvPr/>
          </p:nvSpPr>
          <p:spPr>
            <a:xfrm>
              <a:off x="-42914225" y="3612600"/>
              <a:ext cx="241825" cy="239275"/>
            </a:xfrm>
            <a:custGeom>
              <a:avLst/>
              <a:gdLst/>
              <a:ahLst/>
              <a:cxnLst/>
              <a:rect l="l" t="t" r="r" b="b"/>
              <a:pathLst>
                <a:path w="9673" h="9571" extrusionOk="0">
                  <a:moveTo>
                    <a:pt x="5963" y="1"/>
                  </a:moveTo>
                  <a:cubicBezTo>
                    <a:pt x="5661" y="1"/>
                    <a:pt x="5365" y="127"/>
                    <a:pt x="5136" y="371"/>
                  </a:cubicBezTo>
                  <a:lnTo>
                    <a:pt x="0" y="5507"/>
                  </a:lnTo>
                  <a:lnTo>
                    <a:pt x="4064" y="9571"/>
                  </a:lnTo>
                  <a:lnTo>
                    <a:pt x="9200" y="4436"/>
                  </a:lnTo>
                  <a:cubicBezTo>
                    <a:pt x="9672" y="3963"/>
                    <a:pt x="9672" y="3207"/>
                    <a:pt x="9200" y="2734"/>
                  </a:cubicBezTo>
                  <a:lnTo>
                    <a:pt x="6868" y="434"/>
                  </a:lnTo>
                  <a:cubicBezTo>
                    <a:pt x="6609" y="143"/>
                    <a:pt x="6283" y="1"/>
                    <a:pt x="59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35" name="Google Shape;5978;p67">
              <a:extLst>
                <a:ext uri="{FF2B5EF4-FFF2-40B4-BE49-F238E27FC236}">
                  <a16:creationId xmlns:a16="http://schemas.microsoft.com/office/drawing/2014/main" id="{8A73A1EE-8EFB-1DF1-1A1A-D90201D8B751}"/>
                </a:ext>
              </a:extLst>
            </p:cNvPr>
            <p:cNvSpPr/>
            <p:nvPr/>
          </p:nvSpPr>
          <p:spPr>
            <a:xfrm>
              <a:off x="-42946525" y="3762850"/>
              <a:ext cx="118950" cy="118950"/>
            </a:xfrm>
            <a:custGeom>
              <a:avLst/>
              <a:gdLst/>
              <a:ahLst/>
              <a:cxnLst/>
              <a:rect l="l" t="t" r="r" b="b"/>
              <a:pathLst>
                <a:path w="4758" h="4758" extrusionOk="0">
                  <a:moveTo>
                    <a:pt x="725" y="1"/>
                  </a:moveTo>
                  <a:lnTo>
                    <a:pt x="473" y="284"/>
                  </a:lnTo>
                  <a:cubicBezTo>
                    <a:pt x="253" y="505"/>
                    <a:pt x="95" y="820"/>
                    <a:pt x="95" y="1198"/>
                  </a:cubicBezTo>
                  <a:cubicBezTo>
                    <a:pt x="95" y="1450"/>
                    <a:pt x="190" y="1765"/>
                    <a:pt x="442" y="1986"/>
                  </a:cubicBezTo>
                  <a:cubicBezTo>
                    <a:pt x="631" y="2112"/>
                    <a:pt x="599" y="2458"/>
                    <a:pt x="442" y="2616"/>
                  </a:cubicBezTo>
                  <a:lnTo>
                    <a:pt x="1" y="3025"/>
                  </a:lnTo>
                  <a:lnTo>
                    <a:pt x="1733" y="4758"/>
                  </a:lnTo>
                  <a:lnTo>
                    <a:pt x="2174" y="4348"/>
                  </a:lnTo>
                  <a:cubicBezTo>
                    <a:pt x="2253" y="4270"/>
                    <a:pt x="2363" y="4230"/>
                    <a:pt x="2478" y="4230"/>
                  </a:cubicBezTo>
                  <a:cubicBezTo>
                    <a:pt x="2592" y="4230"/>
                    <a:pt x="2710" y="4270"/>
                    <a:pt x="2804" y="4348"/>
                  </a:cubicBezTo>
                  <a:cubicBezTo>
                    <a:pt x="3025" y="4569"/>
                    <a:pt x="3340" y="4695"/>
                    <a:pt x="3655" y="4695"/>
                  </a:cubicBezTo>
                  <a:cubicBezTo>
                    <a:pt x="3970" y="4695"/>
                    <a:pt x="4254" y="4569"/>
                    <a:pt x="4506" y="4348"/>
                  </a:cubicBezTo>
                  <a:lnTo>
                    <a:pt x="4758" y="4065"/>
                  </a:ln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36" name="Google Shape;5979;p67">
              <a:extLst>
                <a:ext uri="{FF2B5EF4-FFF2-40B4-BE49-F238E27FC236}">
                  <a16:creationId xmlns:a16="http://schemas.microsoft.com/office/drawing/2014/main" id="{9A4F87AF-DE10-6EFE-44A7-4AD135783861}"/>
                </a:ext>
              </a:extLst>
            </p:cNvPr>
            <p:cNvSpPr/>
            <p:nvPr/>
          </p:nvSpPr>
          <p:spPr>
            <a:xfrm>
              <a:off x="-42996150" y="3855800"/>
              <a:ext cx="78000" cy="45700"/>
            </a:xfrm>
            <a:custGeom>
              <a:avLst/>
              <a:gdLst/>
              <a:ahLst/>
              <a:cxnLst/>
              <a:rect l="l" t="t" r="r" b="b"/>
              <a:pathLst>
                <a:path w="3120" h="1828" extrusionOk="0">
                  <a:moveTo>
                    <a:pt x="1450" y="0"/>
                  </a:moveTo>
                  <a:lnTo>
                    <a:pt x="253" y="1166"/>
                  </a:lnTo>
                  <a:cubicBezTo>
                    <a:pt x="1" y="1355"/>
                    <a:pt x="190" y="1828"/>
                    <a:pt x="536" y="1828"/>
                  </a:cubicBezTo>
                  <a:lnTo>
                    <a:pt x="2773" y="1828"/>
                  </a:lnTo>
                  <a:cubicBezTo>
                    <a:pt x="2931" y="1828"/>
                    <a:pt x="3025" y="1765"/>
                    <a:pt x="3120" y="1670"/>
                  </a:cubicBezTo>
                  <a:lnTo>
                    <a:pt x="145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37" name="Google Shape;5989;p67">
            <a:extLst>
              <a:ext uri="{FF2B5EF4-FFF2-40B4-BE49-F238E27FC236}">
                <a16:creationId xmlns:a16="http://schemas.microsoft.com/office/drawing/2014/main" id="{4DFC2ACD-3F81-8A4E-1D31-76643FE10235}"/>
              </a:ext>
            </a:extLst>
          </p:cNvPr>
          <p:cNvGrpSpPr/>
          <p:nvPr/>
        </p:nvGrpSpPr>
        <p:grpSpPr>
          <a:xfrm>
            <a:off x="8432704" y="5501962"/>
            <a:ext cx="496541" cy="485831"/>
            <a:chOff x="-41117650" y="3605525"/>
            <a:chExt cx="324500" cy="31750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8" name="Google Shape;5990;p67">
              <a:extLst>
                <a:ext uri="{FF2B5EF4-FFF2-40B4-BE49-F238E27FC236}">
                  <a16:creationId xmlns:a16="http://schemas.microsoft.com/office/drawing/2014/main" id="{0DB17C7C-4F62-58A2-76F5-AB1CCBDF8D1E}"/>
                </a:ext>
              </a:extLst>
            </p:cNvPr>
            <p:cNvSpPr/>
            <p:nvPr/>
          </p:nvSpPr>
          <p:spPr>
            <a:xfrm>
              <a:off x="-41016850" y="3605525"/>
              <a:ext cx="106350" cy="105375"/>
            </a:xfrm>
            <a:custGeom>
              <a:avLst/>
              <a:gdLst/>
              <a:ahLst/>
              <a:cxnLst/>
              <a:rect l="l" t="t" r="r" b="b"/>
              <a:pathLst>
                <a:path w="4254" h="4215" extrusionOk="0">
                  <a:moveTo>
                    <a:pt x="2064" y="1"/>
                  </a:moveTo>
                  <a:cubicBezTo>
                    <a:pt x="1954" y="1"/>
                    <a:pt x="1844" y="40"/>
                    <a:pt x="1765" y="119"/>
                  </a:cubicBezTo>
                  <a:lnTo>
                    <a:pt x="1" y="1883"/>
                  </a:lnTo>
                  <a:lnTo>
                    <a:pt x="2332" y="4214"/>
                  </a:lnTo>
                  <a:lnTo>
                    <a:pt x="4096" y="2450"/>
                  </a:lnTo>
                  <a:cubicBezTo>
                    <a:pt x="4254" y="2293"/>
                    <a:pt x="4254" y="2009"/>
                    <a:pt x="4096" y="1852"/>
                  </a:cubicBezTo>
                  <a:lnTo>
                    <a:pt x="2364" y="119"/>
                  </a:lnTo>
                  <a:cubicBezTo>
                    <a:pt x="2285" y="40"/>
                    <a:pt x="2175" y="1"/>
                    <a:pt x="20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39" name="Google Shape;5991;p67">
              <a:extLst>
                <a:ext uri="{FF2B5EF4-FFF2-40B4-BE49-F238E27FC236}">
                  <a16:creationId xmlns:a16="http://schemas.microsoft.com/office/drawing/2014/main" id="{E3EB6BD5-4BD7-BA07-DBFA-FD06E8E04C96}"/>
                </a:ext>
              </a:extLst>
            </p:cNvPr>
            <p:cNvSpPr/>
            <p:nvPr/>
          </p:nvSpPr>
          <p:spPr>
            <a:xfrm>
              <a:off x="-40900275" y="3721300"/>
              <a:ext cx="107125" cy="105375"/>
            </a:xfrm>
            <a:custGeom>
              <a:avLst/>
              <a:gdLst/>
              <a:ahLst/>
              <a:cxnLst/>
              <a:rect l="l" t="t" r="r" b="b"/>
              <a:pathLst>
                <a:path w="4285" h="4215" extrusionOk="0">
                  <a:moveTo>
                    <a:pt x="2064" y="1"/>
                  </a:moveTo>
                  <a:cubicBezTo>
                    <a:pt x="1954" y="1"/>
                    <a:pt x="1843" y="40"/>
                    <a:pt x="1765" y="119"/>
                  </a:cubicBezTo>
                  <a:lnTo>
                    <a:pt x="0" y="1915"/>
                  </a:lnTo>
                  <a:lnTo>
                    <a:pt x="2300" y="4215"/>
                  </a:lnTo>
                  <a:lnTo>
                    <a:pt x="4128" y="2482"/>
                  </a:lnTo>
                  <a:cubicBezTo>
                    <a:pt x="4285" y="2324"/>
                    <a:pt x="4285" y="2072"/>
                    <a:pt x="4128" y="1915"/>
                  </a:cubicBezTo>
                  <a:lnTo>
                    <a:pt x="2363" y="119"/>
                  </a:lnTo>
                  <a:cubicBezTo>
                    <a:pt x="2285" y="40"/>
                    <a:pt x="2174" y="1"/>
                    <a:pt x="20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40" name="Google Shape;5992;p67">
              <a:extLst>
                <a:ext uri="{FF2B5EF4-FFF2-40B4-BE49-F238E27FC236}">
                  <a16:creationId xmlns:a16="http://schemas.microsoft.com/office/drawing/2014/main" id="{DC1293C6-CE8F-46AB-0035-C2246207CA1E}"/>
                </a:ext>
              </a:extLst>
            </p:cNvPr>
            <p:cNvSpPr/>
            <p:nvPr/>
          </p:nvSpPr>
          <p:spPr>
            <a:xfrm>
              <a:off x="-41117650" y="3668350"/>
              <a:ext cx="262300" cy="254675"/>
            </a:xfrm>
            <a:custGeom>
              <a:avLst/>
              <a:gdLst/>
              <a:ahLst/>
              <a:cxnLst/>
              <a:rect l="l" t="t" r="r" b="b"/>
              <a:pathLst>
                <a:path w="10492" h="10187" extrusionOk="0">
                  <a:moveTo>
                    <a:pt x="3497" y="0"/>
                  </a:moveTo>
                  <a:lnTo>
                    <a:pt x="1764" y="1733"/>
                  </a:lnTo>
                  <a:cubicBezTo>
                    <a:pt x="1166" y="2332"/>
                    <a:pt x="725" y="3088"/>
                    <a:pt x="504" y="3812"/>
                  </a:cubicBezTo>
                  <a:cubicBezTo>
                    <a:pt x="0" y="5514"/>
                    <a:pt x="410" y="7404"/>
                    <a:pt x="1764" y="8759"/>
                  </a:cubicBezTo>
                  <a:cubicBezTo>
                    <a:pt x="2667" y="9661"/>
                    <a:pt x="3919" y="10187"/>
                    <a:pt x="5273" y="10187"/>
                  </a:cubicBezTo>
                  <a:cubicBezTo>
                    <a:pt x="5384" y="10187"/>
                    <a:pt x="5496" y="10183"/>
                    <a:pt x="5608" y="10176"/>
                  </a:cubicBezTo>
                  <a:cubicBezTo>
                    <a:pt x="6679" y="10082"/>
                    <a:pt x="7876" y="9609"/>
                    <a:pt x="8758" y="8759"/>
                  </a:cubicBezTo>
                  <a:lnTo>
                    <a:pt x="10491" y="7026"/>
                  </a:lnTo>
                  <a:lnTo>
                    <a:pt x="8191" y="4694"/>
                  </a:lnTo>
                  <a:lnTo>
                    <a:pt x="6396" y="6396"/>
                  </a:lnTo>
                  <a:cubicBezTo>
                    <a:pt x="6077" y="6715"/>
                    <a:pt x="5645" y="6880"/>
                    <a:pt x="5214" y="6880"/>
                  </a:cubicBezTo>
                  <a:cubicBezTo>
                    <a:pt x="4794" y="6880"/>
                    <a:pt x="4375" y="6722"/>
                    <a:pt x="4064" y="6396"/>
                  </a:cubicBezTo>
                  <a:cubicBezTo>
                    <a:pt x="3434" y="5766"/>
                    <a:pt x="3434" y="4694"/>
                    <a:pt x="4064" y="4064"/>
                  </a:cubicBezTo>
                  <a:lnTo>
                    <a:pt x="5797" y="2332"/>
                  </a:lnTo>
                  <a:lnTo>
                    <a:pt x="349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41" name="Google Shape;6007;p67">
            <a:extLst>
              <a:ext uri="{FF2B5EF4-FFF2-40B4-BE49-F238E27FC236}">
                <a16:creationId xmlns:a16="http://schemas.microsoft.com/office/drawing/2014/main" id="{E55856F7-0E8B-69C5-5C8C-AB6C6F5CD71C}"/>
              </a:ext>
            </a:extLst>
          </p:cNvPr>
          <p:cNvGrpSpPr/>
          <p:nvPr/>
        </p:nvGrpSpPr>
        <p:grpSpPr>
          <a:xfrm>
            <a:off x="5285553" y="5542723"/>
            <a:ext cx="469687" cy="475692"/>
            <a:chOff x="-42617300" y="3587775"/>
            <a:chExt cx="306950" cy="31087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2" name="Google Shape;6008;p67">
              <a:extLst>
                <a:ext uri="{FF2B5EF4-FFF2-40B4-BE49-F238E27FC236}">
                  <a16:creationId xmlns:a16="http://schemas.microsoft.com/office/drawing/2014/main" id="{1AAB6D2A-C8B5-F388-1450-1E0C7D0BA3D7}"/>
                </a:ext>
              </a:extLst>
            </p:cNvPr>
            <p:cNvSpPr/>
            <p:nvPr/>
          </p:nvSpPr>
          <p:spPr>
            <a:xfrm>
              <a:off x="-42617300" y="3587775"/>
              <a:ext cx="306950" cy="310875"/>
            </a:xfrm>
            <a:custGeom>
              <a:avLst/>
              <a:gdLst/>
              <a:ahLst/>
              <a:cxnLst/>
              <a:rect l="l" t="t" r="r" b="b"/>
              <a:pathLst>
                <a:path w="12278" h="12435" extrusionOk="0">
                  <a:moveTo>
                    <a:pt x="5905" y="860"/>
                  </a:moveTo>
                  <a:cubicBezTo>
                    <a:pt x="6421" y="860"/>
                    <a:pt x="6926" y="1412"/>
                    <a:pt x="7341" y="2467"/>
                  </a:cubicBezTo>
                  <a:cubicBezTo>
                    <a:pt x="6837" y="2593"/>
                    <a:pt x="6365" y="2782"/>
                    <a:pt x="5892" y="3003"/>
                  </a:cubicBezTo>
                  <a:cubicBezTo>
                    <a:pt x="5419" y="2782"/>
                    <a:pt x="4947" y="2593"/>
                    <a:pt x="4443" y="2467"/>
                  </a:cubicBezTo>
                  <a:cubicBezTo>
                    <a:pt x="4893" y="1381"/>
                    <a:pt x="5404" y="860"/>
                    <a:pt x="5905" y="860"/>
                  </a:cubicBezTo>
                  <a:close/>
                  <a:moveTo>
                    <a:pt x="4191" y="3255"/>
                  </a:moveTo>
                  <a:cubicBezTo>
                    <a:pt x="4443" y="3349"/>
                    <a:pt x="4632" y="3381"/>
                    <a:pt x="4884" y="3475"/>
                  </a:cubicBezTo>
                  <a:cubicBezTo>
                    <a:pt x="4726" y="3538"/>
                    <a:pt x="4600" y="3601"/>
                    <a:pt x="4443" y="3696"/>
                  </a:cubicBezTo>
                  <a:cubicBezTo>
                    <a:pt x="4285" y="3790"/>
                    <a:pt x="4159" y="3853"/>
                    <a:pt x="4002" y="3948"/>
                  </a:cubicBezTo>
                  <a:cubicBezTo>
                    <a:pt x="4096" y="3727"/>
                    <a:pt x="4159" y="3507"/>
                    <a:pt x="4191" y="3255"/>
                  </a:cubicBezTo>
                  <a:close/>
                  <a:moveTo>
                    <a:pt x="7625" y="3318"/>
                  </a:moveTo>
                  <a:cubicBezTo>
                    <a:pt x="7688" y="3507"/>
                    <a:pt x="7751" y="3727"/>
                    <a:pt x="7782" y="3979"/>
                  </a:cubicBezTo>
                  <a:cubicBezTo>
                    <a:pt x="7499" y="3790"/>
                    <a:pt x="7247" y="3633"/>
                    <a:pt x="6963" y="3507"/>
                  </a:cubicBezTo>
                  <a:cubicBezTo>
                    <a:pt x="7184" y="3412"/>
                    <a:pt x="7404" y="3349"/>
                    <a:pt x="7625" y="3318"/>
                  </a:cubicBezTo>
                  <a:close/>
                  <a:moveTo>
                    <a:pt x="2611" y="3034"/>
                  </a:moveTo>
                  <a:cubicBezTo>
                    <a:pt x="2846" y="3034"/>
                    <a:pt x="3110" y="3054"/>
                    <a:pt x="3403" y="3097"/>
                  </a:cubicBezTo>
                  <a:cubicBezTo>
                    <a:pt x="3309" y="3570"/>
                    <a:pt x="3183" y="4042"/>
                    <a:pt x="3151" y="4609"/>
                  </a:cubicBezTo>
                  <a:cubicBezTo>
                    <a:pt x="2742" y="4924"/>
                    <a:pt x="2363" y="5240"/>
                    <a:pt x="1954" y="5586"/>
                  </a:cubicBezTo>
                  <a:cubicBezTo>
                    <a:pt x="712" y="4068"/>
                    <a:pt x="945" y="3034"/>
                    <a:pt x="2611" y="3034"/>
                  </a:cubicBezTo>
                  <a:close/>
                  <a:moveTo>
                    <a:pt x="9301" y="3075"/>
                  </a:moveTo>
                  <a:cubicBezTo>
                    <a:pt x="10879" y="3075"/>
                    <a:pt x="11079" y="4102"/>
                    <a:pt x="9862" y="5618"/>
                  </a:cubicBezTo>
                  <a:cubicBezTo>
                    <a:pt x="9515" y="5271"/>
                    <a:pt x="9137" y="4924"/>
                    <a:pt x="8696" y="4641"/>
                  </a:cubicBezTo>
                  <a:cubicBezTo>
                    <a:pt x="8601" y="4137"/>
                    <a:pt x="8538" y="3601"/>
                    <a:pt x="8412" y="3160"/>
                  </a:cubicBezTo>
                  <a:cubicBezTo>
                    <a:pt x="8746" y="3102"/>
                    <a:pt x="9042" y="3075"/>
                    <a:pt x="9301" y="3075"/>
                  </a:cubicBezTo>
                  <a:close/>
                  <a:moveTo>
                    <a:pt x="8822" y="5744"/>
                  </a:moveTo>
                  <a:cubicBezTo>
                    <a:pt x="9011" y="5901"/>
                    <a:pt x="9169" y="6059"/>
                    <a:pt x="9326" y="6216"/>
                  </a:cubicBezTo>
                  <a:cubicBezTo>
                    <a:pt x="9169" y="6374"/>
                    <a:pt x="8980" y="6531"/>
                    <a:pt x="8822" y="6689"/>
                  </a:cubicBezTo>
                  <a:lnTo>
                    <a:pt x="8822" y="5744"/>
                  </a:lnTo>
                  <a:close/>
                  <a:moveTo>
                    <a:pt x="3025" y="5775"/>
                  </a:moveTo>
                  <a:lnTo>
                    <a:pt x="3025" y="6720"/>
                  </a:lnTo>
                  <a:cubicBezTo>
                    <a:pt x="2836" y="6563"/>
                    <a:pt x="2679" y="6405"/>
                    <a:pt x="2521" y="6248"/>
                  </a:cubicBezTo>
                  <a:cubicBezTo>
                    <a:pt x="2679" y="6090"/>
                    <a:pt x="2868" y="5933"/>
                    <a:pt x="3025" y="5775"/>
                  </a:cubicBezTo>
                  <a:close/>
                  <a:moveTo>
                    <a:pt x="5892" y="3885"/>
                  </a:moveTo>
                  <a:cubicBezTo>
                    <a:pt x="6617" y="4200"/>
                    <a:pt x="7278" y="4609"/>
                    <a:pt x="7908" y="5082"/>
                  </a:cubicBezTo>
                  <a:cubicBezTo>
                    <a:pt x="8003" y="5838"/>
                    <a:pt x="8003" y="6626"/>
                    <a:pt x="7908" y="7413"/>
                  </a:cubicBezTo>
                  <a:cubicBezTo>
                    <a:pt x="7278" y="7823"/>
                    <a:pt x="6585" y="8232"/>
                    <a:pt x="5892" y="8579"/>
                  </a:cubicBezTo>
                  <a:cubicBezTo>
                    <a:pt x="5545" y="8421"/>
                    <a:pt x="5230" y="8232"/>
                    <a:pt x="4884" y="8043"/>
                  </a:cubicBezTo>
                  <a:cubicBezTo>
                    <a:pt x="4537" y="7823"/>
                    <a:pt x="4191" y="7634"/>
                    <a:pt x="3876" y="7413"/>
                  </a:cubicBezTo>
                  <a:cubicBezTo>
                    <a:pt x="3844" y="6657"/>
                    <a:pt x="3844" y="5870"/>
                    <a:pt x="3876" y="5082"/>
                  </a:cubicBezTo>
                  <a:cubicBezTo>
                    <a:pt x="4191" y="4830"/>
                    <a:pt x="4537" y="4641"/>
                    <a:pt x="4884" y="4452"/>
                  </a:cubicBezTo>
                  <a:cubicBezTo>
                    <a:pt x="5230" y="4263"/>
                    <a:pt x="5577" y="4042"/>
                    <a:pt x="5892" y="3885"/>
                  </a:cubicBezTo>
                  <a:close/>
                  <a:moveTo>
                    <a:pt x="4033" y="8516"/>
                  </a:moveTo>
                  <a:cubicBezTo>
                    <a:pt x="4159" y="8579"/>
                    <a:pt x="4317" y="8674"/>
                    <a:pt x="4474" y="8737"/>
                  </a:cubicBezTo>
                  <a:cubicBezTo>
                    <a:pt x="4632" y="8831"/>
                    <a:pt x="4758" y="8894"/>
                    <a:pt x="4915" y="8989"/>
                  </a:cubicBezTo>
                  <a:cubicBezTo>
                    <a:pt x="4663" y="9052"/>
                    <a:pt x="4474" y="9146"/>
                    <a:pt x="4254" y="9178"/>
                  </a:cubicBezTo>
                  <a:cubicBezTo>
                    <a:pt x="4159" y="8926"/>
                    <a:pt x="4096" y="8737"/>
                    <a:pt x="4033" y="8516"/>
                  </a:cubicBezTo>
                  <a:close/>
                  <a:moveTo>
                    <a:pt x="7782" y="8516"/>
                  </a:moveTo>
                  <a:cubicBezTo>
                    <a:pt x="7751" y="8737"/>
                    <a:pt x="7688" y="8989"/>
                    <a:pt x="7625" y="9178"/>
                  </a:cubicBezTo>
                  <a:cubicBezTo>
                    <a:pt x="7404" y="9083"/>
                    <a:pt x="7184" y="9052"/>
                    <a:pt x="6963" y="8989"/>
                  </a:cubicBezTo>
                  <a:cubicBezTo>
                    <a:pt x="7278" y="8831"/>
                    <a:pt x="7499" y="8674"/>
                    <a:pt x="7782" y="8516"/>
                  </a:cubicBezTo>
                  <a:close/>
                  <a:moveTo>
                    <a:pt x="1954" y="6846"/>
                  </a:moveTo>
                  <a:cubicBezTo>
                    <a:pt x="2300" y="7193"/>
                    <a:pt x="2710" y="7571"/>
                    <a:pt x="3151" y="7823"/>
                  </a:cubicBezTo>
                  <a:cubicBezTo>
                    <a:pt x="3214" y="8358"/>
                    <a:pt x="3309" y="8863"/>
                    <a:pt x="3403" y="9335"/>
                  </a:cubicBezTo>
                  <a:cubicBezTo>
                    <a:pt x="3090" y="9388"/>
                    <a:pt x="2806" y="9414"/>
                    <a:pt x="2555" y="9414"/>
                  </a:cubicBezTo>
                  <a:cubicBezTo>
                    <a:pt x="1015" y="9414"/>
                    <a:pt x="681" y="8445"/>
                    <a:pt x="1954" y="6846"/>
                  </a:cubicBezTo>
                  <a:close/>
                  <a:moveTo>
                    <a:pt x="9925" y="6846"/>
                  </a:moveTo>
                  <a:lnTo>
                    <a:pt x="9925" y="6846"/>
                  </a:lnTo>
                  <a:cubicBezTo>
                    <a:pt x="11167" y="8392"/>
                    <a:pt x="10934" y="9430"/>
                    <a:pt x="9267" y="9430"/>
                  </a:cubicBezTo>
                  <a:cubicBezTo>
                    <a:pt x="9032" y="9430"/>
                    <a:pt x="8768" y="9410"/>
                    <a:pt x="8475" y="9367"/>
                  </a:cubicBezTo>
                  <a:cubicBezTo>
                    <a:pt x="8538" y="8894"/>
                    <a:pt x="8664" y="8390"/>
                    <a:pt x="8727" y="7823"/>
                  </a:cubicBezTo>
                  <a:cubicBezTo>
                    <a:pt x="9137" y="7508"/>
                    <a:pt x="9515" y="7193"/>
                    <a:pt x="9925" y="6846"/>
                  </a:cubicBezTo>
                  <a:close/>
                  <a:moveTo>
                    <a:pt x="5924" y="9461"/>
                  </a:moveTo>
                  <a:cubicBezTo>
                    <a:pt x="6396" y="9650"/>
                    <a:pt x="6869" y="9839"/>
                    <a:pt x="7404" y="9965"/>
                  </a:cubicBezTo>
                  <a:cubicBezTo>
                    <a:pt x="6962" y="11056"/>
                    <a:pt x="6440" y="11607"/>
                    <a:pt x="5922" y="11607"/>
                  </a:cubicBezTo>
                  <a:cubicBezTo>
                    <a:pt x="5408" y="11607"/>
                    <a:pt x="4898" y="11064"/>
                    <a:pt x="4474" y="9965"/>
                  </a:cubicBezTo>
                  <a:cubicBezTo>
                    <a:pt x="4978" y="9839"/>
                    <a:pt x="5451" y="9650"/>
                    <a:pt x="5924" y="9461"/>
                  </a:cubicBezTo>
                  <a:close/>
                  <a:moveTo>
                    <a:pt x="5931" y="1"/>
                  </a:moveTo>
                  <a:cubicBezTo>
                    <a:pt x="5817" y="1"/>
                    <a:pt x="5699" y="14"/>
                    <a:pt x="5577" y="41"/>
                  </a:cubicBezTo>
                  <a:cubicBezTo>
                    <a:pt x="4632" y="262"/>
                    <a:pt x="4002" y="1333"/>
                    <a:pt x="3655" y="2278"/>
                  </a:cubicBezTo>
                  <a:cubicBezTo>
                    <a:pt x="3326" y="2223"/>
                    <a:pt x="2973" y="2187"/>
                    <a:pt x="2624" y="2187"/>
                  </a:cubicBezTo>
                  <a:cubicBezTo>
                    <a:pt x="1770" y="2187"/>
                    <a:pt x="939" y="2404"/>
                    <a:pt x="536" y="3097"/>
                  </a:cubicBezTo>
                  <a:cubicBezTo>
                    <a:pt x="1" y="4074"/>
                    <a:pt x="662" y="5334"/>
                    <a:pt x="1387" y="6216"/>
                  </a:cubicBezTo>
                  <a:cubicBezTo>
                    <a:pt x="788" y="6972"/>
                    <a:pt x="158" y="8043"/>
                    <a:pt x="379" y="8926"/>
                  </a:cubicBezTo>
                  <a:cubicBezTo>
                    <a:pt x="599" y="9650"/>
                    <a:pt x="1166" y="10028"/>
                    <a:pt x="1922" y="10186"/>
                  </a:cubicBezTo>
                  <a:cubicBezTo>
                    <a:pt x="2157" y="10241"/>
                    <a:pt x="2410" y="10266"/>
                    <a:pt x="2668" y="10266"/>
                  </a:cubicBezTo>
                  <a:cubicBezTo>
                    <a:pt x="2998" y="10266"/>
                    <a:pt x="3337" y="10225"/>
                    <a:pt x="3655" y="10154"/>
                  </a:cubicBezTo>
                  <a:cubicBezTo>
                    <a:pt x="4221" y="11678"/>
                    <a:pt x="5076" y="12434"/>
                    <a:pt x="5929" y="12434"/>
                  </a:cubicBezTo>
                  <a:cubicBezTo>
                    <a:pt x="6786" y="12434"/>
                    <a:pt x="7639" y="11670"/>
                    <a:pt x="8192" y="10154"/>
                  </a:cubicBezTo>
                  <a:cubicBezTo>
                    <a:pt x="8550" y="10215"/>
                    <a:pt x="8882" y="10243"/>
                    <a:pt x="9186" y="10243"/>
                  </a:cubicBezTo>
                  <a:cubicBezTo>
                    <a:pt x="11589" y="10243"/>
                    <a:pt x="12278" y="8453"/>
                    <a:pt x="10460" y="6216"/>
                  </a:cubicBezTo>
                  <a:cubicBezTo>
                    <a:pt x="12272" y="4014"/>
                    <a:pt x="11618" y="2182"/>
                    <a:pt x="9217" y="2182"/>
                  </a:cubicBezTo>
                  <a:cubicBezTo>
                    <a:pt x="8904" y="2182"/>
                    <a:pt x="8562" y="2213"/>
                    <a:pt x="8192" y="2278"/>
                  </a:cubicBezTo>
                  <a:cubicBezTo>
                    <a:pt x="7765" y="1139"/>
                    <a:pt x="7004" y="1"/>
                    <a:pt x="5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43" name="Google Shape;6009;p67">
              <a:extLst>
                <a:ext uri="{FF2B5EF4-FFF2-40B4-BE49-F238E27FC236}">
                  <a16:creationId xmlns:a16="http://schemas.microsoft.com/office/drawing/2014/main" id="{A22D0F5B-AF48-670F-8B55-B9C389DAADB2}"/>
                </a:ext>
              </a:extLst>
            </p:cNvPr>
            <p:cNvSpPr/>
            <p:nvPr/>
          </p:nvSpPr>
          <p:spPr>
            <a:xfrm>
              <a:off x="-42500725" y="3712425"/>
              <a:ext cx="63025" cy="62275"/>
            </a:xfrm>
            <a:custGeom>
              <a:avLst/>
              <a:gdLst/>
              <a:ahLst/>
              <a:cxnLst/>
              <a:rect l="l" t="t" r="r" b="b"/>
              <a:pathLst>
                <a:path w="2521" h="2491" extrusionOk="0">
                  <a:moveTo>
                    <a:pt x="1313" y="0"/>
                  </a:moveTo>
                  <a:cubicBezTo>
                    <a:pt x="1295" y="0"/>
                    <a:pt x="1278" y="1"/>
                    <a:pt x="1261" y="1"/>
                  </a:cubicBezTo>
                  <a:cubicBezTo>
                    <a:pt x="599" y="1"/>
                    <a:pt x="0" y="569"/>
                    <a:pt x="63" y="1230"/>
                  </a:cubicBezTo>
                  <a:cubicBezTo>
                    <a:pt x="0" y="1955"/>
                    <a:pt x="567" y="2490"/>
                    <a:pt x="1261" y="2490"/>
                  </a:cubicBezTo>
                  <a:cubicBezTo>
                    <a:pt x="1954" y="2490"/>
                    <a:pt x="2521" y="1955"/>
                    <a:pt x="2489" y="1230"/>
                  </a:cubicBezTo>
                  <a:cubicBezTo>
                    <a:pt x="2489" y="585"/>
                    <a:pt x="1980" y="0"/>
                    <a:pt x="13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44" name="Google Shape;6018;p67">
            <a:extLst>
              <a:ext uri="{FF2B5EF4-FFF2-40B4-BE49-F238E27FC236}">
                <a16:creationId xmlns:a16="http://schemas.microsoft.com/office/drawing/2014/main" id="{6DED9F26-CB46-99B5-2801-F6A284D3A397}"/>
              </a:ext>
            </a:extLst>
          </p:cNvPr>
          <p:cNvGrpSpPr/>
          <p:nvPr/>
        </p:nvGrpSpPr>
        <p:grpSpPr>
          <a:xfrm>
            <a:off x="10221237" y="5564682"/>
            <a:ext cx="486939" cy="443559"/>
            <a:chOff x="-40745125" y="3632900"/>
            <a:chExt cx="318225" cy="28987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5" name="Google Shape;6019;p67">
              <a:extLst>
                <a:ext uri="{FF2B5EF4-FFF2-40B4-BE49-F238E27FC236}">
                  <a16:creationId xmlns:a16="http://schemas.microsoft.com/office/drawing/2014/main" id="{0EA51DAA-DAC0-49A7-6611-87620E4188AE}"/>
                </a:ext>
              </a:extLst>
            </p:cNvPr>
            <p:cNvSpPr/>
            <p:nvPr/>
          </p:nvSpPr>
          <p:spPr>
            <a:xfrm>
              <a:off x="-40745125" y="3632900"/>
              <a:ext cx="300125" cy="82725"/>
            </a:xfrm>
            <a:custGeom>
              <a:avLst/>
              <a:gdLst/>
              <a:ahLst/>
              <a:cxnLst/>
              <a:rect l="l" t="t" r="r" b="b"/>
              <a:pathLst>
                <a:path w="12005" h="3309" extrusionOk="0">
                  <a:moveTo>
                    <a:pt x="1671" y="0"/>
                  </a:moveTo>
                  <a:cubicBezTo>
                    <a:pt x="757" y="0"/>
                    <a:pt x="1" y="757"/>
                    <a:pt x="1" y="1670"/>
                  </a:cubicBezTo>
                  <a:cubicBezTo>
                    <a:pt x="1" y="2552"/>
                    <a:pt x="757" y="3308"/>
                    <a:pt x="1671" y="3308"/>
                  </a:cubicBezTo>
                  <a:lnTo>
                    <a:pt x="11469" y="3308"/>
                  </a:lnTo>
                  <a:cubicBezTo>
                    <a:pt x="11815" y="3308"/>
                    <a:pt x="12004" y="2930"/>
                    <a:pt x="11784" y="2647"/>
                  </a:cubicBezTo>
                  <a:cubicBezTo>
                    <a:pt x="11595" y="2363"/>
                    <a:pt x="11469" y="2017"/>
                    <a:pt x="11469" y="1670"/>
                  </a:cubicBezTo>
                  <a:cubicBezTo>
                    <a:pt x="11469" y="1292"/>
                    <a:pt x="11595" y="946"/>
                    <a:pt x="11784" y="662"/>
                  </a:cubicBezTo>
                  <a:cubicBezTo>
                    <a:pt x="11973" y="410"/>
                    <a:pt x="11784" y="0"/>
                    <a:pt x="114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46" name="Google Shape;6020;p67">
              <a:extLst>
                <a:ext uri="{FF2B5EF4-FFF2-40B4-BE49-F238E27FC236}">
                  <a16:creationId xmlns:a16="http://schemas.microsoft.com/office/drawing/2014/main" id="{907382DE-BC7A-A153-9268-30EFC77300F1}"/>
                </a:ext>
              </a:extLst>
            </p:cNvPr>
            <p:cNvSpPr/>
            <p:nvPr/>
          </p:nvSpPr>
          <p:spPr>
            <a:xfrm>
              <a:off x="-40508050" y="3736075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2" y="3309"/>
                  </a:lnTo>
                  <a:lnTo>
                    <a:pt x="85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47" name="Google Shape;6021;p67">
              <a:extLst>
                <a:ext uri="{FF2B5EF4-FFF2-40B4-BE49-F238E27FC236}">
                  <a16:creationId xmlns:a16="http://schemas.microsoft.com/office/drawing/2014/main" id="{7E9C67CB-F8E9-A2F4-D6C7-9CD9E549DB21}"/>
                </a:ext>
              </a:extLst>
            </p:cNvPr>
            <p:cNvSpPr/>
            <p:nvPr/>
          </p:nvSpPr>
          <p:spPr>
            <a:xfrm>
              <a:off x="-40466300" y="3736875"/>
              <a:ext cx="39400" cy="82725"/>
            </a:xfrm>
            <a:custGeom>
              <a:avLst/>
              <a:gdLst/>
              <a:ahLst/>
              <a:cxnLst/>
              <a:rect l="l" t="t" r="r" b="b"/>
              <a:pathLst>
                <a:path w="1576" h="3309" extrusionOk="0">
                  <a:moveTo>
                    <a:pt x="1" y="0"/>
                  </a:moveTo>
                  <a:lnTo>
                    <a:pt x="1" y="3308"/>
                  </a:lnTo>
                  <a:lnTo>
                    <a:pt x="1198" y="3308"/>
                  </a:lnTo>
                  <a:cubicBezTo>
                    <a:pt x="1387" y="3277"/>
                    <a:pt x="1576" y="3088"/>
                    <a:pt x="1576" y="2899"/>
                  </a:cubicBezTo>
                  <a:lnTo>
                    <a:pt x="1576" y="410"/>
                  </a:lnTo>
                  <a:cubicBezTo>
                    <a:pt x="1576" y="158"/>
                    <a:pt x="1387" y="0"/>
                    <a:pt x="11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48" name="Google Shape;6022;p67">
              <a:extLst>
                <a:ext uri="{FF2B5EF4-FFF2-40B4-BE49-F238E27FC236}">
                  <a16:creationId xmlns:a16="http://schemas.microsoft.com/office/drawing/2014/main" id="{793AFD77-D8D3-9E31-172D-47DE499D3A68}"/>
                </a:ext>
              </a:extLst>
            </p:cNvPr>
            <p:cNvSpPr/>
            <p:nvPr/>
          </p:nvSpPr>
          <p:spPr>
            <a:xfrm>
              <a:off x="-40723050" y="3736075"/>
              <a:ext cx="194550" cy="82725"/>
            </a:xfrm>
            <a:custGeom>
              <a:avLst/>
              <a:gdLst/>
              <a:ahLst/>
              <a:cxnLst/>
              <a:rect l="l" t="t" r="r" b="b"/>
              <a:pathLst>
                <a:path w="7782" h="3309" extrusionOk="0">
                  <a:moveTo>
                    <a:pt x="441" y="1"/>
                  </a:moveTo>
                  <a:cubicBezTo>
                    <a:pt x="189" y="1"/>
                    <a:pt x="0" y="221"/>
                    <a:pt x="0" y="442"/>
                  </a:cubicBezTo>
                  <a:lnTo>
                    <a:pt x="0" y="2931"/>
                  </a:lnTo>
                  <a:cubicBezTo>
                    <a:pt x="0" y="3151"/>
                    <a:pt x="189" y="3309"/>
                    <a:pt x="441" y="3309"/>
                  </a:cubicBezTo>
                  <a:lnTo>
                    <a:pt x="7782" y="3309"/>
                  </a:lnTo>
                  <a:lnTo>
                    <a:pt x="778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49" name="Google Shape;6023;p67">
              <a:extLst>
                <a:ext uri="{FF2B5EF4-FFF2-40B4-BE49-F238E27FC236}">
                  <a16:creationId xmlns:a16="http://schemas.microsoft.com/office/drawing/2014/main" id="{C5D48B1E-625A-CC67-CDD8-E7406F908D58}"/>
                </a:ext>
              </a:extLst>
            </p:cNvPr>
            <p:cNvSpPr/>
            <p:nvPr/>
          </p:nvSpPr>
          <p:spPr>
            <a:xfrm>
              <a:off x="-40681325" y="3839250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1" y="3309"/>
                  </a:lnTo>
                  <a:lnTo>
                    <a:pt x="85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0" name="Google Shape;6024;p67">
              <a:extLst>
                <a:ext uri="{FF2B5EF4-FFF2-40B4-BE49-F238E27FC236}">
                  <a16:creationId xmlns:a16="http://schemas.microsoft.com/office/drawing/2014/main" id="{0903034E-A6B0-D22C-E18B-B465417F1A03}"/>
                </a:ext>
              </a:extLst>
            </p:cNvPr>
            <p:cNvSpPr/>
            <p:nvPr/>
          </p:nvSpPr>
          <p:spPr>
            <a:xfrm>
              <a:off x="-40639575" y="3840825"/>
              <a:ext cx="190625" cy="81950"/>
            </a:xfrm>
            <a:custGeom>
              <a:avLst/>
              <a:gdLst/>
              <a:ahLst/>
              <a:cxnLst/>
              <a:rect l="l" t="t" r="r" b="b"/>
              <a:pathLst>
                <a:path w="7625" h="3278" extrusionOk="0">
                  <a:moveTo>
                    <a:pt x="1" y="1"/>
                  </a:moveTo>
                  <a:lnTo>
                    <a:pt x="1" y="3277"/>
                  </a:lnTo>
                  <a:lnTo>
                    <a:pt x="7247" y="3277"/>
                  </a:lnTo>
                  <a:cubicBezTo>
                    <a:pt x="7467" y="3277"/>
                    <a:pt x="7625" y="3057"/>
                    <a:pt x="7625" y="2868"/>
                  </a:cubicBezTo>
                  <a:lnTo>
                    <a:pt x="7625" y="379"/>
                  </a:lnTo>
                  <a:cubicBezTo>
                    <a:pt x="7625" y="158"/>
                    <a:pt x="7436" y="1"/>
                    <a:pt x="72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1" name="Google Shape;6025;p67">
              <a:extLst>
                <a:ext uri="{FF2B5EF4-FFF2-40B4-BE49-F238E27FC236}">
                  <a16:creationId xmlns:a16="http://schemas.microsoft.com/office/drawing/2014/main" id="{CCC8C9AC-BCA9-88CF-FDD2-A9F11C58BA01}"/>
                </a:ext>
              </a:extLst>
            </p:cNvPr>
            <p:cNvSpPr/>
            <p:nvPr/>
          </p:nvSpPr>
          <p:spPr>
            <a:xfrm>
              <a:off x="-40745125" y="3840050"/>
              <a:ext cx="43350" cy="82725"/>
            </a:xfrm>
            <a:custGeom>
              <a:avLst/>
              <a:gdLst/>
              <a:ahLst/>
              <a:cxnLst/>
              <a:rect l="l" t="t" r="r" b="b"/>
              <a:pathLst>
                <a:path w="1734" h="3309" extrusionOk="0">
                  <a:moveTo>
                    <a:pt x="442" y="0"/>
                  </a:moveTo>
                  <a:cubicBezTo>
                    <a:pt x="190" y="0"/>
                    <a:pt x="1" y="189"/>
                    <a:pt x="1" y="378"/>
                  </a:cubicBezTo>
                  <a:lnTo>
                    <a:pt x="1" y="2867"/>
                  </a:lnTo>
                  <a:cubicBezTo>
                    <a:pt x="1" y="3088"/>
                    <a:pt x="190" y="3308"/>
                    <a:pt x="442" y="3308"/>
                  </a:cubicBezTo>
                  <a:lnTo>
                    <a:pt x="1734" y="3308"/>
                  </a:lnTo>
                  <a:lnTo>
                    <a:pt x="173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sp>
        <p:nvSpPr>
          <p:cNvPr id="52" name="Google Shape;6043;p67">
            <a:extLst>
              <a:ext uri="{FF2B5EF4-FFF2-40B4-BE49-F238E27FC236}">
                <a16:creationId xmlns:a16="http://schemas.microsoft.com/office/drawing/2014/main" id="{EB30577A-70F3-080D-6E88-8CBA96F7531B}"/>
              </a:ext>
            </a:extLst>
          </p:cNvPr>
          <p:cNvSpPr/>
          <p:nvPr/>
        </p:nvSpPr>
        <p:spPr>
          <a:xfrm>
            <a:off x="6077468" y="5543601"/>
            <a:ext cx="412229" cy="486939"/>
          </a:xfrm>
          <a:custGeom>
            <a:avLst/>
            <a:gdLst/>
            <a:ahLst/>
            <a:cxnLst/>
            <a:rect l="l" t="t" r="r" b="b"/>
            <a:pathLst>
              <a:path w="10776" h="12729" extrusionOk="0">
                <a:moveTo>
                  <a:pt x="1670" y="851"/>
                </a:moveTo>
                <a:lnTo>
                  <a:pt x="1670" y="9326"/>
                </a:lnTo>
                <a:cubicBezTo>
                  <a:pt x="1355" y="9326"/>
                  <a:pt x="1072" y="9421"/>
                  <a:pt x="851" y="9578"/>
                </a:cubicBezTo>
                <a:lnTo>
                  <a:pt x="851" y="2049"/>
                </a:lnTo>
                <a:cubicBezTo>
                  <a:pt x="851" y="1481"/>
                  <a:pt x="1198" y="1072"/>
                  <a:pt x="1670" y="851"/>
                </a:cubicBezTo>
                <a:close/>
                <a:moveTo>
                  <a:pt x="9925" y="10177"/>
                </a:moveTo>
                <a:lnTo>
                  <a:pt x="9925" y="10208"/>
                </a:lnTo>
                <a:lnTo>
                  <a:pt x="9925" y="11846"/>
                </a:lnTo>
                <a:lnTo>
                  <a:pt x="1670" y="11846"/>
                </a:lnTo>
                <a:cubicBezTo>
                  <a:pt x="1229" y="11846"/>
                  <a:pt x="851" y="11468"/>
                  <a:pt x="851" y="11027"/>
                </a:cubicBezTo>
                <a:cubicBezTo>
                  <a:pt x="851" y="10586"/>
                  <a:pt x="1229" y="10177"/>
                  <a:pt x="1670" y="10177"/>
                </a:cubicBezTo>
                <a:close/>
                <a:moveTo>
                  <a:pt x="2111" y="1"/>
                </a:moveTo>
                <a:cubicBezTo>
                  <a:pt x="914" y="1"/>
                  <a:pt x="1" y="946"/>
                  <a:pt x="1" y="2080"/>
                </a:cubicBezTo>
                <a:lnTo>
                  <a:pt x="1" y="11059"/>
                </a:lnTo>
                <a:cubicBezTo>
                  <a:pt x="1" y="11973"/>
                  <a:pt x="757" y="12729"/>
                  <a:pt x="1670" y="12729"/>
                </a:cubicBezTo>
                <a:lnTo>
                  <a:pt x="10334" y="12729"/>
                </a:lnTo>
                <a:cubicBezTo>
                  <a:pt x="10586" y="12729"/>
                  <a:pt x="10775" y="12508"/>
                  <a:pt x="10775" y="12319"/>
                </a:cubicBezTo>
                <a:lnTo>
                  <a:pt x="10775" y="473"/>
                </a:lnTo>
                <a:cubicBezTo>
                  <a:pt x="10775" y="221"/>
                  <a:pt x="10586" y="64"/>
                  <a:pt x="10334" y="64"/>
                </a:cubicBezTo>
                <a:lnTo>
                  <a:pt x="9105" y="64"/>
                </a:lnTo>
                <a:lnTo>
                  <a:pt x="9105" y="3781"/>
                </a:lnTo>
                <a:cubicBezTo>
                  <a:pt x="9105" y="4011"/>
                  <a:pt x="8912" y="4171"/>
                  <a:pt x="8708" y="4171"/>
                </a:cubicBezTo>
                <a:cubicBezTo>
                  <a:pt x="8604" y="4171"/>
                  <a:pt x="8498" y="4129"/>
                  <a:pt x="8412" y="4033"/>
                </a:cubicBezTo>
                <a:lnTo>
                  <a:pt x="7845" y="3498"/>
                </a:lnTo>
                <a:lnTo>
                  <a:pt x="7310" y="4033"/>
                </a:lnTo>
                <a:cubicBezTo>
                  <a:pt x="7214" y="4129"/>
                  <a:pt x="7100" y="4171"/>
                  <a:pt x="6991" y="4171"/>
                </a:cubicBezTo>
                <a:cubicBezTo>
                  <a:pt x="6778" y="4171"/>
                  <a:pt x="6585" y="4011"/>
                  <a:pt x="6585" y="3781"/>
                </a:cubicBezTo>
                <a:lnTo>
                  <a:pt x="6585" y="64"/>
                </a:lnTo>
                <a:lnTo>
                  <a:pt x="2111" y="64"/>
                </a:lnTo>
                <a:lnTo>
                  <a:pt x="2111" y="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solidFill>
                <a:srgbClr val="AE4500"/>
              </a:solidFill>
            </a:endParaRPr>
          </a:p>
        </p:txBody>
      </p:sp>
      <p:grpSp>
        <p:nvGrpSpPr>
          <p:cNvPr id="53" name="Google Shape;6052;p67">
            <a:extLst>
              <a:ext uri="{FF2B5EF4-FFF2-40B4-BE49-F238E27FC236}">
                <a16:creationId xmlns:a16="http://schemas.microsoft.com/office/drawing/2014/main" id="{7D96EF25-062F-329D-3AC8-8BF2FDDA4ADA}"/>
              </a:ext>
            </a:extLst>
          </p:cNvPr>
          <p:cNvGrpSpPr/>
          <p:nvPr/>
        </p:nvGrpSpPr>
        <p:grpSpPr>
          <a:xfrm>
            <a:off x="11105261" y="5521085"/>
            <a:ext cx="476115" cy="484531"/>
            <a:chOff x="-40372575" y="3604550"/>
            <a:chExt cx="311150" cy="31665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54" name="Google Shape;6053;p67">
              <a:extLst>
                <a:ext uri="{FF2B5EF4-FFF2-40B4-BE49-F238E27FC236}">
                  <a16:creationId xmlns:a16="http://schemas.microsoft.com/office/drawing/2014/main" id="{A5CCE491-B0AA-8042-F6A2-5EB7C7B99B8F}"/>
                </a:ext>
              </a:extLst>
            </p:cNvPr>
            <p:cNvSpPr/>
            <p:nvPr/>
          </p:nvSpPr>
          <p:spPr>
            <a:xfrm>
              <a:off x="-40372575" y="3604550"/>
              <a:ext cx="311150" cy="134475"/>
            </a:xfrm>
            <a:custGeom>
              <a:avLst/>
              <a:gdLst/>
              <a:ahLst/>
              <a:cxnLst/>
              <a:rect l="l" t="t" r="r" b="b"/>
              <a:pathLst>
                <a:path w="12446" h="5379" extrusionOk="0">
                  <a:moveTo>
                    <a:pt x="3088" y="0"/>
                  </a:moveTo>
                  <a:cubicBezTo>
                    <a:pt x="1639" y="0"/>
                    <a:pt x="316" y="1008"/>
                    <a:pt x="95" y="2489"/>
                  </a:cubicBezTo>
                  <a:cubicBezTo>
                    <a:pt x="1" y="3214"/>
                    <a:pt x="190" y="3938"/>
                    <a:pt x="568" y="4506"/>
                  </a:cubicBezTo>
                  <a:cubicBezTo>
                    <a:pt x="962" y="5071"/>
                    <a:pt x="1607" y="5366"/>
                    <a:pt x="2240" y="5366"/>
                  </a:cubicBezTo>
                  <a:cubicBezTo>
                    <a:pt x="2772" y="5366"/>
                    <a:pt x="3296" y="5157"/>
                    <a:pt x="3655" y="4726"/>
                  </a:cubicBezTo>
                  <a:cubicBezTo>
                    <a:pt x="4569" y="3655"/>
                    <a:pt x="3844" y="2489"/>
                    <a:pt x="2836" y="2489"/>
                  </a:cubicBezTo>
                  <a:cubicBezTo>
                    <a:pt x="2584" y="2489"/>
                    <a:pt x="2427" y="2678"/>
                    <a:pt x="2427" y="2899"/>
                  </a:cubicBezTo>
                  <a:cubicBezTo>
                    <a:pt x="2427" y="3151"/>
                    <a:pt x="2616" y="3308"/>
                    <a:pt x="2836" y="3340"/>
                  </a:cubicBezTo>
                  <a:cubicBezTo>
                    <a:pt x="3057" y="3340"/>
                    <a:pt x="3214" y="3529"/>
                    <a:pt x="3214" y="3749"/>
                  </a:cubicBezTo>
                  <a:cubicBezTo>
                    <a:pt x="3214" y="3970"/>
                    <a:pt x="3025" y="4127"/>
                    <a:pt x="2836" y="4127"/>
                  </a:cubicBezTo>
                  <a:cubicBezTo>
                    <a:pt x="2049" y="4127"/>
                    <a:pt x="1450" y="3434"/>
                    <a:pt x="1608" y="2584"/>
                  </a:cubicBezTo>
                  <a:cubicBezTo>
                    <a:pt x="1754" y="1999"/>
                    <a:pt x="2279" y="1632"/>
                    <a:pt x="2882" y="1632"/>
                  </a:cubicBezTo>
                  <a:cubicBezTo>
                    <a:pt x="2930" y="1632"/>
                    <a:pt x="2977" y="1634"/>
                    <a:pt x="3025" y="1639"/>
                  </a:cubicBezTo>
                  <a:cubicBezTo>
                    <a:pt x="3624" y="1733"/>
                    <a:pt x="4128" y="2048"/>
                    <a:pt x="4474" y="2489"/>
                  </a:cubicBezTo>
                  <a:lnTo>
                    <a:pt x="7908" y="2489"/>
                  </a:lnTo>
                  <a:cubicBezTo>
                    <a:pt x="8255" y="2017"/>
                    <a:pt x="8759" y="1702"/>
                    <a:pt x="9358" y="1639"/>
                  </a:cubicBezTo>
                  <a:cubicBezTo>
                    <a:pt x="9406" y="1634"/>
                    <a:pt x="9453" y="1632"/>
                    <a:pt x="9501" y="1632"/>
                  </a:cubicBezTo>
                  <a:cubicBezTo>
                    <a:pt x="10104" y="1632"/>
                    <a:pt x="10629" y="1999"/>
                    <a:pt x="10775" y="2584"/>
                  </a:cubicBezTo>
                  <a:cubicBezTo>
                    <a:pt x="10964" y="3434"/>
                    <a:pt x="10334" y="4127"/>
                    <a:pt x="9547" y="4127"/>
                  </a:cubicBezTo>
                  <a:cubicBezTo>
                    <a:pt x="9326" y="4127"/>
                    <a:pt x="9137" y="3938"/>
                    <a:pt x="9137" y="3749"/>
                  </a:cubicBezTo>
                  <a:cubicBezTo>
                    <a:pt x="9137" y="3497"/>
                    <a:pt x="9326" y="3340"/>
                    <a:pt x="9547" y="3340"/>
                  </a:cubicBezTo>
                  <a:cubicBezTo>
                    <a:pt x="9799" y="3340"/>
                    <a:pt x="9956" y="3151"/>
                    <a:pt x="9956" y="2899"/>
                  </a:cubicBezTo>
                  <a:cubicBezTo>
                    <a:pt x="9956" y="2678"/>
                    <a:pt x="9767" y="2521"/>
                    <a:pt x="9547" y="2489"/>
                  </a:cubicBezTo>
                  <a:cubicBezTo>
                    <a:pt x="8539" y="2489"/>
                    <a:pt x="7814" y="3686"/>
                    <a:pt x="8728" y="4726"/>
                  </a:cubicBezTo>
                  <a:cubicBezTo>
                    <a:pt x="9099" y="5169"/>
                    <a:pt x="9626" y="5379"/>
                    <a:pt x="10158" y="5379"/>
                  </a:cubicBezTo>
                  <a:cubicBezTo>
                    <a:pt x="10800" y="5379"/>
                    <a:pt x="11451" y="5074"/>
                    <a:pt x="11847" y="4506"/>
                  </a:cubicBezTo>
                  <a:cubicBezTo>
                    <a:pt x="12225" y="3970"/>
                    <a:pt x="12445" y="3277"/>
                    <a:pt x="12319" y="2489"/>
                  </a:cubicBezTo>
                  <a:cubicBezTo>
                    <a:pt x="12130" y="1008"/>
                    <a:pt x="10775" y="0"/>
                    <a:pt x="93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5" name="Google Shape;6054;p67">
              <a:extLst>
                <a:ext uri="{FF2B5EF4-FFF2-40B4-BE49-F238E27FC236}">
                  <a16:creationId xmlns:a16="http://schemas.microsoft.com/office/drawing/2014/main" id="{7ED6E281-3FAC-BBC4-089D-BFDDB5854585}"/>
                </a:ext>
              </a:extLst>
            </p:cNvPr>
            <p:cNvSpPr/>
            <p:nvPr/>
          </p:nvSpPr>
          <p:spPr>
            <a:xfrm>
              <a:off x="-40312700" y="3730575"/>
              <a:ext cx="185100" cy="190625"/>
            </a:xfrm>
            <a:custGeom>
              <a:avLst/>
              <a:gdLst/>
              <a:ahLst/>
              <a:cxnLst/>
              <a:rect l="l" t="t" r="r" b="b"/>
              <a:pathLst>
                <a:path w="7404" h="7625" extrusionOk="0">
                  <a:moveTo>
                    <a:pt x="2426" y="0"/>
                  </a:moveTo>
                  <a:lnTo>
                    <a:pt x="2426" y="5639"/>
                  </a:lnTo>
                  <a:cubicBezTo>
                    <a:pt x="2426" y="5860"/>
                    <a:pt x="2237" y="6017"/>
                    <a:pt x="2048" y="6017"/>
                  </a:cubicBezTo>
                  <a:cubicBezTo>
                    <a:pt x="1796" y="6017"/>
                    <a:pt x="1638" y="5828"/>
                    <a:pt x="1638" y="5639"/>
                  </a:cubicBezTo>
                  <a:lnTo>
                    <a:pt x="1638" y="473"/>
                  </a:lnTo>
                  <a:cubicBezTo>
                    <a:pt x="1229" y="851"/>
                    <a:pt x="630" y="1103"/>
                    <a:pt x="0" y="1134"/>
                  </a:cubicBezTo>
                  <a:lnTo>
                    <a:pt x="0" y="7246"/>
                  </a:lnTo>
                  <a:cubicBezTo>
                    <a:pt x="0" y="7467"/>
                    <a:pt x="189" y="7624"/>
                    <a:pt x="378" y="7624"/>
                  </a:cubicBezTo>
                  <a:lnTo>
                    <a:pt x="6994" y="7624"/>
                  </a:lnTo>
                  <a:cubicBezTo>
                    <a:pt x="7246" y="7624"/>
                    <a:pt x="7404" y="7435"/>
                    <a:pt x="7404" y="7246"/>
                  </a:cubicBezTo>
                  <a:lnTo>
                    <a:pt x="7404" y="1134"/>
                  </a:lnTo>
                  <a:cubicBezTo>
                    <a:pt x="6774" y="1071"/>
                    <a:pt x="6175" y="788"/>
                    <a:pt x="5734" y="315"/>
                  </a:cubicBezTo>
                  <a:lnTo>
                    <a:pt x="5734" y="5639"/>
                  </a:lnTo>
                  <a:cubicBezTo>
                    <a:pt x="5734" y="5860"/>
                    <a:pt x="5545" y="6017"/>
                    <a:pt x="5324" y="6017"/>
                  </a:cubicBezTo>
                  <a:cubicBezTo>
                    <a:pt x="5072" y="6017"/>
                    <a:pt x="4915" y="5828"/>
                    <a:pt x="4915" y="5639"/>
                  </a:cubicBezTo>
                  <a:lnTo>
                    <a:pt x="4915" y="0"/>
                  </a:lnTo>
                  <a:lnTo>
                    <a:pt x="4096" y="0"/>
                  </a:lnTo>
                  <a:lnTo>
                    <a:pt x="4096" y="5639"/>
                  </a:lnTo>
                  <a:cubicBezTo>
                    <a:pt x="4096" y="5860"/>
                    <a:pt x="3907" y="6017"/>
                    <a:pt x="3686" y="6017"/>
                  </a:cubicBezTo>
                  <a:cubicBezTo>
                    <a:pt x="3466" y="6017"/>
                    <a:pt x="3277" y="5828"/>
                    <a:pt x="3277" y="5639"/>
                  </a:cubicBezTo>
                  <a:lnTo>
                    <a:pt x="327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6" name="Google Shape;6055;p67">
              <a:extLst>
                <a:ext uri="{FF2B5EF4-FFF2-40B4-BE49-F238E27FC236}">
                  <a16:creationId xmlns:a16="http://schemas.microsoft.com/office/drawing/2014/main" id="{95E28351-F6D3-5ECE-F806-CEF3AE8B521E}"/>
                </a:ext>
              </a:extLst>
            </p:cNvPr>
            <p:cNvSpPr/>
            <p:nvPr/>
          </p:nvSpPr>
          <p:spPr>
            <a:xfrm>
              <a:off x="-40250475" y="3688025"/>
              <a:ext cx="66950" cy="20500"/>
            </a:xfrm>
            <a:custGeom>
              <a:avLst/>
              <a:gdLst/>
              <a:ahLst/>
              <a:cxnLst/>
              <a:rect l="l" t="t" r="r" b="b"/>
              <a:pathLst>
                <a:path w="2678" h="820" extrusionOk="0">
                  <a:moveTo>
                    <a:pt x="0" y="1"/>
                  </a:moveTo>
                  <a:cubicBezTo>
                    <a:pt x="32" y="127"/>
                    <a:pt x="32" y="284"/>
                    <a:pt x="32" y="379"/>
                  </a:cubicBezTo>
                  <a:cubicBezTo>
                    <a:pt x="32" y="536"/>
                    <a:pt x="32" y="662"/>
                    <a:pt x="0" y="788"/>
                  </a:cubicBezTo>
                  <a:lnTo>
                    <a:pt x="2666" y="788"/>
                  </a:lnTo>
                  <a:cubicBezTo>
                    <a:pt x="2615" y="649"/>
                    <a:pt x="2615" y="555"/>
                    <a:pt x="2615" y="379"/>
                  </a:cubicBezTo>
                  <a:cubicBezTo>
                    <a:pt x="2615" y="284"/>
                    <a:pt x="2615" y="127"/>
                    <a:pt x="2678" y="1"/>
                  </a:cubicBezTo>
                  <a:close/>
                  <a:moveTo>
                    <a:pt x="2666" y="788"/>
                  </a:moveTo>
                  <a:cubicBezTo>
                    <a:pt x="2670" y="799"/>
                    <a:pt x="2674" y="809"/>
                    <a:pt x="2678" y="820"/>
                  </a:cubicBezTo>
                  <a:lnTo>
                    <a:pt x="2678" y="78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57" name="Google Shape;6078;p67">
            <a:extLst>
              <a:ext uri="{FF2B5EF4-FFF2-40B4-BE49-F238E27FC236}">
                <a16:creationId xmlns:a16="http://schemas.microsoft.com/office/drawing/2014/main" id="{1D1E117D-E31B-08B2-B554-E032B053409D}"/>
              </a:ext>
            </a:extLst>
          </p:cNvPr>
          <p:cNvGrpSpPr/>
          <p:nvPr/>
        </p:nvGrpSpPr>
        <p:grpSpPr>
          <a:xfrm>
            <a:off x="6835001" y="5544805"/>
            <a:ext cx="486939" cy="484531"/>
            <a:chOff x="-41893475" y="3584850"/>
            <a:chExt cx="318225" cy="31665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58" name="Google Shape;6079;p67">
              <a:extLst>
                <a:ext uri="{FF2B5EF4-FFF2-40B4-BE49-F238E27FC236}">
                  <a16:creationId xmlns:a16="http://schemas.microsoft.com/office/drawing/2014/main" id="{2E51FDEB-6776-D118-230C-2754C3A968AA}"/>
                </a:ext>
              </a:extLst>
            </p:cNvPr>
            <p:cNvSpPr/>
            <p:nvPr/>
          </p:nvSpPr>
          <p:spPr>
            <a:xfrm>
              <a:off x="-41827300" y="3715600"/>
              <a:ext cx="186675" cy="185900"/>
            </a:xfrm>
            <a:custGeom>
              <a:avLst/>
              <a:gdLst/>
              <a:ahLst/>
              <a:cxnLst/>
              <a:rect l="l" t="t" r="r" b="b"/>
              <a:pathLst>
                <a:path w="7467" h="7436" extrusionOk="0">
                  <a:moveTo>
                    <a:pt x="3686" y="1465"/>
                  </a:moveTo>
                  <a:cubicBezTo>
                    <a:pt x="3836" y="1465"/>
                    <a:pt x="3985" y="1544"/>
                    <a:pt x="4064" y="1702"/>
                  </a:cubicBezTo>
                  <a:lnTo>
                    <a:pt x="4537" y="2678"/>
                  </a:lnTo>
                  <a:lnTo>
                    <a:pt x="5608" y="2836"/>
                  </a:lnTo>
                  <a:cubicBezTo>
                    <a:pt x="5955" y="2867"/>
                    <a:pt x="6081" y="3308"/>
                    <a:pt x="5829" y="3561"/>
                  </a:cubicBezTo>
                  <a:lnTo>
                    <a:pt x="5041" y="4285"/>
                  </a:lnTo>
                  <a:lnTo>
                    <a:pt x="5261" y="5356"/>
                  </a:lnTo>
                  <a:cubicBezTo>
                    <a:pt x="5286" y="5630"/>
                    <a:pt x="5075" y="5845"/>
                    <a:pt x="4845" y="5845"/>
                  </a:cubicBezTo>
                  <a:cubicBezTo>
                    <a:pt x="4784" y="5845"/>
                    <a:pt x="4722" y="5830"/>
                    <a:pt x="4663" y="5797"/>
                  </a:cubicBezTo>
                  <a:lnTo>
                    <a:pt x="3686" y="5262"/>
                  </a:lnTo>
                  <a:lnTo>
                    <a:pt x="2678" y="5797"/>
                  </a:lnTo>
                  <a:cubicBezTo>
                    <a:pt x="2616" y="5828"/>
                    <a:pt x="2553" y="5842"/>
                    <a:pt x="2492" y="5842"/>
                  </a:cubicBezTo>
                  <a:cubicBezTo>
                    <a:pt x="2244" y="5842"/>
                    <a:pt x="2035" y="5609"/>
                    <a:pt x="2111" y="5356"/>
                  </a:cubicBezTo>
                  <a:lnTo>
                    <a:pt x="2300" y="4285"/>
                  </a:lnTo>
                  <a:lnTo>
                    <a:pt x="1512" y="3561"/>
                  </a:lnTo>
                  <a:cubicBezTo>
                    <a:pt x="1323" y="3308"/>
                    <a:pt x="1418" y="2867"/>
                    <a:pt x="1796" y="2836"/>
                  </a:cubicBezTo>
                  <a:lnTo>
                    <a:pt x="2836" y="2678"/>
                  </a:lnTo>
                  <a:lnTo>
                    <a:pt x="3308" y="1702"/>
                  </a:lnTo>
                  <a:cubicBezTo>
                    <a:pt x="3387" y="1544"/>
                    <a:pt x="3537" y="1465"/>
                    <a:pt x="3686" y="1465"/>
                  </a:cubicBezTo>
                  <a:close/>
                  <a:moveTo>
                    <a:pt x="3718" y="0"/>
                  </a:moveTo>
                  <a:cubicBezTo>
                    <a:pt x="1670" y="0"/>
                    <a:pt x="32" y="1670"/>
                    <a:pt x="32" y="3750"/>
                  </a:cubicBezTo>
                  <a:cubicBezTo>
                    <a:pt x="0" y="5766"/>
                    <a:pt x="1670" y="7436"/>
                    <a:pt x="3718" y="7436"/>
                  </a:cubicBezTo>
                  <a:cubicBezTo>
                    <a:pt x="5765" y="7436"/>
                    <a:pt x="7404" y="5797"/>
                    <a:pt x="7467" y="3750"/>
                  </a:cubicBezTo>
                  <a:cubicBezTo>
                    <a:pt x="7467" y="1702"/>
                    <a:pt x="5797" y="32"/>
                    <a:pt x="37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9" name="Google Shape;6080;p67">
              <a:extLst>
                <a:ext uri="{FF2B5EF4-FFF2-40B4-BE49-F238E27FC236}">
                  <a16:creationId xmlns:a16="http://schemas.microsoft.com/office/drawing/2014/main" id="{F3185DCE-1256-3028-D540-8ECF411CADF3}"/>
                </a:ext>
              </a:extLst>
            </p:cNvPr>
            <p:cNvSpPr/>
            <p:nvPr/>
          </p:nvSpPr>
          <p:spPr>
            <a:xfrm>
              <a:off x="-41726500" y="3586725"/>
              <a:ext cx="151250" cy="147800"/>
            </a:xfrm>
            <a:custGeom>
              <a:avLst/>
              <a:gdLst/>
              <a:ahLst/>
              <a:cxnLst/>
              <a:rect l="l" t="t" r="r" b="b"/>
              <a:pathLst>
                <a:path w="6050" h="5912" extrusionOk="0">
                  <a:moveTo>
                    <a:pt x="3829" y="0"/>
                  </a:moveTo>
                  <a:cubicBezTo>
                    <a:pt x="3706" y="0"/>
                    <a:pt x="3580" y="47"/>
                    <a:pt x="3498" y="146"/>
                  </a:cubicBezTo>
                  <a:lnTo>
                    <a:pt x="1" y="4336"/>
                  </a:lnTo>
                  <a:cubicBezTo>
                    <a:pt x="1229" y="4399"/>
                    <a:pt x="2332" y="4998"/>
                    <a:pt x="3088" y="5912"/>
                  </a:cubicBezTo>
                  <a:lnTo>
                    <a:pt x="5861" y="2446"/>
                  </a:lnTo>
                  <a:cubicBezTo>
                    <a:pt x="6050" y="2289"/>
                    <a:pt x="6050" y="2037"/>
                    <a:pt x="5924" y="1879"/>
                  </a:cubicBezTo>
                  <a:lnTo>
                    <a:pt x="4128" y="115"/>
                  </a:lnTo>
                  <a:cubicBezTo>
                    <a:pt x="4053" y="40"/>
                    <a:pt x="3942" y="0"/>
                    <a:pt x="3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60" name="Google Shape;6081;p67">
              <a:extLst>
                <a:ext uri="{FF2B5EF4-FFF2-40B4-BE49-F238E27FC236}">
                  <a16:creationId xmlns:a16="http://schemas.microsoft.com/office/drawing/2014/main" id="{CD128310-FD33-45DB-AAE6-CB00E29BBDB8}"/>
                </a:ext>
              </a:extLst>
            </p:cNvPr>
            <p:cNvSpPr/>
            <p:nvPr/>
          </p:nvSpPr>
          <p:spPr>
            <a:xfrm>
              <a:off x="-41808400" y="3584850"/>
              <a:ext cx="148100" cy="89825"/>
            </a:xfrm>
            <a:custGeom>
              <a:avLst/>
              <a:gdLst/>
              <a:ahLst/>
              <a:cxnLst/>
              <a:rect l="l" t="t" r="r" b="b"/>
              <a:pathLst>
                <a:path w="5924" h="3593" extrusionOk="0">
                  <a:moveTo>
                    <a:pt x="0" y="1"/>
                  </a:moveTo>
                  <a:lnTo>
                    <a:pt x="2962" y="3592"/>
                  </a:lnTo>
                  <a:lnTo>
                    <a:pt x="59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61" name="Google Shape;6082;p67">
              <a:extLst>
                <a:ext uri="{FF2B5EF4-FFF2-40B4-BE49-F238E27FC236}">
                  <a16:creationId xmlns:a16="http://schemas.microsoft.com/office/drawing/2014/main" id="{614B30C9-27C8-4A39-628D-A4B8AB5CBAE5}"/>
                </a:ext>
              </a:extLst>
            </p:cNvPr>
            <p:cNvSpPr/>
            <p:nvPr/>
          </p:nvSpPr>
          <p:spPr>
            <a:xfrm>
              <a:off x="-41893475" y="3586725"/>
              <a:ext cx="148875" cy="147025"/>
            </a:xfrm>
            <a:custGeom>
              <a:avLst/>
              <a:gdLst/>
              <a:ahLst/>
              <a:cxnLst/>
              <a:rect l="l" t="t" r="r" b="b"/>
              <a:pathLst>
                <a:path w="5955" h="5881" extrusionOk="0">
                  <a:moveTo>
                    <a:pt x="2194" y="0"/>
                  </a:moveTo>
                  <a:cubicBezTo>
                    <a:pt x="2084" y="0"/>
                    <a:pt x="1965" y="40"/>
                    <a:pt x="1859" y="115"/>
                  </a:cubicBezTo>
                  <a:lnTo>
                    <a:pt x="95" y="1879"/>
                  </a:lnTo>
                  <a:cubicBezTo>
                    <a:pt x="1" y="2037"/>
                    <a:pt x="1" y="2289"/>
                    <a:pt x="95" y="2446"/>
                  </a:cubicBezTo>
                  <a:lnTo>
                    <a:pt x="2899" y="5880"/>
                  </a:lnTo>
                  <a:cubicBezTo>
                    <a:pt x="3655" y="4998"/>
                    <a:pt x="4758" y="4399"/>
                    <a:pt x="5955" y="4305"/>
                  </a:cubicBezTo>
                  <a:lnTo>
                    <a:pt x="2490" y="146"/>
                  </a:lnTo>
                  <a:cubicBezTo>
                    <a:pt x="2424" y="47"/>
                    <a:pt x="2315" y="0"/>
                    <a:pt x="21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62" name="Google Shape;6110;p67">
            <a:extLst>
              <a:ext uri="{FF2B5EF4-FFF2-40B4-BE49-F238E27FC236}">
                <a16:creationId xmlns:a16="http://schemas.microsoft.com/office/drawing/2014/main" id="{676511EF-7E80-5CFD-956F-DCDEDB90AE2E}"/>
              </a:ext>
            </a:extLst>
          </p:cNvPr>
          <p:cNvGrpSpPr/>
          <p:nvPr/>
        </p:nvGrpSpPr>
        <p:grpSpPr>
          <a:xfrm>
            <a:off x="7644053" y="5591325"/>
            <a:ext cx="483343" cy="378489"/>
            <a:chOff x="-41526450" y="3653375"/>
            <a:chExt cx="315875" cy="24735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63" name="Google Shape;6111;p67">
              <a:extLst>
                <a:ext uri="{FF2B5EF4-FFF2-40B4-BE49-F238E27FC236}">
                  <a16:creationId xmlns:a16="http://schemas.microsoft.com/office/drawing/2014/main" id="{F24E51A7-86F7-C28B-23CB-C27499686930}"/>
                </a:ext>
              </a:extLst>
            </p:cNvPr>
            <p:cNvSpPr/>
            <p:nvPr/>
          </p:nvSpPr>
          <p:spPr>
            <a:xfrm>
              <a:off x="-41526450" y="3860525"/>
              <a:ext cx="315875" cy="40200"/>
            </a:xfrm>
            <a:custGeom>
              <a:avLst/>
              <a:gdLst/>
              <a:ahLst/>
              <a:cxnLst/>
              <a:rect l="l" t="t" r="r" b="b"/>
              <a:pathLst>
                <a:path w="12635" h="1608" extrusionOk="0">
                  <a:moveTo>
                    <a:pt x="379" y="0"/>
                  </a:moveTo>
                  <a:cubicBezTo>
                    <a:pt x="159" y="0"/>
                    <a:pt x="1" y="189"/>
                    <a:pt x="1" y="378"/>
                  </a:cubicBezTo>
                  <a:cubicBezTo>
                    <a:pt x="1" y="1040"/>
                    <a:pt x="537" y="1607"/>
                    <a:pt x="1198" y="1607"/>
                  </a:cubicBezTo>
                  <a:lnTo>
                    <a:pt x="11406" y="1607"/>
                  </a:lnTo>
                  <a:cubicBezTo>
                    <a:pt x="12067" y="1607"/>
                    <a:pt x="12634" y="1072"/>
                    <a:pt x="12634" y="378"/>
                  </a:cubicBezTo>
                  <a:cubicBezTo>
                    <a:pt x="12603" y="158"/>
                    <a:pt x="12445" y="0"/>
                    <a:pt x="12193" y="0"/>
                  </a:cubicBezTo>
                  <a:lnTo>
                    <a:pt x="10965" y="0"/>
                  </a:lnTo>
                  <a:lnTo>
                    <a:pt x="10965" y="378"/>
                  </a:lnTo>
                  <a:cubicBezTo>
                    <a:pt x="10965" y="630"/>
                    <a:pt x="10776" y="819"/>
                    <a:pt x="10555" y="819"/>
                  </a:cubicBezTo>
                  <a:cubicBezTo>
                    <a:pt x="10303" y="819"/>
                    <a:pt x="10146" y="630"/>
                    <a:pt x="10146" y="378"/>
                  </a:cubicBezTo>
                  <a:lnTo>
                    <a:pt x="10146" y="0"/>
                  </a:lnTo>
                  <a:lnTo>
                    <a:pt x="9326" y="0"/>
                  </a:lnTo>
                  <a:lnTo>
                    <a:pt x="9326" y="378"/>
                  </a:lnTo>
                  <a:cubicBezTo>
                    <a:pt x="9326" y="630"/>
                    <a:pt x="9137" y="819"/>
                    <a:pt x="8917" y="819"/>
                  </a:cubicBezTo>
                  <a:cubicBezTo>
                    <a:pt x="8696" y="819"/>
                    <a:pt x="8507" y="630"/>
                    <a:pt x="8507" y="378"/>
                  </a:cubicBezTo>
                  <a:lnTo>
                    <a:pt x="85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64" name="Google Shape;6112;p67">
              <a:extLst>
                <a:ext uri="{FF2B5EF4-FFF2-40B4-BE49-F238E27FC236}">
                  <a16:creationId xmlns:a16="http://schemas.microsoft.com/office/drawing/2014/main" id="{2D9E55E7-7161-02F9-6AB7-D65141BFAFD6}"/>
                </a:ext>
              </a:extLst>
            </p:cNvPr>
            <p:cNvSpPr/>
            <p:nvPr/>
          </p:nvSpPr>
          <p:spPr>
            <a:xfrm>
              <a:off x="-41506750" y="3653375"/>
              <a:ext cx="275700" cy="186700"/>
            </a:xfrm>
            <a:custGeom>
              <a:avLst/>
              <a:gdLst/>
              <a:ahLst/>
              <a:cxnLst/>
              <a:rect l="l" t="t" r="r" b="b"/>
              <a:pathLst>
                <a:path w="11028" h="7468" extrusionOk="0">
                  <a:moveTo>
                    <a:pt x="3794" y="1673"/>
                  </a:moveTo>
                  <a:cubicBezTo>
                    <a:pt x="3841" y="1673"/>
                    <a:pt x="3890" y="1682"/>
                    <a:pt x="3939" y="1702"/>
                  </a:cubicBezTo>
                  <a:lnTo>
                    <a:pt x="6428" y="2521"/>
                  </a:lnTo>
                  <a:cubicBezTo>
                    <a:pt x="6680" y="2616"/>
                    <a:pt x="6806" y="2994"/>
                    <a:pt x="6585" y="3214"/>
                  </a:cubicBezTo>
                  <a:lnTo>
                    <a:pt x="6018" y="3750"/>
                  </a:lnTo>
                  <a:lnTo>
                    <a:pt x="7404" y="5136"/>
                  </a:lnTo>
                  <a:cubicBezTo>
                    <a:pt x="7593" y="5262"/>
                    <a:pt x="7593" y="5514"/>
                    <a:pt x="7436" y="5671"/>
                  </a:cubicBezTo>
                  <a:cubicBezTo>
                    <a:pt x="7357" y="5750"/>
                    <a:pt x="7247" y="5790"/>
                    <a:pt x="7136" y="5790"/>
                  </a:cubicBezTo>
                  <a:cubicBezTo>
                    <a:pt x="7026" y="5790"/>
                    <a:pt x="6916" y="5750"/>
                    <a:pt x="6837" y="5671"/>
                  </a:cubicBezTo>
                  <a:lnTo>
                    <a:pt x="5451" y="4317"/>
                  </a:lnTo>
                  <a:lnTo>
                    <a:pt x="4915" y="4852"/>
                  </a:lnTo>
                  <a:cubicBezTo>
                    <a:pt x="4821" y="4947"/>
                    <a:pt x="4714" y="4988"/>
                    <a:pt x="4613" y="4988"/>
                  </a:cubicBezTo>
                  <a:cubicBezTo>
                    <a:pt x="4444" y="4988"/>
                    <a:pt x="4293" y="4872"/>
                    <a:pt x="4254" y="4695"/>
                  </a:cubicBezTo>
                  <a:lnTo>
                    <a:pt x="3435" y="2206"/>
                  </a:lnTo>
                  <a:cubicBezTo>
                    <a:pt x="3328" y="1940"/>
                    <a:pt x="3537" y="1673"/>
                    <a:pt x="3794" y="1673"/>
                  </a:cubicBezTo>
                  <a:close/>
                  <a:moveTo>
                    <a:pt x="1198" y="1"/>
                  </a:moveTo>
                  <a:cubicBezTo>
                    <a:pt x="536" y="1"/>
                    <a:pt x="1" y="568"/>
                    <a:pt x="1" y="1229"/>
                  </a:cubicBezTo>
                  <a:lnTo>
                    <a:pt x="1" y="7467"/>
                  </a:lnTo>
                  <a:lnTo>
                    <a:pt x="11027" y="7467"/>
                  </a:lnTo>
                  <a:lnTo>
                    <a:pt x="11027" y="1229"/>
                  </a:lnTo>
                  <a:cubicBezTo>
                    <a:pt x="11027" y="568"/>
                    <a:pt x="10460" y="1"/>
                    <a:pt x="97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65" name="Google Shape;5972;p67">
            <a:extLst>
              <a:ext uri="{FF2B5EF4-FFF2-40B4-BE49-F238E27FC236}">
                <a16:creationId xmlns:a16="http://schemas.microsoft.com/office/drawing/2014/main" id="{DA81ED46-38D3-293A-DD54-A2FB8C0BED34}"/>
              </a:ext>
            </a:extLst>
          </p:cNvPr>
          <p:cNvGrpSpPr/>
          <p:nvPr/>
        </p:nvGrpSpPr>
        <p:grpSpPr>
          <a:xfrm>
            <a:off x="5231489" y="2522329"/>
            <a:ext cx="480672" cy="552945"/>
            <a:chOff x="-42971725" y="3217825"/>
            <a:chExt cx="275675" cy="31712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66" name="Google Shape;5973;p67">
              <a:extLst>
                <a:ext uri="{FF2B5EF4-FFF2-40B4-BE49-F238E27FC236}">
                  <a16:creationId xmlns:a16="http://schemas.microsoft.com/office/drawing/2014/main" id="{55AC1FAB-D624-41EA-85B7-28C1BC464080}"/>
                </a:ext>
              </a:extLst>
            </p:cNvPr>
            <p:cNvSpPr/>
            <p:nvPr/>
          </p:nvSpPr>
          <p:spPr>
            <a:xfrm>
              <a:off x="-42951250" y="3279250"/>
              <a:ext cx="233950" cy="152050"/>
            </a:xfrm>
            <a:custGeom>
              <a:avLst/>
              <a:gdLst/>
              <a:ahLst/>
              <a:cxnLst/>
              <a:rect l="l" t="t" r="r" b="b"/>
              <a:pathLst>
                <a:path w="9358" h="6082" extrusionOk="0">
                  <a:moveTo>
                    <a:pt x="379" y="1"/>
                  </a:moveTo>
                  <a:cubicBezTo>
                    <a:pt x="158" y="1"/>
                    <a:pt x="1" y="221"/>
                    <a:pt x="1" y="410"/>
                  </a:cubicBezTo>
                  <a:lnTo>
                    <a:pt x="1" y="6081"/>
                  </a:lnTo>
                  <a:lnTo>
                    <a:pt x="9357" y="6081"/>
                  </a:lnTo>
                  <a:lnTo>
                    <a:pt x="9357" y="410"/>
                  </a:lnTo>
                  <a:cubicBezTo>
                    <a:pt x="9357" y="158"/>
                    <a:pt x="9168" y="1"/>
                    <a:pt x="89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67" name="Google Shape;5974;p67">
              <a:extLst>
                <a:ext uri="{FF2B5EF4-FFF2-40B4-BE49-F238E27FC236}">
                  <a16:creationId xmlns:a16="http://schemas.microsoft.com/office/drawing/2014/main" id="{C92C56DB-B6D5-4918-D7C9-D484940A2DC1}"/>
                </a:ext>
              </a:extLst>
            </p:cNvPr>
            <p:cNvSpPr/>
            <p:nvPr/>
          </p:nvSpPr>
          <p:spPr>
            <a:xfrm>
              <a:off x="-42971725" y="3451750"/>
              <a:ext cx="275675" cy="83200"/>
            </a:xfrm>
            <a:custGeom>
              <a:avLst/>
              <a:gdLst/>
              <a:ahLst/>
              <a:cxnLst/>
              <a:rect l="l" t="t" r="r" b="b"/>
              <a:pathLst>
                <a:path w="11027" h="3328" extrusionOk="0">
                  <a:moveTo>
                    <a:pt x="63" y="0"/>
                  </a:moveTo>
                  <a:cubicBezTo>
                    <a:pt x="32" y="126"/>
                    <a:pt x="0" y="284"/>
                    <a:pt x="0" y="410"/>
                  </a:cubicBezTo>
                  <a:cubicBezTo>
                    <a:pt x="0" y="1103"/>
                    <a:pt x="536" y="1670"/>
                    <a:pt x="1198" y="1670"/>
                  </a:cubicBezTo>
                  <a:lnTo>
                    <a:pt x="3151" y="1670"/>
                  </a:lnTo>
                  <a:lnTo>
                    <a:pt x="2615" y="2710"/>
                  </a:lnTo>
                  <a:cubicBezTo>
                    <a:pt x="2521" y="2930"/>
                    <a:pt x="2615" y="3182"/>
                    <a:pt x="2836" y="3277"/>
                  </a:cubicBezTo>
                  <a:cubicBezTo>
                    <a:pt x="2889" y="3312"/>
                    <a:pt x="2949" y="3328"/>
                    <a:pt x="3009" y="3328"/>
                  </a:cubicBezTo>
                  <a:cubicBezTo>
                    <a:pt x="3166" y="3328"/>
                    <a:pt x="3326" y="3224"/>
                    <a:pt x="3371" y="3088"/>
                  </a:cubicBezTo>
                  <a:lnTo>
                    <a:pt x="4096" y="1639"/>
                  </a:lnTo>
                  <a:lnTo>
                    <a:pt x="5073" y="1639"/>
                  </a:lnTo>
                  <a:lnTo>
                    <a:pt x="5073" y="2867"/>
                  </a:lnTo>
                  <a:cubicBezTo>
                    <a:pt x="5073" y="3119"/>
                    <a:pt x="5262" y="3308"/>
                    <a:pt x="5514" y="3308"/>
                  </a:cubicBezTo>
                  <a:cubicBezTo>
                    <a:pt x="5734" y="3308"/>
                    <a:pt x="5892" y="3119"/>
                    <a:pt x="5892" y="2867"/>
                  </a:cubicBezTo>
                  <a:lnTo>
                    <a:pt x="5892" y="1639"/>
                  </a:lnTo>
                  <a:lnTo>
                    <a:pt x="6868" y="1639"/>
                  </a:lnTo>
                  <a:lnTo>
                    <a:pt x="7593" y="3088"/>
                  </a:lnTo>
                  <a:cubicBezTo>
                    <a:pt x="7688" y="3230"/>
                    <a:pt x="7835" y="3301"/>
                    <a:pt x="7983" y="3301"/>
                  </a:cubicBezTo>
                  <a:cubicBezTo>
                    <a:pt x="8032" y="3301"/>
                    <a:pt x="8081" y="3293"/>
                    <a:pt x="8129" y="3277"/>
                  </a:cubicBezTo>
                  <a:cubicBezTo>
                    <a:pt x="8349" y="3151"/>
                    <a:pt x="8412" y="2930"/>
                    <a:pt x="8349" y="2710"/>
                  </a:cubicBezTo>
                  <a:lnTo>
                    <a:pt x="7814" y="1670"/>
                  </a:lnTo>
                  <a:lnTo>
                    <a:pt x="9767" y="1670"/>
                  </a:lnTo>
                  <a:cubicBezTo>
                    <a:pt x="10429" y="1670"/>
                    <a:pt x="11027" y="1103"/>
                    <a:pt x="11027" y="410"/>
                  </a:cubicBezTo>
                  <a:cubicBezTo>
                    <a:pt x="11027" y="252"/>
                    <a:pt x="10964" y="126"/>
                    <a:pt x="109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68" name="Google Shape;5975;p67">
              <a:extLst>
                <a:ext uri="{FF2B5EF4-FFF2-40B4-BE49-F238E27FC236}">
                  <a16:creationId xmlns:a16="http://schemas.microsoft.com/office/drawing/2014/main" id="{86FB1459-7FFE-6E04-8B1D-A50DAA04EB1B}"/>
                </a:ext>
              </a:extLst>
            </p:cNvPr>
            <p:cNvSpPr/>
            <p:nvPr/>
          </p:nvSpPr>
          <p:spPr>
            <a:xfrm>
              <a:off x="-42866975" y="3217825"/>
              <a:ext cx="63025" cy="40975"/>
            </a:xfrm>
            <a:custGeom>
              <a:avLst/>
              <a:gdLst/>
              <a:ahLst/>
              <a:cxnLst/>
              <a:rect l="l" t="t" r="r" b="b"/>
              <a:pathLst>
                <a:path w="2521" h="1639" extrusionOk="0">
                  <a:moveTo>
                    <a:pt x="442" y="0"/>
                  </a:moveTo>
                  <a:cubicBezTo>
                    <a:pt x="221" y="0"/>
                    <a:pt x="1" y="189"/>
                    <a:pt x="1" y="410"/>
                  </a:cubicBezTo>
                  <a:lnTo>
                    <a:pt x="1" y="1639"/>
                  </a:lnTo>
                  <a:lnTo>
                    <a:pt x="2489" y="1639"/>
                  </a:lnTo>
                  <a:lnTo>
                    <a:pt x="2489" y="410"/>
                  </a:lnTo>
                  <a:lnTo>
                    <a:pt x="2521" y="410"/>
                  </a:lnTo>
                  <a:cubicBezTo>
                    <a:pt x="2521" y="189"/>
                    <a:pt x="2332" y="0"/>
                    <a:pt x="21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69" name="Google Shape;5984;p67">
            <a:extLst>
              <a:ext uri="{FF2B5EF4-FFF2-40B4-BE49-F238E27FC236}">
                <a16:creationId xmlns:a16="http://schemas.microsoft.com/office/drawing/2014/main" id="{ED8C2A87-1491-0733-8370-6F179D4C801E}"/>
              </a:ext>
            </a:extLst>
          </p:cNvPr>
          <p:cNvGrpSpPr/>
          <p:nvPr/>
        </p:nvGrpSpPr>
        <p:grpSpPr>
          <a:xfrm>
            <a:off x="9324641" y="2518241"/>
            <a:ext cx="554819" cy="553467"/>
            <a:chOff x="-41111350" y="3239100"/>
            <a:chExt cx="318200" cy="31742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70" name="Google Shape;5985;p67">
              <a:extLst>
                <a:ext uri="{FF2B5EF4-FFF2-40B4-BE49-F238E27FC236}">
                  <a16:creationId xmlns:a16="http://schemas.microsoft.com/office/drawing/2014/main" id="{C7DBC9D3-DA76-47BB-B0EF-EDCB74DD3E8A}"/>
                </a:ext>
              </a:extLst>
            </p:cNvPr>
            <p:cNvSpPr/>
            <p:nvPr/>
          </p:nvSpPr>
          <p:spPr>
            <a:xfrm>
              <a:off x="-41111350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2930" y="1670"/>
                  </a:moveTo>
                  <a:cubicBezTo>
                    <a:pt x="3119" y="1670"/>
                    <a:pt x="3308" y="1859"/>
                    <a:pt x="3308" y="2048"/>
                  </a:cubicBezTo>
                  <a:lnTo>
                    <a:pt x="3308" y="2489"/>
                  </a:lnTo>
                  <a:lnTo>
                    <a:pt x="3749" y="2489"/>
                  </a:lnTo>
                  <a:cubicBezTo>
                    <a:pt x="4001" y="2489"/>
                    <a:pt x="4159" y="2678"/>
                    <a:pt x="4159" y="2930"/>
                  </a:cubicBezTo>
                  <a:cubicBezTo>
                    <a:pt x="4159" y="3151"/>
                    <a:pt x="3938" y="3340"/>
                    <a:pt x="3749" y="3340"/>
                  </a:cubicBezTo>
                  <a:lnTo>
                    <a:pt x="3308" y="3340"/>
                  </a:lnTo>
                  <a:lnTo>
                    <a:pt x="3308" y="3781"/>
                  </a:lnTo>
                  <a:cubicBezTo>
                    <a:pt x="3308" y="4001"/>
                    <a:pt x="3119" y="4159"/>
                    <a:pt x="2930" y="4159"/>
                  </a:cubicBezTo>
                  <a:cubicBezTo>
                    <a:pt x="2710" y="4159"/>
                    <a:pt x="2520" y="3970"/>
                    <a:pt x="2520" y="3781"/>
                  </a:cubicBezTo>
                  <a:lnTo>
                    <a:pt x="2520" y="3340"/>
                  </a:lnTo>
                  <a:lnTo>
                    <a:pt x="2079" y="3340"/>
                  </a:lnTo>
                  <a:cubicBezTo>
                    <a:pt x="1859" y="3340"/>
                    <a:pt x="1701" y="3151"/>
                    <a:pt x="1701" y="2930"/>
                  </a:cubicBezTo>
                  <a:cubicBezTo>
                    <a:pt x="1701" y="2678"/>
                    <a:pt x="1859" y="2489"/>
                    <a:pt x="2079" y="2489"/>
                  </a:cubicBezTo>
                  <a:lnTo>
                    <a:pt x="2520" y="2489"/>
                  </a:lnTo>
                  <a:lnTo>
                    <a:pt x="2520" y="2048"/>
                  </a:lnTo>
                  <a:cubicBezTo>
                    <a:pt x="2520" y="1827"/>
                    <a:pt x="2710" y="1670"/>
                    <a:pt x="2930" y="1670"/>
                  </a:cubicBezTo>
                  <a:close/>
                  <a:moveTo>
                    <a:pt x="441" y="0"/>
                  </a:moveTo>
                  <a:cubicBezTo>
                    <a:pt x="189" y="0"/>
                    <a:pt x="0" y="189"/>
                    <a:pt x="0" y="441"/>
                  </a:cubicBezTo>
                  <a:lnTo>
                    <a:pt x="0" y="5387"/>
                  </a:lnTo>
                  <a:cubicBezTo>
                    <a:pt x="32" y="5639"/>
                    <a:pt x="221" y="5797"/>
                    <a:pt x="441" y="5797"/>
                  </a:cubicBezTo>
                  <a:lnTo>
                    <a:pt x="5387" y="5797"/>
                  </a:lnTo>
                  <a:cubicBezTo>
                    <a:pt x="5639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39" y="0"/>
                    <a:pt x="5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71" name="Google Shape;5986;p67">
              <a:extLst>
                <a:ext uri="{FF2B5EF4-FFF2-40B4-BE49-F238E27FC236}">
                  <a16:creationId xmlns:a16="http://schemas.microsoft.com/office/drawing/2014/main" id="{AE58D8AE-92E8-4C07-1E5C-78F9668EDFD6}"/>
                </a:ext>
              </a:extLst>
            </p:cNvPr>
            <p:cNvSpPr/>
            <p:nvPr/>
          </p:nvSpPr>
          <p:spPr>
            <a:xfrm>
              <a:off x="-41110575" y="3412375"/>
              <a:ext cx="146525" cy="144150"/>
            </a:xfrm>
            <a:custGeom>
              <a:avLst/>
              <a:gdLst/>
              <a:ahLst/>
              <a:cxnLst/>
              <a:rect l="l" t="t" r="r" b="b"/>
              <a:pathLst>
                <a:path w="5861" h="5766" extrusionOk="0">
                  <a:moveTo>
                    <a:pt x="3450" y="1859"/>
                  </a:moveTo>
                  <a:cubicBezTo>
                    <a:pt x="3561" y="1859"/>
                    <a:pt x="3671" y="1890"/>
                    <a:pt x="3750" y="1953"/>
                  </a:cubicBezTo>
                  <a:cubicBezTo>
                    <a:pt x="3907" y="2111"/>
                    <a:pt x="3907" y="2395"/>
                    <a:pt x="3750" y="2552"/>
                  </a:cubicBezTo>
                  <a:lnTo>
                    <a:pt x="3466" y="2836"/>
                  </a:lnTo>
                  <a:lnTo>
                    <a:pt x="3750" y="3119"/>
                  </a:lnTo>
                  <a:cubicBezTo>
                    <a:pt x="3907" y="3277"/>
                    <a:pt x="3907" y="3529"/>
                    <a:pt x="3750" y="3686"/>
                  </a:cubicBezTo>
                  <a:cubicBezTo>
                    <a:pt x="3671" y="3765"/>
                    <a:pt x="3561" y="3804"/>
                    <a:pt x="3450" y="3804"/>
                  </a:cubicBezTo>
                  <a:cubicBezTo>
                    <a:pt x="3340" y="3804"/>
                    <a:pt x="3230" y="3765"/>
                    <a:pt x="3151" y="3686"/>
                  </a:cubicBezTo>
                  <a:lnTo>
                    <a:pt x="2899" y="3434"/>
                  </a:lnTo>
                  <a:lnTo>
                    <a:pt x="2616" y="3686"/>
                  </a:lnTo>
                  <a:cubicBezTo>
                    <a:pt x="2537" y="3765"/>
                    <a:pt x="2426" y="3804"/>
                    <a:pt x="2316" y="3804"/>
                  </a:cubicBezTo>
                  <a:cubicBezTo>
                    <a:pt x="2206" y="3804"/>
                    <a:pt x="2096" y="3765"/>
                    <a:pt x="2017" y="3686"/>
                  </a:cubicBezTo>
                  <a:cubicBezTo>
                    <a:pt x="1859" y="3529"/>
                    <a:pt x="1859" y="3277"/>
                    <a:pt x="2017" y="3119"/>
                  </a:cubicBezTo>
                  <a:lnTo>
                    <a:pt x="2300" y="2836"/>
                  </a:lnTo>
                  <a:lnTo>
                    <a:pt x="2017" y="2552"/>
                  </a:lnTo>
                  <a:cubicBezTo>
                    <a:pt x="1859" y="2395"/>
                    <a:pt x="1859" y="2111"/>
                    <a:pt x="2017" y="1953"/>
                  </a:cubicBezTo>
                  <a:cubicBezTo>
                    <a:pt x="2096" y="1890"/>
                    <a:pt x="2206" y="1859"/>
                    <a:pt x="2316" y="1859"/>
                  </a:cubicBezTo>
                  <a:cubicBezTo>
                    <a:pt x="2426" y="1859"/>
                    <a:pt x="2537" y="1890"/>
                    <a:pt x="2616" y="1953"/>
                  </a:cubicBezTo>
                  <a:lnTo>
                    <a:pt x="2899" y="2237"/>
                  </a:lnTo>
                  <a:lnTo>
                    <a:pt x="3151" y="1953"/>
                  </a:lnTo>
                  <a:cubicBezTo>
                    <a:pt x="3230" y="1890"/>
                    <a:pt x="3340" y="1859"/>
                    <a:pt x="3450" y="1859"/>
                  </a:cubicBezTo>
                  <a:close/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lnTo>
                    <a:pt x="1" y="5356"/>
                  </a:lnTo>
                  <a:cubicBezTo>
                    <a:pt x="1" y="5608"/>
                    <a:pt x="221" y="5766"/>
                    <a:pt x="442" y="5766"/>
                  </a:cubicBezTo>
                  <a:lnTo>
                    <a:pt x="5419" y="5766"/>
                  </a:lnTo>
                  <a:cubicBezTo>
                    <a:pt x="5640" y="5766"/>
                    <a:pt x="5861" y="5545"/>
                    <a:pt x="5861" y="5356"/>
                  </a:cubicBezTo>
                  <a:lnTo>
                    <a:pt x="5861" y="378"/>
                  </a:lnTo>
                  <a:cubicBezTo>
                    <a:pt x="5861" y="158"/>
                    <a:pt x="5640" y="0"/>
                    <a:pt x="54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72" name="Google Shape;5987;p67">
              <a:extLst>
                <a:ext uri="{FF2B5EF4-FFF2-40B4-BE49-F238E27FC236}">
                  <a16:creationId xmlns:a16="http://schemas.microsoft.com/office/drawing/2014/main" id="{F86671CF-6046-F8E4-9895-08F8A959F099}"/>
                </a:ext>
              </a:extLst>
            </p:cNvPr>
            <p:cNvSpPr/>
            <p:nvPr/>
          </p:nvSpPr>
          <p:spPr>
            <a:xfrm>
              <a:off x="-40938875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3750" y="2457"/>
                  </a:moveTo>
                  <a:cubicBezTo>
                    <a:pt x="3970" y="2457"/>
                    <a:pt x="4128" y="2646"/>
                    <a:pt x="4128" y="2867"/>
                  </a:cubicBezTo>
                  <a:cubicBezTo>
                    <a:pt x="4159" y="3151"/>
                    <a:pt x="3970" y="3308"/>
                    <a:pt x="3750" y="3308"/>
                  </a:cubicBezTo>
                  <a:lnTo>
                    <a:pt x="2080" y="3308"/>
                  </a:lnTo>
                  <a:cubicBezTo>
                    <a:pt x="1859" y="3308"/>
                    <a:pt x="1702" y="3119"/>
                    <a:pt x="1702" y="2867"/>
                  </a:cubicBezTo>
                  <a:cubicBezTo>
                    <a:pt x="1702" y="2646"/>
                    <a:pt x="1891" y="2457"/>
                    <a:pt x="2080" y="2457"/>
                  </a:cubicBezTo>
                  <a:close/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lnTo>
                    <a:pt x="1" y="5387"/>
                  </a:lnTo>
                  <a:cubicBezTo>
                    <a:pt x="1" y="5639"/>
                    <a:pt x="190" y="5797"/>
                    <a:pt x="442" y="5797"/>
                  </a:cubicBezTo>
                  <a:lnTo>
                    <a:pt x="5388" y="5797"/>
                  </a:lnTo>
                  <a:cubicBezTo>
                    <a:pt x="5640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73" name="Google Shape;5988;p67">
              <a:extLst>
                <a:ext uri="{FF2B5EF4-FFF2-40B4-BE49-F238E27FC236}">
                  <a16:creationId xmlns:a16="http://schemas.microsoft.com/office/drawing/2014/main" id="{C2C8DCB5-E5B5-0CBB-E926-13C5C6C1CE42}"/>
                </a:ext>
              </a:extLst>
            </p:cNvPr>
            <p:cNvSpPr/>
            <p:nvPr/>
          </p:nvSpPr>
          <p:spPr>
            <a:xfrm>
              <a:off x="-40938875" y="3411575"/>
              <a:ext cx="145725" cy="144950"/>
            </a:xfrm>
            <a:custGeom>
              <a:avLst/>
              <a:gdLst/>
              <a:ahLst/>
              <a:cxnLst/>
              <a:rect l="l" t="t" r="r" b="b"/>
              <a:pathLst>
                <a:path w="5829" h="5798" extrusionOk="0">
                  <a:moveTo>
                    <a:pt x="3750" y="1639"/>
                  </a:moveTo>
                  <a:cubicBezTo>
                    <a:pt x="3970" y="1639"/>
                    <a:pt x="4128" y="1859"/>
                    <a:pt x="4128" y="2080"/>
                  </a:cubicBezTo>
                  <a:cubicBezTo>
                    <a:pt x="4159" y="2332"/>
                    <a:pt x="3970" y="2490"/>
                    <a:pt x="3750" y="2490"/>
                  </a:cubicBezTo>
                  <a:lnTo>
                    <a:pt x="2080" y="2490"/>
                  </a:lnTo>
                  <a:cubicBezTo>
                    <a:pt x="1859" y="2490"/>
                    <a:pt x="1702" y="2269"/>
                    <a:pt x="1702" y="2080"/>
                  </a:cubicBezTo>
                  <a:cubicBezTo>
                    <a:pt x="1702" y="1859"/>
                    <a:pt x="1891" y="1639"/>
                    <a:pt x="2080" y="1639"/>
                  </a:cubicBezTo>
                  <a:close/>
                  <a:moveTo>
                    <a:pt x="3750" y="3309"/>
                  </a:moveTo>
                  <a:cubicBezTo>
                    <a:pt x="3970" y="3309"/>
                    <a:pt x="4128" y="3498"/>
                    <a:pt x="4128" y="3687"/>
                  </a:cubicBezTo>
                  <a:cubicBezTo>
                    <a:pt x="4159" y="3970"/>
                    <a:pt x="3970" y="4128"/>
                    <a:pt x="3750" y="4128"/>
                  </a:cubicBezTo>
                  <a:lnTo>
                    <a:pt x="2080" y="4128"/>
                  </a:lnTo>
                  <a:cubicBezTo>
                    <a:pt x="1859" y="4128"/>
                    <a:pt x="1702" y="3939"/>
                    <a:pt x="1702" y="3687"/>
                  </a:cubicBezTo>
                  <a:cubicBezTo>
                    <a:pt x="1702" y="3466"/>
                    <a:pt x="1891" y="3309"/>
                    <a:pt x="2080" y="3309"/>
                  </a:cubicBezTo>
                  <a:close/>
                  <a:moveTo>
                    <a:pt x="442" y="1"/>
                  </a:moveTo>
                  <a:cubicBezTo>
                    <a:pt x="190" y="1"/>
                    <a:pt x="1" y="190"/>
                    <a:pt x="1" y="379"/>
                  </a:cubicBezTo>
                  <a:lnTo>
                    <a:pt x="1" y="5388"/>
                  </a:lnTo>
                  <a:cubicBezTo>
                    <a:pt x="1" y="5640"/>
                    <a:pt x="190" y="5798"/>
                    <a:pt x="442" y="5798"/>
                  </a:cubicBezTo>
                  <a:lnTo>
                    <a:pt x="5388" y="5798"/>
                  </a:lnTo>
                  <a:cubicBezTo>
                    <a:pt x="5640" y="5798"/>
                    <a:pt x="5829" y="5577"/>
                    <a:pt x="5829" y="5388"/>
                  </a:cubicBezTo>
                  <a:lnTo>
                    <a:pt x="5829" y="410"/>
                  </a:ln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74" name="Google Shape;6002;p67">
            <a:extLst>
              <a:ext uri="{FF2B5EF4-FFF2-40B4-BE49-F238E27FC236}">
                <a16:creationId xmlns:a16="http://schemas.microsoft.com/office/drawing/2014/main" id="{33086C31-4195-72DE-D22C-37D4D1E4B5C4}"/>
              </a:ext>
            </a:extLst>
          </p:cNvPr>
          <p:cNvGrpSpPr/>
          <p:nvPr/>
        </p:nvGrpSpPr>
        <p:grpSpPr>
          <a:xfrm>
            <a:off x="6093085" y="2522325"/>
            <a:ext cx="640955" cy="553467"/>
            <a:chOff x="-42651700" y="3217825"/>
            <a:chExt cx="367600" cy="31742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75" name="Google Shape;6003;p67">
              <a:extLst>
                <a:ext uri="{FF2B5EF4-FFF2-40B4-BE49-F238E27FC236}">
                  <a16:creationId xmlns:a16="http://schemas.microsoft.com/office/drawing/2014/main" id="{71E4D06C-2B9A-A31D-831C-161D8A0CC162}"/>
                </a:ext>
              </a:extLst>
            </p:cNvPr>
            <p:cNvSpPr/>
            <p:nvPr/>
          </p:nvSpPr>
          <p:spPr>
            <a:xfrm>
              <a:off x="-42651700" y="3239075"/>
              <a:ext cx="367600" cy="296175"/>
            </a:xfrm>
            <a:custGeom>
              <a:avLst/>
              <a:gdLst/>
              <a:ahLst/>
              <a:cxnLst/>
              <a:rect l="l" t="t" r="r" b="b"/>
              <a:pathLst>
                <a:path w="14704" h="11847" extrusionOk="0">
                  <a:moveTo>
                    <a:pt x="7370" y="797"/>
                  </a:moveTo>
                  <a:cubicBezTo>
                    <a:pt x="8536" y="797"/>
                    <a:pt x="9694" y="1246"/>
                    <a:pt x="10576" y="2143"/>
                  </a:cubicBezTo>
                  <a:cubicBezTo>
                    <a:pt x="12340" y="3908"/>
                    <a:pt x="12340" y="6775"/>
                    <a:pt x="10576" y="8539"/>
                  </a:cubicBezTo>
                  <a:cubicBezTo>
                    <a:pt x="9757" y="9390"/>
                    <a:pt x="8623" y="9894"/>
                    <a:pt x="7363" y="9894"/>
                  </a:cubicBezTo>
                  <a:cubicBezTo>
                    <a:pt x="6102" y="9894"/>
                    <a:pt x="4937" y="9358"/>
                    <a:pt x="4118" y="8539"/>
                  </a:cubicBezTo>
                  <a:cubicBezTo>
                    <a:pt x="2353" y="6775"/>
                    <a:pt x="2353" y="3908"/>
                    <a:pt x="4118" y="2143"/>
                  </a:cubicBezTo>
                  <a:cubicBezTo>
                    <a:pt x="5031" y="1246"/>
                    <a:pt x="6205" y="797"/>
                    <a:pt x="7370" y="797"/>
                  </a:cubicBezTo>
                  <a:close/>
                  <a:moveTo>
                    <a:pt x="7326" y="1"/>
                  </a:moveTo>
                  <a:cubicBezTo>
                    <a:pt x="2091" y="1"/>
                    <a:pt x="0" y="6750"/>
                    <a:pt x="4275" y="9768"/>
                  </a:cubicBezTo>
                  <a:lnTo>
                    <a:pt x="3424" y="11280"/>
                  </a:lnTo>
                  <a:cubicBezTo>
                    <a:pt x="3298" y="11532"/>
                    <a:pt x="3487" y="11847"/>
                    <a:pt x="3771" y="11847"/>
                  </a:cubicBezTo>
                  <a:cubicBezTo>
                    <a:pt x="3929" y="11847"/>
                    <a:pt x="4086" y="11784"/>
                    <a:pt x="4118" y="11626"/>
                  </a:cubicBezTo>
                  <a:lnTo>
                    <a:pt x="5000" y="10209"/>
                  </a:lnTo>
                  <a:cubicBezTo>
                    <a:pt x="5740" y="10571"/>
                    <a:pt x="6543" y="10752"/>
                    <a:pt x="7351" y="10752"/>
                  </a:cubicBezTo>
                  <a:cubicBezTo>
                    <a:pt x="8158" y="10752"/>
                    <a:pt x="8969" y="10571"/>
                    <a:pt x="9725" y="10209"/>
                  </a:cubicBezTo>
                  <a:lnTo>
                    <a:pt x="10576" y="11626"/>
                  </a:lnTo>
                  <a:cubicBezTo>
                    <a:pt x="10671" y="11784"/>
                    <a:pt x="10828" y="11847"/>
                    <a:pt x="10923" y="11847"/>
                  </a:cubicBezTo>
                  <a:cubicBezTo>
                    <a:pt x="11238" y="11847"/>
                    <a:pt x="11458" y="11532"/>
                    <a:pt x="11301" y="11280"/>
                  </a:cubicBezTo>
                  <a:lnTo>
                    <a:pt x="10419" y="9768"/>
                  </a:lnTo>
                  <a:cubicBezTo>
                    <a:pt x="14703" y="6775"/>
                    <a:pt x="12592" y="1"/>
                    <a:pt x="7363" y="1"/>
                  </a:cubicBezTo>
                  <a:cubicBezTo>
                    <a:pt x="7350" y="1"/>
                    <a:pt x="7338" y="1"/>
                    <a:pt x="73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76" name="Google Shape;6004;p67">
              <a:extLst>
                <a:ext uri="{FF2B5EF4-FFF2-40B4-BE49-F238E27FC236}">
                  <a16:creationId xmlns:a16="http://schemas.microsoft.com/office/drawing/2014/main" id="{44C4A56E-F8A2-4781-00E2-491023834992}"/>
                </a:ext>
              </a:extLst>
            </p:cNvPr>
            <p:cNvSpPr/>
            <p:nvPr/>
          </p:nvSpPr>
          <p:spPr>
            <a:xfrm>
              <a:off x="-42419600" y="3217825"/>
              <a:ext cx="106350" cy="106350"/>
            </a:xfrm>
            <a:custGeom>
              <a:avLst/>
              <a:gdLst/>
              <a:ahLst/>
              <a:cxnLst/>
              <a:rect l="l" t="t" r="r" b="b"/>
              <a:pathLst>
                <a:path w="4254" h="4254" extrusionOk="0">
                  <a:moveTo>
                    <a:pt x="1355" y="0"/>
                  </a:moveTo>
                  <a:cubicBezTo>
                    <a:pt x="882" y="0"/>
                    <a:pt x="410" y="95"/>
                    <a:pt x="0" y="315"/>
                  </a:cubicBezTo>
                  <a:cubicBezTo>
                    <a:pt x="1891" y="946"/>
                    <a:pt x="3340" y="2395"/>
                    <a:pt x="3938" y="4254"/>
                  </a:cubicBezTo>
                  <a:cubicBezTo>
                    <a:pt x="4128" y="3844"/>
                    <a:pt x="4254" y="3371"/>
                    <a:pt x="4254" y="2899"/>
                  </a:cubicBezTo>
                  <a:cubicBezTo>
                    <a:pt x="4254" y="1292"/>
                    <a:pt x="2962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77" name="Google Shape;6005;p67">
              <a:extLst>
                <a:ext uri="{FF2B5EF4-FFF2-40B4-BE49-F238E27FC236}">
                  <a16:creationId xmlns:a16="http://schemas.microsoft.com/office/drawing/2014/main" id="{1742DB7F-81B2-43AF-C545-34428E14AE71}"/>
                </a:ext>
              </a:extLst>
            </p:cNvPr>
            <p:cNvSpPr/>
            <p:nvPr/>
          </p:nvSpPr>
          <p:spPr>
            <a:xfrm>
              <a:off x="-42623600" y="3218600"/>
              <a:ext cx="106350" cy="106375"/>
            </a:xfrm>
            <a:custGeom>
              <a:avLst/>
              <a:gdLst/>
              <a:ahLst/>
              <a:cxnLst/>
              <a:rect l="l" t="t" r="r" b="b"/>
              <a:pathLst>
                <a:path w="4254" h="4255" extrusionOk="0">
                  <a:moveTo>
                    <a:pt x="2931" y="1"/>
                  </a:moveTo>
                  <a:cubicBezTo>
                    <a:pt x="1292" y="1"/>
                    <a:pt x="1" y="1293"/>
                    <a:pt x="1" y="2899"/>
                  </a:cubicBezTo>
                  <a:cubicBezTo>
                    <a:pt x="1" y="3372"/>
                    <a:pt x="127" y="3845"/>
                    <a:pt x="316" y="4254"/>
                  </a:cubicBezTo>
                  <a:cubicBezTo>
                    <a:pt x="977" y="2364"/>
                    <a:pt x="2426" y="915"/>
                    <a:pt x="4254" y="316"/>
                  </a:cubicBezTo>
                  <a:cubicBezTo>
                    <a:pt x="3876" y="127"/>
                    <a:pt x="3403" y="1"/>
                    <a:pt x="2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78" name="Google Shape;6006;p67">
              <a:extLst>
                <a:ext uri="{FF2B5EF4-FFF2-40B4-BE49-F238E27FC236}">
                  <a16:creationId xmlns:a16="http://schemas.microsoft.com/office/drawing/2014/main" id="{09ECF71F-3EEE-6422-6760-845E4867EF70}"/>
                </a:ext>
              </a:extLst>
            </p:cNvPr>
            <p:cNvSpPr/>
            <p:nvPr/>
          </p:nvSpPr>
          <p:spPr>
            <a:xfrm>
              <a:off x="-42561375" y="3279250"/>
              <a:ext cx="185900" cy="186700"/>
            </a:xfrm>
            <a:custGeom>
              <a:avLst/>
              <a:gdLst/>
              <a:ahLst/>
              <a:cxnLst/>
              <a:rect l="l" t="t" r="r" b="b"/>
              <a:pathLst>
                <a:path w="7436" h="7468" extrusionOk="0">
                  <a:moveTo>
                    <a:pt x="3781" y="1671"/>
                  </a:moveTo>
                  <a:cubicBezTo>
                    <a:pt x="4033" y="1671"/>
                    <a:pt x="4191" y="1860"/>
                    <a:pt x="4191" y="2112"/>
                  </a:cubicBezTo>
                  <a:lnTo>
                    <a:pt x="4191" y="3340"/>
                  </a:lnTo>
                  <a:lnTo>
                    <a:pt x="5388" y="3340"/>
                  </a:lnTo>
                  <a:cubicBezTo>
                    <a:pt x="5640" y="3340"/>
                    <a:pt x="5829" y="3529"/>
                    <a:pt x="5829" y="3750"/>
                  </a:cubicBezTo>
                  <a:cubicBezTo>
                    <a:pt x="5829" y="4002"/>
                    <a:pt x="5640" y="4128"/>
                    <a:pt x="5388" y="4128"/>
                  </a:cubicBezTo>
                  <a:lnTo>
                    <a:pt x="3750" y="4128"/>
                  </a:lnTo>
                  <a:cubicBezTo>
                    <a:pt x="3498" y="4128"/>
                    <a:pt x="3308" y="3939"/>
                    <a:pt x="3308" y="3750"/>
                  </a:cubicBezTo>
                  <a:lnTo>
                    <a:pt x="3308" y="2112"/>
                  </a:lnTo>
                  <a:lnTo>
                    <a:pt x="3340" y="2112"/>
                  </a:lnTo>
                  <a:cubicBezTo>
                    <a:pt x="3340" y="1860"/>
                    <a:pt x="3529" y="1671"/>
                    <a:pt x="3781" y="1671"/>
                  </a:cubicBezTo>
                  <a:close/>
                  <a:moveTo>
                    <a:pt x="3750" y="1"/>
                  </a:moveTo>
                  <a:cubicBezTo>
                    <a:pt x="1702" y="1"/>
                    <a:pt x="32" y="1671"/>
                    <a:pt x="0" y="3750"/>
                  </a:cubicBezTo>
                  <a:cubicBezTo>
                    <a:pt x="32" y="5798"/>
                    <a:pt x="1702" y="7467"/>
                    <a:pt x="3750" y="7467"/>
                  </a:cubicBezTo>
                  <a:cubicBezTo>
                    <a:pt x="5797" y="7467"/>
                    <a:pt x="7436" y="5798"/>
                    <a:pt x="7436" y="3750"/>
                  </a:cubicBezTo>
                  <a:cubicBezTo>
                    <a:pt x="7436" y="1702"/>
                    <a:pt x="5797" y="64"/>
                    <a:pt x="3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79" name="Google Shape;6011;p67">
            <a:extLst>
              <a:ext uri="{FF2B5EF4-FFF2-40B4-BE49-F238E27FC236}">
                <a16:creationId xmlns:a16="http://schemas.microsoft.com/office/drawing/2014/main" id="{2F23B109-6B9C-A8C7-8B71-01DB77D1668D}"/>
              </a:ext>
            </a:extLst>
          </p:cNvPr>
          <p:cNvGrpSpPr/>
          <p:nvPr/>
        </p:nvGrpSpPr>
        <p:grpSpPr>
          <a:xfrm>
            <a:off x="10113537" y="2490021"/>
            <a:ext cx="562491" cy="552639"/>
            <a:chOff x="-40748275" y="3238700"/>
            <a:chExt cx="322600" cy="31695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80" name="Google Shape;6012;p67">
              <a:extLst>
                <a:ext uri="{FF2B5EF4-FFF2-40B4-BE49-F238E27FC236}">
                  <a16:creationId xmlns:a16="http://schemas.microsoft.com/office/drawing/2014/main" id="{74A881AE-40AD-2710-08F1-6147A65BA732}"/>
                </a:ext>
              </a:extLst>
            </p:cNvPr>
            <p:cNvSpPr/>
            <p:nvPr/>
          </p:nvSpPr>
          <p:spPr>
            <a:xfrm>
              <a:off x="-40709675" y="3273750"/>
              <a:ext cx="84300" cy="84300"/>
            </a:xfrm>
            <a:custGeom>
              <a:avLst/>
              <a:gdLst/>
              <a:ahLst/>
              <a:cxnLst/>
              <a:rect l="l" t="t" r="r" b="b"/>
              <a:pathLst>
                <a:path w="3372" h="3372" extrusionOk="0">
                  <a:moveTo>
                    <a:pt x="2710" y="0"/>
                  </a:moveTo>
                  <a:lnTo>
                    <a:pt x="1" y="2710"/>
                  </a:lnTo>
                  <a:lnTo>
                    <a:pt x="694" y="3371"/>
                  </a:lnTo>
                  <a:lnTo>
                    <a:pt x="3372" y="662"/>
                  </a:lnTo>
                  <a:lnTo>
                    <a:pt x="27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81" name="Google Shape;6013;p67">
              <a:extLst>
                <a:ext uri="{FF2B5EF4-FFF2-40B4-BE49-F238E27FC236}">
                  <a16:creationId xmlns:a16="http://schemas.microsoft.com/office/drawing/2014/main" id="{31D40F0F-C099-EC48-638C-BD03208A0F61}"/>
                </a:ext>
              </a:extLst>
            </p:cNvPr>
            <p:cNvSpPr/>
            <p:nvPr/>
          </p:nvSpPr>
          <p:spPr>
            <a:xfrm>
              <a:off x="-40578925" y="3247175"/>
              <a:ext cx="151250" cy="149475"/>
            </a:xfrm>
            <a:custGeom>
              <a:avLst/>
              <a:gdLst/>
              <a:ahLst/>
              <a:cxnLst/>
              <a:rect l="l" t="t" r="r" b="b"/>
              <a:pathLst>
                <a:path w="6050" h="5979" extrusionOk="0">
                  <a:moveTo>
                    <a:pt x="2663" y="0"/>
                  </a:moveTo>
                  <a:cubicBezTo>
                    <a:pt x="2552" y="0"/>
                    <a:pt x="2442" y="39"/>
                    <a:pt x="2363" y="118"/>
                  </a:cubicBezTo>
                  <a:lnTo>
                    <a:pt x="1261" y="1221"/>
                  </a:lnTo>
                  <a:lnTo>
                    <a:pt x="2678" y="2639"/>
                  </a:lnTo>
                  <a:cubicBezTo>
                    <a:pt x="2836" y="2796"/>
                    <a:pt x="2836" y="3080"/>
                    <a:pt x="2678" y="3237"/>
                  </a:cubicBezTo>
                  <a:cubicBezTo>
                    <a:pt x="2637" y="3278"/>
                    <a:pt x="2560" y="3302"/>
                    <a:pt x="2473" y="3302"/>
                  </a:cubicBezTo>
                  <a:cubicBezTo>
                    <a:pt x="2360" y="3302"/>
                    <a:pt x="2232" y="3263"/>
                    <a:pt x="2143" y="3174"/>
                  </a:cubicBezTo>
                  <a:lnTo>
                    <a:pt x="725" y="1756"/>
                  </a:lnTo>
                  <a:lnTo>
                    <a:pt x="0" y="2481"/>
                  </a:lnTo>
                  <a:lnTo>
                    <a:pt x="3529" y="5978"/>
                  </a:lnTo>
                  <a:lnTo>
                    <a:pt x="5892" y="3615"/>
                  </a:lnTo>
                  <a:cubicBezTo>
                    <a:pt x="6049" y="3458"/>
                    <a:pt x="6049" y="3174"/>
                    <a:pt x="5892" y="3017"/>
                  </a:cubicBezTo>
                  <a:lnTo>
                    <a:pt x="2962" y="118"/>
                  </a:lnTo>
                  <a:cubicBezTo>
                    <a:pt x="2883" y="39"/>
                    <a:pt x="2773" y="0"/>
                    <a:pt x="2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82" name="Google Shape;6014;p67">
              <a:extLst>
                <a:ext uri="{FF2B5EF4-FFF2-40B4-BE49-F238E27FC236}">
                  <a16:creationId xmlns:a16="http://schemas.microsoft.com/office/drawing/2014/main" id="{2F1D8C78-9C7E-38AB-29B9-D6C97F05E634}"/>
                </a:ext>
              </a:extLst>
            </p:cNvPr>
            <p:cNvSpPr/>
            <p:nvPr/>
          </p:nvSpPr>
          <p:spPr>
            <a:xfrm>
              <a:off x="-40678175" y="3305250"/>
              <a:ext cx="213475" cy="213475"/>
            </a:xfrm>
            <a:custGeom>
              <a:avLst/>
              <a:gdLst/>
              <a:ahLst/>
              <a:cxnLst/>
              <a:rect l="l" t="t" r="r" b="b"/>
              <a:pathLst>
                <a:path w="8539" h="8539" extrusionOk="0">
                  <a:moveTo>
                    <a:pt x="2679" y="0"/>
                  </a:moveTo>
                  <a:lnTo>
                    <a:pt x="1" y="2678"/>
                  </a:lnTo>
                  <a:lnTo>
                    <a:pt x="5861" y="8538"/>
                  </a:lnTo>
                  <a:lnTo>
                    <a:pt x="8539" y="5860"/>
                  </a:lnTo>
                  <a:lnTo>
                    <a:pt x="26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83" name="Google Shape;6015;p67">
              <a:extLst>
                <a:ext uri="{FF2B5EF4-FFF2-40B4-BE49-F238E27FC236}">
                  <a16:creationId xmlns:a16="http://schemas.microsoft.com/office/drawing/2014/main" id="{6F6B4AC7-B09C-30C2-76A3-10ED87B22B01}"/>
                </a:ext>
              </a:extLst>
            </p:cNvPr>
            <p:cNvSpPr/>
            <p:nvPr/>
          </p:nvSpPr>
          <p:spPr>
            <a:xfrm>
              <a:off x="-40513550" y="3469850"/>
              <a:ext cx="87875" cy="85800"/>
            </a:xfrm>
            <a:custGeom>
              <a:avLst/>
              <a:gdLst/>
              <a:ahLst/>
              <a:cxnLst/>
              <a:rect l="l" t="t" r="r" b="b"/>
              <a:pathLst>
                <a:path w="3515" h="3432" extrusionOk="0">
                  <a:moveTo>
                    <a:pt x="2426" y="1"/>
                  </a:moveTo>
                  <a:lnTo>
                    <a:pt x="0" y="2427"/>
                  </a:lnTo>
                  <a:lnTo>
                    <a:pt x="2899" y="3404"/>
                  </a:lnTo>
                  <a:cubicBezTo>
                    <a:pt x="2948" y="3423"/>
                    <a:pt x="2996" y="3432"/>
                    <a:pt x="3044" y="3432"/>
                  </a:cubicBezTo>
                  <a:cubicBezTo>
                    <a:pt x="3302" y="3432"/>
                    <a:pt x="3514" y="3166"/>
                    <a:pt x="3434" y="2899"/>
                  </a:cubicBezTo>
                  <a:lnTo>
                    <a:pt x="24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84" name="Google Shape;6016;p67">
              <a:extLst>
                <a:ext uri="{FF2B5EF4-FFF2-40B4-BE49-F238E27FC236}">
                  <a16:creationId xmlns:a16="http://schemas.microsoft.com/office/drawing/2014/main" id="{895E65C4-AD0F-90AA-37EA-FB6FCFD27AE6}"/>
                </a:ext>
              </a:extLst>
            </p:cNvPr>
            <p:cNvSpPr/>
            <p:nvPr/>
          </p:nvSpPr>
          <p:spPr>
            <a:xfrm>
              <a:off x="-40738025" y="3404500"/>
              <a:ext cx="150450" cy="149475"/>
            </a:xfrm>
            <a:custGeom>
              <a:avLst/>
              <a:gdLst/>
              <a:ahLst/>
              <a:cxnLst/>
              <a:rect l="l" t="t" r="r" b="b"/>
              <a:pathLst>
                <a:path w="6018" h="5979" extrusionOk="0">
                  <a:moveTo>
                    <a:pt x="2521" y="0"/>
                  </a:moveTo>
                  <a:lnTo>
                    <a:pt x="1796" y="725"/>
                  </a:lnTo>
                  <a:lnTo>
                    <a:pt x="3308" y="2205"/>
                  </a:lnTo>
                  <a:cubicBezTo>
                    <a:pt x="3466" y="2363"/>
                    <a:pt x="3466" y="2646"/>
                    <a:pt x="3308" y="2804"/>
                  </a:cubicBezTo>
                  <a:cubicBezTo>
                    <a:pt x="3230" y="2883"/>
                    <a:pt x="3119" y="2922"/>
                    <a:pt x="3009" y="2922"/>
                  </a:cubicBezTo>
                  <a:cubicBezTo>
                    <a:pt x="2899" y="2922"/>
                    <a:pt x="2789" y="2883"/>
                    <a:pt x="2710" y="2804"/>
                  </a:cubicBezTo>
                  <a:lnTo>
                    <a:pt x="1229" y="1292"/>
                  </a:lnTo>
                  <a:lnTo>
                    <a:pt x="158" y="2363"/>
                  </a:lnTo>
                  <a:cubicBezTo>
                    <a:pt x="0" y="2520"/>
                    <a:pt x="0" y="2804"/>
                    <a:pt x="158" y="2962"/>
                  </a:cubicBezTo>
                  <a:lnTo>
                    <a:pt x="3056" y="5860"/>
                  </a:lnTo>
                  <a:cubicBezTo>
                    <a:pt x="3135" y="5939"/>
                    <a:pt x="3245" y="5978"/>
                    <a:pt x="3356" y="5978"/>
                  </a:cubicBezTo>
                  <a:cubicBezTo>
                    <a:pt x="3466" y="5978"/>
                    <a:pt x="3576" y="5939"/>
                    <a:pt x="3655" y="5860"/>
                  </a:cubicBezTo>
                  <a:lnTo>
                    <a:pt x="6018" y="3497"/>
                  </a:lnTo>
                  <a:lnTo>
                    <a:pt x="25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85" name="Google Shape;6017;p67">
              <a:extLst>
                <a:ext uri="{FF2B5EF4-FFF2-40B4-BE49-F238E27FC236}">
                  <a16:creationId xmlns:a16="http://schemas.microsoft.com/office/drawing/2014/main" id="{FC017835-8479-F917-F686-08A0D5C1F42D}"/>
                </a:ext>
              </a:extLst>
            </p:cNvPr>
            <p:cNvSpPr/>
            <p:nvPr/>
          </p:nvSpPr>
          <p:spPr>
            <a:xfrm>
              <a:off x="-40748275" y="3238700"/>
              <a:ext cx="92175" cy="87850"/>
            </a:xfrm>
            <a:custGeom>
              <a:avLst/>
              <a:gdLst/>
              <a:ahLst/>
              <a:cxnLst/>
              <a:rect l="l" t="t" r="r" b="b"/>
              <a:pathLst>
                <a:path w="3687" h="3514" extrusionOk="0">
                  <a:moveTo>
                    <a:pt x="2281" y="0"/>
                  </a:moveTo>
                  <a:cubicBezTo>
                    <a:pt x="1915" y="0"/>
                    <a:pt x="1545" y="142"/>
                    <a:pt x="1261" y="426"/>
                  </a:cubicBezTo>
                  <a:lnTo>
                    <a:pt x="568" y="1119"/>
                  </a:lnTo>
                  <a:cubicBezTo>
                    <a:pt x="1" y="1686"/>
                    <a:pt x="1" y="2568"/>
                    <a:pt x="568" y="3135"/>
                  </a:cubicBezTo>
                  <a:lnTo>
                    <a:pt x="946" y="3513"/>
                  </a:lnTo>
                  <a:lnTo>
                    <a:pt x="3687" y="804"/>
                  </a:lnTo>
                  <a:lnTo>
                    <a:pt x="3277" y="426"/>
                  </a:lnTo>
                  <a:cubicBezTo>
                    <a:pt x="3010" y="142"/>
                    <a:pt x="2647" y="0"/>
                    <a:pt x="22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sp>
        <p:nvSpPr>
          <p:cNvPr id="86" name="Google Shape;6042;p67">
            <a:extLst>
              <a:ext uri="{FF2B5EF4-FFF2-40B4-BE49-F238E27FC236}">
                <a16:creationId xmlns:a16="http://schemas.microsoft.com/office/drawing/2014/main" id="{11AC916B-360A-667E-FCD4-F5B537FD7BB5}"/>
              </a:ext>
            </a:extLst>
          </p:cNvPr>
          <p:cNvSpPr/>
          <p:nvPr/>
        </p:nvSpPr>
        <p:spPr>
          <a:xfrm>
            <a:off x="6935788" y="2523415"/>
            <a:ext cx="543877" cy="551288"/>
          </a:xfrm>
          <a:custGeom>
            <a:avLst/>
            <a:gdLst/>
            <a:ahLst/>
            <a:cxnLst/>
            <a:rect l="l" t="t" r="r" b="b"/>
            <a:pathLst>
              <a:path w="12477" h="12647" extrusionOk="0">
                <a:moveTo>
                  <a:pt x="3750" y="4538"/>
                </a:moveTo>
                <a:cubicBezTo>
                  <a:pt x="4223" y="4538"/>
                  <a:pt x="4601" y="4884"/>
                  <a:pt x="4601" y="5357"/>
                </a:cubicBezTo>
                <a:cubicBezTo>
                  <a:pt x="4601" y="5829"/>
                  <a:pt x="4223" y="6176"/>
                  <a:pt x="3750" y="6176"/>
                </a:cubicBezTo>
                <a:cubicBezTo>
                  <a:pt x="3277" y="6176"/>
                  <a:pt x="2931" y="5829"/>
                  <a:pt x="2931" y="5357"/>
                </a:cubicBezTo>
                <a:cubicBezTo>
                  <a:pt x="2931" y="4884"/>
                  <a:pt x="3277" y="4538"/>
                  <a:pt x="3750" y="4538"/>
                </a:cubicBezTo>
                <a:close/>
                <a:moveTo>
                  <a:pt x="6239" y="4538"/>
                </a:moveTo>
                <a:cubicBezTo>
                  <a:pt x="6711" y="4538"/>
                  <a:pt x="7058" y="4884"/>
                  <a:pt x="7058" y="5357"/>
                </a:cubicBezTo>
                <a:cubicBezTo>
                  <a:pt x="7058" y="5829"/>
                  <a:pt x="6711" y="6176"/>
                  <a:pt x="6239" y="6176"/>
                </a:cubicBezTo>
                <a:cubicBezTo>
                  <a:pt x="5766" y="6176"/>
                  <a:pt x="5420" y="5829"/>
                  <a:pt x="5420" y="5357"/>
                </a:cubicBezTo>
                <a:cubicBezTo>
                  <a:pt x="5420" y="4884"/>
                  <a:pt x="5766" y="4538"/>
                  <a:pt x="6239" y="4538"/>
                </a:cubicBezTo>
                <a:close/>
                <a:moveTo>
                  <a:pt x="8728" y="4538"/>
                </a:moveTo>
                <a:cubicBezTo>
                  <a:pt x="9200" y="4538"/>
                  <a:pt x="9547" y="4884"/>
                  <a:pt x="9547" y="5357"/>
                </a:cubicBezTo>
                <a:cubicBezTo>
                  <a:pt x="9547" y="5829"/>
                  <a:pt x="9200" y="6176"/>
                  <a:pt x="8728" y="6176"/>
                </a:cubicBezTo>
                <a:cubicBezTo>
                  <a:pt x="8255" y="6176"/>
                  <a:pt x="7877" y="5829"/>
                  <a:pt x="7877" y="5357"/>
                </a:cubicBezTo>
                <a:cubicBezTo>
                  <a:pt x="7877" y="4884"/>
                  <a:pt x="8255" y="4538"/>
                  <a:pt x="8728" y="4538"/>
                </a:cubicBezTo>
                <a:close/>
                <a:moveTo>
                  <a:pt x="6239" y="1"/>
                </a:moveTo>
                <a:cubicBezTo>
                  <a:pt x="2805" y="1"/>
                  <a:pt x="1" y="2395"/>
                  <a:pt x="1" y="5357"/>
                </a:cubicBezTo>
                <a:cubicBezTo>
                  <a:pt x="1" y="7436"/>
                  <a:pt x="1387" y="9200"/>
                  <a:pt x="3309" y="10082"/>
                </a:cubicBezTo>
                <a:lnTo>
                  <a:pt x="3309" y="12256"/>
                </a:lnTo>
                <a:cubicBezTo>
                  <a:pt x="3309" y="12486"/>
                  <a:pt x="3502" y="12646"/>
                  <a:pt x="3715" y="12646"/>
                </a:cubicBezTo>
                <a:cubicBezTo>
                  <a:pt x="3824" y="12646"/>
                  <a:pt x="3938" y="12604"/>
                  <a:pt x="4034" y="12508"/>
                </a:cubicBezTo>
                <a:lnTo>
                  <a:pt x="5609" y="10681"/>
                </a:lnTo>
                <a:cubicBezTo>
                  <a:pt x="5798" y="10681"/>
                  <a:pt x="5987" y="10713"/>
                  <a:pt x="6239" y="10713"/>
                </a:cubicBezTo>
                <a:cubicBezTo>
                  <a:pt x="9641" y="10713"/>
                  <a:pt x="12477" y="8350"/>
                  <a:pt x="12477" y="5357"/>
                </a:cubicBezTo>
                <a:cubicBezTo>
                  <a:pt x="12477" y="2395"/>
                  <a:pt x="9704" y="1"/>
                  <a:pt x="6239" y="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solidFill>
                <a:srgbClr val="AE4500"/>
              </a:solidFill>
            </a:endParaRPr>
          </a:p>
        </p:txBody>
      </p:sp>
      <p:grpSp>
        <p:nvGrpSpPr>
          <p:cNvPr id="87" name="Google Shape;6047;p67">
            <a:extLst>
              <a:ext uri="{FF2B5EF4-FFF2-40B4-BE49-F238E27FC236}">
                <a16:creationId xmlns:a16="http://schemas.microsoft.com/office/drawing/2014/main" id="{EB279CC1-5D25-517D-C4A1-C57437477EA5}"/>
              </a:ext>
            </a:extLst>
          </p:cNvPr>
          <p:cNvGrpSpPr/>
          <p:nvPr/>
        </p:nvGrpSpPr>
        <p:grpSpPr>
          <a:xfrm>
            <a:off x="10973889" y="2490315"/>
            <a:ext cx="553467" cy="504036"/>
            <a:chOff x="-40378075" y="3267450"/>
            <a:chExt cx="317425" cy="28907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88" name="Google Shape;6048;p67">
              <a:extLst>
                <a:ext uri="{FF2B5EF4-FFF2-40B4-BE49-F238E27FC236}">
                  <a16:creationId xmlns:a16="http://schemas.microsoft.com/office/drawing/2014/main" id="{9F091D24-8C9B-3383-E710-30BB3539129F}"/>
                </a:ext>
              </a:extLst>
            </p:cNvPr>
            <p:cNvSpPr/>
            <p:nvPr/>
          </p:nvSpPr>
          <p:spPr>
            <a:xfrm>
              <a:off x="-40218975" y="3308400"/>
              <a:ext cx="158325" cy="248125"/>
            </a:xfrm>
            <a:custGeom>
              <a:avLst/>
              <a:gdLst/>
              <a:ahLst/>
              <a:cxnLst/>
              <a:rect l="l" t="t" r="r" b="b"/>
              <a:pathLst>
                <a:path w="6333" h="9925" extrusionOk="0">
                  <a:moveTo>
                    <a:pt x="4694" y="1"/>
                  </a:moveTo>
                  <a:lnTo>
                    <a:pt x="4694" y="7877"/>
                  </a:lnTo>
                  <a:cubicBezTo>
                    <a:pt x="4694" y="8097"/>
                    <a:pt x="4474" y="8255"/>
                    <a:pt x="4253" y="8255"/>
                  </a:cubicBezTo>
                  <a:cubicBezTo>
                    <a:pt x="2993" y="8255"/>
                    <a:pt x="1638" y="8696"/>
                    <a:pt x="693" y="9452"/>
                  </a:cubicBezTo>
                  <a:cubicBezTo>
                    <a:pt x="536" y="9546"/>
                    <a:pt x="189" y="9925"/>
                    <a:pt x="0" y="9925"/>
                  </a:cubicBezTo>
                  <a:lnTo>
                    <a:pt x="5073" y="9925"/>
                  </a:lnTo>
                  <a:cubicBezTo>
                    <a:pt x="5734" y="9925"/>
                    <a:pt x="6333" y="9357"/>
                    <a:pt x="6333" y="8696"/>
                  </a:cubicBezTo>
                  <a:lnTo>
                    <a:pt x="6333" y="1229"/>
                  </a:lnTo>
                  <a:cubicBezTo>
                    <a:pt x="6333" y="536"/>
                    <a:pt x="5766" y="1"/>
                    <a:pt x="5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89" name="Google Shape;6049;p67">
              <a:extLst>
                <a:ext uri="{FF2B5EF4-FFF2-40B4-BE49-F238E27FC236}">
                  <a16:creationId xmlns:a16="http://schemas.microsoft.com/office/drawing/2014/main" id="{36E01CA3-B2D6-6546-D24D-8E7260276ED9}"/>
                </a:ext>
              </a:extLst>
            </p:cNvPr>
            <p:cNvSpPr/>
            <p:nvPr/>
          </p:nvSpPr>
          <p:spPr>
            <a:xfrm>
              <a:off x="-40316650" y="3267450"/>
              <a:ext cx="86675" cy="257575"/>
            </a:xfrm>
            <a:custGeom>
              <a:avLst/>
              <a:gdLst/>
              <a:ahLst/>
              <a:cxnLst/>
              <a:rect l="l" t="t" r="r" b="b"/>
              <a:pathLst>
                <a:path w="3467" h="10303" extrusionOk="0">
                  <a:moveTo>
                    <a:pt x="1" y="0"/>
                  </a:moveTo>
                  <a:lnTo>
                    <a:pt x="1" y="9105"/>
                  </a:lnTo>
                  <a:cubicBezTo>
                    <a:pt x="1166" y="9200"/>
                    <a:pt x="2489" y="9578"/>
                    <a:pt x="3466" y="10302"/>
                  </a:cubicBezTo>
                  <a:lnTo>
                    <a:pt x="3466" y="1197"/>
                  </a:lnTo>
                  <a:cubicBezTo>
                    <a:pt x="2489" y="473"/>
                    <a:pt x="1229" y="9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90" name="Google Shape;6050;p67">
              <a:extLst>
                <a:ext uri="{FF2B5EF4-FFF2-40B4-BE49-F238E27FC236}">
                  <a16:creationId xmlns:a16="http://schemas.microsoft.com/office/drawing/2014/main" id="{9EEA08FA-758E-3B9B-EEE5-8EC0D3BA5E33}"/>
                </a:ext>
              </a:extLst>
            </p:cNvPr>
            <p:cNvSpPr/>
            <p:nvPr/>
          </p:nvSpPr>
          <p:spPr>
            <a:xfrm>
              <a:off x="-40209525" y="3267450"/>
              <a:ext cx="86650" cy="257575"/>
            </a:xfrm>
            <a:custGeom>
              <a:avLst/>
              <a:gdLst/>
              <a:ahLst/>
              <a:cxnLst/>
              <a:rect l="l" t="t" r="r" b="b"/>
              <a:pathLst>
                <a:path w="3466" h="10303" extrusionOk="0">
                  <a:moveTo>
                    <a:pt x="3466" y="0"/>
                  </a:moveTo>
                  <a:cubicBezTo>
                    <a:pt x="2300" y="95"/>
                    <a:pt x="977" y="473"/>
                    <a:pt x="0" y="1197"/>
                  </a:cubicBezTo>
                  <a:lnTo>
                    <a:pt x="0" y="10302"/>
                  </a:lnTo>
                  <a:cubicBezTo>
                    <a:pt x="977" y="9578"/>
                    <a:pt x="2237" y="9200"/>
                    <a:pt x="3466" y="9105"/>
                  </a:cubicBezTo>
                  <a:lnTo>
                    <a:pt x="34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91" name="Google Shape;6051;p67">
              <a:extLst>
                <a:ext uri="{FF2B5EF4-FFF2-40B4-BE49-F238E27FC236}">
                  <a16:creationId xmlns:a16="http://schemas.microsoft.com/office/drawing/2014/main" id="{D613BDDD-475A-3987-B6F1-ACE74EB4D760}"/>
                </a:ext>
              </a:extLst>
            </p:cNvPr>
            <p:cNvSpPr/>
            <p:nvPr/>
          </p:nvSpPr>
          <p:spPr>
            <a:xfrm>
              <a:off x="-40378075" y="3308400"/>
              <a:ext cx="157550" cy="248125"/>
            </a:xfrm>
            <a:custGeom>
              <a:avLst/>
              <a:gdLst/>
              <a:ahLst/>
              <a:cxnLst/>
              <a:rect l="l" t="t" r="r" b="b"/>
              <a:pathLst>
                <a:path w="6302" h="9925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664"/>
                  </a:lnTo>
                  <a:cubicBezTo>
                    <a:pt x="32" y="9357"/>
                    <a:pt x="567" y="9925"/>
                    <a:pt x="1229" y="9925"/>
                  </a:cubicBezTo>
                  <a:lnTo>
                    <a:pt x="6301" y="9925"/>
                  </a:lnTo>
                  <a:cubicBezTo>
                    <a:pt x="6112" y="9925"/>
                    <a:pt x="5766" y="9609"/>
                    <a:pt x="5608" y="9452"/>
                  </a:cubicBezTo>
                  <a:cubicBezTo>
                    <a:pt x="4631" y="8664"/>
                    <a:pt x="3277" y="8255"/>
                    <a:pt x="2048" y="8255"/>
                  </a:cubicBezTo>
                  <a:cubicBezTo>
                    <a:pt x="1828" y="8255"/>
                    <a:pt x="1638" y="8066"/>
                    <a:pt x="1638" y="7877"/>
                  </a:cubicBezTo>
                  <a:lnTo>
                    <a:pt x="16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92" name="Google Shape;6072;p67">
            <a:extLst>
              <a:ext uri="{FF2B5EF4-FFF2-40B4-BE49-F238E27FC236}">
                <a16:creationId xmlns:a16="http://schemas.microsoft.com/office/drawing/2014/main" id="{0B237FE3-C4F6-A90C-6675-6A3D75971709}"/>
              </a:ext>
            </a:extLst>
          </p:cNvPr>
          <p:cNvGrpSpPr/>
          <p:nvPr/>
        </p:nvGrpSpPr>
        <p:grpSpPr>
          <a:xfrm>
            <a:off x="7701993" y="2496465"/>
            <a:ext cx="553512" cy="553163"/>
            <a:chOff x="-41895050" y="3217225"/>
            <a:chExt cx="317450" cy="31725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93" name="Google Shape;6073;p67">
              <a:extLst>
                <a:ext uri="{FF2B5EF4-FFF2-40B4-BE49-F238E27FC236}">
                  <a16:creationId xmlns:a16="http://schemas.microsoft.com/office/drawing/2014/main" id="{D09EF4F6-8B12-B981-45E2-100ADE0BF3DF}"/>
                </a:ext>
              </a:extLst>
            </p:cNvPr>
            <p:cNvSpPr/>
            <p:nvPr/>
          </p:nvSpPr>
          <p:spPr>
            <a:xfrm>
              <a:off x="-41895050" y="3273750"/>
              <a:ext cx="41775" cy="245750"/>
            </a:xfrm>
            <a:custGeom>
              <a:avLst/>
              <a:gdLst/>
              <a:ahLst/>
              <a:cxnLst/>
              <a:rect l="l" t="t" r="r" b="b"/>
              <a:pathLst>
                <a:path w="1671" h="9830" extrusionOk="0">
                  <a:moveTo>
                    <a:pt x="1" y="0"/>
                  </a:moveTo>
                  <a:lnTo>
                    <a:pt x="1" y="9830"/>
                  </a:lnTo>
                  <a:lnTo>
                    <a:pt x="1670" y="8192"/>
                  </a:lnTo>
                  <a:lnTo>
                    <a:pt x="1670" y="1639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94" name="Google Shape;6074;p67">
              <a:extLst>
                <a:ext uri="{FF2B5EF4-FFF2-40B4-BE49-F238E27FC236}">
                  <a16:creationId xmlns:a16="http://schemas.microsoft.com/office/drawing/2014/main" id="{A077ACC7-AAB2-58C0-BAF2-3AE6E35EEE7A}"/>
                </a:ext>
              </a:extLst>
            </p:cNvPr>
            <p:cNvSpPr/>
            <p:nvPr/>
          </p:nvSpPr>
          <p:spPr>
            <a:xfrm>
              <a:off x="-41619375" y="3273750"/>
              <a:ext cx="41775" cy="245750"/>
            </a:xfrm>
            <a:custGeom>
              <a:avLst/>
              <a:gdLst/>
              <a:ahLst/>
              <a:cxnLst/>
              <a:rect l="l" t="t" r="r" b="b"/>
              <a:pathLst>
                <a:path w="1671" h="9830" extrusionOk="0">
                  <a:moveTo>
                    <a:pt x="1670" y="0"/>
                  </a:moveTo>
                  <a:lnTo>
                    <a:pt x="0" y="1639"/>
                  </a:lnTo>
                  <a:lnTo>
                    <a:pt x="0" y="8192"/>
                  </a:lnTo>
                  <a:lnTo>
                    <a:pt x="1670" y="9830"/>
                  </a:lnTo>
                  <a:lnTo>
                    <a:pt x="167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95" name="Google Shape;6075;p67">
              <a:extLst>
                <a:ext uri="{FF2B5EF4-FFF2-40B4-BE49-F238E27FC236}">
                  <a16:creationId xmlns:a16="http://schemas.microsoft.com/office/drawing/2014/main" id="{0E2ED1CC-BAE5-FC4C-7908-060198D1D28E}"/>
                </a:ext>
              </a:extLst>
            </p:cNvPr>
            <p:cNvSpPr/>
            <p:nvPr/>
          </p:nvSpPr>
          <p:spPr>
            <a:xfrm>
              <a:off x="-41832825" y="3321000"/>
              <a:ext cx="193000" cy="151250"/>
            </a:xfrm>
            <a:custGeom>
              <a:avLst/>
              <a:gdLst/>
              <a:ahLst/>
              <a:cxnLst/>
              <a:rect l="l" t="t" r="r" b="b"/>
              <a:pathLst>
                <a:path w="7720" h="6050" extrusionOk="0">
                  <a:moveTo>
                    <a:pt x="1" y="1"/>
                  </a:moveTo>
                  <a:lnTo>
                    <a:pt x="1" y="6050"/>
                  </a:lnTo>
                  <a:lnTo>
                    <a:pt x="3592" y="6050"/>
                  </a:lnTo>
                  <a:lnTo>
                    <a:pt x="3592" y="4821"/>
                  </a:lnTo>
                  <a:cubicBezTo>
                    <a:pt x="3592" y="4600"/>
                    <a:pt x="3781" y="4411"/>
                    <a:pt x="4002" y="4411"/>
                  </a:cubicBezTo>
                  <a:lnTo>
                    <a:pt x="6491" y="4411"/>
                  </a:lnTo>
                  <a:cubicBezTo>
                    <a:pt x="6743" y="4411"/>
                    <a:pt x="6932" y="4600"/>
                    <a:pt x="6932" y="4821"/>
                  </a:cubicBezTo>
                  <a:lnTo>
                    <a:pt x="6932" y="6050"/>
                  </a:lnTo>
                  <a:lnTo>
                    <a:pt x="7719" y="6050"/>
                  </a:lnTo>
                  <a:lnTo>
                    <a:pt x="771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96" name="Google Shape;6076;p67">
              <a:extLst>
                <a:ext uri="{FF2B5EF4-FFF2-40B4-BE49-F238E27FC236}">
                  <a16:creationId xmlns:a16="http://schemas.microsoft.com/office/drawing/2014/main" id="{C8A80DF2-76C8-A830-C44E-8D0CB65C115A}"/>
                </a:ext>
              </a:extLst>
            </p:cNvPr>
            <p:cNvSpPr/>
            <p:nvPr/>
          </p:nvSpPr>
          <p:spPr>
            <a:xfrm>
              <a:off x="-41880075" y="3493500"/>
              <a:ext cx="287500" cy="40975"/>
            </a:xfrm>
            <a:custGeom>
              <a:avLst/>
              <a:gdLst/>
              <a:ahLst/>
              <a:cxnLst/>
              <a:rect l="l" t="t" r="r" b="b"/>
              <a:pathLst>
                <a:path w="11500" h="1639" extrusionOk="0">
                  <a:moveTo>
                    <a:pt x="1639" y="0"/>
                  </a:moveTo>
                  <a:lnTo>
                    <a:pt x="0" y="1638"/>
                  </a:lnTo>
                  <a:lnTo>
                    <a:pt x="11500" y="1638"/>
                  </a:lnTo>
                  <a:lnTo>
                    <a:pt x="98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97" name="Google Shape;6077;p67">
              <a:extLst>
                <a:ext uri="{FF2B5EF4-FFF2-40B4-BE49-F238E27FC236}">
                  <a16:creationId xmlns:a16="http://schemas.microsoft.com/office/drawing/2014/main" id="{49B868E1-B6C8-C6AB-C52D-D22D19E5F4D0}"/>
                </a:ext>
              </a:extLst>
            </p:cNvPr>
            <p:cNvSpPr/>
            <p:nvPr/>
          </p:nvSpPr>
          <p:spPr>
            <a:xfrm>
              <a:off x="-41880875" y="3217225"/>
              <a:ext cx="288300" cy="83325"/>
            </a:xfrm>
            <a:custGeom>
              <a:avLst/>
              <a:gdLst/>
              <a:ahLst/>
              <a:cxnLst/>
              <a:rect l="l" t="t" r="r" b="b"/>
              <a:pathLst>
                <a:path w="11532" h="3333" extrusionOk="0">
                  <a:moveTo>
                    <a:pt x="5798" y="1033"/>
                  </a:moveTo>
                  <a:lnTo>
                    <a:pt x="6459" y="1694"/>
                  </a:lnTo>
                  <a:lnTo>
                    <a:pt x="5136" y="1694"/>
                  </a:lnTo>
                  <a:lnTo>
                    <a:pt x="5798" y="1033"/>
                  </a:lnTo>
                  <a:close/>
                  <a:moveTo>
                    <a:pt x="5750" y="1"/>
                  </a:moveTo>
                  <a:cubicBezTo>
                    <a:pt x="5640" y="1"/>
                    <a:pt x="5530" y="40"/>
                    <a:pt x="5451" y="119"/>
                  </a:cubicBezTo>
                  <a:lnTo>
                    <a:pt x="3939" y="1663"/>
                  </a:lnTo>
                  <a:lnTo>
                    <a:pt x="1" y="1663"/>
                  </a:lnTo>
                  <a:lnTo>
                    <a:pt x="1639" y="3332"/>
                  </a:lnTo>
                  <a:lnTo>
                    <a:pt x="9862" y="3332"/>
                  </a:lnTo>
                  <a:lnTo>
                    <a:pt x="11532" y="1663"/>
                  </a:lnTo>
                  <a:lnTo>
                    <a:pt x="7593" y="1663"/>
                  </a:lnTo>
                  <a:lnTo>
                    <a:pt x="6050" y="119"/>
                  </a:lnTo>
                  <a:cubicBezTo>
                    <a:pt x="5971" y="40"/>
                    <a:pt x="5861" y="1"/>
                    <a:pt x="5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98" name="Google Shape;6107;p67">
            <a:extLst>
              <a:ext uri="{FF2B5EF4-FFF2-40B4-BE49-F238E27FC236}">
                <a16:creationId xmlns:a16="http://schemas.microsoft.com/office/drawing/2014/main" id="{F280B08E-AA81-9440-70F3-5F03D8850836}"/>
              </a:ext>
            </a:extLst>
          </p:cNvPr>
          <p:cNvGrpSpPr/>
          <p:nvPr/>
        </p:nvGrpSpPr>
        <p:grpSpPr>
          <a:xfrm>
            <a:off x="8529347" y="2475152"/>
            <a:ext cx="557608" cy="550765"/>
            <a:chOff x="-41530375" y="3218800"/>
            <a:chExt cx="319800" cy="31587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99" name="Google Shape;6108;p67">
              <a:extLst>
                <a:ext uri="{FF2B5EF4-FFF2-40B4-BE49-F238E27FC236}">
                  <a16:creationId xmlns:a16="http://schemas.microsoft.com/office/drawing/2014/main" id="{1BB62D6C-FBCE-3298-AE61-9A6CBB4A7502}"/>
                </a:ext>
              </a:extLst>
            </p:cNvPr>
            <p:cNvSpPr/>
            <p:nvPr/>
          </p:nvSpPr>
          <p:spPr>
            <a:xfrm>
              <a:off x="-41530375" y="3337550"/>
              <a:ext cx="199300" cy="197125"/>
            </a:xfrm>
            <a:custGeom>
              <a:avLst/>
              <a:gdLst/>
              <a:ahLst/>
              <a:cxnLst/>
              <a:rect l="l" t="t" r="r" b="b"/>
              <a:pathLst>
                <a:path w="7972" h="7885" extrusionOk="0">
                  <a:moveTo>
                    <a:pt x="3245" y="0"/>
                  </a:moveTo>
                  <a:lnTo>
                    <a:pt x="473" y="2804"/>
                  </a:lnTo>
                  <a:cubicBezTo>
                    <a:pt x="0" y="3277"/>
                    <a:pt x="0" y="4064"/>
                    <a:pt x="473" y="4568"/>
                  </a:cubicBezTo>
                  <a:lnTo>
                    <a:pt x="3403" y="7530"/>
                  </a:lnTo>
                  <a:cubicBezTo>
                    <a:pt x="3639" y="7766"/>
                    <a:pt x="3954" y="7884"/>
                    <a:pt x="4277" y="7884"/>
                  </a:cubicBezTo>
                  <a:cubicBezTo>
                    <a:pt x="4600" y="7884"/>
                    <a:pt x="4931" y="7766"/>
                    <a:pt x="5199" y="7530"/>
                  </a:cubicBezTo>
                  <a:lnTo>
                    <a:pt x="7971" y="4726"/>
                  </a:lnTo>
                  <a:lnTo>
                    <a:pt x="32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00" name="Google Shape;6109;p67">
              <a:extLst>
                <a:ext uri="{FF2B5EF4-FFF2-40B4-BE49-F238E27FC236}">
                  <a16:creationId xmlns:a16="http://schemas.microsoft.com/office/drawing/2014/main" id="{C7380B8F-96AB-549C-947A-156257BCB2C5}"/>
                </a:ext>
              </a:extLst>
            </p:cNvPr>
            <p:cNvSpPr/>
            <p:nvPr/>
          </p:nvSpPr>
          <p:spPr>
            <a:xfrm>
              <a:off x="-41435075" y="3218800"/>
              <a:ext cx="224500" cy="221950"/>
            </a:xfrm>
            <a:custGeom>
              <a:avLst/>
              <a:gdLst/>
              <a:ahLst/>
              <a:cxnLst/>
              <a:rect l="l" t="t" r="r" b="b"/>
              <a:pathLst>
                <a:path w="8980" h="8878" extrusionOk="0">
                  <a:moveTo>
                    <a:pt x="4395" y="1"/>
                  </a:moveTo>
                  <a:cubicBezTo>
                    <a:pt x="4285" y="1"/>
                    <a:pt x="4175" y="40"/>
                    <a:pt x="4096" y="119"/>
                  </a:cubicBezTo>
                  <a:lnTo>
                    <a:pt x="1" y="4152"/>
                  </a:lnTo>
                  <a:lnTo>
                    <a:pt x="4726" y="8877"/>
                  </a:lnTo>
                  <a:lnTo>
                    <a:pt x="8822" y="4845"/>
                  </a:lnTo>
                  <a:cubicBezTo>
                    <a:pt x="8979" y="4687"/>
                    <a:pt x="8979" y="4404"/>
                    <a:pt x="8822" y="4246"/>
                  </a:cubicBezTo>
                  <a:lnTo>
                    <a:pt x="4695" y="119"/>
                  </a:lnTo>
                  <a:cubicBezTo>
                    <a:pt x="4616" y="40"/>
                    <a:pt x="4506" y="1"/>
                    <a:pt x="4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101" name="Google Shape;5593;p66">
            <a:extLst>
              <a:ext uri="{FF2B5EF4-FFF2-40B4-BE49-F238E27FC236}">
                <a16:creationId xmlns:a16="http://schemas.microsoft.com/office/drawing/2014/main" id="{3F894B41-6E0F-CE31-825F-CB43AF313A91}"/>
              </a:ext>
            </a:extLst>
          </p:cNvPr>
          <p:cNvGrpSpPr/>
          <p:nvPr/>
        </p:nvGrpSpPr>
        <p:grpSpPr>
          <a:xfrm>
            <a:off x="5180728" y="3466336"/>
            <a:ext cx="669093" cy="669093"/>
            <a:chOff x="5049725" y="249400"/>
            <a:chExt cx="481825" cy="48182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02" name="Google Shape;5594;p66">
              <a:extLst>
                <a:ext uri="{FF2B5EF4-FFF2-40B4-BE49-F238E27FC236}">
                  <a16:creationId xmlns:a16="http://schemas.microsoft.com/office/drawing/2014/main" id="{2E0D656A-A048-A0D6-51BB-221EDEEF6963}"/>
                </a:ext>
              </a:extLst>
            </p:cNvPr>
            <p:cNvSpPr/>
            <p:nvPr/>
          </p:nvSpPr>
          <p:spPr>
            <a:xfrm>
              <a:off x="5191775" y="560925"/>
              <a:ext cx="197625" cy="170300"/>
            </a:xfrm>
            <a:custGeom>
              <a:avLst/>
              <a:gdLst/>
              <a:ahLst/>
              <a:cxnLst/>
              <a:rect l="l" t="t" r="r" b="b"/>
              <a:pathLst>
                <a:path w="7905" h="6812" extrusionOk="0">
                  <a:moveTo>
                    <a:pt x="6213" y="1129"/>
                  </a:moveTo>
                  <a:cubicBezTo>
                    <a:pt x="6523" y="1129"/>
                    <a:pt x="6776" y="1379"/>
                    <a:pt x="6776" y="1693"/>
                  </a:cubicBezTo>
                  <a:cubicBezTo>
                    <a:pt x="6776" y="2006"/>
                    <a:pt x="6523" y="2259"/>
                    <a:pt x="6213" y="2259"/>
                  </a:cubicBezTo>
                  <a:lnTo>
                    <a:pt x="1696" y="2259"/>
                  </a:lnTo>
                  <a:cubicBezTo>
                    <a:pt x="1383" y="2259"/>
                    <a:pt x="1130" y="2006"/>
                    <a:pt x="1130" y="1693"/>
                  </a:cubicBezTo>
                  <a:cubicBezTo>
                    <a:pt x="1130" y="1379"/>
                    <a:pt x="1383" y="1129"/>
                    <a:pt x="1696" y="1129"/>
                  </a:cubicBezTo>
                  <a:close/>
                  <a:moveTo>
                    <a:pt x="6213" y="3388"/>
                  </a:moveTo>
                  <a:cubicBezTo>
                    <a:pt x="6523" y="3388"/>
                    <a:pt x="6776" y="3638"/>
                    <a:pt x="6776" y="3951"/>
                  </a:cubicBezTo>
                  <a:cubicBezTo>
                    <a:pt x="6776" y="4264"/>
                    <a:pt x="6523" y="4517"/>
                    <a:pt x="6213" y="4517"/>
                  </a:cubicBezTo>
                  <a:lnTo>
                    <a:pt x="1696" y="4517"/>
                  </a:lnTo>
                  <a:cubicBezTo>
                    <a:pt x="1383" y="4517"/>
                    <a:pt x="1130" y="4264"/>
                    <a:pt x="1130" y="3951"/>
                  </a:cubicBezTo>
                  <a:cubicBezTo>
                    <a:pt x="1130" y="3638"/>
                    <a:pt x="1383" y="3388"/>
                    <a:pt x="1696" y="3388"/>
                  </a:cubicBezTo>
                  <a:close/>
                  <a:moveTo>
                    <a:pt x="0" y="0"/>
                  </a:moveTo>
                  <a:lnTo>
                    <a:pt x="0" y="6249"/>
                  </a:lnTo>
                  <a:cubicBezTo>
                    <a:pt x="0" y="6559"/>
                    <a:pt x="253" y="6812"/>
                    <a:pt x="567" y="6812"/>
                  </a:cubicBezTo>
                  <a:lnTo>
                    <a:pt x="7342" y="6812"/>
                  </a:lnTo>
                  <a:cubicBezTo>
                    <a:pt x="7652" y="6812"/>
                    <a:pt x="7905" y="6559"/>
                    <a:pt x="7905" y="6249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03" name="Google Shape;5595;p66">
              <a:extLst>
                <a:ext uri="{FF2B5EF4-FFF2-40B4-BE49-F238E27FC236}">
                  <a16:creationId xmlns:a16="http://schemas.microsoft.com/office/drawing/2014/main" id="{0D0D2DDD-950D-B702-1B57-D2117EDA7642}"/>
                </a:ext>
              </a:extLst>
            </p:cNvPr>
            <p:cNvSpPr/>
            <p:nvPr/>
          </p:nvSpPr>
          <p:spPr>
            <a:xfrm>
              <a:off x="5049725" y="249400"/>
              <a:ext cx="481825" cy="396225"/>
            </a:xfrm>
            <a:custGeom>
              <a:avLst/>
              <a:gdLst/>
              <a:ahLst/>
              <a:cxnLst/>
              <a:rect l="l" t="t" r="r" b="b"/>
              <a:pathLst>
                <a:path w="19273" h="15849" extrusionOk="0">
                  <a:moveTo>
                    <a:pt x="4553" y="4518"/>
                  </a:moveTo>
                  <a:lnTo>
                    <a:pt x="4553" y="5686"/>
                  </a:lnTo>
                  <a:lnTo>
                    <a:pt x="3424" y="5686"/>
                  </a:lnTo>
                  <a:lnTo>
                    <a:pt x="3424" y="4948"/>
                  </a:lnTo>
                  <a:cubicBezTo>
                    <a:pt x="3424" y="4710"/>
                    <a:pt x="3617" y="4518"/>
                    <a:pt x="3852" y="4518"/>
                  </a:cubicBezTo>
                  <a:close/>
                  <a:moveTo>
                    <a:pt x="15418" y="4518"/>
                  </a:moveTo>
                  <a:cubicBezTo>
                    <a:pt x="15653" y="4518"/>
                    <a:pt x="15845" y="4710"/>
                    <a:pt x="15845" y="4948"/>
                  </a:cubicBezTo>
                  <a:lnTo>
                    <a:pt x="15845" y="5686"/>
                  </a:lnTo>
                  <a:lnTo>
                    <a:pt x="14716" y="5686"/>
                  </a:lnTo>
                  <a:lnTo>
                    <a:pt x="14716" y="4518"/>
                  </a:lnTo>
                  <a:close/>
                  <a:moveTo>
                    <a:pt x="10199" y="1130"/>
                  </a:moveTo>
                  <a:lnTo>
                    <a:pt x="10199" y="3954"/>
                  </a:lnTo>
                  <a:cubicBezTo>
                    <a:pt x="10199" y="4265"/>
                    <a:pt x="10452" y="4518"/>
                    <a:pt x="10765" y="4518"/>
                  </a:cubicBezTo>
                  <a:lnTo>
                    <a:pt x="13587" y="4518"/>
                  </a:lnTo>
                  <a:lnTo>
                    <a:pt x="13587" y="6815"/>
                  </a:lnTo>
                  <a:lnTo>
                    <a:pt x="5682" y="6815"/>
                  </a:lnTo>
                  <a:lnTo>
                    <a:pt x="5682" y="1130"/>
                  </a:lnTo>
                  <a:close/>
                  <a:moveTo>
                    <a:pt x="16412" y="9074"/>
                  </a:moveTo>
                  <a:cubicBezTo>
                    <a:pt x="16722" y="9074"/>
                    <a:pt x="16975" y="9324"/>
                    <a:pt x="16975" y="9637"/>
                  </a:cubicBezTo>
                  <a:cubicBezTo>
                    <a:pt x="16975" y="9950"/>
                    <a:pt x="16722" y="10203"/>
                    <a:pt x="16412" y="10203"/>
                  </a:cubicBezTo>
                  <a:lnTo>
                    <a:pt x="15282" y="10203"/>
                  </a:lnTo>
                  <a:cubicBezTo>
                    <a:pt x="14969" y="10203"/>
                    <a:pt x="14716" y="9950"/>
                    <a:pt x="14716" y="9637"/>
                  </a:cubicBezTo>
                  <a:cubicBezTo>
                    <a:pt x="14716" y="9324"/>
                    <a:pt x="14969" y="9074"/>
                    <a:pt x="15282" y="9074"/>
                  </a:cubicBezTo>
                  <a:close/>
                  <a:moveTo>
                    <a:pt x="10782" y="1"/>
                  </a:moveTo>
                  <a:cubicBezTo>
                    <a:pt x="10776" y="1"/>
                    <a:pt x="10771" y="1"/>
                    <a:pt x="10765" y="1"/>
                  </a:cubicBezTo>
                  <a:lnTo>
                    <a:pt x="5119" y="1"/>
                  </a:lnTo>
                  <a:cubicBezTo>
                    <a:pt x="4806" y="1"/>
                    <a:pt x="4553" y="254"/>
                    <a:pt x="4553" y="567"/>
                  </a:cubicBezTo>
                  <a:lnTo>
                    <a:pt x="4553" y="3388"/>
                  </a:lnTo>
                  <a:lnTo>
                    <a:pt x="3852" y="3388"/>
                  </a:lnTo>
                  <a:cubicBezTo>
                    <a:pt x="2993" y="3388"/>
                    <a:pt x="2295" y="4087"/>
                    <a:pt x="2295" y="4948"/>
                  </a:cubicBezTo>
                  <a:lnTo>
                    <a:pt x="2295" y="5686"/>
                  </a:lnTo>
                  <a:lnTo>
                    <a:pt x="1693" y="5686"/>
                  </a:lnTo>
                  <a:cubicBezTo>
                    <a:pt x="756" y="5686"/>
                    <a:pt x="0" y="6442"/>
                    <a:pt x="0" y="7378"/>
                  </a:cubicBezTo>
                  <a:lnTo>
                    <a:pt x="0" y="14154"/>
                  </a:lnTo>
                  <a:cubicBezTo>
                    <a:pt x="0" y="15090"/>
                    <a:pt x="756" y="15846"/>
                    <a:pt x="1693" y="15849"/>
                  </a:cubicBezTo>
                  <a:lnTo>
                    <a:pt x="4553" y="15849"/>
                  </a:lnTo>
                  <a:lnTo>
                    <a:pt x="4553" y="12461"/>
                  </a:lnTo>
                  <a:lnTo>
                    <a:pt x="3990" y="12461"/>
                  </a:lnTo>
                  <a:cubicBezTo>
                    <a:pt x="3677" y="12461"/>
                    <a:pt x="3424" y="12208"/>
                    <a:pt x="3424" y="11895"/>
                  </a:cubicBezTo>
                  <a:cubicBezTo>
                    <a:pt x="3424" y="11582"/>
                    <a:pt x="3677" y="11332"/>
                    <a:pt x="3990" y="11332"/>
                  </a:cubicBezTo>
                  <a:lnTo>
                    <a:pt x="15282" y="11332"/>
                  </a:lnTo>
                  <a:cubicBezTo>
                    <a:pt x="15593" y="11332"/>
                    <a:pt x="15845" y="11582"/>
                    <a:pt x="15845" y="11895"/>
                  </a:cubicBezTo>
                  <a:cubicBezTo>
                    <a:pt x="15845" y="12208"/>
                    <a:pt x="15593" y="12461"/>
                    <a:pt x="15282" y="12461"/>
                  </a:cubicBezTo>
                  <a:lnTo>
                    <a:pt x="14716" y="12461"/>
                  </a:lnTo>
                  <a:lnTo>
                    <a:pt x="14716" y="15849"/>
                  </a:lnTo>
                  <a:lnTo>
                    <a:pt x="17541" y="15849"/>
                  </a:lnTo>
                  <a:cubicBezTo>
                    <a:pt x="18474" y="15849"/>
                    <a:pt x="19272" y="15087"/>
                    <a:pt x="19272" y="14154"/>
                  </a:cubicBezTo>
                  <a:lnTo>
                    <a:pt x="19272" y="7378"/>
                  </a:lnTo>
                  <a:cubicBezTo>
                    <a:pt x="19272" y="6445"/>
                    <a:pt x="18474" y="5686"/>
                    <a:pt x="17541" y="5686"/>
                  </a:cubicBezTo>
                  <a:lnTo>
                    <a:pt x="16975" y="5686"/>
                  </a:lnTo>
                  <a:lnTo>
                    <a:pt x="16975" y="4948"/>
                  </a:lnTo>
                  <a:cubicBezTo>
                    <a:pt x="16975" y="4087"/>
                    <a:pt x="16276" y="3388"/>
                    <a:pt x="15418" y="3388"/>
                  </a:cubicBezTo>
                  <a:lnTo>
                    <a:pt x="14385" y="3388"/>
                  </a:lnTo>
                  <a:cubicBezTo>
                    <a:pt x="11026" y="30"/>
                    <a:pt x="11079" y="1"/>
                    <a:pt x="107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104" name="Google Shape;5596;p66">
            <a:extLst>
              <a:ext uri="{FF2B5EF4-FFF2-40B4-BE49-F238E27FC236}">
                <a16:creationId xmlns:a16="http://schemas.microsoft.com/office/drawing/2014/main" id="{64E91025-F147-39C2-713C-9A749C68B241}"/>
              </a:ext>
            </a:extLst>
          </p:cNvPr>
          <p:cNvGrpSpPr/>
          <p:nvPr/>
        </p:nvGrpSpPr>
        <p:grpSpPr>
          <a:xfrm>
            <a:off x="6907679" y="3560867"/>
            <a:ext cx="526700" cy="526700"/>
            <a:chOff x="5660400" y="238125"/>
            <a:chExt cx="481825" cy="48182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05" name="Google Shape;5597;p66">
              <a:extLst>
                <a:ext uri="{FF2B5EF4-FFF2-40B4-BE49-F238E27FC236}">
                  <a16:creationId xmlns:a16="http://schemas.microsoft.com/office/drawing/2014/main" id="{673CDC80-E7CB-2AB8-708B-3284C2377C6E}"/>
                </a:ext>
              </a:extLst>
            </p:cNvPr>
            <p:cNvSpPr/>
            <p:nvPr/>
          </p:nvSpPr>
          <p:spPr>
            <a:xfrm>
              <a:off x="5660400" y="436700"/>
              <a:ext cx="481825" cy="283250"/>
            </a:xfrm>
            <a:custGeom>
              <a:avLst/>
              <a:gdLst/>
              <a:ahLst/>
              <a:cxnLst/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06" name="Google Shape;5598;p66">
              <a:extLst>
                <a:ext uri="{FF2B5EF4-FFF2-40B4-BE49-F238E27FC236}">
                  <a16:creationId xmlns:a16="http://schemas.microsoft.com/office/drawing/2014/main" id="{2FC7AE21-ACE8-DB73-2950-03E9D643EF1A}"/>
                </a:ext>
              </a:extLst>
            </p:cNvPr>
            <p:cNvSpPr/>
            <p:nvPr/>
          </p:nvSpPr>
          <p:spPr>
            <a:xfrm>
              <a:off x="5660400" y="238125"/>
              <a:ext cx="481825" cy="170375"/>
            </a:xfrm>
            <a:custGeom>
              <a:avLst/>
              <a:gdLst/>
              <a:ahLst/>
              <a:cxnLst/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107" name="Google Shape;5651;p66">
            <a:extLst>
              <a:ext uri="{FF2B5EF4-FFF2-40B4-BE49-F238E27FC236}">
                <a16:creationId xmlns:a16="http://schemas.microsoft.com/office/drawing/2014/main" id="{F190DCB9-6816-9D6A-F499-C826D364FF83}"/>
              </a:ext>
            </a:extLst>
          </p:cNvPr>
          <p:cNvGrpSpPr/>
          <p:nvPr/>
        </p:nvGrpSpPr>
        <p:grpSpPr>
          <a:xfrm>
            <a:off x="10124373" y="3635895"/>
            <a:ext cx="588395" cy="379268"/>
            <a:chOff x="1492675" y="1520750"/>
            <a:chExt cx="481825" cy="31057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08" name="Google Shape;5652;p66">
              <a:extLst>
                <a:ext uri="{FF2B5EF4-FFF2-40B4-BE49-F238E27FC236}">
                  <a16:creationId xmlns:a16="http://schemas.microsoft.com/office/drawing/2014/main" id="{703D46A9-0707-1427-6844-3C4AB494796C}"/>
                </a:ext>
              </a:extLst>
            </p:cNvPr>
            <p:cNvSpPr/>
            <p:nvPr/>
          </p:nvSpPr>
          <p:spPr>
            <a:xfrm>
              <a:off x="1492675" y="1540400"/>
              <a:ext cx="481825" cy="290925"/>
            </a:xfrm>
            <a:custGeom>
              <a:avLst/>
              <a:gdLst/>
              <a:ahLst/>
              <a:cxnLst/>
              <a:rect l="l" t="t" r="r" b="b"/>
              <a:pathLst>
                <a:path w="19273" h="11637" extrusionOk="0">
                  <a:moveTo>
                    <a:pt x="266" y="1"/>
                  </a:moveTo>
                  <a:cubicBezTo>
                    <a:pt x="91" y="272"/>
                    <a:pt x="1" y="585"/>
                    <a:pt x="1" y="907"/>
                  </a:cubicBezTo>
                  <a:lnTo>
                    <a:pt x="1" y="9941"/>
                  </a:lnTo>
                  <a:cubicBezTo>
                    <a:pt x="1" y="10877"/>
                    <a:pt x="757" y="11633"/>
                    <a:pt x="1693" y="11636"/>
                  </a:cubicBezTo>
                  <a:lnTo>
                    <a:pt x="17577" y="11636"/>
                  </a:lnTo>
                  <a:cubicBezTo>
                    <a:pt x="18514" y="11633"/>
                    <a:pt x="19270" y="10877"/>
                    <a:pt x="19273" y="9941"/>
                  </a:cubicBezTo>
                  <a:lnTo>
                    <a:pt x="19273" y="907"/>
                  </a:lnTo>
                  <a:cubicBezTo>
                    <a:pt x="19270" y="585"/>
                    <a:pt x="19176" y="272"/>
                    <a:pt x="19005" y="1"/>
                  </a:cubicBezTo>
                  <a:lnTo>
                    <a:pt x="9974" y="7005"/>
                  </a:lnTo>
                  <a:cubicBezTo>
                    <a:pt x="9873" y="7080"/>
                    <a:pt x="9754" y="7118"/>
                    <a:pt x="9635" y="7118"/>
                  </a:cubicBezTo>
                  <a:cubicBezTo>
                    <a:pt x="9516" y="7118"/>
                    <a:pt x="9397" y="7080"/>
                    <a:pt x="9296" y="7005"/>
                  </a:cubicBezTo>
                  <a:lnTo>
                    <a:pt x="26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09" name="Google Shape;5653;p66">
              <a:extLst>
                <a:ext uri="{FF2B5EF4-FFF2-40B4-BE49-F238E27FC236}">
                  <a16:creationId xmlns:a16="http://schemas.microsoft.com/office/drawing/2014/main" id="{53C55495-F8AF-2F02-1B3C-6090FA57C10C}"/>
                </a:ext>
              </a:extLst>
            </p:cNvPr>
            <p:cNvSpPr/>
            <p:nvPr/>
          </p:nvSpPr>
          <p:spPr>
            <a:xfrm>
              <a:off x="1522575" y="1520750"/>
              <a:ext cx="421975" cy="165800"/>
            </a:xfrm>
            <a:custGeom>
              <a:avLst/>
              <a:gdLst/>
              <a:ahLst/>
              <a:cxnLst/>
              <a:rect l="l" t="t" r="r" b="b"/>
              <a:pathLst>
                <a:path w="16879" h="6632" extrusionOk="0">
                  <a:moveTo>
                    <a:pt x="497" y="1"/>
                  </a:moveTo>
                  <a:cubicBezTo>
                    <a:pt x="328" y="1"/>
                    <a:pt x="160" y="31"/>
                    <a:pt x="0" y="82"/>
                  </a:cubicBezTo>
                  <a:lnTo>
                    <a:pt x="8441" y="6631"/>
                  </a:lnTo>
                  <a:lnTo>
                    <a:pt x="16878" y="82"/>
                  </a:lnTo>
                  <a:cubicBezTo>
                    <a:pt x="16719" y="31"/>
                    <a:pt x="16550" y="1"/>
                    <a:pt x="163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110" name="Google Shape;5775;p66">
            <a:extLst>
              <a:ext uri="{FF2B5EF4-FFF2-40B4-BE49-F238E27FC236}">
                <a16:creationId xmlns:a16="http://schemas.microsoft.com/office/drawing/2014/main" id="{0C6EE5D1-7418-82D2-8D5C-9D0FF1AACD43}"/>
              </a:ext>
            </a:extLst>
          </p:cNvPr>
          <p:cNvGrpSpPr/>
          <p:nvPr/>
        </p:nvGrpSpPr>
        <p:grpSpPr>
          <a:xfrm>
            <a:off x="8576546" y="3664413"/>
            <a:ext cx="451911" cy="423656"/>
            <a:chOff x="4456875" y="2635825"/>
            <a:chExt cx="481825" cy="45170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11" name="Google Shape;5776;p66">
              <a:extLst>
                <a:ext uri="{FF2B5EF4-FFF2-40B4-BE49-F238E27FC236}">
                  <a16:creationId xmlns:a16="http://schemas.microsoft.com/office/drawing/2014/main" id="{5D739A41-0E45-E61C-490C-1CF262044040}"/>
                </a:ext>
              </a:extLst>
            </p:cNvPr>
            <p:cNvSpPr/>
            <p:nvPr/>
          </p:nvSpPr>
          <p:spPr>
            <a:xfrm>
              <a:off x="4542475" y="3031050"/>
              <a:ext cx="189725" cy="56475"/>
            </a:xfrm>
            <a:custGeom>
              <a:avLst/>
              <a:gdLst/>
              <a:ahLst/>
              <a:cxnLst/>
              <a:rect l="l" t="t" r="r" b="b"/>
              <a:pathLst>
                <a:path w="7589" h="2259" extrusionOk="0">
                  <a:moveTo>
                    <a:pt x="2792" y="0"/>
                  </a:moveTo>
                  <a:lnTo>
                    <a:pt x="2415" y="1130"/>
                  </a:lnTo>
                  <a:lnTo>
                    <a:pt x="567" y="1130"/>
                  </a:lnTo>
                  <a:cubicBezTo>
                    <a:pt x="253" y="1130"/>
                    <a:pt x="0" y="1383"/>
                    <a:pt x="0" y="1696"/>
                  </a:cubicBezTo>
                  <a:cubicBezTo>
                    <a:pt x="0" y="2006"/>
                    <a:pt x="253" y="2259"/>
                    <a:pt x="567" y="2259"/>
                  </a:cubicBezTo>
                  <a:lnTo>
                    <a:pt x="7589" y="2259"/>
                  </a:lnTo>
                  <a:cubicBezTo>
                    <a:pt x="7101" y="1831"/>
                    <a:pt x="6821" y="1214"/>
                    <a:pt x="6821" y="567"/>
                  </a:cubicBezTo>
                  <a:lnTo>
                    <a:pt x="68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12" name="Google Shape;5777;p66">
              <a:extLst>
                <a:ext uri="{FF2B5EF4-FFF2-40B4-BE49-F238E27FC236}">
                  <a16:creationId xmlns:a16="http://schemas.microsoft.com/office/drawing/2014/main" id="{EE76D3A1-BAB4-D50D-67D8-618874BB313B}"/>
                </a:ext>
              </a:extLst>
            </p:cNvPr>
            <p:cNvSpPr/>
            <p:nvPr/>
          </p:nvSpPr>
          <p:spPr>
            <a:xfrm>
              <a:off x="4456875" y="2946350"/>
              <a:ext cx="256125" cy="56500"/>
            </a:xfrm>
            <a:custGeom>
              <a:avLst/>
              <a:gdLst/>
              <a:ahLst/>
              <a:cxnLst/>
              <a:rect l="l" t="t" r="r" b="b"/>
              <a:pathLst>
                <a:path w="10245" h="2260" extrusionOk="0">
                  <a:moveTo>
                    <a:pt x="1" y="1"/>
                  </a:moveTo>
                  <a:lnTo>
                    <a:pt x="1" y="567"/>
                  </a:lnTo>
                  <a:cubicBezTo>
                    <a:pt x="1" y="1500"/>
                    <a:pt x="756" y="2259"/>
                    <a:pt x="1693" y="2259"/>
                  </a:cubicBezTo>
                  <a:lnTo>
                    <a:pt x="10245" y="2259"/>
                  </a:lnTo>
                  <a:lnTo>
                    <a:pt x="1024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13" name="Google Shape;5778;p66">
              <a:extLst>
                <a:ext uri="{FF2B5EF4-FFF2-40B4-BE49-F238E27FC236}">
                  <a16:creationId xmlns:a16="http://schemas.microsoft.com/office/drawing/2014/main" id="{7F15B28C-697D-F1FA-2C97-941CDC3E5A4C}"/>
                </a:ext>
              </a:extLst>
            </p:cNvPr>
            <p:cNvSpPr/>
            <p:nvPr/>
          </p:nvSpPr>
          <p:spPr>
            <a:xfrm>
              <a:off x="4741225" y="2861675"/>
              <a:ext cx="169400" cy="141175"/>
            </a:xfrm>
            <a:custGeom>
              <a:avLst/>
              <a:gdLst/>
              <a:ahLst/>
              <a:cxnLst/>
              <a:rect l="l" t="t" r="r" b="b"/>
              <a:pathLst>
                <a:path w="6776" h="5647" extrusionOk="0">
                  <a:moveTo>
                    <a:pt x="0" y="0"/>
                  </a:moveTo>
                  <a:lnTo>
                    <a:pt x="0" y="5646"/>
                  </a:lnTo>
                  <a:lnTo>
                    <a:pt x="6775" y="5646"/>
                  </a:lnTo>
                  <a:lnTo>
                    <a:pt x="67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14" name="Google Shape;5779;p66">
              <a:extLst>
                <a:ext uri="{FF2B5EF4-FFF2-40B4-BE49-F238E27FC236}">
                  <a16:creationId xmlns:a16="http://schemas.microsoft.com/office/drawing/2014/main" id="{1CE4E648-90D9-2D64-3A01-606B79265D20}"/>
                </a:ext>
              </a:extLst>
            </p:cNvPr>
            <p:cNvSpPr/>
            <p:nvPr/>
          </p:nvSpPr>
          <p:spPr>
            <a:xfrm>
              <a:off x="4741225" y="3031050"/>
              <a:ext cx="169400" cy="42400"/>
            </a:xfrm>
            <a:custGeom>
              <a:avLst/>
              <a:gdLst/>
              <a:ahLst/>
              <a:cxnLst/>
              <a:rect l="l" t="t" r="r" b="b"/>
              <a:pathLst>
                <a:path w="6776" h="1696" extrusionOk="0">
                  <a:moveTo>
                    <a:pt x="0" y="0"/>
                  </a:moveTo>
                  <a:lnTo>
                    <a:pt x="0" y="567"/>
                  </a:lnTo>
                  <a:cubicBezTo>
                    <a:pt x="0" y="1190"/>
                    <a:pt x="506" y="1696"/>
                    <a:pt x="1129" y="1696"/>
                  </a:cubicBezTo>
                  <a:lnTo>
                    <a:pt x="5646" y="1696"/>
                  </a:lnTo>
                  <a:cubicBezTo>
                    <a:pt x="6270" y="1696"/>
                    <a:pt x="6775" y="1190"/>
                    <a:pt x="6775" y="567"/>
                  </a:cubicBezTo>
                  <a:lnTo>
                    <a:pt x="67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15" name="Google Shape;5780;p66">
              <a:extLst>
                <a:ext uri="{FF2B5EF4-FFF2-40B4-BE49-F238E27FC236}">
                  <a16:creationId xmlns:a16="http://schemas.microsoft.com/office/drawing/2014/main" id="{444FBBB5-39F6-112A-A4D1-6D207D119982}"/>
                </a:ext>
              </a:extLst>
            </p:cNvPr>
            <p:cNvSpPr/>
            <p:nvPr/>
          </p:nvSpPr>
          <p:spPr>
            <a:xfrm>
              <a:off x="4456875" y="2635825"/>
              <a:ext cx="481825" cy="282325"/>
            </a:xfrm>
            <a:custGeom>
              <a:avLst/>
              <a:gdLst/>
              <a:ahLst/>
              <a:cxnLst/>
              <a:rect l="l" t="t" r="r" b="b"/>
              <a:pathLst>
                <a:path w="19273" h="11293" extrusionOk="0">
                  <a:moveTo>
                    <a:pt x="1693" y="0"/>
                  </a:moveTo>
                  <a:cubicBezTo>
                    <a:pt x="756" y="0"/>
                    <a:pt x="1" y="759"/>
                    <a:pt x="1" y="1696"/>
                  </a:cubicBezTo>
                  <a:lnTo>
                    <a:pt x="1" y="11293"/>
                  </a:lnTo>
                  <a:lnTo>
                    <a:pt x="10245" y="11293"/>
                  </a:lnTo>
                  <a:lnTo>
                    <a:pt x="10245" y="7342"/>
                  </a:lnTo>
                  <a:cubicBezTo>
                    <a:pt x="10245" y="6092"/>
                    <a:pt x="11257" y="5083"/>
                    <a:pt x="12503" y="5083"/>
                  </a:cubicBezTo>
                  <a:lnTo>
                    <a:pt x="17020" y="5083"/>
                  </a:lnTo>
                  <a:cubicBezTo>
                    <a:pt x="18201" y="5083"/>
                    <a:pt x="19179" y="5993"/>
                    <a:pt x="19273" y="7167"/>
                  </a:cubicBezTo>
                  <a:lnTo>
                    <a:pt x="19273" y="1696"/>
                  </a:lnTo>
                  <a:cubicBezTo>
                    <a:pt x="19270" y="759"/>
                    <a:pt x="18514" y="0"/>
                    <a:pt x="175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16" name="Google Shape;5781;p66">
              <a:extLst>
                <a:ext uri="{FF2B5EF4-FFF2-40B4-BE49-F238E27FC236}">
                  <a16:creationId xmlns:a16="http://schemas.microsoft.com/office/drawing/2014/main" id="{D234A36E-D2C4-A979-1EF7-7F871977BF3E}"/>
                </a:ext>
              </a:extLst>
            </p:cNvPr>
            <p:cNvSpPr/>
            <p:nvPr/>
          </p:nvSpPr>
          <p:spPr>
            <a:xfrm>
              <a:off x="4741225" y="2791125"/>
              <a:ext cx="169400" cy="42325"/>
            </a:xfrm>
            <a:custGeom>
              <a:avLst/>
              <a:gdLst/>
              <a:ahLst/>
              <a:cxnLst/>
              <a:rect l="l" t="t" r="r" b="b"/>
              <a:pathLst>
                <a:path w="6776" h="1693" extrusionOk="0">
                  <a:moveTo>
                    <a:pt x="1129" y="1"/>
                  </a:moveTo>
                  <a:cubicBezTo>
                    <a:pt x="506" y="1"/>
                    <a:pt x="0" y="503"/>
                    <a:pt x="0" y="1130"/>
                  </a:cubicBezTo>
                  <a:lnTo>
                    <a:pt x="0" y="1693"/>
                  </a:lnTo>
                  <a:lnTo>
                    <a:pt x="6775" y="1693"/>
                  </a:lnTo>
                  <a:lnTo>
                    <a:pt x="6775" y="1130"/>
                  </a:lnTo>
                  <a:cubicBezTo>
                    <a:pt x="6775" y="503"/>
                    <a:pt x="6270" y="1"/>
                    <a:pt x="56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sp>
        <p:nvSpPr>
          <p:cNvPr id="117" name="Text Placeholder 1">
            <a:extLst>
              <a:ext uri="{FF2B5EF4-FFF2-40B4-BE49-F238E27FC236}">
                <a16:creationId xmlns:a16="http://schemas.microsoft.com/office/drawing/2014/main" id="{BF31597E-7BDA-6D6D-251B-994A75876FC9}"/>
              </a:ext>
            </a:extLst>
          </p:cNvPr>
          <p:cNvSpPr txBox="1">
            <a:spLocks/>
          </p:cNvSpPr>
          <p:nvPr/>
        </p:nvSpPr>
        <p:spPr>
          <a:xfrm>
            <a:off x="307184" y="166273"/>
            <a:ext cx="11573197" cy="72424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dirty="0"/>
              <a:t>Fully Editable Icon Sets: A</a:t>
            </a:r>
          </a:p>
        </p:txBody>
      </p:sp>
    </p:spTree>
    <p:extLst>
      <p:ext uri="{BB962C8B-B14F-4D97-AF65-F5344CB8AC3E}">
        <p14:creationId xmlns:p14="http://schemas.microsoft.com/office/powerpoint/2010/main" val="1878188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08">
            <a:extLst>
              <a:ext uri="{FF2B5EF4-FFF2-40B4-BE49-F238E27FC236}">
                <a16:creationId xmlns:a16="http://schemas.microsoft.com/office/drawing/2014/main" id="{85EA19A3-FD5E-07B9-B169-DFE74D9CC958}"/>
              </a:ext>
            </a:extLst>
          </p:cNvPr>
          <p:cNvSpPr/>
          <p:nvPr/>
        </p:nvSpPr>
        <p:spPr>
          <a:xfrm>
            <a:off x="6041078" y="1656596"/>
            <a:ext cx="553873" cy="652293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3" name="Oval 8">
            <a:extLst>
              <a:ext uri="{FF2B5EF4-FFF2-40B4-BE49-F238E27FC236}">
                <a16:creationId xmlns:a16="http://schemas.microsoft.com/office/drawing/2014/main" id="{C925DC80-5829-9F85-AA56-B1638D50DC45}"/>
              </a:ext>
            </a:extLst>
          </p:cNvPr>
          <p:cNvSpPr/>
          <p:nvPr/>
        </p:nvSpPr>
        <p:spPr>
          <a:xfrm>
            <a:off x="6965209" y="1671114"/>
            <a:ext cx="581791" cy="62326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grpSp>
        <p:nvGrpSpPr>
          <p:cNvPr id="4" name="Group 110">
            <a:extLst>
              <a:ext uri="{FF2B5EF4-FFF2-40B4-BE49-F238E27FC236}">
                <a16:creationId xmlns:a16="http://schemas.microsoft.com/office/drawing/2014/main" id="{284E8A49-202B-8C31-9163-98CCBABEB785}"/>
              </a:ext>
            </a:extLst>
          </p:cNvPr>
          <p:cNvGrpSpPr/>
          <p:nvPr/>
        </p:nvGrpSpPr>
        <p:grpSpPr>
          <a:xfrm>
            <a:off x="5116237" y="1656596"/>
            <a:ext cx="553873" cy="652293"/>
            <a:chOff x="4835382" y="73243"/>
            <a:chExt cx="2920830" cy="322753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5" name="Freeform 111">
              <a:extLst>
                <a:ext uri="{FF2B5EF4-FFF2-40B4-BE49-F238E27FC236}">
                  <a16:creationId xmlns:a16="http://schemas.microsoft.com/office/drawing/2014/main" id="{96D3D8E6-B1CB-DF46-668A-F0458C752584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6" name="Oval 37">
              <a:extLst>
                <a:ext uri="{FF2B5EF4-FFF2-40B4-BE49-F238E27FC236}">
                  <a16:creationId xmlns:a16="http://schemas.microsoft.com/office/drawing/2014/main" id="{D39486B2-6C36-6F16-E48A-1F38DB3B7541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</p:grpSp>
      <p:sp>
        <p:nvSpPr>
          <p:cNvPr id="7" name="Rectangle 19">
            <a:extLst>
              <a:ext uri="{FF2B5EF4-FFF2-40B4-BE49-F238E27FC236}">
                <a16:creationId xmlns:a16="http://schemas.microsoft.com/office/drawing/2014/main" id="{64CD54B5-96AA-04B3-4AC4-30024B28E6BE}"/>
              </a:ext>
            </a:extLst>
          </p:cNvPr>
          <p:cNvSpPr/>
          <p:nvPr/>
        </p:nvSpPr>
        <p:spPr>
          <a:xfrm>
            <a:off x="4210221" y="1691991"/>
            <a:ext cx="496367" cy="581503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8" name="Oval 47">
            <a:extLst>
              <a:ext uri="{FF2B5EF4-FFF2-40B4-BE49-F238E27FC236}">
                <a16:creationId xmlns:a16="http://schemas.microsoft.com/office/drawing/2014/main" id="{91397ECB-13D9-3486-B141-D97803A6AA29}"/>
              </a:ext>
            </a:extLst>
          </p:cNvPr>
          <p:cNvSpPr>
            <a:spLocks noChangeAspect="1"/>
          </p:cNvSpPr>
          <p:nvPr/>
        </p:nvSpPr>
        <p:spPr>
          <a:xfrm>
            <a:off x="11312002" y="1671145"/>
            <a:ext cx="584727" cy="6231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9" name="Rounded Rectangle 2">
            <a:extLst>
              <a:ext uri="{FF2B5EF4-FFF2-40B4-BE49-F238E27FC236}">
                <a16:creationId xmlns:a16="http://schemas.microsoft.com/office/drawing/2014/main" id="{771C8BED-C627-5E7C-6A54-715D1F4C5A0A}"/>
              </a:ext>
            </a:extLst>
          </p:cNvPr>
          <p:cNvSpPr/>
          <p:nvPr/>
        </p:nvSpPr>
        <p:spPr>
          <a:xfrm>
            <a:off x="5106628" y="5441800"/>
            <a:ext cx="573085" cy="61078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966D0529-9AF4-AFB5-1732-261D71D72C48}"/>
              </a:ext>
            </a:extLst>
          </p:cNvPr>
          <p:cNvSpPr/>
          <p:nvPr/>
        </p:nvSpPr>
        <p:spPr>
          <a:xfrm>
            <a:off x="4171828" y="5441800"/>
            <a:ext cx="573149" cy="61078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11" name="Rounded Rectangle 2">
            <a:extLst>
              <a:ext uri="{FF2B5EF4-FFF2-40B4-BE49-F238E27FC236}">
                <a16:creationId xmlns:a16="http://schemas.microsoft.com/office/drawing/2014/main" id="{1AF8B633-4D2A-2351-C9EE-4EAE604A2854}"/>
              </a:ext>
            </a:extLst>
          </p:cNvPr>
          <p:cNvSpPr/>
          <p:nvPr/>
        </p:nvSpPr>
        <p:spPr>
          <a:xfrm>
            <a:off x="6969560" y="5441800"/>
            <a:ext cx="573085" cy="61078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5A3EFD78-0ACD-78DA-48CC-F6E77C04DA15}"/>
              </a:ext>
            </a:extLst>
          </p:cNvPr>
          <p:cNvSpPr>
            <a:spLocks noChangeAspect="1"/>
          </p:cNvSpPr>
          <p:nvPr/>
        </p:nvSpPr>
        <p:spPr>
          <a:xfrm>
            <a:off x="6031471" y="5441800"/>
            <a:ext cx="573085" cy="61078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13" name="Rounded Rectangle 10">
            <a:extLst>
              <a:ext uri="{FF2B5EF4-FFF2-40B4-BE49-F238E27FC236}">
                <a16:creationId xmlns:a16="http://schemas.microsoft.com/office/drawing/2014/main" id="{B0B8F856-EA9C-B65D-5ED7-A5C277AAAF12}"/>
              </a:ext>
            </a:extLst>
          </p:cNvPr>
          <p:cNvSpPr>
            <a:spLocks noChangeAspect="1"/>
          </p:cNvSpPr>
          <p:nvPr/>
        </p:nvSpPr>
        <p:spPr>
          <a:xfrm>
            <a:off x="7924637" y="5429391"/>
            <a:ext cx="575128" cy="62319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14" name="Block Arc 6">
            <a:extLst>
              <a:ext uri="{FF2B5EF4-FFF2-40B4-BE49-F238E27FC236}">
                <a16:creationId xmlns:a16="http://schemas.microsoft.com/office/drawing/2014/main" id="{7B20180E-0962-3CF8-9FEE-ED6EA29E44EF}"/>
              </a:ext>
            </a:extLst>
          </p:cNvPr>
          <p:cNvSpPr/>
          <p:nvPr/>
        </p:nvSpPr>
        <p:spPr>
          <a:xfrm>
            <a:off x="8814583" y="5472315"/>
            <a:ext cx="539149" cy="580269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grpSp>
        <p:nvGrpSpPr>
          <p:cNvPr id="15" name="Google Shape;10001;p74">
            <a:extLst>
              <a:ext uri="{FF2B5EF4-FFF2-40B4-BE49-F238E27FC236}">
                <a16:creationId xmlns:a16="http://schemas.microsoft.com/office/drawing/2014/main" id="{38EC143E-BCED-A87A-D218-E99BEDDBC888}"/>
              </a:ext>
            </a:extLst>
          </p:cNvPr>
          <p:cNvGrpSpPr/>
          <p:nvPr/>
        </p:nvGrpSpPr>
        <p:grpSpPr>
          <a:xfrm>
            <a:off x="10468702" y="5417611"/>
            <a:ext cx="547793" cy="583829"/>
            <a:chOff x="-65145700" y="3727425"/>
            <a:chExt cx="317425" cy="31742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6" name="Google Shape;10002;p74">
              <a:extLst>
                <a:ext uri="{FF2B5EF4-FFF2-40B4-BE49-F238E27FC236}">
                  <a16:creationId xmlns:a16="http://schemas.microsoft.com/office/drawing/2014/main" id="{AA282F67-8109-CFA3-9554-E7C02A0AC14C}"/>
                </a:ext>
              </a:extLst>
            </p:cNvPr>
            <p:cNvSpPr/>
            <p:nvPr/>
          </p:nvSpPr>
          <p:spPr>
            <a:xfrm>
              <a:off x="-65145700" y="3769150"/>
              <a:ext cx="275675" cy="275700"/>
            </a:xfrm>
            <a:custGeom>
              <a:avLst/>
              <a:gdLst/>
              <a:ahLst/>
              <a:cxnLst/>
              <a:rect l="l" t="t" r="r" b="b"/>
              <a:pathLst>
                <a:path w="11027" h="11028" extrusionOk="0">
                  <a:moveTo>
                    <a:pt x="5514" y="1"/>
                  </a:moveTo>
                  <a:cubicBezTo>
                    <a:pt x="2489" y="1"/>
                    <a:pt x="0" y="2458"/>
                    <a:pt x="0" y="5514"/>
                  </a:cubicBezTo>
                  <a:cubicBezTo>
                    <a:pt x="0" y="8539"/>
                    <a:pt x="2489" y="11027"/>
                    <a:pt x="5514" y="11027"/>
                  </a:cubicBezTo>
                  <a:cubicBezTo>
                    <a:pt x="8538" y="11027"/>
                    <a:pt x="11027" y="8539"/>
                    <a:pt x="11027" y="5514"/>
                  </a:cubicBezTo>
                  <a:cubicBezTo>
                    <a:pt x="11027" y="5294"/>
                    <a:pt x="10869" y="5105"/>
                    <a:pt x="10649" y="5105"/>
                  </a:cubicBezTo>
                  <a:lnTo>
                    <a:pt x="5955" y="5105"/>
                  </a:lnTo>
                  <a:lnTo>
                    <a:pt x="5955" y="410"/>
                  </a:lnTo>
                  <a:cubicBezTo>
                    <a:pt x="5955" y="190"/>
                    <a:pt x="5766" y="1"/>
                    <a:pt x="55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7" name="Google Shape;10003;p74">
              <a:extLst>
                <a:ext uri="{FF2B5EF4-FFF2-40B4-BE49-F238E27FC236}">
                  <a16:creationId xmlns:a16="http://schemas.microsoft.com/office/drawing/2014/main" id="{C25F09DD-19A3-7D41-9363-6077AE9A6B46}"/>
                </a:ext>
              </a:extLst>
            </p:cNvPr>
            <p:cNvSpPr/>
            <p:nvPr/>
          </p:nvSpPr>
          <p:spPr>
            <a:xfrm>
              <a:off x="-64977150" y="3727425"/>
              <a:ext cx="148875" cy="147300"/>
            </a:xfrm>
            <a:custGeom>
              <a:avLst/>
              <a:gdLst/>
              <a:ahLst/>
              <a:cxnLst/>
              <a:rect l="l" t="t" r="r" b="b"/>
              <a:pathLst>
                <a:path w="5955" h="5892" extrusionOk="0">
                  <a:moveTo>
                    <a:pt x="441" y="0"/>
                  </a:moveTo>
                  <a:cubicBezTo>
                    <a:pt x="189" y="0"/>
                    <a:pt x="0" y="158"/>
                    <a:pt x="0" y="378"/>
                  </a:cubicBezTo>
                  <a:lnTo>
                    <a:pt x="0" y="5513"/>
                  </a:lnTo>
                  <a:cubicBezTo>
                    <a:pt x="0" y="5702"/>
                    <a:pt x="189" y="5891"/>
                    <a:pt x="441" y="5891"/>
                  </a:cubicBezTo>
                  <a:lnTo>
                    <a:pt x="5514" y="5891"/>
                  </a:lnTo>
                  <a:cubicBezTo>
                    <a:pt x="5734" y="5891"/>
                    <a:pt x="5955" y="5702"/>
                    <a:pt x="5955" y="5513"/>
                  </a:cubicBezTo>
                  <a:cubicBezTo>
                    <a:pt x="5955" y="2489"/>
                    <a:pt x="3466" y="0"/>
                    <a:pt x="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8" name="Google Shape;10027;p74">
            <a:extLst>
              <a:ext uri="{FF2B5EF4-FFF2-40B4-BE49-F238E27FC236}">
                <a16:creationId xmlns:a16="http://schemas.microsoft.com/office/drawing/2014/main" id="{28E7286A-CBE6-FA22-EBD9-77B1E7511624}"/>
              </a:ext>
            </a:extLst>
          </p:cNvPr>
          <p:cNvGrpSpPr/>
          <p:nvPr/>
        </p:nvGrpSpPr>
        <p:grpSpPr>
          <a:xfrm>
            <a:off x="5311457" y="3702823"/>
            <a:ext cx="523675" cy="508109"/>
            <a:chOff x="-61354875" y="3751050"/>
            <a:chExt cx="316650" cy="28827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9" name="Google Shape;10028;p74">
              <a:extLst>
                <a:ext uri="{FF2B5EF4-FFF2-40B4-BE49-F238E27FC236}">
                  <a16:creationId xmlns:a16="http://schemas.microsoft.com/office/drawing/2014/main" id="{1CEB90F6-582E-6B4F-2DEB-A2E5CDBF1E58}"/>
                </a:ext>
              </a:extLst>
            </p:cNvPr>
            <p:cNvSpPr/>
            <p:nvPr/>
          </p:nvSpPr>
          <p:spPr>
            <a:xfrm>
              <a:off x="-61200500" y="3875475"/>
              <a:ext cx="41775" cy="41000"/>
            </a:xfrm>
            <a:custGeom>
              <a:avLst/>
              <a:gdLst/>
              <a:ahLst/>
              <a:cxnLst/>
              <a:rect l="l" t="t" r="r" b="b"/>
              <a:pathLst>
                <a:path w="1671" h="1640" extrusionOk="0">
                  <a:moveTo>
                    <a:pt x="820" y="1"/>
                  </a:moveTo>
                  <a:cubicBezTo>
                    <a:pt x="379" y="1"/>
                    <a:pt x="1" y="348"/>
                    <a:pt x="1" y="820"/>
                  </a:cubicBezTo>
                  <a:cubicBezTo>
                    <a:pt x="1" y="1261"/>
                    <a:pt x="379" y="1639"/>
                    <a:pt x="820" y="1639"/>
                  </a:cubicBezTo>
                  <a:cubicBezTo>
                    <a:pt x="1292" y="1639"/>
                    <a:pt x="1670" y="1261"/>
                    <a:pt x="1670" y="820"/>
                  </a:cubicBezTo>
                  <a:cubicBezTo>
                    <a:pt x="1670" y="348"/>
                    <a:pt x="1292" y="1"/>
                    <a:pt x="8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" name="Google Shape;10029;p74">
              <a:extLst>
                <a:ext uri="{FF2B5EF4-FFF2-40B4-BE49-F238E27FC236}">
                  <a16:creationId xmlns:a16="http://schemas.microsoft.com/office/drawing/2014/main" id="{0E273FCC-A2DA-44C0-B0EE-4B8BD88ABD5B}"/>
                </a:ext>
              </a:extLst>
            </p:cNvPr>
            <p:cNvSpPr/>
            <p:nvPr/>
          </p:nvSpPr>
          <p:spPr>
            <a:xfrm>
              <a:off x="-61293425" y="3813275"/>
              <a:ext cx="192975" cy="165425"/>
            </a:xfrm>
            <a:custGeom>
              <a:avLst/>
              <a:gdLst/>
              <a:ahLst/>
              <a:cxnLst/>
              <a:rect l="l" t="t" r="r" b="b"/>
              <a:pathLst>
                <a:path w="7719" h="6617" extrusionOk="0">
                  <a:moveTo>
                    <a:pt x="6191" y="1260"/>
                  </a:moveTo>
                  <a:cubicBezTo>
                    <a:pt x="6301" y="1260"/>
                    <a:pt x="6411" y="1292"/>
                    <a:pt x="6490" y="1355"/>
                  </a:cubicBezTo>
                  <a:cubicBezTo>
                    <a:pt x="6648" y="1512"/>
                    <a:pt x="6648" y="1796"/>
                    <a:pt x="6490" y="1953"/>
                  </a:cubicBezTo>
                  <a:lnTo>
                    <a:pt x="5954" y="2457"/>
                  </a:lnTo>
                  <a:cubicBezTo>
                    <a:pt x="6112" y="2709"/>
                    <a:pt x="6207" y="3025"/>
                    <a:pt x="6207" y="3308"/>
                  </a:cubicBezTo>
                  <a:cubicBezTo>
                    <a:pt x="6207" y="3592"/>
                    <a:pt x="6112" y="3907"/>
                    <a:pt x="5954" y="4127"/>
                  </a:cubicBezTo>
                  <a:lnTo>
                    <a:pt x="6490" y="4631"/>
                  </a:lnTo>
                  <a:cubicBezTo>
                    <a:pt x="6648" y="4789"/>
                    <a:pt x="6648" y="5072"/>
                    <a:pt x="6490" y="5230"/>
                  </a:cubicBezTo>
                  <a:cubicBezTo>
                    <a:pt x="6396" y="5324"/>
                    <a:pt x="6270" y="5356"/>
                    <a:pt x="6207" y="5356"/>
                  </a:cubicBezTo>
                  <a:cubicBezTo>
                    <a:pt x="6080" y="5356"/>
                    <a:pt x="6017" y="5324"/>
                    <a:pt x="5923" y="5230"/>
                  </a:cubicBezTo>
                  <a:lnTo>
                    <a:pt x="5419" y="4726"/>
                  </a:lnTo>
                  <a:cubicBezTo>
                    <a:pt x="5167" y="4883"/>
                    <a:pt x="4852" y="4946"/>
                    <a:pt x="4600" y="4946"/>
                  </a:cubicBezTo>
                  <a:cubicBezTo>
                    <a:pt x="4316" y="4946"/>
                    <a:pt x="4001" y="4883"/>
                    <a:pt x="3749" y="4726"/>
                  </a:cubicBezTo>
                  <a:lnTo>
                    <a:pt x="3245" y="5230"/>
                  </a:lnTo>
                  <a:cubicBezTo>
                    <a:pt x="3182" y="5324"/>
                    <a:pt x="3056" y="5356"/>
                    <a:pt x="2961" y="5356"/>
                  </a:cubicBezTo>
                  <a:cubicBezTo>
                    <a:pt x="2835" y="5356"/>
                    <a:pt x="2772" y="5324"/>
                    <a:pt x="2709" y="5230"/>
                  </a:cubicBezTo>
                  <a:cubicBezTo>
                    <a:pt x="2552" y="5072"/>
                    <a:pt x="2552" y="4789"/>
                    <a:pt x="2709" y="4631"/>
                  </a:cubicBezTo>
                  <a:lnTo>
                    <a:pt x="3214" y="4127"/>
                  </a:lnTo>
                  <a:cubicBezTo>
                    <a:pt x="2961" y="3907"/>
                    <a:pt x="2898" y="3623"/>
                    <a:pt x="2898" y="3308"/>
                  </a:cubicBezTo>
                  <a:cubicBezTo>
                    <a:pt x="2898" y="2993"/>
                    <a:pt x="2961" y="2709"/>
                    <a:pt x="3119" y="2457"/>
                  </a:cubicBezTo>
                  <a:lnTo>
                    <a:pt x="2615" y="1953"/>
                  </a:lnTo>
                  <a:cubicBezTo>
                    <a:pt x="2457" y="1796"/>
                    <a:pt x="2457" y="1512"/>
                    <a:pt x="2615" y="1355"/>
                  </a:cubicBezTo>
                  <a:cubicBezTo>
                    <a:pt x="2694" y="1292"/>
                    <a:pt x="2804" y="1260"/>
                    <a:pt x="2914" y="1260"/>
                  </a:cubicBezTo>
                  <a:cubicBezTo>
                    <a:pt x="3025" y="1260"/>
                    <a:pt x="3135" y="1292"/>
                    <a:pt x="3214" y="1355"/>
                  </a:cubicBezTo>
                  <a:lnTo>
                    <a:pt x="3718" y="1890"/>
                  </a:lnTo>
                  <a:cubicBezTo>
                    <a:pt x="3970" y="1733"/>
                    <a:pt x="4253" y="1638"/>
                    <a:pt x="4537" y="1638"/>
                  </a:cubicBezTo>
                  <a:cubicBezTo>
                    <a:pt x="4820" y="1638"/>
                    <a:pt x="5135" y="1733"/>
                    <a:pt x="5387" y="1890"/>
                  </a:cubicBezTo>
                  <a:lnTo>
                    <a:pt x="5891" y="1355"/>
                  </a:lnTo>
                  <a:cubicBezTo>
                    <a:pt x="5970" y="1292"/>
                    <a:pt x="6080" y="1260"/>
                    <a:pt x="6191" y="1260"/>
                  </a:cubicBezTo>
                  <a:close/>
                  <a:moveTo>
                    <a:pt x="0" y="0"/>
                  </a:moveTo>
                  <a:lnTo>
                    <a:pt x="0" y="1260"/>
                  </a:lnTo>
                  <a:lnTo>
                    <a:pt x="851" y="1260"/>
                  </a:lnTo>
                  <a:cubicBezTo>
                    <a:pt x="1071" y="1260"/>
                    <a:pt x="1260" y="1449"/>
                    <a:pt x="1260" y="1638"/>
                  </a:cubicBezTo>
                  <a:cubicBezTo>
                    <a:pt x="1260" y="1859"/>
                    <a:pt x="1071" y="2079"/>
                    <a:pt x="851" y="2079"/>
                  </a:cubicBezTo>
                  <a:lnTo>
                    <a:pt x="0" y="2079"/>
                  </a:lnTo>
                  <a:lnTo>
                    <a:pt x="0" y="4568"/>
                  </a:lnTo>
                  <a:lnTo>
                    <a:pt x="851" y="4568"/>
                  </a:lnTo>
                  <a:cubicBezTo>
                    <a:pt x="1071" y="4568"/>
                    <a:pt x="1260" y="4757"/>
                    <a:pt x="1260" y="4946"/>
                  </a:cubicBezTo>
                  <a:cubicBezTo>
                    <a:pt x="1260" y="5198"/>
                    <a:pt x="1071" y="5387"/>
                    <a:pt x="851" y="5387"/>
                  </a:cubicBezTo>
                  <a:lnTo>
                    <a:pt x="0" y="5387"/>
                  </a:lnTo>
                  <a:lnTo>
                    <a:pt x="0" y="6616"/>
                  </a:lnTo>
                  <a:lnTo>
                    <a:pt x="7719" y="6616"/>
                  </a:lnTo>
                  <a:lnTo>
                    <a:pt x="771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1" name="Google Shape;10030;p74">
              <a:extLst>
                <a:ext uri="{FF2B5EF4-FFF2-40B4-BE49-F238E27FC236}">
                  <a16:creationId xmlns:a16="http://schemas.microsoft.com/office/drawing/2014/main" id="{6C6777ED-A793-4FF8-D1D0-1E7D2CBE1F04}"/>
                </a:ext>
              </a:extLst>
            </p:cNvPr>
            <p:cNvSpPr/>
            <p:nvPr/>
          </p:nvSpPr>
          <p:spPr>
            <a:xfrm>
              <a:off x="-61354875" y="3751050"/>
              <a:ext cx="316650" cy="288275"/>
            </a:xfrm>
            <a:custGeom>
              <a:avLst/>
              <a:gdLst/>
              <a:ahLst/>
              <a:cxnLst/>
              <a:rect l="l" t="t" r="r" b="b"/>
              <a:pathLst>
                <a:path w="12666" h="11531" extrusionOk="0">
                  <a:moveTo>
                    <a:pt x="10618" y="1701"/>
                  </a:moveTo>
                  <a:cubicBezTo>
                    <a:pt x="10870" y="1701"/>
                    <a:pt x="11027" y="1890"/>
                    <a:pt x="11027" y="2080"/>
                  </a:cubicBezTo>
                  <a:lnTo>
                    <a:pt x="11027" y="9546"/>
                  </a:lnTo>
                  <a:cubicBezTo>
                    <a:pt x="11027" y="9767"/>
                    <a:pt x="10807" y="9956"/>
                    <a:pt x="10618" y="9956"/>
                  </a:cubicBezTo>
                  <a:lnTo>
                    <a:pt x="2080" y="9956"/>
                  </a:lnTo>
                  <a:cubicBezTo>
                    <a:pt x="1828" y="9956"/>
                    <a:pt x="1670" y="9767"/>
                    <a:pt x="1670" y="9546"/>
                  </a:cubicBezTo>
                  <a:lnTo>
                    <a:pt x="1670" y="2080"/>
                  </a:lnTo>
                  <a:cubicBezTo>
                    <a:pt x="1670" y="1859"/>
                    <a:pt x="1891" y="1701"/>
                    <a:pt x="2080" y="1701"/>
                  </a:cubicBezTo>
                  <a:close/>
                  <a:moveTo>
                    <a:pt x="1198" y="0"/>
                  </a:moveTo>
                  <a:cubicBezTo>
                    <a:pt x="536" y="0"/>
                    <a:pt x="1" y="567"/>
                    <a:pt x="1" y="1229"/>
                  </a:cubicBezTo>
                  <a:lnTo>
                    <a:pt x="1" y="10334"/>
                  </a:lnTo>
                  <a:cubicBezTo>
                    <a:pt x="1" y="10995"/>
                    <a:pt x="536" y="11531"/>
                    <a:pt x="1198" y="11531"/>
                  </a:cubicBezTo>
                  <a:lnTo>
                    <a:pt x="11405" y="11531"/>
                  </a:lnTo>
                  <a:cubicBezTo>
                    <a:pt x="12067" y="11531"/>
                    <a:pt x="12666" y="10995"/>
                    <a:pt x="12666" y="10334"/>
                  </a:cubicBezTo>
                  <a:lnTo>
                    <a:pt x="12666" y="1260"/>
                  </a:lnTo>
                  <a:cubicBezTo>
                    <a:pt x="12666" y="567"/>
                    <a:pt x="12130" y="0"/>
                    <a:pt x="114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2" name="Google Shape;10074;p74">
            <a:extLst>
              <a:ext uri="{FF2B5EF4-FFF2-40B4-BE49-F238E27FC236}">
                <a16:creationId xmlns:a16="http://schemas.microsoft.com/office/drawing/2014/main" id="{B5230C45-3690-FD78-BB01-52EE7F88D497}"/>
              </a:ext>
            </a:extLst>
          </p:cNvPr>
          <p:cNvGrpSpPr/>
          <p:nvPr/>
        </p:nvGrpSpPr>
        <p:grpSpPr>
          <a:xfrm>
            <a:off x="6104273" y="3669067"/>
            <a:ext cx="523675" cy="547020"/>
            <a:chOff x="-60988625" y="3740800"/>
            <a:chExt cx="316650" cy="31035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3" name="Google Shape;10075;p74">
              <a:extLst>
                <a:ext uri="{FF2B5EF4-FFF2-40B4-BE49-F238E27FC236}">
                  <a16:creationId xmlns:a16="http://schemas.microsoft.com/office/drawing/2014/main" id="{76A8882F-9828-C611-A3CD-F2186D65A35C}"/>
                </a:ext>
              </a:extLst>
            </p:cNvPr>
            <p:cNvSpPr/>
            <p:nvPr/>
          </p:nvSpPr>
          <p:spPr>
            <a:xfrm>
              <a:off x="-60988625" y="3740800"/>
              <a:ext cx="311125" cy="310350"/>
            </a:xfrm>
            <a:custGeom>
              <a:avLst/>
              <a:gdLst/>
              <a:ahLst/>
              <a:cxnLst/>
              <a:rect l="l" t="t" r="r" b="b"/>
              <a:pathLst>
                <a:path w="12445" h="12414" extrusionOk="0">
                  <a:moveTo>
                    <a:pt x="7026" y="1670"/>
                  </a:moveTo>
                  <a:cubicBezTo>
                    <a:pt x="7278" y="1670"/>
                    <a:pt x="7467" y="1859"/>
                    <a:pt x="7467" y="2111"/>
                  </a:cubicBezTo>
                  <a:cubicBezTo>
                    <a:pt x="7467" y="2332"/>
                    <a:pt x="7278" y="2490"/>
                    <a:pt x="7026" y="2490"/>
                  </a:cubicBezTo>
                  <a:lnTo>
                    <a:pt x="2080" y="2490"/>
                  </a:lnTo>
                  <a:cubicBezTo>
                    <a:pt x="1828" y="2490"/>
                    <a:pt x="1639" y="2300"/>
                    <a:pt x="1639" y="2111"/>
                  </a:cubicBezTo>
                  <a:cubicBezTo>
                    <a:pt x="1639" y="1828"/>
                    <a:pt x="1828" y="1670"/>
                    <a:pt x="2080" y="1670"/>
                  </a:cubicBezTo>
                  <a:close/>
                  <a:moveTo>
                    <a:pt x="7026" y="4159"/>
                  </a:moveTo>
                  <a:cubicBezTo>
                    <a:pt x="7278" y="4159"/>
                    <a:pt x="7467" y="4348"/>
                    <a:pt x="7467" y="4537"/>
                  </a:cubicBezTo>
                  <a:cubicBezTo>
                    <a:pt x="7467" y="4789"/>
                    <a:pt x="7278" y="4978"/>
                    <a:pt x="7026" y="4978"/>
                  </a:cubicBezTo>
                  <a:lnTo>
                    <a:pt x="2080" y="4978"/>
                  </a:lnTo>
                  <a:cubicBezTo>
                    <a:pt x="1828" y="4978"/>
                    <a:pt x="1639" y="4789"/>
                    <a:pt x="1639" y="4537"/>
                  </a:cubicBezTo>
                  <a:cubicBezTo>
                    <a:pt x="1639" y="4317"/>
                    <a:pt x="1828" y="4159"/>
                    <a:pt x="2080" y="4159"/>
                  </a:cubicBezTo>
                  <a:close/>
                  <a:moveTo>
                    <a:pt x="7026" y="6648"/>
                  </a:moveTo>
                  <a:cubicBezTo>
                    <a:pt x="7278" y="6648"/>
                    <a:pt x="7467" y="6837"/>
                    <a:pt x="7467" y="7058"/>
                  </a:cubicBezTo>
                  <a:cubicBezTo>
                    <a:pt x="7467" y="7310"/>
                    <a:pt x="7278" y="7467"/>
                    <a:pt x="7026" y="7467"/>
                  </a:cubicBezTo>
                  <a:lnTo>
                    <a:pt x="2080" y="7467"/>
                  </a:lnTo>
                  <a:cubicBezTo>
                    <a:pt x="1828" y="7467"/>
                    <a:pt x="1639" y="7278"/>
                    <a:pt x="1639" y="7058"/>
                  </a:cubicBezTo>
                  <a:cubicBezTo>
                    <a:pt x="1639" y="6806"/>
                    <a:pt x="1828" y="6648"/>
                    <a:pt x="2080" y="6648"/>
                  </a:cubicBezTo>
                  <a:close/>
                  <a:moveTo>
                    <a:pt x="7026" y="9106"/>
                  </a:moveTo>
                  <a:cubicBezTo>
                    <a:pt x="7278" y="9106"/>
                    <a:pt x="7467" y="9295"/>
                    <a:pt x="7467" y="9515"/>
                  </a:cubicBezTo>
                  <a:cubicBezTo>
                    <a:pt x="7467" y="9736"/>
                    <a:pt x="7278" y="9893"/>
                    <a:pt x="7026" y="9893"/>
                  </a:cubicBezTo>
                  <a:lnTo>
                    <a:pt x="2080" y="9893"/>
                  </a:lnTo>
                  <a:cubicBezTo>
                    <a:pt x="1828" y="9893"/>
                    <a:pt x="1639" y="9704"/>
                    <a:pt x="1639" y="9515"/>
                  </a:cubicBezTo>
                  <a:cubicBezTo>
                    <a:pt x="1639" y="9263"/>
                    <a:pt x="1828" y="9106"/>
                    <a:pt x="2080" y="9106"/>
                  </a:cubicBezTo>
                  <a:close/>
                  <a:moveTo>
                    <a:pt x="11500" y="10775"/>
                  </a:moveTo>
                  <a:cubicBezTo>
                    <a:pt x="11342" y="11248"/>
                    <a:pt x="10870" y="11594"/>
                    <a:pt x="10303" y="11594"/>
                  </a:cubicBezTo>
                  <a:cubicBezTo>
                    <a:pt x="9767" y="11594"/>
                    <a:pt x="9326" y="11248"/>
                    <a:pt x="9137" y="10775"/>
                  </a:cubicBezTo>
                  <a:close/>
                  <a:moveTo>
                    <a:pt x="1261" y="1"/>
                  </a:moveTo>
                  <a:cubicBezTo>
                    <a:pt x="568" y="1"/>
                    <a:pt x="32" y="568"/>
                    <a:pt x="32" y="1229"/>
                  </a:cubicBezTo>
                  <a:lnTo>
                    <a:pt x="32" y="10334"/>
                  </a:lnTo>
                  <a:cubicBezTo>
                    <a:pt x="0" y="11468"/>
                    <a:pt x="946" y="12414"/>
                    <a:pt x="2080" y="12414"/>
                  </a:cubicBezTo>
                  <a:lnTo>
                    <a:pt x="10334" y="12414"/>
                  </a:lnTo>
                  <a:cubicBezTo>
                    <a:pt x="11500" y="12414"/>
                    <a:pt x="12445" y="11468"/>
                    <a:pt x="12445" y="10334"/>
                  </a:cubicBezTo>
                  <a:cubicBezTo>
                    <a:pt x="12445" y="10082"/>
                    <a:pt x="12224" y="9893"/>
                    <a:pt x="12004" y="9893"/>
                  </a:cubicBezTo>
                  <a:lnTo>
                    <a:pt x="9074" y="9893"/>
                  </a:lnTo>
                  <a:lnTo>
                    <a:pt x="9074" y="1229"/>
                  </a:lnTo>
                  <a:cubicBezTo>
                    <a:pt x="9074" y="568"/>
                    <a:pt x="8538" y="1"/>
                    <a:pt x="78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4" name="Google Shape;10076;p74">
              <a:extLst>
                <a:ext uri="{FF2B5EF4-FFF2-40B4-BE49-F238E27FC236}">
                  <a16:creationId xmlns:a16="http://schemas.microsoft.com/office/drawing/2014/main" id="{132D6F59-1B30-79AA-3A73-30CB157D011E}"/>
                </a:ext>
              </a:extLst>
            </p:cNvPr>
            <p:cNvSpPr/>
            <p:nvPr/>
          </p:nvSpPr>
          <p:spPr>
            <a:xfrm>
              <a:off x="-60742100" y="3920375"/>
              <a:ext cx="68550" cy="55175"/>
            </a:xfrm>
            <a:custGeom>
              <a:avLst/>
              <a:gdLst/>
              <a:ahLst/>
              <a:cxnLst/>
              <a:rect l="l" t="t" r="r" b="b"/>
              <a:pathLst>
                <a:path w="2742" h="2207" extrusionOk="0">
                  <a:moveTo>
                    <a:pt x="0" y="1"/>
                  </a:moveTo>
                  <a:lnTo>
                    <a:pt x="0" y="32"/>
                  </a:lnTo>
                  <a:lnTo>
                    <a:pt x="1009" y="1986"/>
                  </a:lnTo>
                  <a:cubicBezTo>
                    <a:pt x="1103" y="2080"/>
                    <a:pt x="1261" y="2206"/>
                    <a:pt x="1418" y="2206"/>
                  </a:cubicBezTo>
                  <a:cubicBezTo>
                    <a:pt x="1576" y="2206"/>
                    <a:pt x="1733" y="2143"/>
                    <a:pt x="1796" y="1986"/>
                  </a:cubicBezTo>
                  <a:lnTo>
                    <a:pt x="2741" y="32"/>
                  </a:lnTo>
                  <a:lnTo>
                    <a:pt x="274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5" name="Google Shape;10077;p74">
              <a:extLst>
                <a:ext uri="{FF2B5EF4-FFF2-40B4-BE49-F238E27FC236}">
                  <a16:creationId xmlns:a16="http://schemas.microsoft.com/office/drawing/2014/main" id="{ACADB394-5773-E955-11D9-FCDE12B06273}"/>
                </a:ext>
              </a:extLst>
            </p:cNvPr>
            <p:cNvSpPr/>
            <p:nvPr/>
          </p:nvSpPr>
          <p:spPr>
            <a:xfrm>
              <a:off x="-60740525" y="3741600"/>
              <a:ext cx="68550" cy="158325"/>
            </a:xfrm>
            <a:custGeom>
              <a:avLst/>
              <a:gdLst/>
              <a:ahLst/>
              <a:cxnLst/>
              <a:rect l="l" t="t" r="r" b="b"/>
              <a:pathLst>
                <a:path w="2742" h="6333" extrusionOk="0">
                  <a:moveTo>
                    <a:pt x="1796" y="819"/>
                  </a:moveTo>
                  <a:cubicBezTo>
                    <a:pt x="1891" y="819"/>
                    <a:pt x="1922" y="882"/>
                    <a:pt x="1922" y="945"/>
                  </a:cubicBezTo>
                  <a:lnTo>
                    <a:pt x="1922" y="1638"/>
                  </a:lnTo>
                  <a:lnTo>
                    <a:pt x="820" y="1638"/>
                  </a:lnTo>
                  <a:lnTo>
                    <a:pt x="820" y="945"/>
                  </a:lnTo>
                  <a:cubicBezTo>
                    <a:pt x="820" y="851"/>
                    <a:pt x="883" y="819"/>
                    <a:pt x="977" y="819"/>
                  </a:cubicBezTo>
                  <a:close/>
                  <a:moveTo>
                    <a:pt x="977" y="0"/>
                  </a:moveTo>
                  <a:cubicBezTo>
                    <a:pt x="410" y="0"/>
                    <a:pt x="1" y="410"/>
                    <a:pt x="1" y="945"/>
                  </a:cubicBezTo>
                  <a:lnTo>
                    <a:pt x="1" y="6333"/>
                  </a:lnTo>
                  <a:lnTo>
                    <a:pt x="2741" y="6333"/>
                  </a:lnTo>
                  <a:lnTo>
                    <a:pt x="2741" y="945"/>
                  </a:lnTo>
                  <a:cubicBezTo>
                    <a:pt x="2741" y="410"/>
                    <a:pt x="2300" y="0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6" name="Google Shape;10084;p74">
            <a:extLst>
              <a:ext uri="{FF2B5EF4-FFF2-40B4-BE49-F238E27FC236}">
                <a16:creationId xmlns:a16="http://schemas.microsoft.com/office/drawing/2014/main" id="{9377FFF1-40D8-2372-0124-6A81686F5926}"/>
              </a:ext>
            </a:extLst>
          </p:cNvPr>
          <p:cNvGrpSpPr/>
          <p:nvPr/>
        </p:nvGrpSpPr>
        <p:grpSpPr>
          <a:xfrm>
            <a:off x="9506837" y="3681091"/>
            <a:ext cx="479551" cy="494716"/>
            <a:chOff x="-59447250" y="3706150"/>
            <a:chExt cx="319000" cy="30877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7" name="Google Shape;10085;p74">
              <a:extLst>
                <a:ext uri="{FF2B5EF4-FFF2-40B4-BE49-F238E27FC236}">
                  <a16:creationId xmlns:a16="http://schemas.microsoft.com/office/drawing/2014/main" id="{CBF85ED7-4752-923D-26BF-D81BD63E7D9C}"/>
                </a:ext>
              </a:extLst>
            </p:cNvPr>
            <p:cNvSpPr/>
            <p:nvPr/>
          </p:nvSpPr>
          <p:spPr>
            <a:xfrm>
              <a:off x="-59381875" y="3922750"/>
              <a:ext cx="79575" cy="29950"/>
            </a:xfrm>
            <a:custGeom>
              <a:avLst/>
              <a:gdLst/>
              <a:ahLst/>
              <a:cxnLst/>
              <a:rect l="l" t="t" r="r" b="b"/>
              <a:pathLst>
                <a:path w="3183" h="1198" extrusionOk="0">
                  <a:moveTo>
                    <a:pt x="1607" y="0"/>
                  </a:moveTo>
                  <a:cubicBezTo>
                    <a:pt x="820" y="0"/>
                    <a:pt x="190" y="504"/>
                    <a:pt x="1" y="1197"/>
                  </a:cubicBezTo>
                  <a:lnTo>
                    <a:pt x="3183" y="1197"/>
                  </a:lnTo>
                  <a:cubicBezTo>
                    <a:pt x="3025" y="536"/>
                    <a:pt x="2363" y="0"/>
                    <a:pt x="16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" name="Google Shape;10086;p74">
              <a:extLst>
                <a:ext uri="{FF2B5EF4-FFF2-40B4-BE49-F238E27FC236}">
                  <a16:creationId xmlns:a16="http://schemas.microsoft.com/office/drawing/2014/main" id="{1895600E-9AC2-CD3F-E34D-1A3F4272DC68}"/>
                </a:ext>
              </a:extLst>
            </p:cNvPr>
            <p:cNvSpPr/>
            <p:nvPr/>
          </p:nvSpPr>
          <p:spPr>
            <a:xfrm>
              <a:off x="-59364550" y="3861525"/>
              <a:ext cx="43350" cy="40900"/>
            </a:xfrm>
            <a:custGeom>
              <a:avLst/>
              <a:gdLst/>
              <a:ahLst/>
              <a:cxnLst/>
              <a:rect l="l" t="t" r="r" b="b"/>
              <a:pathLst>
                <a:path w="1734" h="1636" extrusionOk="0">
                  <a:moveTo>
                    <a:pt x="858" y="0"/>
                  </a:moveTo>
                  <a:cubicBezTo>
                    <a:pt x="784" y="0"/>
                    <a:pt x="707" y="8"/>
                    <a:pt x="631" y="23"/>
                  </a:cubicBezTo>
                  <a:cubicBezTo>
                    <a:pt x="347" y="118"/>
                    <a:pt x="127" y="307"/>
                    <a:pt x="95" y="590"/>
                  </a:cubicBezTo>
                  <a:cubicBezTo>
                    <a:pt x="1" y="906"/>
                    <a:pt x="95" y="1189"/>
                    <a:pt x="284" y="1410"/>
                  </a:cubicBezTo>
                  <a:cubicBezTo>
                    <a:pt x="446" y="1548"/>
                    <a:pt x="658" y="1636"/>
                    <a:pt x="871" y="1636"/>
                  </a:cubicBezTo>
                  <a:cubicBezTo>
                    <a:pt x="949" y="1636"/>
                    <a:pt x="1027" y="1624"/>
                    <a:pt x="1103" y="1599"/>
                  </a:cubicBezTo>
                  <a:cubicBezTo>
                    <a:pt x="1387" y="1536"/>
                    <a:pt x="1607" y="1347"/>
                    <a:pt x="1670" y="1063"/>
                  </a:cubicBezTo>
                  <a:cubicBezTo>
                    <a:pt x="1733" y="748"/>
                    <a:pt x="1670" y="464"/>
                    <a:pt x="1450" y="244"/>
                  </a:cubicBezTo>
                  <a:cubicBezTo>
                    <a:pt x="1307" y="77"/>
                    <a:pt x="1091" y="0"/>
                    <a:pt x="8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" name="Google Shape;10087;p74">
              <a:extLst>
                <a:ext uri="{FF2B5EF4-FFF2-40B4-BE49-F238E27FC236}">
                  <a16:creationId xmlns:a16="http://schemas.microsoft.com/office/drawing/2014/main" id="{AFB8D603-BAFE-8C99-4702-E58D9AA24B7F}"/>
                </a:ext>
              </a:extLst>
            </p:cNvPr>
            <p:cNvSpPr/>
            <p:nvPr/>
          </p:nvSpPr>
          <p:spPr>
            <a:xfrm>
              <a:off x="-59447250" y="3706150"/>
              <a:ext cx="319000" cy="308775"/>
            </a:xfrm>
            <a:custGeom>
              <a:avLst/>
              <a:gdLst/>
              <a:ahLst/>
              <a:cxnLst/>
              <a:rect l="l" t="t" r="r" b="b"/>
              <a:pathLst>
                <a:path w="12760" h="12351" extrusionOk="0">
                  <a:moveTo>
                    <a:pt x="6428" y="820"/>
                  </a:moveTo>
                  <a:cubicBezTo>
                    <a:pt x="6900" y="820"/>
                    <a:pt x="7247" y="1166"/>
                    <a:pt x="7247" y="1639"/>
                  </a:cubicBezTo>
                  <a:lnTo>
                    <a:pt x="7247" y="4128"/>
                  </a:lnTo>
                  <a:lnTo>
                    <a:pt x="5609" y="4128"/>
                  </a:lnTo>
                  <a:lnTo>
                    <a:pt x="5609" y="1639"/>
                  </a:lnTo>
                  <a:cubicBezTo>
                    <a:pt x="5609" y="1166"/>
                    <a:pt x="5955" y="820"/>
                    <a:pt x="6428" y="820"/>
                  </a:cubicBezTo>
                  <a:close/>
                  <a:moveTo>
                    <a:pt x="10681" y="6616"/>
                  </a:moveTo>
                  <a:cubicBezTo>
                    <a:pt x="10901" y="6616"/>
                    <a:pt x="11059" y="6805"/>
                    <a:pt x="11059" y="6994"/>
                  </a:cubicBezTo>
                  <a:cubicBezTo>
                    <a:pt x="11122" y="7247"/>
                    <a:pt x="10901" y="7436"/>
                    <a:pt x="10681" y="7436"/>
                  </a:cubicBezTo>
                  <a:lnTo>
                    <a:pt x="8192" y="7436"/>
                  </a:lnTo>
                  <a:cubicBezTo>
                    <a:pt x="7971" y="7436"/>
                    <a:pt x="7751" y="7247"/>
                    <a:pt x="7751" y="6994"/>
                  </a:cubicBezTo>
                  <a:cubicBezTo>
                    <a:pt x="7751" y="6742"/>
                    <a:pt x="7971" y="6616"/>
                    <a:pt x="8192" y="6616"/>
                  </a:cubicBezTo>
                  <a:close/>
                  <a:moveTo>
                    <a:pt x="10681" y="8255"/>
                  </a:moveTo>
                  <a:cubicBezTo>
                    <a:pt x="10901" y="8255"/>
                    <a:pt x="11059" y="8444"/>
                    <a:pt x="11059" y="8696"/>
                  </a:cubicBezTo>
                  <a:cubicBezTo>
                    <a:pt x="11122" y="8885"/>
                    <a:pt x="10901" y="9074"/>
                    <a:pt x="10681" y="9074"/>
                  </a:cubicBezTo>
                  <a:lnTo>
                    <a:pt x="8192" y="9074"/>
                  </a:lnTo>
                  <a:cubicBezTo>
                    <a:pt x="7971" y="9074"/>
                    <a:pt x="7751" y="8885"/>
                    <a:pt x="7751" y="8696"/>
                  </a:cubicBezTo>
                  <a:cubicBezTo>
                    <a:pt x="7751" y="8444"/>
                    <a:pt x="7971" y="8255"/>
                    <a:pt x="8192" y="8255"/>
                  </a:cubicBezTo>
                  <a:close/>
                  <a:moveTo>
                    <a:pt x="4233" y="5360"/>
                  </a:moveTo>
                  <a:cubicBezTo>
                    <a:pt x="4671" y="5360"/>
                    <a:pt x="5082" y="5531"/>
                    <a:pt x="5388" y="5860"/>
                  </a:cubicBezTo>
                  <a:cubicBezTo>
                    <a:pt x="5829" y="6301"/>
                    <a:pt x="5987" y="6868"/>
                    <a:pt x="5829" y="7467"/>
                  </a:cubicBezTo>
                  <a:cubicBezTo>
                    <a:pt x="5766" y="7751"/>
                    <a:pt x="5640" y="7971"/>
                    <a:pt x="5451" y="8192"/>
                  </a:cubicBezTo>
                  <a:cubicBezTo>
                    <a:pt x="6176" y="8601"/>
                    <a:pt x="6711" y="9389"/>
                    <a:pt x="6711" y="10334"/>
                  </a:cubicBezTo>
                  <a:cubicBezTo>
                    <a:pt x="6711" y="10555"/>
                    <a:pt x="6491" y="10744"/>
                    <a:pt x="6270" y="10744"/>
                  </a:cubicBezTo>
                  <a:lnTo>
                    <a:pt x="2143" y="10744"/>
                  </a:lnTo>
                  <a:cubicBezTo>
                    <a:pt x="1891" y="10744"/>
                    <a:pt x="1733" y="10555"/>
                    <a:pt x="1733" y="10303"/>
                  </a:cubicBezTo>
                  <a:cubicBezTo>
                    <a:pt x="1733" y="9357"/>
                    <a:pt x="2238" y="8570"/>
                    <a:pt x="3025" y="8129"/>
                  </a:cubicBezTo>
                  <a:cubicBezTo>
                    <a:pt x="2647" y="7688"/>
                    <a:pt x="2490" y="7121"/>
                    <a:pt x="2647" y="6553"/>
                  </a:cubicBezTo>
                  <a:cubicBezTo>
                    <a:pt x="2805" y="6018"/>
                    <a:pt x="3246" y="5577"/>
                    <a:pt x="3781" y="5419"/>
                  </a:cubicBezTo>
                  <a:cubicBezTo>
                    <a:pt x="3933" y="5379"/>
                    <a:pt x="4084" y="5360"/>
                    <a:pt x="4233" y="5360"/>
                  </a:cubicBezTo>
                  <a:close/>
                  <a:moveTo>
                    <a:pt x="10681" y="9893"/>
                  </a:moveTo>
                  <a:cubicBezTo>
                    <a:pt x="10901" y="9893"/>
                    <a:pt x="11059" y="10113"/>
                    <a:pt x="11059" y="10303"/>
                  </a:cubicBezTo>
                  <a:cubicBezTo>
                    <a:pt x="11122" y="10555"/>
                    <a:pt x="10901" y="10744"/>
                    <a:pt x="10681" y="10744"/>
                  </a:cubicBezTo>
                  <a:lnTo>
                    <a:pt x="8192" y="10744"/>
                  </a:lnTo>
                  <a:cubicBezTo>
                    <a:pt x="7971" y="10744"/>
                    <a:pt x="7751" y="10555"/>
                    <a:pt x="7751" y="10303"/>
                  </a:cubicBezTo>
                  <a:cubicBezTo>
                    <a:pt x="7751" y="10050"/>
                    <a:pt x="7971" y="9893"/>
                    <a:pt x="8192" y="9893"/>
                  </a:cubicBezTo>
                  <a:close/>
                  <a:moveTo>
                    <a:pt x="6396" y="0"/>
                  </a:moveTo>
                  <a:cubicBezTo>
                    <a:pt x="5483" y="0"/>
                    <a:pt x="4726" y="725"/>
                    <a:pt x="4726" y="1639"/>
                  </a:cubicBezTo>
                  <a:lnTo>
                    <a:pt x="4726" y="2458"/>
                  </a:lnTo>
                  <a:lnTo>
                    <a:pt x="1261" y="2458"/>
                  </a:lnTo>
                  <a:cubicBezTo>
                    <a:pt x="599" y="2458"/>
                    <a:pt x="1" y="3025"/>
                    <a:pt x="1" y="3686"/>
                  </a:cubicBezTo>
                  <a:lnTo>
                    <a:pt x="1" y="11122"/>
                  </a:lnTo>
                  <a:cubicBezTo>
                    <a:pt x="1" y="11815"/>
                    <a:pt x="568" y="12350"/>
                    <a:pt x="1261" y="12350"/>
                  </a:cubicBezTo>
                  <a:lnTo>
                    <a:pt x="11468" y="12350"/>
                  </a:lnTo>
                  <a:cubicBezTo>
                    <a:pt x="12130" y="12350"/>
                    <a:pt x="12697" y="11815"/>
                    <a:pt x="12697" y="11122"/>
                  </a:cubicBezTo>
                  <a:lnTo>
                    <a:pt x="12697" y="3686"/>
                  </a:lnTo>
                  <a:cubicBezTo>
                    <a:pt x="12760" y="3025"/>
                    <a:pt x="12162" y="2458"/>
                    <a:pt x="11500" y="2458"/>
                  </a:cubicBezTo>
                  <a:lnTo>
                    <a:pt x="8034" y="2458"/>
                  </a:lnTo>
                  <a:lnTo>
                    <a:pt x="8034" y="1639"/>
                  </a:lnTo>
                  <a:cubicBezTo>
                    <a:pt x="8034" y="725"/>
                    <a:pt x="7278" y="0"/>
                    <a:pt x="6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0" name="Google Shape;10088;p74">
              <a:extLst>
                <a:ext uri="{FF2B5EF4-FFF2-40B4-BE49-F238E27FC236}">
                  <a16:creationId xmlns:a16="http://schemas.microsoft.com/office/drawing/2014/main" id="{8F0BC3E2-EAAC-6252-BBA4-2D24E2A1225B}"/>
                </a:ext>
              </a:extLst>
            </p:cNvPr>
            <p:cNvSpPr/>
            <p:nvPr/>
          </p:nvSpPr>
          <p:spPr>
            <a:xfrm>
              <a:off x="-59293650" y="3740025"/>
              <a:ext cx="14175" cy="14200"/>
            </a:xfrm>
            <a:custGeom>
              <a:avLst/>
              <a:gdLst/>
              <a:ahLst/>
              <a:cxnLst/>
              <a:rect l="l" t="t" r="r" b="b"/>
              <a:pathLst>
                <a:path w="567" h="568" extrusionOk="0">
                  <a:moveTo>
                    <a:pt x="284" y="0"/>
                  </a:moveTo>
                  <a:cubicBezTo>
                    <a:pt x="126" y="0"/>
                    <a:pt x="0" y="126"/>
                    <a:pt x="0" y="284"/>
                  </a:cubicBezTo>
                  <a:cubicBezTo>
                    <a:pt x="0" y="441"/>
                    <a:pt x="126" y="567"/>
                    <a:pt x="284" y="567"/>
                  </a:cubicBezTo>
                  <a:cubicBezTo>
                    <a:pt x="441" y="567"/>
                    <a:pt x="567" y="441"/>
                    <a:pt x="567" y="284"/>
                  </a:cubicBezTo>
                  <a:cubicBezTo>
                    <a:pt x="567" y="126"/>
                    <a:pt x="441" y="0"/>
                    <a:pt x="2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1" name="Google Shape;10089;p74">
            <a:extLst>
              <a:ext uri="{FF2B5EF4-FFF2-40B4-BE49-F238E27FC236}">
                <a16:creationId xmlns:a16="http://schemas.microsoft.com/office/drawing/2014/main" id="{E7D0A005-75A7-79D2-82F6-DC816FB6E718}"/>
              </a:ext>
            </a:extLst>
          </p:cNvPr>
          <p:cNvGrpSpPr/>
          <p:nvPr/>
        </p:nvGrpSpPr>
        <p:grpSpPr>
          <a:xfrm>
            <a:off x="8538025" y="1572830"/>
            <a:ext cx="687344" cy="724676"/>
            <a:chOff x="-64406125" y="3362225"/>
            <a:chExt cx="318225" cy="31480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2" name="Google Shape;10090;p74">
              <a:extLst>
                <a:ext uri="{FF2B5EF4-FFF2-40B4-BE49-F238E27FC236}">
                  <a16:creationId xmlns:a16="http://schemas.microsoft.com/office/drawing/2014/main" id="{ED4511F4-1BDA-BA1E-B3C7-A7A092E4786D}"/>
                </a:ext>
              </a:extLst>
            </p:cNvPr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3" name="Google Shape;10091;p74">
              <a:extLst>
                <a:ext uri="{FF2B5EF4-FFF2-40B4-BE49-F238E27FC236}">
                  <a16:creationId xmlns:a16="http://schemas.microsoft.com/office/drawing/2014/main" id="{BD263894-BCBF-F3E0-3ACB-DD952EFA6520}"/>
                </a:ext>
              </a:extLst>
            </p:cNvPr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sp>
        <p:nvSpPr>
          <p:cNvPr id="34" name="Google Shape;10113;p74">
            <a:extLst>
              <a:ext uri="{FF2B5EF4-FFF2-40B4-BE49-F238E27FC236}">
                <a16:creationId xmlns:a16="http://schemas.microsoft.com/office/drawing/2014/main" id="{FDD8F7B6-9D8B-ED06-BD3A-45E118623B2C}"/>
              </a:ext>
            </a:extLst>
          </p:cNvPr>
          <p:cNvSpPr/>
          <p:nvPr/>
        </p:nvSpPr>
        <p:spPr>
          <a:xfrm>
            <a:off x="6972647" y="3640887"/>
            <a:ext cx="527560" cy="556052"/>
          </a:xfrm>
          <a:custGeom>
            <a:avLst/>
            <a:gdLst/>
            <a:ahLst/>
            <a:cxnLst/>
            <a:rect l="l" t="t" r="r" b="b"/>
            <a:pathLst>
              <a:path w="12760" h="12619" extrusionOk="0">
                <a:moveTo>
                  <a:pt x="10082" y="2190"/>
                </a:moveTo>
                <a:lnTo>
                  <a:pt x="11027" y="2726"/>
                </a:lnTo>
                <a:lnTo>
                  <a:pt x="8948" y="6317"/>
                </a:lnTo>
                <a:lnTo>
                  <a:pt x="8003" y="5781"/>
                </a:lnTo>
                <a:cubicBezTo>
                  <a:pt x="8349" y="5151"/>
                  <a:pt x="9704" y="2820"/>
                  <a:pt x="10082" y="2190"/>
                </a:cubicBezTo>
                <a:close/>
                <a:moveTo>
                  <a:pt x="7813" y="6601"/>
                </a:moveTo>
                <a:lnTo>
                  <a:pt x="8318" y="6916"/>
                </a:lnTo>
                <a:lnTo>
                  <a:pt x="7782" y="7262"/>
                </a:lnTo>
                <a:lnTo>
                  <a:pt x="7813" y="6601"/>
                </a:lnTo>
                <a:close/>
                <a:moveTo>
                  <a:pt x="10554" y="8522"/>
                </a:moveTo>
                <a:cubicBezTo>
                  <a:pt x="10806" y="8522"/>
                  <a:pt x="10964" y="8711"/>
                  <a:pt x="10964" y="8900"/>
                </a:cubicBezTo>
                <a:cubicBezTo>
                  <a:pt x="10964" y="9153"/>
                  <a:pt x="10806" y="9342"/>
                  <a:pt x="10554" y="9342"/>
                </a:cubicBezTo>
                <a:lnTo>
                  <a:pt x="5608" y="9342"/>
                </a:lnTo>
                <a:cubicBezTo>
                  <a:pt x="5356" y="9342"/>
                  <a:pt x="5167" y="9153"/>
                  <a:pt x="5167" y="8900"/>
                </a:cubicBezTo>
                <a:cubicBezTo>
                  <a:pt x="5167" y="8680"/>
                  <a:pt x="5356" y="8522"/>
                  <a:pt x="5608" y="8522"/>
                </a:cubicBezTo>
                <a:close/>
                <a:moveTo>
                  <a:pt x="3088" y="5592"/>
                </a:moveTo>
                <a:cubicBezTo>
                  <a:pt x="3308" y="5592"/>
                  <a:pt x="3497" y="5813"/>
                  <a:pt x="3497" y="6002"/>
                </a:cubicBezTo>
                <a:lnTo>
                  <a:pt x="3497" y="6286"/>
                </a:lnTo>
                <a:cubicBezTo>
                  <a:pt x="3970" y="6443"/>
                  <a:pt x="4348" y="6916"/>
                  <a:pt x="4348" y="7451"/>
                </a:cubicBezTo>
                <a:cubicBezTo>
                  <a:pt x="4348" y="7703"/>
                  <a:pt x="4159" y="7861"/>
                  <a:pt x="3907" y="7861"/>
                </a:cubicBezTo>
                <a:cubicBezTo>
                  <a:pt x="3655" y="7861"/>
                  <a:pt x="3497" y="7640"/>
                  <a:pt x="3497" y="7451"/>
                </a:cubicBezTo>
                <a:cubicBezTo>
                  <a:pt x="3497" y="7231"/>
                  <a:pt x="3308" y="7010"/>
                  <a:pt x="3088" y="7010"/>
                </a:cubicBezTo>
                <a:cubicBezTo>
                  <a:pt x="2836" y="7010"/>
                  <a:pt x="2678" y="7231"/>
                  <a:pt x="2678" y="7451"/>
                </a:cubicBezTo>
                <a:cubicBezTo>
                  <a:pt x="2678" y="7703"/>
                  <a:pt x="3025" y="7924"/>
                  <a:pt x="3340" y="8176"/>
                </a:cubicBezTo>
                <a:cubicBezTo>
                  <a:pt x="3781" y="8491"/>
                  <a:pt x="4348" y="8869"/>
                  <a:pt x="4348" y="9531"/>
                </a:cubicBezTo>
                <a:cubicBezTo>
                  <a:pt x="4348" y="10098"/>
                  <a:pt x="3970" y="10539"/>
                  <a:pt x="3497" y="10728"/>
                </a:cubicBezTo>
                <a:lnTo>
                  <a:pt x="3497" y="11011"/>
                </a:lnTo>
                <a:cubicBezTo>
                  <a:pt x="3497" y="11232"/>
                  <a:pt x="3308" y="11452"/>
                  <a:pt x="3088" y="11452"/>
                </a:cubicBezTo>
                <a:cubicBezTo>
                  <a:pt x="2836" y="11452"/>
                  <a:pt x="2678" y="11232"/>
                  <a:pt x="2678" y="11011"/>
                </a:cubicBezTo>
                <a:lnTo>
                  <a:pt x="2678" y="10728"/>
                </a:lnTo>
                <a:cubicBezTo>
                  <a:pt x="2206" y="10570"/>
                  <a:pt x="1859" y="10098"/>
                  <a:pt x="1859" y="9531"/>
                </a:cubicBezTo>
                <a:cubicBezTo>
                  <a:pt x="1859" y="9310"/>
                  <a:pt x="2048" y="9121"/>
                  <a:pt x="2300" y="9121"/>
                </a:cubicBezTo>
                <a:cubicBezTo>
                  <a:pt x="2521" y="9121"/>
                  <a:pt x="2678" y="9310"/>
                  <a:pt x="2678" y="9531"/>
                </a:cubicBezTo>
                <a:cubicBezTo>
                  <a:pt x="2678" y="9783"/>
                  <a:pt x="2867" y="9940"/>
                  <a:pt x="3088" y="9940"/>
                </a:cubicBezTo>
                <a:cubicBezTo>
                  <a:pt x="3308" y="9940"/>
                  <a:pt x="3497" y="9751"/>
                  <a:pt x="3497" y="9531"/>
                </a:cubicBezTo>
                <a:cubicBezTo>
                  <a:pt x="3497" y="9310"/>
                  <a:pt x="3182" y="9089"/>
                  <a:pt x="2836" y="8837"/>
                </a:cubicBezTo>
                <a:cubicBezTo>
                  <a:pt x="2395" y="8522"/>
                  <a:pt x="1859" y="8113"/>
                  <a:pt x="1859" y="7451"/>
                </a:cubicBezTo>
                <a:cubicBezTo>
                  <a:pt x="1859" y="6916"/>
                  <a:pt x="2206" y="6475"/>
                  <a:pt x="2678" y="6286"/>
                </a:cubicBezTo>
                <a:lnTo>
                  <a:pt x="2678" y="6002"/>
                </a:lnTo>
                <a:cubicBezTo>
                  <a:pt x="2678" y="5750"/>
                  <a:pt x="2867" y="5592"/>
                  <a:pt x="3088" y="5592"/>
                </a:cubicBezTo>
                <a:close/>
                <a:moveTo>
                  <a:pt x="10554" y="11011"/>
                </a:moveTo>
                <a:cubicBezTo>
                  <a:pt x="10806" y="11011"/>
                  <a:pt x="10964" y="11200"/>
                  <a:pt x="10964" y="11452"/>
                </a:cubicBezTo>
                <a:cubicBezTo>
                  <a:pt x="10964" y="11641"/>
                  <a:pt x="10806" y="11830"/>
                  <a:pt x="10554" y="11830"/>
                </a:cubicBezTo>
                <a:lnTo>
                  <a:pt x="5608" y="11830"/>
                </a:lnTo>
                <a:cubicBezTo>
                  <a:pt x="5356" y="11830"/>
                  <a:pt x="5167" y="11641"/>
                  <a:pt x="5167" y="11452"/>
                </a:cubicBezTo>
                <a:cubicBezTo>
                  <a:pt x="5167" y="11200"/>
                  <a:pt x="5356" y="11011"/>
                  <a:pt x="5608" y="11011"/>
                </a:cubicBezTo>
                <a:close/>
                <a:moveTo>
                  <a:pt x="10933" y="1"/>
                </a:moveTo>
                <a:cubicBezTo>
                  <a:pt x="10599" y="1"/>
                  <a:pt x="10280" y="176"/>
                  <a:pt x="10113" y="489"/>
                </a:cubicBezTo>
                <a:lnTo>
                  <a:pt x="7877" y="4395"/>
                </a:lnTo>
                <a:lnTo>
                  <a:pt x="1229" y="4395"/>
                </a:lnTo>
                <a:cubicBezTo>
                  <a:pt x="567" y="4395"/>
                  <a:pt x="0" y="4931"/>
                  <a:pt x="0" y="5592"/>
                </a:cubicBezTo>
                <a:lnTo>
                  <a:pt x="0" y="11389"/>
                </a:lnTo>
                <a:cubicBezTo>
                  <a:pt x="0" y="12051"/>
                  <a:pt x="567" y="12618"/>
                  <a:pt x="1229" y="12618"/>
                </a:cubicBezTo>
                <a:lnTo>
                  <a:pt x="11437" y="12618"/>
                </a:lnTo>
                <a:cubicBezTo>
                  <a:pt x="12098" y="12618"/>
                  <a:pt x="12697" y="12082"/>
                  <a:pt x="12697" y="11389"/>
                </a:cubicBezTo>
                <a:lnTo>
                  <a:pt x="12697" y="5592"/>
                </a:lnTo>
                <a:cubicBezTo>
                  <a:pt x="12602" y="4931"/>
                  <a:pt x="12067" y="4395"/>
                  <a:pt x="11374" y="4395"/>
                </a:cubicBezTo>
                <a:lnTo>
                  <a:pt x="11027" y="4395"/>
                </a:lnTo>
                <a:lnTo>
                  <a:pt x="12476" y="1875"/>
                </a:lnTo>
                <a:cubicBezTo>
                  <a:pt x="12760" y="1402"/>
                  <a:pt x="12602" y="804"/>
                  <a:pt x="12130" y="583"/>
                </a:cubicBezTo>
                <a:lnTo>
                  <a:pt x="11437" y="142"/>
                </a:lnTo>
                <a:cubicBezTo>
                  <a:pt x="11277" y="46"/>
                  <a:pt x="11103" y="1"/>
                  <a:pt x="10933" y="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/>
          </a:p>
        </p:txBody>
      </p:sp>
      <p:grpSp>
        <p:nvGrpSpPr>
          <p:cNvPr id="35" name="Google Shape;10118;p74">
            <a:extLst>
              <a:ext uri="{FF2B5EF4-FFF2-40B4-BE49-F238E27FC236}">
                <a16:creationId xmlns:a16="http://schemas.microsoft.com/office/drawing/2014/main" id="{35E1D321-CB7B-CBED-5FC8-1EEE4A0AE4EB}"/>
              </a:ext>
            </a:extLst>
          </p:cNvPr>
          <p:cNvGrpSpPr/>
          <p:nvPr/>
        </p:nvGrpSpPr>
        <p:grpSpPr>
          <a:xfrm>
            <a:off x="11299091" y="2764181"/>
            <a:ext cx="467528" cy="505891"/>
            <a:chOff x="-59400775" y="4084200"/>
            <a:chExt cx="311125" cy="31587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6" name="Google Shape;10119;p74">
              <a:extLst>
                <a:ext uri="{FF2B5EF4-FFF2-40B4-BE49-F238E27FC236}">
                  <a16:creationId xmlns:a16="http://schemas.microsoft.com/office/drawing/2014/main" id="{00CA5445-C76E-EE1A-66D4-47C495E5B75F}"/>
                </a:ext>
              </a:extLst>
            </p:cNvPr>
            <p:cNvSpPr/>
            <p:nvPr/>
          </p:nvSpPr>
          <p:spPr>
            <a:xfrm>
              <a:off x="-59400775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796" y="851"/>
                  </a:moveTo>
                  <a:cubicBezTo>
                    <a:pt x="2048" y="851"/>
                    <a:pt x="2237" y="1071"/>
                    <a:pt x="2237" y="1260"/>
                  </a:cubicBezTo>
                  <a:cubicBezTo>
                    <a:pt x="2237" y="1449"/>
                    <a:pt x="2048" y="1701"/>
                    <a:pt x="1796" y="1701"/>
                  </a:cubicBezTo>
                  <a:cubicBezTo>
                    <a:pt x="1576" y="1701"/>
                    <a:pt x="1418" y="1481"/>
                    <a:pt x="1418" y="1260"/>
                  </a:cubicBezTo>
                  <a:cubicBezTo>
                    <a:pt x="1418" y="1008"/>
                    <a:pt x="1576" y="851"/>
                    <a:pt x="1796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cubicBezTo>
                    <a:pt x="0" y="2741"/>
                    <a:pt x="536" y="3308"/>
                    <a:pt x="1229" y="3308"/>
                  </a:cubicBezTo>
                  <a:lnTo>
                    <a:pt x="2332" y="3308"/>
                  </a:lnTo>
                  <a:cubicBezTo>
                    <a:pt x="2993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7" name="Google Shape;10120;p74">
              <a:extLst>
                <a:ext uri="{FF2B5EF4-FFF2-40B4-BE49-F238E27FC236}">
                  <a16:creationId xmlns:a16="http://schemas.microsoft.com/office/drawing/2014/main" id="{68B21FAD-A2B3-9631-2D7A-582F5D5B1C89}"/>
                </a:ext>
              </a:extLst>
            </p:cNvPr>
            <p:cNvSpPr/>
            <p:nvPr/>
          </p:nvSpPr>
          <p:spPr>
            <a:xfrm>
              <a:off x="-59400000" y="4084200"/>
              <a:ext cx="89825" cy="212700"/>
            </a:xfrm>
            <a:custGeom>
              <a:avLst/>
              <a:gdLst/>
              <a:ahLst/>
              <a:cxnLst/>
              <a:rect l="l" t="t" r="r" b="b"/>
              <a:pathLst>
                <a:path w="3593" h="8508" extrusionOk="0">
                  <a:moveTo>
                    <a:pt x="1734" y="1607"/>
                  </a:moveTo>
                  <a:cubicBezTo>
                    <a:pt x="1923" y="1607"/>
                    <a:pt x="2175" y="1797"/>
                    <a:pt x="2175" y="2049"/>
                  </a:cubicBezTo>
                  <a:lnTo>
                    <a:pt x="2175" y="7278"/>
                  </a:lnTo>
                  <a:cubicBezTo>
                    <a:pt x="2175" y="7499"/>
                    <a:pt x="1986" y="7656"/>
                    <a:pt x="1734" y="7656"/>
                  </a:cubicBezTo>
                  <a:cubicBezTo>
                    <a:pt x="1513" y="7656"/>
                    <a:pt x="1356" y="7467"/>
                    <a:pt x="1356" y="7278"/>
                  </a:cubicBezTo>
                  <a:lnTo>
                    <a:pt x="1356" y="2049"/>
                  </a:lnTo>
                  <a:cubicBezTo>
                    <a:pt x="1356" y="1797"/>
                    <a:pt x="1545" y="1607"/>
                    <a:pt x="1734" y="1607"/>
                  </a:cubicBezTo>
                  <a:close/>
                  <a:moveTo>
                    <a:pt x="1230" y="1"/>
                  </a:moveTo>
                  <a:cubicBezTo>
                    <a:pt x="568" y="1"/>
                    <a:pt x="1" y="536"/>
                    <a:pt x="1" y="1198"/>
                  </a:cubicBezTo>
                  <a:lnTo>
                    <a:pt x="1" y="8507"/>
                  </a:lnTo>
                  <a:lnTo>
                    <a:pt x="3593" y="8507"/>
                  </a:lnTo>
                  <a:lnTo>
                    <a:pt x="3593" y="1198"/>
                  </a:lnTo>
                  <a:cubicBezTo>
                    <a:pt x="3561" y="536"/>
                    <a:pt x="2994" y="1"/>
                    <a:pt x="23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8" name="Google Shape;10121;p74">
              <a:extLst>
                <a:ext uri="{FF2B5EF4-FFF2-40B4-BE49-F238E27FC236}">
                  <a16:creationId xmlns:a16="http://schemas.microsoft.com/office/drawing/2014/main" id="{478DF90A-1263-469B-1594-2F944B22B210}"/>
                </a:ext>
              </a:extLst>
            </p:cNvPr>
            <p:cNvSpPr/>
            <p:nvPr/>
          </p:nvSpPr>
          <p:spPr>
            <a:xfrm>
              <a:off x="-59290500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796" y="851"/>
                  </a:moveTo>
                  <a:cubicBezTo>
                    <a:pt x="2048" y="851"/>
                    <a:pt x="2205" y="1071"/>
                    <a:pt x="2205" y="1260"/>
                  </a:cubicBezTo>
                  <a:cubicBezTo>
                    <a:pt x="2205" y="1449"/>
                    <a:pt x="2016" y="1701"/>
                    <a:pt x="1796" y="1701"/>
                  </a:cubicBezTo>
                  <a:cubicBezTo>
                    <a:pt x="1575" y="1701"/>
                    <a:pt x="1386" y="1481"/>
                    <a:pt x="1386" y="1260"/>
                  </a:cubicBezTo>
                  <a:cubicBezTo>
                    <a:pt x="1386" y="1008"/>
                    <a:pt x="1575" y="851"/>
                    <a:pt x="1796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cubicBezTo>
                    <a:pt x="0" y="2741"/>
                    <a:pt x="536" y="3308"/>
                    <a:pt x="1260" y="3308"/>
                  </a:cubicBezTo>
                  <a:lnTo>
                    <a:pt x="2363" y="3308"/>
                  </a:lnTo>
                  <a:cubicBezTo>
                    <a:pt x="3025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9" name="Google Shape;10122;p74">
              <a:extLst>
                <a:ext uri="{FF2B5EF4-FFF2-40B4-BE49-F238E27FC236}">
                  <a16:creationId xmlns:a16="http://schemas.microsoft.com/office/drawing/2014/main" id="{D669F79C-0624-EC9A-EC9E-2E308B2EC6C5}"/>
                </a:ext>
              </a:extLst>
            </p:cNvPr>
            <p:cNvSpPr/>
            <p:nvPr/>
          </p:nvSpPr>
          <p:spPr>
            <a:xfrm>
              <a:off x="-59290500" y="4084200"/>
              <a:ext cx="89800" cy="212700"/>
            </a:xfrm>
            <a:custGeom>
              <a:avLst/>
              <a:gdLst/>
              <a:ahLst/>
              <a:cxnLst/>
              <a:rect l="l" t="t" r="r" b="b"/>
              <a:pathLst>
                <a:path w="3592" h="8508" extrusionOk="0">
                  <a:moveTo>
                    <a:pt x="1796" y="1607"/>
                  </a:moveTo>
                  <a:cubicBezTo>
                    <a:pt x="2048" y="1607"/>
                    <a:pt x="2205" y="1797"/>
                    <a:pt x="2205" y="2049"/>
                  </a:cubicBezTo>
                  <a:lnTo>
                    <a:pt x="2205" y="7278"/>
                  </a:lnTo>
                  <a:cubicBezTo>
                    <a:pt x="2205" y="7499"/>
                    <a:pt x="2016" y="7656"/>
                    <a:pt x="1796" y="7656"/>
                  </a:cubicBezTo>
                  <a:cubicBezTo>
                    <a:pt x="1607" y="7656"/>
                    <a:pt x="1386" y="7467"/>
                    <a:pt x="1386" y="7278"/>
                  </a:cubicBezTo>
                  <a:lnTo>
                    <a:pt x="1386" y="2049"/>
                  </a:lnTo>
                  <a:cubicBezTo>
                    <a:pt x="1386" y="1797"/>
                    <a:pt x="1575" y="1607"/>
                    <a:pt x="1796" y="1607"/>
                  </a:cubicBezTo>
                  <a:close/>
                  <a:moveTo>
                    <a:pt x="1260" y="1"/>
                  </a:moveTo>
                  <a:cubicBezTo>
                    <a:pt x="599" y="1"/>
                    <a:pt x="0" y="536"/>
                    <a:pt x="0" y="1198"/>
                  </a:cubicBezTo>
                  <a:lnTo>
                    <a:pt x="0" y="8507"/>
                  </a:lnTo>
                  <a:lnTo>
                    <a:pt x="3592" y="8507"/>
                  </a:lnTo>
                  <a:lnTo>
                    <a:pt x="3592" y="1198"/>
                  </a:lnTo>
                  <a:cubicBezTo>
                    <a:pt x="3592" y="536"/>
                    <a:pt x="3025" y="1"/>
                    <a:pt x="2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0" name="Google Shape;10123;p74">
              <a:extLst>
                <a:ext uri="{FF2B5EF4-FFF2-40B4-BE49-F238E27FC236}">
                  <a16:creationId xmlns:a16="http://schemas.microsoft.com/office/drawing/2014/main" id="{54D052F2-DDB6-6259-34CC-E6CFE36A5787}"/>
                </a:ext>
              </a:extLst>
            </p:cNvPr>
            <p:cNvSpPr/>
            <p:nvPr/>
          </p:nvSpPr>
          <p:spPr>
            <a:xfrm>
              <a:off x="-59181025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828" y="851"/>
                  </a:moveTo>
                  <a:cubicBezTo>
                    <a:pt x="2080" y="851"/>
                    <a:pt x="2269" y="1071"/>
                    <a:pt x="2269" y="1260"/>
                  </a:cubicBezTo>
                  <a:cubicBezTo>
                    <a:pt x="2269" y="1449"/>
                    <a:pt x="2080" y="1701"/>
                    <a:pt x="1828" y="1701"/>
                  </a:cubicBezTo>
                  <a:cubicBezTo>
                    <a:pt x="1607" y="1701"/>
                    <a:pt x="1450" y="1481"/>
                    <a:pt x="1450" y="1260"/>
                  </a:cubicBezTo>
                  <a:cubicBezTo>
                    <a:pt x="1450" y="1008"/>
                    <a:pt x="1607" y="851"/>
                    <a:pt x="1828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lnTo>
                    <a:pt x="32" y="2079"/>
                  </a:lnTo>
                  <a:cubicBezTo>
                    <a:pt x="32" y="2741"/>
                    <a:pt x="567" y="3308"/>
                    <a:pt x="1261" y="3308"/>
                  </a:cubicBezTo>
                  <a:lnTo>
                    <a:pt x="2363" y="3308"/>
                  </a:lnTo>
                  <a:cubicBezTo>
                    <a:pt x="3025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" name="Google Shape;10124;p74">
              <a:extLst>
                <a:ext uri="{FF2B5EF4-FFF2-40B4-BE49-F238E27FC236}">
                  <a16:creationId xmlns:a16="http://schemas.microsoft.com/office/drawing/2014/main" id="{1EEAEF1A-1D22-C59D-F0ED-B2FEE2C3A8E6}"/>
                </a:ext>
              </a:extLst>
            </p:cNvPr>
            <p:cNvSpPr/>
            <p:nvPr/>
          </p:nvSpPr>
          <p:spPr>
            <a:xfrm>
              <a:off x="-59179450" y="4084200"/>
              <a:ext cx="89800" cy="212700"/>
            </a:xfrm>
            <a:custGeom>
              <a:avLst/>
              <a:gdLst/>
              <a:ahLst/>
              <a:cxnLst/>
              <a:rect l="l" t="t" r="r" b="b"/>
              <a:pathLst>
                <a:path w="3592" h="8508" extrusionOk="0">
                  <a:moveTo>
                    <a:pt x="1733" y="1607"/>
                  </a:moveTo>
                  <a:cubicBezTo>
                    <a:pt x="1922" y="1607"/>
                    <a:pt x="2174" y="1797"/>
                    <a:pt x="2174" y="2049"/>
                  </a:cubicBezTo>
                  <a:lnTo>
                    <a:pt x="2174" y="7278"/>
                  </a:lnTo>
                  <a:cubicBezTo>
                    <a:pt x="2174" y="7499"/>
                    <a:pt x="1985" y="7656"/>
                    <a:pt x="1733" y="7656"/>
                  </a:cubicBezTo>
                  <a:cubicBezTo>
                    <a:pt x="1513" y="7656"/>
                    <a:pt x="1355" y="7467"/>
                    <a:pt x="1355" y="7278"/>
                  </a:cubicBezTo>
                  <a:lnTo>
                    <a:pt x="1355" y="2049"/>
                  </a:lnTo>
                  <a:cubicBezTo>
                    <a:pt x="1355" y="1797"/>
                    <a:pt x="1544" y="1607"/>
                    <a:pt x="1733" y="1607"/>
                  </a:cubicBezTo>
                  <a:close/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507"/>
                  </a:lnTo>
                  <a:lnTo>
                    <a:pt x="3592" y="8507"/>
                  </a:lnTo>
                  <a:lnTo>
                    <a:pt x="3592" y="1198"/>
                  </a:lnTo>
                  <a:cubicBezTo>
                    <a:pt x="3560" y="536"/>
                    <a:pt x="2993" y="1"/>
                    <a:pt x="23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42" name="Google Shape;10129;p74">
            <a:extLst>
              <a:ext uri="{FF2B5EF4-FFF2-40B4-BE49-F238E27FC236}">
                <a16:creationId xmlns:a16="http://schemas.microsoft.com/office/drawing/2014/main" id="{03ED35C7-0BB5-0ACF-908B-401074FE93EC}"/>
              </a:ext>
            </a:extLst>
          </p:cNvPr>
          <p:cNvGrpSpPr/>
          <p:nvPr/>
        </p:nvGrpSpPr>
        <p:grpSpPr>
          <a:xfrm>
            <a:off x="7821710" y="1613796"/>
            <a:ext cx="570257" cy="714064"/>
            <a:chOff x="-64022550" y="3727425"/>
            <a:chExt cx="270175" cy="31742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3" name="Google Shape;10130;p74">
              <a:extLst>
                <a:ext uri="{FF2B5EF4-FFF2-40B4-BE49-F238E27FC236}">
                  <a16:creationId xmlns:a16="http://schemas.microsoft.com/office/drawing/2014/main" id="{4065BA69-F3BB-B962-0DA9-7B6031DDA619}"/>
                </a:ext>
              </a:extLst>
            </p:cNvPr>
            <p:cNvSpPr/>
            <p:nvPr/>
          </p:nvSpPr>
          <p:spPr>
            <a:xfrm>
              <a:off x="-64022550" y="3912500"/>
              <a:ext cx="270175" cy="90600"/>
            </a:xfrm>
            <a:custGeom>
              <a:avLst/>
              <a:gdLst/>
              <a:ahLst/>
              <a:cxnLst/>
              <a:rect l="l" t="t" r="r" b="b"/>
              <a:pathLst>
                <a:path w="10807" h="3624" extrusionOk="0">
                  <a:moveTo>
                    <a:pt x="2111" y="1"/>
                  </a:moveTo>
                  <a:cubicBezTo>
                    <a:pt x="945" y="1"/>
                    <a:pt x="0" y="946"/>
                    <a:pt x="0" y="2080"/>
                  </a:cubicBezTo>
                  <a:lnTo>
                    <a:pt x="0" y="3183"/>
                  </a:lnTo>
                  <a:cubicBezTo>
                    <a:pt x="0" y="3435"/>
                    <a:pt x="221" y="3624"/>
                    <a:pt x="441" y="3624"/>
                  </a:cubicBezTo>
                  <a:lnTo>
                    <a:pt x="10365" y="3624"/>
                  </a:lnTo>
                  <a:cubicBezTo>
                    <a:pt x="10618" y="3624"/>
                    <a:pt x="10807" y="3435"/>
                    <a:pt x="10807" y="3183"/>
                  </a:cubicBezTo>
                  <a:lnTo>
                    <a:pt x="10807" y="2080"/>
                  </a:lnTo>
                  <a:cubicBezTo>
                    <a:pt x="10807" y="946"/>
                    <a:pt x="9861" y="1"/>
                    <a:pt x="87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4" name="Google Shape;10131;p74">
              <a:extLst>
                <a:ext uri="{FF2B5EF4-FFF2-40B4-BE49-F238E27FC236}">
                  <a16:creationId xmlns:a16="http://schemas.microsoft.com/office/drawing/2014/main" id="{F8E38EA9-42DA-4268-7794-660BADAC6D26}"/>
                </a:ext>
              </a:extLst>
            </p:cNvPr>
            <p:cNvSpPr/>
            <p:nvPr/>
          </p:nvSpPr>
          <p:spPr>
            <a:xfrm>
              <a:off x="-64000500" y="4023550"/>
              <a:ext cx="227650" cy="21300"/>
            </a:xfrm>
            <a:custGeom>
              <a:avLst/>
              <a:gdLst/>
              <a:ahLst/>
              <a:cxnLst/>
              <a:rect l="l" t="t" r="r" b="b"/>
              <a:pathLst>
                <a:path w="9106" h="852" extrusionOk="0">
                  <a:moveTo>
                    <a:pt x="0" y="1"/>
                  </a:moveTo>
                  <a:lnTo>
                    <a:pt x="0" y="442"/>
                  </a:lnTo>
                  <a:cubicBezTo>
                    <a:pt x="0" y="694"/>
                    <a:pt x="190" y="851"/>
                    <a:pt x="442" y="851"/>
                  </a:cubicBezTo>
                  <a:lnTo>
                    <a:pt x="8696" y="851"/>
                  </a:lnTo>
                  <a:cubicBezTo>
                    <a:pt x="8948" y="851"/>
                    <a:pt x="9105" y="631"/>
                    <a:pt x="9105" y="442"/>
                  </a:cubicBezTo>
                  <a:lnTo>
                    <a:pt x="910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5" name="Google Shape;10132;p74">
              <a:extLst>
                <a:ext uri="{FF2B5EF4-FFF2-40B4-BE49-F238E27FC236}">
                  <a16:creationId xmlns:a16="http://schemas.microsoft.com/office/drawing/2014/main" id="{09708AA4-64F2-A0C6-43FD-CC1E75EBC50E}"/>
                </a:ext>
              </a:extLst>
            </p:cNvPr>
            <p:cNvSpPr/>
            <p:nvPr/>
          </p:nvSpPr>
          <p:spPr>
            <a:xfrm>
              <a:off x="-63960325" y="3727425"/>
              <a:ext cx="144925" cy="165425"/>
            </a:xfrm>
            <a:custGeom>
              <a:avLst/>
              <a:gdLst/>
              <a:ahLst/>
              <a:cxnLst/>
              <a:rect l="l" t="t" r="r" b="b"/>
              <a:pathLst>
                <a:path w="5797" h="6617" extrusionOk="0">
                  <a:moveTo>
                    <a:pt x="2930" y="0"/>
                  </a:moveTo>
                  <a:cubicBezTo>
                    <a:pt x="1292" y="0"/>
                    <a:pt x="0" y="1292"/>
                    <a:pt x="0" y="2867"/>
                  </a:cubicBezTo>
                  <a:cubicBezTo>
                    <a:pt x="32" y="3812"/>
                    <a:pt x="504" y="4694"/>
                    <a:pt x="1260" y="5230"/>
                  </a:cubicBezTo>
                  <a:lnTo>
                    <a:pt x="1260" y="6616"/>
                  </a:lnTo>
                  <a:lnTo>
                    <a:pt x="4568" y="6616"/>
                  </a:lnTo>
                  <a:lnTo>
                    <a:pt x="4568" y="5230"/>
                  </a:lnTo>
                  <a:cubicBezTo>
                    <a:pt x="5356" y="4694"/>
                    <a:pt x="5797" y="3812"/>
                    <a:pt x="5797" y="2867"/>
                  </a:cubicBezTo>
                  <a:cubicBezTo>
                    <a:pt x="5797" y="1260"/>
                    <a:pt x="4505" y="0"/>
                    <a:pt x="29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46" name="Google Shape;10154;p74">
            <a:extLst>
              <a:ext uri="{FF2B5EF4-FFF2-40B4-BE49-F238E27FC236}">
                <a16:creationId xmlns:a16="http://schemas.microsoft.com/office/drawing/2014/main" id="{D14184D5-59D2-DB91-4549-0A406D9075BB}"/>
              </a:ext>
            </a:extLst>
          </p:cNvPr>
          <p:cNvGrpSpPr/>
          <p:nvPr/>
        </p:nvGrpSpPr>
        <p:grpSpPr>
          <a:xfrm>
            <a:off x="7924637" y="3640453"/>
            <a:ext cx="523675" cy="557947"/>
            <a:chOff x="-60255350" y="3733825"/>
            <a:chExt cx="316650" cy="31655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7" name="Google Shape;10155;p74">
              <a:extLst>
                <a:ext uri="{FF2B5EF4-FFF2-40B4-BE49-F238E27FC236}">
                  <a16:creationId xmlns:a16="http://schemas.microsoft.com/office/drawing/2014/main" id="{C929F99C-ADFD-C9C0-DB3F-1DE994DA04DB}"/>
                </a:ext>
              </a:extLst>
            </p:cNvPr>
            <p:cNvSpPr/>
            <p:nvPr/>
          </p:nvSpPr>
          <p:spPr>
            <a:xfrm>
              <a:off x="-60218325" y="3733825"/>
              <a:ext cx="235525" cy="316550"/>
            </a:xfrm>
            <a:custGeom>
              <a:avLst/>
              <a:gdLst/>
              <a:ahLst/>
              <a:cxnLst/>
              <a:rect l="l" t="t" r="r" b="b"/>
              <a:pathLst>
                <a:path w="9421" h="12662" extrusionOk="0">
                  <a:moveTo>
                    <a:pt x="4821" y="1666"/>
                  </a:moveTo>
                  <a:cubicBezTo>
                    <a:pt x="5073" y="1666"/>
                    <a:pt x="5262" y="1886"/>
                    <a:pt x="5262" y="2075"/>
                  </a:cubicBezTo>
                  <a:lnTo>
                    <a:pt x="5262" y="2359"/>
                  </a:lnTo>
                  <a:cubicBezTo>
                    <a:pt x="5734" y="2485"/>
                    <a:pt x="6081" y="2989"/>
                    <a:pt x="6081" y="3525"/>
                  </a:cubicBezTo>
                  <a:cubicBezTo>
                    <a:pt x="6081" y="3777"/>
                    <a:pt x="5892" y="3934"/>
                    <a:pt x="5640" y="3934"/>
                  </a:cubicBezTo>
                  <a:cubicBezTo>
                    <a:pt x="5419" y="3934"/>
                    <a:pt x="5262" y="3714"/>
                    <a:pt x="5262" y="3525"/>
                  </a:cubicBezTo>
                  <a:cubicBezTo>
                    <a:pt x="5262" y="3273"/>
                    <a:pt x="5073" y="3084"/>
                    <a:pt x="4821" y="3084"/>
                  </a:cubicBezTo>
                  <a:cubicBezTo>
                    <a:pt x="4569" y="3084"/>
                    <a:pt x="4411" y="3273"/>
                    <a:pt x="4411" y="3525"/>
                  </a:cubicBezTo>
                  <a:cubicBezTo>
                    <a:pt x="4411" y="3777"/>
                    <a:pt x="4789" y="3997"/>
                    <a:pt x="5104" y="4249"/>
                  </a:cubicBezTo>
                  <a:cubicBezTo>
                    <a:pt x="5514" y="4564"/>
                    <a:pt x="6081" y="4942"/>
                    <a:pt x="6081" y="5604"/>
                  </a:cubicBezTo>
                  <a:cubicBezTo>
                    <a:pt x="6081" y="6171"/>
                    <a:pt x="5734" y="6612"/>
                    <a:pt x="5262" y="6801"/>
                  </a:cubicBezTo>
                  <a:lnTo>
                    <a:pt x="5262" y="7085"/>
                  </a:lnTo>
                  <a:cubicBezTo>
                    <a:pt x="5262" y="7305"/>
                    <a:pt x="5041" y="7463"/>
                    <a:pt x="4821" y="7463"/>
                  </a:cubicBezTo>
                  <a:cubicBezTo>
                    <a:pt x="4569" y="7463"/>
                    <a:pt x="4411" y="7274"/>
                    <a:pt x="4411" y="7085"/>
                  </a:cubicBezTo>
                  <a:lnTo>
                    <a:pt x="4411" y="6801"/>
                  </a:lnTo>
                  <a:cubicBezTo>
                    <a:pt x="3938" y="6644"/>
                    <a:pt x="3592" y="6171"/>
                    <a:pt x="3592" y="5604"/>
                  </a:cubicBezTo>
                  <a:cubicBezTo>
                    <a:pt x="3592" y="5383"/>
                    <a:pt x="3781" y="5194"/>
                    <a:pt x="4033" y="5194"/>
                  </a:cubicBezTo>
                  <a:cubicBezTo>
                    <a:pt x="4253" y="5194"/>
                    <a:pt x="4411" y="5383"/>
                    <a:pt x="4411" y="5604"/>
                  </a:cubicBezTo>
                  <a:cubicBezTo>
                    <a:pt x="4411" y="5856"/>
                    <a:pt x="4632" y="6014"/>
                    <a:pt x="4821" y="6014"/>
                  </a:cubicBezTo>
                  <a:cubicBezTo>
                    <a:pt x="5041" y="6014"/>
                    <a:pt x="5262" y="5824"/>
                    <a:pt x="5262" y="5604"/>
                  </a:cubicBezTo>
                  <a:cubicBezTo>
                    <a:pt x="5262" y="5383"/>
                    <a:pt x="4947" y="5131"/>
                    <a:pt x="4569" y="4911"/>
                  </a:cubicBezTo>
                  <a:cubicBezTo>
                    <a:pt x="4159" y="4596"/>
                    <a:pt x="3592" y="4186"/>
                    <a:pt x="3592" y="3525"/>
                  </a:cubicBezTo>
                  <a:cubicBezTo>
                    <a:pt x="3592" y="2989"/>
                    <a:pt x="3938" y="2548"/>
                    <a:pt x="4411" y="2359"/>
                  </a:cubicBezTo>
                  <a:lnTo>
                    <a:pt x="4411" y="2075"/>
                  </a:lnTo>
                  <a:cubicBezTo>
                    <a:pt x="4411" y="1823"/>
                    <a:pt x="4632" y="1666"/>
                    <a:pt x="4821" y="1666"/>
                  </a:cubicBezTo>
                  <a:close/>
                  <a:moveTo>
                    <a:pt x="6081" y="9385"/>
                  </a:moveTo>
                  <a:lnTo>
                    <a:pt x="6081" y="10235"/>
                  </a:lnTo>
                  <a:lnTo>
                    <a:pt x="3592" y="10235"/>
                  </a:lnTo>
                  <a:lnTo>
                    <a:pt x="3592" y="9385"/>
                  </a:lnTo>
                  <a:close/>
                  <a:moveTo>
                    <a:pt x="4801" y="0"/>
                  </a:moveTo>
                  <a:cubicBezTo>
                    <a:pt x="4498" y="0"/>
                    <a:pt x="4188" y="29"/>
                    <a:pt x="3875" y="91"/>
                  </a:cubicBezTo>
                  <a:cubicBezTo>
                    <a:pt x="2111" y="500"/>
                    <a:pt x="693" y="1949"/>
                    <a:pt x="378" y="3714"/>
                  </a:cubicBezTo>
                  <a:cubicBezTo>
                    <a:pt x="0" y="5698"/>
                    <a:pt x="1008" y="7652"/>
                    <a:pt x="2773" y="8565"/>
                  </a:cubicBezTo>
                  <a:lnTo>
                    <a:pt x="2773" y="10582"/>
                  </a:lnTo>
                  <a:cubicBezTo>
                    <a:pt x="2773" y="11716"/>
                    <a:pt x="3718" y="12661"/>
                    <a:pt x="4852" y="12661"/>
                  </a:cubicBezTo>
                  <a:cubicBezTo>
                    <a:pt x="5986" y="12661"/>
                    <a:pt x="6963" y="11716"/>
                    <a:pt x="6963" y="10582"/>
                  </a:cubicBezTo>
                  <a:lnTo>
                    <a:pt x="6963" y="8565"/>
                  </a:lnTo>
                  <a:cubicBezTo>
                    <a:pt x="8444" y="7778"/>
                    <a:pt x="9420" y="6234"/>
                    <a:pt x="9420" y="4501"/>
                  </a:cubicBezTo>
                  <a:cubicBezTo>
                    <a:pt x="9392" y="2000"/>
                    <a:pt x="7308" y="0"/>
                    <a:pt x="48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8" name="Google Shape;10156;p74">
              <a:extLst>
                <a:ext uri="{FF2B5EF4-FFF2-40B4-BE49-F238E27FC236}">
                  <a16:creationId xmlns:a16="http://schemas.microsoft.com/office/drawing/2014/main" id="{31EB4AF0-812A-C532-ACAE-FCDF3281792A}"/>
                </a:ext>
              </a:extLst>
            </p:cNvPr>
            <p:cNvSpPr/>
            <p:nvPr/>
          </p:nvSpPr>
          <p:spPr>
            <a:xfrm>
              <a:off x="-60255350" y="3844775"/>
              <a:ext cx="34675" cy="20500"/>
            </a:xfrm>
            <a:custGeom>
              <a:avLst/>
              <a:gdLst/>
              <a:ahLst/>
              <a:cxnLst/>
              <a:rect l="l" t="t" r="r" b="b"/>
              <a:pathLst>
                <a:path w="1387" h="820" extrusionOk="0">
                  <a:moveTo>
                    <a:pt x="379" y="0"/>
                  </a:moveTo>
                  <a:cubicBezTo>
                    <a:pt x="158" y="0"/>
                    <a:pt x="1" y="189"/>
                    <a:pt x="1" y="378"/>
                  </a:cubicBezTo>
                  <a:cubicBezTo>
                    <a:pt x="1" y="630"/>
                    <a:pt x="190" y="819"/>
                    <a:pt x="379" y="819"/>
                  </a:cubicBezTo>
                  <a:lnTo>
                    <a:pt x="946" y="819"/>
                  </a:lnTo>
                  <a:cubicBezTo>
                    <a:pt x="1166" y="819"/>
                    <a:pt x="1387" y="630"/>
                    <a:pt x="1387" y="378"/>
                  </a:cubicBezTo>
                  <a:cubicBezTo>
                    <a:pt x="1387" y="158"/>
                    <a:pt x="1166" y="0"/>
                    <a:pt x="9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9" name="Google Shape;10157;p74">
              <a:extLst>
                <a:ext uri="{FF2B5EF4-FFF2-40B4-BE49-F238E27FC236}">
                  <a16:creationId xmlns:a16="http://schemas.microsoft.com/office/drawing/2014/main" id="{DE35D186-9B1A-42C8-E7B5-77E9CEB3FDF7}"/>
                </a:ext>
              </a:extLst>
            </p:cNvPr>
            <p:cNvSpPr/>
            <p:nvPr/>
          </p:nvSpPr>
          <p:spPr>
            <a:xfrm>
              <a:off x="-59974175" y="3844775"/>
              <a:ext cx="35475" cy="20500"/>
            </a:xfrm>
            <a:custGeom>
              <a:avLst/>
              <a:gdLst/>
              <a:ahLst/>
              <a:cxnLst/>
              <a:rect l="l" t="t" r="r" b="b"/>
              <a:pathLst>
                <a:path w="1419" h="820" extrusionOk="0"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cubicBezTo>
                    <a:pt x="1" y="630"/>
                    <a:pt x="221" y="819"/>
                    <a:pt x="442" y="819"/>
                  </a:cubicBezTo>
                  <a:lnTo>
                    <a:pt x="1009" y="819"/>
                  </a:lnTo>
                  <a:cubicBezTo>
                    <a:pt x="1230" y="819"/>
                    <a:pt x="1387" y="630"/>
                    <a:pt x="1387" y="378"/>
                  </a:cubicBezTo>
                  <a:cubicBezTo>
                    <a:pt x="1419" y="158"/>
                    <a:pt x="1230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0" name="Google Shape;10158;p74">
              <a:extLst>
                <a:ext uri="{FF2B5EF4-FFF2-40B4-BE49-F238E27FC236}">
                  <a16:creationId xmlns:a16="http://schemas.microsoft.com/office/drawing/2014/main" id="{52CBB064-5560-3081-F27F-C7B49741587A}"/>
                </a:ext>
              </a:extLst>
            </p:cNvPr>
            <p:cNvSpPr/>
            <p:nvPr/>
          </p:nvSpPr>
          <p:spPr>
            <a:xfrm>
              <a:off x="-60212825" y="393947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836" y="1"/>
                  </a:moveTo>
                  <a:cubicBezTo>
                    <a:pt x="725" y="1"/>
                    <a:pt x="615" y="40"/>
                    <a:pt x="536" y="119"/>
                  </a:cubicBezTo>
                  <a:lnTo>
                    <a:pt x="158" y="497"/>
                  </a:lnTo>
                  <a:cubicBezTo>
                    <a:pt x="1" y="654"/>
                    <a:pt x="1" y="938"/>
                    <a:pt x="158" y="1096"/>
                  </a:cubicBezTo>
                  <a:cubicBezTo>
                    <a:pt x="237" y="1174"/>
                    <a:pt x="340" y="1214"/>
                    <a:pt x="442" y="1214"/>
                  </a:cubicBezTo>
                  <a:cubicBezTo>
                    <a:pt x="544" y="1214"/>
                    <a:pt x="647" y="1174"/>
                    <a:pt x="725" y="1096"/>
                  </a:cubicBezTo>
                  <a:lnTo>
                    <a:pt x="1135" y="686"/>
                  </a:lnTo>
                  <a:cubicBezTo>
                    <a:pt x="1293" y="528"/>
                    <a:pt x="1293" y="245"/>
                    <a:pt x="1135" y="119"/>
                  </a:cubicBezTo>
                  <a:cubicBezTo>
                    <a:pt x="1056" y="40"/>
                    <a:pt x="946" y="1"/>
                    <a:pt x="8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1" name="Google Shape;10159;p74">
              <a:extLst>
                <a:ext uri="{FF2B5EF4-FFF2-40B4-BE49-F238E27FC236}">
                  <a16:creationId xmlns:a16="http://schemas.microsoft.com/office/drawing/2014/main" id="{8191F623-99EB-D7F1-7415-E43E73B6BCEA}"/>
                </a:ext>
              </a:extLst>
            </p:cNvPr>
            <p:cNvSpPr/>
            <p:nvPr/>
          </p:nvSpPr>
          <p:spPr>
            <a:xfrm>
              <a:off x="-60012750" y="373942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835" y="1"/>
                  </a:moveTo>
                  <a:cubicBezTo>
                    <a:pt x="725" y="1"/>
                    <a:pt x="614" y="40"/>
                    <a:pt x="536" y="119"/>
                  </a:cubicBezTo>
                  <a:lnTo>
                    <a:pt x="126" y="497"/>
                  </a:lnTo>
                  <a:cubicBezTo>
                    <a:pt x="0" y="654"/>
                    <a:pt x="0" y="938"/>
                    <a:pt x="126" y="1095"/>
                  </a:cubicBezTo>
                  <a:cubicBezTo>
                    <a:pt x="205" y="1174"/>
                    <a:pt x="315" y="1213"/>
                    <a:pt x="425" y="1213"/>
                  </a:cubicBezTo>
                  <a:cubicBezTo>
                    <a:pt x="536" y="1213"/>
                    <a:pt x="646" y="1174"/>
                    <a:pt x="725" y="1095"/>
                  </a:cubicBezTo>
                  <a:lnTo>
                    <a:pt x="1134" y="686"/>
                  </a:lnTo>
                  <a:cubicBezTo>
                    <a:pt x="1292" y="560"/>
                    <a:pt x="1292" y="276"/>
                    <a:pt x="1134" y="119"/>
                  </a:cubicBezTo>
                  <a:cubicBezTo>
                    <a:pt x="1056" y="40"/>
                    <a:pt x="945" y="1"/>
                    <a:pt x="8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2" name="Google Shape;10160;p74">
              <a:extLst>
                <a:ext uri="{FF2B5EF4-FFF2-40B4-BE49-F238E27FC236}">
                  <a16:creationId xmlns:a16="http://schemas.microsoft.com/office/drawing/2014/main" id="{C23F07FF-65AF-AE70-89DE-81DF86CECEE2}"/>
                </a:ext>
              </a:extLst>
            </p:cNvPr>
            <p:cNvSpPr/>
            <p:nvPr/>
          </p:nvSpPr>
          <p:spPr>
            <a:xfrm>
              <a:off x="-60012750" y="393947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425" y="1"/>
                  </a:moveTo>
                  <a:cubicBezTo>
                    <a:pt x="315" y="1"/>
                    <a:pt x="205" y="40"/>
                    <a:pt x="126" y="119"/>
                  </a:cubicBezTo>
                  <a:cubicBezTo>
                    <a:pt x="0" y="245"/>
                    <a:pt x="0" y="528"/>
                    <a:pt x="126" y="686"/>
                  </a:cubicBezTo>
                  <a:lnTo>
                    <a:pt x="536" y="1096"/>
                  </a:lnTo>
                  <a:cubicBezTo>
                    <a:pt x="614" y="1174"/>
                    <a:pt x="725" y="1214"/>
                    <a:pt x="835" y="1214"/>
                  </a:cubicBezTo>
                  <a:cubicBezTo>
                    <a:pt x="945" y="1214"/>
                    <a:pt x="1056" y="1174"/>
                    <a:pt x="1134" y="1096"/>
                  </a:cubicBezTo>
                  <a:cubicBezTo>
                    <a:pt x="1292" y="938"/>
                    <a:pt x="1292" y="654"/>
                    <a:pt x="1134" y="497"/>
                  </a:cubicBezTo>
                  <a:lnTo>
                    <a:pt x="725" y="119"/>
                  </a:lnTo>
                  <a:cubicBezTo>
                    <a:pt x="646" y="40"/>
                    <a:pt x="536" y="1"/>
                    <a:pt x="4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3" name="Google Shape;10161;p74">
              <a:extLst>
                <a:ext uri="{FF2B5EF4-FFF2-40B4-BE49-F238E27FC236}">
                  <a16:creationId xmlns:a16="http://schemas.microsoft.com/office/drawing/2014/main" id="{35B9631D-19AF-D335-6D9B-B3E50CAF5711}"/>
                </a:ext>
              </a:extLst>
            </p:cNvPr>
            <p:cNvSpPr/>
            <p:nvPr/>
          </p:nvSpPr>
          <p:spPr>
            <a:xfrm>
              <a:off x="-60212825" y="373942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442" y="1"/>
                  </a:moveTo>
                  <a:cubicBezTo>
                    <a:pt x="340" y="1"/>
                    <a:pt x="237" y="40"/>
                    <a:pt x="158" y="119"/>
                  </a:cubicBezTo>
                  <a:cubicBezTo>
                    <a:pt x="1" y="276"/>
                    <a:pt x="1" y="560"/>
                    <a:pt x="158" y="686"/>
                  </a:cubicBezTo>
                  <a:lnTo>
                    <a:pt x="536" y="1095"/>
                  </a:lnTo>
                  <a:cubicBezTo>
                    <a:pt x="615" y="1174"/>
                    <a:pt x="725" y="1213"/>
                    <a:pt x="836" y="1213"/>
                  </a:cubicBezTo>
                  <a:cubicBezTo>
                    <a:pt x="946" y="1213"/>
                    <a:pt x="1056" y="1174"/>
                    <a:pt x="1135" y="1095"/>
                  </a:cubicBezTo>
                  <a:cubicBezTo>
                    <a:pt x="1293" y="938"/>
                    <a:pt x="1293" y="654"/>
                    <a:pt x="1135" y="497"/>
                  </a:cubicBezTo>
                  <a:lnTo>
                    <a:pt x="725" y="119"/>
                  </a:lnTo>
                  <a:cubicBezTo>
                    <a:pt x="647" y="40"/>
                    <a:pt x="544" y="1"/>
                    <a:pt x="4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54" name="Google Shape;10172;p74">
            <a:extLst>
              <a:ext uri="{FF2B5EF4-FFF2-40B4-BE49-F238E27FC236}">
                <a16:creationId xmlns:a16="http://schemas.microsoft.com/office/drawing/2014/main" id="{6A9B2BAD-DA89-8CA6-8EEF-EBC9C87B27CF}"/>
              </a:ext>
            </a:extLst>
          </p:cNvPr>
          <p:cNvGrpSpPr/>
          <p:nvPr/>
        </p:nvGrpSpPr>
        <p:grpSpPr>
          <a:xfrm>
            <a:off x="9424970" y="1631796"/>
            <a:ext cx="683991" cy="722277"/>
            <a:chOff x="-63679950" y="4093450"/>
            <a:chExt cx="320600" cy="31765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55" name="Google Shape;10173;p74">
              <a:extLst>
                <a:ext uri="{FF2B5EF4-FFF2-40B4-BE49-F238E27FC236}">
                  <a16:creationId xmlns:a16="http://schemas.microsoft.com/office/drawing/2014/main" id="{C4B01F53-140E-6196-EE78-FD79E740EC04}"/>
                </a:ext>
              </a:extLst>
            </p:cNvPr>
            <p:cNvSpPr/>
            <p:nvPr/>
          </p:nvSpPr>
          <p:spPr>
            <a:xfrm>
              <a:off x="-63595650" y="4093450"/>
              <a:ext cx="236300" cy="230425"/>
            </a:xfrm>
            <a:custGeom>
              <a:avLst/>
              <a:gdLst/>
              <a:ahLst/>
              <a:cxnLst/>
              <a:rect l="l" t="t" r="r" b="b"/>
              <a:pathLst>
                <a:path w="9452" h="9217" extrusionOk="0">
                  <a:moveTo>
                    <a:pt x="3387" y="836"/>
                  </a:moveTo>
                  <a:cubicBezTo>
                    <a:pt x="3497" y="836"/>
                    <a:pt x="3607" y="875"/>
                    <a:pt x="3686" y="954"/>
                  </a:cubicBezTo>
                  <a:cubicBezTo>
                    <a:pt x="3844" y="1111"/>
                    <a:pt x="3844" y="1395"/>
                    <a:pt x="3686" y="1553"/>
                  </a:cubicBezTo>
                  <a:lnTo>
                    <a:pt x="1638" y="3600"/>
                  </a:lnTo>
                  <a:cubicBezTo>
                    <a:pt x="1560" y="3679"/>
                    <a:pt x="1449" y="3718"/>
                    <a:pt x="1339" y="3718"/>
                  </a:cubicBezTo>
                  <a:cubicBezTo>
                    <a:pt x="1229" y="3718"/>
                    <a:pt x="1118" y="3679"/>
                    <a:pt x="1040" y="3600"/>
                  </a:cubicBezTo>
                  <a:cubicBezTo>
                    <a:pt x="882" y="3443"/>
                    <a:pt x="882" y="3159"/>
                    <a:pt x="1040" y="3002"/>
                  </a:cubicBezTo>
                  <a:lnTo>
                    <a:pt x="3088" y="954"/>
                  </a:lnTo>
                  <a:cubicBezTo>
                    <a:pt x="3166" y="875"/>
                    <a:pt x="3277" y="836"/>
                    <a:pt x="3387" y="836"/>
                  </a:cubicBezTo>
                  <a:close/>
                  <a:moveTo>
                    <a:pt x="8081" y="5530"/>
                  </a:moveTo>
                  <a:cubicBezTo>
                    <a:pt x="8191" y="5530"/>
                    <a:pt x="8302" y="5569"/>
                    <a:pt x="8380" y="5648"/>
                  </a:cubicBezTo>
                  <a:cubicBezTo>
                    <a:pt x="8538" y="5806"/>
                    <a:pt x="8538" y="6089"/>
                    <a:pt x="8380" y="6247"/>
                  </a:cubicBezTo>
                  <a:lnTo>
                    <a:pt x="6333" y="8295"/>
                  </a:lnTo>
                  <a:cubicBezTo>
                    <a:pt x="6254" y="8358"/>
                    <a:pt x="6143" y="8389"/>
                    <a:pt x="6033" y="8389"/>
                  </a:cubicBezTo>
                  <a:cubicBezTo>
                    <a:pt x="5923" y="8389"/>
                    <a:pt x="5813" y="8358"/>
                    <a:pt x="5734" y="8295"/>
                  </a:cubicBezTo>
                  <a:cubicBezTo>
                    <a:pt x="5576" y="8137"/>
                    <a:pt x="5576" y="7853"/>
                    <a:pt x="5734" y="7696"/>
                  </a:cubicBezTo>
                  <a:lnTo>
                    <a:pt x="7782" y="5648"/>
                  </a:lnTo>
                  <a:cubicBezTo>
                    <a:pt x="7861" y="5569"/>
                    <a:pt x="7971" y="5530"/>
                    <a:pt x="8081" y="5530"/>
                  </a:cubicBezTo>
                  <a:close/>
                  <a:moveTo>
                    <a:pt x="3414" y="1"/>
                  </a:moveTo>
                  <a:cubicBezTo>
                    <a:pt x="3095" y="1"/>
                    <a:pt x="2772" y="119"/>
                    <a:pt x="2520" y="355"/>
                  </a:cubicBezTo>
                  <a:lnTo>
                    <a:pt x="473" y="2403"/>
                  </a:lnTo>
                  <a:cubicBezTo>
                    <a:pt x="0" y="2876"/>
                    <a:pt x="0" y="3663"/>
                    <a:pt x="473" y="4199"/>
                  </a:cubicBezTo>
                  <a:cubicBezTo>
                    <a:pt x="700" y="4406"/>
                    <a:pt x="1008" y="4544"/>
                    <a:pt x="1345" y="4544"/>
                  </a:cubicBezTo>
                  <a:cubicBezTo>
                    <a:pt x="1522" y="4544"/>
                    <a:pt x="1706" y="4506"/>
                    <a:pt x="1890" y="4419"/>
                  </a:cubicBezTo>
                  <a:lnTo>
                    <a:pt x="4915" y="7444"/>
                  </a:lnTo>
                  <a:cubicBezTo>
                    <a:pt x="4663" y="7980"/>
                    <a:pt x="4789" y="8515"/>
                    <a:pt x="5135" y="8862"/>
                  </a:cubicBezTo>
                  <a:cubicBezTo>
                    <a:pt x="5372" y="9098"/>
                    <a:pt x="5687" y="9216"/>
                    <a:pt x="6010" y="9216"/>
                  </a:cubicBezTo>
                  <a:cubicBezTo>
                    <a:pt x="6333" y="9216"/>
                    <a:pt x="6663" y="9098"/>
                    <a:pt x="6931" y="8862"/>
                  </a:cubicBezTo>
                  <a:lnTo>
                    <a:pt x="8979" y="6814"/>
                  </a:lnTo>
                  <a:cubicBezTo>
                    <a:pt x="9452" y="6341"/>
                    <a:pt x="9452" y="5554"/>
                    <a:pt x="8979" y="5050"/>
                  </a:cubicBezTo>
                  <a:cubicBezTo>
                    <a:pt x="8757" y="4828"/>
                    <a:pt x="8445" y="4696"/>
                    <a:pt x="8117" y="4696"/>
                  </a:cubicBezTo>
                  <a:cubicBezTo>
                    <a:pt x="7933" y="4696"/>
                    <a:pt x="7743" y="4738"/>
                    <a:pt x="7561" y="4829"/>
                  </a:cubicBezTo>
                  <a:lnTo>
                    <a:pt x="4505" y="1773"/>
                  </a:lnTo>
                  <a:cubicBezTo>
                    <a:pt x="4757" y="1269"/>
                    <a:pt x="4631" y="733"/>
                    <a:pt x="4285" y="355"/>
                  </a:cubicBezTo>
                  <a:cubicBezTo>
                    <a:pt x="4048" y="119"/>
                    <a:pt x="3733" y="1"/>
                    <a:pt x="34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6" name="Google Shape;10174;p74">
              <a:extLst>
                <a:ext uri="{FF2B5EF4-FFF2-40B4-BE49-F238E27FC236}">
                  <a16:creationId xmlns:a16="http://schemas.microsoft.com/office/drawing/2014/main" id="{C2C64D7C-B7D2-C803-8171-417A403EAF3A}"/>
                </a:ext>
              </a:extLst>
            </p:cNvPr>
            <p:cNvSpPr/>
            <p:nvPr/>
          </p:nvSpPr>
          <p:spPr>
            <a:xfrm>
              <a:off x="-63679950" y="4233850"/>
              <a:ext cx="177250" cy="177250"/>
            </a:xfrm>
            <a:custGeom>
              <a:avLst/>
              <a:gdLst/>
              <a:ahLst/>
              <a:cxnLst/>
              <a:rect l="l" t="t" r="r" b="b"/>
              <a:pathLst>
                <a:path w="7090" h="7090" extrusionOk="0">
                  <a:moveTo>
                    <a:pt x="5325" y="1"/>
                  </a:moveTo>
                  <a:lnTo>
                    <a:pt x="4160" y="1166"/>
                  </a:lnTo>
                  <a:cubicBezTo>
                    <a:pt x="4081" y="1088"/>
                    <a:pt x="3971" y="1048"/>
                    <a:pt x="3860" y="1048"/>
                  </a:cubicBezTo>
                  <a:cubicBezTo>
                    <a:pt x="3750" y="1048"/>
                    <a:pt x="3640" y="1088"/>
                    <a:pt x="3561" y="1166"/>
                  </a:cubicBezTo>
                  <a:lnTo>
                    <a:pt x="474" y="4254"/>
                  </a:lnTo>
                  <a:cubicBezTo>
                    <a:pt x="159" y="4569"/>
                    <a:pt x="1" y="4947"/>
                    <a:pt x="1" y="5419"/>
                  </a:cubicBezTo>
                  <a:cubicBezTo>
                    <a:pt x="1" y="5861"/>
                    <a:pt x="159" y="6302"/>
                    <a:pt x="474" y="6617"/>
                  </a:cubicBezTo>
                  <a:cubicBezTo>
                    <a:pt x="789" y="6932"/>
                    <a:pt x="1214" y="7089"/>
                    <a:pt x="1639" y="7089"/>
                  </a:cubicBezTo>
                  <a:cubicBezTo>
                    <a:pt x="2065" y="7089"/>
                    <a:pt x="2490" y="6932"/>
                    <a:pt x="2805" y="6617"/>
                  </a:cubicBezTo>
                  <a:lnTo>
                    <a:pt x="5892" y="3529"/>
                  </a:lnTo>
                  <a:cubicBezTo>
                    <a:pt x="6081" y="3372"/>
                    <a:pt x="6081" y="3088"/>
                    <a:pt x="5924" y="2931"/>
                  </a:cubicBezTo>
                  <a:lnTo>
                    <a:pt x="7090" y="1765"/>
                  </a:lnTo>
                  <a:lnTo>
                    <a:pt x="53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7" name="Google Shape;10175;p74">
              <a:extLst>
                <a:ext uri="{FF2B5EF4-FFF2-40B4-BE49-F238E27FC236}">
                  <a16:creationId xmlns:a16="http://schemas.microsoft.com/office/drawing/2014/main" id="{BE4AD597-8998-5AA7-562D-D27D19279149}"/>
                </a:ext>
              </a:extLst>
            </p:cNvPr>
            <p:cNvSpPr/>
            <p:nvPr/>
          </p:nvSpPr>
          <p:spPr>
            <a:xfrm>
              <a:off x="-63548400" y="4348850"/>
              <a:ext cx="185900" cy="62250"/>
            </a:xfrm>
            <a:custGeom>
              <a:avLst/>
              <a:gdLst/>
              <a:ahLst/>
              <a:cxnLst/>
              <a:rect l="l" t="t" r="r" b="b"/>
              <a:pathLst>
                <a:path w="7436" h="2490" extrusionOk="0">
                  <a:moveTo>
                    <a:pt x="2048" y="0"/>
                  </a:moveTo>
                  <a:cubicBezTo>
                    <a:pt x="1355" y="0"/>
                    <a:pt x="819" y="536"/>
                    <a:pt x="819" y="1229"/>
                  </a:cubicBezTo>
                  <a:lnTo>
                    <a:pt x="819" y="1639"/>
                  </a:lnTo>
                  <a:lnTo>
                    <a:pt x="410" y="1639"/>
                  </a:lnTo>
                  <a:cubicBezTo>
                    <a:pt x="189" y="1639"/>
                    <a:pt x="0" y="1859"/>
                    <a:pt x="0" y="2048"/>
                  </a:cubicBezTo>
                  <a:cubicBezTo>
                    <a:pt x="0" y="2269"/>
                    <a:pt x="189" y="2489"/>
                    <a:pt x="410" y="2489"/>
                  </a:cubicBezTo>
                  <a:lnTo>
                    <a:pt x="7026" y="2489"/>
                  </a:lnTo>
                  <a:cubicBezTo>
                    <a:pt x="7278" y="2489"/>
                    <a:pt x="7435" y="2269"/>
                    <a:pt x="7435" y="2048"/>
                  </a:cubicBezTo>
                  <a:cubicBezTo>
                    <a:pt x="7435" y="1859"/>
                    <a:pt x="7246" y="1639"/>
                    <a:pt x="6994" y="1639"/>
                  </a:cubicBezTo>
                  <a:lnTo>
                    <a:pt x="6616" y="1639"/>
                  </a:lnTo>
                  <a:lnTo>
                    <a:pt x="6616" y="1229"/>
                  </a:lnTo>
                  <a:cubicBezTo>
                    <a:pt x="6616" y="536"/>
                    <a:pt x="6049" y="0"/>
                    <a:pt x="53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58" name="Google Shape;10184;p74">
            <a:extLst>
              <a:ext uri="{FF2B5EF4-FFF2-40B4-BE49-F238E27FC236}">
                <a16:creationId xmlns:a16="http://schemas.microsoft.com/office/drawing/2014/main" id="{DF84DB6C-5039-0C91-F863-FB304E9C60DB}"/>
              </a:ext>
            </a:extLst>
          </p:cNvPr>
          <p:cNvGrpSpPr/>
          <p:nvPr/>
        </p:nvGrpSpPr>
        <p:grpSpPr>
          <a:xfrm>
            <a:off x="4275841" y="3638748"/>
            <a:ext cx="523675" cy="559533"/>
            <a:chOff x="-61783350" y="3743950"/>
            <a:chExt cx="316650" cy="31745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59" name="Google Shape;10185;p74">
              <a:extLst>
                <a:ext uri="{FF2B5EF4-FFF2-40B4-BE49-F238E27FC236}">
                  <a16:creationId xmlns:a16="http://schemas.microsoft.com/office/drawing/2014/main" id="{C54E02A4-FDA8-95E1-3AA6-26604DD2DB9D}"/>
                </a:ext>
              </a:extLst>
            </p:cNvPr>
            <p:cNvSpPr/>
            <p:nvPr/>
          </p:nvSpPr>
          <p:spPr>
            <a:xfrm>
              <a:off x="-61783350" y="3743950"/>
              <a:ext cx="316650" cy="317450"/>
            </a:xfrm>
            <a:custGeom>
              <a:avLst/>
              <a:gdLst/>
              <a:ahLst/>
              <a:cxnLst/>
              <a:rect l="l" t="t" r="r" b="b"/>
              <a:pathLst>
                <a:path w="12666" h="12698" extrusionOk="0">
                  <a:moveTo>
                    <a:pt x="379" y="1"/>
                  </a:moveTo>
                  <a:cubicBezTo>
                    <a:pt x="158" y="1"/>
                    <a:pt x="1" y="190"/>
                    <a:pt x="1" y="410"/>
                  </a:cubicBezTo>
                  <a:lnTo>
                    <a:pt x="1" y="12256"/>
                  </a:lnTo>
                  <a:cubicBezTo>
                    <a:pt x="1" y="12508"/>
                    <a:pt x="190" y="12697"/>
                    <a:pt x="379" y="12697"/>
                  </a:cubicBezTo>
                  <a:lnTo>
                    <a:pt x="12256" y="12697"/>
                  </a:lnTo>
                  <a:cubicBezTo>
                    <a:pt x="12477" y="12697"/>
                    <a:pt x="12666" y="12508"/>
                    <a:pt x="12666" y="12256"/>
                  </a:cubicBezTo>
                  <a:cubicBezTo>
                    <a:pt x="12634" y="12067"/>
                    <a:pt x="12477" y="11878"/>
                    <a:pt x="12256" y="11878"/>
                  </a:cubicBezTo>
                  <a:lnTo>
                    <a:pt x="820" y="11878"/>
                  </a:lnTo>
                  <a:lnTo>
                    <a:pt x="820" y="410"/>
                  </a:lnTo>
                  <a:cubicBezTo>
                    <a:pt x="820" y="158"/>
                    <a:pt x="631" y="1"/>
                    <a:pt x="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0" name="Google Shape;10186;p74">
              <a:extLst>
                <a:ext uri="{FF2B5EF4-FFF2-40B4-BE49-F238E27FC236}">
                  <a16:creationId xmlns:a16="http://schemas.microsoft.com/office/drawing/2014/main" id="{B0292BF5-4CA3-8B34-F4E3-D0E91865F4CC}"/>
                </a:ext>
              </a:extLst>
            </p:cNvPr>
            <p:cNvSpPr/>
            <p:nvPr/>
          </p:nvSpPr>
          <p:spPr>
            <a:xfrm>
              <a:off x="-61739225" y="3833750"/>
              <a:ext cx="272525" cy="149675"/>
            </a:xfrm>
            <a:custGeom>
              <a:avLst/>
              <a:gdLst/>
              <a:ahLst/>
              <a:cxnLst/>
              <a:rect l="l" t="t" r="r" b="b"/>
              <a:pathLst>
                <a:path w="10901" h="5987" extrusionOk="0">
                  <a:moveTo>
                    <a:pt x="9641" y="0"/>
                  </a:moveTo>
                  <a:cubicBezTo>
                    <a:pt x="8979" y="0"/>
                    <a:pt x="8444" y="536"/>
                    <a:pt x="8444" y="1229"/>
                  </a:cubicBezTo>
                  <a:cubicBezTo>
                    <a:pt x="8444" y="1418"/>
                    <a:pt x="8475" y="1575"/>
                    <a:pt x="8538" y="1733"/>
                  </a:cubicBezTo>
                  <a:lnTo>
                    <a:pt x="6900" y="3403"/>
                  </a:lnTo>
                  <a:cubicBezTo>
                    <a:pt x="6742" y="3308"/>
                    <a:pt x="6553" y="3277"/>
                    <a:pt x="6396" y="3277"/>
                  </a:cubicBezTo>
                  <a:cubicBezTo>
                    <a:pt x="6238" y="3277"/>
                    <a:pt x="6018" y="3308"/>
                    <a:pt x="5860" y="3403"/>
                  </a:cubicBezTo>
                  <a:lnTo>
                    <a:pt x="5041" y="2552"/>
                  </a:lnTo>
                  <a:cubicBezTo>
                    <a:pt x="5136" y="2395"/>
                    <a:pt x="5167" y="2206"/>
                    <a:pt x="5167" y="2048"/>
                  </a:cubicBezTo>
                  <a:cubicBezTo>
                    <a:pt x="5167" y="1386"/>
                    <a:pt x="4600" y="819"/>
                    <a:pt x="3938" y="819"/>
                  </a:cubicBezTo>
                  <a:cubicBezTo>
                    <a:pt x="3277" y="819"/>
                    <a:pt x="2710" y="1386"/>
                    <a:pt x="2710" y="2048"/>
                  </a:cubicBezTo>
                  <a:cubicBezTo>
                    <a:pt x="2710" y="2237"/>
                    <a:pt x="2773" y="2395"/>
                    <a:pt x="2836" y="2552"/>
                  </a:cubicBezTo>
                  <a:lnTo>
                    <a:pt x="1733" y="3655"/>
                  </a:lnTo>
                  <a:cubicBezTo>
                    <a:pt x="1575" y="3592"/>
                    <a:pt x="1386" y="3560"/>
                    <a:pt x="1229" y="3560"/>
                  </a:cubicBezTo>
                  <a:cubicBezTo>
                    <a:pt x="567" y="3560"/>
                    <a:pt x="0" y="4096"/>
                    <a:pt x="0" y="4757"/>
                  </a:cubicBezTo>
                  <a:cubicBezTo>
                    <a:pt x="0" y="5451"/>
                    <a:pt x="567" y="5986"/>
                    <a:pt x="1229" y="5986"/>
                  </a:cubicBezTo>
                  <a:cubicBezTo>
                    <a:pt x="1891" y="5986"/>
                    <a:pt x="2458" y="5451"/>
                    <a:pt x="2458" y="4757"/>
                  </a:cubicBezTo>
                  <a:cubicBezTo>
                    <a:pt x="2458" y="4568"/>
                    <a:pt x="2395" y="4411"/>
                    <a:pt x="2332" y="4253"/>
                  </a:cubicBezTo>
                  <a:lnTo>
                    <a:pt x="3434" y="3151"/>
                  </a:lnTo>
                  <a:cubicBezTo>
                    <a:pt x="3592" y="3214"/>
                    <a:pt x="3781" y="3277"/>
                    <a:pt x="3938" y="3277"/>
                  </a:cubicBezTo>
                  <a:cubicBezTo>
                    <a:pt x="4096" y="3277"/>
                    <a:pt x="4285" y="3214"/>
                    <a:pt x="4442" y="3151"/>
                  </a:cubicBezTo>
                  <a:lnTo>
                    <a:pt x="5293" y="3970"/>
                  </a:lnTo>
                  <a:cubicBezTo>
                    <a:pt x="5199" y="4127"/>
                    <a:pt x="5167" y="4348"/>
                    <a:pt x="5167" y="4505"/>
                  </a:cubicBezTo>
                  <a:cubicBezTo>
                    <a:pt x="5167" y="5167"/>
                    <a:pt x="5703" y="5703"/>
                    <a:pt x="6396" y="5703"/>
                  </a:cubicBezTo>
                  <a:cubicBezTo>
                    <a:pt x="7057" y="5703"/>
                    <a:pt x="7593" y="5167"/>
                    <a:pt x="7593" y="4505"/>
                  </a:cubicBezTo>
                  <a:cubicBezTo>
                    <a:pt x="7593" y="4285"/>
                    <a:pt x="7561" y="4127"/>
                    <a:pt x="7498" y="3970"/>
                  </a:cubicBezTo>
                  <a:lnTo>
                    <a:pt x="9137" y="2332"/>
                  </a:lnTo>
                  <a:cubicBezTo>
                    <a:pt x="9294" y="2395"/>
                    <a:pt x="9483" y="2458"/>
                    <a:pt x="9641" y="2458"/>
                  </a:cubicBezTo>
                  <a:cubicBezTo>
                    <a:pt x="10334" y="2458"/>
                    <a:pt x="10901" y="1890"/>
                    <a:pt x="10901" y="1229"/>
                  </a:cubicBezTo>
                  <a:cubicBezTo>
                    <a:pt x="10901" y="536"/>
                    <a:pt x="10334" y="0"/>
                    <a:pt x="96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sp>
        <p:nvSpPr>
          <p:cNvPr id="61" name="Google Shape;10189;p74">
            <a:extLst>
              <a:ext uri="{FF2B5EF4-FFF2-40B4-BE49-F238E27FC236}">
                <a16:creationId xmlns:a16="http://schemas.microsoft.com/office/drawing/2014/main" id="{5D93CE4C-DE4B-4E6B-F47D-C2D74D581D3D}"/>
              </a:ext>
            </a:extLst>
          </p:cNvPr>
          <p:cNvSpPr/>
          <p:nvPr/>
        </p:nvSpPr>
        <p:spPr>
          <a:xfrm>
            <a:off x="8747951" y="3717613"/>
            <a:ext cx="526279" cy="437343"/>
          </a:xfrm>
          <a:custGeom>
            <a:avLst/>
            <a:gdLst/>
            <a:ahLst/>
            <a:cxnLst/>
            <a:rect l="l" t="t" r="r" b="b"/>
            <a:pathLst>
              <a:path w="12729" h="9925" extrusionOk="0">
                <a:moveTo>
                  <a:pt x="925" y="3644"/>
                </a:moveTo>
                <a:cubicBezTo>
                  <a:pt x="944" y="3644"/>
                  <a:pt x="963" y="3648"/>
                  <a:pt x="978" y="3655"/>
                </a:cubicBezTo>
                <a:lnTo>
                  <a:pt x="1608" y="3970"/>
                </a:lnTo>
                <a:lnTo>
                  <a:pt x="1608" y="5924"/>
                </a:lnTo>
                <a:lnTo>
                  <a:pt x="978" y="6239"/>
                </a:lnTo>
                <a:cubicBezTo>
                  <a:pt x="960" y="6256"/>
                  <a:pt x="937" y="6264"/>
                  <a:pt x="914" y="6264"/>
                </a:cubicBezTo>
                <a:cubicBezTo>
                  <a:pt x="854" y="6264"/>
                  <a:pt x="788" y="6212"/>
                  <a:pt x="788" y="6144"/>
                </a:cubicBezTo>
                <a:lnTo>
                  <a:pt x="788" y="3781"/>
                </a:lnTo>
                <a:cubicBezTo>
                  <a:pt x="788" y="3685"/>
                  <a:pt x="862" y="3644"/>
                  <a:pt x="925" y="3644"/>
                </a:cubicBezTo>
                <a:close/>
                <a:moveTo>
                  <a:pt x="4128" y="7184"/>
                </a:moveTo>
                <a:lnTo>
                  <a:pt x="6963" y="8035"/>
                </a:lnTo>
                <a:cubicBezTo>
                  <a:pt x="6648" y="8507"/>
                  <a:pt x="6176" y="8759"/>
                  <a:pt x="5640" y="8759"/>
                </a:cubicBezTo>
                <a:cubicBezTo>
                  <a:pt x="4821" y="8759"/>
                  <a:pt x="4097" y="8066"/>
                  <a:pt x="4128" y="7184"/>
                </a:cubicBezTo>
                <a:close/>
                <a:moveTo>
                  <a:pt x="11374" y="820"/>
                </a:moveTo>
                <a:cubicBezTo>
                  <a:pt x="11626" y="820"/>
                  <a:pt x="11815" y="1009"/>
                  <a:pt x="11815" y="1198"/>
                </a:cubicBezTo>
                <a:lnTo>
                  <a:pt x="11815" y="8665"/>
                </a:lnTo>
                <a:cubicBezTo>
                  <a:pt x="11815" y="8885"/>
                  <a:pt x="11626" y="9043"/>
                  <a:pt x="11374" y="9043"/>
                </a:cubicBezTo>
                <a:cubicBezTo>
                  <a:pt x="11154" y="9043"/>
                  <a:pt x="10996" y="8854"/>
                  <a:pt x="10996" y="8665"/>
                </a:cubicBezTo>
                <a:lnTo>
                  <a:pt x="10996" y="1198"/>
                </a:lnTo>
                <a:cubicBezTo>
                  <a:pt x="10996" y="977"/>
                  <a:pt x="11185" y="820"/>
                  <a:pt x="11374" y="820"/>
                </a:cubicBezTo>
                <a:close/>
                <a:moveTo>
                  <a:pt x="11437" y="1"/>
                </a:moveTo>
                <a:cubicBezTo>
                  <a:pt x="10870" y="1"/>
                  <a:pt x="10366" y="379"/>
                  <a:pt x="10240" y="883"/>
                </a:cubicBezTo>
                <a:lnTo>
                  <a:pt x="2080" y="3246"/>
                </a:lnTo>
                <a:lnTo>
                  <a:pt x="1387" y="2899"/>
                </a:lnTo>
                <a:cubicBezTo>
                  <a:pt x="1251" y="2831"/>
                  <a:pt x="1109" y="2800"/>
                  <a:pt x="970" y="2800"/>
                </a:cubicBezTo>
                <a:cubicBezTo>
                  <a:pt x="466" y="2800"/>
                  <a:pt x="1" y="3213"/>
                  <a:pt x="1" y="3781"/>
                </a:cubicBezTo>
                <a:lnTo>
                  <a:pt x="1" y="6144"/>
                </a:lnTo>
                <a:cubicBezTo>
                  <a:pt x="1" y="6687"/>
                  <a:pt x="465" y="7095"/>
                  <a:pt x="983" y="7095"/>
                </a:cubicBezTo>
                <a:cubicBezTo>
                  <a:pt x="1127" y="7095"/>
                  <a:pt x="1275" y="7063"/>
                  <a:pt x="1419" y="6995"/>
                </a:cubicBezTo>
                <a:lnTo>
                  <a:pt x="2143" y="6648"/>
                </a:lnTo>
                <a:lnTo>
                  <a:pt x="3340" y="6995"/>
                </a:lnTo>
                <a:cubicBezTo>
                  <a:pt x="3151" y="8444"/>
                  <a:pt x="4286" y="9641"/>
                  <a:pt x="5672" y="9641"/>
                </a:cubicBezTo>
                <a:cubicBezTo>
                  <a:pt x="6585" y="9641"/>
                  <a:pt x="7405" y="9074"/>
                  <a:pt x="7814" y="8287"/>
                </a:cubicBezTo>
                <a:lnTo>
                  <a:pt x="10271" y="9011"/>
                </a:lnTo>
                <a:cubicBezTo>
                  <a:pt x="10429" y="9515"/>
                  <a:pt x="10902" y="9925"/>
                  <a:pt x="11469" y="9925"/>
                </a:cubicBezTo>
                <a:cubicBezTo>
                  <a:pt x="12130" y="9925"/>
                  <a:pt x="12729" y="9358"/>
                  <a:pt x="12729" y="8696"/>
                </a:cubicBezTo>
                <a:lnTo>
                  <a:pt x="12729" y="1261"/>
                </a:lnTo>
                <a:cubicBezTo>
                  <a:pt x="12634" y="536"/>
                  <a:pt x="12099" y="1"/>
                  <a:pt x="11437" y="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/>
          </a:p>
        </p:txBody>
      </p:sp>
      <p:grpSp>
        <p:nvGrpSpPr>
          <p:cNvPr id="62" name="Google Shape;10190;p74">
            <a:extLst>
              <a:ext uri="{FF2B5EF4-FFF2-40B4-BE49-F238E27FC236}">
                <a16:creationId xmlns:a16="http://schemas.microsoft.com/office/drawing/2014/main" id="{FB4329E8-567A-77D9-6FFA-45F2F18B238A}"/>
              </a:ext>
            </a:extLst>
          </p:cNvPr>
          <p:cNvGrpSpPr/>
          <p:nvPr/>
        </p:nvGrpSpPr>
        <p:grpSpPr>
          <a:xfrm>
            <a:off x="10482871" y="3656984"/>
            <a:ext cx="479588" cy="504969"/>
            <a:chOff x="-59869425" y="4102225"/>
            <a:chExt cx="319025" cy="31517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63" name="Google Shape;10191;p74">
              <a:extLst>
                <a:ext uri="{FF2B5EF4-FFF2-40B4-BE49-F238E27FC236}">
                  <a16:creationId xmlns:a16="http://schemas.microsoft.com/office/drawing/2014/main" id="{2D47B7E8-CD82-CDC3-7264-DAA0EE05A7EC}"/>
                </a:ext>
              </a:extLst>
            </p:cNvPr>
            <p:cNvSpPr/>
            <p:nvPr/>
          </p:nvSpPr>
          <p:spPr>
            <a:xfrm>
              <a:off x="-59869425" y="4102225"/>
              <a:ext cx="149675" cy="256825"/>
            </a:xfrm>
            <a:custGeom>
              <a:avLst/>
              <a:gdLst/>
              <a:ahLst/>
              <a:cxnLst/>
              <a:rect l="l" t="t" r="r" b="b"/>
              <a:pathLst>
                <a:path w="5987" h="10273" extrusionOk="0">
                  <a:moveTo>
                    <a:pt x="5532" y="1"/>
                  </a:moveTo>
                  <a:cubicBezTo>
                    <a:pt x="5515" y="1"/>
                    <a:pt x="5499" y="2"/>
                    <a:pt x="5483" y="4"/>
                  </a:cubicBezTo>
                  <a:cubicBezTo>
                    <a:pt x="2364" y="445"/>
                    <a:pt x="1" y="3123"/>
                    <a:pt x="1" y="6274"/>
                  </a:cubicBezTo>
                  <a:cubicBezTo>
                    <a:pt x="1" y="7692"/>
                    <a:pt x="442" y="8983"/>
                    <a:pt x="1293" y="10086"/>
                  </a:cubicBezTo>
                  <a:cubicBezTo>
                    <a:pt x="1381" y="10209"/>
                    <a:pt x="1507" y="10273"/>
                    <a:pt x="1635" y="10273"/>
                  </a:cubicBezTo>
                  <a:cubicBezTo>
                    <a:pt x="1737" y="10273"/>
                    <a:pt x="1839" y="10233"/>
                    <a:pt x="1923" y="10149"/>
                  </a:cubicBezTo>
                  <a:lnTo>
                    <a:pt x="3719" y="8353"/>
                  </a:lnTo>
                  <a:cubicBezTo>
                    <a:pt x="3813" y="8259"/>
                    <a:pt x="3845" y="8007"/>
                    <a:pt x="3782" y="7849"/>
                  </a:cubicBezTo>
                  <a:cubicBezTo>
                    <a:pt x="3498" y="7376"/>
                    <a:pt x="3341" y="6809"/>
                    <a:pt x="3341" y="6274"/>
                  </a:cubicBezTo>
                  <a:cubicBezTo>
                    <a:pt x="3341" y="4888"/>
                    <a:pt x="4286" y="3659"/>
                    <a:pt x="5672" y="3312"/>
                  </a:cubicBezTo>
                  <a:cubicBezTo>
                    <a:pt x="5861" y="3281"/>
                    <a:pt x="5987" y="3123"/>
                    <a:pt x="5987" y="2934"/>
                  </a:cubicBezTo>
                  <a:lnTo>
                    <a:pt x="5987" y="414"/>
                  </a:lnTo>
                  <a:cubicBezTo>
                    <a:pt x="5958" y="180"/>
                    <a:pt x="5739" y="1"/>
                    <a:pt x="55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4" name="Google Shape;10192;p74">
              <a:extLst>
                <a:ext uri="{FF2B5EF4-FFF2-40B4-BE49-F238E27FC236}">
                  <a16:creationId xmlns:a16="http://schemas.microsoft.com/office/drawing/2014/main" id="{451066B6-D49A-4462-3076-305496420FFA}"/>
                </a:ext>
              </a:extLst>
            </p:cNvPr>
            <p:cNvSpPr/>
            <p:nvPr/>
          </p:nvSpPr>
          <p:spPr>
            <a:xfrm>
              <a:off x="-59811125" y="4322075"/>
              <a:ext cx="201650" cy="95325"/>
            </a:xfrm>
            <a:custGeom>
              <a:avLst/>
              <a:gdLst/>
              <a:ahLst/>
              <a:cxnLst/>
              <a:rect l="l" t="t" r="r" b="b"/>
              <a:pathLst>
                <a:path w="8066" h="3813" extrusionOk="0">
                  <a:moveTo>
                    <a:pt x="5758" y="0"/>
                  </a:moveTo>
                  <a:cubicBezTo>
                    <a:pt x="5692" y="0"/>
                    <a:pt x="5629" y="11"/>
                    <a:pt x="5577" y="32"/>
                  </a:cubicBezTo>
                  <a:cubicBezTo>
                    <a:pt x="5091" y="339"/>
                    <a:pt x="4530" y="489"/>
                    <a:pt x="3972" y="489"/>
                  </a:cubicBezTo>
                  <a:cubicBezTo>
                    <a:pt x="3444" y="489"/>
                    <a:pt x="2917" y="355"/>
                    <a:pt x="2458" y="95"/>
                  </a:cubicBezTo>
                  <a:cubicBezTo>
                    <a:pt x="2389" y="53"/>
                    <a:pt x="2314" y="30"/>
                    <a:pt x="2239" y="30"/>
                  </a:cubicBezTo>
                  <a:cubicBezTo>
                    <a:pt x="2141" y="30"/>
                    <a:pt x="2042" y="69"/>
                    <a:pt x="1954" y="158"/>
                  </a:cubicBezTo>
                  <a:lnTo>
                    <a:pt x="189" y="1922"/>
                  </a:lnTo>
                  <a:cubicBezTo>
                    <a:pt x="0" y="2143"/>
                    <a:pt x="32" y="2395"/>
                    <a:pt x="221" y="2552"/>
                  </a:cubicBezTo>
                  <a:cubicBezTo>
                    <a:pt x="1324" y="3403"/>
                    <a:pt x="2615" y="3812"/>
                    <a:pt x="4001" y="3812"/>
                  </a:cubicBezTo>
                  <a:cubicBezTo>
                    <a:pt x="5388" y="3812"/>
                    <a:pt x="6711" y="3403"/>
                    <a:pt x="7814" y="2521"/>
                  </a:cubicBezTo>
                  <a:cubicBezTo>
                    <a:pt x="8034" y="2363"/>
                    <a:pt x="8066" y="2080"/>
                    <a:pt x="7877" y="1890"/>
                  </a:cubicBezTo>
                  <a:lnTo>
                    <a:pt x="6112" y="126"/>
                  </a:lnTo>
                  <a:cubicBezTo>
                    <a:pt x="6028" y="42"/>
                    <a:pt x="5888" y="0"/>
                    <a:pt x="57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5" name="Google Shape;10193;p74">
              <a:extLst>
                <a:ext uri="{FF2B5EF4-FFF2-40B4-BE49-F238E27FC236}">
                  <a16:creationId xmlns:a16="http://schemas.microsoft.com/office/drawing/2014/main" id="{254AFA56-7617-0C3E-9154-3862B72B4C2B}"/>
                </a:ext>
              </a:extLst>
            </p:cNvPr>
            <p:cNvSpPr/>
            <p:nvPr/>
          </p:nvSpPr>
          <p:spPr>
            <a:xfrm>
              <a:off x="-59700075" y="4102225"/>
              <a:ext cx="149675" cy="256525"/>
            </a:xfrm>
            <a:custGeom>
              <a:avLst/>
              <a:gdLst/>
              <a:ahLst/>
              <a:cxnLst/>
              <a:rect l="l" t="t" r="r" b="b"/>
              <a:pathLst>
                <a:path w="5987" h="10261" extrusionOk="0">
                  <a:moveTo>
                    <a:pt x="418" y="1"/>
                  </a:moveTo>
                  <a:cubicBezTo>
                    <a:pt x="190" y="1"/>
                    <a:pt x="1" y="180"/>
                    <a:pt x="1" y="414"/>
                  </a:cubicBezTo>
                  <a:lnTo>
                    <a:pt x="1" y="2934"/>
                  </a:lnTo>
                  <a:cubicBezTo>
                    <a:pt x="1" y="3123"/>
                    <a:pt x="127" y="3281"/>
                    <a:pt x="316" y="3312"/>
                  </a:cubicBezTo>
                  <a:cubicBezTo>
                    <a:pt x="1639" y="3659"/>
                    <a:pt x="2647" y="4856"/>
                    <a:pt x="2647" y="6274"/>
                  </a:cubicBezTo>
                  <a:cubicBezTo>
                    <a:pt x="2647" y="6809"/>
                    <a:pt x="2489" y="7376"/>
                    <a:pt x="2206" y="7849"/>
                  </a:cubicBezTo>
                  <a:cubicBezTo>
                    <a:pt x="2080" y="8007"/>
                    <a:pt x="2111" y="8196"/>
                    <a:pt x="2269" y="8353"/>
                  </a:cubicBezTo>
                  <a:lnTo>
                    <a:pt x="4065" y="10149"/>
                  </a:lnTo>
                  <a:cubicBezTo>
                    <a:pt x="4137" y="10221"/>
                    <a:pt x="4242" y="10260"/>
                    <a:pt x="4350" y="10260"/>
                  </a:cubicBezTo>
                  <a:cubicBezTo>
                    <a:pt x="4478" y="10260"/>
                    <a:pt x="4609" y="10205"/>
                    <a:pt x="4695" y="10086"/>
                  </a:cubicBezTo>
                  <a:cubicBezTo>
                    <a:pt x="5514" y="8983"/>
                    <a:pt x="5987" y="7660"/>
                    <a:pt x="5987" y="6274"/>
                  </a:cubicBezTo>
                  <a:cubicBezTo>
                    <a:pt x="5892" y="3123"/>
                    <a:pt x="3592" y="445"/>
                    <a:pt x="473" y="4"/>
                  </a:cubicBezTo>
                  <a:cubicBezTo>
                    <a:pt x="455" y="2"/>
                    <a:pt x="436" y="1"/>
                    <a:pt x="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6" name="Google Shape;10194;p74">
              <a:extLst>
                <a:ext uri="{FF2B5EF4-FFF2-40B4-BE49-F238E27FC236}">
                  <a16:creationId xmlns:a16="http://schemas.microsoft.com/office/drawing/2014/main" id="{C751AACC-FB7A-1C8D-DD63-C3C80046EEEA}"/>
                </a:ext>
              </a:extLst>
            </p:cNvPr>
            <p:cNvSpPr/>
            <p:nvPr/>
          </p:nvSpPr>
          <p:spPr>
            <a:xfrm>
              <a:off x="-59742600" y="4187375"/>
              <a:ext cx="63025" cy="144950"/>
            </a:xfrm>
            <a:custGeom>
              <a:avLst/>
              <a:gdLst/>
              <a:ahLst/>
              <a:cxnLst/>
              <a:rect l="l" t="t" r="r" b="b"/>
              <a:pathLst>
                <a:path w="2521" h="5798" extrusionOk="0">
                  <a:moveTo>
                    <a:pt x="1260" y="1"/>
                  </a:moveTo>
                  <a:cubicBezTo>
                    <a:pt x="1040" y="1"/>
                    <a:pt x="819" y="190"/>
                    <a:pt x="819" y="379"/>
                  </a:cubicBezTo>
                  <a:lnTo>
                    <a:pt x="819" y="662"/>
                  </a:lnTo>
                  <a:cubicBezTo>
                    <a:pt x="347" y="820"/>
                    <a:pt x="0" y="1293"/>
                    <a:pt x="0" y="1860"/>
                  </a:cubicBezTo>
                  <a:cubicBezTo>
                    <a:pt x="0" y="2521"/>
                    <a:pt x="567" y="2899"/>
                    <a:pt x="977" y="3214"/>
                  </a:cubicBezTo>
                  <a:cubicBezTo>
                    <a:pt x="1292" y="3466"/>
                    <a:pt x="1670" y="3687"/>
                    <a:pt x="1670" y="3939"/>
                  </a:cubicBezTo>
                  <a:cubicBezTo>
                    <a:pt x="1670" y="4160"/>
                    <a:pt x="1450" y="4380"/>
                    <a:pt x="1260" y="4380"/>
                  </a:cubicBezTo>
                  <a:cubicBezTo>
                    <a:pt x="1071" y="4380"/>
                    <a:pt x="819" y="4160"/>
                    <a:pt x="819" y="3939"/>
                  </a:cubicBezTo>
                  <a:cubicBezTo>
                    <a:pt x="819" y="3687"/>
                    <a:pt x="630" y="3529"/>
                    <a:pt x="441" y="3529"/>
                  </a:cubicBezTo>
                  <a:cubicBezTo>
                    <a:pt x="252" y="3529"/>
                    <a:pt x="32" y="3750"/>
                    <a:pt x="32" y="3939"/>
                  </a:cubicBezTo>
                  <a:cubicBezTo>
                    <a:pt x="32" y="4475"/>
                    <a:pt x="410" y="4916"/>
                    <a:pt x="882" y="5105"/>
                  </a:cubicBezTo>
                  <a:lnTo>
                    <a:pt x="882" y="5388"/>
                  </a:lnTo>
                  <a:cubicBezTo>
                    <a:pt x="882" y="5640"/>
                    <a:pt x="1071" y="5798"/>
                    <a:pt x="1292" y="5798"/>
                  </a:cubicBezTo>
                  <a:cubicBezTo>
                    <a:pt x="1544" y="5798"/>
                    <a:pt x="1702" y="5577"/>
                    <a:pt x="1702" y="5388"/>
                  </a:cubicBezTo>
                  <a:lnTo>
                    <a:pt x="1702" y="5073"/>
                  </a:lnTo>
                  <a:cubicBezTo>
                    <a:pt x="2174" y="4916"/>
                    <a:pt x="2521" y="4443"/>
                    <a:pt x="2521" y="3907"/>
                  </a:cubicBezTo>
                  <a:cubicBezTo>
                    <a:pt x="2521" y="3214"/>
                    <a:pt x="1985" y="2836"/>
                    <a:pt x="1544" y="2521"/>
                  </a:cubicBezTo>
                  <a:cubicBezTo>
                    <a:pt x="1229" y="2269"/>
                    <a:pt x="882" y="2049"/>
                    <a:pt x="882" y="1797"/>
                  </a:cubicBezTo>
                  <a:cubicBezTo>
                    <a:pt x="882" y="1576"/>
                    <a:pt x="1071" y="1419"/>
                    <a:pt x="1292" y="1419"/>
                  </a:cubicBezTo>
                  <a:cubicBezTo>
                    <a:pt x="1544" y="1419"/>
                    <a:pt x="1702" y="1608"/>
                    <a:pt x="1702" y="1797"/>
                  </a:cubicBezTo>
                  <a:cubicBezTo>
                    <a:pt x="1702" y="2049"/>
                    <a:pt x="1891" y="2238"/>
                    <a:pt x="2143" y="2238"/>
                  </a:cubicBezTo>
                  <a:cubicBezTo>
                    <a:pt x="2363" y="2238"/>
                    <a:pt x="2521" y="2049"/>
                    <a:pt x="2521" y="1797"/>
                  </a:cubicBezTo>
                  <a:cubicBezTo>
                    <a:pt x="2521" y="1261"/>
                    <a:pt x="2174" y="820"/>
                    <a:pt x="1702" y="631"/>
                  </a:cubicBezTo>
                  <a:lnTo>
                    <a:pt x="1702" y="347"/>
                  </a:lnTo>
                  <a:cubicBezTo>
                    <a:pt x="1702" y="158"/>
                    <a:pt x="1513" y="1"/>
                    <a:pt x="12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67" name="Google Shape;10221;p74">
            <a:extLst>
              <a:ext uri="{FF2B5EF4-FFF2-40B4-BE49-F238E27FC236}">
                <a16:creationId xmlns:a16="http://schemas.microsoft.com/office/drawing/2014/main" id="{08D46965-1990-0F25-F836-C72C01B2252F}"/>
              </a:ext>
            </a:extLst>
          </p:cNvPr>
          <p:cNvGrpSpPr/>
          <p:nvPr/>
        </p:nvGrpSpPr>
        <p:grpSpPr>
          <a:xfrm>
            <a:off x="5113963" y="4622600"/>
            <a:ext cx="422624" cy="511209"/>
            <a:chOff x="2423775" y="3226875"/>
            <a:chExt cx="259925" cy="29500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68" name="Google Shape;10222;p74">
              <a:extLst>
                <a:ext uri="{FF2B5EF4-FFF2-40B4-BE49-F238E27FC236}">
                  <a16:creationId xmlns:a16="http://schemas.microsoft.com/office/drawing/2014/main" id="{0948E5A6-F701-B04E-F5C9-F8176FBFEF96}"/>
                </a:ext>
              </a:extLst>
            </p:cNvPr>
            <p:cNvSpPr/>
            <p:nvPr/>
          </p:nvSpPr>
          <p:spPr>
            <a:xfrm>
              <a:off x="2509625" y="3365900"/>
              <a:ext cx="86650" cy="52000"/>
            </a:xfrm>
            <a:custGeom>
              <a:avLst/>
              <a:gdLst/>
              <a:ahLst/>
              <a:cxnLst/>
              <a:rect l="l" t="t" r="r" b="b"/>
              <a:pathLst>
                <a:path w="3466" h="2080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2080"/>
                  </a:lnTo>
                  <a:lnTo>
                    <a:pt x="3466" y="2080"/>
                  </a:lnTo>
                  <a:lnTo>
                    <a:pt x="3466" y="1733"/>
                  </a:ln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9" name="Google Shape;10223;p74">
              <a:extLst>
                <a:ext uri="{FF2B5EF4-FFF2-40B4-BE49-F238E27FC236}">
                  <a16:creationId xmlns:a16="http://schemas.microsoft.com/office/drawing/2014/main" id="{E5908592-A5E5-6D73-F829-F0D97888F161}"/>
                </a:ext>
              </a:extLst>
            </p:cNvPr>
            <p:cNvSpPr/>
            <p:nvPr/>
          </p:nvSpPr>
          <p:spPr>
            <a:xfrm>
              <a:off x="2534825" y="3313925"/>
              <a:ext cx="35475" cy="35450"/>
            </a:xfrm>
            <a:custGeom>
              <a:avLst/>
              <a:gdLst/>
              <a:ahLst/>
              <a:cxnLst/>
              <a:rect l="l" t="t" r="r" b="b"/>
              <a:pathLst>
                <a:path w="1419" h="1418" extrusionOk="0">
                  <a:moveTo>
                    <a:pt x="725" y="0"/>
                  </a:moveTo>
                  <a:cubicBezTo>
                    <a:pt x="316" y="0"/>
                    <a:pt x="0" y="315"/>
                    <a:pt x="0" y="725"/>
                  </a:cubicBezTo>
                  <a:cubicBezTo>
                    <a:pt x="0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70" name="Google Shape;10224;p74">
              <a:extLst>
                <a:ext uri="{FF2B5EF4-FFF2-40B4-BE49-F238E27FC236}">
                  <a16:creationId xmlns:a16="http://schemas.microsoft.com/office/drawing/2014/main" id="{AA98A6D6-47F7-D0A0-1D56-90E221690357}"/>
                </a:ext>
              </a:extLst>
            </p:cNvPr>
            <p:cNvSpPr/>
            <p:nvPr/>
          </p:nvSpPr>
          <p:spPr>
            <a:xfrm>
              <a:off x="2423775" y="3226875"/>
              <a:ext cx="259925" cy="295000"/>
            </a:xfrm>
            <a:custGeom>
              <a:avLst/>
              <a:gdLst/>
              <a:ahLst/>
              <a:cxnLst/>
              <a:rect l="l" t="t" r="r" b="b"/>
              <a:pathLst>
                <a:path w="10397" h="11800" extrusionOk="0">
                  <a:moveTo>
                    <a:pt x="5167" y="2757"/>
                  </a:moveTo>
                  <a:cubicBezTo>
                    <a:pt x="5923" y="2757"/>
                    <a:pt x="6553" y="3388"/>
                    <a:pt x="6553" y="4144"/>
                  </a:cubicBezTo>
                  <a:cubicBezTo>
                    <a:pt x="6553" y="4490"/>
                    <a:pt x="6396" y="4805"/>
                    <a:pt x="6175" y="5089"/>
                  </a:cubicBezTo>
                  <a:cubicBezTo>
                    <a:pt x="7026" y="5498"/>
                    <a:pt x="7593" y="6317"/>
                    <a:pt x="7593" y="7294"/>
                  </a:cubicBezTo>
                  <a:lnTo>
                    <a:pt x="7593" y="8019"/>
                  </a:lnTo>
                  <a:cubicBezTo>
                    <a:pt x="7593" y="8208"/>
                    <a:pt x="7435" y="8365"/>
                    <a:pt x="7246" y="8365"/>
                  </a:cubicBezTo>
                  <a:lnTo>
                    <a:pt x="3088" y="8365"/>
                  </a:lnTo>
                  <a:cubicBezTo>
                    <a:pt x="2867" y="8365"/>
                    <a:pt x="2710" y="8208"/>
                    <a:pt x="2710" y="8019"/>
                  </a:cubicBezTo>
                  <a:lnTo>
                    <a:pt x="2710" y="7294"/>
                  </a:lnTo>
                  <a:cubicBezTo>
                    <a:pt x="2710" y="6317"/>
                    <a:pt x="3308" y="5498"/>
                    <a:pt x="4127" y="5089"/>
                  </a:cubicBezTo>
                  <a:cubicBezTo>
                    <a:pt x="3907" y="4868"/>
                    <a:pt x="3781" y="4553"/>
                    <a:pt x="3781" y="4144"/>
                  </a:cubicBezTo>
                  <a:cubicBezTo>
                    <a:pt x="3781" y="3388"/>
                    <a:pt x="4411" y="2757"/>
                    <a:pt x="5167" y="2757"/>
                  </a:cubicBezTo>
                  <a:close/>
                  <a:moveTo>
                    <a:pt x="5183" y="1"/>
                  </a:moveTo>
                  <a:cubicBezTo>
                    <a:pt x="5128" y="1"/>
                    <a:pt x="5073" y="17"/>
                    <a:pt x="5010" y="48"/>
                  </a:cubicBezTo>
                  <a:cubicBezTo>
                    <a:pt x="3964" y="646"/>
                    <a:pt x="2946" y="940"/>
                    <a:pt x="1919" y="940"/>
                  </a:cubicBezTo>
                  <a:cubicBezTo>
                    <a:pt x="1430" y="940"/>
                    <a:pt x="939" y="873"/>
                    <a:pt x="441" y="741"/>
                  </a:cubicBezTo>
                  <a:cubicBezTo>
                    <a:pt x="402" y="722"/>
                    <a:pt x="363" y="714"/>
                    <a:pt x="326" y="714"/>
                  </a:cubicBezTo>
                  <a:cubicBezTo>
                    <a:pt x="243" y="714"/>
                    <a:pt x="170" y="751"/>
                    <a:pt x="126" y="773"/>
                  </a:cubicBezTo>
                  <a:cubicBezTo>
                    <a:pt x="32" y="836"/>
                    <a:pt x="0" y="930"/>
                    <a:pt x="0" y="1056"/>
                  </a:cubicBezTo>
                  <a:lnTo>
                    <a:pt x="0" y="5026"/>
                  </a:lnTo>
                  <a:cubicBezTo>
                    <a:pt x="0" y="8145"/>
                    <a:pt x="2080" y="10949"/>
                    <a:pt x="5104" y="11799"/>
                  </a:cubicBezTo>
                  <a:lnTo>
                    <a:pt x="5262" y="11799"/>
                  </a:lnTo>
                  <a:cubicBezTo>
                    <a:pt x="8255" y="10917"/>
                    <a:pt x="10397" y="8145"/>
                    <a:pt x="10397" y="5026"/>
                  </a:cubicBezTo>
                  <a:lnTo>
                    <a:pt x="10397" y="1056"/>
                  </a:lnTo>
                  <a:cubicBezTo>
                    <a:pt x="10397" y="930"/>
                    <a:pt x="10365" y="836"/>
                    <a:pt x="10271" y="773"/>
                  </a:cubicBezTo>
                  <a:cubicBezTo>
                    <a:pt x="10162" y="751"/>
                    <a:pt x="10084" y="714"/>
                    <a:pt x="10014" y="714"/>
                  </a:cubicBezTo>
                  <a:cubicBezTo>
                    <a:pt x="9983" y="714"/>
                    <a:pt x="9954" y="722"/>
                    <a:pt x="9924" y="741"/>
                  </a:cubicBezTo>
                  <a:cubicBezTo>
                    <a:pt x="9414" y="877"/>
                    <a:pt x="8910" y="946"/>
                    <a:pt x="8409" y="946"/>
                  </a:cubicBezTo>
                  <a:cubicBezTo>
                    <a:pt x="7395" y="946"/>
                    <a:pt x="6389" y="660"/>
                    <a:pt x="5356" y="48"/>
                  </a:cubicBezTo>
                  <a:cubicBezTo>
                    <a:pt x="5293" y="17"/>
                    <a:pt x="5238" y="1"/>
                    <a:pt x="51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71" name="Google Shape;10240;p74">
            <a:extLst>
              <a:ext uri="{FF2B5EF4-FFF2-40B4-BE49-F238E27FC236}">
                <a16:creationId xmlns:a16="http://schemas.microsoft.com/office/drawing/2014/main" id="{7F1C6876-7BC4-A282-F2A0-F487C2010474}"/>
              </a:ext>
            </a:extLst>
          </p:cNvPr>
          <p:cNvGrpSpPr/>
          <p:nvPr/>
        </p:nvGrpSpPr>
        <p:grpSpPr>
          <a:xfrm>
            <a:off x="6965529" y="4627479"/>
            <a:ext cx="486688" cy="480493"/>
            <a:chOff x="4266025" y="3609275"/>
            <a:chExt cx="299325" cy="27727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72" name="Google Shape;10241;p74">
              <a:extLst>
                <a:ext uri="{FF2B5EF4-FFF2-40B4-BE49-F238E27FC236}">
                  <a16:creationId xmlns:a16="http://schemas.microsoft.com/office/drawing/2014/main" id="{4A91072A-4AEE-3F87-B04A-E820EFCF274B}"/>
                </a:ext>
              </a:extLst>
            </p:cNvPr>
            <p:cNvSpPr/>
            <p:nvPr/>
          </p:nvSpPr>
          <p:spPr>
            <a:xfrm>
              <a:off x="4266025" y="3609275"/>
              <a:ext cx="299325" cy="224500"/>
            </a:xfrm>
            <a:custGeom>
              <a:avLst/>
              <a:gdLst/>
              <a:ahLst/>
              <a:cxnLst/>
              <a:rect l="l" t="t" r="r" b="b"/>
              <a:pathLst>
                <a:path w="11973" h="8980" extrusionOk="0">
                  <a:moveTo>
                    <a:pt x="2017" y="3749"/>
                  </a:moveTo>
                  <a:lnTo>
                    <a:pt x="3119" y="5514"/>
                  </a:lnTo>
                  <a:lnTo>
                    <a:pt x="914" y="5514"/>
                  </a:lnTo>
                  <a:lnTo>
                    <a:pt x="2017" y="3749"/>
                  </a:lnTo>
                  <a:close/>
                  <a:moveTo>
                    <a:pt x="9641" y="3749"/>
                  </a:moveTo>
                  <a:lnTo>
                    <a:pt x="10744" y="5514"/>
                  </a:lnTo>
                  <a:lnTo>
                    <a:pt x="8538" y="5514"/>
                  </a:lnTo>
                  <a:lnTo>
                    <a:pt x="9641" y="3749"/>
                  </a:lnTo>
                  <a:close/>
                  <a:moveTo>
                    <a:pt x="5892" y="0"/>
                  </a:moveTo>
                  <a:cubicBezTo>
                    <a:pt x="5325" y="0"/>
                    <a:pt x="4852" y="473"/>
                    <a:pt x="4852" y="1040"/>
                  </a:cubicBezTo>
                  <a:lnTo>
                    <a:pt x="4852" y="1166"/>
                  </a:lnTo>
                  <a:lnTo>
                    <a:pt x="4537" y="1324"/>
                  </a:lnTo>
                  <a:cubicBezTo>
                    <a:pt x="3812" y="1733"/>
                    <a:pt x="3529" y="1891"/>
                    <a:pt x="3025" y="1954"/>
                  </a:cubicBezTo>
                  <a:cubicBezTo>
                    <a:pt x="2867" y="1607"/>
                    <a:pt x="2521" y="1324"/>
                    <a:pt x="2080" y="1324"/>
                  </a:cubicBezTo>
                  <a:cubicBezTo>
                    <a:pt x="1702" y="1324"/>
                    <a:pt x="1324" y="1576"/>
                    <a:pt x="1166" y="1922"/>
                  </a:cubicBezTo>
                  <a:cubicBezTo>
                    <a:pt x="946" y="1891"/>
                    <a:pt x="693" y="1796"/>
                    <a:pt x="504" y="1733"/>
                  </a:cubicBezTo>
                  <a:cubicBezTo>
                    <a:pt x="454" y="1708"/>
                    <a:pt x="403" y="1696"/>
                    <a:pt x="355" y="1696"/>
                  </a:cubicBezTo>
                  <a:cubicBezTo>
                    <a:pt x="223" y="1696"/>
                    <a:pt x="110" y="1784"/>
                    <a:pt x="63" y="1922"/>
                  </a:cubicBezTo>
                  <a:cubicBezTo>
                    <a:pt x="0" y="2111"/>
                    <a:pt x="63" y="2332"/>
                    <a:pt x="252" y="2363"/>
                  </a:cubicBezTo>
                  <a:cubicBezTo>
                    <a:pt x="536" y="2489"/>
                    <a:pt x="820" y="2552"/>
                    <a:pt x="1135" y="2615"/>
                  </a:cubicBezTo>
                  <a:cubicBezTo>
                    <a:pt x="1198" y="2867"/>
                    <a:pt x="1387" y="3119"/>
                    <a:pt x="1607" y="3277"/>
                  </a:cubicBezTo>
                  <a:lnTo>
                    <a:pt x="95" y="5671"/>
                  </a:lnTo>
                  <a:cubicBezTo>
                    <a:pt x="95" y="5703"/>
                    <a:pt x="63" y="5829"/>
                    <a:pt x="63" y="5860"/>
                  </a:cubicBezTo>
                  <a:lnTo>
                    <a:pt x="63" y="6238"/>
                  </a:lnTo>
                  <a:cubicBezTo>
                    <a:pt x="63" y="7372"/>
                    <a:pt x="1009" y="8318"/>
                    <a:pt x="2143" y="8318"/>
                  </a:cubicBezTo>
                  <a:cubicBezTo>
                    <a:pt x="3308" y="8318"/>
                    <a:pt x="4254" y="7372"/>
                    <a:pt x="4254" y="6238"/>
                  </a:cubicBezTo>
                  <a:lnTo>
                    <a:pt x="4254" y="5860"/>
                  </a:lnTo>
                  <a:cubicBezTo>
                    <a:pt x="4254" y="5829"/>
                    <a:pt x="4191" y="5703"/>
                    <a:pt x="4191" y="5671"/>
                  </a:cubicBezTo>
                  <a:lnTo>
                    <a:pt x="2710" y="3277"/>
                  </a:lnTo>
                  <a:cubicBezTo>
                    <a:pt x="2930" y="3151"/>
                    <a:pt x="3088" y="2930"/>
                    <a:pt x="3182" y="2647"/>
                  </a:cubicBezTo>
                  <a:cubicBezTo>
                    <a:pt x="3844" y="2521"/>
                    <a:pt x="4191" y="2363"/>
                    <a:pt x="4947" y="1922"/>
                  </a:cubicBezTo>
                  <a:lnTo>
                    <a:pt x="4947" y="8979"/>
                  </a:lnTo>
                  <a:lnTo>
                    <a:pt x="7089" y="8979"/>
                  </a:lnTo>
                  <a:lnTo>
                    <a:pt x="7089" y="1922"/>
                  </a:lnTo>
                  <a:cubicBezTo>
                    <a:pt x="7814" y="2332"/>
                    <a:pt x="8192" y="2521"/>
                    <a:pt x="8853" y="2647"/>
                  </a:cubicBezTo>
                  <a:cubicBezTo>
                    <a:pt x="8916" y="2899"/>
                    <a:pt x="9074" y="3119"/>
                    <a:pt x="9326" y="3277"/>
                  </a:cubicBezTo>
                  <a:lnTo>
                    <a:pt x="7814" y="5671"/>
                  </a:lnTo>
                  <a:cubicBezTo>
                    <a:pt x="7814" y="5703"/>
                    <a:pt x="7782" y="5829"/>
                    <a:pt x="7782" y="5860"/>
                  </a:cubicBezTo>
                  <a:lnTo>
                    <a:pt x="7782" y="6238"/>
                  </a:lnTo>
                  <a:cubicBezTo>
                    <a:pt x="7782" y="7372"/>
                    <a:pt x="8727" y="8318"/>
                    <a:pt x="9861" y="8318"/>
                  </a:cubicBezTo>
                  <a:cubicBezTo>
                    <a:pt x="11027" y="8318"/>
                    <a:pt x="11972" y="7372"/>
                    <a:pt x="11972" y="6238"/>
                  </a:cubicBezTo>
                  <a:lnTo>
                    <a:pt x="11972" y="5860"/>
                  </a:lnTo>
                  <a:cubicBezTo>
                    <a:pt x="11972" y="5829"/>
                    <a:pt x="11909" y="5703"/>
                    <a:pt x="11909" y="5671"/>
                  </a:cubicBezTo>
                  <a:lnTo>
                    <a:pt x="10429" y="3277"/>
                  </a:lnTo>
                  <a:cubicBezTo>
                    <a:pt x="10429" y="3151"/>
                    <a:pt x="10618" y="2930"/>
                    <a:pt x="10681" y="2615"/>
                  </a:cubicBezTo>
                  <a:cubicBezTo>
                    <a:pt x="10933" y="2521"/>
                    <a:pt x="11248" y="2458"/>
                    <a:pt x="11531" y="2363"/>
                  </a:cubicBezTo>
                  <a:cubicBezTo>
                    <a:pt x="11720" y="2300"/>
                    <a:pt x="11815" y="2080"/>
                    <a:pt x="11720" y="1922"/>
                  </a:cubicBezTo>
                  <a:cubicBezTo>
                    <a:pt x="11674" y="1784"/>
                    <a:pt x="11560" y="1696"/>
                    <a:pt x="11429" y="1696"/>
                  </a:cubicBezTo>
                  <a:cubicBezTo>
                    <a:pt x="11380" y="1696"/>
                    <a:pt x="11330" y="1708"/>
                    <a:pt x="11279" y="1733"/>
                  </a:cubicBezTo>
                  <a:cubicBezTo>
                    <a:pt x="11059" y="1796"/>
                    <a:pt x="10870" y="1891"/>
                    <a:pt x="10618" y="1922"/>
                  </a:cubicBezTo>
                  <a:cubicBezTo>
                    <a:pt x="10460" y="1576"/>
                    <a:pt x="10113" y="1324"/>
                    <a:pt x="9704" y="1324"/>
                  </a:cubicBezTo>
                  <a:cubicBezTo>
                    <a:pt x="9294" y="1324"/>
                    <a:pt x="8916" y="1576"/>
                    <a:pt x="8790" y="1954"/>
                  </a:cubicBezTo>
                  <a:cubicBezTo>
                    <a:pt x="8255" y="1891"/>
                    <a:pt x="8003" y="1733"/>
                    <a:pt x="7278" y="1324"/>
                  </a:cubicBezTo>
                  <a:lnTo>
                    <a:pt x="6963" y="1166"/>
                  </a:lnTo>
                  <a:lnTo>
                    <a:pt x="6963" y="1040"/>
                  </a:lnTo>
                  <a:cubicBezTo>
                    <a:pt x="6963" y="441"/>
                    <a:pt x="6490" y="0"/>
                    <a:pt x="58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73" name="Google Shape;10242;p74">
              <a:extLst>
                <a:ext uri="{FF2B5EF4-FFF2-40B4-BE49-F238E27FC236}">
                  <a16:creationId xmlns:a16="http://schemas.microsoft.com/office/drawing/2014/main" id="{307C2456-B495-1AC1-D3C5-BA7121BEFB35}"/>
                </a:ext>
              </a:extLst>
            </p:cNvPr>
            <p:cNvSpPr/>
            <p:nvPr/>
          </p:nvSpPr>
          <p:spPr>
            <a:xfrm>
              <a:off x="4332975" y="3851850"/>
              <a:ext cx="157550" cy="34700"/>
            </a:xfrm>
            <a:custGeom>
              <a:avLst/>
              <a:gdLst/>
              <a:ahLst/>
              <a:cxnLst/>
              <a:rect l="l" t="t" r="r" b="b"/>
              <a:pathLst>
                <a:path w="6302" h="1388" extrusionOk="0">
                  <a:moveTo>
                    <a:pt x="693" y="1"/>
                  </a:moveTo>
                  <a:cubicBezTo>
                    <a:pt x="315" y="1"/>
                    <a:pt x="0" y="316"/>
                    <a:pt x="0" y="694"/>
                  </a:cubicBezTo>
                  <a:lnTo>
                    <a:pt x="0" y="1040"/>
                  </a:lnTo>
                  <a:cubicBezTo>
                    <a:pt x="0" y="1261"/>
                    <a:pt x="158" y="1387"/>
                    <a:pt x="347" y="1387"/>
                  </a:cubicBezTo>
                  <a:lnTo>
                    <a:pt x="5955" y="1387"/>
                  </a:lnTo>
                  <a:cubicBezTo>
                    <a:pt x="6144" y="1356"/>
                    <a:pt x="6301" y="1198"/>
                    <a:pt x="6301" y="1040"/>
                  </a:cubicBezTo>
                  <a:lnTo>
                    <a:pt x="6301" y="694"/>
                  </a:lnTo>
                  <a:cubicBezTo>
                    <a:pt x="6301" y="316"/>
                    <a:pt x="5986" y="1"/>
                    <a:pt x="55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74" name="Google Shape;10303;p74">
            <a:extLst>
              <a:ext uri="{FF2B5EF4-FFF2-40B4-BE49-F238E27FC236}">
                <a16:creationId xmlns:a16="http://schemas.microsoft.com/office/drawing/2014/main" id="{B6A259B0-A73D-4DF6-BE22-54E2CA7979B8}"/>
              </a:ext>
            </a:extLst>
          </p:cNvPr>
          <p:cNvGrpSpPr/>
          <p:nvPr/>
        </p:nvGrpSpPr>
        <p:grpSpPr>
          <a:xfrm>
            <a:off x="7899453" y="4585629"/>
            <a:ext cx="480307" cy="511859"/>
            <a:chOff x="4628325" y="3599825"/>
            <a:chExt cx="295400" cy="29537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75" name="Google Shape;10304;p74">
              <a:extLst>
                <a:ext uri="{FF2B5EF4-FFF2-40B4-BE49-F238E27FC236}">
                  <a16:creationId xmlns:a16="http://schemas.microsoft.com/office/drawing/2014/main" id="{6E7A37D1-64D1-524A-D43E-632F92D2AE60}"/>
                </a:ext>
              </a:extLst>
            </p:cNvPr>
            <p:cNvSpPr/>
            <p:nvPr/>
          </p:nvSpPr>
          <p:spPr>
            <a:xfrm>
              <a:off x="4679525" y="3686450"/>
              <a:ext cx="17350" cy="86675"/>
            </a:xfrm>
            <a:custGeom>
              <a:avLst/>
              <a:gdLst/>
              <a:ahLst/>
              <a:cxnLst/>
              <a:rect l="l" t="t" r="r" b="b"/>
              <a:pathLst>
                <a:path w="694" h="3467" extrusionOk="0">
                  <a:moveTo>
                    <a:pt x="0" y="1"/>
                  </a:moveTo>
                  <a:lnTo>
                    <a:pt x="0" y="3466"/>
                  </a:lnTo>
                  <a:lnTo>
                    <a:pt x="694" y="3466"/>
                  </a:lnTo>
                  <a:lnTo>
                    <a:pt x="69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76" name="Google Shape;10305;p74">
              <a:extLst>
                <a:ext uri="{FF2B5EF4-FFF2-40B4-BE49-F238E27FC236}">
                  <a16:creationId xmlns:a16="http://schemas.microsoft.com/office/drawing/2014/main" id="{A5B457EB-9B14-EFB5-B621-DB6C998C5428}"/>
                </a:ext>
              </a:extLst>
            </p:cNvPr>
            <p:cNvSpPr/>
            <p:nvPr/>
          </p:nvSpPr>
          <p:spPr>
            <a:xfrm>
              <a:off x="4854375" y="3686450"/>
              <a:ext cx="18150" cy="86675"/>
            </a:xfrm>
            <a:custGeom>
              <a:avLst/>
              <a:gdLst/>
              <a:ahLst/>
              <a:cxnLst/>
              <a:rect l="l" t="t" r="r" b="b"/>
              <a:pathLst>
                <a:path w="726" h="3467" extrusionOk="0">
                  <a:moveTo>
                    <a:pt x="1" y="1"/>
                  </a:moveTo>
                  <a:lnTo>
                    <a:pt x="1" y="3466"/>
                  </a:lnTo>
                  <a:lnTo>
                    <a:pt x="725" y="3466"/>
                  </a:ln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77" name="Google Shape;10306;p74">
              <a:extLst>
                <a:ext uri="{FF2B5EF4-FFF2-40B4-BE49-F238E27FC236}">
                  <a16:creationId xmlns:a16="http://schemas.microsoft.com/office/drawing/2014/main" id="{C9225756-1D36-2454-1605-D50E508CBF2F}"/>
                </a:ext>
              </a:extLst>
            </p:cNvPr>
            <p:cNvSpPr/>
            <p:nvPr/>
          </p:nvSpPr>
          <p:spPr>
            <a:xfrm>
              <a:off x="4679525" y="3790425"/>
              <a:ext cx="17350" cy="104000"/>
            </a:xfrm>
            <a:custGeom>
              <a:avLst/>
              <a:gdLst/>
              <a:ahLst/>
              <a:cxnLst/>
              <a:rect l="l" t="t" r="r" b="b"/>
              <a:pathLst>
                <a:path w="694" h="4160" extrusionOk="0">
                  <a:moveTo>
                    <a:pt x="0" y="0"/>
                  </a:moveTo>
                  <a:lnTo>
                    <a:pt x="0" y="4159"/>
                  </a:lnTo>
                  <a:lnTo>
                    <a:pt x="694" y="4159"/>
                  </a:ln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78" name="Google Shape;10307;p74">
              <a:extLst>
                <a:ext uri="{FF2B5EF4-FFF2-40B4-BE49-F238E27FC236}">
                  <a16:creationId xmlns:a16="http://schemas.microsoft.com/office/drawing/2014/main" id="{B4A42CAC-087E-877B-9AB8-95F60F0351E5}"/>
                </a:ext>
              </a:extLst>
            </p:cNvPr>
            <p:cNvSpPr/>
            <p:nvPr/>
          </p:nvSpPr>
          <p:spPr>
            <a:xfrm>
              <a:off x="4854375" y="3790425"/>
              <a:ext cx="18150" cy="104000"/>
            </a:xfrm>
            <a:custGeom>
              <a:avLst/>
              <a:gdLst/>
              <a:ahLst/>
              <a:cxnLst/>
              <a:rect l="l" t="t" r="r" b="b"/>
              <a:pathLst>
                <a:path w="726" h="4160" extrusionOk="0">
                  <a:moveTo>
                    <a:pt x="1" y="0"/>
                  </a:moveTo>
                  <a:lnTo>
                    <a:pt x="1" y="4159"/>
                  </a:lnTo>
                  <a:lnTo>
                    <a:pt x="725" y="4159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79" name="Google Shape;10308;p74">
              <a:extLst>
                <a:ext uri="{FF2B5EF4-FFF2-40B4-BE49-F238E27FC236}">
                  <a16:creationId xmlns:a16="http://schemas.microsoft.com/office/drawing/2014/main" id="{B32688CE-55C9-9733-7B9E-60AEDAF8E2BD}"/>
                </a:ext>
              </a:extLst>
            </p:cNvPr>
            <p:cNvSpPr/>
            <p:nvPr/>
          </p:nvSpPr>
          <p:spPr>
            <a:xfrm>
              <a:off x="4628325" y="3686450"/>
              <a:ext cx="34675" cy="86675"/>
            </a:xfrm>
            <a:custGeom>
              <a:avLst/>
              <a:gdLst/>
              <a:ahLst/>
              <a:cxnLst/>
              <a:rect l="l" t="t" r="r" b="b"/>
              <a:pathLst>
                <a:path w="1387" h="3467" extrusionOk="0">
                  <a:moveTo>
                    <a:pt x="1009" y="1"/>
                  </a:moveTo>
                  <a:cubicBezTo>
                    <a:pt x="442" y="1"/>
                    <a:pt x="1" y="442"/>
                    <a:pt x="1" y="1009"/>
                  </a:cubicBezTo>
                  <a:lnTo>
                    <a:pt x="1" y="2049"/>
                  </a:lnTo>
                  <a:cubicBezTo>
                    <a:pt x="1" y="2427"/>
                    <a:pt x="158" y="2773"/>
                    <a:pt x="442" y="3025"/>
                  </a:cubicBezTo>
                  <a:cubicBezTo>
                    <a:pt x="662" y="3340"/>
                    <a:pt x="1009" y="3466"/>
                    <a:pt x="1387" y="3466"/>
                  </a:cubicBezTo>
                  <a:lnTo>
                    <a:pt x="138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80" name="Google Shape;10309;p74">
              <a:extLst>
                <a:ext uri="{FF2B5EF4-FFF2-40B4-BE49-F238E27FC236}">
                  <a16:creationId xmlns:a16="http://schemas.microsoft.com/office/drawing/2014/main" id="{C628CC31-BAB7-6A0B-3180-CF6C1C00F0CE}"/>
                </a:ext>
              </a:extLst>
            </p:cNvPr>
            <p:cNvSpPr/>
            <p:nvPr/>
          </p:nvSpPr>
          <p:spPr>
            <a:xfrm>
              <a:off x="4714975" y="3686450"/>
              <a:ext cx="122100" cy="86675"/>
            </a:xfrm>
            <a:custGeom>
              <a:avLst/>
              <a:gdLst/>
              <a:ahLst/>
              <a:cxnLst/>
              <a:rect l="l" t="t" r="r" b="b"/>
              <a:pathLst>
                <a:path w="4884" h="3467" extrusionOk="0">
                  <a:moveTo>
                    <a:pt x="0" y="1"/>
                  </a:moveTo>
                  <a:lnTo>
                    <a:pt x="0" y="3466"/>
                  </a:lnTo>
                  <a:lnTo>
                    <a:pt x="4883" y="3466"/>
                  </a:lnTo>
                  <a:lnTo>
                    <a:pt x="488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81" name="Google Shape;10310;p74">
              <a:extLst>
                <a:ext uri="{FF2B5EF4-FFF2-40B4-BE49-F238E27FC236}">
                  <a16:creationId xmlns:a16="http://schemas.microsoft.com/office/drawing/2014/main" id="{91774536-C9B4-1E88-3641-7430C0BA4334}"/>
                </a:ext>
              </a:extLst>
            </p:cNvPr>
            <p:cNvSpPr/>
            <p:nvPr/>
          </p:nvSpPr>
          <p:spPr>
            <a:xfrm>
              <a:off x="4889025" y="3777825"/>
              <a:ext cx="34700" cy="117375"/>
            </a:xfrm>
            <a:custGeom>
              <a:avLst/>
              <a:gdLst/>
              <a:ahLst/>
              <a:cxnLst/>
              <a:rect l="l" t="t" r="r" b="b"/>
              <a:pathLst>
                <a:path w="1388" h="4695" extrusionOk="0">
                  <a:moveTo>
                    <a:pt x="1387" y="0"/>
                  </a:moveTo>
                  <a:cubicBezTo>
                    <a:pt x="977" y="315"/>
                    <a:pt x="505" y="504"/>
                    <a:pt x="1" y="504"/>
                  </a:cubicBezTo>
                  <a:lnTo>
                    <a:pt x="1" y="4695"/>
                  </a:lnTo>
                  <a:lnTo>
                    <a:pt x="347" y="4695"/>
                  </a:lnTo>
                  <a:cubicBezTo>
                    <a:pt x="946" y="4695"/>
                    <a:pt x="1387" y="4222"/>
                    <a:pt x="1387" y="3655"/>
                  </a:cubicBezTo>
                  <a:lnTo>
                    <a:pt x="138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82" name="Google Shape;10311;p74">
              <a:extLst>
                <a:ext uri="{FF2B5EF4-FFF2-40B4-BE49-F238E27FC236}">
                  <a16:creationId xmlns:a16="http://schemas.microsoft.com/office/drawing/2014/main" id="{AEBE155F-C451-48C0-798C-B4A450E95BF0}"/>
                </a:ext>
              </a:extLst>
            </p:cNvPr>
            <p:cNvSpPr/>
            <p:nvPr/>
          </p:nvSpPr>
          <p:spPr>
            <a:xfrm>
              <a:off x="4628325" y="3777825"/>
              <a:ext cx="34675" cy="116600"/>
            </a:xfrm>
            <a:custGeom>
              <a:avLst/>
              <a:gdLst/>
              <a:ahLst/>
              <a:cxnLst/>
              <a:rect l="l" t="t" r="r" b="b"/>
              <a:pathLst>
                <a:path w="1387" h="4664" extrusionOk="0">
                  <a:moveTo>
                    <a:pt x="1" y="0"/>
                  </a:moveTo>
                  <a:lnTo>
                    <a:pt x="1" y="3655"/>
                  </a:lnTo>
                  <a:cubicBezTo>
                    <a:pt x="1" y="4222"/>
                    <a:pt x="442" y="4663"/>
                    <a:pt x="1009" y="4663"/>
                  </a:cubicBezTo>
                  <a:lnTo>
                    <a:pt x="1387" y="4663"/>
                  </a:lnTo>
                  <a:lnTo>
                    <a:pt x="1387" y="504"/>
                  </a:lnTo>
                  <a:cubicBezTo>
                    <a:pt x="851" y="504"/>
                    <a:pt x="379" y="31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83" name="Google Shape;10312;p74">
              <a:extLst>
                <a:ext uri="{FF2B5EF4-FFF2-40B4-BE49-F238E27FC236}">
                  <a16:creationId xmlns:a16="http://schemas.microsoft.com/office/drawing/2014/main" id="{D1BB0B89-156A-B0A6-C908-DE618E986588}"/>
                </a:ext>
              </a:extLst>
            </p:cNvPr>
            <p:cNvSpPr/>
            <p:nvPr/>
          </p:nvSpPr>
          <p:spPr>
            <a:xfrm>
              <a:off x="4766950" y="37904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694" y="568"/>
                    <a:pt x="694" y="347"/>
                  </a:cubicBez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84" name="Google Shape;10313;p74">
              <a:extLst>
                <a:ext uri="{FF2B5EF4-FFF2-40B4-BE49-F238E27FC236}">
                  <a16:creationId xmlns:a16="http://schemas.microsoft.com/office/drawing/2014/main" id="{E76D614A-1EC6-0DA0-F212-6C571354E3A3}"/>
                </a:ext>
              </a:extLst>
            </p:cNvPr>
            <p:cNvSpPr/>
            <p:nvPr/>
          </p:nvSpPr>
          <p:spPr>
            <a:xfrm>
              <a:off x="4889025" y="3686450"/>
              <a:ext cx="34700" cy="86675"/>
            </a:xfrm>
            <a:custGeom>
              <a:avLst/>
              <a:gdLst/>
              <a:ahLst/>
              <a:cxnLst/>
              <a:rect l="l" t="t" r="r" b="b"/>
              <a:pathLst>
                <a:path w="1388" h="3467" extrusionOk="0">
                  <a:moveTo>
                    <a:pt x="1" y="1"/>
                  </a:moveTo>
                  <a:lnTo>
                    <a:pt x="1" y="3466"/>
                  </a:lnTo>
                  <a:cubicBezTo>
                    <a:pt x="347" y="3466"/>
                    <a:pt x="662" y="3340"/>
                    <a:pt x="946" y="3088"/>
                  </a:cubicBezTo>
                  <a:cubicBezTo>
                    <a:pt x="1229" y="2836"/>
                    <a:pt x="1387" y="2458"/>
                    <a:pt x="1387" y="2080"/>
                  </a:cubicBezTo>
                  <a:lnTo>
                    <a:pt x="1387" y="1040"/>
                  </a:lnTo>
                  <a:cubicBezTo>
                    <a:pt x="1387" y="442"/>
                    <a:pt x="914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85" name="Google Shape;10314;p74">
              <a:extLst>
                <a:ext uri="{FF2B5EF4-FFF2-40B4-BE49-F238E27FC236}">
                  <a16:creationId xmlns:a16="http://schemas.microsoft.com/office/drawing/2014/main" id="{2B126424-EED5-1D48-BC6C-617C65CD9A70}"/>
                </a:ext>
              </a:extLst>
            </p:cNvPr>
            <p:cNvSpPr/>
            <p:nvPr/>
          </p:nvSpPr>
          <p:spPr>
            <a:xfrm>
              <a:off x="4714975" y="3790425"/>
              <a:ext cx="122100" cy="104000"/>
            </a:xfrm>
            <a:custGeom>
              <a:avLst/>
              <a:gdLst/>
              <a:ahLst/>
              <a:cxnLst/>
              <a:rect l="l" t="t" r="r" b="b"/>
              <a:pathLst>
                <a:path w="4884" h="4160" extrusionOk="0">
                  <a:moveTo>
                    <a:pt x="0" y="0"/>
                  </a:moveTo>
                  <a:lnTo>
                    <a:pt x="0" y="4159"/>
                  </a:lnTo>
                  <a:lnTo>
                    <a:pt x="4883" y="4159"/>
                  </a:lnTo>
                  <a:lnTo>
                    <a:pt x="4883" y="0"/>
                  </a:lnTo>
                  <a:lnTo>
                    <a:pt x="3466" y="0"/>
                  </a:lnTo>
                  <a:lnTo>
                    <a:pt x="3466" y="347"/>
                  </a:lnTo>
                  <a:cubicBezTo>
                    <a:pt x="3466" y="946"/>
                    <a:pt x="2993" y="1387"/>
                    <a:pt x="2426" y="1387"/>
                  </a:cubicBezTo>
                  <a:cubicBezTo>
                    <a:pt x="1827" y="1387"/>
                    <a:pt x="1418" y="914"/>
                    <a:pt x="1418" y="347"/>
                  </a:cubicBezTo>
                  <a:lnTo>
                    <a:pt x="14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86" name="Google Shape;10315;p74">
              <a:extLst>
                <a:ext uri="{FF2B5EF4-FFF2-40B4-BE49-F238E27FC236}">
                  <a16:creationId xmlns:a16="http://schemas.microsoft.com/office/drawing/2014/main" id="{AA059612-9205-1ECB-95F5-B1ED264C7FA1}"/>
                </a:ext>
              </a:extLst>
            </p:cNvPr>
            <p:cNvSpPr/>
            <p:nvPr/>
          </p:nvSpPr>
          <p:spPr>
            <a:xfrm>
              <a:off x="4714175" y="3599825"/>
              <a:ext cx="122100" cy="69325"/>
            </a:xfrm>
            <a:custGeom>
              <a:avLst/>
              <a:gdLst/>
              <a:ahLst/>
              <a:cxnLst/>
              <a:rect l="l" t="t" r="r" b="b"/>
              <a:pathLst>
                <a:path w="4884" h="2773" extrusionOk="0">
                  <a:moveTo>
                    <a:pt x="2427" y="0"/>
                  </a:moveTo>
                  <a:cubicBezTo>
                    <a:pt x="1103" y="0"/>
                    <a:pt x="1" y="1103"/>
                    <a:pt x="1" y="2426"/>
                  </a:cubicBezTo>
                  <a:lnTo>
                    <a:pt x="1" y="2773"/>
                  </a:lnTo>
                  <a:lnTo>
                    <a:pt x="1355" y="2773"/>
                  </a:lnTo>
                  <a:lnTo>
                    <a:pt x="1355" y="2426"/>
                  </a:lnTo>
                  <a:cubicBezTo>
                    <a:pt x="1355" y="1828"/>
                    <a:pt x="1828" y="1418"/>
                    <a:pt x="2395" y="1418"/>
                  </a:cubicBezTo>
                  <a:cubicBezTo>
                    <a:pt x="2994" y="1418"/>
                    <a:pt x="3403" y="1891"/>
                    <a:pt x="3403" y="2426"/>
                  </a:cubicBezTo>
                  <a:lnTo>
                    <a:pt x="3403" y="2773"/>
                  </a:lnTo>
                  <a:lnTo>
                    <a:pt x="4884" y="2773"/>
                  </a:lnTo>
                  <a:lnTo>
                    <a:pt x="4884" y="2426"/>
                  </a:lnTo>
                  <a:cubicBezTo>
                    <a:pt x="4884" y="1103"/>
                    <a:pt x="3781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87" name="Google Shape;10341;p74">
            <a:extLst>
              <a:ext uri="{FF2B5EF4-FFF2-40B4-BE49-F238E27FC236}">
                <a16:creationId xmlns:a16="http://schemas.microsoft.com/office/drawing/2014/main" id="{8024230F-55E5-BED9-C6B7-C1B8608B9C83}"/>
              </a:ext>
            </a:extLst>
          </p:cNvPr>
          <p:cNvGrpSpPr/>
          <p:nvPr/>
        </p:nvGrpSpPr>
        <p:grpSpPr>
          <a:xfrm>
            <a:off x="11370266" y="3665359"/>
            <a:ext cx="346009" cy="483471"/>
            <a:chOff x="3167275" y="3227275"/>
            <a:chExt cx="225300" cy="29537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88" name="Google Shape;10342;p74">
              <a:extLst>
                <a:ext uri="{FF2B5EF4-FFF2-40B4-BE49-F238E27FC236}">
                  <a16:creationId xmlns:a16="http://schemas.microsoft.com/office/drawing/2014/main" id="{250ABA25-70B2-45FB-FD6A-7A0B2D531885}"/>
                </a:ext>
              </a:extLst>
            </p:cNvPr>
            <p:cNvSpPr/>
            <p:nvPr/>
          </p:nvSpPr>
          <p:spPr>
            <a:xfrm>
              <a:off x="3167275" y="3227275"/>
              <a:ext cx="225300" cy="207950"/>
            </a:xfrm>
            <a:custGeom>
              <a:avLst/>
              <a:gdLst/>
              <a:ahLst/>
              <a:cxnLst/>
              <a:rect l="l" t="t" r="r" b="b"/>
              <a:pathLst>
                <a:path w="9012" h="8318" extrusionOk="0">
                  <a:moveTo>
                    <a:pt x="4538" y="1"/>
                  </a:moveTo>
                  <a:cubicBezTo>
                    <a:pt x="2112" y="1"/>
                    <a:pt x="1" y="1985"/>
                    <a:pt x="32" y="4537"/>
                  </a:cubicBezTo>
                  <a:cubicBezTo>
                    <a:pt x="32" y="5860"/>
                    <a:pt x="631" y="7184"/>
                    <a:pt x="1797" y="8066"/>
                  </a:cubicBezTo>
                  <a:cubicBezTo>
                    <a:pt x="1923" y="8192"/>
                    <a:pt x="2017" y="8223"/>
                    <a:pt x="2049" y="8318"/>
                  </a:cubicBezTo>
                  <a:lnTo>
                    <a:pt x="4160" y="8318"/>
                  </a:lnTo>
                  <a:lnTo>
                    <a:pt x="4160" y="6900"/>
                  </a:lnTo>
                  <a:lnTo>
                    <a:pt x="2427" y="6900"/>
                  </a:lnTo>
                  <a:cubicBezTo>
                    <a:pt x="2238" y="6900"/>
                    <a:pt x="2080" y="6743"/>
                    <a:pt x="2080" y="6554"/>
                  </a:cubicBezTo>
                  <a:lnTo>
                    <a:pt x="2080" y="5829"/>
                  </a:lnTo>
                  <a:cubicBezTo>
                    <a:pt x="2080" y="4852"/>
                    <a:pt x="2679" y="4033"/>
                    <a:pt x="3498" y="3624"/>
                  </a:cubicBezTo>
                  <a:cubicBezTo>
                    <a:pt x="3277" y="3403"/>
                    <a:pt x="3151" y="3088"/>
                    <a:pt x="3151" y="2678"/>
                  </a:cubicBezTo>
                  <a:cubicBezTo>
                    <a:pt x="3151" y="1922"/>
                    <a:pt x="3782" y="1292"/>
                    <a:pt x="4538" y="1292"/>
                  </a:cubicBezTo>
                  <a:cubicBezTo>
                    <a:pt x="5262" y="1292"/>
                    <a:pt x="5892" y="1922"/>
                    <a:pt x="5892" y="2678"/>
                  </a:cubicBezTo>
                  <a:cubicBezTo>
                    <a:pt x="5892" y="3025"/>
                    <a:pt x="5735" y="3340"/>
                    <a:pt x="5546" y="3624"/>
                  </a:cubicBezTo>
                  <a:cubicBezTo>
                    <a:pt x="6365" y="4033"/>
                    <a:pt x="6964" y="4852"/>
                    <a:pt x="6964" y="5829"/>
                  </a:cubicBezTo>
                  <a:lnTo>
                    <a:pt x="6964" y="6554"/>
                  </a:lnTo>
                  <a:cubicBezTo>
                    <a:pt x="6964" y="6743"/>
                    <a:pt x="6806" y="6900"/>
                    <a:pt x="6617" y="6900"/>
                  </a:cubicBezTo>
                  <a:lnTo>
                    <a:pt x="4884" y="6900"/>
                  </a:lnTo>
                  <a:lnTo>
                    <a:pt x="4884" y="8318"/>
                  </a:lnTo>
                  <a:lnTo>
                    <a:pt x="6995" y="8318"/>
                  </a:lnTo>
                  <a:cubicBezTo>
                    <a:pt x="7027" y="8286"/>
                    <a:pt x="7121" y="8192"/>
                    <a:pt x="7247" y="8129"/>
                  </a:cubicBezTo>
                  <a:cubicBezTo>
                    <a:pt x="8413" y="7184"/>
                    <a:pt x="9011" y="5829"/>
                    <a:pt x="9011" y="4506"/>
                  </a:cubicBezTo>
                  <a:cubicBezTo>
                    <a:pt x="9011" y="2017"/>
                    <a:pt x="6995" y="1"/>
                    <a:pt x="45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89" name="Google Shape;10343;p74">
              <a:extLst>
                <a:ext uri="{FF2B5EF4-FFF2-40B4-BE49-F238E27FC236}">
                  <a16:creationId xmlns:a16="http://schemas.microsoft.com/office/drawing/2014/main" id="{5EC96C5A-B097-1913-C447-7CA4FFE07131}"/>
                </a:ext>
              </a:extLst>
            </p:cNvPr>
            <p:cNvSpPr/>
            <p:nvPr/>
          </p:nvSpPr>
          <p:spPr>
            <a:xfrm>
              <a:off x="3262600" y="3278475"/>
              <a:ext cx="35450" cy="35475"/>
            </a:xfrm>
            <a:custGeom>
              <a:avLst/>
              <a:gdLst/>
              <a:ahLst/>
              <a:cxnLst/>
              <a:rect l="l" t="t" r="r" b="b"/>
              <a:pathLst>
                <a:path w="1418" h="1419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cubicBezTo>
                    <a:pt x="0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90" name="Google Shape;10344;p74">
              <a:extLst>
                <a:ext uri="{FF2B5EF4-FFF2-40B4-BE49-F238E27FC236}">
                  <a16:creationId xmlns:a16="http://schemas.microsoft.com/office/drawing/2014/main" id="{F5190F52-E93E-7C75-445B-B81FE38CC28F}"/>
                </a:ext>
              </a:extLst>
            </p:cNvPr>
            <p:cNvSpPr/>
            <p:nvPr/>
          </p:nvSpPr>
          <p:spPr>
            <a:xfrm>
              <a:off x="3220050" y="3452525"/>
              <a:ext cx="121325" cy="35475"/>
            </a:xfrm>
            <a:custGeom>
              <a:avLst/>
              <a:gdLst/>
              <a:ahLst/>
              <a:cxnLst/>
              <a:rect l="l" t="t" r="r" b="b"/>
              <a:pathLst>
                <a:path w="4853" h="1419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946"/>
                    <a:pt x="473" y="1419"/>
                    <a:pt x="1040" y="1419"/>
                  </a:cubicBezTo>
                  <a:lnTo>
                    <a:pt x="3781" y="1419"/>
                  </a:lnTo>
                  <a:cubicBezTo>
                    <a:pt x="4380" y="1419"/>
                    <a:pt x="4853" y="946"/>
                    <a:pt x="4853" y="347"/>
                  </a:cubicBezTo>
                  <a:lnTo>
                    <a:pt x="485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91" name="Google Shape;10345;p74">
              <a:extLst>
                <a:ext uri="{FF2B5EF4-FFF2-40B4-BE49-F238E27FC236}">
                  <a16:creationId xmlns:a16="http://schemas.microsoft.com/office/drawing/2014/main" id="{1540F241-D5A5-4CBB-4A98-3C392DF4DA13}"/>
                </a:ext>
              </a:extLst>
            </p:cNvPr>
            <p:cNvSpPr/>
            <p:nvPr/>
          </p:nvSpPr>
          <p:spPr>
            <a:xfrm>
              <a:off x="3237375" y="3332025"/>
              <a:ext cx="86675" cy="52000"/>
            </a:xfrm>
            <a:custGeom>
              <a:avLst/>
              <a:gdLst/>
              <a:ahLst/>
              <a:cxnLst/>
              <a:rect l="l" t="t" r="r" b="b"/>
              <a:pathLst>
                <a:path w="3467" h="2080" extrusionOk="0">
                  <a:moveTo>
                    <a:pt x="1734" y="1"/>
                  </a:moveTo>
                  <a:cubicBezTo>
                    <a:pt x="789" y="1"/>
                    <a:pt x="1" y="725"/>
                    <a:pt x="1" y="1733"/>
                  </a:cubicBezTo>
                  <a:lnTo>
                    <a:pt x="1" y="2080"/>
                  </a:lnTo>
                  <a:lnTo>
                    <a:pt x="3466" y="2080"/>
                  </a:lnTo>
                  <a:lnTo>
                    <a:pt x="3466" y="1733"/>
                  </a:lnTo>
                  <a:cubicBezTo>
                    <a:pt x="3466" y="788"/>
                    <a:pt x="2679" y="1"/>
                    <a:pt x="17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92" name="Google Shape;10346;p74">
              <a:extLst>
                <a:ext uri="{FF2B5EF4-FFF2-40B4-BE49-F238E27FC236}">
                  <a16:creationId xmlns:a16="http://schemas.microsoft.com/office/drawing/2014/main" id="{574FAF23-E4AB-C617-3E0D-BCB33DD17EAC}"/>
                </a:ext>
              </a:extLst>
            </p:cNvPr>
            <p:cNvSpPr/>
            <p:nvPr/>
          </p:nvSpPr>
          <p:spPr>
            <a:xfrm>
              <a:off x="3237375" y="3505300"/>
              <a:ext cx="87450" cy="17350"/>
            </a:xfrm>
            <a:custGeom>
              <a:avLst/>
              <a:gdLst/>
              <a:ahLst/>
              <a:cxnLst/>
              <a:rect l="l" t="t" r="r" b="b"/>
              <a:pathLst>
                <a:path w="3498" h="694" extrusionOk="0">
                  <a:moveTo>
                    <a:pt x="32" y="1"/>
                  </a:moveTo>
                  <a:cubicBezTo>
                    <a:pt x="1" y="379"/>
                    <a:pt x="284" y="694"/>
                    <a:pt x="694" y="694"/>
                  </a:cubicBezTo>
                  <a:lnTo>
                    <a:pt x="2773" y="694"/>
                  </a:lnTo>
                  <a:cubicBezTo>
                    <a:pt x="3183" y="694"/>
                    <a:pt x="3498" y="379"/>
                    <a:pt x="34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93" name="Google Shape;10359;p74">
            <a:extLst>
              <a:ext uri="{FF2B5EF4-FFF2-40B4-BE49-F238E27FC236}">
                <a16:creationId xmlns:a16="http://schemas.microsoft.com/office/drawing/2014/main" id="{70F1B83A-06B1-8E05-DE65-267B908DF2EE}"/>
              </a:ext>
            </a:extLst>
          </p:cNvPr>
          <p:cNvGrpSpPr/>
          <p:nvPr/>
        </p:nvGrpSpPr>
        <p:grpSpPr>
          <a:xfrm>
            <a:off x="8779667" y="4641760"/>
            <a:ext cx="481567" cy="451813"/>
            <a:chOff x="4991425" y="3617150"/>
            <a:chExt cx="296175" cy="26072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94" name="Google Shape;10360;p74">
              <a:extLst>
                <a:ext uri="{FF2B5EF4-FFF2-40B4-BE49-F238E27FC236}">
                  <a16:creationId xmlns:a16="http://schemas.microsoft.com/office/drawing/2014/main" id="{60E91E98-AA95-401C-8470-4C906ADB8F42}"/>
                </a:ext>
              </a:extLst>
            </p:cNvPr>
            <p:cNvSpPr/>
            <p:nvPr/>
          </p:nvSpPr>
          <p:spPr>
            <a:xfrm>
              <a:off x="5069400" y="3738450"/>
              <a:ext cx="139425" cy="139425"/>
            </a:xfrm>
            <a:custGeom>
              <a:avLst/>
              <a:gdLst/>
              <a:ahLst/>
              <a:cxnLst/>
              <a:rect l="l" t="t" r="r" b="b"/>
              <a:pathLst>
                <a:path w="5577" h="5577" extrusionOk="0">
                  <a:moveTo>
                    <a:pt x="2804" y="0"/>
                  </a:moveTo>
                  <a:cubicBezTo>
                    <a:pt x="1607" y="0"/>
                    <a:pt x="1450" y="725"/>
                    <a:pt x="1009" y="3308"/>
                  </a:cubicBezTo>
                  <a:cubicBezTo>
                    <a:pt x="946" y="3749"/>
                    <a:pt x="851" y="4285"/>
                    <a:pt x="757" y="4883"/>
                  </a:cubicBezTo>
                  <a:lnTo>
                    <a:pt x="347" y="4883"/>
                  </a:lnTo>
                  <a:cubicBezTo>
                    <a:pt x="158" y="4883"/>
                    <a:pt x="0" y="5041"/>
                    <a:pt x="0" y="5230"/>
                  </a:cubicBezTo>
                  <a:cubicBezTo>
                    <a:pt x="0" y="5419"/>
                    <a:pt x="158" y="5576"/>
                    <a:pt x="347" y="5576"/>
                  </a:cubicBezTo>
                  <a:lnTo>
                    <a:pt x="5230" y="5576"/>
                  </a:lnTo>
                  <a:cubicBezTo>
                    <a:pt x="5419" y="5545"/>
                    <a:pt x="5577" y="5387"/>
                    <a:pt x="5577" y="5198"/>
                  </a:cubicBezTo>
                  <a:cubicBezTo>
                    <a:pt x="5577" y="5009"/>
                    <a:pt x="5419" y="4852"/>
                    <a:pt x="5230" y="4852"/>
                  </a:cubicBezTo>
                  <a:lnTo>
                    <a:pt x="4852" y="4852"/>
                  </a:lnTo>
                  <a:cubicBezTo>
                    <a:pt x="4726" y="4253"/>
                    <a:pt x="4632" y="3749"/>
                    <a:pt x="4569" y="3277"/>
                  </a:cubicBezTo>
                  <a:cubicBezTo>
                    <a:pt x="4128" y="756"/>
                    <a:pt x="3970" y="0"/>
                    <a:pt x="28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95" name="Google Shape;10361;p74">
              <a:extLst>
                <a:ext uri="{FF2B5EF4-FFF2-40B4-BE49-F238E27FC236}">
                  <a16:creationId xmlns:a16="http://schemas.microsoft.com/office/drawing/2014/main" id="{DEBDB393-23B8-F100-43C5-96CCDF3726A5}"/>
                </a:ext>
              </a:extLst>
            </p:cNvPr>
            <p:cNvSpPr/>
            <p:nvPr/>
          </p:nvSpPr>
          <p:spPr>
            <a:xfrm>
              <a:off x="5200150" y="3617150"/>
              <a:ext cx="69325" cy="69325"/>
            </a:xfrm>
            <a:custGeom>
              <a:avLst/>
              <a:gdLst/>
              <a:ahLst/>
              <a:cxnLst/>
              <a:rect l="l" t="t" r="r" b="b"/>
              <a:pathLst>
                <a:path w="2773" h="2773" extrusionOk="0">
                  <a:moveTo>
                    <a:pt x="1386" y="0"/>
                  </a:moveTo>
                  <a:cubicBezTo>
                    <a:pt x="630" y="0"/>
                    <a:pt x="0" y="630"/>
                    <a:pt x="0" y="1387"/>
                  </a:cubicBezTo>
                  <a:cubicBezTo>
                    <a:pt x="0" y="2111"/>
                    <a:pt x="630" y="2773"/>
                    <a:pt x="1386" y="2773"/>
                  </a:cubicBezTo>
                  <a:cubicBezTo>
                    <a:pt x="2143" y="2773"/>
                    <a:pt x="2773" y="2111"/>
                    <a:pt x="2773" y="1387"/>
                  </a:cubicBezTo>
                  <a:cubicBezTo>
                    <a:pt x="2773" y="630"/>
                    <a:pt x="2143" y="0"/>
                    <a:pt x="13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96" name="Google Shape;10362;p74">
              <a:extLst>
                <a:ext uri="{FF2B5EF4-FFF2-40B4-BE49-F238E27FC236}">
                  <a16:creationId xmlns:a16="http://schemas.microsoft.com/office/drawing/2014/main" id="{08BA9A72-32B4-5357-B9BA-35C7D6A7A59F}"/>
                </a:ext>
              </a:extLst>
            </p:cNvPr>
            <p:cNvSpPr/>
            <p:nvPr/>
          </p:nvSpPr>
          <p:spPr>
            <a:xfrm>
              <a:off x="5009550" y="3617150"/>
              <a:ext cx="68525" cy="69325"/>
            </a:xfrm>
            <a:custGeom>
              <a:avLst/>
              <a:gdLst/>
              <a:ahLst/>
              <a:cxnLst/>
              <a:rect l="l" t="t" r="r" b="b"/>
              <a:pathLst>
                <a:path w="2741" h="2773" extrusionOk="0">
                  <a:moveTo>
                    <a:pt x="1355" y="0"/>
                  </a:moveTo>
                  <a:cubicBezTo>
                    <a:pt x="599" y="0"/>
                    <a:pt x="0" y="630"/>
                    <a:pt x="0" y="1387"/>
                  </a:cubicBezTo>
                  <a:cubicBezTo>
                    <a:pt x="0" y="2143"/>
                    <a:pt x="599" y="2773"/>
                    <a:pt x="1355" y="2773"/>
                  </a:cubicBezTo>
                  <a:cubicBezTo>
                    <a:pt x="2111" y="2773"/>
                    <a:pt x="2741" y="2143"/>
                    <a:pt x="2741" y="1387"/>
                  </a:cubicBezTo>
                  <a:cubicBezTo>
                    <a:pt x="2741" y="630"/>
                    <a:pt x="2111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97" name="Google Shape;10363;p74">
              <a:extLst>
                <a:ext uri="{FF2B5EF4-FFF2-40B4-BE49-F238E27FC236}">
                  <a16:creationId xmlns:a16="http://schemas.microsoft.com/office/drawing/2014/main" id="{6A832BB1-24B4-1181-A954-539402DD08E0}"/>
                </a:ext>
              </a:extLst>
            </p:cNvPr>
            <p:cNvSpPr/>
            <p:nvPr/>
          </p:nvSpPr>
          <p:spPr>
            <a:xfrm>
              <a:off x="4991425" y="3686450"/>
              <a:ext cx="104775" cy="52025"/>
            </a:xfrm>
            <a:custGeom>
              <a:avLst/>
              <a:gdLst/>
              <a:ahLst/>
              <a:cxnLst/>
              <a:rect l="l" t="t" r="r" b="b"/>
              <a:pathLst>
                <a:path w="4191" h="2081" extrusionOk="0">
                  <a:moveTo>
                    <a:pt x="568" y="1"/>
                  </a:moveTo>
                  <a:cubicBezTo>
                    <a:pt x="252" y="347"/>
                    <a:pt x="0" y="851"/>
                    <a:pt x="0" y="1356"/>
                  </a:cubicBezTo>
                  <a:lnTo>
                    <a:pt x="0" y="1734"/>
                  </a:lnTo>
                  <a:cubicBezTo>
                    <a:pt x="0" y="1923"/>
                    <a:pt x="158" y="2080"/>
                    <a:pt x="347" y="2080"/>
                  </a:cubicBezTo>
                  <a:lnTo>
                    <a:pt x="3813" y="2080"/>
                  </a:lnTo>
                  <a:cubicBezTo>
                    <a:pt x="4033" y="2080"/>
                    <a:pt x="4191" y="1923"/>
                    <a:pt x="4191" y="1734"/>
                  </a:cubicBezTo>
                  <a:lnTo>
                    <a:pt x="4191" y="1356"/>
                  </a:lnTo>
                  <a:cubicBezTo>
                    <a:pt x="4191" y="820"/>
                    <a:pt x="3970" y="347"/>
                    <a:pt x="3624" y="1"/>
                  </a:cubicBezTo>
                  <a:cubicBezTo>
                    <a:pt x="3245" y="410"/>
                    <a:pt x="2678" y="694"/>
                    <a:pt x="2080" y="694"/>
                  </a:cubicBezTo>
                  <a:cubicBezTo>
                    <a:pt x="1513" y="694"/>
                    <a:pt x="946" y="410"/>
                    <a:pt x="5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98" name="Google Shape;10364;p74">
              <a:extLst>
                <a:ext uri="{FF2B5EF4-FFF2-40B4-BE49-F238E27FC236}">
                  <a16:creationId xmlns:a16="http://schemas.microsoft.com/office/drawing/2014/main" id="{D1338A97-122A-0850-E105-B26D8FB77865}"/>
                </a:ext>
              </a:extLst>
            </p:cNvPr>
            <p:cNvSpPr/>
            <p:nvPr/>
          </p:nvSpPr>
          <p:spPr>
            <a:xfrm>
              <a:off x="5183600" y="3686450"/>
              <a:ext cx="104000" cy="52025"/>
            </a:xfrm>
            <a:custGeom>
              <a:avLst/>
              <a:gdLst/>
              <a:ahLst/>
              <a:cxnLst/>
              <a:rect l="l" t="t" r="r" b="b"/>
              <a:pathLst>
                <a:path w="4160" h="2081" extrusionOk="0">
                  <a:moveTo>
                    <a:pt x="536" y="1"/>
                  </a:moveTo>
                  <a:cubicBezTo>
                    <a:pt x="221" y="347"/>
                    <a:pt x="1" y="851"/>
                    <a:pt x="1" y="1356"/>
                  </a:cubicBezTo>
                  <a:lnTo>
                    <a:pt x="1" y="1702"/>
                  </a:lnTo>
                  <a:cubicBezTo>
                    <a:pt x="1" y="1923"/>
                    <a:pt x="158" y="2080"/>
                    <a:pt x="347" y="2080"/>
                  </a:cubicBezTo>
                  <a:lnTo>
                    <a:pt x="3813" y="2080"/>
                  </a:lnTo>
                  <a:cubicBezTo>
                    <a:pt x="4002" y="2080"/>
                    <a:pt x="4159" y="1923"/>
                    <a:pt x="4159" y="1702"/>
                  </a:cubicBezTo>
                  <a:lnTo>
                    <a:pt x="4159" y="1356"/>
                  </a:lnTo>
                  <a:cubicBezTo>
                    <a:pt x="4159" y="820"/>
                    <a:pt x="3970" y="347"/>
                    <a:pt x="3624" y="1"/>
                  </a:cubicBezTo>
                  <a:cubicBezTo>
                    <a:pt x="3214" y="410"/>
                    <a:pt x="2679" y="694"/>
                    <a:pt x="2080" y="694"/>
                  </a:cubicBezTo>
                  <a:cubicBezTo>
                    <a:pt x="1450" y="694"/>
                    <a:pt x="946" y="410"/>
                    <a:pt x="5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99" name="Google Shape;10365;p74">
              <a:extLst>
                <a:ext uri="{FF2B5EF4-FFF2-40B4-BE49-F238E27FC236}">
                  <a16:creationId xmlns:a16="http://schemas.microsoft.com/office/drawing/2014/main" id="{7B1DAF84-0FA5-B329-8039-70353D6E1004}"/>
                </a:ext>
              </a:extLst>
            </p:cNvPr>
            <p:cNvSpPr/>
            <p:nvPr/>
          </p:nvSpPr>
          <p:spPr>
            <a:xfrm>
              <a:off x="5187550" y="3755775"/>
              <a:ext cx="100050" cy="52800"/>
            </a:xfrm>
            <a:custGeom>
              <a:avLst/>
              <a:gdLst/>
              <a:ahLst/>
              <a:cxnLst/>
              <a:rect l="l" t="t" r="r" b="b"/>
              <a:pathLst>
                <a:path w="4002" h="2112" extrusionOk="0">
                  <a:moveTo>
                    <a:pt x="0" y="0"/>
                  </a:moveTo>
                  <a:cubicBezTo>
                    <a:pt x="189" y="567"/>
                    <a:pt x="315" y="1229"/>
                    <a:pt x="473" y="2111"/>
                  </a:cubicBezTo>
                  <a:lnTo>
                    <a:pt x="3655" y="2111"/>
                  </a:lnTo>
                  <a:cubicBezTo>
                    <a:pt x="3844" y="2111"/>
                    <a:pt x="4001" y="1954"/>
                    <a:pt x="4001" y="1733"/>
                  </a:cubicBezTo>
                  <a:lnTo>
                    <a:pt x="4001" y="378"/>
                  </a:lnTo>
                  <a:cubicBezTo>
                    <a:pt x="3970" y="158"/>
                    <a:pt x="3844" y="0"/>
                    <a:pt x="3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00" name="Google Shape;10366;p74">
              <a:extLst>
                <a:ext uri="{FF2B5EF4-FFF2-40B4-BE49-F238E27FC236}">
                  <a16:creationId xmlns:a16="http://schemas.microsoft.com/office/drawing/2014/main" id="{67472543-1D92-9710-0C0F-A607F7702E74}"/>
                </a:ext>
              </a:extLst>
            </p:cNvPr>
            <p:cNvSpPr/>
            <p:nvPr/>
          </p:nvSpPr>
          <p:spPr>
            <a:xfrm>
              <a:off x="4991425" y="3755775"/>
              <a:ext cx="100850" cy="52000"/>
            </a:xfrm>
            <a:custGeom>
              <a:avLst/>
              <a:gdLst/>
              <a:ahLst/>
              <a:cxnLst/>
              <a:rect l="l" t="t" r="r" b="b"/>
              <a:pathLst>
                <a:path w="4034" h="2080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733"/>
                  </a:lnTo>
                  <a:cubicBezTo>
                    <a:pt x="0" y="1954"/>
                    <a:pt x="158" y="2080"/>
                    <a:pt x="347" y="2080"/>
                  </a:cubicBezTo>
                  <a:lnTo>
                    <a:pt x="3561" y="2080"/>
                  </a:lnTo>
                  <a:cubicBezTo>
                    <a:pt x="3718" y="1229"/>
                    <a:pt x="3813" y="567"/>
                    <a:pt x="40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01" name="Google Shape;10399;p74">
            <a:extLst>
              <a:ext uri="{FF2B5EF4-FFF2-40B4-BE49-F238E27FC236}">
                <a16:creationId xmlns:a16="http://schemas.microsoft.com/office/drawing/2014/main" id="{A0B225DA-705B-42A2-C65E-F66465EA4BCC}"/>
              </a:ext>
            </a:extLst>
          </p:cNvPr>
          <p:cNvGrpSpPr/>
          <p:nvPr/>
        </p:nvGrpSpPr>
        <p:grpSpPr>
          <a:xfrm>
            <a:off x="4176397" y="4547345"/>
            <a:ext cx="480265" cy="509131"/>
            <a:chOff x="3497300" y="3591950"/>
            <a:chExt cx="295375" cy="29380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02" name="Google Shape;10400;p74">
              <a:extLst>
                <a:ext uri="{FF2B5EF4-FFF2-40B4-BE49-F238E27FC236}">
                  <a16:creationId xmlns:a16="http://schemas.microsoft.com/office/drawing/2014/main" id="{CB2872E8-74AB-8595-149F-3B2500E02C9A}"/>
                </a:ext>
              </a:extLst>
            </p:cNvPr>
            <p:cNvSpPr/>
            <p:nvPr/>
          </p:nvSpPr>
          <p:spPr>
            <a:xfrm>
              <a:off x="3628825" y="3724275"/>
              <a:ext cx="18150" cy="16550"/>
            </a:xfrm>
            <a:custGeom>
              <a:avLst/>
              <a:gdLst/>
              <a:ahLst/>
              <a:cxnLst/>
              <a:rect l="l" t="t" r="r" b="b"/>
              <a:pathLst>
                <a:path w="726" h="662" extrusionOk="0">
                  <a:moveTo>
                    <a:pt x="375" y="0"/>
                  </a:moveTo>
                  <a:cubicBezTo>
                    <a:pt x="292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67"/>
                  </a:cubicBezTo>
                  <a:cubicBezTo>
                    <a:pt x="190" y="630"/>
                    <a:pt x="277" y="662"/>
                    <a:pt x="363" y="662"/>
                  </a:cubicBezTo>
                  <a:cubicBezTo>
                    <a:pt x="450" y="662"/>
                    <a:pt x="536" y="630"/>
                    <a:pt x="599" y="567"/>
                  </a:cubicBezTo>
                  <a:cubicBezTo>
                    <a:pt x="725" y="441"/>
                    <a:pt x="725" y="221"/>
                    <a:pt x="599" y="95"/>
                  </a:cubicBezTo>
                  <a:cubicBezTo>
                    <a:pt x="536" y="32"/>
                    <a:pt x="458" y="0"/>
                    <a:pt x="3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03" name="Google Shape;10401;p74">
              <a:extLst>
                <a:ext uri="{FF2B5EF4-FFF2-40B4-BE49-F238E27FC236}">
                  <a16:creationId xmlns:a16="http://schemas.microsoft.com/office/drawing/2014/main" id="{09D95FD3-A21B-29A9-0E80-AE38DBE9CD88}"/>
                </a:ext>
              </a:extLst>
            </p:cNvPr>
            <p:cNvSpPr/>
            <p:nvPr/>
          </p:nvSpPr>
          <p:spPr>
            <a:xfrm>
              <a:off x="3590250" y="3689400"/>
              <a:ext cx="94525" cy="86675"/>
            </a:xfrm>
            <a:custGeom>
              <a:avLst/>
              <a:gdLst/>
              <a:ahLst/>
              <a:cxnLst/>
              <a:rect l="l" t="t" r="r" b="b"/>
              <a:pathLst>
                <a:path w="3781" h="3467" extrusionOk="0">
                  <a:moveTo>
                    <a:pt x="1922" y="710"/>
                  </a:moveTo>
                  <a:cubicBezTo>
                    <a:pt x="2190" y="710"/>
                    <a:pt x="2458" y="812"/>
                    <a:pt x="2647" y="1017"/>
                  </a:cubicBezTo>
                  <a:cubicBezTo>
                    <a:pt x="3088" y="1395"/>
                    <a:pt x="3088" y="2088"/>
                    <a:pt x="2647" y="2466"/>
                  </a:cubicBezTo>
                  <a:cubicBezTo>
                    <a:pt x="2458" y="2671"/>
                    <a:pt x="2190" y="2773"/>
                    <a:pt x="1922" y="2773"/>
                  </a:cubicBezTo>
                  <a:cubicBezTo>
                    <a:pt x="1654" y="2773"/>
                    <a:pt x="1386" y="2671"/>
                    <a:pt x="1197" y="2466"/>
                  </a:cubicBezTo>
                  <a:cubicBezTo>
                    <a:pt x="788" y="2088"/>
                    <a:pt x="788" y="1395"/>
                    <a:pt x="1197" y="1017"/>
                  </a:cubicBezTo>
                  <a:cubicBezTo>
                    <a:pt x="1386" y="812"/>
                    <a:pt x="1654" y="710"/>
                    <a:pt x="1922" y="710"/>
                  </a:cubicBezTo>
                  <a:close/>
                  <a:moveTo>
                    <a:pt x="1930" y="1"/>
                  </a:moveTo>
                  <a:cubicBezTo>
                    <a:pt x="1489" y="1"/>
                    <a:pt x="1040" y="182"/>
                    <a:pt x="693" y="544"/>
                  </a:cubicBezTo>
                  <a:cubicBezTo>
                    <a:pt x="0" y="1206"/>
                    <a:pt x="0" y="2309"/>
                    <a:pt x="693" y="2970"/>
                  </a:cubicBezTo>
                  <a:cubicBezTo>
                    <a:pt x="1024" y="3301"/>
                    <a:pt x="1473" y="3466"/>
                    <a:pt x="1918" y="3466"/>
                  </a:cubicBezTo>
                  <a:cubicBezTo>
                    <a:pt x="2363" y="3466"/>
                    <a:pt x="2804" y="3301"/>
                    <a:pt x="3119" y="2970"/>
                  </a:cubicBezTo>
                  <a:cubicBezTo>
                    <a:pt x="3781" y="2309"/>
                    <a:pt x="3781" y="1206"/>
                    <a:pt x="3119" y="544"/>
                  </a:cubicBezTo>
                  <a:cubicBezTo>
                    <a:pt x="2804" y="182"/>
                    <a:pt x="2371" y="1"/>
                    <a:pt x="19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04" name="Google Shape;10402;p74">
              <a:extLst>
                <a:ext uri="{FF2B5EF4-FFF2-40B4-BE49-F238E27FC236}">
                  <a16:creationId xmlns:a16="http://schemas.microsoft.com/office/drawing/2014/main" id="{BF93D6FD-8A3F-CD3A-50D9-9B2E7EAAC454}"/>
                </a:ext>
              </a:extLst>
            </p:cNvPr>
            <p:cNvSpPr/>
            <p:nvPr/>
          </p:nvSpPr>
          <p:spPr>
            <a:xfrm>
              <a:off x="3674525" y="3601400"/>
              <a:ext cx="118150" cy="118950"/>
            </a:xfrm>
            <a:custGeom>
              <a:avLst/>
              <a:gdLst/>
              <a:ahLst/>
              <a:cxnLst/>
              <a:rect l="l" t="t" r="r" b="b"/>
              <a:pathLst>
                <a:path w="4726" h="4758" extrusionOk="0">
                  <a:moveTo>
                    <a:pt x="3533" y="0"/>
                  </a:moveTo>
                  <a:cubicBezTo>
                    <a:pt x="3442" y="0"/>
                    <a:pt x="3355" y="32"/>
                    <a:pt x="3308" y="95"/>
                  </a:cubicBezTo>
                  <a:lnTo>
                    <a:pt x="0" y="3308"/>
                  </a:lnTo>
                  <a:cubicBezTo>
                    <a:pt x="410" y="3623"/>
                    <a:pt x="788" y="4127"/>
                    <a:pt x="1953" y="4758"/>
                  </a:cubicBezTo>
                  <a:lnTo>
                    <a:pt x="4600" y="2678"/>
                  </a:lnTo>
                  <a:cubicBezTo>
                    <a:pt x="4663" y="2615"/>
                    <a:pt x="4726" y="2521"/>
                    <a:pt x="4726" y="2395"/>
                  </a:cubicBezTo>
                  <a:cubicBezTo>
                    <a:pt x="4726" y="1544"/>
                    <a:pt x="4348" y="693"/>
                    <a:pt x="3781" y="95"/>
                  </a:cubicBezTo>
                  <a:cubicBezTo>
                    <a:pt x="3718" y="32"/>
                    <a:pt x="3623" y="0"/>
                    <a:pt x="35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05" name="Google Shape;10403;p74">
              <a:extLst>
                <a:ext uri="{FF2B5EF4-FFF2-40B4-BE49-F238E27FC236}">
                  <a16:creationId xmlns:a16="http://schemas.microsoft.com/office/drawing/2014/main" id="{1DF76237-4ADE-AE58-E450-67661563817B}"/>
                </a:ext>
              </a:extLst>
            </p:cNvPr>
            <p:cNvSpPr/>
            <p:nvPr/>
          </p:nvSpPr>
          <p:spPr>
            <a:xfrm>
              <a:off x="3631200" y="3774675"/>
              <a:ext cx="103200" cy="102400"/>
            </a:xfrm>
            <a:custGeom>
              <a:avLst/>
              <a:gdLst/>
              <a:ahLst/>
              <a:cxnLst/>
              <a:rect l="l" t="t" r="r" b="b"/>
              <a:pathLst>
                <a:path w="4128" h="4096" extrusionOk="0">
                  <a:moveTo>
                    <a:pt x="2048" y="0"/>
                  </a:moveTo>
                  <a:cubicBezTo>
                    <a:pt x="1985" y="32"/>
                    <a:pt x="1985" y="63"/>
                    <a:pt x="1954" y="126"/>
                  </a:cubicBezTo>
                  <a:cubicBezTo>
                    <a:pt x="1506" y="546"/>
                    <a:pt x="859" y="767"/>
                    <a:pt x="235" y="767"/>
                  </a:cubicBezTo>
                  <a:cubicBezTo>
                    <a:pt x="156" y="767"/>
                    <a:pt x="78" y="764"/>
                    <a:pt x="0" y="756"/>
                  </a:cubicBezTo>
                  <a:lnTo>
                    <a:pt x="0" y="756"/>
                  </a:lnTo>
                  <a:cubicBezTo>
                    <a:pt x="567" y="1670"/>
                    <a:pt x="1355" y="3749"/>
                    <a:pt x="1418" y="3875"/>
                  </a:cubicBezTo>
                  <a:cubicBezTo>
                    <a:pt x="1450" y="4001"/>
                    <a:pt x="1607" y="4096"/>
                    <a:pt x="1733" y="4096"/>
                  </a:cubicBezTo>
                  <a:cubicBezTo>
                    <a:pt x="1891" y="4096"/>
                    <a:pt x="1985" y="4033"/>
                    <a:pt x="2048" y="3875"/>
                  </a:cubicBezTo>
                  <a:lnTo>
                    <a:pt x="2426" y="2647"/>
                  </a:lnTo>
                  <a:lnTo>
                    <a:pt x="3182" y="2647"/>
                  </a:lnTo>
                  <a:cubicBezTo>
                    <a:pt x="4128" y="2647"/>
                    <a:pt x="2710" y="630"/>
                    <a:pt x="20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06" name="Google Shape;10404;p74">
              <a:extLst>
                <a:ext uri="{FF2B5EF4-FFF2-40B4-BE49-F238E27FC236}">
                  <a16:creationId xmlns:a16="http://schemas.microsoft.com/office/drawing/2014/main" id="{AA551D0E-B4E1-EEE8-6344-82DB89E6EEAA}"/>
                </a:ext>
              </a:extLst>
            </p:cNvPr>
            <p:cNvSpPr/>
            <p:nvPr/>
          </p:nvSpPr>
          <p:spPr>
            <a:xfrm>
              <a:off x="3691850" y="3726625"/>
              <a:ext cx="89800" cy="89050"/>
            </a:xfrm>
            <a:custGeom>
              <a:avLst/>
              <a:gdLst/>
              <a:ahLst/>
              <a:cxnLst/>
              <a:rect l="l" t="t" r="r" b="b"/>
              <a:pathLst>
                <a:path w="3592" h="3562" extrusionOk="0">
                  <a:moveTo>
                    <a:pt x="252" y="1"/>
                  </a:moveTo>
                  <a:cubicBezTo>
                    <a:pt x="284" y="410"/>
                    <a:pt x="189" y="883"/>
                    <a:pt x="0" y="1292"/>
                  </a:cubicBezTo>
                  <a:cubicBezTo>
                    <a:pt x="630" y="1922"/>
                    <a:pt x="1134" y="2615"/>
                    <a:pt x="1544" y="3466"/>
                  </a:cubicBezTo>
                  <a:cubicBezTo>
                    <a:pt x="1565" y="3530"/>
                    <a:pt x="1634" y="3562"/>
                    <a:pt x="1715" y="3562"/>
                  </a:cubicBezTo>
                  <a:cubicBezTo>
                    <a:pt x="1874" y="3562"/>
                    <a:pt x="2080" y="3443"/>
                    <a:pt x="2080" y="3214"/>
                  </a:cubicBezTo>
                  <a:lnTo>
                    <a:pt x="2080" y="2458"/>
                  </a:lnTo>
                  <a:lnTo>
                    <a:pt x="3308" y="2080"/>
                  </a:lnTo>
                  <a:cubicBezTo>
                    <a:pt x="3497" y="1985"/>
                    <a:pt x="3592" y="1891"/>
                    <a:pt x="3592" y="1733"/>
                  </a:cubicBezTo>
                  <a:cubicBezTo>
                    <a:pt x="3592" y="1576"/>
                    <a:pt x="3497" y="1450"/>
                    <a:pt x="3340" y="1418"/>
                  </a:cubicBezTo>
                  <a:cubicBezTo>
                    <a:pt x="3182" y="1355"/>
                    <a:pt x="1134" y="568"/>
                    <a:pt x="2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07" name="Google Shape;10405;p74">
              <a:extLst>
                <a:ext uri="{FF2B5EF4-FFF2-40B4-BE49-F238E27FC236}">
                  <a16:creationId xmlns:a16="http://schemas.microsoft.com/office/drawing/2014/main" id="{12782B34-D0DB-CDAE-6FF8-C12C2413F47D}"/>
                </a:ext>
              </a:extLst>
            </p:cNvPr>
            <p:cNvSpPr/>
            <p:nvPr/>
          </p:nvSpPr>
          <p:spPr>
            <a:xfrm>
              <a:off x="3505175" y="3767575"/>
              <a:ext cx="120525" cy="118175"/>
            </a:xfrm>
            <a:custGeom>
              <a:avLst/>
              <a:gdLst/>
              <a:ahLst/>
              <a:cxnLst/>
              <a:rect l="l" t="t" r="r" b="b"/>
              <a:pathLst>
                <a:path w="4821" h="4727" extrusionOk="0">
                  <a:moveTo>
                    <a:pt x="3372" y="1"/>
                  </a:moveTo>
                  <a:lnTo>
                    <a:pt x="95" y="3277"/>
                  </a:lnTo>
                  <a:cubicBezTo>
                    <a:pt x="1" y="3435"/>
                    <a:pt x="1" y="3687"/>
                    <a:pt x="158" y="3781"/>
                  </a:cubicBezTo>
                  <a:cubicBezTo>
                    <a:pt x="788" y="4411"/>
                    <a:pt x="1607" y="4727"/>
                    <a:pt x="2458" y="4727"/>
                  </a:cubicBezTo>
                  <a:cubicBezTo>
                    <a:pt x="2584" y="4727"/>
                    <a:pt x="2679" y="4695"/>
                    <a:pt x="2742" y="4632"/>
                  </a:cubicBezTo>
                  <a:lnTo>
                    <a:pt x="4821" y="1986"/>
                  </a:lnTo>
                  <a:cubicBezTo>
                    <a:pt x="4254" y="851"/>
                    <a:pt x="3718" y="442"/>
                    <a:pt x="33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08" name="Google Shape;10406;p74">
              <a:extLst>
                <a:ext uri="{FF2B5EF4-FFF2-40B4-BE49-F238E27FC236}">
                  <a16:creationId xmlns:a16="http://schemas.microsoft.com/office/drawing/2014/main" id="{231CD82D-4A5A-0452-5AB4-4648136A4A0D}"/>
                </a:ext>
              </a:extLst>
            </p:cNvPr>
            <p:cNvSpPr/>
            <p:nvPr/>
          </p:nvSpPr>
          <p:spPr>
            <a:xfrm>
              <a:off x="3631200" y="3591950"/>
              <a:ext cx="104000" cy="84300"/>
            </a:xfrm>
            <a:custGeom>
              <a:avLst/>
              <a:gdLst/>
              <a:ahLst/>
              <a:cxnLst/>
              <a:rect l="l" t="t" r="r" b="b"/>
              <a:pathLst>
                <a:path w="4160" h="3372" extrusionOk="0">
                  <a:moveTo>
                    <a:pt x="2836" y="0"/>
                  </a:moveTo>
                  <a:cubicBezTo>
                    <a:pt x="2678" y="0"/>
                    <a:pt x="2584" y="32"/>
                    <a:pt x="2521" y="95"/>
                  </a:cubicBezTo>
                  <a:lnTo>
                    <a:pt x="0" y="3245"/>
                  </a:lnTo>
                  <a:cubicBezTo>
                    <a:pt x="90" y="3238"/>
                    <a:pt x="181" y="3234"/>
                    <a:pt x="272" y="3234"/>
                  </a:cubicBezTo>
                  <a:cubicBezTo>
                    <a:pt x="568" y="3234"/>
                    <a:pt x="870" y="3275"/>
                    <a:pt x="1135" y="3371"/>
                  </a:cubicBezTo>
                  <a:cubicBezTo>
                    <a:pt x="1324" y="3119"/>
                    <a:pt x="3939" y="567"/>
                    <a:pt x="4159" y="347"/>
                  </a:cubicBezTo>
                  <a:cubicBezTo>
                    <a:pt x="3718" y="158"/>
                    <a:pt x="3308" y="0"/>
                    <a:pt x="28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09" name="Google Shape;10407;p74">
              <a:extLst>
                <a:ext uri="{FF2B5EF4-FFF2-40B4-BE49-F238E27FC236}">
                  <a16:creationId xmlns:a16="http://schemas.microsoft.com/office/drawing/2014/main" id="{19DFFA42-FB12-6D69-90D3-3B58EFED4BD8}"/>
                </a:ext>
              </a:extLst>
            </p:cNvPr>
            <p:cNvSpPr/>
            <p:nvPr/>
          </p:nvSpPr>
          <p:spPr>
            <a:xfrm>
              <a:off x="3497300" y="3721900"/>
              <a:ext cx="84300" cy="107150"/>
            </a:xfrm>
            <a:custGeom>
              <a:avLst/>
              <a:gdLst/>
              <a:ahLst/>
              <a:cxnLst/>
              <a:rect l="l" t="t" r="r" b="b"/>
              <a:pathLst>
                <a:path w="3372" h="4286" extrusionOk="0">
                  <a:moveTo>
                    <a:pt x="3246" y="1"/>
                  </a:moveTo>
                  <a:lnTo>
                    <a:pt x="95" y="2552"/>
                  </a:lnTo>
                  <a:cubicBezTo>
                    <a:pt x="32" y="2615"/>
                    <a:pt x="1" y="2710"/>
                    <a:pt x="1" y="2836"/>
                  </a:cubicBezTo>
                  <a:cubicBezTo>
                    <a:pt x="1" y="3340"/>
                    <a:pt x="95" y="3844"/>
                    <a:pt x="347" y="4285"/>
                  </a:cubicBezTo>
                  <a:lnTo>
                    <a:pt x="3372" y="1261"/>
                  </a:lnTo>
                  <a:cubicBezTo>
                    <a:pt x="3214" y="851"/>
                    <a:pt x="3183" y="410"/>
                    <a:pt x="32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10" name="Google Shape;10421;p74">
            <a:extLst>
              <a:ext uri="{FF2B5EF4-FFF2-40B4-BE49-F238E27FC236}">
                <a16:creationId xmlns:a16="http://schemas.microsoft.com/office/drawing/2014/main" id="{7D5B36E1-D2D8-F53E-605A-C9C222D82EFD}"/>
              </a:ext>
            </a:extLst>
          </p:cNvPr>
          <p:cNvGrpSpPr/>
          <p:nvPr/>
        </p:nvGrpSpPr>
        <p:grpSpPr>
          <a:xfrm>
            <a:off x="9515360" y="4559056"/>
            <a:ext cx="482865" cy="515973"/>
            <a:chOff x="5355300" y="3598250"/>
            <a:chExt cx="296975" cy="29775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11" name="Google Shape;10422;p74">
              <a:extLst>
                <a:ext uri="{FF2B5EF4-FFF2-40B4-BE49-F238E27FC236}">
                  <a16:creationId xmlns:a16="http://schemas.microsoft.com/office/drawing/2014/main" id="{B700118C-963B-16F0-F154-58BDD72F4720}"/>
                </a:ext>
              </a:extLst>
            </p:cNvPr>
            <p:cNvSpPr/>
            <p:nvPr/>
          </p:nvSpPr>
          <p:spPr>
            <a:xfrm>
              <a:off x="5355300" y="3703000"/>
              <a:ext cx="35475" cy="191425"/>
            </a:xfrm>
            <a:custGeom>
              <a:avLst/>
              <a:gdLst/>
              <a:ahLst/>
              <a:cxnLst/>
              <a:rect l="l" t="t" r="r" b="b"/>
              <a:pathLst>
                <a:path w="1419" h="7657" extrusionOk="0">
                  <a:moveTo>
                    <a:pt x="410" y="0"/>
                  </a:moveTo>
                  <a:cubicBezTo>
                    <a:pt x="221" y="0"/>
                    <a:pt x="64" y="158"/>
                    <a:pt x="64" y="347"/>
                  </a:cubicBezTo>
                  <a:cubicBezTo>
                    <a:pt x="1" y="2867"/>
                    <a:pt x="1" y="4789"/>
                    <a:pt x="1" y="7310"/>
                  </a:cubicBezTo>
                  <a:cubicBezTo>
                    <a:pt x="1" y="7530"/>
                    <a:pt x="158" y="7656"/>
                    <a:pt x="379" y="7656"/>
                  </a:cubicBezTo>
                  <a:cubicBezTo>
                    <a:pt x="568" y="7656"/>
                    <a:pt x="725" y="7530"/>
                    <a:pt x="725" y="7310"/>
                  </a:cubicBezTo>
                  <a:lnTo>
                    <a:pt x="725" y="1355"/>
                  </a:lnTo>
                  <a:lnTo>
                    <a:pt x="1418" y="1355"/>
                  </a:lnTo>
                  <a:lnTo>
                    <a:pt x="14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2" name="Google Shape;10423;p74">
              <a:extLst>
                <a:ext uri="{FF2B5EF4-FFF2-40B4-BE49-F238E27FC236}">
                  <a16:creationId xmlns:a16="http://schemas.microsoft.com/office/drawing/2014/main" id="{31CF9C76-C936-445E-C9AD-1C3469EBCD60}"/>
                </a:ext>
              </a:extLst>
            </p:cNvPr>
            <p:cNvSpPr/>
            <p:nvPr/>
          </p:nvSpPr>
          <p:spPr>
            <a:xfrm>
              <a:off x="5389175" y="3773100"/>
              <a:ext cx="122900" cy="122900"/>
            </a:xfrm>
            <a:custGeom>
              <a:avLst/>
              <a:gdLst/>
              <a:ahLst/>
              <a:cxnLst/>
              <a:rect l="l" t="t" r="r" b="b"/>
              <a:pathLst>
                <a:path w="4916" h="4916" extrusionOk="0">
                  <a:moveTo>
                    <a:pt x="2080" y="0"/>
                  </a:moveTo>
                  <a:lnTo>
                    <a:pt x="2080" y="693"/>
                  </a:lnTo>
                  <a:lnTo>
                    <a:pt x="1733" y="693"/>
                  </a:lnTo>
                  <a:cubicBezTo>
                    <a:pt x="788" y="693"/>
                    <a:pt x="0" y="1481"/>
                    <a:pt x="0" y="2458"/>
                  </a:cubicBezTo>
                  <a:cubicBezTo>
                    <a:pt x="0" y="2678"/>
                    <a:pt x="158" y="2836"/>
                    <a:pt x="347" y="2836"/>
                  </a:cubicBezTo>
                  <a:lnTo>
                    <a:pt x="2080" y="2836"/>
                  </a:lnTo>
                  <a:lnTo>
                    <a:pt x="2080" y="3529"/>
                  </a:lnTo>
                  <a:lnTo>
                    <a:pt x="1072" y="3529"/>
                  </a:lnTo>
                  <a:cubicBezTo>
                    <a:pt x="473" y="3529"/>
                    <a:pt x="32" y="4001"/>
                    <a:pt x="32" y="4569"/>
                  </a:cubicBezTo>
                  <a:cubicBezTo>
                    <a:pt x="32" y="4758"/>
                    <a:pt x="189" y="4915"/>
                    <a:pt x="410" y="4915"/>
                  </a:cubicBezTo>
                  <a:cubicBezTo>
                    <a:pt x="599" y="4915"/>
                    <a:pt x="757" y="4758"/>
                    <a:pt x="757" y="4569"/>
                  </a:cubicBezTo>
                  <a:cubicBezTo>
                    <a:pt x="757" y="4348"/>
                    <a:pt x="914" y="4190"/>
                    <a:pt x="1103" y="4190"/>
                  </a:cubicBezTo>
                  <a:lnTo>
                    <a:pt x="2143" y="4190"/>
                  </a:lnTo>
                  <a:lnTo>
                    <a:pt x="2143" y="4569"/>
                  </a:lnTo>
                  <a:cubicBezTo>
                    <a:pt x="2143" y="4758"/>
                    <a:pt x="2300" y="4915"/>
                    <a:pt x="2489" y="4915"/>
                  </a:cubicBezTo>
                  <a:cubicBezTo>
                    <a:pt x="2678" y="4915"/>
                    <a:pt x="2836" y="4758"/>
                    <a:pt x="2836" y="4569"/>
                  </a:cubicBezTo>
                  <a:lnTo>
                    <a:pt x="2836" y="4190"/>
                  </a:lnTo>
                  <a:lnTo>
                    <a:pt x="3876" y="4190"/>
                  </a:lnTo>
                  <a:cubicBezTo>
                    <a:pt x="4065" y="4190"/>
                    <a:pt x="4222" y="4348"/>
                    <a:pt x="4222" y="4569"/>
                  </a:cubicBezTo>
                  <a:cubicBezTo>
                    <a:pt x="4222" y="4758"/>
                    <a:pt x="4380" y="4915"/>
                    <a:pt x="4569" y="4915"/>
                  </a:cubicBezTo>
                  <a:cubicBezTo>
                    <a:pt x="4758" y="4915"/>
                    <a:pt x="4915" y="4758"/>
                    <a:pt x="4915" y="4569"/>
                  </a:cubicBezTo>
                  <a:cubicBezTo>
                    <a:pt x="4915" y="3970"/>
                    <a:pt x="4443" y="3529"/>
                    <a:pt x="3907" y="3529"/>
                  </a:cubicBezTo>
                  <a:lnTo>
                    <a:pt x="2867" y="3529"/>
                  </a:lnTo>
                  <a:lnTo>
                    <a:pt x="2867" y="2836"/>
                  </a:lnTo>
                  <a:lnTo>
                    <a:pt x="4537" y="2836"/>
                  </a:lnTo>
                  <a:lnTo>
                    <a:pt x="4537" y="2773"/>
                  </a:lnTo>
                  <a:cubicBezTo>
                    <a:pt x="4726" y="2773"/>
                    <a:pt x="4884" y="2615"/>
                    <a:pt x="4884" y="2426"/>
                  </a:cubicBezTo>
                  <a:cubicBezTo>
                    <a:pt x="4884" y="1481"/>
                    <a:pt x="4096" y="662"/>
                    <a:pt x="3151" y="662"/>
                  </a:cubicBezTo>
                  <a:lnTo>
                    <a:pt x="2804" y="662"/>
                  </a:lnTo>
                  <a:lnTo>
                    <a:pt x="28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3" name="Google Shape;10424;p74">
              <a:extLst>
                <a:ext uri="{FF2B5EF4-FFF2-40B4-BE49-F238E27FC236}">
                  <a16:creationId xmlns:a16="http://schemas.microsoft.com/office/drawing/2014/main" id="{5CB2C08A-A69D-C7BF-32A6-5EA44A4EA6B2}"/>
                </a:ext>
              </a:extLst>
            </p:cNvPr>
            <p:cNvSpPr/>
            <p:nvPr/>
          </p:nvSpPr>
          <p:spPr>
            <a:xfrm>
              <a:off x="5527800" y="3598250"/>
              <a:ext cx="105550" cy="35450"/>
            </a:xfrm>
            <a:custGeom>
              <a:avLst/>
              <a:gdLst/>
              <a:ahLst/>
              <a:cxnLst/>
              <a:rect l="l" t="t" r="r" b="b"/>
              <a:pathLst>
                <a:path w="4222" h="1418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cubicBezTo>
                    <a:pt x="63" y="1103"/>
                    <a:pt x="378" y="1418"/>
                    <a:pt x="725" y="1418"/>
                  </a:cubicBezTo>
                  <a:lnTo>
                    <a:pt x="3875" y="1418"/>
                  </a:lnTo>
                  <a:cubicBezTo>
                    <a:pt x="4064" y="1418"/>
                    <a:pt x="4222" y="1260"/>
                    <a:pt x="4222" y="1071"/>
                  </a:cubicBezTo>
                  <a:lnTo>
                    <a:pt x="4222" y="378"/>
                  </a:lnTo>
                  <a:cubicBezTo>
                    <a:pt x="4222" y="158"/>
                    <a:pt x="4064" y="0"/>
                    <a:pt x="38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4" name="Google Shape;10425;p74">
              <a:extLst>
                <a:ext uri="{FF2B5EF4-FFF2-40B4-BE49-F238E27FC236}">
                  <a16:creationId xmlns:a16="http://schemas.microsoft.com/office/drawing/2014/main" id="{547FCF8F-8472-BBDD-C851-809E3B636934}"/>
                </a:ext>
              </a:extLst>
            </p:cNvPr>
            <p:cNvSpPr/>
            <p:nvPr/>
          </p:nvSpPr>
          <p:spPr>
            <a:xfrm>
              <a:off x="5545900" y="3651800"/>
              <a:ext cx="104800" cy="35475"/>
            </a:xfrm>
            <a:custGeom>
              <a:avLst/>
              <a:gdLst/>
              <a:ahLst/>
              <a:cxnLst/>
              <a:rect l="l" t="t" r="r" b="b"/>
              <a:pathLst>
                <a:path w="4192" h="1419" extrusionOk="0">
                  <a:moveTo>
                    <a:pt x="694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694" y="1418"/>
                  </a:cubicBezTo>
                  <a:lnTo>
                    <a:pt x="3845" y="1418"/>
                  </a:lnTo>
                  <a:cubicBezTo>
                    <a:pt x="4065" y="1418"/>
                    <a:pt x="4191" y="1261"/>
                    <a:pt x="4191" y="1072"/>
                  </a:cubicBezTo>
                  <a:lnTo>
                    <a:pt x="4191" y="347"/>
                  </a:lnTo>
                  <a:cubicBezTo>
                    <a:pt x="4191" y="158"/>
                    <a:pt x="4065" y="1"/>
                    <a:pt x="38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5" name="Google Shape;10426;p74">
              <a:extLst>
                <a:ext uri="{FF2B5EF4-FFF2-40B4-BE49-F238E27FC236}">
                  <a16:creationId xmlns:a16="http://schemas.microsoft.com/office/drawing/2014/main" id="{E69166A9-514B-7346-88CF-34644CD1B159}"/>
                </a:ext>
              </a:extLst>
            </p:cNvPr>
            <p:cNvSpPr/>
            <p:nvPr/>
          </p:nvSpPr>
          <p:spPr>
            <a:xfrm>
              <a:off x="5529375" y="3754975"/>
              <a:ext cx="122100" cy="35475"/>
            </a:xfrm>
            <a:custGeom>
              <a:avLst/>
              <a:gdLst/>
              <a:ahLst/>
              <a:cxnLst/>
              <a:rect l="l" t="t" r="r" b="b"/>
              <a:pathLst>
                <a:path w="4884" h="1419" extrusionOk="0">
                  <a:moveTo>
                    <a:pt x="0" y="1"/>
                  </a:moveTo>
                  <a:lnTo>
                    <a:pt x="0" y="1418"/>
                  </a:lnTo>
                  <a:lnTo>
                    <a:pt x="4884" y="1418"/>
                  </a:lnTo>
                  <a:lnTo>
                    <a:pt x="4884" y="1"/>
                  </a:lnTo>
                  <a:lnTo>
                    <a:pt x="2773" y="1"/>
                  </a:lnTo>
                  <a:lnTo>
                    <a:pt x="2773" y="347"/>
                  </a:lnTo>
                  <a:cubicBezTo>
                    <a:pt x="2773" y="568"/>
                    <a:pt x="2615" y="725"/>
                    <a:pt x="2426" y="725"/>
                  </a:cubicBezTo>
                  <a:cubicBezTo>
                    <a:pt x="2237" y="725"/>
                    <a:pt x="2080" y="568"/>
                    <a:pt x="2080" y="347"/>
                  </a:cubicBezTo>
                  <a:lnTo>
                    <a:pt x="208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6" name="Google Shape;10427;p74">
              <a:extLst>
                <a:ext uri="{FF2B5EF4-FFF2-40B4-BE49-F238E27FC236}">
                  <a16:creationId xmlns:a16="http://schemas.microsoft.com/office/drawing/2014/main" id="{E1566B0D-DFE4-163F-C45F-7F9BD1B65B2D}"/>
                </a:ext>
              </a:extLst>
            </p:cNvPr>
            <p:cNvSpPr/>
            <p:nvPr/>
          </p:nvSpPr>
          <p:spPr>
            <a:xfrm>
              <a:off x="5511250" y="3703000"/>
              <a:ext cx="140225" cy="33900"/>
            </a:xfrm>
            <a:custGeom>
              <a:avLst/>
              <a:gdLst/>
              <a:ahLst/>
              <a:cxnLst/>
              <a:rect l="l" t="t" r="r" b="b"/>
              <a:pathLst>
                <a:path w="5609" h="1356" extrusionOk="0">
                  <a:moveTo>
                    <a:pt x="1" y="0"/>
                  </a:moveTo>
                  <a:lnTo>
                    <a:pt x="1" y="1355"/>
                  </a:lnTo>
                  <a:lnTo>
                    <a:pt x="5609" y="1355"/>
                  </a:lnTo>
                  <a:lnTo>
                    <a:pt x="5609" y="347"/>
                  </a:lnTo>
                  <a:cubicBezTo>
                    <a:pt x="5577" y="158"/>
                    <a:pt x="5451" y="0"/>
                    <a:pt x="52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7" name="Google Shape;10428;p74">
              <a:extLst>
                <a:ext uri="{FF2B5EF4-FFF2-40B4-BE49-F238E27FC236}">
                  <a16:creationId xmlns:a16="http://schemas.microsoft.com/office/drawing/2014/main" id="{AFFC5AE6-CC9E-7D94-6BEA-4DE730D89866}"/>
                </a:ext>
              </a:extLst>
            </p:cNvPr>
            <p:cNvSpPr/>
            <p:nvPr/>
          </p:nvSpPr>
          <p:spPr>
            <a:xfrm>
              <a:off x="5529375" y="3808550"/>
              <a:ext cx="122900" cy="87450"/>
            </a:xfrm>
            <a:custGeom>
              <a:avLst/>
              <a:gdLst/>
              <a:ahLst/>
              <a:cxnLst/>
              <a:rect l="l" t="t" r="r" b="b"/>
              <a:pathLst>
                <a:path w="4916" h="3498" extrusionOk="0">
                  <a:moveTo>
                    <a:pt x="0" y="0"/>
                  </a:moveTo>
                  <a:lnTo>
                    <a:pt x="0" y="3151"/>
                  </a:lnTo>
                  <a:cubicBezTo>
                    <a:pt x="0" y="3340"/>
                    <a:pt x="158" y="3497"/>
                    <a:pt x="347" y="3497"/>
                  </a:cubicBezTo>
                  <a:cubicBezTo>
                    <a:pt x="536" y="3497"/>
                    <a:pt x="693" y="3340"/>
                    <a:pt x="693" y="3151"/>
                  </a:cubicBezTo>
                  <a:lnTo>
                    <a:pt x="693" y="1418"/>
                  </a:lnTo>
                  <a:lnTo>
                    <a:pt x="4190" y="1418"/>
                  </a:lnTo>
                  <a:lnTo>
                    <a:pt x="4190" y="3151"/>
                  </a:lnTo>
                  <a:cubicBezTo>
                    <a:pt x="4190" y="3340"/>
                    <a:pt x="4348" y="3497"/>
                    <a:pt x="4569" y="3497"/>
                  </a:cubicBezTo>
                  <a:cubicBezTo>
                    <a:pt x="4758" y="3497"/>
                    <a:pt x="4915" y="3340"/>
                    <a:pt x="4915" y="3151"/>
                  </a:cubicBezTo>
                  <a:lnTo>
                    <a:pt x="4915" y="0"/>
                  </a:lnTo>
                  <a:lnTo>
                    <a:pt x="2773" y="0"/>
                  </a:lnTo>
                  <a:lnTo>
                    <a:pt x="2773" y="347"/>
                  </a:lnTo>
                  <a:cubicBezTo>
                    <a:pt x="2773" y="536"/>
                    <a:pt x="2615" y="693"/>
                    <a:pt x="2426" y="693"/>
                  </a:cubicBezTo>
                  <a:cubicBezTo>
                    <a:pt x="2237" y="693"/>
                    <a:pt x="2080" y="536"/>
                    <a:pt x="2080" y="347"/>
                  </a:cubicBezTo>
                  <a:lnTo>
                    <a:pt x="20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8" name="Google Shape;10429;p74">
              <a:extLst>
                <a:ext uri="{FF2B5EF4-FFF2-40B4-BE49-F238E27FC236}">
                  <a16:creationId xmlns:a16="http://schemas.microsoft.com/office/drawing/2014/main" id="{94CA998C-87CB-7A34-2BAE-13F4FA3AE9F1}"/>
                </a:ext>
              </a:extLst>
            </p:cNvPr>
            <p:cNvSpPr/>
            <p:nvPr/>
          </p:nvSpPr>
          <p:spPr>
            <a:xfrm>
              <a:off x="5408075" y="3651025"/>
              <a:ext cx="86675" cy="103975"/>
            </a:xfrm>
            <a:custGeom>
              <a:avLst/>
              <a:gdLst/>
              <a:ahLst/>
              <a:cxnLst/>
              <a:rect l="l" t="t" r="r" b="b"/>
              <a:pathLst>
                <a:path w="3467" h="4159" extrusionOk="0">
                  <a:moveTo>
                    <a:pt x="1733" y="0"/>
                  </a:moveTo>
                  <a:cubicBezTo>
                    <a:pt x="788" y="0"/>
                    <a:pt x="1" y="788"/>
                    <a:pt x="1" y="1733"/>
                  </a:cubicBezTo>
                  <a:lnTo>
                    <a:pt x="1" y="3812"/>
                  </a:lnTo>
                  <a:cubicBezTo>
                    <a:pt x="1" y="4001"/>
                    <a:pt x="158" y="4159"/>
                    <a:pt x="347" y="4159"/>
                  </a:cubicBezTo>
                  <a:lnTo>
                    <a:pt x="3120" y="4159"/>
                  </a:lnTo>
                  <a:cubicBezTo>
                    <a:pt x="3309" y="4159"/>
                    <a:pt x="3466" y="4001"/>
                    <a:pt x="3466" y="3812"/>
                  </a:cubicBezTo>
                  <a:lnTo>
                    <a:pt x="3466" y="1733"/>
                  </a:ln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19" name="Google Shape;10435;p74">
            <a:extLst>
              <a:ext uri="{FF2B5EF4-FFF2-40B4-BE49-F238E27FC236}">
                <a16:creationId xmlns:a16="http://schemas.microsoft.com/office/drawing/2014/main" id="{1F46AE5B-B0C6-90FC-FB2A-98E5406D04CB}"/>
              </a:ext>
            </a:extLst>
          </p:cNvPr>
          <p:cNvGrpSpPr/>
          <p:nvPr/>
        </p:nvGrpSpPr>
        <p:grpSpPr>
          <a:xfrm>
            <a:off x="9486977" y="5286304"/>
            <a:ext cx="709641" cy="701253"/>
            <a:chOff x="6543825" y="3202075"/>
            <a:chExt cx="296975" cy="27535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20" name="Google Shape;10436;p74">
              <a:extLst>
                <a:ext uri="{FF2B5EF4-FFF2-40B4-BE49-F238E27FC236}">
                  <a16:creationId xmlns:a16="http://schemas.microsoft.com/office/drawing/2014/main" id="{FA8D5CE9-77B6-6CDF-2CB4-CD4A852B0E77}"/>
                </a:ext>
              </a:extLst>
            </p:cNvPr>
            <p:cNvSpPr/>
            <p:nvPr/>
          </p:nvSpPr>
          <p:spPr>
            <a:xfrm>
              <a:off x="6683250" y="3202075"/>
              <a:ext cx="17350" cy="43350"/>
            </a:xfrm>
            <a:custGeom>
              <a:avLst/>
              <a:gdLst/>
              <a:ahLst/>
              <a:cxnLst/>
              <a:rect l="l" t="t" r="r" b="b"/>
              <a:pathLst>
                <a:path w="694" h="173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355"/>
                  </a:lnTo>
                  <a:cubicBezTo>
                    <a:pt x="0" y="1576"/>
                    <a:pt x="158" y="1733"/>
                    <a:pt x="347" y="1733"/>
                  </a:cubicBezTo>
                  <a:cubicBezTo>
                    <a:pt x="536" y="1733"/>
                    <a:pt x="693" y="1576"/>
                    <a:pt x="693" y="1355"/>
                  </a:cubicBez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21" name="Google Shape;10437;p74">
              <a:extLst>
                <a:ext uri="{FF2B5EF4-FFF2-40B4-BE49-F238E27FC236}">
                  <a16:creationId xmlns:a16="http://schemas.microsoft.com/office/drawing/2014/main" id="{5A39BD61-985E-20D6-E611-C9F8C47F1A92}"/>
                </a:ext>
              </a:extLst>
            </p:cNvPr>
            <p:cNvSpPr/>
            <p:nvPr/>
          </p:nvSpPr>
          <p:spPr>
            <a:xfrm>
              <a:off x="6613925" y="3236125"/>
              <a:ext cx="35475" cy="34700"/>
            </a:xfrm>
            <a:custGeom>
              <a:avLst/>
              <a:gdLst/>
              <a:ahLst/>
              <a:cxnLst/>
              <a:rect l="l" t="t" r="r" b="b"/>
              <a:pathLst>
                <a:path w="1419" h="1388" extrusionOk="0">
                  <a:moveTo>
                    <a:pt x="363" y="1"/>
                  </a:moveTo>
                  <a:cubicBezTo>
                    <a:pt x="276" y="1"/>
                    <a:pt x="190" y="40"/>
                    <a:pt x="127" y="119"/>
                  </a:cubicBezTo>
                  <a:cubicBezTo>
                    <a:pt x="1" y="245"/>
                    <a:pt x="1" y="466"/>
                    <a:pt x="127" y="592"/>
                  </a:cubicBezTo>
                  <a:lnTo>
                    <a:pt x="820" y="1316"/>
                  </a:lnTo>
                  <a:cubicBezTo>
                    <a:pt x="883" y="1364"/>
                    <a:pt x="969" y="1387"/>
                    <a:pt x="1056" y="1387"/>
                  </a:cubicBezTo>
                  <a:cubicBezTo>
                    <a:pt x="1143" y="1387"/>
                    <a:pt x="1229" y="1364"/>
                    <a:pt x="1292" y="1316"/>
                  </a:cubicBezTo>
                  <a:cubicBezTo>
                    <a:pt x="1418" y="1190"/>
                    <a:pt x="1418" y="938"/>
                    <a:pt x="1292" y="844"/>
                  </a:cubicBezTo>
                  <a:lnTo>
                    <a:pt x="599" y="119"/>
                  </a:lnTo>
                  <a:cubicBezTo>
                    <a:pt x="536" y="40"/>
                    <a:pt x="450" y="1"/>
                    <a:pt x="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22" name="Google Shape;10438;p74">
              <a:extLst>
                <a:ext uri="{FF2B5EF4-FFF2-40B4-BE49-F238E27FC236}">
                  <a16:creationId xmlns:a16="http://schemas.microsoft.com/office/drawing/2014/main" id="{E2730708-C351-5293-27DE-1755384BC5CE}"/>
                </a:ext>
              </a:extLst>
            </p:cNvPr>
            <p:cNvSpPr/>
            <p:nvPr/>
          </p:nvSpPr>
          <p:spPr>
            <a:xfrm>
              <a:off x="6734425" y="3236425"/>
              <a:ext cx="35475" cy="34400"/>
            </a:xfrm>
            <a:custGeom>
              <a:avLst/>
              <a:gdLst/>
              <a:ahLst/>
              <a:cxnLst/>
              <a:rect l="l" t="t" r="r" b="b"/>
              <a:pathLst>
                <a:path w="1419" h="1376" extrusionOk="0">
                  <a:moveTo>
                    <a:pt x="1054" y="0"/>
                  </a:moveTo>
                  <a:cubicBezTo>
                    <a:pt x="976" y="0"/>
                    <a:pt x="894" y="33"/>
                    <a:pt x="820" y="107"/>
                  </a:cubicBezTo>
                  <a:lnTo>
                    <a:pt x="95" y="832"/>
                  </a:lnTo>
                  <a:cubicBezTo>
                    <a:pt x="1" y="926"/>
                    <a:pt x="1" y="1178"/>
                    <a:pt x="95" y="1304"/>
                  </a:cubicBezTo>
                  <a:cubicBezTo>
                    <a:pt x="158" y="1352"/>
                    <a:pt x="253" y="1375"/>
                    <a:pt x="344" y="1375"/>
                  </a:cubicBezTo>
                  <a:cubicBezTo>
                    <a:pt x="434" y="1375"/>
                    <a:pt x="521" y="1352"/>
                    <a:pt x="568" y="1304"/>
                  </a:cubicBezTo>
                  <a:lnTo>
                    <a:pt x="1293" y="580"/>
                  </a:lnTo>
                  <a:cubicBezTo>
                    <a:pt x="1419" y="454"/>
                    <a:pt x="1419" y="233"/>
                    <a:pt x="1293" y="107"/>
                  </a:cubicBezTo>
                  <a:cubicBezTo>
                    <a:pt x="1226" y="41"/>
                    <a:pt x="1142" y="0"/>
                    <a:pt x="10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23" name="Google Shape;10439;p74">
              <a:extLst>
                <a:ext uri="{FF2B5EF4-FFF2-40B4-BE49-F238E27FC236}">
                  <a16:creationId xmlns:a16="http://schemas.microsoft.com/office/drawing/2014/main" id="{252E5C54-4262-F5AB-F736-D5A873BD01A8}"/>
                </a:ext>
              </a:extLst>
            </p:cNvPr>
            <p:cNvSpPr/>
            <p:nvPr/>
          </p:nvSpPr>
          <p:spPr>
            <a:xfrm>
              <a:off x="6805325" y="3322575"/>
              <a:ext cx="35475" cy="121325"/>
            </a:xfrm>
            <a:custGeom>
              <a:avLst/>
              <a:gdLst/>
              <a:ahLst/>
              <a:cxnLst/>
              <a:rect l="l" t="t" r="r" b="b"/>
              <a:pathLst>
                <a:path w="1419" h="4853" extrusionOk="0">
                  <a:moveTo>
                    <a:pt x="0" y="1"/>
                  </a:moveTo>
                  <a:lnTo>
                    <a:pt x="0" y="4852"/>
                  </a:lnTo>
                  <a:lnTo>
                    <a:pt x="1040" y="4852"/>
                  </a:lnTo>
                  <a:cubicBezTo>
                    <a:pt x="1261" y="4852"/>
                    <a:pt x="1418" y="4695"/>
                    <a:pt x="1418" y="4506"/>
                  </a:cubicBezTo>
                  <a:lnTo>
                    <a:pt x="1418" y="316"/>
                  </a:lnTo>
                  <a:cubicBezTo>
                    <a:pt x="1355" y="158"/>
                    <a:pt x="1198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24" name="Google Shape;10440;p74">
              <a:extLst>
                <a:ext uri="{FF2B5EF4-FFF2-40B4-BE49-F238E27FC236}">
                  <a16:creationId xmlns:a16="http://schemas.microsoft.com/office/drawing/2014/main" id="{8DAC4ADC-DACC-4FBD-3FE7-8C643F5F3931}"/>
                </a:ext>
              </a:extLst>
            </p:cNvPr>
            <p:cNvSpPr/>
            <p:nvPr/>
          </p:nvSpPr>
          <p:spPr>
            <a:xfrm>
              <a:off x="6543825" y="3323275"/>
              <a:ext cx="35475" cy="121400"/>
            </a:xfrm>
            <a:custGeom>
              <a:avLst/>
              <a:gdLst/>
              <a:ahLst/>
              <a:cxnLst/>
              <a:rect l="l" t="t" r="r" b="b"/>
              <a:pathLst>
                <a:path w="1419" h="4856" extrusionOk="0">
                  <a:moveTo>
                    <a:pt x="323" y="0"/>
                  </a:moveTo>
                  <a:cubicBezTo>
                    <a:pt x="132" y="0"/>
                    <a:pt x="1" y="149"/>
                    <a:pt x="1" y="351"/>
                  </a:cubicBezTo>
                  <a:lnTo>
                    <a:pt x="1" y="4509"/>
                  </a:lnTo>
                  <a:cubicBezTo>
                    <a:pt x="1" y="4698"/>
                    <a:pt x="158" y="4856"/>
                    <a:pt x="379" y="4856"/>
                  </a:cubicBezTo>
                  <a:lnTo>
                    <a:pt x="1418" y="4856"/>
                  </a:lnTo>
                  <a:lnTo>
                    <a:pt x="1418" y="4"/>
                  </a:lnTo>
                  <a:lnTo>
                    <a:pt x="379" y="4"/>
                  </a:lnTo>
                  <a:cubicBezTo>
                    <a:pt x="360" y="1"/>
                    <a:pt x="341" y="0"/>
                    <a:pt x="3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25" name="Google Shape;10441;p74">
              <a:extLst>
                <a:ext uri="{FF2B5EF4-FFF2-40B4-BE49-F238E27FC236}">
                  <a16:creationId xmlns:a16="http://schemas.microsoft.com/office/drawing/2014/main" id="{346DE6BB-B685-723E-9F44-6A52A7EA7BDE}"/>
                </a:ext>
              </a:extLst>
            </p:cNvPr>
            <p:cNvSpPr/>
            <p:nvPr/>
          </p:nvSpPr>
          <p:spPr>
            <a:xfrm>
              <a:off x="6643075" y="3332025"/>
              <a:ext cx="143375" cy="104000"/>
            </a:xfrm>
            <a:custGeom>
              <a:avLst/>
              <a:gdLst/>
              <a:ahLst/>
              <a:cxnLst/>
              <a:rect l="l" t="t" r="r" b="b"/>
              <a:pathLst>
                <a:path w="5735" h="4160" extrusionOk="0">
                  <a:moveTo>
                    <a:pt x="1639" y="1"/>
                  </a:moveTo>
                  <a:cubicBezTo>
                    <a:pt x="1450" y="1"/>
                    <a:pt x="1198" y="158"/>
                    <a:pt x="1072" y="379"/>
                  </a:cubicBezTo>
                  <a:lnTo>
                    <a:pt x="0" y="2490"/>
                  </a:lnTo>
                  <a:cubicBezTo>
                    <a:pt x="158" y="2584"/>
                    <a:pt x="378" y="2616"/>
                    <a:pt x="567" y="2616"/>
                  </a:cubicBezTo>
                  <a:cubicBezTo>
                    <a:pt x="1072" y="2616"/>
                    <a:pt x="1544" y="2364"/>
                    <a:pt x="1796" y="1891"/>
                  </a:cubicBezTo>
                  <a:lnTo>
                    <a:pt x="2017" y="1418"/>
                  </a:lnTo>
                  <a:lnTo>
                    <a:pt x="2710" y="1418"/>
                  </a:lnTo>
                  <a:cubicBezTo>
                    <a:pt x="2899" y="1418"/>
                    <a:pt x="3056" y="1481"/>
                    <a:pt x="3182" y="1607"/>
                  </a:cubicBezTo>
                  <a:lnTo>
                    <a:pt x="5734" y="4159"/>
                  </a:lnTo>
                  <a:lnTo>
                    <a:pt x="573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26" name="Google Shape;10442;p74">
              <a:extLst>
                <a:ext uri="{FF2B5EF4-FFF2-40B4-BE49-F238E27FC236}">
                  <a16:creationId xmlns:a16="http://schemas.microsoft.com/office/drawing/2014/main" id="{437C90E2-018B-9286-9623-D175A1CA82D5}"/>
                </a:ext>
              </a:extLst>
            </p:cNvPr>
            <p:cNvSpPr/>
            <p:nvPr/>
          </p:nvSpPr>
          <p:spPr>
            <a:xfrm>
              <a:off x="6595025" y="3288700"/>
              <a:ext cx="175675" cy="188725"/>
            </a:xfrm>
            <a:custGeom>
              <a:avLst/>
              <a:gdLst/>
              <a:ahLst/>
              <a:cxnLst/>
              <a:rect l="l" t="t" r="r" b="b"/>
              <a:pathLst>
                <a:path w="7027" h="7549" extrusionOk="0">
                  <a:moveTo>
                    <a:pt x="2206" y="1"/>
                  </a:moveTo>
                  <a:cubicBezTo>
                    <a:pt x="1828" y="1"/>
                    <a:pt x="1481" y="221"/>
                    <a:pt x="1261" y="568"/>
                  </a:cubicBezTo>
                  <a:lnTo>
                    <a:pt x="946" y="1198"/>
                  </a:lnTo>
                  <a:cubicBezTo>
                    <a:pt x="914" y="1324"/>
                    <a:pt x="757" y="1419"/>
                    <a:pt x="631" y="1419"/>
                  </a:cubicBezTo>
                  <a:lnTo>
                    <a:pt x="1" y="1419"/>
                  </a:lnTo>
                  <a:lnTo>
                    <a:pt x="1" y="6239"/>
                  </a:lnTo>
                  <a:lnTo>
                    <a:pt x="1576" y="6239"/>
                  </a:lnTo>
                  <a:lnTo>
                    <a:pt x="2584" y="7247"/>
                  </a:lnTo>
                  <a:cubicBezTo>
                    <a:pt x="2768" y="7431"/>
                    <a:pt x="3054" y="7548"/>
                    <a:pt x="3330" y="7548"/>
                  </a:cubicBezTo>
                  <a:cubicBezTo>
                    <a:pt x="3431" y="7548"/>
                    <a:pt x="3531" y="7533"/>
                    <a:pt x="3624" y="7499"/>
                  </a:cubicBezTo>
                  <a:lnTo>
                    <a:pt x="6585" y="6554"/>
                  </a:lnTo>
                  <a:cubicBezTo>
                    <a:pt x="6743" y="6522"/>
                    <a:pt x="6900" y="6396"/>
                    <a:pt x="7026" y="6302"/>
                  </a:cubicBezTo>
                  <a:lnTo>
                    <a:pt x="4537" y="3813"/>
                  </a:lnTo>
                  <a:lnTo>
                    <a:pt x="4380" y="3813"/>
                  </a:lnTo>
                  <a:lnTo>
                    <a:pt x="4348" y="3844"/>
                  </a:lnTo>
                  <a:cubicBezTo>
                    <a:pt x="4033" y="4506"/>
                    <a:pt x="3340" y="4947"/>
                    <a:pt x="2647" y="5042"/>
                  </a:cubicBezTo>
                  <a:cubicBezTo>
                    <a:pt x="2601" y="5044"/>
                    <a:pt x="2556" y="5046"/>
                    <a:pt x="2511" y="5046"/>
                  </a:cubicBezTo>
                  <a:cubicBezTo>
                    <a:pt x="2046" y="5046"/>
                    <a:pt x="1698" y="4899"/>
                    <a:pt x="1324" y="4727"/>
                  </a:cubicBezTo>
                  <a:cubicBezTo>
                    <a:pt x="1103" y="4632"/>
                    <a:pt x="1040" y="4412"/>
                    <a:pt x="1166" y="4254"/>
                  </a:cubicBezTo>
                  <a:lnTo>
                    <a:pt x="2363" y="1797"/>
                  </a:lnTo>
                  <a:cubicBezTo>
                    <a:pt x="2615" y="1324"/>
                    <a:pt x="3088" y="1041"/>
                    <a:pt x="3592" y="1041"/>
                  </a:cubicBezTo>
                  <a:lnTo>
                    <a:pt x="5104" y="1041"/>
                  </a:lnTo>
                  <a:cubicBezTo>
                    <a:pt x="5167" y="852"/>
                    <a:pt x="5262" y="631"/>
                    <a:pt x="5262" y="347"/>
                  </a:cubicBezTo>
                  <a:cubicBezTo>
                    <a:pt x="5262" y="158"/>
                    <a:pt x="5104" y="1"/>
                    <a:pt x="48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27" name="Google Shape;10443;p74">
            <a:extLst>
              <a:ext uri="{FF2B5EF4-FFF2-40B4-BE49-F238E27FC236}">
                <a16:creationId xmlns:a16="http://schemas.microsoft.com/office/drawing/2014/main" id="{E77213B5-8BAD-FBA6-FE20-85C1BBBD7158}"/>
              </a:ext>
            </a:extLst>
          </p:cNvPr>
          <p:cNvGrpSpPr/>
          <p:nvPr/>
        </p:nvGrpSpPr>
        <p:grpSpPr>
          <a:xfrm>
            <a:off x="11314392" y="4449569"/>
            <a:ext cx="551137" cy="587393"/>
            <a:chOff x="2037825" y="3254050"/>
            <a:chExt cx="296175" cy="29617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28" name="Google Shape;10444;p74">
              <a:extLst>
                <a:ext uri="{FF2B5EF4-FFF2-40B4-BE49-F238E27FC236}">
                  <a16:creationId xmlns:a16="http://schemas.microsoft.com/office/drawing/2014/main" id="{D3FD27A6-7454-FBC2-F59D-890B4D969AB7}"/>
                </a:ext>
              </a:extLst>
            </p:cNvPr>
            <p:cNvSpPr/>
            <p:nvPr/>
          </p:nvSpPr>
          <p:spPr>
            <a:xfrm>
              <a:off x="2063825" y="3254050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29" name="Google Shape;10445;p74">
              <a:extLst>
                <a:ext uri="{FF2B5EF4-FFF2-40B4-BE49-F238E27FC236}">
                  <a16:creationId xmlns:a16="http://schemas.microsoft.com/office/drawing/2014/main" id="{E49ABE25-6F42-62FD-33AB-E58BF0742E49}"/>
                </a:ext>
              </a:extLst>
            </p:cNvPr>
            <p:cNvSpPr/>
            <p:nvPr/>
          </p:nvSpPr>
          <p:spPr>
            <a:xfrm>
              <a:off x="2178025" y="3289500"/>
              <a:ext cx="104000" cy="67950"/>
            </a:xfrm>
            <a:custGeom>
              <a:avLst/>
              <a:gdLst/>
              <a:ahLst/>
              <a:cxnLst/>
              <a:rect l="l" t="t" r="r" b="b"/>
              <a:pathLst>
                <a:path w="4160" h="2718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95" y="662"/>
                    <a:pt x="316" y="662"/>
                  </a:cubicBezTo>
                  <a:lnTo>
                    <a:pt x="2395" y="662"/>
                  </a:lnTo>
                  <a:cubicBezTo>
                    <a:pt x="2584" y="662"/>
                    <a:pt x="2742" y="820"/>
                    <a:pt x="2742" y="1009"/>
                  </a:cubicBezTo>
                  <a:lnTo>
                    <a:pt x="2742" y="1576"/>
                  </a:lnTo>
                  <a:lnTo>
                    <a:pt x="2616" y="1450"/>
                  </a:lnTo>
                  <a:cubicBezTo>
                    <a:pt x="2568" y="1387"/>
                    <a:pt x="2482" y="1355"/>
                    <a:pt x="2391" y="1355"/>
                  </a:cubicBezTo>
                  <a:cubicBezTo>
                    <a:pt x="2301" y="1355"/>
                    <a:pt x="2206" y="1387"/>
                    <a:pt x="2143" y="1450"/>
                  </a:cubicBezTo>
                  <a:cubicBezTo>
                    <a:pt x="2049" y="1576"/>
                    <a:pt x="2049" y="1796"/>
                    <a:pt x="2143" y="1922"/>
                  </a:cubicBezTo>
                  <a:lnTo>
                    <a:pt x="2868" y="2647"/>
                  </a:lnTo>
                  <a:cubicBezTo>
                    <a:pt x="2931" y="2694"/>
                    <a:pt x="3017" y="2718"/>
                    <a:pt x="3104" y="2718"/>
                  </a:cubicBezTo>
                  <a:cubicBezTo>
                    <a:pt x="3191" y="2718"/>
                    <a:pt x="3277" y="2694"/>
                    <a:pt x="3340" y="2647"/>
                  </a:cubicBezTo>
                  <a:lnTo>
                    <a:pt x="4033" y="1922"/>
                  </a:lnTo>
                  <a:cubicBezTo>
                    <a:pt x="4159" y="1796"/>
                    <a:pt x="4159" y="1576"/>
                    <a:pt x="4033" y="1450"/>
                  </a:cubicBezTo>
                  <a:cubicBezTo>
                    <a:pt x="3986" y="1387"/>
                    <a:pt x="3899" y="1355"/>
                    <a:pt x="3809" y="1355"/>
                  </a:cubicBezTo>
                  <a:cubicBezTo>
                    <a:pt x="3718" y="1355"/>
                    <a:pt x="3624" y="1387"/>
                    <a:pt x="3561" y="1450"/>
                  </a:cubicBezTo>
                  <a:lnTo>
                    <a:pt x="3466" y="1576"/>
                  </a:lnTo>
                  <a:lnTo>
                    <a:pt x="3466" y="1009"/>
                  </a:lnTo>
                  <a:cubicBezTo>
                    <a:pt x="3466" y="441"/>
                    <a:pt x="2994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0" name="Google Shape;10446;p74">
              <a:extLst>
                <a:ext uri="{FF2B5EF4-FFF2-40B4-BE49-F238E27FC236}">
                  <a16:creationId xmlns:a16="http://schemas.microsoft.com/office/drawing/2014/main" id="{595AEBC8-CC2F-FCE4-D421-4B85762C290A}"/>
                </a:ext>
              </a:extLst>
            </p:cNvPr>
            <p:cNvSpPr/>
            <p:nvPr/>
          </p:nvSpPr>
          <p:spPr>
            <a:xfrm>
              <a:off x="2070125" y="3444225"/>
              <a:ext cx="106350" cy="69075"/>
            </a:xfrm>
            <a:custGeom>
              <a:avLst/>
              <a:gdLst/>
              <a:ahLst/>
              <a:cxnLst/>
              <a:rect l="l" t="t" r="r" b="b"/>
              <a:pathLst>
                <a:path w="4254" h="2763" extrusionOk="0">
                  <a:moveTo>
                    <a:pt x="1095" y="0"/>
                  </a:moveTo>
                  <a:cubicBezTo>
                    <a:pt x="1002" y="0"/>
                    <a:pt x="904" y="28"/>
                    <a:pt x="820" y="112"/>
                  </a:cubicBezTo>
                  <a:lnTo>
                    <a:pt x="127" y="805"/>
                  </a:lnTo>
                  <a:cubicBezTo>
                    <a:pt x="1" y="931"/>
                    <a:pt x="1" y="1184"/>
                    <a:pt x="127" y="1278"/>
                  </a:cubicBezTo>
                  <a:cubicBezTo>
                    <a:pt x="190" y="1341"/>
                    <a:pt x="276" y="1373"/>
                    <a:pt x="363" y="1373"/>
                  </a:cubicBezTo>
                  <a:cubicBezTo>
                    <a:pt x="449" y="1373"/>
                    <a:pt x="536" y="1341"/>
                    <a:pt x="599" y="1278"/>
                  </a:cubicBezTo>
                  <a:lnTo>
                    <a:pt x="725" y="1184"/>
                  </a:lnTo>
                  <a:lnTo>
                    <a:pt x="725" y="1719"/>
                  </a:lnTo>
                  <a:cubicBezTo>
                    <a:pt x="725" y="2318"/>
                    <a:pt x="1198" y="2759"/>
                    <a:pt x="1733" y="2759"/>
                  </a:cubicBezTo>
                  <a:lnTo>
                    <a:pt x="3813" y="2759"/>
                  </a:lnTo>
                  <a:cubicBezTo>
                    <a:pt x="3837" y="2761"/>
                    <a:pt x="3861" y="2763"/>
                    <a:pt x="3883" y="2763"/>
                  </a:cubicBezTo>
                  <a:cubicBezTo>
                    <a:pt x="4122" y="2763"/>
                    <a:pt x="4254" y="2616"/>
                    <a:pt x="4254" y="2444"/>
                  </a:cubicBezTo>
                  <a:cubicBezTo>
                    <a:pt x="4254" y="2223"/>
                    <a:pt x="4096" y="2066"/>
                    <a:pt x="3907" y="2066"/>
                  </a:cubicBezTo>
                  <a:lnTo>
                    <a:pt x="1828" y="2066"/>
                  </a:lnTo>
                  <a:cubicBezTo>
                    <a:pt x="1639" y="2066"/>
                    <a:pt x="1481" y="1908"/>
                    <a:pt x="1481" y="1719"/>
                  </a:cubicBezTo>
                  <a:lnTo>
                    <a:pt x="1481" y="1184"/>
                  </a:lnTo>
                  <a:lnTo>
                    <a:pt x="1576" y="1278"/>
                  </a:lnTo>
                  <a:cubicBezTo>
                    <a:pt x="1639" y="1341"/>
                    <a:pt x="1733" y="1373"/>
                    <a:pt x="1824" y="1373"/>
                  </a:cubicBezTo>
                  <a:cubicBezTo>
                    <a:pt x="1914" y="1373"/>
                    <a:pt x="2001" y="1341"/>
                    <a:pt x="2048" y="1278"/>
                  </a:cubicBezTo>
                  <a:cubicBezTo>
                    <a:pt x="2174" y="1184"/>
                    <a:pt x="2174" y="931"/>
                    <a:pt x="2048" y="805"/>
                  </a:cubicBezTo>
                  <a:lnTo>
                    <a:pt x="1355" y="112"/>
                  </a:lnTo>
                  <a:cubicBezTo>
                    <a:pt x="1292" y="81"/>
                    <a:pt x="1261" y="81"/>
                    <a:pt x="1229" y="18"/>
                  </a:cubicBezTo>
                  <a:cubicBezTo>
                    <a:pt x="1187" y="7"/>
                    <a:pt x="1142" y="0"/>
                    <a:pt x="10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1" name="Google Shape;10447;p74">
              <a:extLst>
                <a:ext uri="{FF2B5EF4-FFF2-40B4-BE49-F238E27FC236}">
                  <a16:creationId xmlns:a16="http://schemas.microsoft.com/office/drawing/2014/main" id="{7BC15BC7-95AA-E1B7-4AEE-6F452CC49A5B}"/>
                </a:ext>
              </a:extLst>
            </p:cNvPr>
            <p:cNvSpPr/>
            <p:nvPr/>
          </p:nvSpPr>
          <p:spPr>
            <a:xfrm>
              <a:off x="2219775" y="3375350"/>
              <a:ext cx="89025" cy="85875"/>
            </a:xfrm>
            <a:custGeom>
              <a:avLst/>
              <a:gdLst/>
              <a:ahLst/>
              <a:cxnLst/>
              <a:rect l="l" t="t" r="r" b="b"/>
              <a:pathLst>
                <a:path w="3561" h="3435" extrusionOk="0">
                  <a:moveTo>
                    <a:pt x="1796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47"/>
                    <a:pt x="788" y="3434"/>
                    <a:pt x="1796" y="3434"/>
                  </a:cubicBezTo>
                  <a:cubicBezTo>
                    <a:pt x="2741" y="3434"/>
                    <a:pt x="3561" y="2647"/>
                    <a:pt x="3561" y="1733"/>
                  </a:cubicBezTo>
                  <a:cubicBezTo>
                    <a:pt x="3561" y="788"/>
                    <a:pt x="2773" y="0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2" name="Google Shape;10448;p74">
              <a:extLst>
                <a:ext uri="{FF2B5EF4-FFF2-40B4-BE49-F238E27FC236}">
                  <a16:creationId xmlns:a16="http://schemas.microsoft.com/office/drawing/2014/main" id="{78EA1CE6-E706-3822-5C29-5AAF399DDA46}"/>
                </a:ext>
              </a:extLst>
            </p:cNvPr>
            <p:cNvSpPr/>
            <p:nvPr/>
          </p:nvSpPr>
          <p:spPr>
            <a:xfrm>
              <a:off x="2037825" y="3339125"/>
              <a:ext cx="138650" cy="88225"/>
            </a:xfrm>
            <a:custGeom>
              <a:avLst/>
              <a:gdLst/>
              <a:ahLst/>
              <a:cxnLst/>
              <a:rect l="l" t="t" r="r" b="b"/>
              <a:pathLst>
                <a:path w="5546" h="3529" extrusionOk="0">
                  <a:moveTo>
                    <a:pt x="1072" y="0"/>
                  </a:moveTo>
                  <a:cubicBezTo>
                    <a:pt x="442" y="536"/>
                    <a:pt x="32" y="1292"/>
                    <a:pt x="32" y="2143"/>
                  </a:cubicBezTo>
                  <a:lnTo>
                    <a:pt x="32" y="3182"/>
                  </a:lnTo>
                  <a:cubicBezTo>
                    <a:pt x="1" y="3371"/>
                    <a:pt x="158" y="3529"/>
                    <a:pt x="347" y="3529"/>
                  </a:cubicBezTo>
                  <a:lnTo>
                    <a:pt x="5199" y="3529"/>
                  </a:lnTo>
                  <a:cubicBezTo>
                    <a:pt x="5388" y="3529"/>
                    <a:pt x="5546" y="3371"/>
                    <a:pt x="5546" y="3182"/>
                  </a:cubicBezTo>
                  <a:lnTo>
                    <a:pt x="5546" y="2143"/>
                  </a:lnTo>
                  <a:cubicBezTo>
                    <a:pt x="5546" y="1292"/>
                    <a:pt x="5168" y="536"/>
                    <a:pt x="4538" y="0"/>
                  </a:cubicBezTo>
                  <a:cubicBezTo>
                    <a:pt x="4096" y="473"/>
                    <a:pt x="3466" y="756"/>
                    <a:pt x="2805" y="756"/>
                  </a:cubicBezTo>
                  <a:cubicBezTo>
                    <a:pt x="2143" y="756"/>
                    <a:pt x="1513" y="504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3" name="Google Shape;10449;p74">
              <a:extLst>
                <a:ext uri="{FF2B5EF4-FFF2-40B4-BE49-F238E27FC236}">
                  <a16:creationId xmlns:a16="http://schemas.microsoft.com/office/drawing/2014/main" id="{508CD08A-961C-29A3-8E1F-B3EF2EC47265}"/>
                </a:ext>
              </a:extLst>
            </p:cNvPr>
            <p:cNvSpPr/>
            <p:nvPr/>
          </p:nvSpPr>
          <p:spPr>
            <a:xfrm>
              <a:off x="2193775" y="3460400"/>
              <a:ext cx="140225" cy="89825"/>
            </a:xfrm>
            <a:custGeom>
              <a:avLst/>
              <a:gdLst/>
              <a:ahLst/>
              <a:cxnLst/>
              <a:rect l="l" t="t" r="r" b="b"/>
              <a:pathLst>
                <a:path w="5609" h="3593" extrusionOk="0">
                  <a:moveTo>
                    <a:pt x="1009" y="1"/>
                  </a:moveTo>
                  <a:cubicBezTo>
                    <a:pt x="379" y="537"/>
                    <a:pt x="1" y="1261"/>
                    <a:pt x="1" y="2143"/>
                  </a:cubicBezTo>
                  <a:lnTo>
                    <a:pt x="1" y="3246"/>
                  </a:lnTo>
                  <a:cubicBezTo>
                    <a:pt x="1" y="3435"/>
                    <a:pt x="158" y="3592"/>
                    <a:pt x="347" y="3592"/>
                  </a:cubicBezTo>
                  <a:lnTo>
                    <a:pt x="5262" y="3592"/>
                  </a:lnTo>
                  <a:cubicBezTo>
                    <a:pt x="5451" y="3592"/>
                    <a:pt x="5609" y="3435"/>
                    <a:pt x="5609" y="3246"/>
                  </a:cubicBezTo>
                  <a:lnTo>
                    <a:pt x="5609" y="2143"/>
                  </a:lnTo>
                  <a:cubicBezTo>
                    <a:pt x="5577" y="1261"/>
                    <a:pt x="5199" y="537"/>
                    <a:pt x="4569" y="1"/>
                  </a:cubicBezTo>
                  <a:cubicBezTo>
                    <a:pt x="4128" y="474"/>
                    <a:pt x="3498" y="757"/>
                    <a:pt x="2773" y="757"/>
                  </a:cubicBezTo>
                  <a:cubicBezTo>
                    <a:pt x="2080" y="757"/>
                    <a:pt x="1450" y="474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34" name="Google Shape;10468;p74">
            <a:extLst>
              <a:ext uri="{FF2B5EF4-FFF2-40B4-BE49-F238E27FC236}">
                <a16:creationId xmlns:a16="http://schemas.microsoft.com/office/drawing/2014/main" id="{141A22C6-D8D8-2B02-AFB9-FF32D7CC9545}"/>
              </a:ext>
            </a:extLst>
          </p:cNvPr>
          <p:cNvGrpSpPr/>
          <p:nvPr/>
        </p:nvGrpSpPr>
        <p:grpSpPr>
          <a:xfrm>
            <a:off x="6024689" y="4673828"/>
            <a:ext cx="482867" cy="513245"/>
            <a:chOff x="3859600" y="3591950"/>
            <a:chExt cx="296975" cy="29617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35" name="Google Shape;10469;p74">
              <a:extLst>
                <a:ext uri="{FF2B5EF4-FFF2-40B4-BE49-F238E27FC236}">
                  <a16:creationId xmlns:a16="http://schemas.microsoft.com/office/drawing/2014/main" id="{22B9EAAA-94D9-5265-9C32-4568A51094FD}"/>
                </a:ext>
              </a:extLst>
            </p:cNvPr>
            <p:cNvSpPr/>
            <p:nvPr/>
          </p:nvSpPr>
          <p:spPr>
            <a:xfrm>
              <a:off x="4034450" y="3766000"/>
              <a:ext cx="122125" cy="122125"/>
            </a:xfrm>
            <a:custGeom>
              <a:avLst/>
              <a:gdLst/>
              <a:ahLst/>
              <a:cxnLst/>
              <a:rect l="l" t="t" r="r" b="b"/>
              <a:pathLst>
                <a:path w="4885" h="4885" extrusionOk="0">
                  <a:moveTo>
                    <a:pt x="2395" y="1324"/>
                  </a:moveTo>
                  <a:cubicBezTo>
                    <a:pt x="2616" y="1324"/>
                    <a:pt x="2773" y="1482"/>
                    <a:pt x="2773" y="1702"/>
                  </a:cubicBezTo>
                  <a:lnTo>
                    <a:pt x="2773" y="2049"/>
                  </a:lnTo>
                  <a:lnTo>
                    <a:pt x="3120" y="2049"/>
                  </a:lnTo>
                  <a:cubicBezTo>
                    <a:pt x="3309" y="2049"/>
                    <a:pt x="3466" y="2206"/>
                    <a:pt x="3466" y="2395"/>
                  </a:cubicBezTo>
                  <a:cubicBezTo>
                    <a:pt x="3466" y="2584"/>
                    <a:pt x="3309" y="2742"/>
                    <a:pt x="3120" y="2742"/>
                  </a:cubicBezTo>
                  <a:lnTo>
                    <a:pt x="2395" y="2742"/>
                  </a:lnTo>
                  <a:cubicBezTo>
                    <a:pt x="2206" y="2742"/>
                    <a:pt x="2049" y="2584"/>
                    <a:pt x="2049" y="2395"/>
                  </a:cubicBezTo>
                  <a:lnTo>
                    <a:pt x="2049" y="1702"/>
                  </a:lnTo>
                  <a:cubicBezTo>
                    <a:pt x="2049" y="1482"/>
                    <a:pt x="2206" y="1324"/>
                    <a:pt x="2395" y="1324"/>
                  </a:cubicBezTo>
                  <a:close/>
                  <a:moveTo>
                    <a:pt x="2458" y="1"/>
                  </a:moveTo>
                  <a:cubicBezTo>
                    <a:pt x="1104" y="1"/>
                    <a:pt x="1" y="1103"/>
                    <a:pt x="1" y="2427"/>
                  </a:cubicBezTo>
                  <a:cubicBezTo>
                    <a:pt x="1" y="3781"/>
                    <a:pt x="1104" y="4884"/>
                    <a:pt x="2458" y="4884"/>
                  </a:cubicBezTo>
                  <a:cubicBezTo>
                    <a:pt x="3782" y="4884"/>
                    <a:pt x="4884" y="3781"/>
                    <a:pt x="4884" y="2427"/>
                  </a:cubicBezTo>
                  <a:cubicBezTo>
                    <a:pt x="4853" y="1072"/>
                    <a:pt x="3782" y="1"/>
                    <a:pt x="2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6" name="Google Shape;10470;p74">
              <a:extLst>
                <a:ext uri="{FF2B5EF4-FFF2-40B4-BE49-F238E27FC236}">
                  <a16:creationId xmlns:a16="http://schemas.microsoft.com/office/drawing/2014/main" id="{9D28376D-0F42-3E29-7D13-78D050C712A8}"/>
                </a:ext>
              </a:extLst>
            </p:cNvPr>
            <p:cNvSpPr/>
            <p:nvPr/>
          </p:nvSpPr>
          <p:spPr>
            <a:xfrm>
              <a:off x="3860400" y="3679375"/>
              <a:ext cx="260725" cy="173300"/>
            </a:xfrm>
            <a:custGeom>
              <a:avLst/>
              <a:gdLst/>
              <a:ahLst/>
              <a:cxnLst/>
              <a:rect l="l" t="t" r="r" b="b"/>
              <a:pathLst>
                <a:path w="10429" h="6932" extrusionOk="0">
                  <a:moveTo>
                    <a:pt x="2426" y="662"/>
                  </a:moveTo>
                  <a:cubicBezTo>
                    <a:pt x="2647" y="662"/>
                    <a:pt x="2804" y="819"/>
                    <a:pt x="2804" y="1008"/>
                  </a:cubicBezTo>
                  <a:cubicBezTo>
                    <a:pt x="2804" y="1197"/>
                    <a:pt x="2647" y="1355"/>
                    <a:pt x="2426" y="1355"/>
                  </a:cubicBezTo>
                  <a:lnTo>
                    <a:pt x="1733" y="1355"/>
                  </a:lnTo>
                  <a:cubicBezTo>
                    <a:pt x="1544" y="1355"/>
                    <a:pt x="1387" y="1197"/>
                    <a:pt x="1387" y="1008"/>
                  </a:cubicBezTo>
                  <a:cubicBezTo>
                    <a:pt x="1387" y="819"/>
                    <a:pt x="1544" y="662"/>
                    <a:pt x="1733" y="662"/>
                  </a:cubicBezTo>
                  <a:close/>
                  <a:moveTo>
                    <a:pt x="4537" y="662"/>
                  </a:moveTo>
                  <a:cubicBezTo>
                    <a:pt x="4726" y="662"/>
                    <a:pt x="4884" y="819"/>
                    <a:pt x="4884" y="1008"/>
                  </a:cubicBezTo>
                  <a:cubicBezTo>
                    <a:pt x="4884" y="1197"/>
                    <a:pt x="4695" y="1355"/>
                    <a:pt x="4537" y="1355"/>
                  </a:cubicBezTo>
                  <a:lnTo>
                    <a:pt x="3812" y="1355"/>
                  </a:lnTo>
                  <a:cubicBezTo>
                    <a:pt x="3623" y="1355"/>
                    <a:pt x="3466" y="1197"/>
                    <a:pt x="3466" y="1008"/>
                  </a:cubicBezTo>
                  <a:cubicBezTo>
                    <a:pt x="3466" y="819"/>
                    <a:pt x="3623" y="662"/>
                    <a:pt x="3812" y="662"/>
                  </a:cubicBezTo>
                  <a:close/>
                  <a:moveTo>
                    <a:pt x="6648" y="662"/>
                  </a:moveTo>
                  <a:cubicBezTo>
                    <a:pt x="6837" y="662"/>
                    <a:pt x="6994" y="819"/>
                    <a:pt x="6994" y="1008"/>
                  </a:cubicBezTo>
                  <a:cubicBezTo>
                    <a:pt x="6994" y="1197"/>
                    <a:pt x="6837" y="1355"/>
                    <a:pt x="6648" y="1355"/>
                  </a:cubicBezTo>
                  <a:lnTo>
                    <a:pt x="5955" y="1355"/>
                  </a:lnTo>
                  <a:cubicBezTo>
                    <a:pt x="5734" y="1355"/>
                    <a:pt x="5577" y="1197"/>
                    <a:pt x="5577" y="1008"/>
                  </a:cubicBezTo>
                  <a:cubicBezTo>
                    <a:pt x="5577" y="819"/>
                    <a:pt x="5734" y="662"/>
                    <a:pt x="5955" y="662"/>
                  </a:cubicBezTo>
                  <a:close/>
                  <a:moveTo>
                    <a:pt x="8727" y="662"/>
                  </a:moveTo>
                  <a:cubicBezTo>
                    <a:pt x="8948" y="662"/>
                    <a:pt x="9105" y="819"/>
                    <a:pt x="9105" y="1008"/>
                  </a:cubicBezTo>
                  <a:cubicBezTo>
                    <a:pt x="9105" y="1197"/>
                    <a:pt x="8948" y="1355"/>
                    <a:pt x="8727" y="1355"/>
                  </a:cubicBezTo>
                  <a:lnTo>
                    <a:pt x="8034" y="1355"/>
                  </a:lnTo>
                  <a:cubicBezTo>
                    <a:pt x="7845" y="1355"/>
                    <a:pt x="7688" y="1197"/>
                    <a:pt x="7688" y="1008"/>
                  </a:cubicBezTo>
                  <a:cubicBezTo>
                    <a:pt x="7688" y="819"/>
                    <a:pt x="7845" y="662"/>
                    <a:pt x="8034" y="662"/>
                  </a:cubicBezTo>
                  <a:close/>
                  <a:moveTo>
                    <a:pt x="2426" y="2080"/>
                  </a:moveTo>
                  <a:cubicBezTo>
                    <a:pt x="2647" y="2080"/>
                    <a:pt x="2804" y="2237"/>
                    <a:pt x="2804" y="2426"/>
                  </a:cubicBezTo>
                  <a:cubicBezTo>
                    <a:pt x="2804" y="2647"/>
                    <a:pt x="2647" y="2773"/>
                    <a:pt x="2426" y="2773"/>
                  </a:cubicBezTo>
                  <a:lnTo>
                    <a:pt x="1733" y="2773"/>
                  </a:lnTo>
                  <a:cubicBezTo>
                    <a:pt x="1544" y="2773"/>
                    <a:pt x="1387" y="2647"/>
                    <a:pt x="1387" y="2426"/>
                  </a:cubicBezTo>
                  <a:cubicBezTo>
                    <a:pt x="1387" y="2206"/>
                    <a:pt x="1544" y="2080"/>
                    <a:pt x="1733" y="2080"/>
                  </a:cubicBezTo>
                  <a:close/>
                  <a:moveTo>
                    <a:pt x="4537" y="2080"/>
                  </a:moveTo>
                  <a:cubicBezTo>
                    <a:pt x="4726" y="2080"/>
                    <a:pt x="4884" y="2237"/>
                    <a:pt x="4884" y="2426"/>
                  </a:cubicBezTo>
                  <a:cubicBezTo>
                    <a:pt x="4884" y="2647"/>
                    <a:pt x="4695" y="2773"/>
                    <a:pt x="4537" y="2773"/>
                  </a:cubicBezTo>
                  <a:lnTo>
                    <a:pt x="3812" y="2773"/>
                  </a:lnTo>
                  <a:cubicBezTo>
                    <a:pt x="3623" y="2773"/>
                    <a:pt x="3466" y="2647"/>
                    <a:pt x="3466" y="2426"/>
                  </a:cubicBezTo>
                  <a:cubicBezTo>
                    <a:pt x="3466" y="2206"/>
                    <a:pt x="3623" y="2080"/>
                    <a:pt x="3812" y="2080"/>
                  </a:cubicBezTo>
                  <a:close/>
                  <a:moveTo>
                    <a:pt x="6648" y="2080"/>
                  </a:moveTo>
                  <a:cubicBezTo>
                    <a:pt x="6837" y="2080"/>
                    <a:pt x="6994" y="2237"/>
                    <a:pt x="6994" y="2426"/>
                  </a:cubicBezTo>
                  <a:cubicBezTo>
                    <a:pt x="6994" y="2647"/>
                    <a:pt x="6837" y="2773"/>
                    <a:pt x="6648" y="2773"/>
                  </a:cubicBezTo>
                  <a:lnTo>
                    <a:pt x="5955" y="2773"/>
                  </a:lnTo>
                  <a:cubicBezTo>
                    <a:pt x="5734" y="2773"/>
                    <a:pt x="5577" y="2647"/>
                    <a:pt x="5577" y="2426"/>
                  </a:cubicBezTo>
                  <a:cubicBezTo>
                    <a:pt x="5577" y="2206"/>
                    <a:pt x="5734" y="2080"/>
                    <a:pt x="5955" y="2080"/>
                  </a:cubicBezTo>
                  <a:close/>
                  <a:moveTo>
                    <a:pt x="8727" y="2080"/>
                  </a:moveTo>
                  <a:cubicBezTo>
                    <a:pt x="8948" y="2080"/>
                    <a:pt x="9105" y="2237"/>
                    <a:pt x="9105" y="2426"/>
                  </a:cubicBezTo>
                  <a:cubicBezTo>
                    <a:pt x="9105" y="2647"/>
                    <a:pt x="8948" y="2773"/>
                    <a:pt x="8727" y="2773"/>
                  </a:cubicBezTo>
                  <a:lnTo>
                    <a:pt x="8034" y="2773"/>
                  </a:lnTo>
                  <a:cubicBezTo>
                    <a:pt x="7845" y="2773"/>
                    <a:pt x="7688" y="2647"/>
                    <a:pt x="7688" y="2426"/>
                  </a:cubicBezTo>
                  <a:cubicBezTo>
                    <a:pt x="7688" y="2206"/>
                    <a:pt x="7845" y="2080"/>
                    <a:pt x="8034" y="2080"/>
                  </a:cubicBezTo>
                  <a:close/>
                  <a:moveTo>
                    <a:pt x="2426" y="3466"/>
                  </a:moveTo>
                  <a:cubicBezTo>
                    <a:pt x="2647" y="3466"/>
                    <a:pt x="2804" y="3623"/>
                    <a:pt x="2804" y="3812"/>
                  </a:cubicBezTo>
                  <a:cubicBezTo>
                    <a:pt x="2804" y="4001"/>
                    <a:pt x="2647" y="4159"/>
                    <a:pt x="2426" y="4159"/>
                  </a:cubicBezTo>
                  <a:lnTo>
                    <a:pt x="1733" y="4159"/>
                  </a:lnTo>
                  <a:cubicBezTo>
                    <a:pt x="1544" y="4159"/>
                    <a:pt x="1387" y="4001"/>
                    <a:pt x="1387" y="3812"/>
                  </a:cubicBezTo>
                  <a:cubicBezTo>
                    <a:pt x="1387" y="3623"/>
                    <a:pt x="1544" y="3466"/>
                    <a:pt x="1733" y="3466"/>
                  </a:cubicBezTo>
                  <a:close/>
                  <a:moveTo>
                    <a:pt x="4537" y="3466"/>
                  </a:moveTo>
                  <a:cubicBezTo>
                    <a:pt x="4726" y="3466"/>
                    <a:pt x="4884" y="3623"/>
                    <a:pt x="4884" y="3812"/>
                  </a:cubicBezTo>
                  <a:cubicBezTo>
                    <a:pt x="4884" y="4001"/>
                    <a:pt x="4695" y="4159"/>
                    <a:pt x="4537" y="4159"/>
                  </a:cubicBezTo>
                  <a:lnTo>
                    <a:pt x="3812" y="4159"/>
                  </a:lnTo>
                  <a:cubicBezTo>
                    <a:pt x="3623" y="4159"/>
                    <a:pt x="3466" y="4001"/>
                    <a:pt x="3466" y="3812"/>
                  </a:cubicBezTo>
                  <a:cubicBezTo>
                    <a:pt x="3466" y="3623"/>
                    <a:pt x="3623" y="3466"/>
                    <a:pt x="3812" y="3466"/>
                  </a:cubicBezTo>
                  <a:close/>
                  <a:moveTo>
                    <a:pt x="6648" y="3466"/>
                  </a:moveTo>
                  <a:cubicBezTo>
                    <a:pt x="6837" y="3466"/>
                    <a:pt x="6994" y="3623"/>
                    <a:pt x="6994" y="3812"/>
                  </a:cubicBezTo>
                  <a:cubicBezTo>
                    <a:pt x="6994" y="4001"/>
                    <a:pt x="6837" y="4159"/>
                    <a:pt x="6648" y="4159"/>
                  </a:cubicBezTo>
                  <a:lnTo>
                    <a:pt x="5955" y="4159"/>
                  </a:lnTo>
                  <a:cubicBezTo>
                    <a:pt x="5734" y="4159"/>
                    <a:pt x="5577" y="4001"/>
                    <a:pt x="5577" y="3812"/>
                  </a:cubicBezTo>
                  <a:cubicBezTo>
                    <a:pt x="5577" y="3623"/>
                    <a:pt x="5734" y="3466"/>
                    <a:pt x="5955" y="3466"/>
                  </a:cubicBezTo>
                  <a:close/>
                  <a:moveTo>
                    <a:pt x="2426" y="4852"/>
                  </a:moveTo>
                  <a:cubicBezTo>
                    <a:pt x="2647" y="4852"/>
                    <a:pt x="2804" y="5010"/>
                    <a:pt x="2804" y="5199"/>
                  </a:cubicBezTo>
                  <a:cubicBezTo>
                    <a:pt x="2804" y="5388"/>
                    <a:pt x="2647" y="5545"/>
                    <a:pt x="2426" y="5545"/>
                  </a:cubicBezTo>
                  <a:lnTo>
                    <a:pt x="1733" y="5545"/>
                  </a:lnTo>
                  <a:cubicBezTo>
                    <a:pt x="1544" y="5545"/>
                    <a:pt x="1387" y="5388"/>
                    <a:pt x="1387" y="5199"/>
                  </a:cubicBezTo>
                  <a:cubicBezTo>
                    <a:pt x="1387" y="5010"/>
                    <a:pt x="1544" y="4852"/>
                    <a:pt x="1733" y="4852"/>
                  </a:cubicBezTo>
                  <a:close/>
                  <a:moveTo>
                    <a:pt x="4537" y="4852"/>
                  </a:moveTo>
                  <a:cubicBezTo>
                    <a:pt x="4726" y="4852"/>
                    <a:pt x="4884" y="5010"/>
                    <a:pt x="4884" y="5199"/>
                  </a:cubicBezTo>
                  <a:cubicBezTo>
                    <a:pt x="4884" y="5388"/>
                    <a:pt x="4695" y="5545"/>
                    <a:pt x="4537" y="5545"/>
                  </a:cubicBezTo>
                  <a:lnTo>
                    <a:pt x="3812" y="5545"/>
                  </a:lnTo>
                  <a:cubicBezTo>
                    <a:pt x="3623" y="5545"/>
                    <a:pt x="3466" y="5388"/>
                    <a:pt x="3466" y="5199"/>
                  </a:cubicBezTo>
                  <a:cubicBezTo>
                    <a:pt x="3466" y="5010"/>
                    <a:pt x="3623" y="4852"/>
                    <a:pt x="3812" y="4852"/>
                  </a:cubicBezTo>
                  <a:close/>
                  <a:moveTo>
                    <a:pt x="0" y="0"/>
                  </a:moveTo>
                  <a:lnTo>
                    <a:pt x="0" y="5892"/>
                  </a:lnTo>
                  <a:cubicBezTo>
                    <a:pt x="0" y="6459"/>
                    <a:pt x="473" y="6931"/>
                    <a:pt x="1071" y="6931"/>
                  </a:cubicBezTo>
                  <a:lnTo>
                    <a:pt x="6490" y="6931"/>
                  </a:lnTo>
                  <a:cubicBezTo>
                    <a:pt x="6364" y="6616"/>
                    <a:pt x="6301" y="6270"/>
                    <a:pt x="6301" y="5892"/>
                  </a:cubicBezTo>
                  <a:cubicBezTo>
                    <a:pt x="6301" y="5797"/>
                    <a:pt x="6333" y="5671"/>
                    <a:pt x="6333" y="5545"/>
                  </a:cubicBezTo>
                  <a:lnTo>
                    <a:pt x="5955" y="5545"/>
                  </a:lnTo>
                  <a:cubicBezTo>
                    <a:pt x="5734" y="5545"/>
                    <a:pt x="5577" y="5388"/>
                    <a:pt x="5577" y="5199"/>
                  </a:cubicBezTo>
                  <a:cubicBezTo>
                    <a:pt x="5577" y="5010"/>
                    <a:pt x="5734" y="4852"/>
                    <a:pt x="5955" y="4852"/>
                  </a:cubicBezTo>
                  <a:lnTo>
                    <a:pt x="6490" y="4852"/>
                  </a:lnTo>
                  <a:cubicBezTo>
                    <a:pt x="6931" y="3623"/>
                    <a:pt x="8066" y="2741"/>
                    <a:pt x="9420" y="2741"/>
                  </a:cubicBezTo>
                  <a:cubicBezTo>
                    <a:pt x="9767" y="2741"/>
                    <a:pt x="10113" y="2836"/>
                    <a:pt x="10428" y="2962"/>
                  </a:cubicBezTo>
                  <a:lnTo>
                    <a:pt x="104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7" name="Google Shape;10471;p74">
              <a:extLst>
                <a:ext uri="{FF2B5EF4-FFF2-40B4-BE49-F238E27FC236}">
                  <a16:creationId xmlns:a16="http://schemas.microsoft.com/office/drawing/2014/main" id="{C90A041D-A51D-938C-10A3-7B7592D546E2}"/>
                </a:ext>
              </a:extLst>
            </p:cNvPr>
            <p:cNvSpPr/>
            <p:nvPr/>
          </p:nvSpPr>
          <p:spPr>
            <a:xfrm>
              <a:off x="3859600" y="3591950"/>
              <a:ext cx="261525" cy="70900"/>
            </a:xfrm>
            <a:custGeom>
              <a:avLst/>
              <a:gdLst/>
              <a:ahLst/>
              <a:cxnLst/>
              <a:rect l="l" t="t" r="r" b="b"/>
              <a:pathLst>
                <a:path w="10461" h="2836" extrusionOk="0">
                  <a:moveTo>
                    <a:pt x="1734" y="0"/>
                  </a:moveTo>
                  <a:cubicBezTo>
                    <a:pt x="1513" y="0"/>
                    <a:pt x="1356" y="158"/>
                    <a:pt x="1356" y="347"/>
                  </a:cubicBezTo>
                  <a:lnTo>
                    <a:pt x="1356" y="693"/>
                  </a:lnTo>
                  <a:lnTo>
                    <a:pt x="1009" y="693"/>
                  </a:lnTo>
                  <a:cubicBezTo>
                    <a:pt x="410" y="693"/>
                    <a:pt x="1" y="1166"/>
                    <a:pt x="1" y="1733"/>
                  </a:cubicBezTo>
                  <a:lnTo>
                    <a:pt x="1" y="2836"/>
                  </a:lnTo>
                  <a:lnTo>
                    <a:pt x="10429" y="2836"/>
                  </a:lnTo>
                  <a:lnTo>
                    <a:pt x="10429" y="1733"/>
                  </a:lnTo>
                  <a:lnTo>
                    <a:pt x="10460" y="1733"/>
                  </a:lnTo>
                  <a:cubicBezTo>
                    <a:pt x="10460" y="1134"/>
                    <a:pt x="9988" y="693"/>
                    <a:pt x="9421" y="693"/>
                  </a:cubicBezTo>
                  <a:lnTo>
                    <a:pt x="9074" y="693"/>
                  </a:lnTo>
                  <a:lnTo>
                    <a:pt x="9074" y="347"/>
                  </a:lnTo>
                  <a:cubicBezTo>
                    <a:pt x="9074" y="158"/>
                    <a:pt x="8917" y="0"/>
                    <a:pt x="8728" y="0"/>
                  </a:cubicBezTo>
                  <a:cubicBezTo>
                    <a:pt x="8539" y="0"/>
                    <a:pt x="8381" y="158"/>
                    <a:pt x="8381" y="347"/>
                  </a:cubicBezTo>
                  <a:lnTo>
                    <a:pt x="8381" y="693"/>
                  </a:lnTo>
                  <a:lnTo>
                    <a:pt x="6995" y="693"/>
                  </a:lnTo>
                  <a:lnTo>
                    <a:pt x="6995" y="347"/>
                  </a:lnTo>
                  <a:cubicBezTo>
                    <a:pt x="6995" y="158"/>
                    <a:pt x="6837" y="0"/>
                    <a:pt x="6648" y="0"/>
                  </a:cubicBezTo>
                  <a:cubicBezTo>
                    <a:pt x="6459" y="0"/>
                    <a:pt x="6302" y="158"/>
                    <a:pt x="6302" y="347"/>
                  </a:cubicBezTo>
                  <a:lnTo>
                    <a:pt x="6302" y="693"/>
                  </a:lnTo>
                  <a:lnTo>
                    <a:pt x="4159" y="693"/>
                  </a:lnTo>
                  <a:lnTo>
                    <a:pt x="4159" y="347"/>
                  </a:lnTo>
                  <a:cubicBezTo>
                    <a:pt x="4159" y="158"/>
                    <a:pt x="4002" y="0"/>
                    <a:pt x="3813" y="0"/>
                  </a:cubicBezTo>
                  <a:cubicBezTo>
                    <a:pt x="3624" y="0"/>
                    <a:pt x="3466" y="158"/>
                    <a:pt x="3466" y="347"/>
                  </a:cubicBezTo>
                  <a:lnTo>
                    <a:pt x="3466" y="693"/>
                  </a:lnTo>
                  <a:lnTo>
                    <a:pt x="2080" y="693"/>
                  </a:lnTo>
                  <a:lnTo>
                    <a:pt x="2080" y="347"/>
                  </a:lnTo>
                  <a:cubicBezTo>
                    <a:pt x="2080" y="158"/>
                    <a:pt x="1923" y="0"/>
                    <a:pt x="17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38" name="Google Shape;10483;p74">
            <a:extLst>
              <a:ext uri="{FF2B5EF4-FFF2-40B4-BE49-F238E27FC236}">
                <a16:creationId xmlns:a16="http://schemas.microsoft.com/office/drawing/2014/main" id="{2CFD3A3F-4640-0509-DD95-D0233744549D}"/>
              </a:ext>
            </a:extLst>
          </p:cNvPr>
          <p:cNvGrpSpPr/>
          <p:nvPr/>
        </p:nvGrpSpPr>
        <p:grpSpPr>
          <a:xfrm>
            <a:off x="10482008" y="4540372"/>
            <a:ext cx="453397" cy="480493"/>
            <a:chOff x="5727850" y="3609275"/>
            <a:chExt cx="278850" cy="27727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39" name="Google Shape;10484;p74">
              <a:extLst>
                <a:ext uri="{FF2B5EF4-FFF2-40B4-BE49-F238E27FC236}">
                  <a16:creationId xmlns:a16="http://schemas.microsoft.com/office/drawing/2014/main" id="{9BD498F5-B428-46A4-4602-BBE97A585888}"/>
                </a:ext>
              </a:extLst>
            </p:cNvPr>
            <p:cNvSpPr/>
            <p:nvPr/>
          </p:nvSpPr>
          <p:spPr>
            <a:xfrm>
              <a:off x="5884600" y="3765225"/>
              <a:ext cx="122100" cy="121325"/>
            </a:xfrm>
            <a:custGeom>
              <a:avLst/>
              <a:gdLst/>
              <a:ahLst/>
              <a:cxnLst/>
              <a:rect l="l" t="t" r="r" b="b"/>
              <a:pathLst>
                <a:path w="4884" h="4853" extrusionOk="0">
                  <a:moveTo>
                    <a:pt x="2426" y="662"/>
                  </a:moveTo>
                  <a:cubicBezTo>
                    <a:pt x="2646" y="662"/>
                    <a:pt x="2804" y="819"/>
                    <a:pt x="2804" y="1008"/>
                  </a:cubicBezTo>
                  <a:cubicBezTo>
                    <a:pt x="2804" y="1197"/>
                    <a:pt x="2646" y="1355"/>
                    <a:pt x="2426" y="1355"/>
                  </a:cubicBezTo>
                  <a:cubicBezTo>
                    <a:pt x="2237" y="1355"/>
                    <a:pt x="2079" y="1197"/>
                    <a:pt x="2079" y="1008"/>
                  </a:cubicBezTo>
                  <a:cubicBezTo>
                    <a:pt x="2079" y="819"/>
                    <a:pt x="2237" y="662"/>
                    <a:pt x="2426" y="662"/>
                  </a:cubicBezTo>
                  <a:close/>
                  <a:moveTo>
                    <a:pt x="2426" y="1670"/>
                  </a:moveTo>
                  <a:cubicBezTo>
                    <a:pt x="2646" y="1670"/>
                    <a:pt x="2804" y="1828"/>
                    <a:pt x="2804" y="2048"/>
                  </a:cubicBezTo>
                  <a:lnTo>
                    <a:pt x="2804" y="3781"/>
                  </a:lnTo>
                  <a:cubicBezTo>
                    <a:pt x="2804" y="3970"/>
                    <a:pt x="2646" y="4127"/>
                    <a:pt x="2426" y="4127"/>
                  </a:cubicBezTo>
                  <a:cubicBezTo>
                    <a:pt x="2237" y="4127"/>
                    <a:pt x="2079" y="3970"/>
                    <a:pt x="2079" y="3781"/>
                  </a:cubicBezTo>
                  <a:lnTo>
                    <a:pt x="2079" y="2048"/>
                  </a:lnTo>
                  <a:cubicBezTo>
                    <a:pt x="2079" y="1828"/>
                    <a:pt x="2237" y="1670"/>
                    <a:pt x="2426" y="1670"/>
                  </a:cubicBezTo>
                  <a:close/>
                  <a:moveTo>
                    <a:pt x="2426" y="0"/>
                  </a:moveTo>
                  <a:cubicBezTo>
                    <a:pt x="1103" y="0"/>
                    <a:pt x="0" y="1103"/>
                    <a:pt x="0" y="2426"/>
                  </a:cubicBezTo>
                  <a:cubicBezTo>
                    <a:pt x="0" y="3749"/>
                    <a:pt x="1103" y="4852"/>
                    <a:pt x="2426" y="4852"/>
                  </a:cubicBezTo>
                  <a:cubicBezTo>
                    <a:pt x="3781" y="4852"/>
                    <a:pt x="4883" y="3749"/>
                    <a:pt x="4883" y="2426"/>
                  </a:cubicBezTo>
                  <a:cubicBezTo>
                    <a:pt x="4883" y="1040"/>
                    <a:pt x="3781" y="0"/>
                    <a:pt x="24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40" name="Google Shape;10485;p74">
              <a:extLst>
                <a:ext uri="{FF2B5EF4-FFF2-40B4-BE49-F238E27FC236}">
                  <a16:creationId xmlns:a16="http://schemas.microsoft.com/office/drawing/2014/main" id="{93E6465D-746C-B2F3-9221-233885D47F79}"/>
                </a:ext>
              </a:extLst>
            </p:cNvPr>
            <p:cNvSpPr/>
            <p:nvPr/>
          </p:nvSpPr>
          <p:spPr>
            <a:xfrm>
              <a:off x="5727850" y="3669125"/>
              <a:ext cx="35475" cy="216625"/>
            </a:xfrm>
            <a:custGeom>
              <a:avLst/>
              <a:gdLst/>
              <a:ahLst/>
              <a:cxnLst/>
              <a:rect l="l" t="t" r="r" b="b"/>
              <a:pathLst>
                <a:path w="1419" h="8665" extrusionOk="0">
                  <a:moveTo>
                    <a:pt x="32" y="1"/>
                  </a:moveTo>
                  <a:lnTo>
                    <a:pt x="32" y="7310"/>
                  </a:lnTo>
                  <a:cubicBezTo>
                    <a:pt x="1" y="8034"/>
                    <a:pt x="631" y="8665"/>
                    <a:pt x="1418" y="8665"/>
                  </a:cubicBezTo>
                  <a:lnTo>
                    <a:pt x="1418" y="347"/>
                  </a:lnTo>
                  <a:lnTo>
                    <a:pt x="1072" y="347"/>
                  </a:lnTo>
                  <a:cubicBezTo>
                    <a:pt x="662" y="347"/>
                    <a:pt x="316" y="253"/>
                    <a:pt x="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41" name="Google Shape;10486;p74">
              <a:extLst>
                <a:ext uri="{FF2B5EF4-FFF2-40B4-BE49-F238E27FC236}">
                  <a16:creationId xmlns:a16="http://schemas.microsoft.com/office/drawing/2014/main" id="{F880779F-DB3A-646A-590B-2D905475713D}"/>
                </a:ext>
              </a:extLst>
            </p:cNvPr>
            <p:cNvSpPr/>
            <p:nvPr/>
          </p:nvSpPr>
          <p:spPr>
            <a:xfrm>
              <a:off x="5779825" y="3677800"/>
              <a:ext cx="174900" cy="207950"/>
            </a:xfrm>
            <a:custGeom>
              <a:avLst/>
              <a:gdLst/>
              <a:ahLst/>
              <a:cxnLst/>
              <a:rect l="l" t="t" r="r" b="b"/>
              <a:pathLst>
                <a:path w="6996" h="8318" extrusionOk="0">
                  <a:moveTo>
                    <a:pt x="5262" y="693"/>
                  </a:moveTo>
                  <a:cubicBezTo>
                    <a:pt x="5451" y="693"/>
                    <a:pt x="5609" y="851"/>
                    <a:pt x="5609" y="1040"/>
                  </a:cubicBezTo>
                  <a:cubicBezTo>
                    <a:pt x="5609" y="1229"/>
                    <a:pt x="5451" y="1386"/>
                    <a:pt x="5262" y="1386"/>
                  </a:cubicBezTo>
                  <a:lnTo>
                    <a:pt x="1072" y="1386"/>
                  </a:lnTo>
                  <a:cubicBezTo>
                    <a:pt x="883" y="1386"/>
                    <a:pt x="726" y="1229"/>
                    <a:pt x="726" y="1040"/>
                  </a:cubicBezTo>
                  <a:cubicBezTo>
                    <a:pt x="726" y="851"/>
                    <a:pt x="883" y="693"/>
                    <a:pt x="1072" y="693"/>
                  </a:cubicBezTo>
                  <a:close/>
                  <a:moveTo>
                    <a:pt x="5262" y="2080"/>
                  </a:moveTo>
                  <a:cubicBezTo>
                    <a:pt x="5451" y="2080"/>
                    <a:pt x="5609" y="2237"/>
                    <a:pt x="5609" y="2426"/>
                  </a:cubicBezTo>
                  <a:cubicBezTo>
                    <a:pt x="5609" y="2615"/>
                    <a:pt x="5451" y="2773"/>
                    <a:pt x="5262" y="2773"/>
                  </a:cubicBezTo>
                  <a:lnTo>
                    <a:pt x="1072" y="2773"/>
                  </a:lnTo>
                  <a:cubicBezTo>
                    <a:pt x="883" y="2773"/>
                    <a:pt x="726" y="2615"/>
                    <a:pt x="726" y="2426"/>
                  </a:cubicBezTo>
                  <a:cubicBezTo>
                    <a:pt x="726" y="2237"/>
                    <a:pt x="883" y="2080"/>
                    <a:pt x="1072" y="2080"/>
                  </a:cubicBezTo>
                  <a:close/>
                  <a:moveTo>
                    <a:pt x="1" y="0"/>
                  </a:moveTo>
                  <a:lnTo>
                    <a:pt x="1" y="8318"/>
                  </a:lnTo>
                  <a:lnTo>
                    <a:pt x="4695" y="8318"/>
                  </a:lnTo>
                  <a:cubicBezTo>
                    <a:pt x="4002" y="7750"/>
                    <a:pt x="3498" y="6868"/>
                    <a:pt x="3498" y="5892"/>
                  </a:cubicBezTo>
                  <a:cubicBezTo>
                    <a:pt x="3498" y="5766"/>
                    <a:pt x="3561" y="5640"/>
                    <a:pt x="3561" y="5545"/>
                  </a:cubicBezTo>
                  <a:lnTo>
                    <a:pt x="1072" y="5545"/>
                  </a:lnTo>
                  <a:cubicBezTo>
                    <a:pt x="883" y="5545"/>
                    <a:pt x="726" y="5388"/>
                    <a:pt x="726" y="5167"/>
                  </a:cubicBezTo>
                  <a:lnTo>
                    <a:pt x="726" y="3812"/>
                  </a:lnTo>
                  <a:cubicBezTo>
                    <a:pt x="726" y="3592"/>
                    <a:pt x="883" y="3434"/>
                    <a:pt x="1072" y="3434"/>
                  </a:cubicBezTo>
                  <a:lnTo>
                    <a:pt x="4695" y="3434"/>
                  </a:lnTo>
                  <a:cubicBezTo>
                    <a:pt x="5199" y="3056"/>
                    <a:pt x="5861" y="2773"/>
                    <a:pt x="6617" y="2773"/>
                  </a:cubicBezTo>
                  <a:cubicBezTo>
                    <a:pt x="6743" y="2773"/>
                    <a:pt x="6869" y="2804"/>
                    <a:pt x="6995" y="2804"/>
                  </a:cubicBezTo>
                  <a:lnTo>
                    <a:pt x="69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42" name="Google Shape;10487;p74">
              <a:extLst>
                <a:ext uri="{FF2B5EF4-FFF2-40B4-BE49-F238E27FC236}">
                  <a16:creationId xmlns:a16="http://schemas.microsoft.com/office/drawing/2014/main" id="{589773F5-D243-DC03-03C2-7E401C7B4212}"/>
                </a:ext>
              </a:extLst>
            </p:cNvPr>
            <p:cNvSpPr/>
            <p:nvPr/>
          </p:nvSpPr>
          <p:spPr>
            <a:xfrm>
              <a:off x="5815275" y="3781750"/>
              <a:ext cx="66200" cy="17350"/>
            </a:xfrm>
            <a:custGeom>
              <a:avLst/>
              <a:gdLst/>
              <a:ahLst/>
              <a:cxnLst/>
              <a:rect l="l" t="t" r="r" b="b"/>
              <a:pathLst>
                <a:path w="2648" h="694" extrusionOk="0">
                  <a:moveTo>
                    <a:pt x="1" y="1"/>
                  </a:moveTo>
                  <a:lnTo>
                    <a:pt x="1" y="694"/>
                  </a:lnTo>
                  <a:lnTo>
                    <a:pt x="2301" y="694"/>
                  </a:lnTo>
                  <a:cubicBezTo>
                    <a:pt x="2364" y="473"/>
                    <a:pt x="2490" y="221"/>
                    <a:pt x="26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43" name="Google Shape;10488;p74">
              <a:extLst>
                <a:ext uri="{FF2B5EF4-FFF2-40B4-BE49-F238E27FC236}">
                  <a16:creationId xmlns:a16="http://schemas.microsoft.com/office/drawing/2014/main" id="{FF7A4E5A-AE06-EF7E-438D-BA4A81803199}"/>
                </a:ext>
              </a:extLst>
            </p:cNvPr>
            <p:cNvSpPr/>
            <p:nvPr/>
          </p:nvSpPr>
          <p:spPr>
            <a:xfrm>
              <a:off x="5727850" y="3609275"/>
              <a:ext cx="226075" cy="51225"/>
            </a:xfrm>
            <a:custGeom>
              <a:avLst/>
              <a:gdLst/>
              <a:ahLst/>
              <a:cxnLst/>
              <a:rect l="l" t="t" r="r" b="b"/>
              <a:pathLst>
                <a:path w="9043" h="2049" extrusionOk="0">
                  <a:moveTo>
                    <a:pt x="1072" y="0"/>
                  </a:moveTo>
                  <a:cubicBezTo>
                    <a:pt x="473" y="0"/>
                    <a:pt x="32" y="473"/>
                    <a:pt x="32" y="1040"/>
                  </a:cubicBezTo>
                  <a:cubicBezTo>
                    <a:pt x="1" y="1576"/>
                    <a:pt x="473" y="2048"/>
                    <a:pt x="1072" y="2048"/>
                  </a:cubicBezTo>
                  <a:lnTo>
                    <a:pt x="9043" y="2048"/>
                  </a:lnTo>
                  <a:cubicBezTo>
                    <a:pt x="8475" y="2048"/>
                    <a:pt x="8034" y="1576"/>
                    <a:pt x="8034" y="1040"/>
                  </a:cubicBezTo>
                  <a:cubicBezTo>
                    <a:pt x="8034" y="441"/>
                    <a:pt x="8507" y="0"/>
                    <a:pt x="90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44" name="Google Shape;10497;p74">
            <a:extLst>
              <a:ext uri="{FF2B5EF4-FFF2-40B4-BE49-F238E27FC236}">
                <a16:creationId xmlns:a16="http://schemas.microsoft.com/office/drawing/2014/main" id="{F38F6586-F956-5301-1BEB-F06854D7D207}"/>
              </a:ext>
            </a:extLst>
          </p:cNvPr>
          <p:cNvGrpSpPr/>
          <p:nvPr/>
        </p:nvGrpSpPr>
        <p:grpSpPr>
          <a:xfrm>
            <a:off x="10374117" y="2606105"/>
            <a:ext cx="630403" cy="670064"/>
            <a:chOff x="6553275" y="3604550"/>
            <a:chExt cx="296975" cy="29617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45" name="Google Shape;10498;p74">
              <a:extLst>
                <a:ext uri="{FF2B5EF4-FFF2-40B4-BE49-F238E27FC236}">
                  <a16:creationId xmlns:a16="http://schemas.microsoft.com/office/drawing/2014/main" id="{45E6F61C-7703-3F2E-4EC6-3ADDC5352666}"/>
                </a:ext>
              </a:extLst>
            </p:cNvPr>
            <p:cNvSpPr/>
            <p:nvPr/>
          </p:nvSpPr>
          <p:spPr>
            <a:xfrm>
              <a:off x="6657250" y="3604550"/>
              <a:ext cx="86650" cy="86650"/>
            </a:xfrm>
            <a:custGeom>
              <a:avLst/>
              <a:gdLst/>
              <a:ahLst/>
              <a:cxnLst/>
              <a:rect l="l" t="t" r="r" b="b"/>
              <a:pathLst>
                <a:path w="3466" h="3466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678" y="3466"/>
                    <a:pt x="3466" y="2678"/>
                    <a:pt x="3466" y="1733"/>
                  </a:cubicBez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46" name="Google Shape;10499;p74">
              <a:extLst>
                <a:ext uri="{FF2B5EF4-FFF2-40B4-BE49-F238E27FC236}">
                  <a16:creationId xmlns:a16="http://schemas.microsoft.com/office/drawing/2014/main" id="{6DBBC319-E5B2-684D-3C95-B48A8251F1E4}"/>
                </a:ext>
              </a:extLst>
            </p:cNvPr>
            <p:cNvSpPr/>
            <p:nvPr/>
          </p:nvSpPr>
          <p:spPr>
            <a:xfrm>
              <a:off x="6553275" y="3777825"/>
              <a:ext cx="296975" cy="122900"/>
            </a:xfrm>
            <a:custGeom>
              <a:avLst/>
              <a:gdLst/>
              <a:ahLst/>
              <a:cxnLst/>
              <a:rect l="l" t="t" r="r" b="b"/>
              <a:pathLst>
                <a:path w="11879" h="4916" extrusionOk="0">
                  <a:moveTo>
                    <a:pt x="694" y="0"/>
                  </a:moveTo>
                  <a:cubicBezTo>
                    <a:pt x="316" y="0"/>
                    <a:pt x="1" y="315"/>
                    <a:pt x="1" y="693"/>
                  </a:cubicBezTo>
                  <a:cubicBezTo>
                    <a:pt x="1" y="1103"/>
                    <a:pt x="316" y="1418"/>
                    <a:pt x="694" y="1418"/>
                  </a:cubicBezTo>
                  <a:lnTo>
                    <a:pt x="694" y="4569"/>
                  </a:lnTo>
                  <a:cubicBezTo>
                    <a:pt x="694" y="4758"/>
                    <a:pt x="851" y="4915"/>
                    <a:pt x="1040" y="4915"/>
                  </a:cubicBezTo>
                  <a:lnTo>
                    <a:pt x="10807" y="4915"/>
                  </a:lnTo>
                  <a:cubicBezTo>
                    <a:pt x="11028" y="4915"/>
                    <a:pt x="11185" y="4758"/>
                    <a:pt x="11185" y="4569"/>
                  </a:cubicBezTo>
                  <a:lnTo>
                    <a:pt x="11185" y="1418"/>
                  </a:lnTo>
                  <a:cubicBezTo>
                    <a:pt x="11563" y="1418"/>
                    <a:pt x="11878" y="1103"/>
                    <a:pt x="11878" y="693"/>
                  </a:cubicBezTo>
                  <a:cubicBezTo>
                    <a:pt x="11815" y="315"/>
                    <a:pt x="11500" y="0"/>
                    <a:pt x="111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47" name="Google Shape;10500;p74">
              <a:extLst>
                <a:ext uri="{FF2B5EF4-FFF2-40B4-BE49-F238E27FC236}">
                  <a16:creationId xmlns:a16="http://schemas.microsoft.com/office/drawing/2014/main" id="{764A1BCB-2C1C-5C3B-80CA-AA65BE03B35D}"/>
                </a:ext>
              </a:extLst>
            </p:cNvPr>
            <p:cNvSpPr/>
            <p:nvPr/>
          </p:nvSpPr>
          <p:spPr>
            <a:xfrm>
              <a:off x="6755700" y="3640000"/>
              <a:ext cx="74850" cy="121300"/>
            </a:xfrm>
            <a:custGeom>
              <a:avLst/>
              <a:gdLst/>
              <a:ahLst/>
              <a:cxnLst/>
              <a:rect l="l" t="t" r="r" b="b"/>
              <a:pathLst>
                <a:path w="2994" h="4852" extrusionOk="0">
                  <a:moveTo>
                    <a:pt x="190" y="0"/>
                  </a:moveTo>
                  <a:cubicBezTo>
                    <a:pt x="190" y="126"/>
                    <a:pt x="253" y="221"/>
                    <a:pt x="253" y="347"/>
                  </a:cubicBezTo>
                  <a:cubicBezTo>
                    <a:pt x="253" y="693"/>
                    <a:pt x="158" y="1071"/>
                    <a:pt x="1" y="1386"/>
                  </a:cubicBezTo>
                  <a:cubicBezTo>
                    <a:pt x="977" y="2079"/>
                    <a:pt x="1607" y="3182"/>
                    <a:pt x="1607" y="4474"/>
                  </a:cubicBezTo>
                  <a:lnTo>
                    <a:pt x="1607" y="4852"/>
                  </a:lnTo>
                  <a:lnTo>
                    <a:pt x="2994" y="4852"/>
                  </a:lnTo>
                  <a:lnTo>
                    <a:pt x="2489" y="756"/>
                  </a:lnTo>
                  <a:cubicBezTo>
                    <a:pt x="2363" y="315"/>
                    <a:pt x="1922" y="0"/>
                    <a:pt x="14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48" name="Google Shape;10501;p74">
              <a:extLst>
                <a:ext uri="{FF2B5EF4-FFF2-40B4-BE49-F238E27FC236}">
                  <a16:creationId xmlns:a16="http://schemas.microsoft.com/office/drawing/2014/main" id="{D614B022-5269-49B5-1064-3588D28E7DF2}"/>
                </a:ext>
              </a:extLst>
            </p:cNvPr>
            <p:cNvSpPr/>
            <p:nvPr/>
          </p:nvSpPr>
          <p:spPr>
            <a:xfrm>
              <a:off x="6570600" y="3640000"/>
              <a:ext cx="74850" cy="121300"/>
            </a:xfrm>
            <a:custGeom>
              <a:avLst/>
              <a:gdLst/>
              <a:ahLst/>
              <a:cxnLst/>
              <a:rect l="l" t="t" r="r" b="b"/>
              <a:pathLst>
                <a:path w="2994" h="4852" extrusionOk="0">
                  <a:moveTo>
                    <a:pt x="1545" y="0"/>
                  </a:moveTo>
                  <a:cubicBezTo>
                    <a:pt x="1072" y="0"/>
                    <a:pt x="663" y="315"/>
                    <a:pt x="505" y="788"/>
                  </a:cubicBezTo>
                  <a:lnTo>
                    <a:pt x="1" y="4852"/>
                  </a:lnTo>
                  <a:lnTo>
                    <a:pt x="1356" y="4852"/>
                  </a:lnTo>
                  <a:lnTo>
                    <a:pt x="1356" y="4474"/>
                  </a:lnTo>
                  <a:lnTo>
                    <a:pt x="1387" y="4474"/>
                  </a:lnTo>
                  <a:cubicBezTo>
                    <a:pt x="1387" y="3182"/>
                    <a:pt x="2017" y="2048"/>
                    <a:pt x="2994" y="1386"/>
                  </a:cubicBezTo>
                  <a:cubicBezTo>
                    <a:pt x="2836" y="1071"/>
                    <a:pt x="2773" y="693"/>
                    <a:pt x="2773" y="347"/>
                  </a:cubicBezTo>
                  <a:cubicBezTo>
                    <a:pt x="2773" y="221"/>
                    <a:pt x="2773" y="95"/>
                    <a:pt x="28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49" name="Google Shape;10502;p74">
              <a:extLst>
                <a:ext uri="{FF2B5EF4-FFF2-40B4-BE49-F238E27FC236}">
                  <a16:creationId xmlns:a16="http://schemas.microsoft.com/office/drawing/2014/main" id="{D728C3BF-0AB3-228B-69BA-EEF507C4E867}"/>
                </a:ext>
              </a:extLst>
            </p:cNvPr>
            <p:cNvSpPr/>
            <p:nvPr/>
          </p:nvSpPr>
          <p:spPr>
            <a:xfrm>
              <a:off x="6707650" y="3688025"/>
              <a:ext cx="70925" cy="70925"/>
            </a:xfrm>
            <a:custGeom>
              <a:avLst/>
              <a:gdLst/>
              <a:ahLst/>
              <a:cxnLst/>
              <a:rect l="l" t="t" r="r" b="b"/>
              <a:pathLst>
                <a:path w="2837" h="2837" extrusionOk="0">
                  <a:moveTo>
                    <a:pt x="1482" y="1"/>
                  </a:moveTo>
                  <a:cubicBezTo>
                    <a:pt x="1450" y="32"/>
                    <a:pt x="1418" y="64"/>
                    <a:pt x="1324" y="127"/>
                  </a:cubicBezTo>
                  <a:cubicBezTo>
                    <a:pt x="1324" y="190"/>
                    <a:pt x="1292" y="253"/>
                    <a:pt x="1261" y="284"/>
                  </a:cubicBezTo>
                  <a:lnTo>
                    <a:pt x="1" y="1923"/>
                  </a:lnTo>
                  <a:lnTo>
                    <a:pt x="1" y="2836"/>
                  </a:lnTo>
                  <a:lnTo>
                    <a:pt x="2742" y="2836"/>
                  </a:lnTo>
                  <a:lnTo>
                    <a:pt x="2742" y="2553"/>
                  </a:lnTo>
                  <a:lnTo>
                    <a:pt x="2836" y="2553"/>
                  </a:lnTo>
                  <a:cubicBezTo>
                    <a:pt x="2836" y="1513"/>
                    <a:pt x="2332" y="599"/>
                    <a:pt x="14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50" name="Google Shape;10503;p74">
              <a:extLst>
                <a:ext uri="{FF2B5EF4-FFF2-40B4-BE49-F238E27FC236}">
                  <a16:creationId xmlns:a16="http://schemas.microsoft.com/office/drawing/2014/main" id="{278A712E-438D-9D3A-B496-342865D57208}"/>
                </a:ext>
              </a:extLst>
            </p:cNvPr>
            <p:cNvSpPr/>
            <p:nvPr/>
          </p:nvSpPr>
          <p:spPr>
            <a:xfrm>
              <a:off x="6621025" y="3688825"/>
              <a:ext cx="70900" cy="73275"/>
            </a:xfrm>
            <a:custGeom>
              <a:avLst/>
              <a:gdLst/>
              <a:ahLst/>
              <a:cxnLst/>
              <a:rect l="l" t="t" r="r" b="b"/>
              <a:pathLst>
                <a:path w="2836" h="2931" extrusionOk="0">
                  <a:moveTo>
                    <a:pt x="1323" y="0"/>
                  </a:moveTo>
                  <a:cubicBezTo>
                    <a:pt x="536" y="567"/>
                    <a:pt x="0" y="1513"/>
                    <a:pt x="0" y="2584"/>
                  </a:cubicBezTo>
                  <a:lnTo>
                    <a:pt x="0" y="2930"/>
                  </a:lnTo>
                  <a:lnTo>
                    <a:pt x="2741" y="2930"/>
                  </a:lnTo>
                  <a:lnTo>
                    <a:pt x="2741" y="1922"/>
                  </a:lnTo>
                  <a:lnTo>
                    <a:pt x="2836" y="1922"/>
                  </a:lnTo>
                  <a:lnTo>
                    <a:pt x="1575" y="284"/>
                  </a:lnTo>
                  <a:cubicBezTo>
                    <a:pt x="1512" y="252"/>
                    <a:pt x="1512" y="158"/>
                    <a:pt x="1481" y="126"/>
                  </a:cubicBezTo>
                  <a:cubicBezTo>
                    <a:pt x="1449" y="95"/>
                    <a:pt x="1355" y="63"/>
                    <a:pt x="13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51" name="Google Shape;10234;p74">
            <a:extLst>
              <a:ext uri="{FF2B5EF4-FFF2-40B4-BE49-F238E27FC236}">
                <a16:creationId xmlns:a16="http://schemas.microsoft.com/office/drawing/2014/main" id="{33AF7CAC-37F1-5A4F-E930-D535D65A0201}"/>
              </a:ext>
            </a:extLst>
          </p:cNvPr>
          <p:cNvGrpSpPr/>
          <p:nvPr/>
        </p:nvGrpSpPr>
        <p:grpSpPr>
          <a:xfrm>
            <a:off x="5049261" y="2654321"/>
            <a:ext cx="627059" cy="670064"/>
            <a:chOff x="4263650" y="3235150"/>
            <a:chExt cx="295400" cy="29617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52" name="Google Shape;10235;p74">
              <a:extLst>
                <a:ext uri="{FF2B5EF4-FFF2-40B4-BE49-F238E27FC236}">
                  <a16:creationId xmlns:a16="http://schemas.microsoft.com/office/drawing/2014/main" id="{ACB2B24D-6E8C-9668-CB39-720979749645}"/>
                </a:ext>
              </a:extLst>
            </p:cNvPr>
            <p:cNvSpPr/>
            <p:nvPr/>
          </p:nvSpPr>
          <p:spPr>
            <a:xfrm>
              <a:off x="4393625" y="3391100"/>
              <a:ext cx="35450" cy="35475"/>
            </a:xfrm>
            <a:custGeom>
              <a:avLst/>
              <a:gdLst/>
              <a:ahLst/>
              <a:cxnLst/>
              <a:rect l="l" t="t" r="r" b="b"/>
              <a:pathLst>
                <a:path w="1418" h="1419" extrusionOk="0">
                  <a:moveTo>
                    <a:pt x="725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63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53" name="Google Shape;10236;p74">
              <a:extLst>
                <a:ext uri="{FF2B5EF4-FFF2-40B4-BE49-F238E27FC236}">
                  <a16:creationId xmlns:a16="http://schemas.microsoft.com/office/drawing/2014/main" id="{902B14F4-28EE-09F0-F4BB-01ACD24D8349}"/>
                </a:ext>
              </a:extLst>
            </p:cNvPr>
            <p:cNvSpPr/>
            <p:nvPr/>
          </p:nvSpPr>
          <p:spPr>
            <a:xfrm>
              <a:off x="4377075" y="3443875"/>
              <a:ext cx="70125" cy="34675"/>
            </a:xfrm>
            <a:custGeom>
              <a:avLst/>
              <a:gdLst/>
              <a:ahLst/>
              <a:cxnLst/>
              <a:rect l="l" t="t" r="r" b="b"/>
              <a:pathLst>
                <a:path w="2805" h="1387" extrusionOk="0">
                  <a:moveTo>
                    <a:pt x="1387" y="0"/>
                  </a:moveTo>
                  <a:cubicBezTo>
                    <a:pt x="631" y="0"/>
                    <a:pt x="1" y="630"/>
                    <a:pt x="1" y="1387"/>
                  </a:cubicBezTo>
                  <a:lnTo>
                    <a:pt x="2805" y="1387"/>
                  </a:lnTo>
                  <a:cubicBezTo>
                    <a:pt x="2805" y="630"/>
                    <a:pt x="2174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54" name="Google Shape;10237;p74">
              <a:extLst>
                <a:ext uri="{FF2B5EF4-FFF2-40B4-BE49-F238E27FC236}">
                  <a16:creationId xmlns:a16="http://schemas.microsoft.com/office/drawing/2014/main" id="{6DA4DE42-0F10-765B-A71E-3CA9235E876C}"/>
                </a:ext>
              </a:extLst>
            </p:cNvPr>
            <p:cNvSpPr/>
            <p:nvPr/>
          </p:nvSpPr>
          <p:spPr>
            <a:xfrm>
              <a:off x="4333750" y="3357225"/>
              <a:ext cx="156775" cy="174100"/>
            </a:xfrm>
            <a:custGeom>
              <a:avLst/>
              <a:gdLst/>
              <a:ahLst/>
              <a:cxnLst/>
              <a:rect l="l" t="t" r="r" b="b"/>
              <a:pathLst>
                <a:path w="6271" h="6964" extrusionOk="0">
                  <a:moveTo>
                    <a:pt x="3088" y="725"/>
                  </a:moveTo>
                  <a:cubicBezTo>
                    <a:pt x="3813" y="725"/>
                    <a:pt x="4506" y="1356"/>
                    <a:pt x="4506" y="2080"/>
                  </a:cubicBezTo>
                  <a:cubicBezTo>
                    <a:pt x="4506" y="2458"/>
                    <a:pt x="4348" y="2805"/>
                    <a:pt x="4096" y="3025"/>
                  </a:cubicBezTo>
                  <a:cubicBezTo>
                    <a:pt x="4727" y="3372"/>
                    <a:pt x="5168" y="4065"/>
                    <a:pt x="5168" y="4853"/>
                  </a:cubicBezTo>
                  <a:lnTo>
                    <a:pt x="5168" y="5199"/>
                  </a:lnTo>
                  <a:cubicBezTo>
                    <a:pt x="5168" y="5388"/>
                    <a:pt x="5010" y="5546"/>
                    <a:pt x="4821" y="5546"/>
                  </a:cubicBezTo>
                  <a:lnTo>
                    <a:pt x="1293" y="5546"/>
                  </a:lnTo>
                  <a:cubicBezTo>
                    <a:pt x="1103" y="5546"/>
                    <a:pt x="946" y="5388"/>
                    <a:pt x="946" y="5199"/>
                  </a:cubicBezTo>
                  <a:lnTo>
                    <a:pt x="946" y="4853"/>
                  </a:lnTo>
                  <a:lnTo>
                    <a:pt x="1040" y="4853"/>
                  </a:lnTo>
                  <a:cubicBezTo>
                    <a:pt x="1040" y="4065"/>
                    <a:pt x="1450" y="3403"/>
                    <a:pt x="2080" y="3025"/>
                  </a:cubicBezTo>
                  <a:cubicBezTo>
                    <a:pt x="1860" y="2805"/>
                    <a:pt x="1702" y="2458"/>
                    <a:pt x="1702" y="2080"/>
                  </a:cubicBezTo>
                  <a:cubicBezTo>
                    <a:pt x="1702" y="1356"/>
                    <a:pt x="2332" y="725"/>
                    <a:pt x="3088" y="725"/>
                  </a:cubicBezTo>
                  <a:close/>
                  <a:moveTo>
                    <a:pt x="1" y="1"/>
                  </a:moveTo>
                  <a:lnTo>
                    <a:pt x="1" y="6617"/>
                  </a:lnTo>
                  <a:cubicBezTo>
                    <a:pt x="1" y="6806"/>
                    <a:pt x="158" y="6963"/>
                    <a:pt x="347" y="6963"/>
                  </a:cubicBezTo>
                  <a:lnTo>
                    <a:pt x="5924" y="6963"/>
                  </a:lnTo>
                  <a:cubicBezTo>
                    <a:pt x="6113" y="6963"/>
                    <a:pt x="6270" y="6806"/>
                    <a:pt x="6270" y="6617"/>
                  </a:cubicBezTo>
                  <a:lnTo>
                    <a:pt x="627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55" name="Google Shape;10238;p74">
              <a:extLst>
                <a:ext uri="{FF2B5EF4-FFF2-40B4-BE49-F238E27FC236}">
                  <a16:creationId xmlns:a16="http://schemas.microsoft.com/office/drawing/2014/main" id="{0B28094C-2C77-B877-7361-FD32A3DEF9E5}"/>
                </a:ext>
              </a:extLst>
            </p:cNvPr>
            <p:cNvSpPr/>
            <p:nvPr/>
          </p:nvSpPr>
          <p:spPr>
            <a:xfrm>
              <a:off x="4316425" y="3235150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418"/>
                  </a:lnTo>
                  <a:lnTo>
                    <a:pt x="7625" y="1418"/>
                  </a:lnTo>
                  <a:lnTo>
                    <a:pt x="7625" y="347"/>
                  </a:lnTo>
                  <a:lnTo>
                    <a:pt x="7656" y="347"/>
                  </a:lnTo>
                  <a:cubicBezTo>
                    <a:pt x="7656" y="158"/>
                    <a:pt x="7499" y="1"/>
                    <a:pt x="73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56" name="Google Shape;10239;p74">
              <a:extLst>
                <a:ext uri="{FF2B5EF4-FFF2-40B4-BE49-F238E27FC236}">
                  <a16:creationId xmlns:a16="http://schemas.microsoft.com/office/drawing/2014/main" id="{518E9FAF-B7B6-6A58-FFCB-51FE1DA16026}"/>
                </a:ext>
              </a:extLst>
            </p:cNvPr>
            <p:cNvSpPr/>
            <p:nvPr/>
          </p:nvSpPr>
          <p:spPr>
            <a:xfrm>
              <a:off x="4263650" y="3288700"/>
              <a:ext cx="295400" cy="137875"/>
            </a:xfrm>
            <a:custGeom>
              <a:avLst/>
              <a:gdLst/>
              <a:ahLst/>
              <a:cxnLst/>
              <a:rect l="l" t="t" r="r" b="b"/>
              <a:pathLst>
                <a:path w="11816" h="5515" extrusionOk="0">
                  <a:moveTo>
                    <a:pt x="10082" y="662"/>
                  </a:moveTo>
                  <a:cubicBezTo>
                    <a:pt x="10303" y="662"/>
                    <a:pt x="10461" y="820"/>
                    <a:pt x="10461" y="1009"/>
                  </a:cubicBezTo>
                  <a:cubicBezTo>
                    <a:pt x="10461" y="1198"/>
                    <a:pt x="10303" y="1356"/>
                    <a:pt x="10082" y="1356"/>
                  </a:cubicBezTo>
                  <a:cubicBezTo>
                    <a:pt x="9893" y="1356"/>
                    <a:pt x="9736" y="1198"/>
                    <a:pt x="9736" y="1009"/>
                  </a:cubicBezTo>
                  <a:cubicBezTo>
                    <a:pt x="9767" y="820"/>
                    <a:pt x="9893" y="662"/>
                    <a:pt x="10082" y="662"/>
                  </a:cubicBezTo>
                  <a:close/>
                  <a:moveTo>
                    <a:pt x="1041" y="1"/>
                  </a:moveTo>
                  <a:cubicBezTo>
                    <a:pt x="442" y="1"/>
                    <a:pt x="1" y="442"/>
                    <a:pt x="1" y="1009"/>
                  </a:cubicBezTo>
                  <a:lnTo>
                    <a:pt x="1" y="4475"/>
                  </a:lnTo>
                  <a:cubicBezTo>
                    <a:pt x="1" y="5073"/>
                    <a:pt x="473" y="5514"/>
                    <a:pt x="1041" y="5514"/>
                  </a:cubicBezTo>
                  <a:lnTo>
                    <a:pt x="2112" y="5514"/>
                  </a:lnTo>
                  <a:lnTo>
                    <a:pt x="2112" y="2395"/>
                  </a:lnTo>
                  <a:cubicBezTo>
                    <a:pt x="2112" y="2206"/>
                    <a:pt x="2269" y="2049"/>
                    <a:pt x="2458" y="2049"/>
                  </a:cubicBezTo>
                  <a:lnTo>
                    <a:pt x="9421" y="2049"/>
                  </a:lnTo>
                  <a:cubicBezTo>
                    <a:pt x="9610" y="2049"/>
                    <a:pt x="9767" y="2206"/>
                    <a:pt x="9767" y="2395"/>
                  </a:cubicBezTo>
                  <a:lnTo>
                    <a:pt x="9767" y="5514"/>
                  </a:lnTo>
                  <a:lnTo>
                    <a:pt x="10807" y="5514"/>
                  </a:lnTo>
                  <a:cubicBezTo>
                    <a:pt x="11406" y="5514"/>
                    <a:pt x="11815" y="5042"/>
                    <a:pt x="11815" y="4475"/>
                  </a:cubicBezTo>
                  <a:lnTo>
                    <a:pt x="11815" y="1009"/>
                  </a:lnTo>
                  <a:cubicBezTo>
                    <a:pt x="11815" y="410"/>
                    <a:pt x="11343" y="1"/>
                    <a:pt x="108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57" name="Google Shape;10251;p74">
            <a:extLst>
              <a:ext uri="{FF2B5EF4-FFF2-40B4-BE49-F238E27FC236}">
                <a16:creationId xmlns:a16="http://schemas.microsoft.com/office/drawing/2014/main" id="{4DCA1C82-7E17-3CE2-0F4C-82115D13F334}"/>
              </a:ext>
            </a:extLst>
          </p:cNvPr>
          <p:cNvGrpSpPr/>
          <p:nvPr/>
        </p:nvGrpSpPr>
        <p:grpSpPr>
          <a:xfrm>
            <a:off x="9500512" y="2659877"/>
            <a:ext cx="406347" cy="670064"/>
            <a:chOff x="6164975" y="3211525"/>
            <a:chExt cx="191425" cy="29617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58" name="Google Shape;10252;p74">
              <a:extLst>
                <a:ext uri="{FF2B5EF4-FFF2-40B4-BE49-F238E27FC236}">
                  <a16:creationId xmlns:a16="http://schemas.microsoft.com/office/drawing/2014/main" id="{E980BBF7-0003-CD04-B111-F32FCBAB29F1}"/>
                </a:ext>
              </a:extLst>
            </p:cNvPr>
            <p:cNvSpPr/>
            <p:nvPr/>
          </p:nvSpPr>
          <p:spPr>
            <a:xfrm>
              <a:off x="6269750" y="3371400"/>
              <a:ext cx="68525" cy="84300"/>
            </a:xfrm>
            <a:custGeom>
              <a:avLst/>
              <a:gdLst/>
              <a:ahLst/>
              <a:cxnLst/>
              <a:rect l="l" t="t" r="r" b="b"/>
              <a:pathLst>
                <a:path w="2741" h="3372" extrusionOk="0">
                  <a:moveTo>
                    <a:pt x="1670" y="1"/>
                  </a:moveTo>
                  <a:cubicBezTo>
                    <a:pt x="1166" y="316"/>
                    <a:pt x="599" y="505"/>
                    <a:pt x="0" y="568"/>
                  </a:cubicBezTo>
                  <a:lnTo>
                    <a:pt x="0" y="1482"/>
                  </a:lnTo>
                  <a:lnTo>
                    <a:pt x="1890" y="3372"/>
                  </a:lnTo>
                  <a:lnTo>
                    <a:pt x="2741" y="3372"/>
                  </a:lnTo>
                  <a:lnTo>
                    <a:pt x="2741" y="3340"/>
                  </a:lnTo>
                  <a:lnTo>
                    <a:pt x="2741" y="2301"/>
                  </a:lnTo>
                  <a:cubicBezTo>
                    <a:pt x="2741" y="1356"/>
                    <a:pt x="2300" y="536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59" name="Google Shape;10253;p74">
              <a:extLst>
                <a:ext uri="{FF2B5EF4-FFF2-40B4-BE49-F238E27FC236}">
                  <a16:creationId xmlns:a16="http://schemas.microsoft.com/office/drawing/2014/main" id="{5C2DD887-6105-B478-47BE-091367D35863}"/>
                </a:ext>
              </a:extLst>
            </p:cNvPr>
            <p:cNvSpPr/>
            <p:nvPr/>
          </p:nvSpPr>
          <p:spPr>
            <a:xfrm>
              <a:off x="6228775" y="3424175"/>
              <a:ext cx="62250" cy="30750"/>
            </a:xfrm>
            <a:custGeom>
              <a:avLst/>
              <a:gdLst/>
              <a:ahLst/>
              <a:cxnLst/>
              <a:rect l="l" t="t" r="r" b="b"/>
              <a:pathLst>
                <a:path w="2490" h="1230" extrusionOk="0">
                  <a:moveTo>
                    <a:pt x="1229" y="1"/>
                  </a:moveTo>
                  <a:lnTo>
                    <a:pt x="1" y="1229"/>
                  </a:lnTo>
                  <a:lnTo>
                    <a:pt x="2490" y="1229"/>
                  </a:lnTo>
                  <a:lnTo>
                    <a:pt x="122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0" name="Google Shape;10254;p74">
              <a:extLst>
                <a:ext uri="{FF2B5EF4-FFF2-40B4-BE49-F238E27FC236}">
                  <a16:creationId xmlns:a16="http://schemas.microsoft.com/office/drawing/2014/main" id="{D880895E-5E80-3B41-8FA9-D2BC456343CD}"/>
                </a:ext>
              </a:extLst>
            </p:cNvPr>
            <p:cNvSpPr/>
            <p:nvPr/>
          </p:nvSpPr>
          <p:spPr>
            <a:xfrm>
              <a:off x="6182300" y="3369825"/>
              <a:ext cx="69350" cy="85100"/>
            </a:xfrm>
            <a:custGeom>
              <a:avLst/>
              <a:gdLst/>
              <a:ahLst/>
              <a:cxnLst/>
              <a:rect l="l" t="t" r="r" b="b"/>
              <a:pathLst>
                <a:path w="2774" h="3404" extrusionOk="0">
                  <a:moveTo>
                    <a:pt x="1072" y="1"/>
                  </a:moveTo>
                  <a:cubicBezTo>
                    <a:pt x="411" y="599"/>
                    <a:pt x="1" y="1419"/>
                    <a:pt x="1" y="2332"/>
                  </a:cubicBezTo>
                  <a:lnTo>
                    <a:pt x="1" y="3403"/>
                  </a:lnTo>
                  <a:lnTo>
                    <a:pt x="883" y="3403"/>
                  </a:lnTo>
                  <a:lnTo>
                    <a:pt x="2773" y="1513"/>
                  </a:lnTo>
                  <a:lnTo>
                    <a:pt x="2773" y="599"/>
                  </a:lnTo>
                  <a:cubicBezTo>
                    <a:pt x="2143" y="568"/>
                    <a:pt x="1576" y="316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1" name="Google Shape;10255;p74">
              <a:extLst>
                <a:ext uri="{FF2B5EF4-FFF2-40B4-BE49-F238E27FC236}">
                  <a16:creationId xmlns:a16="http://schemas.microsoft.com/office/drawing/2014/main" id="{D2223697-1E4A-406C-983C-69627615CC66}"/>
                </a:ext>
              </a:extLst>
            </p:cNvPr>
            <p:cNvSpPr/>
            <p:nvPr/>
          </p:nvSpPr>
          <p:spPr>
            <a:xfrm>
              <a:off x="6164975" y="3472225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lnTo>
                    <a:pt x="6932" y="1418"/>
                  </a:lnTo>
                  <a:cubicBezTo>
                    <a:pt x="7341" y="1418"/>
                    <a:pt x="7657" y="1103"/>
                    <a:pt x="7657" y="725"/>
                  </a:cubicBezTo>
                  <a:cubicBezTo>
                    <a:pt x="7594" y="316"/>
                    <a:pt x="7278" y="1"/>
                    <a:pt x="69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2" name="Google Shape;10256;p74">
              <a:extLst>
                <a:ext uri="{FF2B5EF4-FFF2-40B4-BE49-F238E27FC236}">
                  <a16:creationId xmlns:a16="http://schemas.microsoft.com/office/drawing/2014/main" id="{567C3D11-A706-EDF5-279E-7BA9C27D376F}"/>
                </a:ext>
              </a:extLst>
            </p:cNvPr>
            <p:cNvSpPr/>
            <p:nvPr/>
          </p:nvSpPr>
          <p:spPr>
            <a:xfrm>
              <a:off x="6164975" y="3211525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725" y="0"/>
                  </a:moveTo>
                  <a:cubicBezTo>
                    <a:pt x="316" y="0"/>
                    <a:pt x="1" y="315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lnTo>
                    <a:pt x="6932" y="1418"/>
                  </a:lnTo>
                  <a:cubicBezTo>
                    <a:pt x="7341" y="1418"/>
                    <a:pt x="7657" y="1103"/>
                    <a:pt x="7657" y="725"/>
                  </a:cubicBezTo>
                  <a:cubicBezTo>
                    <a:pt x="7594" y="284"/>
                    <a:pt x="7278" y="0"/>
                    <a:pt x="69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3" name="Google Shape;10257;p74">
              <a:extLst>
                <a:ext uri="{FF2B5EF4-FFF2-40B4-BE49-F238E27FC236}">
                  <a16:creationId xmlns:a16="http://schemas.microsoft.com/office/drawing/2014/main" id="{D988EACA-8900-08E0-AC87-D99945D91532}"/>
                </a:ext>
              </a:extLst>
            </p:cNvPr>
            <p:cNvSpPr/>
            <p:nvPr/>
          </p:nvSpPr>
          <p:spPr>
            <a:xfrm>
              <a:off x="6183100" y="3262725"/>
              <a:ext cx="155175" cy="35650"/>
            </a:xfrm>
            <a:custGeom>
              <a:avLst/>
              <a:gdLst/>
              <a:ahLst/>
              <a:cxnLst/>
              <a:rect l="l" t="t" r="r" b="b"/>
              <a:pathLst>
                <a:path w="6207" h="1426" extrusionOk="0">
                  <a:moveTo>
                    <a:pt x="0" y="0"/>
                  </a:moveTo>
                  <a:lnTo>
                    <a:pt x="0" y="441"/>
                  </a:lnTo>
                  <a:lnTo>
                    <a:pt x="568" y="788"/>
                  </a:lnTo>
                  <a:cubicBezTo>
                    <a:pt x="1355" y="1213"/>
                    <a:pt x="2237" y="1426"/>
                    <a:pt x="3112" y="1426"/>
                  </a:cubicBezTo>
                  <a:cubicBezTo>
                    <a:pt x="3986" y="1426"/>
                    <a:pt x="4852" y="1213"/>
                    <a:pt x="5608" y="788"/>
                  </a:cubicBezTo>
                  <a:lnTo>
                    <a:pt x="6207" y="441"/>
                  </a:lnTo>
                  <a:lnTo>
                    <a:pt x="62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4" name="Google Shape;10258;p74">
              <a:extLst>
                <a:ext uri="{FF2B5EF4-FFF2-40B4-BE49-F238E27FC236}">
                  <a16:creationId xmlns:a16="http://schemas.microsoft.com/office/drawing/2014/main" id="{36943F46-1319-3739-6999-EF478E0212C7}"/>
                </a:ext>
              </a:extLst>
            </p:cNvPr>
            <p:cNvSpPr/>
            <p:nvPr/>
          </p:nvSpPr>
          <p:spPr>
            <a:xfrm>
              <a:off x="6181525" y="3294225"/>
              <a:ext cx="155975" cy="74050"/>
            </a:xfrm>
            <a:custGeom>
              <a:avLst/>
              <a:gdLst/>
              <a:ahLst/>
              <a:cxnLst/>
              <a:rect l="l" t="t" r="r" b="b"/>
              <a:pathLst>
                <a:path w="6239" h="2962" extrusionOk="0">
                  <a:moveTo>
                    <a:pt x="0" y="0"/>
                  </a:moveTo>
                  <a:cubicBezTo>
                    <a:pt x="126" y="1607"/>
                    <a:pt x="1481" y="2962"/>
                    <a:pt x="3119" y="2962"/>
                  </a:cubicBezTo>
                  <a:cubicBezTo>
                    <a:pt x="4758" y="2962"/>
                    <a:pt x="6112" y="1607"/>
                    <a:pt x="6238" y="0"/>
                  </a:cubicBezTo>
                  <a:lnTo>
                    <a:pt x="6238" y="0"/>
                  </a:lnTo>
                  <a:lnTo>
                    <a:pt x="5986" y="126"/>
                  </a:lnTo>
                  <a:cubicBezTo>
                    <a:pt x="5136" y="631"/>
                    <a:pt x="4096" y="883"/>
                    <a:pt x="3119" y="883"/>
                  </a:cubicBezTo>
                  <a:cubicBezTo>
                    <a:pt x="2143" y="883"/>
                    <a:pt x="1166" y="631"/>
                    <a:pt x="252" y="126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65" name="Google Shape;10297;p74">
            <a:extLst>
              <a:ext uri="{FF2B5EF4-FFF2-40B4-BE49-F238E27FC236}">
                <a16:creationId xmlns:a16="http://schemas.microsoft.com/office/drawing/2014/main" id="{F5823149-7630-FB00-7803-984B5EBE1A14}"/>
              </a:ext>
            </a:extLst>
          </p:cNvPr>
          <p:cNvGrpSpPr/>
          <p:nvPr/>
        </p:nvGrpSpPr>
        <p:grpSpPr>
          <a:xfrm>
            <a:off x="6018199" y="2642091"/>
            <a:ext cx="627007" cy="666500"/>
            <a:chOff x="4629125" y="3235150"/>
            <a:chExt cx="295375" cy="29460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66" name="Google Shape;10298;p74">
              <a:extLst>
                <a:ext uri="{FF2B5EF4-FFF2-40B4-BE49-F238E27FC236}">
                  <a16:creationId xmlns:a16="http://schemas.microsoft.com/office/drawing/2014/main" id="{6D0A54E0-2B3A-21F3-4238-8A382AE8FA70}"/>
                </a:ext>
              </a:extLst>
            </p:cNvPr>
            <p:cNvSpPr/>
            <p:nvPr/>
          </p:nvSpPr>
          <p:spPr>
            <a:xfrm>
              <a:off x="4696850" y="33911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64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7" name="Google Shape;10299;p74">
              <a:extLst>
                <a:ext uri="{FF2B5EF4-FFF2-40B4-BE49-F238E27FC236}">
                  <a16:creationId xmlns:a16="http://schemas.microsoft.com/office/drawing/2014/main" id="{219CCF70-FCD7-A000-2B0C-2EB59C08A35A}"/>
                </a:ext>
              </a:extLst>
            </p:cNvPr>
            <p:cNvSpPr/>
            <p:nvPr/>
          </p:nvSpPr>
          <p:spPr>
            <a:xfrm>
              <a:off x="4680300" y="3443875"/>
              <a:ext cx="69350" cy="34675"/>
            </a:xfrm>
            <a:custGeom>
              <a:avLst/>
              <a:gdLst/>
              <a:ahLst/>
              <a:cxnLst/>
              <a:rect l="l" t="t" r="r" b="b"/>
              <a:pathLst>
                <a:path w="2774" h="1387" extrusionOk="0">
                  <a:moveTo>
                    <a:pt x="1387" y="0"/>
                  </a:moveTo>
                  <a:cubicBezTo>
                    <a:pt x="631" y="0"/>
                    <a:pt x="1" y="630"/>
                    <a:pt x="1" y="1387"/>
                  </a:cubicBezTo>
                  <a:lnTo>
                    <a:pt x="2773" y="1387"/>
                  </a:lnTo>
                  <a:cubicBezTo>
                    <a:pt x="2773" y="630"/>
                    <a:pt x="2175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8" name="Google Shape;10300;p74">
              <a:extLst>
                <a:ext uri="{FF2B5EF4-FFF2-40B4-BE49-F238E27FC236}">
                  <a16:creationId xmlns:a16="http://schemas.microsoft.com/office/drawing/2014/main" id="{E517DA19-F13F-B310-C383-1F5744AFF688}"/>
                </a:ext>
              </a:extLst>
            </p:cNvPr>
            <p:cNvSpPr/>
            <p:nvPr/>
          </p:nvSpPr>
          <p:spPr>
            <a:xfrm>
              <a:off x="4629125" y="3339900"/>
              <a:ext cx="295375" cy="189850"/>
            </a:xfrm>
            <a:custGeom>
              <a:avLst/>
              <a:gdLst/>
              <a:ahLst/>
              <a:cxnLst/>
              <a:rect l="l" t="t" r="r" b="b"/>
              <a:pathLst>
                <a:path w="11815" h="7594" extrusionOk="0">
                  <a:moveTo>
                    <a:pt x="10050" y="2080"/>
                  </a:moveTo>
                  <a:cubicBezTo>
                    <a:pt x="10239" y="2080"/>
                    <a:pt x="10397" y="2238"/>
                    <a:pt x="10397" y="2427"/>
                  </a:cubicBezTo>
                  <a:cubicBezTo>
                    <a:pt x="10397" y="2616"/>
                    <a:pt x="10239" y="2773"/>
                    <a:pt x="10050" y="2773"/>
                  </a:cubicBezTo>
                  <a:lnTo>
                    <a:pt x="6553" y="2773"/>
                  </a:lnTo>
                  <a:cubicBezTo>
                    <a:pt x="6333" y="2773"/>
                    <a:pt x="6175" y="2616"/>
                    <a:pt x="6175" y="2427"/>
                  </a:cubicBezTo>
                  <a:cubicBezTo>
                    <a:pt x="6175" y="2238"/>
                    <a:pt x="6333" y="2080"/>
                    <a:pt x="6553" y="2080"/>
                  </a:cubicBezTo>
                  <a:close/>
                  <a:moveTo>
                    <a:pt x="10050" y="3466"/>
                  </a:moveTo>
                  <a:cubicBezTo>
                    <a:pt x="10239" y="3466"/>
                    <a:pt x="10397" y="3624"/>
                    <a:pt x="10397" y="3813"/>
                  </a:cubicBezTo>
                  <a:cubicBezTo>
                    <a:pt x="10397" y="4002"/>
                    <a:pt x="10239" y="4159"/>
                    <a:pt x="10050" y="4159"/>
                  </a:cubicBezTo>
                  <a:lnTo>
                    <a:pt x="6553" y="4159"/>
                  </a:lnTo>
                  <a:cubicBezTo>
                    <a:pt x="6333" y="4159"/>
                    <a:pt x="6175" y="4002"/>
                    <a:pt x="6175" y="3813"/>
                  </a:cubicBezTo>
                  <a:cubicBezTo>
                    <a:pt x="6175" y="3624"/>
                    <a:pt x="6333" y="3466"/>
                    <a:pt x="6553" y="3466"/>
                  </a:cubicBezTo>
                  <a:close/>
                  <a:moveTo>
                    <a:pt x="10050" y="4821"/>
                  </a:moveTo>
                  <a:cubicBezTo>
                    <a:pt x="10239" y="4821"/>
                    <a:pt x="10397" y="4978"/>
                    <a:pt x="10397" y="5199"/>
                  </a:cubicBezTo>
                  <a:cubicBezTo>
                    <a:pt x="10397" y="5388"/>
                    <a:pt x="10239" y="5546"/>
                    <a:pt x="10050" y="5546"/>
                  </a:cubicBezTo>
                  <a:lnTo>
                    <a:pt x="6553" y="5546"/>
                  </a:lnTo>
                  <a:cubicBezTo>
                    <a:pt x="6333" y="5546"/>
                    <a:pt x="6175" y="5388"/>
                    <a:pt x="6175" y="5199"/>
                  </a:cubicBezTo>
                  <a:cubicBezTo>
                    <a:pt x="6175" y="4978"/>
                    <a:pt x="6333" y="4821"/>
                    <a:pt x="6553" y="4821"/>
                  </a:cubicBezTo>
                  <a:close/>
                  <a:moveTo>
                    <a:pt x="3403" y="1418"/>
                  </a:moveTo>
                  <a:cubicBezTo>
                    <a:pt x="4127" y="1418"/>
                    <a:pt x="4757" y="2049"/>
                    <a:pt x="4757" y="2773"/>
                  </a:cubicBezTo>
                  <a:cubicBezTo>
                    <a:pt x="4757" y="3151"/>
                    <a:pt x="4600" y="3498"/>
                    <a:pt x="4379" y="3718"/>
                  </a:cubicBezTo>
                  <a:cubicBezTo>
                    <a:pt x="5009" y="4065"/>
                    <a:pt x="5451" y="4758"/>
                    <a:pt x="5451" y="5546"/>
                  </a:cubicBezTo>
                  <a:lnTo>
                    <a:pt x="5451" y="5892"/>
                  </a:lnTo>
                  <a:lnTo>
                    <a:pt x="5514" y="5892"/>
                  </a:lnTo>
                  <a:cubicBezTo>
                    <a:pt x="5514" y="6081"/>
                    <a:pt x="5356" y="6239"/>
                    <a:pt x="5167" y="6239"/>
                  </a:cubicBezTo>
                  <a:lnTo>
                    <a:pt x="1701" y="6239"/>
                  </a:lnTo>
                  <a:cubicBezTo>
                    <a:pt x="1512" y="6239"/>
                    <a:pt x="1355" y="6081"/>
                    <a:pt x="1355" y="5892"/>
                  </a:cubicBezTo>
                  <a:lnTo>
                    <a:pt x="1355" y="5546"/>
                  </a:lnTo>
                  <a:cubicBezTo>
                    <a:pt x="1355" y="4758"/>
                    <a:pt x="1764" y="4096"/>
                    <a:pt x="2395" y="3718"/>
                  </a:cubicBezTo>
                  <a:cubicBezTo>
                    <a:pt x="2174" y="3498"/>
                    <a:pt x="2016" y="3151"/>
                    <a:pt x="2016" y="2773"/>
                  </a:cubicBezTo>
                  <a:cubicBezTo>
                    <a:pt x="2016" y="2049"/>
                    <a:pt x="2647" y="1418"/>
                    <a:pt x="3403" y="1418"/>
                  </a:cubicBezTo>
                  <a:close/>
                  <a:moveTo>
                    <a:pt x="1040" y="1"/>
                  </a:moveTo>
                  <a:cubicBezTo>
                    <a:pt x="441" y="1"/>
                    <a:pt x="0" y="473"/>
                    <a:pt x="0" y="1009"/>
                  </a:cubicBezTo>
                  <a:lnTo>
                    <a:pt x="0" y="6554"/>
                  </a:lnTo>
                  <a:cubicBezTo>
                    <a:pt x="0" y="7152"/>
                    <a:pt x="473" y="7593"/>
                    <a:pt x="1040" y="7593"/>
                  </a:cubicBezTo>
                  <a:lnTo>
                    <a:pt x="10806" y="7593"/>
                  </a:lnTo>
                  <a:cubicBezTo>
                    <a:pt x="11373" y="7593"/>
                    <a:pt x="11815" y="7121"/>
                    <a:pt x="11815" y="6554"/>
                  </a:cubicBezTo>
                  <a:lnTo>
                    <a:pt x="11815" y="1009"/>
                  </a:lnTo>
                  <a:cubicBezTo>
                    <a:pt x="11783" y="473"/>
                    <a:pt x="11310" y="1"/>
                    <a:pt x="10743" y="1"/>
                  </a:cubicBezTo>
                  <a:lnTo>
                    <a:pt x="7593" y="1"/>
                  </a:lnTo>
                  <a:lnTo>
                    <a:pt x="7593" y="347"/>
                  </a:lnTo>
                  <a:cubicBezTo>
                    <a:pt x="7593" y="946"/>
                    <a:pt x="7120" y="1355"/>
                    <a:pt x="6585" y="1355"/>
                  </a:cubicBezTo>
                  <a:lnTo>
                    <a:pt x="5198" y="1355"/>
                  </a:lnTo>
                  <a:cubicBezTo>
                    <a:pt x="4600" y="1355"/>
                    <a:pt x="4190" y="883"/>
                    <a:pt x="4190" y="347"/>
                  </a:cubicBezTo>
                  <a:lnTo>
                    <a:pt x="419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9" name="Google Shape;10301;p74">
              <a:extLst>
                <a:ext uri="{FF2B5EF4-FFF2-40B4-BE49-F238E27FC236}">
                  <a16:creationId xmlns:a16="http://schemas.microsoft.com/office/drawing/2014/main" id="{4E7E47C6-3981-4263-7749-202D7A5D694A}"/>
                </a:ext>
              </a:extLst>
            </p:cNvPr>
            <p:cNvSpPr/>
            <p:nvPr/>
          </p:nvSpPr>
          <p:spPr>
            <a:xfrm>
              <a:off x="4714975" y="3287125"/>
              <a:ext cx="122100" cy="70125"/>
            </a:xfrm>
            <a:custGeom>
              <a:avLst/>
              <a:gdLst/>
              <a:ahLst/>
              <a:cxnLst/>
              <a:rect l="l" t="t" r="r" b="b"/>
              <a:pathLst>
                <a:path w="4884" h="2805" extrusionOk="0">
                  <a:moveTo>
                    <a:pt x="693" y="1"/>
                  </a:moveTo>
                  <a:cubicBezTo>
                    <a:pt x="315" y="1"/>
                    <a:pt x="0" y="316"/>
                    <a:pt x="0" y="725"/>
                  </a:cubicBezTo>
                  <a:cubicBezTo>
                    <a:pt x="0" y="1104"/>
                    <a:pt x="315" y="1419"/>
                    <a:pt x="693" y="1419"/>
                  </a:cubicBezTo>
                  <a:lnTo>
                    <a:pt x="1418" y="1419"/>
                  </a:lnTo>
                  <a:lnTo>
                    <a:pt x="1418" y="2458"/>
                  </a:lnTo>
                  <a:cubicBezTo>
                    <a:pt x="1386" y="2647"/>
                    <a:pt x="1544" y="2805"/>
                    <a:pt x="1733" y="2805"/>
                  </a:cubicBezTo>
                  <a:lnTo>
                    <a:pt x="3119" y="2805"/>
                  </a:lnTo>
                  <a:cubicBezTo>
                    <a:pt x="3308" y="2805"/>
                    <a:pt x="3466" y="2647"/>
                    <a:pt x="3466" y="2458"/>
                  </a:cubicBezTo>
                  <a:lnTo>
                    <a:pt x="3466" y="1419"/>
                  </a:lnTo>
                  <a:lnTo>
                    <a:pt x="4159" y="1419"/>
                  </a:lnTo>
                  <a:cubicBezTo>
                    <a:pt x="4568" y="1419"/>
                    <a:pt x="4883" y="1104"/>
                    <a:pt x="4883" y="725"/>
                  </a:cubicBezTo>
                  <a:cubicBezTo>
                    <a:pt x="4883" y="316"/>
                    <a:pt x="4568" y="1"/>
                    <a:pt x="41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70" name="Google Shape;10302;p74">
              <a:extLst>
                <a:ext uri="{FF2B5EF4-FFF2-40B4-BE49-F238E27FC236}">
                  <a16:creationId xmlns:a16="http://schemas.microsoft.com/office/drawing/2014/main" id="{42F56BDC-C565-173B-15D5-A9515ED7D37C}"/>
                </a:ext>
              </a:extLst>
            </p:cNvPr>
            <p:cNvSpPr/>
            <p:nvPr/>
          </p:nvSpPr>
          <p:spPr>
            <a:xfrm>
              <a:off x="4732300" y="3235150"/>
              <a:ext cx="86650" cy="35475"/>
            </a:xfrm>
            <a:custGeom>
              <a:avLst/>
              <a:gdLst/>
              <a:ahLst/>
              <a:cxnLst/>
              <a:rect l="l" t="t" r="r" b="b"/>
              <a:pathLst>
                <a:path w="3466" h="1419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lnTo>
                    <a:pt x="3466" y="1418"/>
                  </a:lnTo>
                  <a:lnTo>
                    <a:pt x="3466" y="347"/>
                  </a:lnTo>
                  <a:cubicBezTo>
                    <a:pt x="3466" y="158"/>
                    <a:pt x="3308" y="1"/>
                    <a:pt x="31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71" name="Google Shape;10352;p74">
            <a:extLst>
              <a:ext uri="{FF2B5EF4-FFF2-40B4-BE49-F238E27FC236}">
                <a16:creationId xmlns:a16="http://schemas.microsoft.com/office/drawing/2014/main" id="{FC69A9D2-0D16-CEDC-46F5-2049EF0A4B4D}"/>
              </a:ext>
            </a:extLst>
          </p:cNvPr>
          <p:cNvGrpSpPr/>
          <p:nvPr/>
        </p:nvGrpSpPr>
        <p:grpSpPr>
          <a:xfrm>
            <a:off x="6911054" y="2653397"/>
            <a:ext cx="628705" cy="672439"/>
            <a:chOff x="4991425" y="3234750"/>
            <a:chExt cx="296175" cy="29722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72" name="Google Shape;10353;p74">
              <a:extLst>
                <a:ext uri="{FF2B5EF4-FFF2-40B4-BE49-F238E27FC236}">
                  <a16:creationId xmlns:a16="http://schemas.microsoft.com/office/drawing/2014/main" id="{FAB5973D-4A75-A006-D8DF-E99523CF45B5}"/>
                </a:ext>
              </a:extLst>
            </p:cNvPr>
            <p:cNvSpPr/>
            <p:nvPr/>
          </p:nvSpPr>
          <p:spPr>
            <a:xfrm>
              <a:off x="5077275" y="3304450"/>
              <a:ext cx="122100" cy="99275"/>
            </a:xfrm>
            <a:custGeom>
              <a:avLst/>
              <a:gdLst/>
              <a:ahLst/>
              <a:cxnLst/>
              <a:rect l="l" t="t" r="r" b="b"/>
              <a:pathLst>
                <a:path w="4884" h="3971" extrusionOk="0">
                  <a:moveTo>
                    <a:pt x="2426" y="1"/>
                  </a:moveTo>
                  <a:cubicBezTo>
                    <a:pt x="1103" y="1"/>
                    <a:pt x="0" y="1104"/>
                    <a:pt x="0" y="2427"/>
                  </a:cubicBezTo>
                  <a:cubicBezTo>
                    <a:pt x="0" y="3025"/>
                    <a:pt x="190" y="3530"/>
                    <a:pt x="536" y="3971"/>
                  </a:cubicBezTo>
                  <a:cubicBezTo>
                    <a:pt x="820" y="3624"/>
                    <a:pt x="1103" y="3309"/>
                    <a:pt x="1481" y="3057"/>
                  </a:cubicBezTo>
                  <a:cubicBezTo>
                    <a:pt x="1261" y="2805"/>
                    <a:pt x="1103" y="2458"/>
                    <a:pt x="1103" y="2112"/>
                  </a:cubicBezTo>
                  <a:cubicBezTo>
                    <a:pt x="1103" y="1356"/>
                    <a:pt x="1733" y="726"/>
                    <a:pt x="2489" y="726"/>
                  </a:cubicBezTo>
                  <a:cubicBezTo>
                    <a:pt x="3214" y="726"/>
                    <a:pt x="3844" y="1356"/>
                    <a:pt x="3844" y="2112"/>
                  </a:cubicBezTo>
                  <a:cubicBezTo>
                    <a:pt x="3844" y="2458"/>
                    <a:pt x="3687" y="2805"/>
                    <a:pt x="3466" y="3057"/>
                  </a:cubicBezTo>
                  <a:cubicBezTo>
                    <a:pt x="3844" y="3246"/>
                    <a:pt x="4128" y="3561"/>
                    <a:pt x="4317" y="3971"/>
                  </a:cubicBezTo>
                  <a:cubicBezTo>
                    <a:pt x="4695" y="3530"/>
                    <a:pt x="4884" y="3025"/>
                    <a:pt x="4884" y="2427"/>
                  </a:cubicBezTo>
                  <a:cubicBezTo>
                    <a:pt x="4884" y="1104"/>
                    <a:pt x="3781" y="1"/>
                    <a:pt x="24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73" name="Google Shape;10354;p74">
              <a:extLst>
                <a:ext uri="{FF2B5EF4-FFF2-40B4-BE49-F238E27FC236}">
                  <a16:creationId xmlns:a16="http://schemas.microsoft.com/office/drawing/2014/main" id="{5D93782E-D8BF-DAF7-D54F-2C136A36ED80}"/>
                </a:ext>
              </a:extLst>
            </p:cNvPr>
            <p:cNvSpPr/>
            <p:nvPr/>
          </p:nvSpPr>
          <p:spPr>
            <a:xfrm>
              <a:off x="5121375" y="33399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74" name="Google Shape;10355;p74">
              <a:extLst>
                <a:ext uri="{FF2B5EF4-FFF2-40B4-BE49-F238E27FC236}">
                  <a16:creationId xmlns:a16="http://schemas.microsoft.com/office/drawing/2014/main" id="{3875CBBF-AFC6-A2AE-9F8B-E1465028FAB4}"/>
                </a:ext>
              </a:extLst>
            </p:cNvPr>
            <p:cNvSpPr/>
            <p:nvPr/>
          </p:nvSpPr>
          <p:spPr>
            <a:xfrm>
              <a:off x="5009550" y="3234750"/>
              <a:ext cx="259150" cy="261125"/>
            </a:xfrm>
            <a:custGeom>
              <a:avLst/>
              <a:gdLst/>
              <a:ahLst/>
              <a:cxnLst/>
              <a:rect l="l" t="t" r="r" b="b"/>
              <a:pathLst>
                <a:path w="10366" h="10445" extrusionOk="0">
                  <a:moveTo>
                    <a:pt x="5198" y="2159"/>
                  </a:moveTo>
                  <a:cubicBezTo>
                    <a:pt x="6931" y="2159"/>
                    <a:pt x="8286" y="3514"/>
                    <a:pt x="8286" y="5246"/>
                  </a:cubicBezTo>
                  <a:cubicBezTo>
                    <a:pt x="8286" y="6916"/>
                    <a:pt x="6931" y="8365"/>
                    <a:pt x="5198" y="8365"/>
                  </a:cubicBezTo>
                  <a:cubicBezTo>
                    <a:pt x="3340" y="8365"/>
                    <a:pt x="2079" y="6822"/>
                    <a:pt x="2079" y="5246"/>
                  </a:cubicBezTo>
                  <a:cubicBezTo>
                    <a:pt x="2079" y="3514"/>
                    <a:pt x="3497" y="2159"/>
                    <a:pt x="5198" y="2159"/>
                  </a:cubicBezTo>
                  <a:close/>
                  <a:moveTo>
                    <a:pt x="5167" y="1"/>
                  </a:moveTo>
                  <a:cubicBezTo>
                    <a:pt x="5088" y="1"/>
                    <a:pt x="5009" y="17"/>
                    <a:pt x="4946" y="48"/>
                  </a:cubicBezTo>
                  <a:lnTo>
                    <a:pt x="4001" y="836"/>
                  </a:lnTo>
                  <a:lnTo>
                    <a:pt x="2773" y="678"/>
                  </a:lnTo>
                  <a:cubicBezTo>
                    <a:pt x="2756" y="675"/>
                    <a:pt x="2739" y="673"/>
                    <a:pt x="2723" y="673"/>
                  </a:cubicBezTo>
                  <a:cubicBezTo>
                    <a:pt x="2583" y="673"/>
                    <a:pt x="2454" y="786"/>
                    <a:pt x="2426" y="899"/>
                  </a:cubicBezTo>
                  <a:lnTo>
                    <a:pt x="1953" y="2033"/>
                  </a:lnTo>
                  <a:lnTo>
                    <a:pt x="819" y="2505"/>
                  </a:lnTo>
                  <a:cubicBezTo>
                    <a:pt x="662" y="2568"/>
                    <a:pt x="567" y="2694"/>
                    <a:pt x="630" y="2852"/>
                  </a:cubicBezTo>
                  <a:lnTo>
                    <a:pt x="788" y="4081"/>
                  </a:lnTo>
                  <a:lnTo>
                    <a:pt x="32" y="5026"/>
                  </a:lnTo>
                  <a:cubicBezTo>
                    <a:pt x="0" y="5183"/>
                    <a:pt x="0" y="5341"/>
                    <a:pt x="63" y="5467"/>
                  </a:cubicBezTo>
                  <a:lnTo>
                    <a:pt x="819" y="6381"/>
                  </a:lnTo>
                  <a:lnTo>
                    <a:pt x="662" y="7609"/>
                  </a:lnTo>
                  <a:cubicBezTo>
                    <a:pt x="630" y="7767"/>
                    <a:pt x="725" y="7924"/>
                    <a:pt x="851" y="7956"/>
                  </a:cubicBezTo>
                  <a:lnTo>
                    <a:pt x="1985" y="8428"/>
                  </a:lnTo>
                  <a:lnTo>
                    <a:pt x="2457" y="9594"/>
                  </a:lnTo>
                  <a:cubicBezTo>
                    <a:pt x="2536" y="9725"/>
                    <a:pt x="2637" y="9791"/>
                    <a:pt x="2741" y="9791"/>
                  </a:cubicBezTo>
                  <a:cubicBezTo>
                    <a:pt x="2762" y="9791"/>
                    <a:pt x="2783" y="9788"/>
                    <a:pt x="2804" y="9783"/>
                  </a:cubicBezTo>
                  <a:lnTo>
                    <a:pt x="4033" y="9626"/>
                  </a:lnTo>
                  <a:lnTo>
                    <a:pt x="4978" y="10382"/>
                  </a:lnTo>
                  <a:cubicBezTo>
                    <a:pt x="5072" y="10413"/>
                    <a:pt x="5104" y="10445"/>
                    <a:pt x="5167" y="10445"/>
                  </a:cubicBezTo>
                  <a:cubicBezTo>
                    <a:pt x="5261" y="10445"/>
                    <a:pt x="5324" y="10413"/>
                    <a:pt x="5387" y="10382"/>
                  </a:cubicBezTo>
                  <a:lnTo>
                    <a:pt x="6333" y="9626"/>
                  </a:lnTo>
                  <a:lnTo>
                    <a:pt x="7530" y="9783"/>
                  </a:lnTo>
                  <a:cubicBezTo>
                    <a:pt x="7687" y="9783"/>
                    <a:pt x="7876" y="9689"/>
                    <a:pt x="7908" y="9594"/>
                  </a:cubicBezTo>
                  <a:lnTo>
                    <a:pt x="8380" y="8428"/>
                  </a:lnTo>
                  <a:lnTo>
                    <a:pt x="9515" y="7956"/>
                  </a:lnTo>
                  <a:cubicBezTo>
                    <a:pt x="9672" y="7893"/>
                    <a:pt x="9735" y="7767"/>
                    <a:pt x="9704" y="7609"/>
                  </a:cubicBezTo>
                  <a:lnTo>
                    <a:pt x="9546" y="6381"/>
                  </a:lnTo>
                  <a:lnTo>
                    <a:pt x="10302" y="5467"/>
                  </a:lnTo>
                  <a:cubicBezTo>
                    <a:pt x="10365" y="5341"/>
                    <a:pt x="10365" y="5120"/>
                    <a:pt x="10302" y="5026"/>
                  </a:cubicBezTo>
                  <a:lnTo>
                    <a:pt x="9546" y="4081"/>
                  </a:lnTo>
                  <a:lnTo>
                    <a:pt x="9704" y="2852"/>
                  </a:lnTo>
                  <a:cubicBezTo>
                    <a:pt x="9735" y="2694"/>
                    <a:pt x="9641" y="2537"/>
                    <a:pt x="9515" y="2505"/>
                  </a:cubicBezTo>
                  <a:lnTo>
                    <a:pt x="8380" y="2033"/>
                  </a:lnTo>
                  <a:lnTo>
                    <a:pt x="7908" y="899"/>
                  </a:lnTo>
                  <a:cubicBezTo>
                    <a:pt x="7826" y="762"/>
                    <a:pt x="7719" y="672"/>
                    <a:pt x="7589" y="672"/>
                  </a:cubicBezTo>
                  <a:cubicBezTo>
                    <a:pt x="7570" y="672"/>
                    <a:pt x="7550" y="674"/>
                    <a:pt x="7530" y="678"/>
                  </a:cubicBezTo>
                  <a:lnTo>
                    <a:pt x="6333" y="836"/>
                  </a:lnTo>
                  <a:lnTo>
                    <a:pt x="5387" y="48"/>
                  </a:lnTo>
                  <a:cubicBezTo>
                    <a:pt x="5324" y="17"/>
                    <a:pt x="5246" y="1"/>
                    <a:pt x="5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75" name="Google Shape;10356;p74">
              <a:extLst>
                <a:ext uri="{FF2B5EF4-FFF2-40B4-BE49-F238E27FC236}">
                  <a16:creationId xmlns:a16="http://schemas.microsoft.com/office/drawing/2014/main" id="{E5523C5F-1F16-71B9-079C-24F991D50C12}"/>
                </a:ext>
              </a:extLst>
            </p:cNvPr>
            <p:cNvSpPr/>
            <p:nvPr/>
          </p:nvSpPr>
          <p:spPr>
            <a:xfrm>
              <a:off x="5105625" y="3391900"/>
              <a:ext cx="66975" cy="34675"/>
            </a:xfrm>
            <a:custGeom>
              <a:avLst/>
              <a:gdLst/>
              <a:ahLst/>
              <a:cxnLst/>
              <a:rect l="l" t="t" r="r" b="b"/>
              <a:pathLst>
                <a:path w="2679" h="1387" extrusionOk="0">
                  <a:moveTo>
                    <a:pt x="1355" y="0"/>
                  </a:moveTo>
                  <a:cubicBezTo>
                    <a:pt x="725" y="0"/>
                    <a:pt x="190" y="441"/>
                    <a:pt x="1" y="977"/>
                  </a:cubicBezTo>
                  <a:cubicBezTo>
                    <a:pt x="410" y="1229"/>
                    <a:pt x="820" y="1386"/>
                    <a:pt x="1355" y="1386"/>
                  </a:cubicBezTo>
                  <a:cubicBezTo>
                    <a:pt x="1859" y="1386"/>
                    <a:pt x="2301" y="1229"/>
                    <a:pt x="2679" y="977"/>
                  </a:cubicBezTo>
                  <a:cubicBezTo>
                    <a:pt x="2521" y="410"/>
                    <a:pt x="1985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76" name="Google Shape;10357;p74">
              <a:extLst>
                <a:ext uri="{FF2B5EF4-FFF2-40B4-BE49-F238E27FC236}">
                  <a16:creationId xmlns:a16="http://schemas.microsoft.com/office/drawing/2014/main" id="{D2C5E456-1EEA-CEBE-1C4A-1C56677AE577}"/>
                </a:ext>
              </a:extLst>
            </p:cNvPr>
            <p:cNvSpPr/>
            <p:nvPr/>
          </p:nvSpPr>
          <p:spPr>
            <a:xfrm>
              <a:off x="5192275" y="3443075"/>
              <a:ext cx="95325" cy="86975"/>
            </a:xfrm>
            <a:custGeom>
              <a:avLst/>
              <a:gdLst/>
              <a:ahLst/>
              <a:cxnLst/>
              <a:rect l="l" t="t" r="r" b="b"/>
              <a:pathLst>
                <a:path w="3813" h="3479" extrusionOk="0">
                  <a:moveTo>
                    <a:pt x="2867" y="1"/>
                  </a:moveTo>
                  <a:cubicBezTo>
                    <a:pt x="2741" y="127"/>
                    <a:pt x="2647" y="221"/>
                    <a:pt x="2489" y="284"/>
                  </a:cubicBezTo>
                  <a:lnTo>
                    <a:pt x="1607" y="631"/>
                  </a:lnTo>
                  <a:lnTo>
                    <a:pt x="1260" y="1482"/>
                  </a:lnTo>
                  <a:cubicBezTo>
                    <a:pt x="1103" y="1891"/>
                    <a:pt x="693" y="2112"/>
                    <a:pt x="284" y="2112"/>
                  </a:cubicBezTo>
                  <a:lnTo>
                    <a:pt x="158" y="2112"/>
                  </a:lnTo>
                  <a:lnTo>
                    <a:pt x="0" y="2080"/>
                  </a:lnTo>
                  <a:lnTo>
                    <a:pt x="1166" y="3372"/>
                  </a:lnTo>
                  <a:cubicBezTo>
                    <a:pt x="1237" y="3443"/>
                    <a:pt x="1343" y="3478"/>
                    <a:pt x="1445" y="3478"/>
                  </a:cubicBezTo>
                  <a:cubicBezTo>
                    <a:pt x="1479" y="3478"/>
                    <a:pt x="1512" y="3474"/>
                    <a:pt x="1544" y="3466"/>
                  </a:cubicBezTo>
                  <a:cubicBezTo>
                    <a:pt x="1638" y="3403"/>
                    <a:pt x="1764" y="3340"/>
                    <a:pt x="1764" y="3183"/>
                  </a:cubicBezTo>
                  <a:lnTo>
                    <a:pt x="2080" y="1639"/>
                  </a:lnTo>
                  <a:lnTo>
                    <a:pt x="3497" y="1324"/>
                  </a:lnTo>
                  <a:cubicBezTo>
                    <a:pt x="3532" y="1338"/>
                    <a:pt x="3563" y="1344"/>
                    <a:pt x="3592" y="1344"/>
                  </a:cubicBezTo>
                  <a:cubicBezTo>
                    <a:pt x="3693" y="1344"/>
                    <a:pt x="3756" y="1265"/>
                    <a:pt x="3781" y="1167"/>
                  </a:cubicBezTo>
                  <a:cubicBezTo>
                    <a:pt x="3812" y="1072"/>
                    <a:pt x="3781" y="946"/>
                    <a:pt x="3686" y="820"/>
                  </a:cubicBezTo>
                  <a:lnTo>
                    <a:pt x="286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77" name="Google Shape;10358;p74">
              <a:extLst>
                <a:ext uri="{FF2B5EF4-FFF2-40B4-BE49-F238E27FC236}">
                  <a16:creationId xmlns:a16="http://schemas.microsoft.com/office/drawing/2014/main" id="{43D54960-1D40-653F-49C7-9AA8BBADCF91}"/>
                </a:ext>
              </a:extLst>
            </p:cNvPr>
            <p:cNvSpPr/>
            <p:nvPr/>
          </p:nvSpPr>
          <p:spPr>
            <a:xfrm>
              <a:off x="4991425" y="3444650"/>
              <a:ext cx="95325" cy="87325"/>
            </a:xfrm>
            <a:custGeom>
              <a:avLst/>
              <a:gdLst/>
              <a:ahLst/>
              <a:cxnLst/>
              <a:rect l="l" t="t" r="r" b="b"/>
              <a:pathLst>
                <a:path w="3813" h="3493" extrusionOk="0">
                  <a:moveTo>
                    <a:pt x="946" y="1"/>
                  </a:moveTo>
                  <a:lnTo>
                    <a:pt x="126" y="851"/>
                  </a:lnTo>
                  <a:cubicBezTo>
                    <a:pt x="0" y="851"/>
                    <a:pt x="0" y="1009"/>
                    <a:pt x="32" y="1104"/>
                  </a:cubicBezTo>
                  <a:cubicBezTo>
                    <a:pt x="95" y="1230"/>
                    <a:pt x="158" y="1324"/>
                    <a:pt x="315" y="1356"/>
                  </a:cubicBezTo>
                  <a:lnTo>
                    <a:pt x="1733" y="1671"/>
                  </a:lnTo>
                  <a:lnTo>
                    <a:pt x="2048" y="3214"/>
                  </a:lnTo>
                  <a:cubicBezTo>
                    <a:pt x="2080" y="3309"/>
                    <a:pt x="2174" y="3435"/>
                    <a:pt x="2300" y="3466"/>
                  </a:cubicBezTo>
                  <a:cubicBezTo>
                    <a:pt x="2328" y="3485"/>
                    <a:pt x="2361" y="3492"/>
                    <a:pt x="2396" y="3492"/>
                  </a:cubicBezTo>
                  <a:cubicBezTo>
                    <a:pt x="2482" y="3492"/>
                    <a:pt x="2580" y="3448"/>
                    <a:pt x="2647" y="3403"/>
                  </a:cubicBezTo>
                  <a:lnTo>
                    <a:pt x="3813" y="2112"/>
                  </a:lnTo>
                  <a:lnTo>
                    <a:pt x="3813" y="2112"/>
                  </a:lnTo>
                  <a:lnTo>
                    <a:pt x="3624" y="2143"/>
                  </a:lnTo>
                  <a:lnTo>
                    <a:pt x="3561" y="2143"/>
                  </a:lnTo>
                  <a:cubicBezTo>
                    <a:pt x="3119" y="2143"/>
                    <a:pt x="2773" y="1891"/>
                    <a:pt x="2552" y="1513"/>
                  </a:cubicBezTo>
                  <a:lnTo>
                    <a:pt x="2206" y="631"/>
                  </a:lnTo>
                  <a:lnTo>
                    <a:pt x="1355" y="284"/>
                  </a:lnTo>
                  <a:cubicBezTo>
                    <a:pt x="1198" y="221"/>
                    <a:pt x="1072" y="127"/>
                    <a:pt x="9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78" name="Google Shape;10390;p74">
            <a:extLst>
              <a:ext uri="{FF2B5EF4-FFF2-40B4-BE49-F238E27FC236}">
                <a16:creationId xmlns:a16="http://schemas.microsoft.com/office/drawing/2014/main" id="{DE599AF5-C229-927E-09B0-D4C765D17D6D}"/>
              </a:ext>
            </a:extLst>
          </p:cNvPr>
          <p:cNvGrpSpPr/>
          <p:nvPr/>
        </p:nvGrpSpPr>
        <p:grpSpPr>
          <a:xfrm>
            <a:off x="4171830" y="2668929"/>
            <a:ext cx="628705" cy="670064"/>
            <a:chOff x="3497300" y="3227275"/>
            <a:chExt cx="296175" cy="29617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79" name="Google Shape;10391;p74">
              <a:extLst>
                <a:ext uri="{FF2B5EF4-FFF2-40B4-BE49-F238E27FC236}">
                  <a16:creationId xmlns:a16="http://schemas.microsoft.com/office/drawing/2014/main" id="{58545E1D-8B67-6F05-C326-B15AC5CAC985}"/>
                </a:ext>
              </a:extLst>
            </p:cNvPr>
            <p:cNvSpPr/>
            <p:nvPr/>
          </p:nvSpPr>
          <p:spPr>
            <a:xfrm>
              <a:off x="3609925" y="3339900"/>
              <a:ext cx="69350" cy="68550"/>
            </a:xfrm>
            <a:custGeom>
              <a:avLst/>
              <a:gdLst/>
              <a:ahLst/>
              <a:cxnLst/>
              <a:rect l="l" t="t" r="r" b="b"/>
              <a:pathLst>
                <a:path w="2774" h="2742" extrusionOk="0">
                  <a:moveTo>
                    <a:pt x="1387" y="1"/>
                  </a:moveTo>
                  <a:cubicBezTo>
                    <a:pt x="631" y="1"/>
                    <a:pt x="1" y="631"/>
                    <a:pt x="1" y="1355"/>
                  </a:cubicBezTo>
                  <a:cubicBezTo>
                    <a:pt x="1" y="2112"/>
                    <a:pt x="631" y="2742"/>
                    <a:pt x="1387" y="2742"/>
                  </a:cubicBezTo>
                  <a:cubicBezTo>
                    <a:pt x="2143" y="2742"/>
                    <a:pt x="2773" y="2112"/>
                    <a:pt x="2773" y="1355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80" name="Google Shape;10392;p74">
              <a:extLst>
                <a:ext uri="{FF2B5EF4-FFF2-40B4-BE49-F238E27FC236}">
                  <a16:creationId xmlns:a16="http://schemas.microsoft.com/office/drawing/2014/main" id="{30259671-E63D-4DE9-09DA-1AEF8802858D}"/>
                </a:ext>
              </a:extLst>
            </p:cNvPr>
            <p:cNvSpPr/>
            <p:nvPr/>
          </p:nvSpPr>
          <p:spPr>
            <a:xfrm>
              <a:off x="3531175" y="3227275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741" y="3466"/>
                    <a:pt x="3466" y="2678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81" name="Google Shape;10393;p74">
              <a:extLst>
                <a:ext uri="{FF2B5EF4-FFF2-40B4-BE49-F238E27FC236}">
                  <a16:creationId xmlns:a16="http://schemas.microsoft.com/office/drawing/2014/main" id="{05595F7F-068D-9269-E9E7-13DD3BE42BBC}"/>
                </a:ext>
              </a:extLst>
            </p:cNvPr>
            <p:cNvSpPr/>
            <p:nvPr/>
          </p:nvSpPr>
          <p:spPr>
            <a:xfrm>
              <a:off x="3670575" y="3227275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8"/>
                    <a:pt x="788" y="3466"/>
                    <a:pt x="1733" y="3466"/>
                  </a:cubicBezTo>
                  <a:cubicBezTo>
                    <a:pt x="2679" y="3466"/>
                    <a:pt x="3466" y="2678"/>
                    <a:pt x="3466" y="1733"/>
                  </a:cubicBezTo>
                  <a:cubicBezTo>
                    <a:pt x="3466" y="788"/>
                    <a:pt x="2679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82" name="Google Shape;10394;p74">
              <a:extLst>
                <a:ext uri="{FF2B5EF4-FFF2-40B4-BE49-F238E27FC236}">
                  <a16:creationId xmlns:a16="http://schemas.microsoft.com/office/drawing/2014/main" id="{F7B1C042-515B-B2B8-AF49-F635F9F9EA4C}"/>
                </a:ext>
              </a:extLst>
            </p:cNvPr>
            <p:cNvSpPr/>
            <p:nvPr/>
          </p:nvSpPr>
          <p:spPr>
            <a:xfrm>
              <a:off x="3622525" y="3421825"/>
              <a:ext cx="41775" cy="25225"/>
            </a:xfrm>
            <a:custGeom>
              <a:avLst/>
              <a:gdLst/>
              <a:ahLst/>
              <a:cxnLst/>
              <a:rect l="l" t="t" r="r" b="b"/>
              <a:pathLst>
                <a:path w="1671" h="1009" extrusionOk="0">
                  <a:moveTo>
                    <a:pt x="1" y="0"/>
                  </a:moveTo>
                  <a:lnTo>
                    <a:pt x="851" y="1008"/>
                  </a:lnTo>
                  <a:lnTo>
                    <a:pt x="1671" y="0"/>
                  </a:lnTo>
                  <a:lnTo>
                    <a:pt x="1671" y="0"/>
                  </a:lnTo>
                  <a:cubicBezTo>
                    <a:pt x="1450" y="126"/>
                    <a:pt x="1167" y="158"/>
                    <a:pt x="851" y="158"/>
                  </a:cubicBezTo>
                  <a:cubicBezTo>
                    <a:pt x="568" y="158"/>
                    <a:pt x="284" y="9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83" name="Google Shape;10395;p74">
              <a:extLst>
                <a:ext uri="{FF2B5EF4-FFF2-40B4-BE49-F238E27FC236}">
                  <a16:creationId xmlns:a16="http://schemas.microsoft.com/office/drawing/2014/main" id="{DB624903-395C-DD33-0AD7-21EABD200229}"/>
                </a:ext>
              </a:extLst>
            </p:cNvPr>
            <p:cNvSpPr/>
            <p:nvPr/>
          </p:nvSpPr>
          <p:spPr>
            <a:xfrm>
              <a:off x="3566600" y="34163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261" y="1"/>
                  </a:moveTo>
                  <a:cubicBezTo>
                    <a:pt x="474" y="599"/>
                    <a:pt x="1" y="1513"/>
                    <a:pt x="1" y="2490"/>
                  </a:cubicBezTo>
                  <a:lnTo>
                    <a:pt x="1" y="3907"/>
                  </a:lnTo>
                  <a:cubicBezTo>
                    <a:pt x="1" y="4096"/>
                    <a:pt x="158" y="4254"/>
                    <a:pt x="379" y="4254"/>
                  </a:cubicBezTo>
                  <a:lnTo>
                    <a:pt x="2805" y="4254"/>
                  </a:lnTo>
                  <a:lnTo>
                    <a:pt x="2805" y="1891"/>
                  </a:lnTo>
                  <a:lnTo>
                    <a:pt x="126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84" name="Google Shape;10396;p74">
              <a:extLst>
                <a:ext uri="{FF2B5EF4-FFF2-40B4-BE49-F238E27FC236}">
                  <a16:creationId xmlns:a16="http://schemas.microsoft.com/office/drawing/2014/main" id="{A3B13329-3F54-2522-891C-02A9AABF3BDB}"/>
                </a:ext>
              </a:extLst>
            </p:cNvPr>
            <p:cNvSpPr/>
            <p:nvPr/>
          </p:nvSpPr>
          <p:spPr>
            <a:xfrm>
              <a:off x="3653250" y="34171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544" y="0"/>
                  </a:moveTo>
                  <a:lnTo>
                    <a:pt x="1" y="1890"/>
                  </a:lnTo>
                  <a:lnTo>
                    <a:pt x="1" y="4253"/>
                  </a:lnTo>
                  <a:lnTo>
                    <a:pt x="2458" y="4253"/>
                  </a:lnTo>
                  <a:cubicBezTo>
                    <a:pt x="2647" y="4253"/>
                    <a:pt x="2804" y="4096"/>
                    <a:pt x="2804" y="3907"/>
                  </a:cubicBezTo>
                  <a:lnTo>
                    <a:pt x="2804" y="2489"/>
                  </a:lnTo>
                  <a:cubicBezTo>
                    <a:pt x="2773" y="1481"/>
                    <a:pt x="2300" y="567"/>
                    <a:pt x="15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85" name="Google Shape;10397;p74">
              <a:extLst>
                <a:ext uri="{FF2B5EF4-FFF2-40B4-BE49-F238E27FC236}">
                  <a16:creationId xmlns:a16="http://schemas.microsoft.com/office/drawing/2014/main" id="{EFB8248D-9FCB-D69C-6C5C-E4BE5845C6CD}"/>
                </a:ext>
              </a:extLst>
            </p:cNvPr>
            <p:cNvSpPr/>
            <p:nvPr/>
          </p:nvSpPr>
          <p:spPr>
            <a:xfrm>
              <a:off x="3655625" y="3310775"/>
              <a:ext cx="137850" cy="108700"/>
            </a:xfrm>
            <a:custGeom>
              <a:avLst/>
              <a:gdLst/>
              <a:ahLst/>
              <a:cxnLst/>
              <a:rect l="l" t="t" r="r" b="b"/>
              <a:pathLst>
                <a:path w="5514" h="4348" extrusionOk="0">
                  <a:moveTo>
                    <a:pt x="3686" y="1512"/>
                  </a:moveTo>
                  <a:cubicBezTo>
                    <a:pt x="3907" y="1512"/>
                    <a:pt x="4064" y="1670"/>
                    <a:pt x="4064" y="1859"/>
                  </a:cubicBezTo>
                  <a:cubicBezTo>
                    <a:pt x="4064" y="2048"/>
                    <a:pt x="3907" y="2205"/>
                    <a:pt x="3686" y="2205"/>
                  </a:cubicBezTo>
                  <a:lnTo>
                    <a:pt x="2993" y="2205"/>
                  </a:lnTo>
                  <a:cubicBezTo>
                    <a:pt x="2804" y="2205"/>
                    <a:pt x="2646" y="2048"/>
                    <a:pt x="2646" y="1859"/>
                  </a:cubicBezTo>
                  <a:cubicBezTo>
                    <a:pt x="2646" y="1670"/>
                    <a:pt x="2804" y="1512"/>
                    <a:pt x="2993" y="1512"/>
                  </a:cubicBezTo>
                  <a:close/>
                  <a:moveTo>
                    <a:pt x="4127" y="0"/>
                  </a:moveTo>
                  <a:cubicBezTo>
                    <a:pt x="3686" y="536"/>
                    <a:pt x="3056" y="851"/>
                    <a:pt x="2331" y="851"/>
                  </a:cubicBezTo>
                  <a:cubicBezTo>
                    <a:pt x="1607" y="851"/>
                    <a:pt x="977" y="504"/>
                    <a:pt x="536" y="63"/>
                  </a:cubicBezTo>
                  <a:cubicBezTo>
                    <a:pt x="347" y="221"/>
                    <a:pt x="158" y="378"/>
                    <a:pt x="0" y="567"/>
                  </a:cubicBezTo>
                  <a:cubicBezTo>
                    <a:pt x="945" y="756"/>
                    <a:pt x="1638" y="1575"/>
                    <a:pt x="1638" y="2615"/>
                  </a:cubicBezTo>
                  <a:cubicBezTo>
                    <a:pt x="1638" y="2930"/>
                    <a:pt x="1575" y="3214"/>
                    <a:pt x="1449" y="3466"/>
                  </a:cubicBezTo>
                  <a:cubicBezTo>
                    <a:pt x="1859" y="3718"/>
                    <a:pt x="2205" y="4001"/>
                    <a:pt x="2520" y="4348"/>
                  </a:cubicBezTo>
                  <a:lnTo>
                    <a:pt x="5167" y="4348"/>
                  </a:lnTo>
                  <a:cubicBezTo>
                    <a:pt x="5356" y="4348"/>
                    <a:pt x="5513" y="4190"/>
                    <a:pt x="5513" y="4001"/>
                  </a:cubicBezTo>
                  <a:lnTo>
                    <a:pt x="5513" y="2615"/>
                  </a:lnTo>
                  <a:cubicBezTo>
                    <a:pt x="5482" y="1512"/>
                    <a:pt x="4915" y="567"/>
                    <a:pt x="41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86" name="Google Shape;10398;p74">
              <a:extLst>
                <a:ext uri="{FF2B5EF4-FFF2-40B4-BE49-F238E27FC236}">
                  <a16:creationId xmlns:a16="http://schemas.microsoft.com/office/drawing/2014/main" id="{3D9EAE47-5DB5-7D1D-6E82-3EBD510BFBC9}"/>
                </a:ext>
              </a:extLst>
            </p:cNvPr>
            <p:cNvSpPr/>
            <p:nvPr/>
          </p:nvSpPr>
          <p:spPr>
            <a:xfrm>
              <a:off x="3497300" y="3309975"/>
              <a:ext cx="136275" cy="108725"/>
            </a:xfrm>
            <a:custGeom>
              <a:avLst/>
              <a:gdLst/>
              <a:ahLst/>
              <a:cxnLst/>
              <a:rect l="l" t="t" r="r" b="b"/>
              <a:pathLst>
                <a:path w="5451" h="4349" extrusionOk="0">
                  <a:moveTo>
                    <a:pt x="2426" y="1544"/>
                  </a:moveTo>
                  <a:cubicBezTo>
                    <a:pt x="2615" y="1544"/>
                    <a:pt x="2773" y="1702"/>
                    <a:pt x="2773" y="1891"/>
                  </a:cubicBezTo>
                  <a:cubicBezTo>
                    <a:pt x="2773" y="2080"/>
                    <a:pt x="2615" y="2237"/>
                    <a:pt x="2426" y="2237"/>
                  </a:cubicBezTo>
                  <a:lnTo>
                    <a:pt x="1733" y="2237"/>
                  </a:lnTo>
                  <a:cubicBezTo>
                    <a:pt x="1513" y="2237"/>
                    <a:pt x="1355" y="2080"/>
                    <a:pt x="1355" y="1891"/>
                  </a:cubicBezTo>
                  <a:cubicBezTo>
                    <a:pt x="1355" y="1702"/>
                    <a:pt x="1513" y="1544"/>
                    <a:pt x="1733" y="1544"/>
                  </a:cubicBezTo>
                  <a:close/>
                  <a:moveTo>
                    <a:pt x="1324" y="1"/>
                  </a:moveTo>
                  <a:cubicBezTo>
                    <a:pt x="536" y="568"/>
                    <a:pt x="1" y="1513"/>
                    <a:pt x="1" y="2552"/>
                  </a:cubicBezTo>
                  <a:lnTo>
                    <a:pt x="1" y="3939"/>
                  </a:lnTo>
                  <a:cubicBezTo>
                    <a:pt x="1" y="4191"/>
                    <a:pt x="95" y="4348"/>
                    <a:pt x="316" y="4348"/>
                  </a:cubicBezTo>
                  <a:lnTo>
                    <a:pt x="2930" y="4348"/>
                  </a:lnTo>
                  <a:cubicBezTo>
                    <a:pt x="3214" y="3970"/>
                    <a:pt x="3561" y="3655"/>
                    <a:pt x="4002" y="3466"/>
                  </a:cubicBezTo>
                  <a:cubicBezTo>
                    <a:pt x="3876" y="3183"/>
                    <a:pt x="3813" y="2930"/>
                    <a:pt x="3813" y="2615"/>
                  </a:cubicBezTo>
                  <a:cubicBezTo>
                    <a:pt x="3813" y="1607"/>
                    <a:pt x="4506" y="757"/>
                    <a:pt x="5451" y="568"/>
                  </a:cubicBezTo>
                  <a:cubicBezTo>
                    <a:pt x="5293" y="347"/>
                    <a:pt x="5104" y="190"/>
                    <a:pt x="4915" y="32"/>
                  </a:cubicBezTo>
                  <a:cubicBezTo>
                    <a:pt x="4474" y="505"/>
                    <a:pt x="3844" y="820"/>
                    <a:pt x="3151" y="820"/>
                  </a:cubicBezTo>
                  <a:cubicBezTo>
                    <a:pt x="2426" y="820"/>
                    <a:pt x="1796" y="505"/>
                    <a:pt x="13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87" name="Google Shape;10412;p74">
            <a:extLst>
              <a:ext uri="{FF2B5EF4-FFF2-40B4-BE49-F238E27FC236}">
                <a16:creationId xmlns:a16="http://schemas.microsoft.com/office/drawing/2014/main" id="{F76D4AC2-CC73-6737-816D-CED2314738D4}"/>
              </a:ext>
            </a:extLst>
          </p:cNvPr>
          <p:cNvGrpSpPr/>
          <p:nvPr/>
        </p:nvGrpSpPr>
        <p:grpSpPr>
          <a:xfrm>
            <a:off x="7859729" y="2653876"/>
            <a:ext cx="588585" cy="667293"/>
            <a:chOff x="5364750" y="3235150"/>
            <a:chExt cx="277275" cy="29495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88" name="Google Shape;10413;p74">
              <a:extLst>
                <a:ext uri="{FF2B5EF4-FFF2-40B4-BE49-F238E27FC236}">
                  <a16:creationId xmlns:a16="http://schemas.microsoft.com/office/drawing/2014/main" id="{C9234E66-54B1-C745-0462-90D096A56D6E}"/>
                </a:ext>
              </a:extLst>
            </p:cNvPr>
            <p:cNvSpPr/>
            <p:nvPr/>
          </p:nvSpPr>
          <p:spPr>
            <a:xfrm>
              <a:off x="5502600" y="3235150"/>
              <a:ext cx="17350" cy="44125"/>
            </a:xfrm>
            <a:custGeom>
              <a:avLst/>
              <a:gdLst/>
              <a:ahLst/>
              <a:cxnLst/>
              <a:rect l="l" t="t" r="r" b="b"/>
              <a:pathLst>
                <a:path w="694" h="1765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cubicBezTo>
                    <a:pt x="0" y="1607"/>
                    <a:pt x="158" y="1765"/>
                    <a:pt x="347" y="1765"/>
                  </a:cubicBezTo>
                  <a:cubicBezTo>
                    <a:pt x="536" y="1765"/>
                    <a:pt x="693" y="1607"/>
                    <a:pt x="693" y="141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89" name="Google Shape;10414;p74">
              <a:extLst>
                <a:ext uri="{FF2B5EF4-FFF2-40B4-BE49-F238E27FC236}">
                  <a16:creationId xmlns:a16="http://schemas.microsoft.com/office/drawing/2014/main" id="{E07626D9-C555-F46A-7D3F-3544AD23A116}"/>
                </a:ext>
              </a:extLst>
            </p:cNvPr>
            <p:cNvSpPr/>
            <p:nvPr/>
          </p:nvSpPr>
          <p:spPr>
            <a:xfrm>
              <a:off x="5555375" y="3253850"/>
              <a:ext cx="35450" cy="34100"/>
            </a:xfrm>
            <a:custGeom>
              <a:avLst/>
              <a:gdLst/>
              <a:ahLst/>
              <a:cxnLst/>
              <a:rect l="l" t="t" r="r" b="b"/>
              <a:pathLst>
                <a:path w="1418" h="1364" extrusionOk="0">
                  <a:moveTo>
                    <a:pt x="1071" y="1"/>
                  </a:moveTo>
                  <a:cubicBezTo>
                    <a:pt x="977" y="1"/>
                    <a:pt x="882" y="24"/>
                    <a:pt x="819" y="72"/>
                  </a:cubicBezTo>
                  <a:lnTo>
                    <a:pt x="126" y="796"/>
                  </a:lnTo>
                  <a:cubicBezTo>
                    <a:pt x="0" y="922"/>
                    <a:pt x="0" y="1143"/>
                    <a:pt x="126" y="1269"/>
                  </a:cubicBezTo>
                  <a:cubicBezTo>
                    <a:pt x="189" y="1332"/>
                    <a:pt x="268" y="1363"/>
                    <a:pt x="350" y="1363"/>
                  </a:cubicBezTo>
                  <a:cubicBezTo>
                    <a:pt x="433" y="1363"/>
                    <a:pt x="520" y="1332"/>
                    <a:pt x="599" y="1269"/>
                  </a:cubicBezTo>
                  <a:lnTo>
                    <a:pt x="1323" y="544"/>
                  </a:lnTo>
                  <a:cubicBezTo>
                    <a:pt x="1418" y="418"/>
                    <a:pt x="1418" y="198"/>
                    <a:pt x="1323" y="72"/>
                  </a:cubicBezTo>
                  <a:cubicBezTo>
                    <a:pt x="1260" y="24"/>
                    <a:pt x="1166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0" name="Google Shape;10415;p74">
              <a:extLst>
                <a:ext uri="{FF2B5EF4-FFF2-40B4-BE49-F238E27FC236}">
                  <a16:creationId xmlns:a16="http://schemas.microsoft.com/office/drawing/2014/main" id="{11F5DA61-B31D-7A32-1120-56F457608FCD}"/>
                </a:ext>
              </a:extLst>
            </p:cNvPr>
            <p:cNvSpPr/>
            <p:nvPr/>
          </p:nvSpPr>
          <p:spPr>
            <a:xfrm>
              <a:off x="5606550" y="3357225"/>
              <a:ext cx="35475" cy="18150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79" y="725"/>
                  </a:cubicBezTo>
                  <a:lnTo>
                    <a:pt x="1072" y="725"/>
                  </a:lnTo>
                  <a:cubicBezTo>
                    <a:pt x="1261" y="725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1" name="Google Shape;10416;p74">
              <a:extLst>
                <a:ext uri="{FF2B5EF4-FFF2-40B4-BE49-F238E27FC236}">
                  <a16:creationId xmlns:a16="http://schemas.microsoft.com/office/drawing/2014/main" id="{9E568A6E-B69B-5F43-77B1-BE99CF824B15}"/>
                </a:ext>
              </a:extLst>
            </p:cNvPr>
            <p:cNvSpPr/>
            <p:nvPr/>
          </p:nvSpPr>
          <p:spPr>
            <a:xfrm>
              <a:off x="5364750" y="3357225"/>
              <a:ext cx="35475" cy="17350"/>
            </a:xfrm>
            <a:custGeom>
              <a:avLst/>
              <a:gdLst/>
              <a:ahLst/>
              <a:cxnLst/>
              <a:rect l="l" t="t" r="r" b="b"/>
              <a:pathLst>
                <a:path w="1419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694"/>
                    <a:pt x="347" y="694"/>
                  </a:cubicBezTo>
                  <a:lnTo>
                    <a:pt x="1072" y="694"/>
                  </a:lnTo>
                  <a:cubicBezTo>
                    <a:pt x="1261" y="694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2" name="Google Shape;10417;p74">
              <a:extLst>
                <a:ext uri="{FF2B5EF4-FFF2-40B4-BE49-F238E27FC236}">
                  <a16:creationId xmlns:a16="http://schemas.microsoft.com/office/drawing/2014/main" id="{CE644D96-3FE0-0AF8-24E3-C23032520C2D}"/>
                </a:ext>
              </a:extLst>
            </p:cNvPr>
            <p:cNvSpPr/>
            <p:nvPr/>
          </p:nvSpPr>
          <p:spPr>
            <a:xfrm>
              <a:off x="5433275" y="3253850"/>
              <a:ext cx="35475" cy="34100"/>
            </a:xfrm>
            <a:custGeom>
              <a:avLst/>
              <a:gdLst/>
              <a:ahLst/>
              <a:cxnLst/>
              <a:rect l="l" t="t" r="r" b="b"/>
              <a:pathLst>
                <a:path w="1419" h="1364" extrusionOk="0">
                  <a:moveTo>
                    <a:pt x="363" y="1"/>
                  </a:moveTo>
                  <a:cubicBezTo>
                    <a:pt x="276" y="1"/>
                    <a:pt x="190" y="24"/>
                    <a:pt x="127" y="72"/>
                  </a:cubicBezTo>
                  <a:cubicBezTo>
                    <a:pt x="1" y="198"/>
                    <a:pt x="1" y="450"/>
                    <a:pt x="127" y="544"/>
                  </a:cubicBezTo>
                  <a:lnTo>
                    <a:pt x="820" y="1269"/>
                  </a:lnTo>
                  <a:cubicBezTo>
                    <a:pt x="883" y="1332"/>
                    <a:pt x="977" y="1363"/>
                    <a:pt x="1072" y="1363"/>
                  </a:cubicBezTo>
                  <a:cubicBezTo>
                    <a:pt x="1166" y="1363"/>
                    <a:pt x="1261" y="1332"/>
                    <a:pt x="1324" y="1269"/>
                  </a:cubicBezTo>
                  <a:cubicBezTo>
                    <a:pt x="1418" y="1143"/>
                    <a:pt x="1418" y="922"/>
                    <a:pt x="1324" y="796"/>
                  </a:cubicBezTo>
                  <a:lnTo>
                    <a:pt x="599" y="72"/>
                  </a:lnTo>
                  <a:cubicBezTo>
                    <a:pt x="536" y="24"/>
                    <a:pt x="450" y="1"/>
                    <a:pt x="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3" name="Google Shape;10418;p74">
              <a:extLst>
                <a:ext uri="{FF2B5EF4-FFF2-40B4-BE49-F238E27FC236}">
                  <a16:creationId xmlns:a16="http://schemas.microsoft.com/office/drawing/2014/main" id="{EF9E1F35-4D32-6781-351B-0E8E84AA0073}"/>
                </a:ext>
              </a:extLst>
            </p:cNvPr>
            <p:cNvSpPr/>
            <p:nvPr/>
          </p:nvSpPr>
          <p:spPr>
            <a:xfrm>
              <a:off x="5380500" y="3287775"/>
              <a:ext cx="37050" cy="25975"/>
            </a:xfrm>
            <a:custGeom>
              <a:avLst/>
              <a:gdLst/>
              <a:ahLst/>
              <a:cxnLst/>
              <a:rect l="l" t="t" r="r" b="b"/>
              <a:pathLst>
                <a:path w="1482" h="1039" extrusionOk="0">
                  <a:moveTo>
                    <a:pt x="396" y="0"/>
                  </a:moveTo>
                  <a:cubicBezTo>
                    <a:pt x="267" y="0"/>
                    <a:pt x="132" y="81"/>
                    <a:pt x="64" y="195"/>
                  </a:cubicBezTo>
                  <a:cubicBezTo>
                    <a:pt x="1" y="353"/>
                    <a:pt x="64" y="573"/>
                    <a:pt x="221" y="668"/>
                  </a:cubicBezTo>
                  <a:lnTo>
                    <a:pt x="946" y="1015"/>
                  </a:lnTo>
                  <a:cubicBezTo>
                    <a:pt x="987" y="1031"/>
                    <a:pt x="1032" y="1039"/>
                    <a:pt x="1077" y="1039"/>
                  </a:cubicBezTo>
                  <a:cubicBezTo>
                    <a:pt x="1209" y="1039"/>
                    <a:pt x="1349" y="974"/>
                    <a:pt x="1419" y="857"/>
                  </a:cubicBezTo>
                  <a:cubicBezTo>
                    <a:pt x="1482" y="699"/>
                    <a:pt x="1419" y="447"/>
                    <a:pt x="1261" y="384"/>
                  </a:cubicBezTo>
                  <a:lnTo>
                    <a:pt x="536" y="38"/>
                  </a:lnTo>
                  <a:cubicBezTo>
                    <a:pt x="493" y="12"/>
                    <a:pt x="445" y="0"/>
                    <a:pt x="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4" name="Google Shape;10419;p74">
              <a:extLst>
                <a:ext uri="{FF2B5EF4-FFF2-40B4-BE49-F238E27FC236}">
                  <a16:creationId xmlns:a16="http://schemas.microsoft.com/office/drawing/2014/main" id="{94DD8622-E806-E0B7-CF92-C7932530DE8B}"/>
                </a:ext>
              </a:extLst>
            </p:cNvPr>
            <p:cNvSpPr/>
            <p:nvPr/>
          </p:nvSpPr>
          <p:spPr>
            <a:xfrm>
              <a:off x="5588450" y="3288075"/>
              <a:ext cx="37025" cy="26800"/>
            </a:xfrm>
            <a:custGeom>
              <a:avLst/>
              <a:gdLst/>
              <a:ahLst/>
              <a:cxnLst/>
              <a:rect l="l" t="t" r="r" b="b"/>
              <a:pathLst>
                <a:path w="1481" h="1072" extrusionOk="0">
                  <a:moveTo>
                    <a:pt x="1110" y="0"/>
                  </a:moveTo>
                  <a:cubicBezTo>
                    <a:pt x="1049" y="0"/>
                    <a:pt x="983" y="18"/>
                    <a:pt x="914" y="57"/>
                  </a:cubicBezTo>
                  <a:lnTo>
                    <a:pt x="221" y="404"/>
                  </a:lnTo>
                  <a:cubicBezTo>
                    <a:pt x="63" y="498"/>
                    <a:pt x="0" y="687"/>
                    <a:pt x="63" y="877"/>
                  </a:cubicBezTo>
                  <a:cubicBezTo>
                    <a:pt x="132" y="991"/>
                    <a:pt x="250" y="1072"/>
                    <a:pt x="382" y="1072"/>
                  </a:cubicBezTo>
                  <a:cubicBezTo>
                    <a:pt x="432" y="1072"/>
                    <a:pt x="484" y="1060"/>
                    <a:pt x="536" y="1034"/>
                  </a:cubicBezTo>
                  <a:lnTo>
                    <a:pt x="1260" y="687"/>
                  </a:lnTo>
                  <a:cubicBezTo>
                    <a:pt x="1418" y="593"/>
                    <a:pt x="1481" y="404"/>
                    <a:pt x="1418" y="215"/>
                  </a:cubicBezTo>
                  <a:cubicBezTo>
                    <a:pt x="1353" y="85"/>
                    <a:pt x="1244" y="0"/>
                    <a:pt x="11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5" name="Google Shape;10420;p74">
              <a:extLst>
                <a:ext uri="{FF2B5EF4-FFF2-40B4-BE49-F238E27FC236}">
                  <a16:creationId xmlns:a16="http://schemas.microsoft.com/office/drawing/2014/main" id="{1ACB4517-2425-C725-DD07-FA2D18A90C8D}"/>
                </a:ext>
              </a:extLst>
            </p:cNvPr>
            <p:cNvSpPr/>
            <p:nvPr/>
          </p:nvSpPr>
          <p:spPr>
            <a:xfrm>
              <a:off x="5412025" y="3286350"/>
              <a:ext cx="177225" cy="243750"/>
            </a:xfrm>
            <a:custGeom>
              <a:avLst/>
              <a:gdLst/>
              <a:ahLst/>
              <a:cxnLst/>
              <a:rect l="l" t="t" r="r" b="b"/>
              <a:pathLst>
                <a:path w="7089" h="9750" extrusionOk="0">
                  <a:moveTo>
                    <a:pt x="3529" y="0"/>
                  </a:moveTo>
                  <a:cubicBezTo>
                    <a:pt x="3151" y="0"/>
                    <a:pt x="2836" y="315"/>
                    <a:pt x="2836" y="725"/>
                  </a:cubicBezTo>
                  <a:lnTo>
                    <a:pt x="2836" y="1418"/>
                  </a:lnTo>
                  <a:cubicBezTo>
                    <a:pt x="2836" y="1040"/>
                    <a:pt x="2520" y="725"/>
                    <a:pt x="2111" y="725"/>
                  </a:cubicBezTo>
                  <a:cubicBezTo>
                    <a:pt x="1733" y="725"/>
                    <a:pt x="1418" y="1040"/>
                    <a:pt x="1418" y="1418"/>
                  </a:cubicBezTo>
                  <a:lnTo>
                    <a:pt x="1418" y="2143"/>
                  </a:lnTo>
                  <a:cubicBezTo>
                    <a:pt x="1544" y="2143"/>
                    <a:pt x="1638" y="2080"/>
                    <a:pt x="1764" y="2080"/>
                  </a:cubicBezTo>
                  <a:lnTo>
                    <a:pt x="3497" y="2080"/>
                  </a:lnTo>
                  <a:cubicBezTo>
                    <a:pt x="4253" y="2080"/>
                    <a:pt x="4883" y="2710"/>
                    <a:pt x="4883" y="3466"/>
                  </a:cubicBezTo>
                  <a:cubicBezTo>
                    <a:pt x="4883" y="4096"/>
                    <a:pt x="4474" y="4600"/>
                    <a:pt x="3907" y="4758"/>
                  </a:cubicBezTo>
                  <a:cubicBezTo>
                    <a:pt x="4064" y="5073"/>
                    <a:pt x="4159" y="5482"/>
                    <a:pt x="4159" y="5860"/>
                  </a:cubicBezTo>
                  <a:cubicBezTo>
                    <a:pt x="4159" y="6081"/>
                    <a:pt x="4001" y="6238"/>
                    <a:pt x="3812" y="6238"/>
                  </a:cubicBezTo>
                  <a:cubicBezTo>
                    <a:pt x="3623" y="6238"/>
                    <a:pt x="3466" y="6081"/>
                    <a:pt x="3466" y="5860"/>
                  </a:cubicBezTo>
                  <a:cubicBezTo>
                    <a:pt x="3466" y="4915"/>
                    <a:pt x="2678" y="4128"/>
                    <a:pt x="1733" y="4128"/>
                  </a:cubicBezTo>
                  <a:lnTo>
                    <a:pt x="3466" y="4128"/>
                  </a:lnTo>
                  <a:cubicBezTo>
                    <a:pt x="3844" y="4128"/>
                    <a:pt x="4159" y="3812"/>
                    <a:pt x="4159" y="3434"/>
                  </a:cubicBezTo>
                  <a:cubicBezTo>
                    <a:pt x="4159" y="3025"/>
                    <a:pt x="3844" y="2710"/>
                    <a:pt x="3466" y="2710"/>
                  </a:cubicBezTo>
                  <a:lnTo>
                    <a:pt x="1733" y="2710"/>
                  </a:lnTo>
                  <a:cubicBezTo>
                    <a:pt x="788" y="2710"/>
                    <a:pt x="0" y="3497"/>
                    <a:pt x="0" y="4443"/>
                  </a:cubicBezTo>
                  <a:lnTo>
                    <a:pt x="0" y="5167"/>
                  </a:lnTo>
                  <a:cubicBezTo>
                    <a:pt x="0" y="6112"/>
                    <a:pt x="536" y="6963"/>
                    <a:pt x="1386" y="7372"/>
                  </a:cubicBezTo>
                  <a:lnTo>
                    <a:pt x="1386" y="8318"/>
                  </a:lnTo>
                  <a:cubicBezTo>
                    <a:pt x="977" y="8318"/>
                    <a:pt x="662" y="8633"/>
                    <a:pt x="662" y="9011"/>
                  </a:cubicBezTo>
                  <a:lnTo>
                    <a:pt x="662" y="9389"/>
                  </a:lnTo>
                  <a:cubicBezTo>
                    <a:pt x="662" y="9578"/>
                    <a:pt x="819" y="9735"/>
                    <a:pt x="1008" y="9735"/>
                  </a:cubicBezTo>
                  <a:lnTo>
                    <a:pt x="5860" y="9735"/>
                  </a:lnTo>
                  <a:cubicBezTo>
                    <a:pt x="5923" y="9745"/>
                    <a:pt x="5979" y="9749"/>
                    <a:pt x="6029" y="9749"/>
                  </a:cubicBezTo>
                  <a:cubicBezTo>
                    <a:pt x="6305" y="9749"/>
                    <a:pt x="6396" y="9612"/>
                    <a:pt x="6396" y="9452"/>
                  </a:cubicBezTo>
                  <a:lnTo>
                    <a:pt x="6396" y="9105"/>
                  </a:lnTo>
                  <a:cubicBezTo>
                    <a:pt x="6396" y="8696"/>
                    <a:pt x="6112" y="8381"/>
                    <a:pt x="5702" y="8381"/>
                  </a:cubicBezTo>
                  <a:lnTo>
                    <a:pt x="5702" y="7436"/>
                  </a:lnTo>
                  <a:cubicBezTo>
                    <a:pt x="6522" y="7057"/>
                    <a:pt x="7089" y="6175"/>
                    <a:pt x="7089" y="5230"/>
                  </a:cubicBezTo>
                  <a:lnTo>
                    <a:pt x="7089" y="2143"/>
                  </a:lnTo>
                  <a:cubicBezTo>
                    <a:pt x="7089" y="1733"/>
                    <a:pt x="6774" y="1418"/>
                    <a:pt x="6364" y="1418"/>
                  </a:cubicBezTo>
                  <a:cubicBezTo>
                    <a:pt x="5986" y="1418"/>
                    <a:pt x="5671" y="1733"/>
                    <a:pt x="5671" y="2143"/>
                  </a:cubicBezTo>
                  <a:lnTo>
                    <a:pt x="5671" y="1418"/>
                  </a:lnTo>
                  <a:cubicBezTo>
                    <a:pt x="5671" y="1040"/>
                    <a:pt x="5356" y="725"/>
                    <a:pt x="4946" y="725"/>
                  </a:cubicBezTo>
                  <a:cubicBezTo>
                    <a:pt x="4568" y="725"/>
                    <a:pt x="4253" y="1040"/>
                    <a:pt x="4253" y="1418"/>
                  </a:cubicBezTo>
                  <a:lnTo>
                    <a:pt x="4253" y="725"/>
                  </a:lnTo>
                  <a:cubicBezTo>
                    <a:pt x="4253" y="315"/>
                    <a:pt x="3938" y="0"/>
                    <a:pt x="35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96" name="Google Shape;10478;p74">
            <a:extLst>
              <a:ext uri="{FF2B5EF4-FFF2-40B4-BE49-F238E27FC236}">
                <a16:creationId xmlns:a16="http://schemas.microsoft.com/office/drawing/2014/main" id="{9DC1D971-70CF-1FC3-ED6C-852ED33C75AF}"/>
              </a:ext>
            </a:extLst>
          </p:cNvPr>
          <p:cNvGrpSpPr/>
          <p:nvPr/>
        </p:nvGrpSpPr>
        <p:grpSpPr>
          <a:xfrm>
            <a:off x="8602465" y="2653656"/>
            <a:ext cx="638735" cy="668253"/>
            <a:chOff x="5716825" y="3235950"/>
            <a:chExt cx="300900" cy="29537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97" name="Google Shape;10479;p74">
              <a:extLst>
                <a:ext uri="{FF2B5EF4-FFF2-40B4-BE49-F238E27FC236}">
                  <a16:creationId xmlns:a16="http://schemas.microsoft.com/office/drawing/2014/main" id="{7CF01332-E6DC-F3FD-224A-C7B9B5B71416}"/>
                </a:ext>
              </a:extLst>
            </p:cNvPr>
            <p:cNvSpPr/>
            <p:nvPr/>
          </p:nvSpPr>
          <p:spPr>
            <a:xfrm>
              <a:off x="5716825" y="3309975"/>
              <a:ext cx="137075" cy="146525"/>
            </a:xfrm>
            <a:custGeom>
              <a:avLst/>
              <a:gdLst/>
              <a:ahLst/>
              <a:cxnLst/>
              <a:rect l="l" t="t" r="r" b="b"/>
              <a:pathLst>
                <a:path w="5483" h="5861" extrusionOk="0">
                  <a:moveTo>
                    <a:pt x="2584" y="1"/>
                  </a:moveTo>
                  <a:lnTo>
                    <a:pt x="410" y="2206"/>
                  </a:lnTo>
                  <a:cubicBezTo>
                    <a:pt x="1" y="2615"/>
                    <a:pt x="1" y="3277"/>
                    <a:pt x="410" y="3655"/>
                  </a:cubicBezTo>
                  <a:lnTo>
                    <a:pt x="2584" y="5860"/>
                  </a:lnTo>
                  <a:lnTo>
                    <a:pt x="3781" y="4632"/>
                  </a:lnTo>
                  <a:cubicBezTo>
                    <a:pt x="3844" y="4584"/>
                    <a:pt x="3939" y="4561"/>
                    <a:pt x="4029" y="4561"/>
                  </a:cubicBezTo>
                  <a:cubicBezTo>
                    <a:pt x="4120" y="4561"/>
                    <a:pt x="4206" y="4584"/>
                    <a:pt x="4254" y="4632"/>
                  </a:cubicBezTo>
                  <a:lnTo>
                    <a:pt x="4726" y="5104"/>
                  </a:lnTo>
                  <a:cubicBezTo>
                    <a:pt x="4789" y="5167"/>
                    <a:pt x="4884" y="5199"/>
                    <a:pt x="4974" y="5199"/>
                  </a:cubicBezTo>
                  <a:cubicBezTo>
                    <a:pt x="5065" y="5199"/>
                    <a:pt x="5152" y="5167"/>
                    <a:pt x="5199" y="5104"/>
                  </a:cubicBezTo>
                  <a:cubicBezTo>
                    <a:pt x="5325" y="5010"/>
                    <a:pt x="5325" y="4758"/>
                    <a:pt x="5199" y="4632"/>
                  </a:cubicBezTo>
                  <a:lnTo>
                    <a:pt x="4726" y="4159"/>
                  </a:lnTo>
                  <a:cubicBezTo>
                    <a:pt x="4632" y="4065"/>
                    <a:pt x="4632" y="3813"/>
                    <a:pt x="4726" y="3687"/>
                  </a:cubicBezTo>
                  <a:lnTo>
                    <a:pt x="5482" y="2962"/>
                  </a:lnTo>
                  <a:lnTo>
                    <a:pt x="5010" y="2489"/>
                  </a:lnTo>
                  <a:lnTo>
                    <a:pt x="4789" y="2710"/>
                  </a:lnTo>
                  <a:cubicBezTo>
                    <a:pt x="4584" y="2915"/>
                    <a:pt x="4317" y="3017"/>
                    <a:pt x="4049" y="3017"/>
                  </a:cubicBezTo>
                  <a:cubicBezTo>
                    <a:pt x="3781" y="3017"/>
                    <a:pt x="3513" y="2915"/>
                    <a:pt x="3309" y="2710"/>
                  </a:cubicBezTo>
                  <a:cubicBezTo>
                    <a:pt x="2930" y="2332"/>
                    <a:pt x="2930" y="1670"/>
                    <a:pt x="3309" y="1261"/>
                  </a:cubicBezTo>
                  <a:lnTo>
                    <a:pt x="3561" y="1040"/>
                  </a:lnTo>
                  <a:lnTo>
                    <a:pt x="25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8" name="Google Shape;10480;p74">
              <a:extLst>
                <a:ext uri="{FF2B5EF4-FFF2-40B4-BE49-F238E27FC236}">
                  <a16:creationId xmlns:a16="http://schemas.microsoft.com/office/drawing/2014/main" id="{39D360B2-535D-DBB6-5ED5-75A161B4F508}"/>
                </a:ext>
              </a:extLst>
            </p:cNvPr>
            <p:cNvSpPr/>
            <p:nvPr/>
          </p:nvSpPr>
          <p:spPr>
            <a:xfrm>
              <a:off x="5794025" y="3235950"/>
              <a:ext cx="145725" cy="133900"/>
            </a:xfrm>
            <a:custGeom>
              <a:avLst/>
              <a:gdLst/>
              <a:ahLst/>
              <a:cxnLst/>
              <a:rect l="l" t="t" r="r" b="b"/>
              <a:pathLst>
                <a:path w="5829" h="5356" extrusionOk="0">
                  <a:moveTo>
                    <a:pt x="2926" y="0"/>
                  </a:moveTo>
                  <a:cubicBezTo>
                    <a:pt x="2662" y="0"/>
                    <a:pt x="2394" y="95"/>
                    <a:pt x="2205" y="284"/>
                  </a:cubicBezTo>
                  <a:lnTo>
                    <a:pt x="0" y="2457"/>
                  </a:lnTo>
                  <a:lnTo>
                    <a:pt x="1229" y="3686"/>
                  </a:lnTo>
                  <a:cubicBezTo>
                    <a:pt x="1323" y="3781"/>
                    <a:pt x="1323" y="4033"/>
                    <a:pt x="1229" y="4127"/>
                  </a:cubicBezTo>
                  <a:lnTo>
                    <a:pt x="725" y="4600"/>
                  </a:lnTo>
                  <a:cubicBezTo>
                    <a:pt x="630" y="4726"/>
                    <a:pt x="630" y="4978"/>
                    <a:pt x="725" y="5072"/>
                  </a:cubicBezTo>
                  <a:cubicBezTo>
                    <a:pt x="788" y="5135"/>
                    <a:pt x="882" y="5167"/>
                    <a:pt x="977" y="5167"/>
                  </a:cubicBezTo>
                  <a:cubicBezTo>
                    <a:pt x="1071" y="5167"/>
                    <a:pt x="1166" y="5135"/>
                    <a:pt x="1229" y="5072"/>
                  </a:cubicBezTo>
                  <a:lnTo>
                    <a:pt x="1701" y="4600"/>
                  </a:lnTo>
                  <a:cubicBezTo>
                    <a:pt x="1749" y="4553"/>
                    <a:pt x="1835" y="4529"/>
                    <a:pt x="1926" y="4529"/>
                  </a:cubicBezTo>
                  <a:cubicBezTo>
                    <a:pt x="2016" y="4529"/>
                    <a:pt x="2111" y="4553"/>
                    <a:pt x="2174" y="4600"/>
                  </a:cubicBezTo>
                  <a:lnTo>
                    <a:pt x="2898" y="5356"/>
                  </a:lnTo>
                  <a:lnTo>
                    <a:pt x="3371" y="4883"/>
                  </a:lnTo>
                  <a:lnTo>
                    <a:pt x="3151" y="4663"/>
                  </a:lnTo>
                  <a:cubicBezTo>
                    <a:pt x="2741" y="4253"/>
                    <a:pt x="2741" y="3592"/>
                    <a:pt x="3151" y="3214"/>
                  </a:cubicBezTo>
                  <a:cubicBezTo>
                    <a:pt x="3340" y="3009"/>
                    <a:pt x="3607" y="2906"/>
                    <a:pt x="3875" y="2906"/>
                  </a:cubicBezTo>
                  <a:cubicBezTo>
                    <a:pt x="4143" y="2906"/>
                    <a:pt x="4411" y="3009"/>
                    <a:pt x="4600" y="3214"/>
                  </a:cubicBezTo>
                  <a:lnTo>
                    <a:pt x="4852" y="3434"/>
                  </a:lnTo>
                  <a:lnTo>
                    <a:pt x="5828" y="2457"/>
                  </a:lnTo>
                  <a:lnTo>
                    <a:pt x="3623" y="284"/>
                  </a:lnTo>
                  <a:cubicBezTo>
                    <a:pt x="3450" y="95"/>
                    <a:pt x="3190" y="0"/>
                    <a:pt x="29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9" name="Google Shape;10481;p74">
              <a:extLst>
                <a:ext uri="{FF2B5EF4-FFF2-40B4-BE49-F238E27FC236}">
                  <a16:creationId xmlns:a16="http://schemas.microsoft.com/office/drawing/2014/main" id="{2FDE6579-1A6F-705F-8808-23467BE3E617}"/>
                </a:ext>
              </a:extLst>
            </p:cNvPr>
            <p:cNvSpPr/>
            <p:nvPr/>
          </p:nvSpPr>
          <p:spPr>
            <a:xfrm>
              <a:off x="5880650" y="3309975"/>
              <a:ext cx="137075" cy="145725"/>
            </a:xfrm>
            <a:custGeom>
              <a:avLst/>
              <a:gdLst/>
              <a:ahLst/>
              <a:cxnLst/>
              <a:rect l="l" t="t" r="r" b="b"/>
              <a:pathLst>
                <a:path w="5483" h="5829" extrusionOk="0">
                  <a:moveTo>
                    <a:pt x="2899" y="1"/>
                  </a:moveTo>
                  <a:lnTo>
                    <a:pt x="1702" y="1229"/>
                  </a:lnTo>
                  <a:cubicBezTo>
                    <a:pt x="1639" y="1292"/>
                    <a:pt x="1544" y="1324"/>
                    <a:pt x="1450" y="1324"/>
                  </a:cubicBezTo>
                  <a:cubicBezTo>
                    <a:pt x="1355" y="1324"/>
                    <a:pt x="1261" y="1292"/>
                    <a:pt x="1198" y="1229"/>
                  </a:cubicBezTo>
                  <a:lnTo>
                    <a:pt x="725" y="757"/>
                  </a:lnTo>
                  <a:cubicBezTo>
                    <a:pt x="678" y="694"/>
                    <a:pt x="591" y="662"/>
                    <a:pt x="501" y="662"/>
                  </a:cubicBezTo>
                  <a:cubicBezTo>
                    <a:pt x="410" y="662"/>
                    <a:pt x="316" y="694"/>
                    <a:pt x="253" y="757"/>
                  </a:cubicBezTo>
                  <a:cubicBezTo>
                    <a:pt x="158" y="883"/>
                    <a:pt x="158" y="1103"/>
                    <a:pt x="253" y="1229"/>
                  </a:cubicBezTo>
                  <a:lnTo>
                    <a:pt x="725" y="1702"/>
                  </a:lnTo>
                  <a:cubicBezTo>
                    <a:pt x="851" y="1828"/>
                    <a:pt x="851" y="2048"/>
                    <a:pt x="725" y="2174"/>
                  </a:cubicBezTo>
                  <a:lnTo>
                    <a:pt x="1" y="2899"/>
                  </a:lnTo>
                  <a:lnTo>
                    <a:pt x="473" y="3372"/>
                  </a:lnTo>
                  <a:lnTo>
                    <a:pt x="694" y="3151"/>
                  </a:lnTo>
                  <a:cubicBezTo>
                    <a:pt x="898" y="2946"/>
                    <a:pt x="1166" y="2844"/>
                    <a:pt x="1434" y="2844"/>
                  </a:cubicBezTo>
                  <a:cubicBezTo>
                    <a:pt x="1702" y="2844"/>
                    <a:pt x="1970" y="2946"/>
                    <a:pt x="2174" y="3151"/>
                  </a:cubicBezTo>
                  <a:cubicBezTo>
                    <a:pt x="2552" y="3529"/>
                    <a:pt x="2552" y="4222"/>
                    <a:pt x="2174" y="4600"/>
                  </a:cubicBezTo>
                  <a:lnTo>
                    <a:pt x="1922" y="4852"/>
                  </a:lnTo>
                  <a:lnTo>
                    <a:pt x="2899" y="5829"/>
                  </a:lnTo>
                  <a:lnTo>
                    <a:pt x="5073" y="3655"/>
                  </a:lnTo>
                  <a:cubicBezTo>
                    <a:pt x="5482" y="3277"/>
                    <a:pt x="5482" y="2615"/>
                    <a:pt x="5073" y="2206"/>
                  </a:cubicBezTo>
                  <a:lnTo>
                    <a:pt x="28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0" name="Google Shape;10482;p74">
              <a:extLst>
                <a:ext uri="{FF2B5EF4-FFF2-40B4-BE49-F238E27FC236}">
                  <a16:creationId xmlns:a16="http://schemas.microsoft.com/office/drawing/2014/main" id="{B8158E12-4DC6-BAA8-FBCF-8DC8A61FE69D}"/>
                </a:ext>
              </a:extLst>
            </p:cNvPr>
            <p:cNvSpPr/>
            <p:nvPr/>
          </p:nvSpPr>
          <p:spPr>
            <a:xfrm>
              <a:off x="5794025" y="3396625"/>
              <a:ext cx="147300" cy="134700"/>
            </a:xfrm>
            <a:custGeom>
              <a:avLst/>
              <a:gdLst/>
              <a:ahLst/>
              <a:cxnLst/>
              <a:rect l="l" t="t" r="r" b="b"/>
              <a:pathLst>
                <a:path w="5892" h="5388" extrusionOk="0">
                  <a:moveTo>
                    <a:pt x="2993" y="0"/>
                  </a:moveTo>
                  <a:lnTo>
                    <a:pt x="2520" y="473"/>
                  </a:lnTo>
                  <a:lnTo>
                    <a:pt x="2741" y="725"/>
                  </a:lnTo>
                  <a:cubicBezTo>
                    <a:pt x="3151" y="1103"/>
                    <a:pt x="3151" y="1764"/>
                    <a:pt x="2741" y="2174"/>
                  </a:cubicBezTo>
                  <a:cubicBezTo>
                    <a:pt x="2505" y="2363"/>
                    <a:pt x="2221" y="2457"/>
                    <a:pt x="1949" y="2457"/>
                  </a:cubicBezTo>
                  <a:cubicBezTo>
                    <a:pt x="1678" y="2457"/>
                    <a:pt x="1418" y="2363"/>
                    <a:pt x="1229" y="2174"/>
                  </a:cubicBezTo>
                  <a:lnTo>
                    <a:pt x="977" y="1922"/>
                  </a:lnTo>
                  <a:lnTo>
                    <a:pt x="0" y="2930"/>
                  </a:lnTo>
                  <a:lnTo>
                    <a:pt x="2205" y="5072"/>
                  </a:lnTo>
                  <a:cubicBezTo>
                    <a:pt x="2394" y="5293"/>
                    <a:pt x="2678" y="5387"/>
                    <a:pt x="2930" y="5387"/>
                  </a:cubicBezTo>
                  <a:cubicBezTo>
                    <a:pt x="3214" y="5387"/>
                    <a:pt x="3497" y="5293"/>
                    <a:pt x="3686" y="5072"/>
                  </a:cubicBezTo>
                  <a:lnTo>
                    <a:pt x="5891" y="2930"/>
                  </a:lnTo>
                  <a:lnTo>
                    <a:pt x="4663" y="1701"/>
                  </a:lnTo>
                  <a:cubicBezTo>
                    <a:pt x="4568" y="1575"/>
                    <a:pt x="4568" y="1355"/>
                    <a:pt x="4663" y="1229"/>
                  </a:cubicBezTo>
                  <a:lnTo>
                    <a:pt x="5167" y="756"/>
                  </a:lnTo>
                  <a:cubicBezTo>
                    <a:pt x="5261" y="630"/>
                    <a:pt x="5261" y="410"/>
                    <a:pt x="5167" y="284"/>
                  </a:cubicBezTo>
                  <a:cubicBezTo>
                    <a:pt x="5104" y="221"/>
                    <a:pt x="5009" y="189"/>
                    <a:pt x="4915" y="189"/>
                  </a:cubicBezTo>
                  <a:cubicBezTo>
                    <a:pt x="4820" y="189"/>
                    <a:pt x="4726" y="221"/>
                    <a:pt x="4663" y="284"/>
                  </a:cubicBezTo>
                  <a:lnTo>
                    <a:pt x="4190" y="756"/>
                  </a:lnTo>
                  <a:cubicBezTo>
                    <a:pt x="4143" y="819"/>
                    <a:pt x="4056" y="851"/>
                    <a:pt x="3966" y="851"/>
                  </a:cubicBezTo>
                  <a:cubicBezTo>
                    <a:pt x="3875" y="851"/>
                    <a:pt x="3781" y="819"/>
                    <a:pt x="3718" y="756"/>
                  </a:cubicBezTo>
                  <a:lnTo>
                    <a:pt x="29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01" name="Google Shape;10101;p74">
            <a:extLst>
              <a:ext uri="{FF2B5EF4-FFF2-40B4-BE49-F238E27FC236}">
                <a16:creationId xmlns:a16="http://schemas.microsoft.com/office/drawing/2014/main" id="{33F25A0C-1F51-3D45-28AB-3FF2A4F9659B}"/>
              </a:ext>
            </a:extLst>
          </p:cNvPr>
          <p:cNvGrpSpPr/>
          <p:nvPr/>
        </p:nvGrpSpPr>
        <p:grpSpPr>
          <a:xfrm>
            <a:off x="11384593" y="5555348"/>
            <a:ext cx="437240" cy="432208"/>
            <a:chOff x="-62511900" y="4129100"/>
            <a:chExt cx="304050" cy="28200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02" name="Google Shape;10102;p74">
              <a:extLst>
                <a:ext uri="{FF2B5EF4-FFF2-40B4-BE49-F238E27FC236}">
                  <a16:creationId xmlns:a16="http://schemas.microsoft.com/office/drawing/2014/main" id="{A3B1D76E-AA1F-2398-877E-5EFB51E6D140}"/>
                </a:ext>
              </a:extLst>
            </p:cNvPr>
            <p:cNvSpPr/>
            <p:nvPr/>
          </p:nvSpPr>
          <p:spPr>
            <a:xfrm>
              <a:off x="-62414225" y="4203925"/>
              <a:ext cx="206375" cy="207175"/>
            </a:xfrm>
            <a:custGeom>
              <a:avLst/>
              <a:gdLst/>
              <a:ahLst/>
              <a:cxnLst/>
              <a:rect l="l" t="t" r="r" b="b"/>
              <a:pathLst>
                <a:path w="8255" h="8287" extrusionOk="0">
                  <a:moveTo>
                    <a:pt x="4128" y="1229"/>
                  </a:moveTo>
                  <a:cubicBezTo>
                    <a:pt x="4348" y="1229"/>
                    <a:pt x="4506" y="1418"/>
                    <a:pt x="4506" y="1670"/>
                  </a:cubicBezTo>
                  <a:lnTo>
                    <a:pt x="4506" y="1922"/>
                  </a:lnTo>
                  <a:cubicBezTo>
                    <a:pt x="4978" y="2080"/>
                    <a:pt x="5356" y="2552"/>
                    <a:pt x="5356" y="3119"/>
                  </a:cubicBezTo>
                  <a:cubicBezTo>
                    <a:pt x="5356" y="3340"/>
                    <a:pt x="5136" y="3498"/>
                    <a:pt x="4947" y="3498"/>
                  </a:cubicBezTo>
                  <a:cubicBezTo>
                    <a:pt x="4726" y="3498"/>
                    <a:pt x="4506" y="3308"/>
                    <a:pt x="4506" y="3119"/>
                  </a:cubicBezTo>
                  <a:cubicBezTo>
                    <a:pt x="4506" y="2867"/>
                    <a:pt x="4317" y="2710"/>
                    <a:pt x="4128" y="2710"/>
                  </a:cubicBezTo>
                  <a:cubicBezTo>
                    <a:pt x="3939" y="2710"/>
                    <a:pt x="3687" y="2930"/>
                    <a:pt x="3687" y="3119"/>
                  </a:cubicBezTo>
                  <a:cubicBezTo>
                    <a:pt x="3718" y="3340"/>
                    <a:pt x="4033" y="3592"/>
                    <a:pt x="4411" y="3813"/>
                  </a:cubicBezTo>
                  <a:cubicBezTo>
                    <a:pt x="4821" y="4128"/>
                    <a:pt x="5388" y="4537"/>
                    <a:pt x="5388" y="5199"/>
                  </a:cubicBezTo>
                  <a:cubicBezTo>
                    <a:pt x="5388" y="5766"/>
                    <a:pt x="5041" y="6175"/>
                    <a:pt x="4569" y="6396"/>
                  </a:cubicBezTo>
                  <a:lnTo>
                    <a:pt x="4569" y="6648"/>
                  </a:lnTo>
                  <a:cubicBezTo>
                    <a:pt x="4569" y="6900"/>
                    <a:pt x="4348" y="7089"/>
                    <a:pt x="4159" y="7089"/>
                  </a:cubicBezTo>
                  <a:cubicBezTo>
                    <a:pt x="3970" y="7089"/>
                    <a:pt x="3718" y="6900"/>
                    <a:pt x="3718" y="6648"/>
                  </a:cubicBezTo>
                  <a:lnTo>
                    <a:pt x="3718" y="6396"/>
                  </a:lnTo>
                  <a:cubicBezTo>
                    <a:pt x="3245" y="6238"/>
                    <a:pt x="2899" y="5766"/>
                    <a:pt x="2899" y="5199"/>
                  </a:cubicBezTo>
                  <a:cubicBezTo>
                    <a:pt x="2899" y="4978"/>
                    <a:pt x="3088" y="4821"/>
                    <a:pt x="3308" y="4821"/>
                  </a:cubicBezTo>
                  <a:cubicBezTo>
                    <a:pt x="3498" y="4821"/>
                    <a:pt x="3687" y="5010"/>
                    <a:pt x="3687" y="5199"/>
                  </a:cubicBezTo>
                  <a:cubicBezTo>
                    <a:pt x="3687" y="5451"/>
                    <a:pt x="3876" y="5608"/>
                    <a:pt x="4128" y="5608"/>
                  </a:cubicBezTo>
                  <a:cubicBezTo>
                    <a:pt x="4348" y="5608"/>
                    <a:pt x="4506" y="5388"/>
                    <a:pt x="4506" y="5199"/>
                  </a:cubicBezTo>
                  <a:cubicBezTo>
                    <a:pt x="4506" y="4978"/>
                    <a:pt x="4191" y="4726"/>
                    <a:pt x="3844" y="4506"/>
                  </a:cubicBezTo>
                  <a:cubicBezTo>
                    <a:pt x="3403" y="4191"/>
                    <a:pt x="2867" y="3781"/>
                    <a:pt x="2867" y="3119"/>
                  </a:cubicBezTo>
                  <a:cubicBezTo>
                    <a:pt x="2867" y="2552"/>
                    <a:pt x="3214" y="2143"/>
                    <a:pt x="3687" y="1922"/>
                  </a:cubicBezTo>
                  <a:lnTo>
                    <a:pt x="3687" y="1670"/>
                  </a:lnTo>
                  <a:cubicBezTo>
                    <a:pt x="3687" y="1418"/>
                    <a:pt x="3876" y="1229"/>
                    <a:pt x="4128" y="1229"/>
                  </a:cubicBezTo>
                  <a:close/>
                  <a:moveTo>
                    <a:pt x="4128" y="0"/>
                  </a:moveTo>
                  <a:cubicBezTo>
                    <a:pt x="1828" y="0"/>
                    <a:pt x="0" y="1859"/>
                    <a:pt x="0" y="4128"/>
                  </a:cubicBezTo>
                  <a:cubicBezTo>
                    <a:pt x="0" y="6427"/>
                    <a:pt x="1828" y="8286"/>
                    <a:pt x="4128" y="8286"/>
                  </a:cubicBezTo>
                  <a:cubicBezTo>
                    <a:pt x="6396" y="8286"/>
                    <a:pt x="8255" y="6427"/>
                    <a:pt x="8255" y="4128"/>
                  </a:cubicBezTo>
                  <a:cubicBezTo>
                    <a:pt x="8255" y="1859"/>
                    <a:pt x="6396" y="0"/>
                    <a:pt x="41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3" name="Google Shape;10103;p74">
              <a:extLst>
                <a:ext uri="{FF2B5EF4-FFF2-40B4-BE49-F238E27FC236}">
                  <a16:creationId xmlns:a16="http://schemas.microsoft.com/office/drawing/2014/main" id="{D11314D9-2AE0-58E0-30A3-6CE6B81AE81C}"/>
                </a:ext>
              </a:extLst>
            </p:cNvPr>
            <p:cNvSpPr/>
            <p:nvPr/>
          </p:nvSpPr>
          <p:spPr>
            <a:xfrm>
              <a:off x="-62511100" y="4129100"/>
              <a:ext cx="159900" cy="74850"/>
            </a:xfrm>
            <a:custGeom>
              <a:avLst/>
              <a:gdLst/>
              <a:ahLst/>
              <a:cxnLst/>
              <a:rect l="l" t="t" r="r" b="b"/>
              <a:pathLst>
                <a:path w="6396" h="2994" extrusionOk="0">
                  <a:moveTo>
                    <a:pt x="3214" y="1"/>
                  </a:moveTo>
                  <a:cubicBezTo>
                    <a:pt x="1450" y="1"/>
                    <a:pt x="0" y="662"/>
                    <a:pt x="0" y="1513"/>
                  </a:cubicBezTo>
                  <a:cubicBezTo>
                    <a:pt x="0" y="2332"/>
                    <a:pt x="1450" y="2993"/>
                    <a:pt x="3214" y="2993"/>
                  </a:cubicBezTo>
                  <a:cubicBezTo>
                    <a:pt x="4947" y="2993"/>
                    <a:pt x="6396" y="2332"/>
                    <a:pt x="6396" y="1513"/>
                  </a:cubicBezTo>
                  <a:cubicBezTo>
                    <a:pt x="6396" y="662"/>
                    <a:pt x="4947" y="1"/>
                    <a:pt x="32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4" name="Google Shape;10104;p74">
              <a:extLst>
                <a:ext uri="{FF2B5EF4-FFF2-40B4-BE49-F238E27FC236}">
                  <a16:creationId xmlns:a16="http://schemas.microsoft.com/office/drawing/2014/main" id="{83BA0959-4144-240A-95C7-94FF52CF8579}"/>
                </a:ext>
              </a:extLst>
            </p:cNvPr>
            <p:cNvSpPr/>
            <p:nvPr/>
          </p:nvSpPr>
          <p:spPr>
            <a:xfrm>
              <a:off x="-62511100" y="4207075"/>
              <a:ext cx="110275" cy="59875"/>
            </a:xfrm>
            <a:custGeom>
              <a:avLst/>
              <a:gdLst/>
              <a:ahLst/>
              <a:cxnLst/>
              <a:rect l="l" t="t" r="r" b="b"/>
              <a:pathLst>
                <a:path w="4411" h="2395" extrusionOk="0">
                  <a:moveTo>
                    <a:pt x="0" y="0"/>
                  </a:moveTo>
                  <a:lnTo>
                    <a:pt x="0" y="1135"/>
                  </a:lnTo>
                  <a:cubicBezTo>
                    <a:pt x="0" y="1450"/>
                    <a:pt x="347" y="1765"/>
                    <a:pt x="882" y="2017"/>
                  </a:cubicBezTo>
                  <a:cubicBezTo>
                    <a:pt x="1355" y="2237"/>
                    <a:pt x="2332" y="2395"/>
                    <a:pt x="3151" y="2395"/>
                  </a:cubicBezTo>
                  <a:lnTo>
                    <a:pt x="3308" y="2395"/>
                  </a:lnTo>
                  <a:cubicBezTo>
                    <a:pt x="3560" y="1733"/>
                    <a:pt x="3907" y="1135"/>
                    <a:pt x="4411" y="631"/>
                  </a:cubicBezTo>
                  <a:lnTo>
                    <a:pt x="4411" y="631"/>
                  </a:lnTo>
                  <a:cubicBezTo>
                    <a:pt x="4033" y="694"/>
                    <a:pt x="3623" y="757"/>
                    <a:pt x="3182" y="757"/>
                  </a:cubicBezTo>
                  <a:cubicBezTo>
                    <a:pt x="2363" y="757"/>
                    <a:pt x="1261" y="599"/>
                    <a:pt x="567" y="316"/>
                  </a:cubicBezTo>
                  <a:cubicBezTo>
                    <a:pt x="347" y="221"/>
                    <a:pt x="158" y="127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5" name="Google Shape;10105;p74">
              <a:extLst>
                <a:ext uri="{FF2B5EF4-FFF2-40B4-BE49-F238E27FC236}">
                  <a16:creationId xmlns:a16="http://schemas.microsoft.com/office/drawing/2014/main" id="{972AFCD7-D691-0BC7-B4BD-962160A8A9C1}"/>
                </a:ext>
              </a:extLst>
            </p:cNvPr>
            <p:cNvSpPr/>
            <p:nvPr/>
          </p:nvSpPr>
          <p:spPr>
            <a:xfrm>
              <a:off x="-62511100" y="4329950"/>
              <a:ext cx="106350" cy="59875"/>
            </a:xfrm>
            <a:custGeom>
              <a:avLst/>
              <a:gdLst/>
              <a:ahLst/>
              <a:cxnLst/>
              <a:rect l="l" t="t" r="r" b="b"/>
              <a:pathLst>
                <a:path w="4254" h="2395" extrusionOk="0">
                  <a:moveTo>
                    <a:pt x="0" y="0"/>
                  </a:moveTo>
                  <a:lnTo>
                    <a:pt x="0" y="1197"/>
                  </a:lnTo>
                  <a:cubicBezTo>
                    <a:pt x="0" y="1701"/>
                    <a:pt x="1355" y="2395"/>
                    <a:pt x="3182" y="2395"/>
                  </a:cubicBezTo>
                  <a:cubicBezTo>
                    <a:pt x="3560" y="2395"/>
                    <a:pt x="3907" y="2363"/>
                    <a:pt x="4254" y="2332"/>
                  </a:cubicBezTo>
                  <a:cubicBezTo>
                    <a:pt x="3875" y="1859"/>
                    <a:pt x="3560" y="1355"/>
                    <a:pt x="3340" y="756"/>
                  </a:cubicBezTo>
                  <a:lnTo>
                    <a:pt x="3182" y="756"/>
                  </a:lnTo>
                  <a:cubicBezTo>
                    <a:pt x="2363" y="756"/>
                    <a:pt x="1261" y="599"/>
                    <a:pt x="567" y="315"/>
                  </a:cubicBezTo>
                  <a:cubicBezTo>
                    <a:pt x="347" y="252"/>
                    <a:pt x="158" y="12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6" name="Google Shape;10106;p74">
              <a:extLst>
                <a:ext uri="{FF2B5EF4-FFF2-40B4-BE49-F238E27FC236}">
                  <a16:creationId xmlns:a16="http://schemas.microsoft.com/office/drawing/2014/main" id="{8C54BA9F-0028-2368-2A3E-DA548410D685}"/>
                </a:ext>
              </a:extLst>
            </p:cNvPr>
            <p:cNvSpPr/>
            <p:nvPr/>
          </p:nvSpPr>
          <p:spPr>
            <a:xfrm>
              <a:off x="-62511900" y="4268500"/>
              <a:ext cx="78000" cy="60675"/>
            </a:xfrm>
            <a:custGeom>
              <a:avLst/>
              <a:gdLst/>
              <a:ahLst/>
              <a:cxnLst/>
              <a:rect l="l" t="t" r="r" b="b"/>
              <a:pathLst>
                <a:path w="3120" h="2427" extrusionOk="0">
                  <a:moveTo>
                    <a:pt x="1" y="1"/>
                  </a:moveTo>
                  <a:lnTo>
                    <a:pt x="1" y="1167"/>
                  </a:lnTo>
                  <a:lnTo>
                    <a:pt x="32" y="1167"/>
                  </a:lnTo>
                  <a:cubicBezTo>
                    <a:pt x="32" y="1482"/>
                    <a:pt x="379" y="1797"/>
                    <a:pt x="914" y="2017"/>
                  </a:cubicBezTo>
                  <a:cubicBezTo>
                    <a:pt x="1387" y="2238"/>
                    <a:pt x="2332" y="2395"/>
                    <a:pt x="3120" y="2427"/>
                  </a:cubicBezTo>
                  <a:cubicBezTo>
                    <a:pt x="3057" y="2143"/>
                    <a:pt x="3025" y="1860"/>
                    <a:pt x="3025" y="1608"/>
                  </a:cubicBezTo>
                  <a:cubicBezTo>
                    <a:pt x="3025" y="1324"/>
                    <a:pt x="3088" y="1041"/>
                    <a:pt x="3120" y="757"/>
                  </a:cubicBezTo>
                  <a:cubicBezTo>
                    <a:pt x="2332" y="757"/>
                    <a:pt x="1230" y="599"/>
                    <a:pt x="536" y="316"/>
                  </a:cubicBezTo>
                  <a:cubicBezTo>
                    <a:pt x="347" y="253"/>
                    <a:pt x="158" y="127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07" name="Google Shape;10125;p74">
            <a:extLst>
              <a:ext uri="{FF2B5EF4-FFF2-40B4-BE49-F238E27FC236}">
                <a16:creationId xmlns:a16="http://schemas.microsoft.com/office/drawing/2014/main" id="{C3B02B69-085A-A835-5C3F-32BE71316CA9}"/>
              </a:ext>
            </a:extLst>
          </p:cNvPr>
          <p:cNvGrpSpPr/>
          <p:nvPr/>
        </p:nvGrpSpPr>
        <p:grpSpPr>
          <a:xfrm>
            <a:off x="10413386" y="1752183"/>
            <a:ext cx="594012" cy="634693"/>
            <a:chOff x="-64044600" y="3360375"/>
            <a:chExt cx="315850" cy="31665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08" name="Google Shape;10126;p74">
              <a:extLst>
                <a:ext uri="{FF2B5EF4-FFF2-40B4-BE49-F238E27FC236}">
                  <a16:creationId xmlns:a16="http://schemas.microsoft.com/office/drawing/2014/main" id="{156EC7F1-B9BA-1C7E-40FB-9DA2F9FA3BC9}"/>
                </a:ext>
              </a:extLst>
            </p:cNvPr>
            <p:cNvSpPr/>
            <p:nvPr/>
          </p:nvSpPr>
          <p:spPr>
            <a:xfrm>
              <a:off x="-63980025" y="3532875"/>
              <a:ext cx="185900" cy="144150"/>
            </a:xfrm>
            <a:custGeom>
              <a:avLst/>
              <a:gdLst/>
              <a:ahLst/>
              <a:cxnLst/>
              <a:rect l="l" t="t" r="r" b="b"/>
              <a:pathLst>
                <a:path w="7436" h="5766" extrusionOk="0">
                  <a:moveTo>
                    <a:pt x="410" y="0"/>
                  </a:moveTo>
                  <a:cubicBezTo>
                    <a:pt x="158" y="0"/>
                    <a:pt x="1" y="189"/>
                    <a:pt x="1" y="410"/>
                  </a:cubicBezTo>
                  <a:cubicBezTo>
                    <a:pt x="1" y="662"/>
                    <a:pt x="190" y="820"/>
                    <a:pt x="410" y="820"/>
                  </a:cubicBezTo>
                  <a:lnTo>
                    <a:pt x="883" y="820"/>
                  </a:lnTo>
                  <a:lnTo>
                    <a:pt x="1670" y="5419"/>
                  </a:lnTo>
                  <a:cubicBezTo>
                    <a:pt x="1702" y="5608"/>
                    <a:pt x="1859" y="5766"/>
                    <a:pt x="2048" y="5766"/>
                  </a:cubicBezTo>
                  <a:lnTo>
                    <a:pt x="5356" y="5766"/>
                  </a:lnTo>
                  <a:cubicBezTo>
                    <a:pt x="5545" y="5766"/>
                    <a:pt x="5766" y="5608"/>
                    <a:pt x="5766" y="5419"/>
                  </a:cubicBezTo>
                  <a:lnTo>
                    <a:pt x="6554" y="820"/>
                  </a:lnTo>
                  <a:lnTo>
                    <a:pt x="7026" y="820"/>
                  </a:lnTo>
                  <a:cubicBezTo>
                    <a:pt x="7247" y="820"/>
                    <a:pt x="7404" y="630"/>
                    <a:pt x="7404" y="410"/>
                  </a:cubicBezTo>
                  <a:cubicBezTo>
                    <a:pt x="7436" y="189"/>
                    <a:pt x="7247" y="0"/>
                    <a:pt x="70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9" name="Google Shape;10127;p74">
              <a:extLst>
                <a:ext uri="{FF2B5EF4-FFF2-40B4-BE49-F238E27FC236}">
                  <a16:creationId xmlns:a16="http://schemas.microsoft.com/office/drawing/2014/main" id="{1EA59E75-A5EE-BE8F-D30E-FE7269891570}"/>
                </a:ext>
              </a:extLst>
            </p:cNvPr>
            <p:cNvSpPr/>
            <p:nvPr/>
          </p:nvSpPr>
          <p:spPr>
            <a:xfrm>
              <a:off x="-64044600" y="3360375"/>
              <a:ext cx="315850" cy="152825"/>
            </a:xfrm>
            <a:custGeom>
              <a:avLst/>
              <a:gdLst/>
              <a:ahLst/>
              <a:cxnLst/>
              <a:rect l="l" t="t" r="r" b="b"/>
              <a:pathLst>
                <a:path w="12634" h="6113" extrusionOk="0">
                  <a:moveTo>
                    <a:pt x="378" y="1"/>
                  </a:moveTo>
                  <a:cubicBezTo>
                    <a:pt x="158" y="1"/>
                    <a:pt x="0" y="190"/>
                    <a:pt x="0" y="442"/>
                  </a:cubicBezTo>
                  <a:lnTo>
                    <a:pt x="0" y="5672"/>
                  </a:lnTo>
                  <a:cubicBezTo>
                    <a:pt x="0" y="5892"/>
                    <a:pt x="189" y="6113"/>
                    <a:pt x="378" y="6113"/>
                  </a:cubicBezTo>
                  <a:lnTo>
                    <a:pt x="3088" y="6113"/>
                  </a:lnTo>
                  <a:cubicBezTo>
                    <a:pt x="3245" y="5514"/>
                    <a:pt x="3560" y="4947"/>
                    <a:pt x="4001" y="4569"/>
                  </a:cubicBezTo>
                  <a:cubicBezTo>
                    <a:pt x="3875" y="4285"/>
                    <a:pt x="3812" y="3970"/>
                    <a:pt x="3812" y="3624"/>
                  </a:cubicBezTo>
                  <a:cubicBezTo>
                    <a:pt x="3812" y="2238"/>
                    <a:pt x="4915" y="1135"/>
                    <a:pt x="6301" y="1135"/>
                  </a:cubicBezTo>
                  <a:cubicBezTo>
                    <a:pt x="7656" y="1135"/>
                    <a:pt x="8759" y="2238"/>
                    <a:pt x="8759" y="3624"/>
                  </a:cubicBezTo>
                  <a:cubicBezTo>
                    <a:pt x="8759" y="3939"/>
                    <a:pt x="8696" y="4254"/>
                    <a:pt x="8570" y="4569"/>
                  </a:cubicBezTo>
                  <a:cubicBezTo>
                    <a:pt x="9011" y="5010"/>
                    <a:pt x="9326" y="5514"/>
                    <a:pt x="9483" y="6113"/>
                  </a:cubicBezTo>
                  <a:lnTo>
                    <a:pt x="12193" y="6113"/>
                  </a:lnTo>
                  <a:cubicBezTo>
                    <a:pt x="12445" y="6113"/>
                    <a:pt x="12602" y="5892"/>
                    <a:pt x="12602" y="5672"/>
                  </a:cubicBezTo>
                  <a:lnTo>
                    <a:pt x="12602" y="442"/>
                  </a:lnTo>
                  <a:cubicBezTo>
                    <a:pt x="12634" y="190"/>
                    <a:pt x="12445" y="1"/>
                    <a:pt x="122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10" name="Google Shape;10128;p74">
              <a:extLst>
                <a:ext uri="{FF2B5EF4-FFF2-40B4-BE49-F238E27FC236}">
                  <a16:creationId xmlns:a16="http://schemas.microsoft.com/office/drawing/2014/main" id="{6E385FF9-97DF-929C-AFB6-3C80BE539067}"/>
                </a:ext>
              </a:extLst>
            </p:cNvPr>
            <p:cNvSpPr/>
            <p:nvPr/>
          </p:nvSpPr>
          <p:spPr>
            <a:xfrm>
              <a:off x="-63945375" y="3408425"/>
              <a:ext cx="117375" cy="103200"/>
            </a:xfrm>
            <a:custGeom>
              <a:avLst/>
              <a:gdLst/>
              <a:ahLst/>
              <a:cxnLst/>
              <a:rect l="l" t="t" r="r" b="b"/>
              <a:pathLst>
                <a:path w="4695" h="4128" extrusionOk="0">
                  <a:moveTo>
                    <a:pt x="2364" y="1"/>
                  </a:moveTo>
                  <a:cubicBezTo>
                    <a:pt x="1450" y="1"/>
                    <a:pt x="694" y="757"/>
                    <a:pt x="694" y="1670"/>
                  </a:cubicBezTo>
                  <a:cubicBezTo>
                    <a:pt x="694" y="2080"/>
                    <a:pt x="851" y="2489"/>
                    <a:pt x="1167" y="2805"/>
                  </a:cubicBezTo>
                  <a:cubicBezTo>
                    <a:pt x="599" y="3120"/>
                    <a:pt x="190" y="3592"/>
                    <a:pt x="1" y="4128"/>
                  </a:cubicBezTo>
                  <a:lnTo>
                    <a:pt x="4695" y="4128"/>
                  </a:lnTo>
                  <a:cubicBezTo>
                    <a:pt x="4475" y="3561"/>
                    <a:pt x="4065" y="3088"/>
                    <a:pt x="3529" y="2805"/>
                  </a:cubicBezTo>
                  <a:cubicBezTo>
                    <a:pt x="3813" y="2489"/>
                    <a:pt x="4002" y="2080"/>
                    <a:pt x="4002" y="1670"/>
                  </a:cubicBezTo>
                  <a:cubicBezTo>
                    <a:pt x="4002" y="757"/>
                    <a:pt x="3277" y="1"/>
                    <a:pt x="23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sp>
        <p:nvSpPr>
          <p:cNvPr id="211" name="Text Placeholder 1">
            <a:extLst>
              <a:ext uri="{FF2B5EF4-FFF2-40B4-BE49-F238E27FC236}">
                <a16:creationId xmlns:a16="http://schemas.microsoft.com/office/drawing/2014/main" id="{D9C85CF7-FD79-DA8A-7808-AB4CF7D81911}"/>
              </a:ext>
            </a:extLst>
          </p:cNvPr>
          <p:cNvSpPr txBox="1">
            <a:spLocks/>
          </p:cNvSpPr>
          <p:nvPr/>
        </p:nvSpPr>
        <p:spPr>
          <a:xfrm>
            <a:off x="307184" y="166273"/>
            <a:ext cx="11573197" cy="72424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dirty="0"/>
              <a:t>Fully Editable Icon Sets: B</a:t>
            </a:r>
          </a:p>
        </p:txBody>
      </p:sp>
    </p:spTree>
    <p:extLst>
      <p:ext uri="{BB962C8B-B14F-4D97-AF65-F5344CB8AC3E}">
        <p14:creationId xmlns:p14="http://schemas.microsoft.com/office/powerpoint/2010/main" val="11800162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68">
            <a:extLst>
              <a:ext uri="{FF2B5EF4-FFF2-40B4-BE49-F238E27FC236}">
                <a16:creationId xmlns:a16="http://schemas.microsoft.com/office/drawing/2014/main" id="{49DF7D11-CAE7-E46F-718F-3B69C79CD0E2}"/>
              </a:ext>
            </a:extLst>
          </p:cNvPr>
          <p:cNvSpPr/>
          <p:nvPr/>
        </p:nvSpPr>
        <p:spPr>
          <a:xfrm rot="10800000">
            <a:off x="8394012" y="4492694"/>
            <a:ext cx="249709" cy="777639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4E38AE6D-68D1-3E9C-F761-EAE882322A50}"/>
              </a:ext>
            </a:extLst>
          </p:cNvPr>
          <p:cNvSpPr/>
          <p:nvPr/>
        </p:nvSpPr>
        <p:spPr>
          <a:xfrm>
            <a:off x="9031693" y="4582472"/>
            <a:ext cx="599051" cy="598077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4" name="Freeform 18">
            <a:extLst>
              <a:ext uri="{FF2B5EF4-FFF2-40B4-BE49-F238E27FC236}">
                <a16:creationId xmlns:a16="http://schemas.microsoft.com/office/drawing/2014/main" id="{F0853FAC-CDF0-00BA-3252-CBEFFD056A9A}"/>
              </a:ext>
            </a:extLst>
          </p:cNvPr>
          <p:cNvSpPr/>
          <p:nvPr/>
        </p:nvSpPr>
        <p:spPr>
          <a:xfrm>
            <a:off x="10920493" y="4648060"/>
            <a:ext cx="578527" cy="466913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5" name="Rounded Rectangle 25">
            <a:extLst>
              <a:ext uri="{FF2B5EF4-FFF2-40B4-BE49-F238E27FC236}">
                <a16:creationId xmlns:a16="http://schemas.microsoft.com/office/drawing/2014/main" id="{DC531ED1-D9A8-DA05-D513-19684E8C2B92}"/>
              </a:ext>
            </a:extLst>
          </p:cNvPr>
          <p:cNvSpPr/>
          <p:nvPr/>
        </p:nvSpPr>
        <p:spPr>
          <a:xfrm>
            <a:off x="10979053" y="5849481"/>
            <a:ext cx="664123" cy="486699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6" name="Donut 39">
            <a:extLst>
              <a:ext uri="{FF2B5EF4-FFF2-40B4-BE49-F238E27FC236}">
                <a16:creationId xmlns:a16="http://schemas.microsoft.com/office/drawing/2014/main" id="{869B9912-54A8-D62A-D34B-AD859EE51FB6}"/>
              </a:ext>
            </a:extLst>
          </p:cNvPr>
          <p:cNvSpPr/>
          <p:nvPr/>
        </p:nvSpPr>
        <p:spPr>
          <a:xfrm>
            <a:off x="4185305" y="4555925"/>
            <a:ext cx="651175" cy="65117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7" name="Chord 38">
            <a:extLst>
              <a:ext uri="{FF2B5EF4-FFF2-40B4-BE49-F238E27FC236}">
                <a16:creationId xmlns:a16="http://schemas.microsoft.com/office/drawing/2014/main" id="{0F3940B8-5CDF-F2ED-3DDF-9C6DCBC43479}"/>
              </a:ext>
            </a:extLst>
          </p:cNvPr>
          <p:cNvSpPr/>
          <p:nvPr/>
        </p:nvSpPr>
        <p:spPr>
          <a:xfrm>
            <a:off x="6671205" y="5636473"/>
            <a:ext cx="548659" cy="705543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id="{4441B2B7-40DA-3FC0-7F10-F3CB9799EC9B}"/>
              </a:ext>
            </a:extLst>
          </p:cNvPr>
          <p:cNvSpPr/>
          <p:nvPr/>
        </p:nvSpPr>
        <p:spPr>
          <a:xfrm>
            <a:off x="7508645" y="5806837"/>
            <a:ext cx="574719" cy="56869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9" name="Block Arc 25">
            <a:extLst>
              <a:ext uri="{FF2B5EF4-FFF2-40B4-BE49-F238E27FC236}">
                <a16:creationId xmlns:a16="http://schemas.microsoft.com/office/drawing/2014/main" id="{86156197-2389-460B-1B62-D5F8621656D2}"/>
              </a:ext>
            </a:extLst>
          </p:cNvPr>
          <p:cNvSpPr/>
          <p:nvPr/>
        </p:nvSpPr>
        <p:spPr>
          <a:xfrm>
            <a:off x="5130209" y="5700917"/>
            <a:ext cx="395403" cy="571239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10" name="Block Arc 31">
            <a:extLst>
              <a:ext uri="{FF2B5EF4-FFF2-40B4-BE49-F238E27FC236}">
                <a16:creationId xmlns:a16="http://schemas.microsoft.com/office/drawing/2014/main" id="{0F530DED-5D60-BADF-1460-A62FE06C4381}"/>
              </a:ext>
            </a:extLst>
          </p:cNvPr>
          <p:cNvSpPr/>
          <p:nvPr/>
        </p:nvSpPr>
        <p:spPr>
          <a:xfrm>
            <a:off x="8354661" y="5743185"/>
            <a:ext cx="515883" cy="571239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11" name="Freeform 53">
            <a:extLst>
              <a:ext uri="{FF2B5EF4-FFF2-40B4-BE49-F238E27FC236}">
                <a16:creationId xmlns:a16="http://schemas.microsoft.com/office/drawing/2014/main" id="{42D38B53-C93C-76EC-59BA-04CDDBD77D16}"/>
              </a:ext>
            </a:extLst>
          </p:cNvPr>
          <p:cNvSpPr/>
          <p:nvPr/>
        </p:nvSpPr>
        <p:spPr>
          <a:xfrm>
            <a:off x="10081531" y="5778283"/>
            <a:ext cx="565332" cy="57963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12" name="Block Arc 10">
            <a:extLst>
              <a:ext uri="{FF2B5EF4-FFF2-40B4-BE49-F238E27FC236}">
                <a16:creationId xmlns:a16="http://schemas.microsoft.com/office/drawing/2014/main" id="{01554116-4715-7526-9941-997036C8BDDD}"/>
              </a:ext>
            </a:extLst>
          </p:cNvPr>
          <p:cNvSpPr/>
          <p:nvPr/>
        </p:nvSpPr>
        <p:spPr>
          <a:xfrm>
            <a:off x="4995575" y="4686446"/>
            <a:ext cx="695288" cy="47095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13" name="Freeform 55">
            <a:extLst>
              <a:ext uri="{FF2B5EF4-FFF2-40B4-BE49-F238E27FC236}">
                <a16:creationId xmlns:a16="http://schemas.microsoft.com/office/drawing/2014/main" id="{D9F58F2C-9F59-A796-1832-6345EF25910F}"/>
              </a:ext>
            </a:extLst>
          </p:cNvPr>
          <p:cNvSpPr/>
          <p:nvPr/>
        </p:nvSpPr>
        <p:spPr>
          <a:xfrm>
            <a:off x="4385172" y="5548272"/>
            <a:ext cx="357713" cy="876520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14" name="Round Same Side Corner Rectangle 36">
            <a:extLst>
              <a:ext uri="{FF2B5EF4-FFF2-40B4-BE49-F238E27FC236}">
                <a16:creationId xmlns:a16="http://schemas.microsoft.com/office/drawing/2014/main" id="{D0FC465D-A6C0-46AD-DF3E-A3F3FE357871}"/>
              </a:ext>
            </a:extLst>
          </p:cNvPr>
          <p:cNvSpPr/>
          <p:nvPr/>
        </p:nvSpPr>
        <p:spPr>
          <a:xfrm>
            <a:off x="9093904" y="5778281"/>
            <a:ext cx="655441" cy="518203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15" name="Oval 21">
            <a:extLst>
              <a:ext uri="{FF2B5EF4-FFF2-40B4-BE49-F238E27FC236}">
                <a16:creationId xmlns:a16="http://schemas.microsoft.com/office/drawing/2014/main" id="{457BC7BF-5C60-B78F-0950-ED582B75BE65}"/>
              </a:ext>
            </a:extLst>
          </p:cNvPr>
          <p:cNvSpPr>
            <a:spLocks noChangeAspect="1"/>
          </p:cNvSpPr>
          <p:nvPr/>
        </p:nvSpPr>
        <p:spPr>
          <a:xfrm>
            <a:off x="5899117" y="5752367"/>
            <a:ext cx="539611" cy="54411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16" name="Oval 32">
            <a:extLst>
              <a:ext uri="{FF2B5EF4-FFF2-40B4-BE49-F238E27FC236}">
                <a16:creationId xmlns:a16="http://schemas.microsoft.com/office/drawing/2014/main" id="{33B2F819-2525-FDB9-9C76-DC5C9682E99A}"/>
              </a:ext>
            </a:extLst>
          </p:cNvPr>
          <p:cNvSpPr/>
          <p:nvPr/>
        </p:nvSpPr>
        <p:spPr>
          <a:xfrm>
            <a:off x="10018709" y="4572451"/>
            <a:ext cx="513811" cy="6181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grpSp>
        <p:nvGrpSpPr>
          <p:cNvPr id="17" name="Google Shape;6783;p88">
            <a:extLst>
              <a:ext uri="{FF2B5EF4-FFF2-40B4-BE49-F238E27FC236}">
                <a16:creationId xmlns:a16="http://schemas.microsoft.com/office/drawing/2014/main" id="{6503C4CD-D0B0-4175-EF46-65C3D109B3EC}"/>
              </a:ext>
            </a:extLst>
          </p:cNvPr>
          <p:cNvGrpSpPr/>
          <p:nvPr/>
        </p:nvGrpSpPr>
        <p:grpSpPr>
          <a:xfrm>
            <a:off x="10948069" y="1235313"/>
            <a:ext cx="566855" cy="566467"/>
            <a:chOff x="-34004625" y="3585850"/>
            <a:chExt cx="292225" cy="29202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8" name="Google Shape;6784;p88">
              <a:extLst>
                <a:ext uri="{FF2B5EF4-FFF2-40B4-BE49-F238E27FC236}">
                  <a16:creationId xmlns:a16="http://schemas.microsoft.com/office/drawing/2014/main" id="{110F5A82-AD1A-E4CC-944B-C21F091DBE2F}"/>
                </a:ext>
              </a:extLst>
            </p:cNvPr>
            <p:cNvSpPr/>
            <p:nvPr/>
          </p:nvSpPr>
          <p:spPr>
            <a:xfrm>
              <a:off x="-33832150" y="3585850"/>
              <a:ext cx="103200" cy="154200"/>
            </a:xfrm>
            <a:custGeom>
              <a:avLst/>
              <a:gdLst/>
              <a:ahLst/>
              <a:cxnLst/>
              <a:rect l="l" t="t" r="r" b="b"/>
              <a:pathLst>
                <a:path w="4128" h="6168" extrusionOk="0">
                  <a:moveTo>
                    <a:pt x="2426" y="1"/>
                  </a:moveTo>
                  <a:cubicBezTo>
                    <a:pt x="2286" y="1"/>
                    <a:pt x="2136" y="77"/>
                    <a:pt x="2112" y="244"/>
                  </a:cubicBezTo>
                  <a:lnTo>
                    <a:pt x="64" y="5064"/>
                  </a:lnTo>
                  <a:cubicBezTo>
                    <a:pt x="1" y="5222"/>
                    <a:pt x="64" y="5474"/>
                    <a:pt x="253" y="5506"/>
                  </a:cubicBezTo>
                  <a:cubicBezTo>
                    <a:pt x="295" y="5531"/>
                    <a:pt x="342" y="5543"/>
                    <a:pt x="389" y="5543"/>
                  </a:cubicBezTo>
                  <a:cubicBezTo>
                    <a:pt x="517" y="5543"/>
                    <a:pt x="648" y="5455"/>
                    <a:pt x="694" y="5317"/>
                  </a:cubicBezTo>
                  <a:lnTo>
                    <a:pt x="1261" y="4025"/>
                  </a:lnTo>
                  <a:cubicBezTo>
                    <a:pt x="1419" y="4088"/>
                    <a:pt x="1576" y="4119"/>
                    <a:pt x="1765" y="4119"/>
                  </a:cubicBezTo>
                  <a:cubicBezTo>
                    <a:pt x="1891" y="4119"/>
                    <a:pt x="1986" y="4088"/>
                    <a:pt x="2112" y="4056"/>
                  </a:cubicBezTo>
                  <a:lnTo>
                    <a:pt x="2112" y="4844"/>
                  </a:lnTo>
                  <a:cubicBezTo>
                    <a:pt x="1450" y="4970"/>
                    <a:pt x="946" y="5506"/>
                    <a:pt x="789" y="6167"/>
                  </a:cubicBezTo>
                  <a:lnTo>
                    <a:pt x="4128" y="6167"/>
                  </a:lnTo>
                  <a:cubicBezTo>
                    <a:pt x="4002" y="5506"/>
                    <a:pt x="3466" y="5001"/>
                    <a:pt x="2773" y="4844"/>
                  </a:cubicBezTo>
                  <a:lnTo>
                    <a:pt x="2773" y="3143"/>
                  </a:lnTo>
                  <a:cubicBezTo>
                    <a:pt x="2773" y="2670"/>
                    <a:pt x="2458" y="2324"/>
                    <a:pt x="2080" y="2166"/>
                  </a:cubicBezTo>
                  <a:lnTo>
                    <a:pt x="2773" y="496"/>
                  </a:lnTo>
                  <a:cubicBezTo>
                    <a:pt x="2773" y="307"/>
                    <a:pt x="2710" y="118"/>
                    <a:pt x="2553" y="24"/>
                  </a:cubicBezTo>
                  <a:cubicBezTo>
                    <a:pt x="2515" y="8"/>
                    <a:pt x="2471" y="1"/>
                    <a:pt x="24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" name="Google Shape;6785;p88">
              <a:extLst>
                <a:ext uri="{FF2B5EF4-FFF2-40B4-BE49-F238E27FC236}">
                  <a16:creationId xmlns:a16="http://schemas.microsoft.com/office/drawing/2014/main" id="{3778B202-CFE2-370C-854A-0980D8BD5B2A}"/>
                </a:ext>
              </a:extLst>
            </p:cNvPr>
            <p:cNvSpPr/>
            <p:nvPr/>
          </p:nvSpPr>
          <p:spPr>
            <a:xfrm>
              <a:off x="-34004625" y="3690400"/>
              <a:ext cx="155175" cy="187475"/>
            </a:xfrm>
            <a:custGeom>
              <a:avLst/>
              <a:gdLst/>
              <a:ahLst/>
              <a:cxnLst/>
              <a:rect l="l" t="t" r="r" b="b"/>
              <a:pathLst>
                <a:path w="6207" h="7499" extrusionOk="0">
                  <a:moveTo>
                    <a:pt x="693" y="0"/>
                  </a:moveTo>
                  <a:cubicBezTo>
                    <a:pt x="315" y="0"/>
                    <a:pt x="0" y="315"/>
                    <a:pt x="0" y="662"/>
                  </a:cubicBezTo>
                  <a:lnTo>
                    <a:pt x="0" y="6490"/>
                  </a:lnTo>
                  <a:cubicBezTo>
                    <a:pt x="32" y="7026"/>
                    <a:pt x="504" y="7498"/>
                    <a:pt x="1103" y="7498"/>
                  </a:cubicBezTo>
                  <a:lnTo>
                    <a:pt x="6207" y="7498"/>
                  </a:lnTo>
                  <a:lnTo>
                    <a:pt x="6207" y="5797"/>
                  </a:lnTo>
                  <a:cubicBezTo>
                    <a:pt x="6207" y="5608"/>
                    <a:pt x="6049" y="5451"/>
                    <a:pt x="5860" y="5451"/>
                  </a:cubicBezTo>
                  <a:lnTo>
                    <a:pt x="1765" y="5451"/>
                  </a:lnTo>
                  <a:cubicBezTo>
                    <a:pt x="1576" y="5451"/>
                    <a:pt x="1418" y="5293"/>
                    <a:pt x="1418" y="5104"/>
                  </a:cubicBezTo>
                  <a:lnTo>
                    <a:pt x="1418" y="662"/>
                  </a:lnTo>
                  <a:cubicBezTo>
                    <a:pt x="1418" y="252"/>
                    <a:pt x="1103" y="0"/>
                    <a:pt x="6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" name="Google Shape;6786;p88">
              <a:extLst>
                <a:ext uri="{FF2B5EF4-FFF2-40B4-BE49-F238E27FC236}">
                  <a16:creationId xmlns:a16="http://schemas.microsoft.com/office/drawing/2014/main" id="{9C0A0003-4696-1B7E-C199-C15CAF40675F}"/>
                </a:ext>
              </a:extLst>
            </p:cNvPr>
            <p:cNvSpPr/>
            <p:nvPr/>
          </p:nvSpPr>
          <p:spPr>
            <a:xfrm>
              <a:off x="-33936100" y="3621075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40" y="1"/>
                  </a:moveTo>
                  <a:cubicBezTo>
                    <a:pt x="473" y="1"/>
                    <a:pt x="0" y="473"/>
                    <a:pt x="0" y="1041"/>
                  </a:cubicBezTo>
                  <a:cubicBezTo>
                    <a:pt x="0" y="1576"/>
                    <a:pt x="473" y="2049"/>
                    <a:pt x="1040" y="2049"/>
                  </a:cubicBezTo>
                  <a:cubicBezTo>
                    <a:pt x="1576" y="2049"/>
                    <a:pt x="2048" y="1576"/>
                    <a:pt x="2048" y="1041"/>
                  </a:cubicBezTo>
                  <a:cubicBezTo>
                    <a:pt x="2048" y="473"/>
                    <a:pt x="1607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1" name="Google Shape;6787;p88">
              <a:extLst>
                <a:ext uri="{FF2B5EF4-FFF2-40B4-BE49-F238E27FC236}">
                  <a16:creationId xmlns:a16="http://schemas.microsoft.com/office/drawing/2014/main" id="{4FDB3E31-115E-4FBC-0C59-FC21C04338A8}"/>
                </a:ext>
              </a:extLst>
            </p:cNvPr>
            <p:cNvSpPr/>
            <p:nvPr/>
          </p:nvSpPr>
          <p:spPr>
            <a:xfrm>
              <a:off x="-33952650" y="3690125"/>
              <a:ext cx="155975" cy="186950"/>
            </a:xfrm>
            <a:custGeom>
              <a:avLst/>
              <a:gdLst/>
              <a:ahLst/>
              <a:cxnLst/>
              <a:rect l="l" t="t" r="r" b="b"/>
              <a:pathLst>
                <a:path w="6239" h="7478" extrusionOk="0">
                  <a:moveTo>
                    <a:pt x="1641" y="1"/>
                  </a:moveTo>
                  <a:cubicBezTo>
                    <a:pt x="1242" y="1"/>
                    <a:pt x="819" y="205"/>
                    <a:pt x="568" y="484"/>
                  </a:cubicBezTo>
                  <a:cubicBezTo>
                    <a:pt x="190" y="799"/>
                    <a:pt x="1" y="1209"/>
                    <a:pt x="1" y="1681"/>
                  </a:cubicBezTo>
                  <a:lnTo>
                    <a:pt x="1" y="4769"/>
                  </a:lnTo>
                  <a:lnTo>
                    <a:pt x="2679" y="4769"/>
                  </a:lnTo>
                  <a:cubicBezTo>
                    <a:pt x="2521" y="4359"/>
                    <a:pt x="2175" y="4107"/>
                    <a:pt x="1702" y="4107"/>
                  </a:cubicBezTo>
                  <a:lnTo>
                    <a:pt x="1040" y="4107"/>
                  </a:lnTo>
                  <a:cubicBezTo>
                    <a:pt x="820" y="4107"/>
                    <a:pt x="662" y="3949"/>
                    <a:pt x="662" y="3729"/>
                  </a:cubicBezTo>
                  <a:lnTo>
                    <a:pt x="662" y="2374"/>
                  </a:lnTo>
                  <a:cubicBezTo>
                    <a:pt x="662" y="2154"/>
                    <a:pt x="820" y="1996"/>
                    <a:pt x="1040" y="1996"/>
                  </a:cubicBezTo>
                  <a:cubicBezTo>
                    <a:pt x="1229" y="1996"/>
                    <a:pt x="1387" y="2154"/>
                    <a:pt x="1387" y="2374"/>
                  </a:cubicBezTo>
                  <a:lnTo>
                    <a:pt x="1387" y="3382"/>
                  </a:lnTo>
                  <a:lnTo>
                    <a:pt x="1733" y="3382"/>
                  </a:lnTo>
                  <a:cubicBezTo>
                    <a:pt x="2553" y="3382"/>
                    <a:pt x="3277" y="3981"/>
                    <a:pt x="3435" y="4769"/>
                  </a:cubicBezTo>
                  <a:lnTo>
                    <a:pt x="3813" y="4769"/>
                  </a:lnTo>
                  <a:cubicBezTo>
                    <a:pt x="4380" y="4769"/>
                    <a:pt x="4852" y="5241"/>
                    <a:pt x="4852" y="5777"/>
                  </a:cubicBezTo>
                  <a:lnTo>
                    <a:pt x="4852" y="7478"/>
                  </a:lnTo>
                  <a:lnTo>
                    <a:pt x="6239" y="7478"/>
                  </a:lnTo>
                  <a:lnTo>
                    <a:pt x="6239" y="5084"/>
                  </a:lnTo>
                  <a:cubicBezTo>
                    <a:pt x="6176" y="4580"/>
                    <a:pt x="5703" y="4107"/>
                    <a:pt x="5168" y="4107"/>
                  </a:cubicBezTo>
                  <a:lnTo>
                    <a:pt x="3781" y="4107"/>
                  </a:lnTo>
                  <a:cubicBezTo>
                    <a:pt x="3592" y="4107"/>
                    <a:pt x="3435" y="3949"/>
                    <a:pt x="3435" y="3729"/>
                  </a:cubicBezTo>
                  <a:lnTo>
                    <a:pt x="3435" y="1807"/>
                  </a:lnTo>
                  <a:cubicBezTo>
                    <a:pt x="3435" y="862"/>
                    <a:pt x="2710" y="43"/>
                    <a:pt x="1796" y="11"/>
                  </a:cubicBezTo>
                  <a:cubicBezTo>
                    <a:pt x="1745" y="4"/>
                    <a:pt x="1694" y="1"/>
                    <a:pt x="16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" name="Google Shape;6788;p88">
              <a:extLst>
                <a:ext uri="{FF2B5EF4-FFF2-40B4-BE49-F238E27FC236}">
                  <a16:creationId xmlns:a16="http://schemas.microsoft.com/office/drawing/2014/main" id="{3CBA207E-C714-DADD-DEC8-ECAC99550704}"/>
                </a:ext>
              </a:extLst>
            </p:cNvPr>
            <p:cNvSpPr/>
            <p:nvPr/>
          </p:nvSpPr>
          <p:spPr>
            <a:xfrm>
              <a:off x="-33849475" y="3758125"/>
              <a:ext cx="137075" cy="33100"/>
            </a:xfrm>
            <a:custGeom>
              <a:avLst/>
              <a:gdLst/>
              <a:ahLst/>
              <a:cxnLst/>
              <a:rect l="l" t="t" r="r" b="b"/>
              <a:pathLst>
                <a:path w="5483" h="1324" extrusionOk="0">
                  <a:moveTo>
                    <a:pt x="1" y="1"/>
                  </a:moveTo>
                  <a:lnTo>
                    <a:pt x="1" y="662"/>
                  </a:lnTo>
                  <a:lnTo>
                    <a:pt x="1041" y="662"/>
                  </a:lnTo>
                  <a:cubicBezTo>
                    <a:pt x="1576" y="662"/>
                    <a:pt x="2080" y="946"/>
                    <a:pt x="2395" y="1324"/>
                  </a:cubicBezTo>
                  <a:lnTo>
                    <a:pt x="5136" y="1324"/>
                  </a:lnTo>
                  <a:cubicBezTo>
                    <a:pt x="5325" y="1324"/>
                    <a:pt x="5483" y="1166"/>
                    <a:pt x="5483" y="977"/>
                  </a:cubicBezTo>
                  <a:lnTo>
                    <a:pt x="5483" y="316"/>
                  </a:lnTo>
                  <a:cubicBezTo>
                    <a:pt x="5483" y="158"/>
                    <a:pt x="5325" y="1"/>
                    <a:pt x="51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3" name="Google Shape;6800;p88">
            <a:extLst>
              <a:ext uri="{FF2B5EF4-FFF2-40B4-BE49-F238E27FC236}">
                <a16:creationId xmlns:a16="http://schemas.microsoft.com/office/drawing/2014/main" id="{55FBF468-D090-3A15-AE4B-5F5F3A7B48B9}"/>
              </a:ext>
            </a:extLst>
          </p:cNvPr>
          <p:cNvGrpSpPr/>
          <p:nvPr/>
        </p:nvGrpSpPr>
        <p:grpSpPr>
          <a:xfrm>
            <a:off x="9993555" y="2304728"/>
            <a:ext cx="552087" cy="550621"/>
            <a:chOff x="-30345325" y="3184750"/>
            <a:chExt cx="292225" cy="29145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4" name="Google Shape;6801;p88">
              <a:extLst>
                <a:ext uri="{FF2B5EF4-FFF2-40B4-BE49-F238E27FC236}">
                  <a16:creationId xmlns:a16="http://schemas.microsoft.com/office/drawing/2014/main" id="{39E8FE89-D57F-1AB7-350B-DE52F82FCB5F}"/>
                </a:ext>
              </a:extLst>
            </p:cNvPr>
            <p:cNvSpPr/>
            <p:nvPr/>
          </p:nvSpPr>
          <p:spPr>
            <a:xfrm>
              <a:off x="-30328000" y="3184750"/>
              <a:ext cx="258375" cy="120950"/>
            </a:xfrm>
            <a:custGeom>
              <a:avLst/>
              <a:gdLst/>
              <a:ahLst/>
              <a:cxnLst/>
              <a:rect l="l" t="t" r="r" b="b"/>
              <a:pathLst>
                <a:path w="10335" h="4838" extrusionOk="0">
                  <a:moveTo>
                    <a:pt x="1040" y="0"/>
                  </a:moveTo>
                  <a:cubicBezTo>
                    <a:pt x="473" y="0"/>
                    <a:pt x="1" y="473"/>
                    <a:pt x="1" y="1071"/>
                  </a:cubicBezTo>
                  <a:lnTo>
                    <a:pt x="1" y="2458"/>
                  </a:lnTo>
                  <a:cubicBezTo>
                    <a:pt x="1" y="2993"/>
                    <a:pt x="473" y="3466"/>
                    <a:pt x="1040" y="3466"/>
                  </a:cubicBezTo>
                  <a:lnTo>
                    <a:pt x="2048" y="3466"/>
                  </a:lnTo>
                  <a:lnTo>
                    <a:pt x="2048" y="4505"/>
                  </a:lnTo>
                  <a:cubicBezTo>
                    <a:pt x="2048" y="4663"/>
                    <a:pt x="2143" y="4757"/>
                    <a:pt x="2269" y="4820"/>
                  </a:cubicBezTo>
                  <a:cubicBezTo>
                    <a:pt x="2300" y="4831"/>
                    <a:pt x="2339" y="4838"/>
                    <a:pt x="2380" y="4838"/>
                  </a:cubicBezTo>
                  <a:cubicBezTo>
                    <a:pt x="2461" y="4838"/>
                    <a:pt x="2552" y="4810"/>
                    <a:pt x="2615" y="4726"/>
                  </a:cubicBezTo>
                  <a:lnTo>
                    <a:pt x="3876" y="3466"/>
                  </a:lnTo>
                  <a:lnTo>
                    <a:pt x="6365" y="3466"/>
                  </a:lnTo>
                  <a:lnTo>
                    <a:pt x="7625" y="4726"/>
                  </a:lnTo>
                  <a:cubicBezTo>
                    <a:pt x="7688" y="4810"/>
                    <a:pt x="7765" y="4838"/>
                    <a:pt x="7846" y="4838"/>
                  </a:cubicBezTo>
                  <a:cubicBezTo>
                    <a:pt x="7887" y="4838"/>
                    <a:pt x="7929" y="4831"/>
                    <a:pt x="7971" y="4820"/>
                  </a:cubicBezTo>
                  <a:cubicBezTo>
                    <a:pt x="8097" y="4789"/>
                    <a:pt x="8160" y="4631"/>
                    <a:pt x="8160" y="4505"/>
                  </a:cubicBezTo>
                  <a:lnTo>
                    <a:pt x="8160" y="3466"/>
                  </a:lnTo>
                  <a:lnTo>
                    <a:pt x="9231" y="3466"/>
                  </a:lnTo>
                  <a:cubicBezTo>
                    <a:pt x="9862" y="3466"/>
                    <a:pt x="10334" y="2993"/>
                    <a:pt x="10334" y="2458"/>
                  </a:cubicBezTo>
                  <a:lnTo>
                    <a:pt x="10334" y="1071"/>
                  </a:lnTo>
                  <a:cubicBezTo>
                    <a:pt x="10334" y="536"/>
                    <a:pt x="9862" y="0"/>
                    <a:pt x="92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5" name="Google Shape;6802;p88">
              <a:extLst>
                <a:ext uri="{FF2B5EF4-FFF2-40B4-BE49-F238E27FC236}">
                  <a16:creationId xmlns:a16="http://schemas.microsoft.com/office/drawing/2014/main" id="{5565F117-10AC-5B0F-856A-807DF3BA0BE7}"/>
                </a:ext>
              </a:extLst>
            </p:cNvPr>
            <p:cNvSpPr/>
            <p:nvPr/>
          </p:nvSpPr>
          <p:spPr>
            <a:xfrm>
              <a:off x="-30310675" y="3322575"/>
              <a:ext cx="68550" cy="69350"/>
            </a:xfrm>
            <a:custGeom>
              <a:avLst/>
              <a:gdLst/>
              <a:ahLst/>
              <a:cxnLst/>
              <a:rect l="l" t="t" r="r" b="b"/>
              <a:pathLst>
                <a:path w="2742" h="2774" extrusionOk="0">
                  <a:moveTo>
                    <a:pt x="1387" y="1"/>
                  </a:moveTo>
                  <a:cubicBezTo>
                    <a:pt x="599" y="1"/>
                    <a:pt x="1" y="631"/>
                    <a:pt x="1" y="1387"/>
                  </a:cubicBezTo>
                  <a:cubicBezTo>
                    <a:pt x="1" y="2143"/>
                    <a:pt x="599" y="2773"/>
                    <a:pt x="1387" y="2773"/>
                  </a:cubicBezTo>
                  <a:cubicBezTo>
                    <a:pt x="2143" y="2773"/>
                    <a:pt x="2742" y="2143"/>
                    <a:pt x="2742" y="1387"/>
                  </a:cubicBezTo>
                  <a:cubicBezTo>
                    <a:pt x="2742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" name="Google Shape;6803;p88">
              <a:extLst>
                <a:ext uri="{FF2B5EF4-FFF2-40B4-BE49-F238E27FC236}">
                  <a16:creationId xmlns:a16="http://schemas.microsoft.com/office/drawing/2014/main" id="{B509D9D2-402B-104F-4279-85AD6E52B5CF}"/>
                </a:ext>
              </a:extLst>
            </p:cNvPr>
            <p:cNvSpPr/>
            <p:nvPr/>
          </p:nvSpPr>
          <p:spPr>
            <a:xfrm>
              <a:off x="-30345325" y="3408425"/>
              <a:ext cx="137075" cy="67775"/>
            </a:xfrm>
            <a:custGeom>
              <a:avLst/>
              <a:gdLst/>
              <a:ahLst/>
              <a:cxnLst/>
              <a:rect l="l" t="t" r="r" b="b"/>
              <a:pathLst>
                <a:path w="5483" h="2711" extrusionOk="0">
                  <a:moveTo>
                    <a:pt x="2741" y="1"/>
                  </a:moveTo>
                  <a:cubicBezTo>
                    <a:pt x="1387" y="1"/>
                    <a:pt x="221" y="1040"/>
                    <a:pt x="32" y="2332"/>
                  </a:cubicBezTo>
                  <a:cubicBezTo>
                    <a:pt x="0" y="2521"/>
                    <a:pt x="158" y="2710"/>
                    <a:pt x="378" y="2710"/>
                  </a:cubicBezTo>
                  <a:lnTo>
                    <a:pt x="5104" y="2710"/>
                  </a:lnTo>
                  <a:cubicBezTo>
                    <a:pt x="5325" y="2710"/>
                    <a:pt x="5482" y="2521"/>
                    <a:pt x="5482" y="2332"/>
                  </a:cubicBezTo>
                  <a:cubicBezTo>
                    <a:pt x="5262" y="977"/>
                    <a:pt x="4128" y="1"/>
                    <a:pt x="27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7" name="Google Shape;6804;p88">
              <a:extLst>
                <a:ext uri="{FF2B5EF4-FFF2-40B4-BE49-F238E27FC236}">
                  <a16:creationId xmlns:a16="http://schemas.microsoft.com/office/drawing/2014/main" id="{136E99CF-574F-6D6E-3E81-5010FB591E78}"/>
                </a:ext>
              </a:extLst>
            </p:cNvPr>
            <p:cNvSpPr/>
            <p:nvPr/>
          </p:nvSpPr>
          <p:spPr>
            <a:xfrm>
              <a:off x="-30156300" y="3322575"/>
              <a:ext cx="68550" cy="69350"/>
            </a:xfrm>
            <a:custGeom>
              <a:avLst/>
              <a:gdLst/>
              <a:ahLst/>
              <a:cxnLst/>
              <a:rect l="l" t="t" r="r" b="b"/>
              <a:pathLst>
                <a:path w="2742" h="2774" extrusionOk="0">
                  <a:moveTo>
                    <a:pt x="1387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43"/>
                    <a:pt x="631" y="2773"/>
                    <a:pt x="1387" y="2773"/>
                  </a:cubicBezTo>
                  <a:cubicBezTo>
                    <a:pt x="2111" y="2773"/>
                    <a:pt x="2742" y="2143"/>
                    <a:pt x="2742" y="1387"/>
                  </a:cubicBezTo>
                  <a:cubicBezTo>
                    <a:pt x="2742" y="631"/>
                    <a:pt x="2111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" name="Google Shape;6805;p88">
              <a:extLst>
                <a:ext uri="{FF2B5EF4-FFF2-40B4-BE49-F238E27FC236}">
                  <a16:creationId xmlns:a16="http://schemas.microsoft.com/office/drawing/2014/main" id="{2C3E6825-1CD7-DF6A-704F-E305B7392CFF}"/>
                </a:ext>
              </a:extLst>
            </p:cNvPr>
            <p:cNvSpPr/>
            <p:nvPr/>
          </p:nvSpPr>
          <p:spPr>
            <a:xfrm>
              <a:off x="-30190950" y="3408425"/>
              <a:ext cx="137850" cy="67775"/>
            </a:xfrm>
            <a:custGeom>
              <a:avLst/>
              <a:gdLst/>
              <a:ahLst/>
              <a:cxnLst/>
              <a:rect l="l" t="t" r="r" b="b"/>
              <a:pathLst>
                <a:path w="5514" h="2711" extrusionOk="0">
                  <a:moveTo>
                    <a:pt x="2773" y="1"/>
                  </a:moveTo>
                  <a:cubicBezTo>
                    <a:pt x="1387" y="1"/>
                    <a:pt x="252" y="1040"/>
                    <a:pt x="32" y="2332"/>
                  </a:cubicBezTo>
                  <a:cubicBezTo>
                    <a:pt x="0" y="2521"/>
                    <a:pt x="158" y="2710"/>
                    <a:pt x="410" y="2710"/>
                  </a:cubicBezTo>
                  <a:lnTo>
                    <a:pt x="5167" y="2710"/>
                  </a:lnTo>
                  <a:cubicBezTo>
                    <a:pt x="5356" y="2710"/>
                    <a:pt x="5514" y="2521"/>
                    <a:pt x="5514" y="2332"/>
                  </a:cubicBezTo>
                  <a:cubicBezTo>
                    <a:pt x="5293" y="977"/>
                    <a:pt x="4128" y="1"/>
                    <a:pt x="27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9" name="Google Shape;6866;p88">
            <a:extLst>
              <a:ext uri="{FF2B5EF4-FFF2-40B4-BE49-F238E27FC236}">
                <a16:creationId xmlns:a16="http://schemas.microsoft.com/office/drawing/2014/main" id="{7C89237B-0EA2-27DE-E9F1-03222C33659B}"/>
              </a:ext>
            </a:extLst>
          </p:cNvPr>
          <p:cNvGrpSpPr/>
          <p:nvPr/>
        </p:nvGrpSpPr>
        <p:grpSpPr>
          <a:xfrm>
            <a:off x="5913581" y="4644033"/>
            <a:ext cx="508855" cy="563067"/>
            <a:chOff x="-30354000" y="3569100"/>
            <a:chExt cx="292250" cy="29222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0" name="Google Shape;6867;p88">
              <a:extLst>
                <a:ext uri="{FF2B5EF4-FFF2-40B4-BE49-F238E27FC236}">
                  <a16:creationId xmlns:a16="http://schemas.microsoft.com/office/drawing/2014/main" id="{B7888C14-91A0-A3A6-6CA3-1D204E7ECC83}"/>
                </a:ext>
              </a:extLst>
            </p:cNvPr>
            <p:cNvSpPr/>
            <p:nvPr/>
          </p:nvSpPr>
          <p:spPr>
            <a:xfrm>
              <a:off x="-30354000" y="3604550"/>
              <a:ext cx="137875" cy="256000"/>
            </a:xfrm>
            <a:custGeom>
              <a:avLst/>
              <a:gdLst/>
              <a:ahLst/>
              <a:cxnLst/>
              <a:rect l="l" t="t" r="r" b="b"/>
              <a:pathLst>
                <a:path w="5515" h="10240" extrusionOk="0">
                  <a:moveTo>
                    <a:pt x="662" y="0"/>
                  </a:moveTo>
                  <a:cubicBezTo>
                    <a:pt x="284" y="0"/>
                    <a:pt x="1" y="315"/>
                    <a:pt x="1" y="662"/>
                  </a:cubicBezTo>
                  <a:lnTo>
                    <a:pt x="1" y="4411"/>
                  </a:lnTo>
                  <a:cubicBezTo>
                    <a:pt x="1" y="4632"/>
                    <a:pt x="64" y="4884"/>
                    <a:pt x="190" y="5073"/>
                  </a:cubicBezTo>
                  <a:lnTo>
                    <a:pt x="1639" y="7467"/>
                  </a:lnTo>
                  <a:cubicBezTo>
                    <a:pt x="1891" y="7877"/>
                    <a:pt x="2049" y="8097"/>
                    <a:pt x="2049" y="8538"/>
                  </a:cubicBezTo>
                  <a:lnTo>
                    <a:pt x="2049" y="9861"/>
                  </a:lnTo>
                  <a:cubicBezTo>
                    <a:pt x="2049" y="10082"/>
                    <a:pt x="2206" y="10239"/>
                    <a:pt x="2395" y="10239"/>
                  </a:cubicBezTo>
                  <a:lnTo>
                    <a:pt x="5514" y="10239"/>
                  </a:lnTo>
                  <a:lnTo>
                    <a:pt x="5514" y="6364"/>
                  </a:lnTo>
                  <a:cubicBezTo>
                    <a:pt x="5514" y="5986"/>
                    <a:pt x="5357" y="5671"/>
                    <a:pt x="5168" y="5419"/>
                  </a:cubicBezTo>
                  <a:cubicBezTo>
                    <a:pt x="5167" y="5420"/>
                    <a:pt x="5165" y="5421"/>
                    <a:pt x="5163" y="5421"/>
                  </a:cubicBezTo>
                  <a:cubicBezTo>
                    <a:pt x="5042" y="5421"/>
                    <a:pt x="3214" y="3623"/>
                    <a:pt x="3183" y="3592"/>
                  </a:cubicBezTo>
                  <a:cubicBezTo>
                    <a:pt x="3041" y="3432"/>
                    <a:pt x="2828" y="3332"/>
                    <a:pt x="2613" y="3332"/>
                  </a:cubicBezTo>
                  <a:cubicBezTo>
                    <a:pt x="2448" y="3332"/>
                    <a:pt x="2280" y="3392"/>
                    <a:pt x="2143" y="3529"/>
                  </a:cubicBezTo>
                  <a:cubicBezTo>
                    <a:pt x="1891" y="3812"/>
                    <a:pt x="1923" y="4285"/>
                    <a:pt x="2112" y="4442"/>
                  </a:cubicBezTo>
                  <a:lnTo>
                    <a:pt x="3970" y="6301"/>
                  </a:lnTo>
                  <a:cubicBezTo>
                    <a:pt x="4097" y="6427"/>
                    <a:pt x="4097" y="6648"/>
                    <a:pt x="3970" y="6774"/>
                  </a:cubicBezTo>
                  <a:cubicBezTo>
                    <a:pt x="3907" y="6821"/>
                    <a:pt x="3821" y="6845"/>
                    <a:pt x="3734" y="6845"/>
                  </a:cubicBezTo>
                  <a:cubicBezTo>
                    <a:pt x="3648" y="6845"/>
                    <a:pt x="3561" y="6821"/>
                    <a:pt x="3498" y="6774"/>
                  </a:cubicBezTo>
                  <a:lnTo>
                    <a:pt x="1639" y="4915"/>
                  </a:lnTo>
                  <a:cubicBezTo>
                    <a:pt x="1450" y="4726"/>
                    <a:pt x="1324" y="4442"/>
                    <a:pt x="1324" y="4190"/>
                  </a:cubicBezTo>
                  <a:lnTo>
                    <a:pt x="1324" y="662"/>
                  </a:lnTo>
                  <a:cubicBezTo>
                    <a:pt x="1324" y="252"/>
                    <a:pt x="1009" y="0"/>
                    <a:pt x="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1" name="Google Shape;6868;p88">
              <a:extLst>
                <a:ext uri="{FF2B5EF4-FFF2-40B4-BE49-F238E27FC236}">
                  <a16:creationId xmlns:a16="http://schemas.microsoft.com/office/drawing/2014/main" id="{B6DAE9A6-C064-FAC7-1A18-BF2655AE4EDB}"/>
                </a:ext>
              </a:extLst>
            </p:cNvPr>
            <p:cNvSpPr/>
            <p:nvPr/>
          </p:nvSpPr>
          <p:spPr>
            <a:xfrm>
              <a:off x="-30198825" y="3604550"/>
              <a:ext cx="137075" cy="256775"/>
            </a:xfrm>
            <a:custGeom>
              <a:avLst/>
              <a:gdLst/>
              <a:ahLst/>
              <a:cxnLst/>
              <a:rect l="l" t="t" r="r" b="b"/>
              <a:pathLst>
                <a:path w="5483" h="10271" extrusionOk="0">
                  <a:moveTo>
                    <a:pt x="4758" y="0"/>
                  </a:moveTo>
                  <a:cubicBezTo>
                    <a:pt x="4380" y="0"/>
                    <a:pt x="4096" y="315"/>
                    <a:pt x="4096" y="662"/>
                  </a:cubicBezTo>
                  <a:lnTo>
                    <a:pt x="4096" y="4190"/>
                  </a:lnTo>
                  <a:cubicBezTo>
                    <a:pt x="4096" y="4474"/>
                    <a:pt x="3970" y="4758"/>
                    <a:pt x="3781" y="4915"/>
                  </a:cubicBezTo>
                  <a:lnTo>
                    <a:pt x="1922" y="6774"/>
                  </a:lnTo>
                  <a:cubicBezTo>
                    <a:pt x="1875" y="6821"/>
                    <a:pt x="1788" y="6845"/>
                    <a:pt x="1698" y="6845"/>
                  </a:cubicBezTo>
                  <a:cubicBezTo>
                    <a:pt x="1607" y="6845"/>
                    <a:pt x="1513" y="6821"/>
                    <a:pt x="1450" y="6774"/>
                  </a:cubicBezTo>
                  <a:cubicBezTo>
                    <a:pt x="1355" y="6648"/>
                    <a:pt x="1355" y="6427"/>
                    <a:pt x="1450" y="6301"/>
                  </a:cubicBezTo>
                  <a:lnTo>
                    <a:pt x="3308" y="4442"/>
                  </a:lnTo>
                  <a:cubicBezTo>
                    <a:pt x="3497" y="4285"/>
                    <a:pt x="3560" y="3812"/>
                    <a:pt x="3277" y="3529"/>
                  </a:cubicBezTo>
                  <a:cubicBezTo>
                    <a:pt x="3140" y="3392"/>
                    <a:pt x="2972" y="3332"/>
                    <a:pt x="2807" y="3332"/>
                  </a:cubicBezTo>
                  <a:cubicBezTo>
                    <a:pt x="2592" y="3332"/>
                    <a:pt x="2379" y="3432"/>
                    <a:pt x="2237" y="3592"/>
                  </a:cubicBezTo>
                  <a:cubicBezTo>
                    <a:pt x="2237" y="3592"/>
                    <a:pt x="347" y="5419"/>
                    <a:pt x="347" y="5482"/>
                  </a:cubicBezTo>
                  <a:cubicBezTo>
                    <a:pt x="158" y="5671"/>
                    <a:pt x="0" y="6018"/>
                    <a:pt x="0" y="6427"/>
                  </a:cubicBezTo>
                  <a:lnTo>
                    <a:pt x="0" y="8129"/>
                  </a:lnTo>
                  <a:lnTo>
                    <a:pt x="0" y="8412"/>
                  </a:lnTo>
                  <a:lnTo>
                    <a:pt x="0" y="10271"/>
                  </a:lnTo>
                  <a:lnTo>
                    <a:pt x="3088" y="10271"/>
                  </a:lnTo>
                  <a:cubicBezTo>
                    <a:pt x="3277" y="10271"/>
                    <a:pt x="3434" y="10113"/>
                    <a:pt x="3434" y="9924"/>
                  </a:cubicBezTo>
                  <a:lnTo>
                    <a:pt x="3434" y="8570"/>
                  </a:lnTo>
                  <a:cubicBezTo>
                    <a:pt x="3434" y="8129"/>
                    <a:pt x="3623" y="7908"/>
                    <a:pt x="3812" y="7530"/>
                  </a:cubicBezTo>
                  <a:lnTo>
                    <a:pt x="5293" y="5104"/>
                  </a:lnTo>
                  <a:cubicBezTo>
                    <a:pt x="5388" y="4915"/>
                    <a:pt x="5482" y="4663"/>
                    <a:pt x="5482" y="4411"/>
                  </a:cubicBezTo>
                  <a:lnTo>
                    <a:pt x="5482" y="662"/>
                  </a:lnTo>
                  <a:cubicBezTo>
                    <a:pt x="5451" y="284"/>
                    <a:pt x="5136" y="0"/>
                    <a:pt x="47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2" name="Google Shape;6869;p88">
              <a:extLst>
                <a:ext uri="{FF2B5EF4-FFF2-40B4-BE49-F238E27FC236}">
                  <a16:creationId xmlns:a16="http://schemas.microsoft.com/office/drawing/2014/main" id="{33855423-9302-ED0D-69F4-5EAD096C0926}"/>
                </a:ext>
              </a:extLst>
            </p:cNvPr>
            <p:cNvSpPr/>
            <p:nvPr/>
          </p:nvSpPr>
          <p:spPr>
            <a:xfrm>
              <a:off x="-30139750" y="3636850"/>
              <a:ext cx="26000" cy="37825"/>
            </a:xfrm>
            <a:custGeom>
              <a:avLst/>
              <a:gdLst/>
              <a:ahLst/>
              <a:cxnLst/>
              <a:rect l="l" t="t" r="r" b="b"/>
              <a:pathLst>
                <a:path w="1040" h="1513" extrusionOk="0">
                  <a:moveTo>
                    <a:pt x="504" y="0"/>
                  </a:moveTo>
                  <a:cubicBezTo>
                    <a:pt x="252" y="32"/>
                    <a:pt x="0" y="284"/>
                    <a:pt x="0" y="567"/>
                  </a:cubicBezTo>
                  <a:lnTo>
                    <a:pt x="0" y="1418"/>
                  </a:lnTo>
                  <a:cubicBezTo>
                    <a:pt x="126" y="1386"/>
                    <a:pt x="252" y="1355"/>
                    <a:pt x="410" y="1355"/>
                  </a:cubicBezTo>
                  <a:cubicBezTo>
                    <a:pt x="630" y="1355"/>
                    <a:pt x="819" y="1386"/>
                    <a:pt x="1040" y="1512"/>
                  </a:cubicBezTo>
                  <a:lnTo>
                    <a:pt x="1040" y="504"/>
                  </a:lnTo>
                  <a:cubicBezTo>
                    <a:pt x="1040" y="252"/>
                    <a:pt x="788" y="0"/>
                    <a:pt x="5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3" name="Google Shape;6870;p88">
              <a:extLst>
                <a:ext uri="{FF2B5EF4-FFF2-40B4-BE49-F238E27FC236}">
                  <a16:creationId xmlns:a16="http://schemas.microsoft.com/office/drawing/2014/main" id="{33453CA5-208E-79AA-9426-37D2DF14B488}"/>
                </a:ext>
              </a:extLst>
            </p:cNvPr>
            <p:cNvSpPr/>
            <p:nvPr/>
          </p:nvSpPr>
          <p:spPr>
            <a:xfrm>
              <a:off x="-30302800" y="3638950"/>
              <a:ext cx="25225" cy="36500"/>
            </a:xfrm>
            <a:custGeom>
              <a:avLst/>
              <a:gdLst/>
              <a:ahLst/>
              <a:cxnLst/>
              <a:rect l="l" t="t" r="r" b="b"/>
              <a:pathLst>
                <a:path w="1009" h="1460" extrusionOk="0">
                  <a:moveTo>
                    <a:pt x="418" y="1"/>
                  </a:moveTo>
                  <a:cubicBezTo>
                    <a:pt x="177" y="1"/>
                    <a:pt x="1" y="229"/>
                    <a:pt x="1" y="483"/>
                  </a:cubicBezTo>
                  <a:lnTo>
                    <a:pt x="1" y="1460"/>
                  </a:lnTo>
                  <a:cubicBezTo>
                    <a:pt x="190" y="1334"/>
                    <a:pt x="379" y="1302"/>
                    <a:pt x="631" y="1302"/>
                  </a:cubicBezTo>
                  <a:cubicBezTo>
                    <a:pt x="725" y="1302"/>
                    <a:pt x="883" y="1334"/>
                    <a:pt x="1009" y="1365"/>
                  </a:cubicBezTo>
                  <a:lnTo>
                    <a:pt x="1009" y="515"/>
                  </a:lnTo>
                  <a:cubicBezTo>
                    <a:pt x="1009" y="231"/>
                    <a:pt x="788" y="11"/>
                    <a:pt x="505" y="11"/>
                  </a:cubicBezTo>
                  <a:cubicBezTo>
                    <a:pt x="475" y="4"/>
                    <a:pt x="446" y="1"/>
                    <a:pt x="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4" name="Google Shape;6871;p88">
              <a:extLst>
                <a:ext uri="{FF2B5EF4-FFF2-40B4-BE49-F238E27FC236}">
                  <a16:creationId xmlns:a16="http://schemas.microsoft.com/office/drawing/2014/main" id="{9F43165C-7430-207F-477E-6CD4BB7FE94A}"/>
                </a:ext>
              </a:extLst>
            </p:cNvPr>
            <p:cNvSpPr/>
            <p:nvPr/>
          </p:nvSpPr>
          <p:spPr>
            <a:xfrm>
              <a:off x="-30242925" y="3569100"/>
              <a:ext cx="68525" cy="68550"/>
            </a:xfrm>
            <a:custGeom>
              <a:avLst/>
              <a:gdLst/>
              <a:ahLst/>
              <a:cxnLst/>
              <a:rect l="l" t="t" r="r" b="b"/>
              <a:pathLst>
                <a:path w="2741" h="2742" extrusionOk="0">
                  <a:moveTo>
                    <a:pt x="1386" y="1"/>
                  </a:moveTo>
                  <a:cubicBezTo>
                    <a:pt x="630" y="1"/>
                    <a:pt x="0" y="631"/>
                    <a:pt x="0" y="1387"/>
                  </a:cubicBezTo>
                  <a:cubicBezTo>
                    <a:pt x="0" y="2174"/>
                    <a:pt x="630" y="2742"/>
                    <a:pt x="1386" y="2742"/>
                  </a:cubicBezTo>
                  <a:cubicBezTo>
                    <a:pt x="2111" y="2742"/>
                    <a:pt x="2741" y="2111"/>
                    <a:pt x="2741" y="1387"/>
                  </a:cubicBezTo>
                  <a:cubicBezTo>
                    <a:pt x="2741" y="631"/>
                    <a:pt x="2111" y="1"/>
                    <a:pt x="13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5" name="Google Shape;6872;p88">
              <a:extLst>
                <a:ext uri="{FF2B5EF4-FFF2-40B4-BE49-F238E27FC236}">
                  <a16:creationId xmlns:a16="http://schemas.microsoft.com/office/drawing/2014/main" id="{B8547FE2-EA59-0051-32CD-8F5C413CDF2C}"/>
                </a:ext>
              </a:extLst>
            </p:cNvPr>
            <p:cNvSpPr/>
            <p:nvPr/>
          </p:nvSpPr>
          <p:spPr>
            <a:xfrm>
              <a:off x="-30262625" y="3654950"/>
              <a:ext cx="107925" cy="68550"/>
            </a:xfrm>
            <a:custGeom>
              <a:avLst/>
              <a:gdLst/>
              <a:ahLst/>
              <a:cxnLst/>
              <a:rect l="l" t="t" r="r" b="b"/>
              <a:pathLst>
                <a:path w="4317" h="2742" extrusionOk="0">
                  <a:moveTo>
                    <a:pt x="2174" y="1"/>
                  </a:moveTo>
                  <a:cubicBezTo>
                    <a:pt x="1292" y="1"/>
                    <a:pt x="505" y="379"/>
                    <a:pt x="0" y="1040"/>
                  </a:cubicBezTo>
                  <a:lnTo>
                    <a:pt x="32" y="1103"/>
                  </a:lnTo>
                  <a:cubicBezTo>
                    <a:pt x="946" y="1985"/>
                    <a:pt x="1450" y="2458"/>
                    <a:pt x="1702" y="2742"/>
                  </a:cubicBezTo>
                  <a:lnTo>
                    <a:pt x="2647" y="2742"/>
                  </a:lnTo>
                  <a:lnTo>
                    <a:pt x="4254" y="1135"/>
                  </a:lnTo>
                  <a:lnTo>
                    <a:pt x="4317" y="1040"/>
                  </a:lnTo>
                  <a:cubicBezTo>
                    <a:pt x="3813" y="410"/>
                    <a:pt x="3025" y="1"/>
                    <a:pt x="21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6" name="Google Shape;6957;p88">
            <a:extLst>
              <a:ext uri="{FF2B5EF4-FFF2-40B4-BE49-F238E27FC236}">
                <a16:creationId xmlns:a16="http://schemas.microsoft.com/office/drawing/2014/main" id="{4130498B-0466-DB58-1C4B-D8D92AC89B2B}"/>
              </a:ext>
            </a:extLst>
          </p:cNvPr>
          <p:cNvGrpSpPr/>
          <p:nvPr/>
        </p:nvGrpSpPr>
        <p:grpSpPr>
          <a:xfrm>
            <a:off x="4974595" y="1314741"/>
            <a:ext cx="498088" cy="497107"/>
            <a:chOff x="-31094350" y="3194000"/>
            <a:chExt cx="292225" cy="29165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7" name="Google Shape;6958;p88">
              <a:extLst>
                <a:ext uri="{FF2B5EF4-FFF2-40B4-BE49-F238E27FC236}">
                  <a16:creationId xmlns:a16="http://schemas.microsoft.com/office/drawing/2014/main" id="{58AAA66B-93C2-D510-2C7E-223A9B43C484}"/>
                </a:ext>
              </a:extLst>
            </p:cNvPr>
            <p:cNvSpPr/>
            <p:nvPr/>
          </p:nvSpPr>
          <p:spPr>
            <a:xfrm>
              <a:off x="-31033700" y="3194000"/>
              <a:ext cx="103200" cy="34100"/>
            </a:xfrm>
            <a:custGeom>
              <a:avLst/>
              <a:gdLst/>
              <a:ahLst/>
              <a:cxnLst/>
              <a:rect l="l" t="t" r="r" b="b"/>
              <a:pathLst>
                <a:path w="4128" h="1364" extrusionOk="0">
                  <a:moveTo>
                    <a:pt x="645" y="0"/>
                  </a:moveTo>
                  <a:cubicBezTo>
                    <a:pt x="263" y="0"/>
                    <a:pt x="0" y="296"/>
                    <a:pt x="0" y="670"/>
                  </a:cubicBezTo>
                  <a:lnTo>
                    <a:pt x="0" y="1016"/>
                  </a:lnTo>
                  <a:cubicBezTo>
                    <a:pt x="0" y="1205"/>
                    <a:pt x="158" y="1363"/>
                    <a:pt x="347" y="1363"/>
                  </a:cubicBezTo>
                  <a:lnTo>
                    <a:pt x="3781" y="1363"/>
                  </a:lnTo>
                  <a:cubicBezTo>
                    <a:pt x="3970" y="1363"/>
                    <a:pt x="4127" y="1205"/>
                    <a:pt x="4127" y="1016"/>
                  </a:cubicBezTo>
                  <a:lnTo>
                    <a:pt x="4127" y="670"/>
                  </a:lnTo>
                  <a:cubicBezTo>
                    <a:pt x="4127" y="260"/>
                    <a:pt x="3812" y="8"/>
                    <a:pt x="3466" y="8"/>
                  </a:cubicBezTo>
                  <a:lnTo>
                    <a:pt x="756" y="8"/>
                  </a:lnTo>
                  <a:cubicBezTo>
                    <a:pt x="718" y="3"/>
                    <a:pt x="681" y="0"/>
                    <a:pt x="6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8" name="Google Shape;6959;p88">
              <a:extLst>
                <a:ext uri="{FF2B5EF4-FFF2-40B4-BE49-F238E27FC236}">
                  <a16:creationId xmlns:a16="http://schemas.microsoft.com/office/drawing/2014/main" id="{35837EF8-AFD5-2140-CB06-0CF2C5BC6962}"/>
                </a:ext>
              </a:extLst>
            </p:cNvPr>
            <p:cNvSpPr/>
            <p:nvPr/>
          </p:nvSpPr>
          <p:spPr>
            <a:xfrm>
              <a:off x="-31042375" y="3346200"/>
              <a:ext cx="16550" cy="18150"/>
            </a:xfrm>
            <a:custGeom>
              <a:avLst/>
              <a:gdLst/>
              <a:ahLst/>
              <a:cxnLst/>
              <a:rect l="l" t="t" r="r" b="b"/>
              <a:pathLst>
                <a:path w="662" h="726" extrusionOk="0">
                  <a:moveTo>
                    <a:pt x="1" y="1"/>
                  </a:moveTo>
                  <a:lnTo>
                    <a:pt x="1" y="725"/>
                  </a:lnTo>
                  <a:lnTo>
                    <a:pt x="662" y="725"/>
                  </a:lnTo>
                  <a:lnTo>
                    <a:pt x="6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9" name="Google Shape;6960;p88">
              <a:extLst>
                <a:ext uri="{FF2B5EF4-FFF2-40B4-BE49-F238E27FC236}">
                  <a16:creationId xmlns:a16="http://schemas.microsoft.com/office/drawing/2014/main" id="{2E266EDA-76E6-8C4E-4208-092E02C76E61}"/>
                </a:ext>
              </a:extLst>
            </p:cNvPr>
            <p:cNvSpPr/>
            <p:nvPr/>
          </p:nvSpPr>
          <p:spPr>
            <a:xfrm>
              <a:off x="-31042375" y="3278475"/>
              <a:ext cx="16550" cy="16550"/>
            </a:xfrm>
            <a:custGeom>
              <a:avLst/>
              <a:gdLst/>
              <a:ahLst/>
              <a:cxnLst/>
              <a:rect l="l" t="t" r="r" b="b"/>
              <a:pathLst>
                <a:path w="662" h="662" extrusionOk="0">
                  <a:moveTo>
                    <a:pt x="1" y="0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0" name="Google Shape;6961;p88">
              <a:extLst>
                <a:ext uri="{FF2B5EF4-FFF2-40B4-BE49-F238E27FC236}">
                  <a16:creationId xmlns:a16="http://schemas.microsoft.com/office/drawing/2014/main" id="{45D95235-31F0-CCE0-B2E0-8A4EF6F350FF}"/>
                </a:ext>
              </a:extLst>
            </p:cNvPr>
            <p:cNvSpPr/>
            <p:nvPr/>
          </p:nvSpPr>
          <p:spPr>
            <a:xfrm>
              <a:off x="-31042375" y="3416300"/>
              <a:ext cx="16550" cy="16575"/>
            </a:xfrm>
            <a:custGeom>
              <a:avLst/>
              <a:gdLst/>
              <a:ahLst/>
              <a:cxnLst/>
              <a:rect l="l" t="t" r="r" b="b"/>
              <a:pathLst>
                <a:path w="662" h="663" extrusionOk="0">
                  <a:moveTo>
                    <a:pt x="1" y="1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" name="Google Shape;6962;p88">
              <a:extLst>
                <a:ext uri="{FF2B5EF4-FFF2-40B4-BE49-F238E27FC236}">
                  <a16:creationId xmlns:a16="http://schemas.microsoft.com/office/drawing/2014/main" id="{523BCE86-5A95-B6C6-C4C4-61ADF35EA710}"/>
                </a:ext>
              </a:extLst>
            </p:cNvPr>
            <p:cNvSpPr/>
            <p:nvPr/>
          </p:nvSpPr>
          <p:spPr>
            <a:xfrm>
              <a:off x="-31094350" y="3210725"/>
              <a:ext cx="222900" cy="274925"/>
            </a:xfrm>
            <a:custGeom>
              <a:avLst/>
              <a:gdLst/>
              <a:ahLst/>
              <a:cxnLst/>
              <a:rect l="l" t="t" r="r" b="b"/>
              <a:pathLst>
                <a:path w="8916" h="10997" extrusionOk="0">
                  <a:moveTo>
                    <a:pt x="7183" y="2049"/>
                  </a:moveTo>
                  <a:cubicBezTo>
                    <a:pt x="7404" y="2049"/>
                    <a:pt x="7561" y="2206"/>
                    <a:pt x="7561" y="2395"/>
                  </a:cubicBezTo>
                  <a:cubicBezTo>
                    <a:pt x="7561" y="2584"/>
                    <a:pt x="7404" y="2742"/>
                    <a:pt x="7183" y="2742"/>
                  </a:cubicBezTo>
                  <a:lnTo>
                    <a:pt x="4474" y="2742"/>
                  </a:lnTo>
                  <a:cubicBezTo>
                    <a:pt x="4285" y="2742"/>
                    <a:pt x="4127" y="2584"/>
                    <a:pt x="4127" y="2395"/>
                  </a:cubicBezTo>
                  <a:cubicBezTo>
                    <a:pt x="4127" y="2206"/>
                    <a:pt x="4285" y="2049"/>
                    <a:pt x="4474" y="2049"/>
                  </a:cubicBezTo>
                  <a:close/>
                  <a:moveTo>
                    <a:pt x="3151" y="2017"/>
                  </a:moveTo>
                  <a:cubicBezTo>
                    <a:pt x="3340" y="2017"/>
                    <a:pt x="3497" y="2175"/>
                    <a:pt x="3497" y="2364"/>
                  </a:cubicBezTo>
                  <a:lnTo>
                    <a:pt x="3497" y="3750"/>
                  </a:lnTo>
                  <a:cubicBezTo>
                    <a:pt x="3497" y="3939"/>
                    <a:pt x="3340" y="4097"/>
                    <a:pt x="3151" y="4097"/>
                  </a:cubicBezTo>
                  <a:lnTo>
                    <a:pt x="1764" y="4097"/>
                  </a:lnTo>
                  <a:cubicBezTo>
                    <a:pt x="1575" y="4097"/>
                    <a:pt x="1418" y="3939"/>
                    <a:pt x="1418" y="3750"/>
                  </a:cubicBezTo>
                  <a:lnTo>
                    <a:pt x="1418" y="2364"/>
                  </a:lnTo>
                  <a:cubicBezTo>
                    <a:pt x="1418" y="2175"/>
                    <a:pt x="1575" y="2017"/>
                    <a:pt x="1764" y="2017"/>
                  </a:cubicBezTo>
                  <a:close/>
                  <a:moveTo>
                    <a:pt x="5860" y="3372"/>
                  </a:moveTo>
                  <a:cubicBezTo>
                    <a:pt x="6049" y="3372"/>
                    <a:pt x="6207" y="3529"/>
                    <a:pt x="6207" y="3750"/>
                  </a:cubicBezTo>
                  <a:cubicBezTo>
                    <a:pt x="6207" y="3939"/>
                    <a:pt x="6049" y="4097"/>
                    <a:pt x="5860" y="4097"/>
                  </a:cubicBezTo>
                  <a:lnTo>
                    <a:pt x="4474" y="4097"/>
                  </a:lnTo>
                  <a:cubicBezTo>
                    <a:pt x="4285" y="4097"/>
                    <a:pt x="4127" y="3939"/>
                    <a:pt x="4127" y="3750"/>
                  </a:cubicBezTo>
                  <a:cubicBezTo>
                    <a:pt x="4127" y="3529"/>
                    <a:pt x="4285" y="3372"/>
                    <a:pt x="4474" y="3372"/>
                  </a:cubicBezTo>
                  <a:close/>
                  <a:moveTo>
                    <a:pt x="7183" y="4758"/>
                  </a:moveTo>
                  <a:cubicBezTo>
                    <a:pt x="7404" y="4758"/>
                    <a:pt x="7561" y="4916"/>
                    <a:pt x="7561" y="5105"/>
                  </a:cubicBezTo>
                  <a:cubicBezTo>
                    <a:pt x="7561" y="5325"/>
                    <a:pt x="7404" y="5483"/>
                    <a:pt x="7183" y="5483"/>
                  </a:cubicBezTo>
                  <a:lnTo>
                    <a:pt x="4474" y="5483"/>
                  </a:lnTo>
                  <a:cubicBezTo>
                    <a:pt x="4285" y="5483"/>
                    <a:pt x="4127" y="5325"/>
                    <a:pt x="4127" y="5105"/>
                  </a:cubicBezTo>
                  <a:cubicBezTo>
                    <a:pt x="4127" y="4916"/>
                    <a:pt x="4285" y="4758"/>
                    <a:pt x="4474" y="4758"/>
                  </a:cubicBezTo>
                  <a:close/>
                  <a:moveTo>
                    <a:pt x="3151" y="4758"/>
                  </a:moveTo>
                  <a:cubicBezTo>
                    <a:pt x="3340" y="4758"/>
                    <a:pt x="3497" y="4916"/>
                    <a:pt x="3497" y="5105"/>
                  </a:cubicBezTo>
                  <a:lnTo>
                    <a:pt x="3497" y="6491"/>
                  </a:lnTo>
                  <a:cubicBezTo>
                    <a:pt x="3497" y="6680"/>
                    <a:pt x="3340" y="6837"/>
                    <a:pt x="3151" y="6837"/>
                  </a:cubicBezTo>
                  <a:lnTo>
                    <a:pt x="1764" y="6837"/>
                  </a:lnTo>
                  <a:cubicBezTo>
                    <a:pt x="1575" y="6837"/>
                    <a:pt x="1418" y="6680"/>
                    <a:pt x="1418" y="6491"/>
                  </a:cubicBezTo>
                  <a:lnTo>
                    <a:pt x="1418" y="5105"/>
                  </a:lnTo>
                  <a:cubicBezTo>
                    <a:pt x="1418" y="4916"/>
                    <a:pt x="1575" y="4758"/>
                    <a:pt x="1764" y="4758"/>
                  </a:cubicBezTo>
                  <a:close/>
                  <a:moveTo>
                    <a:pt x="5860" y="6144"/>
                  </a:moveTo>
                  <a:cubicBezTo>
                    <a:pt x="6049" y="6144"/>
                    <a:pt x="6207" y="6302"/>
                    <a:pt x="6207" y="6491"/>
                  </a:cubicBezTo>
                  <a:cubicBezTo>
                    <a:pt x="6207" y="6680"/>
                    <a:pt x="6049" y="6837"/>
                    <a:pt x="5860" y="6837"/>
                  </a:cubicBezTo>
                  <a:lnTo>
                    <a:pt x="4474" y="6837"/>
                  </a:lnTo>
                  <a:cubicBezTo>
                    <a:pt x="4285" y="6837"/>
                    <a:pt x="4127" y="6680"/>
                    <a:pt x="4127" y="6491"/>
                  </a:cubicBezTo>
                  <a:cubicBezTo>
                    <a:pt x="4127" y="6302"/>
                    <a:pt x="4285" y="6144"/>
                    <a:pt x="4474" y="6144"/>
                  </a:cubicBezTo>
                  <a:close/>
                  <a:moveTo>
                    <a:pt x="7183" y="7562"/>
                  </a:moveTo>
                  <a:cubicBezTo>
                    <a:pt x="7404" y="7562"/>
                    <a:pt x="7561" y="7720"/>
                    <a:pt x="7561" y="7909"/>
                  </a:cubicBezTo>
                  <a:cubicBezTo>
                    <a:pt x="7561" y="8098"/>
                    <a:pt x="7404" y="8255"/>
                    <a:pt x="7183" y="8255"/>
                  </a:cubicBezTo>
                  <a:lnTo>
                    <a:pt x="4474" y="8255"/>
                  </a:lnTo>
                  <a:cubicBezTo>
                    <a:pt x="4285" y="8255"/>
                    <a:pt x="4127" y="8098"/>
                    <a:pt x="4127" y="7909"/>
                  </a:cubicBezTo>
                  <a:cubicBezTo>
                    <a:pt x="4127" y="7720"/>
                    <a:pt x="4285" y="7562"/>
                    <a:pt x="4474" y="7562"/>
                  </a:cubicBezTo>
                  <a:close/>
                  <a:moveTo>
                    <a:pt x="3151" y="7531"/>
                  </a:moveTo>
                  <a:cubicBezTo>
                    <a:pt x="3340" y="7531"/>
                    <a:pt x="3497" y="7657"/>
                    <a:pt x="3497" y="7877"/>
                  </a:cubicBezTo>
                  <a:lnTo>
                    <a:pt x="3497" y="9232"/>
                  </a:lnTo>
                  <a:cubicBezTo>
                    <a:pt x="3497" y="9452"/>
                    <a:pt x="3340" y="9610"/>
                    <a:pt x="3151" y="9610"/>
                  </a:cubicBezTo>
                  <a:lnTo>
                    <a:pt x="1764" y="9610"/>
                  </a:lnTo>
                  <a:cubicBezTo>
                    <a:pt x="1575" y="9610"/>
                    <a:pt x="1418" y="9452"/>
                    <a:pt x="1418" y="9232"/>
                  </a:cubicBezTo>
                  <a:lnTo>
                    <a:pt x="1418" y="7877"/>
                  </a:lnTo>
                  <a:cubicBezTo>
                    <a:pt x="1418" y="7657"/>
                    <a:pt x="1575" y="7531"/>
                    <a:pt x="1764" y="7531"/>
                  </a:cubicBezTo>
                  <a:close/>
                  <a:moveTo>
                    <a:pt x="5860" y="8885"/>
                  </a:moveTo>
                  <a:cubicBezTo>
                    <a:pt x="6049" y="8885"/>
                    <a:pt x="6207" y="9043"/>
                    <a:pt x="6207" y="9232"/>
                  </a:cubicBezTo>
                  <a:cubicBezTo>
                    <a:pt x="6207" y="9452"/>
                    <a:pt x="6049" y="9610"/>
                    <a:pt x="5860" y="9610"/>
                  </a:cubicBezTo>
                  <a:lnTo>
                    <a:pt x="4474" y="9610"/>
                  </a:lnTo>
                  <a:cubicBezTo>
                    <a:pt x="4285" y="9610"/>
                    <a:pt x="4127" y="9452"/>
                    <a:pt x="4127" y="9232"/>
                  </a:cubicBezTo>
                  <a:cubicBezTo>
                    <a:pt x="4127" y="9043"/>
                    <a:pt x="4285" y="8885"/>
                    <a:pt x="4474" y="8885"/>
                  </a:cubicBezTo>
                  <a:close/>
                  <a:moveTo>
                    <a:pt x="1040" y="1"/>
                  </a:moveTo>
                  <a:cubicBezTo>
                    <a:pt x="504" y="1"/>
                    <a:pt x="0" y="473"/>
                    <a:pt x="0" y="1009"/>
                  </a:cubicBezTo>
                  <a:lnTo>
                    <a:pt x="0" y="9956"/>
                  </a:lnTo>
                  <a:cubicBezTo>
                    <a:pt x="32" y="10524"/>
                    <a:pt x="504" y="10996"/>
                    <a:pt x="1040" y="10996"/>
                  </a:cubicBezTo>
                  <a:lnTo>
                    <a:pt x="7908" y="10996"/>
                  </a:lnTo>
                  <a:cubicBezTo>
                    <a:pt x="8444" y="10996"/>
                    <a:pt x="8916" y="10524"/>
                    <a:pt x="8916" y="9956"/>
                  </a:cubicBezTo>
                  <a:lnTo>
                    <a:pt x="8916" y="1009"/>
                  </a:lnTo>
                  <a:cubicBezTo>
                    <a:pt x="8916" y="473"/>
                    <a:pt x="8444" y="1"/>
                    <a:pt x="7908" y="1"/>
                  </a:cubicBezTo>
                  <a:lnTo>
                    <a:pt x="7183" y="1"/>
                  </a:lnTo>
                  <a:lnTo>
                    <a:pt x="7183" y="347"/>
                  </a:lnTo>
                  <a:cubicBezTo>
                    <a:pt x="7183" y="915"/>
                    <a:pt x="6711" y="1387"/>
                    <a:pt x="6175" y="1387"/>
                  </a:cubicBezTo>
                  <a:lnTo>
                    <a:pt x="2741" y="1387"/>
                  </a:lnTo>
                  <a:cubicBezTo>
                    <a:pt x="2206" y="1387"/>
                    <a:pt x="1733" y="915"/>
                    <a:pt x="1733" y="347"/>
                  </a:cubicBezTo>
                  <a:lnTo>
                    <a:pt x="173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2" name="Google Shape;6963;p88">
              <a:extLst>
                <a:ext uri="{FF2B5EF4-FFF2-40B4-BE49-F238E27FC236}">
                  <a16:creationId xmlns:a16="http://schemas.microsoft.com/office/drawing/2014/main" id="{D8A5E168-66C3-E7AF-DDD8-E776C0DFCDC2}"/>
                </a:ext>
              </a:extLst>
            </p:cNvPr>
            <p:cNvSpPr/>
            <p:nvPr/>
          </p:nvSpPr>
          <p:spPr>
            <a:xfrm>
              <a:off x="-30853350" y="3295000"/>
              <a:ext cx="51225" cy="104000"/>
            </a:xfrm>
            <a:custGeom>
              <a:avLst/>
              <a:gdLst/>
              <a:ahLst/>
              <a:cxnLst/>
              <a:rect l="l" t="t" r="r" b="b"/>
              <a:pathLst>
                <a:path w="2049" h="4160" extrusionOk="0">
                  <a:moveTo>
                    <a:pt x="1" y="1"/>
                  </a:moveTo>
                  <a:lnTo>
                    <a:pt x="1" y="4160"/>
                  </a:lnTo>
                  <a:lnTo>
                    <a:pt x="2049" y="4160"/>
                  </a:lnTo>
                  <a:lnTo>
                    <a:pt x="204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3" name="Google Shape;6964;p88">
              <a:extLst>
                <a:ext uri="{FF2B5EF4-FFF2-40B4-BE49-F238E27FC236}">
                  <a16:creationId xmlns:a16="http://schemas.microsoft.com/office/drawing/2014/main" id="{35E8DAD1-5FE6-66C3-DB7C-BD70899F1578}"/>
                </a:ext>
              </a:extLst>
            </p:cNvPr>
            <p:cNvSpPr/>
            <p:nvPr/>
          </p:nvSpPr>
          <p:spPr>
            <a:xfrm>
              <a:off x="-30853350" y="322727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2048"/>
                  </a:lnTo>
                  <a:lnTo>
                    <a:pt x="2049" y="2048"/>
                  </a:lnTo>
                  <a:lnTo>
                    <a:pt x="2049" y="1040"/>
                  </a:ln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4" name="Google Shape;6965;p88">
              <a:extLst>
                <a:ext uri="{FF2B5EF4-FFF2-40B4-BE49-F238E27FC236}">
                  <a16:creationId xmlns:a16="http://schemas.microsoft.com/office/drawing/2014/main" id="{2C071167-0A76-F078-4A8F-C9A635E0E36C}"/>
                </a:ext>
              </a:extLst>
            </p:cNvPr>
            <p:cNvSpPr/>
            <p:nvPr/>
          </p:nvSpPr>
          <p:spPr>
            <a:xfrm>
              <a:off x="-30851775" y="3416300"/>
              <a:ext cx="46500" cy="51225"/>
            </a:xfrm>
            <a:custGeom>
              <a:avLst/>
              <a:gdLst/>
              <a:ahLst/>
              <a:cxnLst/>
              <a:rect l="l" t="t" r="r" b="b"/>
              <a:pathLst>
                <a:path w="1860" h="2049" extrusionOk="0">
                  <a:moveTo>
                    <a:pt x="1" y="1"/>
                  </a:moveTo>
                  <a:lnTo>
                    <a:pt x="599" y="1796"/>
                  </a:lnTo>
                  <a:cubicBezTo>
                    <a:pt x="694" y="1985"/>
                    <a:pt x="788" y="2048"/>
                    <a:pt x="946" y="2048"/>
                  </a:cubicBezTo>
                  <a:cubicBezTo>
                    <a:pt x="1103" y="2048"/>
                    <a:pt x="1229" y="1985"/>
                    <a:pt x="1261" y="1796"/>
                  </a:cubicBezTo>
                  <a:lnTo>
                    <a:pt x="186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45" name="Google Shape;6966;p88">
            <a:extLst>
              <a:ext uri="{FF2B5EF4-FFF2-40B4-BE49-F238E27FC236}">
                <a16:creationId xmlns:a16="http://schemas.microsoft.com/office/drawing/2014/main" id="{C3B4172C-B223-9992-8851-8BF89FF78469}"/>
              </a:ext>
            </a:extLst>
          </p:cNvPr>
          <p:cNvGrpSpPr/>
          <p:nvPr/>
        </p:nvGrpSpPr>
        <p:grpSpPr>
          <a:xfrm>
            <a:off x="10919517" y="3411174"/>
            <a:ext cx="604881" cy="605815"/>
            <a:chOff x="-31093575" y="3552550"/>
            <a:chExt cx="291450" cy="29190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6" name="Google Shape;6967;p88">
              <a:extLst>
                <a:ext uri="{FF2B5EF4-FFF2-40B4-BE49-F238E27FC236}">
                  <a16:creationId xmlns:a16="http://schemas.microsoft.com/office/drawing/2014/main" id="{903BA10D-1FCB-E4DF-F894-571F94A56D51}"/>
                </a:ext>
              </a:extLst>
            </p:cNvPr>
            <p:cNvSpPr/>
            <p:nvPr/>
          </p:nvSpPr>
          <p:spPr>
            <a:xfrm>
              <a:off x="-31011650" y="3745525"/>
              <a:ext cx="7900" cy="12625"/>
            </a:xfrm>
            <a:custGeom>
              <a:avLst/>
              <a:gdLst/>
              <a:ahLst/>
              <a:cxnLst/>
              <a:rect l="l" t="t" r="r" b="b"/>
              <a:pathLst>
                <a:path w="316" h="505" extrusionOk="0">
                  <a:moveTo>
                    <a:pt x="158" y="1"/>
                  </a:moveTo>
                  <a:lnTo>
                    <a:pt x="0" y="505"/>
                  </a:lnTo>
                  <a:lnTo>
                    <a:pt x="315" y="505"/>
                  </a:lnTo>
                  <a:lnTo>
                    <a:pt x="15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7" name="Google Shape;6968;p88">
              <a:extLst>
                <a:ext uri="{FF2B5EF4-FFF2-40B4-BE49-F238E27FC236}">
                  <a16:creationId xmlns:a16="http://schemas.microsoft.com/office/drawing/2014/main" id="{A5696D94-FCF3-1E31-386A-CE80DCBE19F5}"/>
                </a:ext>
              </a:extLst>
            </p:cNvPr>
            <p:cNvSpPr/>
            <p:nvPr/>
          </p:nvSpPr>
          <p:spPr>
            <a:xfrm>
              <a:off x="-31093575" y="3671500"/>
              <a:ext cx="171725" cy="172950"/>
            </a:xfrm>
            <a:custGeom>
              <a:avLst/>
              <a:gdLst/>
              <a:ahLst/>
              <a:cxnLst/>
              <a:rect l="l" t="t" r="r" b="b"/>
              <a:pathLst>
                <a:path w="6869" h="6918" extrusionOk="0">
                  <a:moveTo>
                    <a:pt x="3427" y="1449"/>
                  </a:moveTo>
                  <a:cubicBezTo>
                    <a:pt x="3569" y="1449"/>
                    <a:pt x="3718" y="1512"/>
                    <a:pt x="3781" y="1638"/>
                  </a:cubicBezTo>
                  <a:lnTo>
                    <a:pt x="4317" y="3466"/>
                  </a:lnTo>
                  <a:lnTo>
                    <a:pt x="4474" y="3466"/>
                  </a:lnTo>
                  <a:cubicBezTo>
                    <a:pt x="4695" y="3466"/>
                    <a:pt x="4852" y="3623"/>
                    <a:pt x="4852" y="3812"/>
                  </a:cubicBezTo>
                  <a:cubicBezTo>
                    <a:pt x="4852" y="3970"/>
                    <a:pt x="4726" y="4127"/>
                    <a:pt x="4537" y="4127"/>
                  </a:cubicBezTo>
                  <a:lnTo>
                    <a:pt x="4789" y="5072"/>
                  </a:lnTo>
                  <a:cubicBezTo>
                    <a:pt x="4852" y="5262"/>
                    <a:pt x="4758" y="5419"/>
                    <a:pt x="4569" y="5514"/>
                  </a:cubicBezTo>
                  <a:cubicBezTo>
                    <a:pt x="4545" y="5518"/>
                    <a:pt x="4521" y="5520"/>
                    <a:pt x="4498" y="5520"/>
                  </a:cubicBezTo>
                  <a:cubicBezTo>
                    <a:pt x="4341" y="5520"/>
                    <a:pt x="4210" y="5427"/>
                    <a:pt x="4128" y="5262"/>
                  </a:cubicBezTo>
                  <a:lnTo>
                    <a:pt x="3781" y="4127"/>
                  </a:lnTo>
                  <a:lnTo>
                    <a:pt x="3057" y="4127"/>
                  </a:lnTo>
                  <a:lnTo>
                    <a:pt x="2710" y="5262"/>
                  </a:lnTo>
                  <a:cubicBezTo>
                    <a:pt x="2683" y="5427"/>
                    <a:pt x="2535" y="5520"/>
                    <a:pt x="2351" y="5520"/>
                  </a:cubicBezTo>
                  <a:cubicBezTo>
                    <a:pt x="2325" y="5520"/>
                    <a:pt x="2297" y="5518"/>
                    <a:pt x="2269" y="5514"/>
                  </a:cubicBezTo>
                  <a:cubicBezTo>
                    <a:pt x="2080" y="5451"/>
                    <a:pt x="2017" y="5262"/>
                    <a:pt x="2049" y="5072"/>
                  </a:cubicBezTo>
                  <a:lnTo>
                    <a:pt x="2332" y="4127"/>
                  </a:lnTo>
                  <a:cubicBezTo>
                    <a:pt x="2175" y="4096"/>
                    <a:pt x="2017" y="3970"/>
                    <a:pt x="2017" y="3812"/>
                  </a:cubicBezTo>
                  <a:cubicBezTo>
                    <a:pt x="2049" y="3623"/>
                    <a:pt x="2206" y="3466"/>
                    <a:pt x="2395" y="3466"/>
                  </a:cubicBezTo>
                  <a:lnTo>
                    <a:pt x="2553" y="3466"/>
                  </a:lnTo>
                  <a:lnTo>
                    <a:pt x="3120" y="1638"/>
                  </a:lnTo>
                  <a:cubicBezTo>
                    <a:pt x="3151" y="1512"/>
                    <a:pt x="3285" y="1449"/>
                    <a:pt x="3427" y="1449"/>
                  </a:cubicBezTo>
                  <a:close/>
                  <a:moveTo>
                    <a:pt x="3435" y="0"/>
                  </a:moveTo>
                  <a:cubicBezTo>
                    <a:pt x="1544" y="0"/>
                    <a:pt x="1" y="1544"/>
                    <a:pt x="1" y="3434"/>
                  </a:cubicBezTo>
                  <a:cubicBezTo>
                    <a:pt x="1" y="5356"/>
                    <a:pt x="1544" y="6900"/>
                    <a:pt x="3435" y="6900"/>
                  </a:cubicBezTo>
                  <a:cubicBezTo>
                    <a:pt x="4065" y="6900"/>
                    <a:pt x="4632" y="6742"/>
                    <a:pt x="5168" y="6427"/>
                  </a:cubicBezTo>
                  <a:lnTo>
                    <a:pt x="6365" y="6900"/>
                  </a:lnTo>
                  <a:cubicBezTo>
                    <a:pt x="6407" y="6910"/>
                    <a:pt x="6449" y="6917"/>
                    <a:pt x="6491" y="6917"/>
                  </a:cubicBezTo>
                  <a:cubicBezTo>
                    <a:pt x="6575" y="6917"/>
                    <a:pt x="6659" y="6889"/>
                    <a:pt x="6743" y="6805"/>
                  </a:cubicBezTo>
                  <a:cubicBezTo>
                    <a:pt x="6806" y="6742"/>
                    <a:pt x="6869" y="6616"/>
                    <a:pt x="6869" y="6459"/>
                  </a:cubicBezTo>
                  <a:lnTo>
                    <a:pt x="6491" y="5009"/>
                  </a:lnTo>
                  <a:cubicBezTo>
                    <a:pt x="6743" y="4537"/>
                    <a:pt x="6869" y="4001"/>
                    <a:pt x="6869" y="3466"/>
                  </a:cubicBezTo>
                  <a:cubicBezTo>
                    <a:pt x="6869" y="3119"/>
                    <a:pt x="6774" y="2804"/>
                    <a:pt x="6711" y="2489"/>
                  </a:cubicBezTo>
                  <a:cubicBezTo>
                    <a:pt x="6617" y="2426"/>
                    <a:pt x="6491" y="2395"/>
                    <a:pt x="6428" y="2363"/>
                  </a:cubicBezTo>
                  <a:lnTo>
                    <a:pt x="5514" y="2710"/>
                  </a:lnTo>
                  <a:cubicBezTo>
                    <a:pt x="5389" y="2755"/>
                    <a:pt x="5256" y="2780"/>
                    <a:pt x="5125" y="2780"/>
                  </a:cubicBezTo>
                  <a:cubicBezTo>
                    <a:pt x="4892" y="2780"/>
                    <a:pt x="4667" y="2702"/>
                    <a:pt x="4506" y="2521"/>
                  </a:cubicBezTo>
                  <a:cubicBezTo>
                    <a:pt x="4222" y="2269"/>
                    <a:pt x="4096" y="1891"/>
                    <a:pt x="4159" y="1481"/>
                  </a:cubicBezTo>
                  <a:lnTo>
                    <a:pt x="4443" y="221"/>
                  </a:lnTo>
                  <a:cubicBezTo>
                    <a:pt x="4443" y="189"/>
                    <a:pt x="4443" y="189"/>
                    <a:pt x="4411" y="158"/>
                  </a:cubicBezTo>
                  <a:cubicBezTo>
                    <a:pt x="4096" y="63"/>
                    <a:pt x="3781" y="0"/>
                    <a:pt x="34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8" name="Google Shape;6969;p88">
              <a:extLst>
                <a:ext uri="{FF2B5EF4-FFF2-40B4-BE49-F238E27FC236}">
                  <a16:creationId xmlns:a16="http://schemas.microsoft.com/office/drawing/2014/main" id="{C3216BC4-DF12-249A-6E14-B02FFB53DF72}"/>
                </a:ext>
              </a:extLst>
            </p:cNvPr>
            <p:cNvSpPr/>
            <p:nvPr/>
          </p:nvSpPr>
          <p:spPr>
            <a:xfrm>
              <a:off x="-30895875" y="3621075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0" y="1"/>
                  </a:moveTo>
                  <a:cubicBezTo>
                    <a:pt x="32" y="410"/>
                    <a:pt x="126" y="694"/>
                    <a:pt x="315" y="1041"/>
                  </a:cubicBezTo>
                  <a:cubicBezTo>
                    <a:pt x="473" y="694"/>
                    <a:pt x="599" y="347"/>
                    <a:pt x="6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9" name="Google Shape;6970;p88">
              <a:extLst>
                <a:ext uri="{FF2B5EF4-FFF2-40B4-BE49-F238E27FC236}">
                  <a16:creationId xmlns:a16="http://schemas.microsoft.com/office/drawing/2014/main" id="{08E913E2-B49A-B721-A469-3535AC7BEA61}"/>
                </a:ext>
              </a:extLst>
            </p:cNvPr>
            <p:cNvSpPr/>
            <p:nvPr/>
          </p:nvSpPr>
          <p:spPr>
            <a:xfrm>
              <a:off x="-30974650" y="3552550"/>
              <a:ext cx="172525" cy="172400"/>
            </a:xfrm>
            <a:custGeom>
              <a:avLst/>
              <a:gdLst/>
              <a:ahLst/>
              <a:cxnLst/>
              <a:rect l="l" t="t" r="r" b="b"/>
              <a:pathLst>
                <a:path w="6901" h="6896" extrusionOk="0">
                  <a:moveTo>
                    <a:pt x="3435" y="1356"/>
                  </a:moveTo>
                  <a:cubicBezTo>
                    <a:pt x="3624" y="1356"/>
                    <a:pt x="3782" y="1513"/>
                    <a:pt x="3782" y="1734"/>
                  </a:cubicBezTo>
                  <a:lnTo>
                    <a:pt x="3782" y="2080"/>
                  </a:lnTo>
                  <a:lnTo>
                    <a:pt x="4821" y="2080"/>
                  </a:lnTo>
                  <a:cubicBezTo>
                    <a:pt x="5010" y="2080"/>
                    <a:pt x="5168" y="2238"/>
                    <a:pt x="5168" y="2427"/>
                  </a:cubicBezTo>
                  <a:cubicBezTo>
                    <a:pt x="5168" y="2616"/>
                    <a:pt x="5010" y="2742"/>
                    <a:pt x="4821" y="2742"/>
                  </a:cubicBezTo>
                  <a:lnTo>
                    <a:pt x="4412" y="2742"/>
                  </a:lnTo>
                  <a:cubicBezTo>
                    <a:pt x="4380" y="3341"/>
                    <a:pt x="4191" y="3876"/>
                    <a:pt x="3876" y="4412"/>
                  </a:cubicBezTo>
                  <a:cubicBezTo>
                    <a:pt x="3908" y="4443"/>
                    <a:pt x="3908" y="4475"/>
                    <a:pt x="3939" y="4506"/>
                  </a:cubicBezTo>
                  <a:lnTo>
                    <a:pt x="4349" y="4916"/>
                  </a:lnTo>
                  <a:cubicBezTo>
                    <a:pt x="4443" y="5042"/>
                    <a:pt x="4443" y="5262"/>
                    <a:pt x="4349" y="5388"/>
                  </a:cubicBezTo>
                  <a:cubicBezTo>
                    <a:pt x="4286" y="5451"/>
                    <a:pt x="4191" y="5483"/>
                    <a:pt x="4101" y="5483"/>
                  </a:cubicBezTo>
                  <a:cubicBezTo>
                    <a:pt x="4010" y="5483"/>
                    <a:pt x="3923" y="5451"/>
                    <a:pt x="3876" y="5388"/>
                  </a:cubicBezTo>
                  <a:lnTo>
                    <a:pt x="3466" y="4979"/>
                  </a:lnTo>
                  <a:lnTo>
                    <a:pt x="3435" y="4947"/>
                  </a:lnTo>
                  <a:lnTo>
                    <a:pt x="3403" y="4979"/>
                  </a:lnTo>
                  <a:lnTo>
                    <a:pt x="2994" y="5388"/>
                  </a:lnTo>
                  <a:cubicBezTo>
                    <a:pt x="2931" y="5451"/>
                    <a:pt x="2844" y="5483"/>
                    <a:pt x="2758" y="5483"/>
                  </a:cubicBezTo>
                  <a:cubicBezTo>
                    <a:pt x="2671" y="5483"/>
                    <a:pt x="2584" y="5451"/>
                    <a:pt x="2521" y="5388"/>
                  </a:cubicBezTo>
                  <a:cubicBezTo>
                    <a:pt x="2395" y="5262"/>
                    <a:pt x="2395" y="5042"/>
                    <a:pt x="2521" y="4916"/>
                  </a:cubicBezTo>
                  <a:lnTo>
                    <a:pt x="2931" y="4506"/>
                  </a:lnTo>
                  <a:cubicBezTo>
                    <a:pt x="2962" y="4475"/>
                    <a:pt x="2962" y="4443"/>
                    <a:pt x="2994" y="4412"/>
                  </a:cubicBezTo>
                  <a:cubicBezTo>
                    <a:pt x="2679" y="3939"/>
                    <a:pt x="2490" y="3341"/>
                    <a:pt x="2458" y="2742"/>
                  </a:cubicBezTo>
                  <a:lnTo>
                    <a:pt x="2049" y="2742"/>
                  </a:lnTo>
                  <a:cubicBezTo>
                    <a:pt x="1860" y="2742"/>
                    <a:pt x="1702" y="2584"/>
                    <a:pt x="1702" y="2395"/>
                  </a:cubicBezTo>
                  <a:cubicBezTo>
                    <a:pt x="1702" y="2206"/>
                    <a:pt x="1860" y="2049"/>
                    <a:pt x="2049" y="2049"/>
                  </a:cubicBezTo>
                  <a:lnTo>
                    <a:pt x="3088" y="2049"/>
                  </a:lnTo>
                  <a:lnTo>
                    <a:pt x="3088" y="1734"/>
                  </a:lnTo>
                  <a:cubicBezTo>
                    <a:pt x="3088" y="1513"/>
                    <a:pt x="3246" y="1356"/>
                    <a:pt x="3435" y="1356"/>
                  </a:cubicBezTo>
                  <a:close/>
                  <a:moveTo>
                    <a:pt x="3466" y="1"/>
                  </a:moveTo>
                  <a:cubicBezTo>
                    <a:pt x="1576" y="1"/>
                    <a:pt x="32" y="1576"/>
                    <a:pt x="32" y="3467"/>
                  </a:cubicBezTo>
                  <a:cubicBezTo>
                    <a:pt x="32" y="3971"/>
                    <a:pt x="158" y="4506"/>
                    <a:pt x="411" y="4979"/>
                  </a:cubicBezTo>
                  <a:lnTo>
                    <a:pt x="32" y="6459"/>
                  </a:lnTo>
                  <a:cubicBezTo>
                    <a:pt x="1" y="6554"/>
                    <a:pt x="32" y="6680"/>
                    <a:pt x="158" y="6806"/>
                  </a:cubicBezTo>
                  <a:cubicBezTo>
                    <a:pt x="225" y="6851"/>
                    <a:pt x="324" y="6895"/>
                    <a:pt x="420" y="6895"/>
                  </a:cubicBezTo>
                  <a:cubicBezTo>
                    <a:pt x="460" y="6895"/>
                    <a:pt x="500" y="6887"/>
                    <a:pt x="537" y="6869"/>
                  </a:cubicBezTo>
                  <a:lnTo>
                    <a:pt x="1734" y="6396"/>
                  </a:lnTo>
                  <a:cubicBezTo>
                    <a:pt x="2269" y="6712"/>
                    <a:pt x="2899" y="6869"/>
                    <a:pt x="3466" y="6869"/>
                  </a:cubicBezTo>
                  <a:cubicBezTo>
                    <a:pt x="5357" y="6869"/>
                    <a:pt x="6901" y="5357"/>
                    <a:pt x="6901" y="3435"/>
                  </a:cubicBezTo>
                  <a:cubicBezTo>
                    <a:pt x="6901" y="1576"/>
                    <a:pt x="5325" y="1"/>
                    <a:pt x="34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50" name="Google Shape;6760;p88">
            <a:extLst>
              <a:ext uri="{FF2B5EF4-FFF2-40B4-BE49-F238E27FC236}">
                <a16:creationId xmlns:a16="http://schemas.microsoft.com/office/drawing/2014/main" id="{4A929DE3-C43B-433A-D0ED-39D87021EC8C}"/>
              </a:ext>
            </a:extLst>
          </p:cNvPr>
          <p:cNvGrpSpPr/>
          <p:nvPr/>
        </p:nvGrpSpPr>
        <p:grpSpPr>
          <a:xfrm>
            <a:off x="4202884" y="1247009"/>
            <a:ext cx="499953" cy="600563"/>
            <a:chOff x="-35814600" y="3202075"/>
            <a:chExt cx="242625" cy="29145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51" name="Google Shape;6761;p88">
              <a:extLst>
                <a:ext uri="{FF2B5EF4-FFF2-40B4-BE49-F238E27FC236}">
                  <a16:creationId xmlns:a16="http://schemas.microsoft.com/office/drawing/2014/main" id="{8B7D22CB-261E-3DFE-E81B-EE7EBFDE9451}"/>
                </a:ext>
              </a:extLst>
            </p:cNvPr>
            <p:cNvSpPr/>
            <p:nvPr/>
          </p:nvSpPr>
          <p:spPr>
            <a:xfrm>
              <a:off x="-35814600" y="3202075"/>
              <a:ext cx="51225" cy="202450"/>
            </a:xfrm>
            <a:custGeom>
              <a:avLst/>
              <a:gdLst/>
              <a:ahLst/>
              <a:cxnLst/>
              <a:rect l="l" t="t" r="r" b="b"/>
              <a:pathLst>
                <a:path w="2049" h="8098" extrusionOk="0">
                  <a:moveTo>
                    <a:pt x="1702" y="0"/>
                  </a:moveTo>
                  <a:cubicBezTo>
                    <a:pt x="757" y="0"/>
                    <a:pt x="1" y="788"/>
                    <a:pt x="1" y="1733"/>
                  </a:cubicBezTo>
                  <a:lnTo>
                    <a:pt x="1" y="8097"/>
                  </a:lnTo>
                  <a:cubicBezTo>
                    <a:pt x="348" y="7782"/>
                    <a:pt x="820" y="7562"/>
                    <a:pt x="1387" y="7562"/>
                  </a:cubicBezTo>
                  <a:lnTo>
                    <a:pt x="2049" y="7562"/>
                  </a:lnTo>
                  <a:lnTo>
                    <a:pt x="20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2" name="Google Shape;6762;p88">
              <a:extLst>
                <a:ext uri="{FF2B5EF4-FFF2-40B4-BE49-F238E27FC236}">
                  <a16:creationId xmlns:a16="http://schemas.microsoft.com/office/drawing/2014/main" id="{60ACFD49-958C-6CCE-D535-AF2D63B84BDC}"/>
                </a:ext>
              </a:extLst>
            </p:cNvPr>
            <p:cNvSpPr/>
            <p:nvPr/>
          </p:nvSpPr>
          <p:spPr>
            <a:xfrm>
              <a:off x="-35814600" y="3407650"/>
              <a:ext cx="242625" cy="68550"/>
            </a:xfrm>
            <a:custGeom>
              <a:avLst/>
              <a:gdLst/>
              <a:ahLst/>
              <a:cxnLst/>
              <a:rect l="l" t="t" r="r" b="b"/>
              <a:pathLst>
                <a:path w="9705" h="2742" extrusionOk="0">
                  <a:moveTo>
                    <a:pt x="1387" y="0"/>
                  </a:moveTo>
                  <a:cubicBezTo>
                    <a:pt x="631" y="0"/>
                    <a:pt x="1" y="630"/>
                    <a:pt x="1" y="1386"/>
                  </a:cubicBezTo>
                  <a:cubicBezTo>
                    <a:pt x="1" y="2111"/>
                    <a:pt x="600" y="2741"/>
                    <a:pt x="1356" y="2741"/>
                  </a:cubicBezTo>
                  <a:lnTo>
                    <a:pt x="4758" y="2741"/>
                  </a:lnTo>
                  <a:lnTo>
                    <a:pt x="4758" y="1733"/>
                  </a:lnTo>
                  <a:lnTo>
                    <a:pt x="1702" y="1733"/>
                  </a:lnTo>
                  <a:cubicBezTo>
                    <a:pt x="1513" y="1733"/>
                    <a:pt x="1356" y="1575"/>
                    <a:pt x="1356" y="1355"/>
                  </a:cubicBezTo>
                  <a:cubicBezTo>
                    <a:pt x="1356" y="1166"/>
                    <a:pt x="1513" y="1008"/>
                    <a:pt x="1702" y="1008"/>
                  </a:cubicBezTo>
                  <a:lnTo>
                    <a:pt x="9232" y="1008"/>
                  </a:lnTo>
                  <a:cubicBezTo>
                    <a:pt x="9263" y="851"/>
                    <a:pt x="9326" y="662"/>
                    <a:pt x="9452" y="536"/>
                  </a:cubicBezTo>
                  <a:cubicBezTo>
                    <a:pt x="9704" y="221"/>
                    <a:pt x="9484" y="0"/>
                    <a:pt x="92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3" name="Google Shape;6763;p88">
              <a:extLst>
                <a:ext uri="{FF2B5EF4-FFF2-40B4-BE49-F238E27FC236}">
                  <a16:creationId xmlns:a16="http://schemas.microsoft.com/office/drawing/2014/main" id="{881B9461-4923-CC4E-E22F-B1704E87528E}"/>
                </a:ext>
              </a:extLst>
            </p:cNvPr>
            <p:cNvSpPr/>
            <p:nvPr/>
          </p:nvSpPr>
          <p:spPr>
            <a:xfrm>
              <a:off x="-35627125" y="3450950"/>
              <a:ext cx="55150" cy="25250"/>
            </a:xfrm>
            <a:custGeom>
              <a:avLst/>
              <a:gdLst/>
              <a:ahLst/>
              <a:cxnLst/>
              <a:rect l="l" t="t" r="r" b="b"/>
              <a:pathLst>
                <a:path w="2206" h="1010" extrusionOk="0">
                  <a:moveTo>
                    <a:pt x="0" y="1"/>
                  </a:moveTo>
                  <a:lnTo>
                    <a:pt x="0" y="1009"/>
                  </a:lnTo>
                  <a:lnTo>
                    <a:pt x="1670" y="1009"/>
                  </a:lnTo>
                  <a:cubicBezTo>
                    <a:pt x="1953" y="1009"/>
                    <a:pt x="2205" y="788"/>
                    <a:pt x="1953" y="505"/>
                  </a:cubicBezTo>
                  <a:cubicBezTo>
                    <a:pt x="1827" y="347"/>
                    <a:pt x="1764" y="190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4" name="Google Shape;6764;p88">
              <a:extLst>
                <a:ext uri="{FF2B5EF4-FFF2-40B4-BE49-F238E27FC236}">
                  <a16:creationId xmlns:a16="http://schemas.microsoft.com/office/drawing/2014/main" id="{1710CB8E-8EC7-E434-D4AE-C037BC699349}"/>
                </a:ext>
              </a:extLst>
            </p:cNvPr>
            <p:cNvSpPr/>
            <p:nvPr/>
          </p:nvSpPr>
          <p:spPr>
            <a:xfrm>
              <a:off x="-35703525" y="3305250"/>
              <a:ext cx="84300" cy="34675"/>
            </a:xfrm>
            <a:custGeom>
              <a:avLst/>
              <a:gdLst/>
              <a:ahLst/>
              <a:cxnLst/>
              <a:rect l="l" t="t" r="r" b="b"/>
              <a:pathLst>
                <a:path w="3372" h="1387" extrusionOk="0">
                  <a:moveTo>
                    <a:pt x="1701" y="0"/>
                  </a:moveTo>
                  <a:cubicBezTo>
                    <a:pt x="882" y="0"/>
                    <a:pt x="221" y="599"/>
                    <a:pt x="0" y="1387"/>
                  </a:cubicBezTo>
                  <a:lnTo>
                    <a:pt x="3371" y="1387"/>
                  </a:lnTo>
                  <a:cubicBezTo>
                    <a:pt x="3214" y="599"/>
                    <a:pt x="2521" y="0"/>
                    <a:pt x="17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5" name="Google Shape;6765;p88">
              <a:extLst>
                <a:ext uri="{FF2B5EF4-FFF2-40B4-BE49-F238E27FC236}">
                  <a16:creationId xmlns:a16="http://schemas.microsoft.com/office/drawing/2014/main" id="{DC1F3DE3-F12B-9C63-412F-FDF4B7E3122A}"/>
                </a:ext>
              </a:extLst>
            </p:cNvPr>
            <p:cNvSpPr/>
            <p:nvPr/>
          </p:nvSpPr>
          <p:spPr>
            <a:xfrm>
              <a:off x="-35677550" y="3254050"/>
              <a:ext cx="33100" cy="33100"/>
            </a:xfrm>
            <a:custGeom>
              <a:avLst/>
              <a:gdLst/>
              <a:ahLst/>
              <a:cxnLst/>
              <a:rect l="l" t="t" r="r" b="b"/>
              <a:pathLst>
                <a:path w="1324" h="1324" extrusionOk="0">
                  <a:moveTo>
                    <a:pt x="662" y="1"/>
                  </a:moveTo>
                  <a:cubicBezTo>
                    <a:pt x="316" y="1"/>
                    <a:pt x="1" y="284"/>
                    <a:pt x="1" y="662"/>
                  </a:cubicBezTo>
                  <a:cubicBezTo>
                    <a:pt x="1" y="1040"/>
                    <a:pt x="316" y="1324"/>
                    <a:pt x="662" y="1324"/>
                  </a:cubicBezTo>
                  <a:cubicBezTo>
                    <a:pt x="1040" y="1324"/>
                    <a:pt x="1324" y="1040"/>
                    <a:pt x="1324" y="662"/>
                  </a:cubicBezTo>
                  <a:cubicBezTo>
                    <a:pt x="1324" y="284"/>
                    <a:pt x="1040" y="1"/>
                    <a:pt x="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6" name="Google Shape;6766;p88">
              <a:extLst>
                <a:ext uri="{FF2B5EF4-FFF2-40B4-BE49-F238E27FC236}">
                  <a16:creationId xmlns:a16="http://schemas.microsoft.com/office/drawing/2014/main" id="{A248B4A6-FD35-B06E-2BE4-A0365C37F606}"/>
                </a:ext>
              </a:extLst>
            </p:cNvPr>
            <p:cNvSpPr/>
            <p:nvPr/>
          </p:nvSpPr>
          <p:spPr>
            <a:xfrm>
              <a:off x="-35746850" y="3202075"/>
              <a:ext cx="171725" cy="189050"/>
            </a:xfrm>
            <a:custGeom>
              <a:avLst/>
              <a:gdLst/>
              <a:ahLst/>
              <a:cxnLst/>
              <a:rect l="l" t="t" r="r" b="b"/>
              <a:pathLst>
                <a:path w="6869" h="7562" extrusionOk="0">
                  <a:moveTo>
                    <a:pt x="3434" y="1355"/>
                  </a:moveTo>
                  <a:cubicBezTo>
                    <a:pt x="4191" y="1355"/>
                    <a:pt x="4821" y="1985"/>
                    <a:pt x="4821" y="2741"/>
                  </a:cubicBezTo>
                  <a:cubicBezTo>
                    <a:pt x="4821" y="3088"/>
                    <a:pt x="4663" y="3403"/>
                    <a:pt x="4474" y="3655"/>
                  </a:cubicBezTo>
                  <a:cubicBezTo>
                    <a:pt x="5293" y="4033"/>
                    <a:pt x="5829" y="4852"/>
                    <a:pt x="5829" y="5829"/>
                  </a:cubicBezTo>
                  <a:cubicBezTo>
                    <a:pt x="5829" y="6018"/>
                    <a:pt x="5671" y="6175"/>
                    <a:pt x="5482" y="6175"/>
                  </a:cubicBezTo>
                  <a:lnTo>
                    <a:pt x="1387" y="6175"/>
                  </a:lnTo>
                  <a:cubicBezTo>
                    <a:pt x="1198" y="6175"/>
                    <a:pt x="1040" y="6018"/>
                    <a:pt x="1040" y="5829"/>
                  </a:cubicBezTo>
                  <a:cubicBezTo>
                    <a:pt x="1040" y="4852"/>
                    <a:pt x="1576" y="4033"/>
                    <a:pt x="2426" y="3655"/>
                  </a:cubicBezTo>
                  <a:cubicBezTo>
                    <a:pt x="2174" y="3403"/>
                    <a:pt x="2048" y="3088"/>
                    <a:pt x="2048" y="2741"/>
                  </a:cubicBezTo>
                  <a:cubicBezTo>
                    <a:pt x="2048" y="1985"/>
                    <a:pt x="2678" y="1355"/>
                    <a:pt x="3434" y="1355"/>
                  </a:cubicBezTo>
                  <a:close/>
                  <a:moveTo>
                    <a:pt x="0" y="0"/>
                  </a:moveTo>
                  <a:lnTo>
                    <a:pt x="0" y="7562"/>
                  </a:lnTo>
                  <a:lnTo>
                    <a:pt x="6868" y="7562"/>
                  </a:lnTo>
                  <a:lnTo>
                    <a:pt x="6868" y="1009"/>
                  </a:lnTo>
                  <a:cubicBezTo>
                    <a:pt x="6868" y="473"/>
                    <a:pt x="6396" y="0"/>
                    <a:pt x="5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7" name="Google Shape;6767;p88">
              <a:extLst>
                <a:ext uri="{FF2B5EF4-FFF2-40B4-BE49-F238E27FC236}">
                  <a16:creationId xmlns:a16="http://schemas.microsoft.com/office/drawing/2014/main" id="{E7EE90D9-9903-98A2-C75F-A804A03BB660}"/>
                </a:ext>
              </a:extLst>
            </p:cNvPr>
            <p:cNvSpPr/>
            <p:nvPr/>
          </p:nvSpPr>
          <p:spPr>
            <a:xfrm>
              <a:off x="-35677550" y="3450950"/>
              <a:ext cx="34675" cy="42575"/>
            </a:xfrm>
            <a:custGeom>
              <a:avLst/>
              <a:gdLst/>
              <a:ahLst/>
              <a:cxnLst/>
              <a:rect l="l" t="t" r="r" b="b"/>
              <a:pathLst>
                <a:path w="1387" h="1703" extrusionOk="0">
                  <a:moveTo>
                    <a:pt x="1" y="1"/>
                  </a:moveTo>
                  <a:lnTo>
                    <a:pt x="1" y="1702"/>
                  </a:lnTo>
                  <a:lnTo>
                    <a:pt x="505" y="1387"/>
                  </a:lnTo>
                  <a:cubicBezTo>
                    <a:pt x="536" y="1324"/>
                    <a:pt x="631" y="1324"/>
                    <a:pt x="694" y="1324"/>
                  </a:cubicBezTo>
                  <a:cubicBezTo>
                    <a:pt x="711" y="1316"/>
                    <a:pt x="725" y="1312"/>
                    <a:pt x="739" y="1312"/>
                  </a:cubicBezTo>
                  <a:cubicBezTo>
                    <a:pt x="776" y="1312"/>
                    <a:pt x="805" y="1341"/>
                    <a:pt x="851" y="1387"/>
                  </a:cubicBezTo>
                  <a:lnTo>
                    <a:pt x="1387" y="1702"/>
                  </a:lnTo>
                  <a:lnTo>
                    <a:pt x="138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58" name="Google Shape;6777;p88">
            <a:extLst>
              <a:ext uri="{FF2B5EF4-FFF2-40B4-BE49-F238E27FC236}">
                <a16:creationId xmlns:a16="http://schemas.microsoft.com/office/drawing/2014/main" id="{CDC082B7-0F71-0787-D778-11BC7749BEB0}"/>
              </a:ext>
            </a:extLst>
          </p:cNvPr>
          <p:cNvGrpSpPr/>
          <p:nvPr/>
        </p:nvGrpSpPr>
        <p:grpSpPr>
          <a:xfrm>
            <a:off x="8170301" y="1211285"/>
            <a:ext cx="600561" cy="600563"/>
            <a:chOff x="-34003850" y="3227275"/>
            <a:chExt cx="291450" cy="29145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59" name="Google Shape;6778;p88">
              <a:extLst>
                <a:ext uri="{FF2B5EF4-FFF2-40B4-BE49-F238E27FC236}">
                  <a16:creationId xmlns:a16="http://schemas.microsoft.com/office/drawing/2014/main" id="{10787A97-3768-9F50-6831-8685CDA0F372}"/>
                </a:ext>
              </a:extLst>
            </p:cNvPr>
            <p:cNvSpPr/>
            <p:nvPr/>
          </p:nvSpPr>
          <p:spPr>
            <a:xfrm>
              <a:off x="-33852625" y="3313925"/>
              <a:ext cx="128425" cy="49625"/>
            </a:xfrm>
            <a:custGeom>
              <a:avLst/>
              <a:gdLst/>
              <a:ahLst/>
              <a:cxnLst/>
              <a:rect l="l" t="t" r="r" b="b"/>
              <a:pathLst>
                <a:path w="5137" h="1985" extrusionOk="0">
                  <a:moveTo>
                    <a:pt x="473" y="0"/>
                  </a:moveTo>
                  <a:cubicBezTo>
                    <a:pt x="316" y="0"/>
                    <a:pt x="158" y="32"/>
                    <a:pt x="1" y="126"/>
                  </a:cubicBezTo>
                  <a:lnTo>
                    <a:pt x="2521" y="1985"/>
                  </a:lnTo>
                  <a:lnTo>
                    <a:pt x="5136" y="158"/>
                  </a:lnTo>
                  <a:cubicBezTo>
                    <a:pt x="4979" y="32"/>
                    <a:pt x="4790" y="0"/>
                    <a:pt x="45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0" name="Google Shape;6779;p88">
              <a:extLst>
                <a:ext uri="{FF2B5EF4-FFF2-40B4-BE49-F238E27FC236}">
                  <a16:creationId xmlns:a16="http://schemas.microsoft.com/office/drawing/2014/main" id="{61E23AA5-EC2B-3CBC-AAE6-B1E8938E40AC}"/>
                </a:ext>
              </a:extLst>
            </p:cNvPr>
            <p:cNvSpPr/>
            <p:nvPr/>
          </p:nvSpPr>
          <p:spPr>
            <a:xfrm>
              <a:off x="-33866000" y="3328875"/>
              <a:ext cx="153600" cy="103200"/>
            </a:xfrm>
            <a:custGeom>
              <a:avLst/>
              <a:gdLst/>
              <a:ahLst/>
              <a:cxnLst/>
              <a:rect l="l" t="t" r="r" b="b"/>
              <a:pathLst>
                <a:path w="6144" h="4128" extrusionOk="0">
                  <a:moveTo>
                    <a:pt x="63" y="1"/>
                  </a:moveTo>
                  <a:cubicBezTo>
                    <a:pt x="32" y="127"/>
                    <a:pt x="0" y="284"/>
                    <a:pt x="0" y="379"/>
                  </a:cubicBezTo>
                  <a:lnTo>
                    <a:pt x="0" y="3120"/>
                  </a:lnTo>
                  <a:cubicBezTo>
                    <a:pt x="0" y="3655"/>
                    <a:pt x="473" y="4128"/>
                    <a:pt x="1040" y="4128"/>
                  </a:cubicBezTo>
                  <a:lnTo>
                    <a:pt x="5136" y="4128"/>
                  </a:lnTo>
                  <a:cubicBezTo>
                    <a:pt x="5671" y="4128"/>
                    <a:pt x="6144" y="3655"/>
                    <a:pt x="6144" y="3120"/>
                  </a:cubicBezTo>
                  <a:lnTo>
                    <a:pt x="6144" y="379"/>
                  </a:lnTo>
                  <a:cubicBezTo>
                    <a:pt x="6144" y="284"/>
                    <a:pt x="6112" y="190"/>
                    <a:pt x="6112" y="64"/>
                  </a:cubicBezTo>
                  <a:lnTo>
                    <a:pt x="3277" y="2048"/>
                  </a:lnTo>
                  <a:cubicBezTo>
                    <a:pt x="3214" y="2080"/>
                    <a:pt x="3151" y="2080"/>
                    <a:pt x="3056" y="2080"/>
                  </a:cubicBezTo>
                  <a:cubicBezTo>
                    <a:pt x="2993" y="2080"/>
                    <a:pt x="2962" y="2080"/>
                    <a:pt x="2867" y="2048"/>
                  </a:cubicBezTo>
                  <a:lnTo>
                    <a:pt x="6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1" name="Google Shape;6780;p88">
              <a:extLst>
                <a:ext uri="{FF2B5EF4-FFF2-40B4-BE49-F238E27FC236}">
                  <a16:creationId xmlns:a16="http://schemas.microsoft.com/office/drawing/2014/main" id="{D447BB5E-98B7-3BB7-9551-0382DFEC8F01}"/>
                </a:ext>
              </a:extLst>
            </p:cNvPr>
            <p:cNvSpPr/>
            <p:nvPr/>
          </p:nvSpPr>
          <p:spPr>
            <a:xfrm>
              <a:off x="-34003850" y="3279250"/>
              <a:ext cx="189050" cy="188275"/>
            </a:xfrm>
            <a:custGeom>
              <a:avLst/>
              <a:gdLst/>
              <a:ahLst/>
              <a:cxnLst/>
              <a:rect l="l" t="t" r="r" b="b"/>
              <a:pathLst>
                <a:path w="7562" h="7531" extrusionOk="0">
                  <a:moveTo>
                    <a:pt x="3781" y="2017"/>
                  </a:moveTo>
                  <a:cubicBezTo>
                    <a:pt x="3970" y="2017"/>
                    <a:pt x="4128" y="2175"/>
                    <a:pt x="4128" y="2364"/>
                  </a:cubicBezTo>
                  <a:cubicBezTo>
                    <a:pt x="4128" y="2584"/>
                    <a:pt x="3970" y="2742"/>
                    <a:pt x="3781" y="2742"/>
                  </a:cubicBezTo>
                  <a:lnTo>
                    <a:pt x="1702" y="2742"/>
                  </a:lnTo>
                  <a:cubicBezTo>
                    <a:pt x="1482" y="2742"/>
                    <a:pt x="1324" y="2584"/>
                    <a:pt x="1324" y="2364"/>
                  </a:cubicBezTo>
                  <a:cubicBezTo>
                    <a:pt x="1324" y="2175"/>
                    <a:pt x="1482" y="2017"/>
                    <a:pt x="1702" y="2017"/>
                  </a:cubicBezTo>
                  <a:close/>
                  <a:moveTo>
                    <a:pt x="3057" y="3403"/>
                  </a:moveTo>
                  <a:cubicBezTo>
                    <a:pt x="3277" y="3403"/>
                    <a:pt x="3435" y="3561"/>
                    <a:pt x="3435" y="3750"/>
                  </a:cubicBezTo>
                  <a:cubicBezTo>
                    <a:pt x="3466" y="3939"/>
                    <a:pt x="3277" y="4096"/>
                    <a:pt x="3057" y="4096"/>
                  </a:cubicBezTo>
                  <a:lnTo>
                    <a:pt x="1702" y="4096"/>
                  </a:lnTo>
                  <a:cubicBezTo>
                    <a:pt x="1482" y="4096"/>
                    <a:pt x="1324" y="3939"/>
                    <a:pt x="1324" y="3750"/>
                  </a:cubicBezTo>
                  <a:cubicBezTo>
                    <a:pt x="1324" y="3561"/>
                    <a:pt x="1482" y="3403"/>
                    <a:pt x="1702" y="3403"/>
                  </a:cubicBezTo>
                  <a:close/>
                  <a:moveTo>
                    <a:pt x="2395" y="4790"/>
                  </a:moveTo>
                  <a:cubicBezTo>
                    <a:pt x="2584" y="4790"/>
                    <a:pt x="2742" y="4947"/>
                    <a:pt x="2742" y="5136"/>
                  </a:cubicBezTo>
                  <a:cubicBezTo>
                    <a:pt x="2742" y="5325"/>
                    <a:pt x="2584" y="5483"/>
                    <a:pt x="2395" y="5483"/>
                  </a:cubicBezTo>
                  <a:lnTo>
                    <a:pt x="1702" y="5483"/>
                  </a:lnTo>
                  <a:cubicBezTo>
                    <a:pt x="1482" y="5483"/>
                    <a:pt x="1324" y="5325"/>
                    <a:pt x="1324" y="5136"/>
                  </a:cubicBezTo>
                  <a:cubicBezTo>
                    <a:pt x="1324" y="4947"/>
                    <a:pt x="1482" y="4790"/>
                    <a:pt x="1702" y="4790"/>
                  </a:cubicBezTo>
                  <a:close/>
                  <a:moveTo>
                    <a:pt x="1" y="1"/>
                  </a:moveTo>
                  <a:lnTo>
                    <a:pt x="1" y="7530"/>
                  </a:lnTo>
                  <a:lnTo>
                    <a:pt x="7562" y="7530"/>
                  </a:lnTo>
                  <a:lnTo>
                    <a:pt x="7562" y="6837"/>
                  </a:lnTo>
                  <a:lnTo>
                    <a:pt x="6522" y="6837"/>
                  </a:lnTo>
                  <a:cubicBezTo>
                    <a:pt x="5577" y="6837"/>
                    <a:pt x="4853" y="6081"/>
                    <a:pt x="4853" y="5136"/>
                  </a:cubicBezTo>
                  <a:lnTo>
                    <a:pt x="4853" y="2395"/>
                  </a:lnTo>
                  <a:cubicBezTo>
                    <a:pt x="4853" y="1450"/>
                    <a:pt x="5577" y="725"/>
                    <a:pt x="6522" y="725"/>
                  </a:cubicBezTo>
                  <a:lnTo>
                    <a:pt x="7562" y="725"/>
                  </a:lnTo>
                  <a:lnTo>
                    <a:pt x="75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2" name="Google Shape;6781;p88">
              <a:extLst>
                <a:ext uri="{FF2B5EF4-FFF2-40B4-BE49-F238E27FC236}">
                  <a16:creationId xmlns:a16="http://schemas.microsoft.com/office/drawing/2014/main" id="{3DA2978F-04BB-8E7D-9624-5814D43E2232}"/>
                </a:ext>
              </a:extLst>
            </p:cNvPr>
            <p:cNvSpPr/>
            <p:nvPr/>
          </p:nvSpPr>
          <p:spPr>
            <a:xfrm>
              <a:off x="-34003850" y="3227275"/>
              <a:ext cx="189050" cy="34675"/>
            </a:xfrm>
            <a:custGeom>
              <a:avLst/>
              <a:gdLst/>
              <a:ahLst/>
              <a:cxnLst/>
              <a:rect l="l" t="t" r="r" b="b"/>
              <a:pathLst>
                <a:path w="7562" h="1387" extrusionOk="0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1387"/>
                  </a:lnTo>
                  <a:lnTo>
                    <a:pt x="7562" y="1387"/>
                  </a:lnTo>
                  <a:lnTo>
                    <a:pt x="7562" y="1040"/>
                  </a:lnTo>
                  <a:cubicBezTo>
                    <a:pt x="7562" y="473"/>
                    <a:pt x="7089" y="1"/>
                    <a:pt x="65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3" name="Google Shape;6782;p88">
              <a:extLst>
                <a:ext uri="{FF2B5EF4-FFF2-40B4-BE49-F238E27FC236}">
                  <a16:creationId xmlns:a16="http://schemas.microsoft.com/office/drawing/2014/main" id="{BEE25AD2-C238-5467-1332-AD09EF979553}"/>
                </a:ext>
              </a:extLst>
            </p:cNvPr>
            <p:cNvSpPr/>
            <p:nvPr/>
          </p:nvSpPr>
          <p:spPr>
            <a:xfrm>
              <a:off x="-34003850" y="3484050"/>
              <a:ext cx="189050" cy="34675"/>
            </a:xfrm>
            <a:custGeom>
              <a:avLst/>
              <a:gdLst/>
              <a:ahLst/>
              <a:cxnLst/>
              <a:rect l="l" t="t" r="r" b="b"/>
              <a:pathLst>
                <a:path w="7562" h="1387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945"/>
                    <a:pt x="442" y="1386"/>
                    <a:pt x="1009" y="1386"/>
                  </a:cubicBezTo>
                  <a:lnTo>
                    <a:pt x="6522" y="1386"/>
                  </a:lnTo>
                  <a:cubicBezTo>
                    <a:pt x="7089" y="1386"/>
                    <a:pt x="7562" y="914"/>
                    <a:pt x="7562" y="347"/>
                  </a:cubicBezTo>
                  <a:lnTo>
                    <a:pt x="756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64" name="Google Shape;6827;p88">
            <a:extLst>
              <a:ext uri="{FF2B5EF4-FFF2-40B4-BE49-F238E27FC236}">
                <a16:creationId xmlns:a16="http://schemas.microsoft.com/office/drawing/2014/main" id="{94DF2BA6-989D-096A-A588-AFFBF72156C3}"/>
              </a:ext>
            </a:extLst>
          </p:cNvPr>
          <p:cNvGrpSpPr/>
          <p:nvPr/>
        </p:nvGrpSpPr>
        <p:grpSpPr>
          <a:xfrm>
            <a:off x="8926588" y="1221809"/>
            <a:ext cx="607053" cy="598915"/>
            <a:chOff x="-33645475" y="3228075"/>
            <a:chExt cx="294600" cy="29065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65" name="Google Shape;6828;p88">
              <a:extLst>
                <a:ext uri="{FF2B5EF4-FFF2-40B4-BE49-F238E27FC236}">
                  <a16:creationId xmlns:a16="http://schemas.microsoft.com/office/drawing/2014/main" id="{4CEC23A2-2FF5-71BD-9A13-1B7A5E420CF0}"/>
                </a:ext>
              </a:extLst>
            </p:cNvPr>
            <p:cNvSpPr/>
            <p:nvPr/>
          </p:nvSpPr>
          <p:spPr>
            <a:xfrm>
              <a:off x="-33456450" y="3261925"/>
              <a:ext cx="84300" cy="85100"/>
            </a:xfrm>
            <a:custGeom>
              <a:avLst/>
              <a:gdLst/>
              <a:ahLst/>
              <a:cxnLst/>
              <a:rect l="l" t="t" r="r" b="b"/>
              <a:pathLst>
                <a:path w="3372" h="340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lnTo>
                    <a:pt x="1009" y="694"/>
                  </a:lnTo>
                  <a:cubicBezTo>
                    <a:pt x="1576" y="694"/>
                    <a:pt x="2049" y="1166"/>
                    <a:pt x="2049" y="1733"/>
                  </a:cubicBezTo>
                  <a:lnTo>
                    <a:pt x="2049" y="2269"/>
                  </a:lnTo>
                  <a:lnTo>
                    <a:pt x="1923" y="2175"/>
                  </a:lnTo>
                  <a:cubicBezTo>
                    <a:pt x="1860" y="2112"/>
                    <a:pt x="1773" y="2080"/>
                    <a:pt x="1686" y="2080"/>
                  </a:cubicBezTo>
                  <a:cubicBezTo>
                    <a:pt x="1600" y="2080"/>
                    <a:pt x="1513" y="2112"/>
                    <a:pt x="1450" y="2175"/>
                  </a:cubicBezTo>
                  <a:cubicBezTo>
                    <a:pt x="1324" y="2269"/>
                    <a:pt x="1324" y="2521"/>
                    <a:pt x="1450" y="2647"/>
                  </a:cubicBezTo>
                  <a:lnTo>
                    <a:pt x="2112" y="3309"/>
                  </a:lnTo>
                  <a:cubicBezTo>
                    <a:pt x="2175" y="3372"/>
                    <a:pt x="2269" y="3403"/>
                    <a:pt x="2360" y="3403"/>
                  </a:cubicBezTo>
                  <a:cubicBezTo>
                    <a:pt x="2450" y="3403"/>
                    <a:pt x="2537" y="3372"/>
                    <a:pt x="2584" y="3309"/>
                  </a:cubicBezTo>
                  <a:lnTo>
                    <a:pt x="3277" y="2647"/>
                  </a:lnTo>
                  <a:cubicBezTo>
                    <a:pt x="3372" y="2521"/>
                    <a:pt x="3372" y="2269"/>
                    <a:pt x="3277" y="2175"/>
                  </a:cubicBezTo>
                  <a:cubicBezTo>
                    <a:pt x="3214" y="2112"/>
                    <a:pt x="3120" y="2080"/>
                    <a:pt x="3029" y="2080"/>
                  </a:cubicBezTo>
                  <a:cubicBezTo>
                    <a:pt x="2939" y="2080"/>
                    <a:pt x="2852" y="2112"/>
                    <a:pt x="2805" y="2175"/>
                  </a:cubicBezTo>
                  <a:lnTo>
                    <a:pt x="2679" y="2269"/>
                  </a:lnTo>
                  <a:lnTo>
                    <a:pt x="2679" y="1733"/>
                  </a:lnTo>
                  <a:cubicBezTo>
                    <a:pt x="2742" y="788"/>
                    <a:pt x="1954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6" name="Google Shape;6829;p88">
              <a:extLst>
                <a:ext uri="{FF2B5EF4-FFF2-40B4-BE49-F238E27FC236}">
                  <a16:creationId xmlns:a16="http://schemas.microsoft.com/office/drawing/2014/main" id="{29E1B92A-3AD2-CF10-7F23-0BB3EA764504}"/>
                </a:ext>
              </a:extLst>
            </p:cNvPr>
            <p:cNvSpPr/>
            <p:nvPr/>
          </p:nvSpPr>
          <p:spPr>
            <a:xfrm>
              <a:off x="-33575375" y="3433625"/>
              <a:ext cx="85075" cy="85100"/>
            </a:xfrm>
            <a:custGeom>
              <a:avLst/>
              <a:gdLst/>
              <a:ahLst/>
              <a:cxnLst/>
              <a:rect l="l" t="t" r="r" b="b"/>
              <a:pathLst>
                <a:path w="3403" h="3404" extrusionOk="0">
                  <a:moveTo>
                    <a:pt x="1013" y="1"/>
                  </a:moveTo>
                  <a:cubicBezTo>
                    <a:pt x="922" y="1"/>
                    <a:pt x="835" y="32"/>
                    <a:pt x="788" y="95"/>
                  </a:cubicBezTo>
                  <a:lnTo>
                    <a:pt x="127" y="757"/>
                  </a:lnTo>
                  <a:cubicBezTo>
                    <a:pt x="1" y="883"/>
                    <a:pt x="1" y="1135"/>
                    <a:pt x="127" y="1229"/>
                  </a:cubicBezTo>
                  <a:cubicBezTo>
                    <a:pt x="174" y="1292"/>
                    <a:pt x="260" y="1324"/>
                    <a:pt x="351" y="1324"/>
                  </a:cubicBezTo>
                  <a:cubicBezTo>
                    <a:pt x="442" y="1324"/>
                    <a:pt x="536" y="1292"/>
                    <a:pt x="599" y="1229"/>
                  </a:cubicBezTo>
                  <a:lnTo>
                    <a:pt x="694" y="1135"/>
                  </a:lnTo>
                  <a:lnTo>
                    <a:pt x="694" y="1671"/>
                  </a:lnTo>
                  <a:cubicBezTo>
                    <a:pt x="694" y="2616"/>
                    <a:pt x="1450" y="3372"/>
                    <a:pt x="2395" y="3372"/>
                  </a:cubicBezTo>
                  <a:lnTo>
                    <a:pt x="3057" y="3372"/>
                  </a:lnTo>
                  <a:lnTo>
                    <a:pt x="3057" y="3403"/>
                  </a:lnTo>
                  <a:cubicBezTo>
                    <a:pt x="3246" y="3403"/>
                    <a:pt x="3403" y="3246"/>
                    <a:pt x="3403" y="3057"/>
                  </a:cubicBezTo>
                  <a:cubicBezTo>
                    <a:pt x="3403" y="2868"/>
                    <a:pt x="3246" y="2710"/>
                    <a:pt x="3057" y="2710"/>
                  </a:cubicBezTo>
                  <a:lnTo>
                    <a:pt x="2363" y="2710"/>
                  </a:lnTo>
                  <a:cubicBezTo>
                    <a:pt x="1796" y="2710"/>
                    <a:pt x="1324" y="2238"/>
                    <a:pt x="1324" y="1671"/>
                  </a:cubicBezTo>
                  <a:lnTo>
                    <a:pt x="1324" y="1135"/>
                  </a:lnTo>
                  <a:lnTo>
                    <a:pt x="1450" y="1229"/>
                  </a:lnTo>
                  <a:cubicBezTo>
                    <a:pt x="1513" y="1292"/>
                    <a:pt x="1599" y="1324"/>
                    <a:pt x="1686" y="1324"/>
                  </a:cubicBezTo>
                  <a:cubicBezTo>
                    <a:pt x="1773" y="1324"/>
                    <a:pt x="1859" y="1292"/>
                    <a:pt x="1922" y="1229"/>
                  </a:cubicBezTo>
                  <a:cubicBezTo>
                    <a:pt x="2048" y="1135"/>
                    <a:pt x="2048" y="883"/>
                    <a:pt x="1922" y="757"/>
                  </a:cubicBezTo>
                  <a:lnTo>
                    <a:pt x="1261" y="95"/>
                  </a:lnTo>
                  <a:cubicBezTo>
                    <a:pt x="1198" y="32"/>
                    <a:pt x="1103" y="1"/>
                    <a:pt x="10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7" name="Google Shape;6830;p88">
              <a:extLst>
                <a:ext uri="{FF2B5EF4-FFF2-40B4-BE49-F238E27FC236}">
                  <a16:creationId xmlns:a16="http://schemas.microsoft.com/office/drawing/2014/main" id="{0E6823C8-E12F-7CE0-829E-388769F399E4}"/>
                </a:ext>
              </a:extLst>
            </p:cNvPr>
            <p:cNvSpPr/>
            <p:nvPr/>
          </p:nvSpPr>
          <p:spPr>
            <a:xfrm>
              <a:off x="-33645475" y="3228075"/>
              <a:ext cx="206375" cy="153600"/>
            </a:xfrm>
            <a:custGeom>
              <a:avLst/>
              <a:gdLst/>
              <a:ahLst/>
              <a:cxnLst/>
              <a:rect l="l" t="t" r="r" b="b"/>
              <a:pathLst>
                <a:path w="8255" h="6144" extrusionOk="0">
                  <a:moveTo>
                    <a:pt x="4191" y="0"/>
                  </a:moveTo>
                  <a:cubicBezTo>
                    <a:pt x="2300" y="0"/>
                    <a:pt x="757" y="1544"/>
                    <a:pt x="757" y="3434"/>
                  </a:cubicBezTo>
                  <a:lnTo>
                    <a:pt x="757" y="3529"/>
                  </a:lnTo>
                  <a:cubicBezTo>
                    <a:pt x="347" y="3686"/>
                    <a:pt x="95" y="4033"/>
                    <a:pt x="95" y="4474"/>
                  </a:cubicBezTo>
                  <a:lnTo>
                    <a:pt x="95" y="5135"/>
                  </a:lnTo>
                  <a:cubicBezTo>
                    <a:pt x="1" y="5671"/>
                    <a:pt x="473" y="6143"/>
                    <a:pt x="1009" y="6143"/>
                  </a:cubicBezTo>
                  <a:cubicBezTo>
                    <a:pt x="1135" y="6143"/>
                    <a:pt x="1261" y="6112"/>
                    <a:pt x="1387" y="6080"/>
                  </a:cubicBezTo>
                  <a:lnTo>
                    <a:pt x="1387" y="3403"/>
                  </a:lnTo>
                  <a:cubicBezTo>
                    <a:pt x="1387" y="1890"/>
                    <a:pt x="2647" y="630"/>
                    <a:pt x="4128" y="630"/>
                  </a:cubicBezTo>
                  <a:cubicBezTo>
                    <a:pt x="5640" y="630"/>
                    <a:pt x="6900" y="1890"/>
                    <a:pt x="6900" y="3403"/>
                  </a:cubicBezTo>
                  <a:lnTo>
                    <a:pt x="6900" y="6080"/>
                  </a:lnTo>
                  <a:cubicBezTo>
                    <a:pt x="6995" y="6112"/>
                    <a:pt x="7121" y="6143"/>
                    <a:pt x="7247" y="6143"/>
                  </a:cubicBezTo>
                  <a:cubicBezTo>
                    <a:pt x="7782" y="6143"/>
                    <a:pt x="8255" y="5671"/>
                    <a:pt x="8255" y="5135"/>
                  </a:cubicBezTo>
                  <a:lnTo>
                    <a:pt x="8255" y="4474"/>
                  </a:lnTo>
                  <a:cubicBezTo>
                    <a:pt x="8255" y="4033"/>
                    <a:pt x="8003" y="3623"/>
                    <a:pt x="7593" y="3529"/>
                  </a:cubicBezTo>
                  <a:lnTo>
                    <a:pt x="7593" y="3434"/>
                  </a:lnTo>
                  <a:cubicBezTo>
                    <a:pt x="7593" y="1544"/>
                    <a:pt x="6050" y="0"/>
                    <a:pt x="41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8" name="Google Shape;6831;p88">
              <a:extLst>
                <a:ext uri="{FF2B5EF4-FFF2-40B4-BE49-F238E27FC236}">
                  <a16:creationId xmlns:a16="http://schemas.microsoft.com/office/drawing/2014/main" id="{9004A58C-25F7-CE95-30CA-EBC78E190571}"/>
                </a:ext>
              </a:extLst>
            </p:cNvPr>
            <p:cNvSpPr/>
            <p:nvPr/>
          </p:nvSpPr>
          <p:spPr>
            <a:xfrm>
              <a:off x="-33593500" y="3279250"/>
              <a:ext cx="104775" cy="52275"/>
            </a:xfrm>
            <a:custGeom>
              <a:avLst/>
              <a:gdLst/>
              <a:ahLst/>
              <a:cxnLst/>
              <a:rect l="l" t="t" r="r" b="b"/>
              <a:pathLst>
                <a:path w="4191" h="2091" extrusionOk="0">
                  <a:moveTo>
                    <a:pt x="1734" y="1"/>
                  </a:moveTo>
                  <a:cubicBezTo>
                    <a:pt x="789" y="1"/>
                    <a:pt x="1" y="757"/>
                    <a:pt x="1" y="1702"/>
                  </a:cubicBezTo>
                  <a:lnTo>
                    <a:pt x="1" y="2049"/>
                  </a:lnTo>
                  <a:lnTo>
                    <a:pt x="1230" y="2049"/>
                  </a:lnTo>
                  <a:cubicBezTo>
                    <a:pt x="1545" y="2049"/>
                    <a:pt x="1891" y="2049"/>
                    <a:pt x="2017" y="1986"/>
                  </a:cubicBezTo>
                  <a:cubicBezTo>
                    <a:pt x="2049" y="1954"/>
                    <a:pt x="2080" y="1828"/>
                    <a:pt x="2080" y="1734"/>
                  </a:cubicBezTo>
                  <a:cubicBezTo>
                    <a:pt x="2080" y="1545"/>
                    <a:pt x="2238" y="1387"/>
                    <a:pt x="2458" y="1387"/>
                  </a:cubicBezTo>
                  <a:cubicBezTo>
                    <a:pt x="2647" y="1387"/>
                    <a:pt x="2805" y="1545"/>
                    <a:pt x="2805" y="1734"/>
                  </a:cubicBezTo>
                  <a:cubicBezTo>
                    <a:pt x="2805" y="1828"/>
                    <a:pt x="2805" y="1954"/>
                    <a:pt x="2868" y="1986"/>
                  </a:cubicBezTo>
                  <a:cubicBezTo>
                    <a:pt x="2942" y="2059"/>
                    <a:pt x="3091" y="2090"/>
                    <a:pt x="3266" y="2090"/>
                  </a:cubicBezTo>
                  <a:cubicBezTo>
                    <a:pt x="3389" y="2090"/>
                    <a:pt x="3525" y="2075"/>
                    <a:pt x="3656" y="2049"/>
                  </a:cubicBezTo>
                  <a:lnTo>
                    <a:pt x="4191" y="2049"/>
                  </a:lnTo>
                  <a:lnTo>
                    <a:pt x="4191" y="1702"/>
                  </a:lnTo>
                  <a:lnTo>
                    <a:pt x="4128" y="1702"/>
                  </a:lnTo>
                  <a:cubicBezTo>
                    <a:pt x="4128" y="757"/>
                    <a:pt x="3340" y="1"/>
                    <a:pt x="2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9" name="Google Shape;6832;p88">
              <a:extLst>
                <a:ext uri="{FF2B5EF4-FFF2-40B4-BE49-F238E27FC236}">
                  <a16:creationId xmlns:a16="http://schemas.microsoft.com/office/drawing/2014/main" id="{21E50453-FF73-6486-5024-0EFDE74BA2B6}"/>
                </a:ext>
              </a:extLst>
            </p:cNvPr>
            <p:cNvSpPr/>
            <p:nvPr/>
          </p:nvSpPr>
          <p:spPr>
            <a:xfrm>
              <a:off x="-33593500" y="3341475"/>
              <a:ext cx="104775" cy="74075"/>
            </a:xfrm>
            <a:custGeom>
              <a:avLst/>
              <a:gdLst/>
              <a:ahLst/>
              <a:cxnLst/>
              <a:rect l="l" t="t" r="r" b="b"/>
              <a:pathLst>
                <a:path w="4191" h="2963" extrusionOk="0">
                  <a:moveTo>
                    <a:pt x="2395" y="1"/>
                  </a:moveTo>
                  <a:cubicBezTo>
                    <a:pt x="2080" y="253"/>
                    <a:pt x="1671" y="253"/>
                    <a:pt x="1230" y="253"/>
                  </a:cubicBezTo>
                  <a:lnTo>
                    <a:pt x="1" y="253"/>
                  </a:lnTo>
                  <a:lnTo>
                    <a:pt x="1" y="914"/>
                  </a:lnTo>
                  <a:cubicBezTo>
                    <a:pt x="1" y="2049"/>
                    <a:pt x="946" y="2962"/>
                    <a:pt x="2112" y="2962"/>
                  </a:cubicBezTo>
                  <a:cubicBezTo>
                    <a:pt x="3246" y="2962"/>
                    <a:pt x="4191" y="2049"/>
                    <a:pt x="4191" y="914"/>
                  </a:cubicBezTo>
                  <a:lnTo>
                    <a:pt x="4191" y="253"/>
                  </a:lnTo>
                  <a:lnTo>
                    <a:pt x="3466" y="253"/>
                  </a:lnTo>
                  <a:cubicBezTo>
                    <a:pt x="3088" y="253"/>
                    <a:pt x="2679" y="190"/>
                    <a:pt x="2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70" name="Google Shape;6833;p88">
              <a:extLst>
                <a:ext uri="{FF2B5EF4-FFF2-40B4-BE49-F238E27FC236}">
                  <a16:creationId xmlns:a16="http://schemas.microsoft.com/office/drawing/2014/main" id="{72280023-1272-E04C-B7EE-5AEAD35F02AE}"/>
                </a:ext>
              </a:extLst>
            </p:cNvPr>
            <p:cNvSpPr/>
            <p:nvPr/>
          </p:nvSpPr>
          <p:spPr>
            <a:xfrm>
              <a:off x="-33455650" y="3381650"/>
              <a:ext cx="104775" cy="52250"/>
            </a:xfrm>
            <a:custGeom>
              <a:avLst/>
              <a:gdLst/>
              <a:ahLst/>
              <a:cxnLst/>
              <a:rect l="l" t="t" r="r" b="b"/>
              <a:pathLst>
                <a:path w="4191" h="2090" extrusionOk="0">
                  <a:moveTo>
                    <a:pt x="1702" y="0"/>
                  </a:moveTo>
                  <a:cubicBezTo>
                    <a:pt x="756" y="0"/>
                    <a:pt x="0" y="757"/>
                    <a:pt x="0" y="1702"/>
                  </a:cubicBezTo>
                  <a:lnTo>
                    <a:pt x="0" y="2048"/>
                  </a:lnTo>
                  <a:lnTo>
                    <a:pt x="1229" y="2048"/>
                  </a:lnTo>
                  <a:cubicBezTo>
                    <a:pt x="1544" y="2048"/>
                    <a:pt x="1891" y="2048"/>
                    <a:pt x="2017" y="1985"/>
                  </a:cubicBezTo>
                  <a:cubicBezTo>
                    <a:pt x="2048" y="1954"/>
                    <a:pt x="2080" y="1828"/>
                    <a:pt x="2080" y="1733"/>
                  </a:cubicBezTo>
                  <a:cubicBezTo>
                    <a:pt x="2080" y="1544"/>
                    <a:pt x="2237" y="1387"/>
                    <a:pt x="2458" y="1387"/>
                  </a:cubicBezTo>
                  <a:cubicBezTo>
                    <a:pt x="2647" y="1387"/>
                    <a:pt x="2804" y="1544"/>
                    <a:pt x="2804" y="1733"/>
                  </a:cubicBezTo>
                  <a:cubicBezTo>
                    <a:pt x="2804" y="1828"/>
                    <a:pt x="2804" y="1954"/>
                    <a:pt x="2867" y="1985"/>
                  </a:cubicBezTo>
                  <a:cubicBezTo>
                    <a:pt x="2941" y="2059"/>
                    <a:pt x="3091" y="2090"/>
                    <a:pt x="3265" y="2090"/>
                  </a:cubicBezTo>
                  <a:cubicBezTo>
                    <a:pt x="3388" y="2090"/>
                    <a:pt x="3524" y="2074"/>
                    <a:pt x="3655" y="2048"/>
                  </a:cubicBezTo>
                  <a:lnTo>
                    <a:pt x="4190" y="2048"/>
                  </a:lnTo>
                  <a:lnTo>
                    <a:pt x="4190" y="1702"/>
                  </a:lnTo>
                  <a:cubicBezTo>
                    <a:pt x="4096" y="757"/>
                    <a:pt x="3308" y="0"/>
                    <a:pt x="23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71" name="Google Shape;6834;p88">
              <a:extLst>
                <a:ext uri="{FF2B5EF4-FFF2-40B4-BE49-F238E27FC236}">
                  <a16:creationId xmlns:a16="http://schemas.microsoft.com/office/drawing/2014/main" id="{27768614-AA23-DEAB-3A88-F3288602F680}"/>
                </a:ext>
              </a:extLst>
            </p:cNvPr>
            <p:cNvSpPr/>
            <p:nvPr/>
          </p:nvSpPr>
          <p:spPr>
            <a:xfrm>
              <a:off x="-33456450" y="3443875"/>
              <a:ext cx="102425" cy="74850"/>
            </a:xfrm>
            <a:custGeom>
              <a:avLst/>
              <a:gdLst/>
              <a:ahLst/>
              <a:cxnLst/>
              <a:rect l="l" t="t" r="r" b="b"/>
              <a:pathLst>
                <a:path w="4097" h="2994" extrusionOk="0">
                  <a:moveTo>
                    <a:pt x="2395" y="0"/>
                  </a:moveTo>
                  <a:cubicBezTo>
                    <a:pt x="2080" y="252"/>
                    <a:pt x="1639" y="252"/>
                    <a:pt x="1230" y="252"/>
                  </a:cubicBezTo>
                  <a:lnTo>
                    <a:pt x="1" y="252"/>
                  </a:lnTo>
                  <a:lnTo>
                    <a:pt x="1" y="914"/>
                  </a:lnTo>
                  <a:cubicBezTo>
                    <a:pt x="1" y="2048"/>
                    <a:pt x="914" y="2993"/>
                    <a:pt x="2049" y="2993"/>
                  </a:cubicBezTo>
                  <a:cubicBezTo>
                    <a:pt x="3183" y="2993"/>
                    <a:pt x="4096" y="2048"/>
                    <a:pt x="4096" y="914"/>
                  </a:cubicBezTo>
                  <a:lnTo>
                    <a:pt x="4096" y="252"/>
                  </a:lnTo>
                  <a:lnTo>
                    <a:pt x="3435" y="252"/>
                  </a:lnTo>
                  <a:cubicBezTo>
                    <a:pt x="3025" y="252"/>
                    <a:pt x="2679" y="189"/>
                    <a:pt x="23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72" name="Google Shape;6873;p88">
            <a:extLst>
              <a:ext uri="{FF2B5EF4-FFF2-40B4-BE49-F238E27FC236}">
                <a16:creationId xmlns:a16="http://schemas.microsoft.com/office/drawing/2014/main" id="{8B4AC05C-6E80-AED6-CB97-3E6C6A1933A6}"/>
              </a:ext>
            </a:extLst>
          </p:cNvPr>
          <p:cNvGrpSpPr/>
          <p:nvPr/>
        </p:nvGrpSpPr>
        <p:grpSpPr>
          <a:xfrm>
            <a:off x="5860160" y="1222521"/>
            <a:ext cx="581037" cy="600563"/>
            <a:chOff x="-35118325" y="3202075"/>
            <a:chExt cx="281975" cy="29145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73" name="Google Shape;6874;p88">
              <a:extLst>
                <a:ext uri="{FF2B5EF4-FFF2-40B4-BE49-F238E27FC236}">
                  <a16:creationId xmlns:a16="http://schemas.microsoft.com/office/drawing/2014/main" id="{7B72A484-8C87-A65A-E9D8-ED5F8FD66D9C}"/>
                </a:ext>
              </a:extLst>
            </p:cNvPr>
            <p:cNvSpPr/>
            <p:nvPr/>
          </p:nvSpPr>
          <p:spPr>
            <a:xfrm>
              <a:off x="-35008050" y="3202075"/>
              <a:ext cx="171700" cy="171250"/>
            </a:xfrm>
            <a:custGeom>
              <a:avLst/>
              <a:gdLst/>
              <a:ahLst/>
              <a:cxnLst/>
              <a:rect l="l" t="t" r="r" b="b"/>
              <a:pathLst>
                <a:path w="6868" h="6850" extrusionOk="0">
                  <a:moveTo>
                    <a:pt x="3466" y="1355"/>
                  </a:moveTo>
                  <a:cubicBezTo>
                    <a:pt x="4222" y="1355"/>
                    <a:pt x="4852" y="1985"/>
                    <a:pt x="4852" y="2741"/>
                  </a:cubicBezTo>
                  <a:lnTo>
                    <a:pt x="4852" y="4127"/>
                  </a:lnTo>
                  <a:cubicBezTo>
                    <a:pt x="4852" y="4348"/>
                    <a:pt x="4757" y="4600"/>
                    <a:pt x="4631" y="4821"/>
                  </a:cubicBezTo>
                  <a:lnTo>
                    <a:pt x="4726" y="4915"/>
                  </a:lnTo>
                  <a:cubicBezTo>
                    <a:pt x="4852" y="5041"/>
                    <a:pt x="4852" y="5262"/>
                    <a:pt x="4726" y="5388"/>
                  </a:cubicBezTo>
                  <a:cubicBezTo>
                    <a:pt x="4663" y="5451"/>
                    <a:pt x="4576" y="5482"/>
                    <a:pt x="4489" y="5482"/>
                  </a:cubicBezTo>
                  <a:cubicBezTo>
                    <a:pt x="4403" y="5482"/>
                    <a:pt x="4316" y="5451"/>
                    <a:pt x="4253" y="5388"/>
                  </a:cubicBezTo>
                  <a:lnTo>
                    <a:pt x="4190" y="5293"/>
                  </a:lnTo>
                  <a:cubicBezTo>
                    <a:pt x="3970" y="5419"/>
                    <a:pt x="3749" y="5514"/>
                    <a:pt x="3466" y="5514"/>
                  </a:cubicBezTo>
                  <a:cubicBezTo>
                    <a:pt x="2709" y="5514"/>
                    <a:pt x="2079" y="4884"/>
                    <a:pt x="2079" y="4127"/>
                  </a:cubicBezTo>
                  <a:lnTo>
                    <a:pt x="2079" y="2741"/>
                  </a:lnTo>
                  <a:cubicBezTo>
                    <a:pt x="2079" y="1985"/>
                    <a:pt x="2709" y="1355"/>
                    <a:pt x="3466" y="1355"/>
                  </a:cubicBezTo>
                  <a:close/>
                  <a:moveTo>
                    <a:pt x="3466" y="0"/>
                  </a:moveTo>
                  <a:cubicBezTo>
                    <a:pt x="1575" y="0"/>
                    <a:pt x="32" y="1576"/>
                    <a:pt x="32" y="3403"/>
                  </a:cubicBezTo>
                  <a:cubicBezTo>
                    <a:pt x="32" y="4001"/>
                    <a:pt x="189" y="4569"/>
                    <a:pt x="473" y="5104"/>
                  </a:cubicBezTo>
                  <a:lnTo>
                    <a:pt x="32" y="6396"/>
                  </a:lnTo>
                  <a:cubicBezTo>
                    <a:pt x="0" y="6522"/>
                    <a:pt x="32" y="6679"/>
                    <a:pt x="126" y="6774"/>
                  </a:cubicBezTo>
                  <a:cubicBezTo>
                    <a:pt x="172" y="6820"/>
                    <a:pt x="269" y="6849"/>
                    <a:pt x="367" y="6849"/>
                  </a:cubicBezTo>
                  <a:cubicBezTo>
                    <a:pt x="403" y="6849"/>
                    <a:pt x="439" y="6845"/>
                    <a:pt x="473" y="6837"/>
                  </a:cubicBezTo>
                  <a:lnTo>
                    <a:pt x="1764" y="6396"/>
                  </a:lnTo>
                  <a:cubicBezTo>
                    <a:pt x="2300" y="6679"/>
                    <a:pt x="2867" y="6837"/>
                    <a:pt x="3466" y="6837"/>
                  </a:cubicBezTo>
                  <a:cubicBezTo>
                    <a:pt x="5356" y="6837"/>
                    <a:pt x="6868" y="5293"/>
                    <a:pt x="6868" y="3403"/>
                  </a:cubicBezTo>
                  <a:cubicBezTo>
                    <a:pt x="6868" y="1513"/>
                    <a:pt x="5356" y="0"/>
                    <a:pt x="34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74" name="Google Shape;6875;p88">
              <a:extLst>
                <a:ext uri="{FF2B5EF4-FFF2-40B4-BE49-F238E27FC236}">
                  <a16:creationId xmlns:a16="http://schemas.microsoft.com/office/drawing/2014/main" id="{52908DFD-BC1A-DAB9-2809-22B13057A33A}"/>
                </a:ext>
              </a:extLst>
            </p:cNvPr>
            <p:cNvSpPr/>
            <p:nvPr/>
          </p:nvSpPr>
          <p:spPr>
            <a:xfrm>
              <a:off x="-34937975" y="3254050"/>
              <a:ext cx="33125" cy="67775"/>
            </a:xfrm>
            <a:custGeom>
              <a:avLst/>
              <a:gdLst/>
              <a:ahLst/>
              <a:cxnLst/>
              <a:rect l="l" t="t" r="r" b="b"/>
              <a:pathLst>
                <a:path w="1325" h="2711" extrusionOk="0">
                  <a:moveTo>
                    <a:pt x="663" y="1"/>
                  </a:moveTo>
                  <a:cubicBezTo>
                    <a:pt x="253" y="1"/>
                    <a:pt x="1" y="316"/>
                    <a:pt x="1" y="662"/>
                  </a:cubicBezTo>
                  <a:lnTo>
                    <a:pt x="1" y="2048"/>
                  </a:lnTo>
                  <a:cubicBezTo>
                    <a:pt x="1" y="2427"/>
                    <a:pt x="316" y="2710"/>
                    <a:pt x="663" y="2710"/>
                  </a:cubicBezTo>
                  <a:cubicBezTo>
                    <a:pt x="694" y="2710"/>
                    <a:pt x="789" y="2710"/>
                    <a:pt x="820" y="2679"/>
                  </a:cubicBezTo>
                  <a:lnTo>
                    <a:pt x="757" y="2584"/>
                  </a:lnTo>
                  <a:cubicBezTo>
                    <a:pt x="631" y="2490"/>
                    <a:pt x="631" y="2238"/>
                    <a:pt x="757" y="2111"/>
                  </a:cubicBezTo>
                  <a:cubicBezTo>
                    <a:pt x="804" y="2064"/>
                    <a:pt x="891" y="2041"/>
                    <a:pt x="978" y="2041"/>
                  </a:cubicBezTo>
                  <a:cubicBezTo>
                    <a:pt x="1064" y="2041"/>
                    <a:pt x="1151" y="2064"/>
                    <a:pt x="1198" y="2111"/>
                  </a:cubicBezTo>
                  <a:lnTo>
                    <a:pt x="1293" y="2206"/>
                  </a:lnTo>
                  <a:cubicBezTo>
                    <a:pt x="1293" y="2175"/>
                    <a:pt x="1324" y="2080"/>
                    <a:pt x="1324" y="2048"/>
                  </a:cubicBezTo>
                  <a:lnTo>
                    <a:pt x="1324" y="662"/>
                  </a:lnTo>
                  <a:cubicBezTo>
                    <a:pt x="1324" y="284"/>
                    <a:pt x="1041" y="1"/>
                    <a:pt x="6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75" name="Google Shape;6876;p88">
              <a:extLst>
                <a:ext uri="{FF2B5EF4-FFF2-40B4-BE49-F238E27FC236}">
                  <a16:creationId xmlns:a16="http://schemas.microsoft.com/office/drawing/2014/main" id="{467A23A6-06F6-46BE-59A5-AEC87CDE3FB5}"/>
                </a:ext>
              </a:extLst>
            </p:cNvPr>
            <p:cNvSpPr/>
            <p:nvPr/>
          </p:nvSpPr>
          <p:spPr>
            <a:xfrm>
              <a:off x="-35085250" y="3338325"/>
              <a:ext cx="69325" cy="69350"/>
            </a:xfrm>
            <a:custGeom>
              <a:avLst/>
              <a:gdLst/>
              <a:ahLst/>
              <a:cxnLst/>
              <a:rect l="l" t="t" r="r" b="b"/>
              <a:pathLst>
                <a:path w="2773" h="2774" extrusionOk="0">
                  <a:moveTo>
                    <a:pt x="1387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64" y="2143"/>
                    <a:pt x="631" y="2773"/>
                    <a:pt x="1387" y="2773"/>
                  </a:cubicBezTo>
                  <a:cubicBezTo>
                    <a:pt x="2143" y="2773"/>
                    <a:pt x="2773" y="2143"/>
                    <a:pt x="2773" y="1387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76" name="Google Shape;6877;p88">
              <a:extLst>
                <a:ext uri="{FF2B5EF4-FFF2-40B4-BE49-F238E27FC236}">
                  <a16:creationId xmlns:a16="http://schemas.microsoft.com/office/drawing/2014/main" id="{230218EF-A7B9-5712-64ED-787829D64841}"/>
                </a:ext>
              </a:extLst>
            </p:cNvPr>
            <p:cNvSpPr/>
            <p:nvPr/>
          </p:nvSpPr>
          <p:spPr>
            <a:xfrm>
              <a:off x="-35118325" y="3424175"/>
              <a:ext cx="137075" cy="69350"/>
            </a:xfrm>
            <a:custGeom>
              <a:avLst/>
              <a:gdLst/>
              <a:ahLst/>
              <a:cxnLst/>
              <a:rect l="l" t="t" r="r" b="b"/>
              <a:pathLst>
                <a:path w="5483" h="2774" extrusionOk="0">
                  <a:moveTo>
                    <a:pt x="2741" y="1"/>
                  </a:moveTo>
                  <a:cubicBezTo>
                    <a:pt x="1387" y="1"/>
                    <a:pt x="221" y="1040"/>
                    <a:pt x="32" y="2364"/>
                  </a:cubicBezTo>
                  <a:cubicBezTo>
                    <a:pt x="0" y="2553"/>
                    <a:pt x="158" y="2773"/>
                    <a:pt x="347" y="2773"/>
                  </a:cubicBezTo>
                  <a:lnTo>
                    <a:pt x="5104" y="2773"/>
                  </a:lnTo>
                  <a:cubicBezTo>
                    <a:pt x="5325" y="2773"/>
                    <a:pt x="5482" y="2553"/>
                    <a:pt x="5482" y="2364"/>
                  </a:cubicBezTo>
                  <a:cubicBezTo>
                    <a:pt x="5262" y="1040"/>
                    <a:pt x="4127" y="1"/>
                    <a:pt x="27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77" name="Google Shape;6884;p88">
            <a:extLst>
              <a:ext uri="{FF2B5EF4-FFF2-40B4-BE49-F238E27FC236}">
                <a16:creationId xmlns:a16="http://schemas.microsoft.com/office/drawing/2014/main" id="{66A40E13-6C62-58F1-B080-868A417CD919}"/>
              </a:ext>
            </a:extLst>
          </p:cNvPr>
          <p:cNvGrpSpPr/>
          <p:nvPr/>
        </p:nvGrpSpPr>
        <p:grpSpPr>
          <a:xfrm>
            <a:off x="9993552" y="1221809"/>
            <a:ext cx="571352" cy="601387"/>
            <a:chOff x="-33277650" y="3226875"/>
            <a:chExt cx="277275" cy="29185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78" name="Google Shape;6885;p88">
              <a:extLst>
                <a:ext uri="{FF2B5EF4-FFF2-40B4-BE49-F238E27FC236}">
                  <a16:creationId xmlns:a16="http://schemas.microsoft.com/office/drawing/2014/main" id="{F4383602-FB19-0CD8-ECCA-C07307DE669F}"/>
                </a:ext>
              </a:extLst>
            </p:cNvPr>
            <p:cNvSpPr/>
            <p:nvPr/>
          </p:nvSpPr>
          <p:spPr>
            <a:xfrm>
              <a:off x="-33071300" y="3440725"/>
              <a:ext cx="33100" cy="33900"/>
            </a:xfrm>
            <a:custGeom>
              <a:avLst/>
              <a:gdLst/>
              <a:ahLst/>
              <a:cxnLst/>
              <a:rect l="l" t="t" r="r" b="b"/>
              <a:pathLst>
                <a:path w="1324" h="1356" extrusionOk="0">
                  <a:moveTo>
                    <a:pt x="662" y="0"/>
                  </a:moveTo>
                  <a:cubicBezTo>
                    <a:pt x="284" y="0"/>
                    <a:pt x="1" y="315"/>
                    <a:pt x="1" y="693"/>
                  </a:cubicBezTo>
                  <a:cubicBezTo>
                    <a:pt x="1" y="1040"/>
                    <a:pt x="284" y="1355"/>
                    <a:pt x="662" y="1355"/>
                  </a:cubicBezTo>
                  <a:cubicBezTo>
                    <a:pt x="1040" y="1355"/>
                    <a:pt x="1324" y="1040"/>
                    <a:pt x="1324" y="693"/>
                  </a:cubicBezTo>
                  <a:cubicBezTo>
                    <a:pt x="1324" y="315"/>
                    <a:pt x="1040" y="0"/>
                    <a:pt x="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79" name="Google Shape;6886;p88">
              <a:extLst>
                <a:ext uri="{FF2B5EF4-FFF2-40B4-BE49-F238E27FC236}">
                  <a16:creationId xmlns:a16="http://schemas.microsoft.com/office/drawing/2014/main" id="{18C3655B-AB5C-0019-2205-B12CD5EB314D}"/>
                </a:ext>
              </a:extLst>
            </p:cNvPr>
            <p:cNvSpPr/>
            <p:nvPr/>
          </p:nvSpPr>
          <p:spPr>
            <a:xfrm>
              <a:off x="-33157925" y="3227275"/>
              <a:ext cx="17350" cy="103200"/>
            </a:xfrm>
            <a:custGeom>
              <a:avLst/>
              <a:gdLst/>
              <a:ahLst/>
              <a:cxnLst/>
              <a:rect l="l" t="t" r="r" b="b"/>
              <a:pathLst>
                <a:path w="694" h="4128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4128"/>
                  </a:lnTo>
                  <a:cubicBezTo>
                    <a:pt x="95" y="4096"/>
                    <a:pt x="221" y="4096"/>
                    <a:pt x="347" y="4096"/>
                  </a:cubicBezTo>
                  <a:cubicBezTo>
                    <a:pt x="473" y="4096"/>
                    <a:pt x="567" y="4096"/>
                    <a:pt x="693" y="412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80" name="Google Shape;6887;p88">
              <a:extLst>
                <a:ext uri="{FF2B5EF4-FFF2-40B4-BE49-F238E27FC236}">
                  <a16:creationId xmlns:a16="http://schemas.microsoft.com/office/drawing/2014/main" id="{F4A97D9F-592F-8023-4CF2-7C012F391B5E}"/>
                </a:ext>
              </a:extLst>
            </p:cNvPr>
            <p:cNvSpPr/>
            <p:nvPr/>
          </p:nvSpPr>
          <p:spPr>
            <a:xfrm>
              <a:off x="-33175250" y="3347650"/>
              <a:ext cx="51200" cy="51350"/>
            </a:xfrm>
            <a:custGeom>
              <a:avLst/>
              <a:gdLst/>
              <a:ahLst/>
              <a:cxnLst/>
              <a:rect l="l" t="t" r="r" b="b"/>
              <a:pathLst>
                <a:path w="2048" h="2054" extrusionOk="0">
                  <a:moveTo>
                    <a:pt x="938" y="0"/>
                  </a:moveTo>
                  <a:cubicBezTo>
                    <a:pt x="417" y="0"/>
                    <a:pt x="0" y="451"/>
                    <a:pt x="0" y="1014"/>
                  </a:cubicBezTo>
                  <a:cubicBezTo>
                    <a:pt x="0" y="1549"/>
                    <a:pt x="473" y="2054"/>
                    <a:pt x="1040" y="2054"/>
                  </a:cubicBezTo>
                  <a:cubicBezTo>
                    <a:pt x="1575" y="2054"/>
                    <a:pt x="2048" y="1581"/>
                    <a:pt x="2048" y="1014"/>
                  </a:cubicBezTo>
                  <a:cubicBezTo>
                    <a:pt x="2048" y="447"/>
                    <a:pt x="1575" y="6"/>
                    <a:pt x="1040" y="6"/>
                  </a:cubicBezTo>
                  <a:cubicBezTo>
                    <a:pt x="1006" y="2"/>
                    <a:pt x="972" y="0"/>
                    <a:pt x="9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81" name="Google Shape;6888;p88">
              <a:extLst>
                <a:ext uri="{FF2B5EF4-FFF2-40B4-BE49-F238E27FC236}">
                  <a16:creationId xmlns:a16="http://schemas.microsoft.com/office/drawing/2014/main" id="{2D3D957E-89AB-BE86-9794-A7E8655329B9}"/>
                </a:ext>
              </a:extLst>
            </p:cNvPr>
            <p:cNvSpPr/>
            <p:nvPr/>
          </p:nvSpPr>
          <p:spPr>
            <a:xfrm>
              <a:off x="-33224875" y="3404500"/>
              <a:ext cx="159900" cy="114225"/>
            </a:xfrm>
            <a:custGeom>
              <a:avLst/>
              <a:gdLst/>
              <a:ahLst/>
              <a:cxnLst/>
              <a:rect l="l" t="t" r="r" b="b"/>
              <a:pathLst>
                <a:path w="6396" h="4569" extrusionOk="0">
                  <a:moveTo>
                    <a:pt x="1954" y="0"/>
                  </a:moveTo>
                  <a:lnTo>
                    <a:pt x="0" y="2520"/>
                  </a:lnTo>
                  <a:lnTo>
                    <a:pt x="0" y="4222"/>
                  </a:lnTo>
                  <a:cubicBezTo>
                    <a:pt x="0" y="4411"/>
                    <a:pt x="158" y="4568"/>
                    <a:pt x="347" y="4568"/>
                  </a:cubicBezTo>
                  <a:lnTo>
                    <a:pt x="3781" y="4568"/>
                  </a:lnTo>
                  <a:cubicBezTo>
                    <a:pt x="3970" y="4568"/>
                    <a:pt x="4127" y="4411"/>
                    <a:pt x="4127" y="4222"/>
                  </a:cubicBezTo>
                  <a:lnTo>
                    <a:pt x="4127" y="3875"/>
                  </a:lnTo>
                  <a:lnTo>
                    <a:pt x="5136" y="3875"/>
                  </a:lnTo>
                  <a:cubicBezTo>
                    <a:pt x="5577" y="3844"/>
                    <a:pt x="6018" y="3718"/>
                    <a:pt x="6396" y="3434"/>
                  </a:cubicBezTo>
                  <a:cubicBezTo>
                    <a:pt x="5986" y="3277"/>
                    <a:pt x="5608" y="2930"/>
                    <a:pt x="5514" y="2489"/>
                  </a:cubicBezTo>
                  <a:lnTo>
                    <a:pt x="4442" y="2489"/>
                  </a:lnTo>
                  <a:cubicBezTo>
                    <a:pt x="3497" y="2489"/>
                    <a:pt x="2741" y="1733"/>
                    <a:pt x="2741" y="788"/>
                  </a:cubicBezTo>
                  <a:lnTo>
                    <a:pt x="2741" y="410"/>
                  </a:lnTo>
                  <a:cubicBezTo>
                    <a:pt x="2426" y="315"/>
                    <a:pt x="2206" y="189"/>
                    <a:pt x="19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82" name="Google Shape;6889;p88">
              <a:extLst>
                <a:ext uri="{FF2B5EF4-FFF2-40B4-BE49-F238E27FC236}">
                  <a16:creationId xmlns:a16="http://schemas.microsoft.com/office/drawing/2014/main" id="{7C2F0AAE-315B-C501-2E57-178E57AA4216}"/>
                </a:ext>
              </a:extLst>
            </p:cNvPr>
            <p:cNvSpPr/>
            <p:nvPr/>
          </p:nvSpPr>
          <p:spPr>
            <a:xfrm>
              <a:off x="-33141400" y="3312350"/>
              <a:ext cx="127625" cy="138625"/>
            </a:xfrm>
            <a:custGeom>
              <a:avLst/>
              <a:gdLst/>
              <a:ahLst/>
              <a:cxnLst/>
              <a:rect l="l" t="t" r="r" b="b"/>
              <a:pathLst>
                <a:path w="5105" h="5545" extrusionOk="0">
                  <a:moveTo>
                    <a:pt x="4128" y="0"/>
                  </a:moveTo>
                  <a:lnTo>
                    <a:pt x="694" y="662"/>
                  </a:lnTo>
                  <a:lnTo>
                    <a:pt x="694" y="1040"/>
                  </a:lnTo>
                  <a:cubicBezTo>
                    <a:pt x="1103" y="1355"/>
                    <a:pt x="1387" y="1827"/>
                    <a:pt x="1387" y="2426"/>
                  </a:cubicBezTo>
                  <a:cubicBezTo>
                    <a:pt x="1387" y="3245"/>
                    <a:pt x="788" y="3938"/>
                    <a:pt x="1" y="4127"/>
                  </a:cubicBezTo>
                  <a:lnTo>
                    <a:pt x="1" y="4505"/>
                  </a:lnTo>
                  <a:cubicBezTo>
                    <a:pt x="1" y="5072"/>
                    <a:pt x="473" y="5545"/>
                    <a:pt x="1009" y="5545"/>
                  </a:cubicBezTo>
                  <a:lnTo>
                    <a:pt x="2080" y="5545"/>
                  </a:lnTo>
                  <a:cubicBezTo>
                    <a:pt x="2238" y="4946"/>
                    <a:pt x="2742" y="4505"/>
                    <a:pt x="3372" y="4505"/>
                  </a:cubicBezTo>
                  <a:cubicBezTo>
                    <a:pt x="3624" y="4505"/>
                    <a:pt x="3844" y="4600"/>
                    <a:pt x="4065" y="4726"/>
                  </a:cubicBezTo>
                  <a:lnTo>
                    <a:pt x="4065" y="4127"/>
                  </a:lnTo>
                  <a:lnTo>
                    <a:pt x="4128" y="4127"/>
                  </a:lnTo>
                  <a:cubicBezTo>
                    <a:pt x="4443" y="4064"/>
                    <a:pt x="4758" y="3938"/>
                    <a:pt x="4916" y="3655"/>
                  </a:cubicBezTo>
                  <a:cubicBezTo>
                    <a:pt x="5105" y="3340"/>
                    <a:pt x="5105" y="2993"/>
                    <a:pt x="4947" y="2678"/>
                  </a:cubicBezTo>
                  <a:lnTo>
                    <a:pt x="4128" y="1008"/>
                  </a:lnTo>
                  <a:lnTo>
                    <a:pt x="41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83" name="Google Shape;6890;p88">
              <a:extLst>
                <a:ext uri="{FF2B5EF4-FFF2-40B4-BE49-F238E27FC236}">
                  <a16:creationId xmlns:a16="http://schemas.microsoft.com/office/drawing/2014/main" id="{A6E356C9-BA88-347C-20FB-D77CEB91E739}"/>
                </a:ext>
              </a:extLst>
            </p:cNvPr>
            <p:cNvSpPr/>
            <p:nvPr/>
          </p:nvSpPr>
          <p:spPr>
            <a:xfrm>
              <a:off x="-33122500" y="3226875"/>
              <a:ext cx="122125" cy="83925"/>
            </a:xfrm>
            <a:custGeom>
              <a:avLst/>
              <a:gdLst/>
              <a:ahLst/>
              <a:cxnLst/>
              <a:rect l="l" t="t" r="r" b="b"/>
              <a:pathLst>
                <a:path w="4885" h="3357" extrusionOk="0">
                  <a:moveTo>
                    <a:pt x="3376" y="1"/>
                  </a:moveTo>
                  <a:cubicBezTo>
                    <a:pt x="3025" y="1"/>
                    <a:pt x="2679" y="143"/>
                    <a:pt x="2427" y="426"/>
                  </a:cubicBezTo>
                  <a:lnTo>
                    <a:pt x="2143" y="678"/>
                  </a:lnTo>
                  <a:lnTo>
                    <a:pt x="1" y="678"/>
                  </a:lnTo>
                  <a:lnTo>
                    <a:pt x="1" y="3356"/>
                  </a:lnTo>
                  <a:lnTo>
                    <a:pt x="4191" y="2537"/>
                  </a:lnTo>
                  <a:lnTo>
                    <a:pt x="4349" y="2379"/>
                  </a:lnTo>
                  <a:cubicBezTo>
                    <a:pt x="4884" y="1844"/>
                    <a:pt x="4884" y="962"/>
                    <a:pt x="4349" y="426"/>
                  </a:cubicBezTo>
                  <a:cubicBezTo>
                    <a:pt x="4081" y="143"/>
                    <a:pt x="3726" y="1"/>
                    <a:pt x="33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84" name="Google Shape;6891;p88">
              <a:extLst>
                <a:ext uri="{FF2B5EF4-FFF2-40B4-BE49-F238E27FC236}">
                  <a16:creationId xmlns:a16="http://schemas.microsoft.com/office/drawing/2014/main" id="{0C8EA65E-D7C1-37CE-FD19-83AC58CBE307}"/>
                </a:ext>
              </a:extLst>
            </p:cNvPr>
            <p:cNvSpPr/>
            <p:nvPr/>
          </p:nvSpPr>
          <p:spPr>
            <a:xfrm>
              <a:off x="-33277650" y="3245400"/>
              <a:ext cx="102400" cy="198500"/>
            </a:xfrm>
            <a:custGeom>
              <a:avLst/>
              <a:gdLst/>
              <a:ahLst/>
              <a:cxnLst/>
              <a:rect l="l" t="t" r="r" b="b"/>
              <a:pathLst>
                <a:path w="4096" h="7940" extrusionOk="0">
                  <a:moveTo>
                    <a:pt x="4096" y="0"/>
                  </a:moveTo>
                  <a:cubicBezTo>
                    <a:pt x="1828" y="95"/>
                    <a:pt x="0" y="1985"/>
                    <a:pt x="0" y="4316"/>
                  </a:cubicBezTo>
                  <a:cubicBezTo>
                    <a:pt x="0" y="5766"/>
                    <a:pt x="757" y="7120"/>
                    <a:pt x="1954" y="7939"/>
                  </a:cubicBezTo>
                  <a:lnTo>
                    <a:pt x="3592" y="5829"/>
                  </a:lnTo>
                  <a:cubicBezTo>
                    <a:pt x="3466" y="5576"/>
                    <a:pt x="3434" y="5356"/>
                    <a:pt x="3434" y="5104"/>
                  </a:cubicBezTo>
                  <a:cubicBezTo>
                    <a:pt x="3434" y="4568"/>
                    <a:pt x="3718" y="4033"/>
                    <a:pt x="4096" y="3718"/>
                  </a:cubicBezTo>
                  <a:lnTo>
                    <a:pt x="409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85" name="Google Shape;6922;p88">
            <a:extLst>
              <a:ext uri="{FF2B5EF4-FFF2-40B4-BE49-F238E27FC236}">
                <a16:creationId xmlns:a16="http://schemas.microsoft.com/office/drawing/2014/main" id="{9E6EDEC2-520D-AC1D-CF73-6A2B688DC415}"/>
              </a:ext>
            </a:extLst>
          </p:cNvPr>
          <p:cNvGrpSpPr/>
          <p:nvPr/>
        </p:nvGrpSpPr>
        <p:grpSpPr>
          <a:xfrm>
            <a:off x="6627577" y="1222521"/>
            <a:ext cx="564811" cy="600563"/>
            <a:chOff x="-34755225" y="3202075"/>
            <a:chExt cx="274100" cy="29145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86" name="Google Shape;6923;p88">
              <a:extLst>
                <a:ext uri="{FF2B5EF4-FFF2-40B4-BE49-F238E27FC236}">
                  <a16:creationId xmlns:a16="http://schemas.microsoft.com/office/drawing/2014/main" id="{1E3F3AB5-EA46-C9C9-81A5-918E02CD635E}"/>
                </a:ext>
              </a:extLst>
            </p:cNvPr>
            <p:cNvSpPr/>
            <p:nvPr/>
          </p:nvSpPr>
          <p:spPr>
            <a:xfrm>
              <a:off x="-34703250" y="3389525"/>
              <a:ext cx="84300" cy="34675"/>
            </a:xfrm>
            <a:custGeom>
              <a:avLst/>
              <a:gdLst/>
              <a:ahLst/>
              <a:cxnLst/>
              <a:rect l="l" t="t" r="r" b="b"/>
              <a:pathLst>
                <a:path w="3372" h="1387" extrusionOk="0">
                  <a:moveTo>
                    <a:pt x="1670" y="1"/>
                  </a:moveTo>
                  <a:cubicBezTo>
                    <a:pt x="883" y="1"/>
                    <a:pt x="158" y="599"/>
                    <a:pt x="0" y="1387"/>
                  </a:cubicBezTo>
                  <a:lnTo>
                    <a:pt x="3371" y="1387"/>
                  </a:lnTo>
                  <a:cubicBezTo>
                    <a:pt x="3214" y="599"/>
                    <a:pt x="2489" y="1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87" name="Google Shape;6924;p88">
              <a:extLst>
                <a:ext uri="{FF2B5EF4-FFF2-40B4-BE49-F238E27FC236}">
                  <a16:creationId xmlns:a16="http://schemas.microsoft.com/office/drawing/2014/main" id="{095877C4-107E-30C5-BE52-6F9CFCE7E9B1}"/>
                </a:ext>
              </a:extLst>
            </p:cNvPr>
            <p:cNvSpPr/>
            <p:nvPr/>
          </p:nvSpPr>
          <p:spPr>
            <a:xfrm>
              <a:off x="-34636300" y="3348575"/>
              <a:ext cx="69325" cy="75625"/>
            </a:xfrm>
            <a:custGeom>
              <a:avLst/>
              <a:gdLst/>
              <a:ahLst/>
              <a:cxnLst/>
              <a:rect l="l" t="t" r="r" b="b"/>
              <a:pathLst>
                <a:path w="2773" h="3025" extrusionOk="0">
                  <a:moveTo>
                    <a:pt x="2111" y="0"/>
                  </a:moveTo>
                  <a:lnTo>
                    <a:pt x="1387" y="221"/>
                  </a:lnTo>
                  <a:cubicBezTo>
                    <a:pt x="1298" y="265"/>
                    <a:pt x="1179" y="290"/>
                    <a:pt x="1049" y="290"/>
                  </a:cubicBezTo>
                  <a:cubicBezTo>
                    <a:pt x="808" y="290"/>
                    <a:pt x="531" y="205"/>
                    <a:pt x="347" y="0"/>
                  </a:cubicBezTo>
                  <a:lnTo>
                    <a:pt x="347" y="0"/>
                  </a:lnTo>
                  <a:cubicBezTo>
                    <a:pt x="378" y="63"/>
                    <a:pt x="378" y="189"/>
                    <a:pt x="378" y="315"/>
                  </a:cubicBezTo>
                  <a:cubicBezTo>
                    <a:pt x="378" y="662"/>
                    <a:pt x="221" y="977"/>
                    <a:pt x="0" y="1229"/>
                  </a:cubicBezTo>
                  <a:cubicBezTo>
                    <a:pt x="725" y="1575"/>
                    <a:pt x="1229" y="2237"/>
                    <a:pt x="1355" y="3025"/>
                  </a:cubicBezTo>
                  <a:lnTo>
                    <a:pt x="2773" y="3025"/>
                  </a:lnTo>
                  <a:lnTo>
                    <a:pt x="2773" y="221"/>
                  </a:lnTo>
                  <a:cubicBezTo>
                    <a:pt x="2521" y="189"/>
                    <a:pt x="2300" y="126"/>
                    <a:pt x="21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88" name="Google Shape;6925;p88">
              <a:extLst>
                <a:ext uri="{FF2B5EF4-FFF2-40B4-BE49-F238E27FC236}">
                  <a16:creationId xmlns:a16="http://schemas.microsoft.com/office/drawing/2014/main" id="{32FD69A0-2565-7195-1104-0D84D6097A7B}"/>
                </a:ext>
              </a:extLst>
            </p:cNvPr>
            <p:cNvSpPr/>
            <p:nvPr/>
          </p:nvSpPr>
          <p:spPr>
            <a:xfrm>
              <a:off x="-34752875" y="3253275"/>
              <a:ext cx="126050" cy="170925"/>
            </a:xfrm>
            <a:custGeom>
              <a:avLst/>
              <a:gdLst/>
              <a:ahLst/>
              <a:cxnLst/>
              <a:rect l="l" t="t" r="r" b="b"/>
              <a:pathLst>
                <a:path w="5042" h="6837" extrusionOk="0">
                  <a:moveTo>
                    <a:pt x="1" y="0"/>
                  </a:moveTo>
                  <a:lnTo>
                    <a:pt x="1" y="6837"/>
                  </a:lnTo>
                  <a:lnTo>
                    <a:pt x="1418" y="6837"/>
                  </a:lnTo>
                  <a:cubicBezTo>
                    <a:pt x="1450" y="6018"/>
                    <a:pt x="1954" y="5356"/>
                    <a:pt x="2679" y="4978"/>
                  </a:cubicBezTo>
                  <a:cubicBezTo>
                    <a:pt x="2427" y="4757"/>
                    <a:pt x="2301" y="4442"/>
                    <a:pt x="2301" y="4064"/>
                  </a:cubicBezTo>
                  <a:cubicBezTo>
                    <a:pt x="2301" y="3340"/>
                    <a:pt x="2931" y="2710"/>
                    <a:pt x="3687" y="2710"/>
                  </a:cubicBezTo>
                  <a:cubicBezTo>
                    <a:pt x="4128" y="2710"/>
                    <a:pt x="4474" y="2899"/>
                    <a:pt x="4758" y="3214"/>
                  </a:cubicBezTo>
                  <a:cubicBezTo>
                    <a:pt x="4726" y="3056"/>
                    <a:pt x="4758" y="2899"/>
                    <a:pt x="4789" y="2741"/>
                  </a:cubicBezTo>
                  <a:lnTo>
                    <a:pt x="5041" y="2016"/>
                  </a:lnTo>
                  <a:cubicBezTo>
                    <a:pt x="4821" y="1607"/>
                    <a:pt x="4758" y="1134"/>
                    <a:pt x="4758" y="662"/>
                  </a:cubicBezTo>
                  <a:cubicBezTo>
                    <a:pt x="4758" y="410"/>
                    <a:pt x="4789" y="189"/>
                    <a:pt x="48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89" name="Google Shape;6926;p88">
              <a:extLst>
                <a:ext uri="{FF2B5EF4-FFF2-40B4-BE49-F238E27FC236}">
                  <a16:creationId xmlns:a16="http://schemas.microsoft.com/office/drawing/2014/main" id="{38329231-EA9A-E7BD-3C57-FEE5D5403C7D}"/>
                </a:ext>
              </a:extLst>
            </p:cNvPr>
            <p:cNvSpPr/>
            <p:nvPr/>
          </p:nvSpPr>
          <p:spPr>
            <a:xfrm>
              <a:off x="-34677250" y="3338325"/>
              <a:ext cx="33875" cy="33900"/>
            </a:xfrm>
            <a:custGeom>
              <a:avLst/>
              <a:gdLst/>
              <a:ahLst/>
              <a:cxnLst/>
              <a:rect l="l" t="t" r="r" b="b"/>
              <a:pathLst>
                <a:path w="1355" h="1356" extrusionOk="0">
                  <a:moveTo>
                    <a:pt x="662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0" y="1040"/>
                    <a:pt x="315" y="1355"/>
                    <a:pt x="662" y="1355"/>
                  </a:cubicBezTo>
                  <a:cubicBezTo>
                    <a:pt x="1040" y="1355"/>
                    <a:pt x="1355" y="1040"/>
                    <a:pt x="1355" y="694"/>
                  </a:cubicBezTo>
                  <a:cubicBezTo>
                    <a:pt x="1355" y="316"/>
                    <a:pt x="1040" y="1"/>
                    <a:pt x="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90" name="Google Shape;6927;p88">
              <a:extLst>
                <a:ext uri="{FF2B5EF4-FFF2-40B4-BE49-F238E27FC236}">
                  <a16:creationId xmlns:a16="http://schemas.microsoft.com/office/drawing/2014/main" id="{E8C01EE2-FDB4-CEB1-C256-CC0E89D0A171}"/>
                </a:ext>
              </a:extLst>
            </p:cNvPr>
            <p:cNvSpPr/>
            <p:nvPr/>
          </p:nvSpPr>
          <p:spPr>
            <a:xfrm>
              <a:off x="-34618200" y="3202500"/>
              <a:ext cx="137075" cy="135850"/>
            </a:xfrm>
            <a:custGeom>
              <a:avLst/>
              <a:gdLst/>
              <a:ahLst/>
              <a:cxnLst/>
              <a:rect l="l" t="t" r="r" b="b"/>
              <a:pathLst>
                <a:path w="5483" h="5434" extrusionOk="0">
                  <a:moveTo>
                    <a:pt x="2710" y="992"/>
                  </a:moveTo>
                  <a:cubicBezTo>
                    <a:pt x="2899" y="992"/>
                    <a:pt x="3057" y="1149"/>
                    <a:pt x="3057" y="1338"/>
                  </a:cubicBezTo>
                  <a:cubicBezTo>
                    <a:pt x="3057" y="1559"/>
                    <a:pt x="2899" y="1716"/>
                    <a:pt x="2710" y="1716"/>
                  </a:cubicBezTo>
                  <a:cubicBezTo>
                    <a:pt x="2521" y="1716"/>
                    <a:pt x="2364" y="1559"/>
                    <a:pt x="2364" y="1338"/>
                  </a:cubicBezTo>
                  <a:cubicBezTo>
                    <a:pt x="2395" y="1149"/>
                    <a:pt x="2553" y="992"/>
                    <a:pt x="2710" y="992"/>
                  </a:cubicBezTo>
                  <a:close/>
                  <a:moveTo>
                    <a:pt x="2742" y="2346"/>
                  </a:moveTo>
                  <a:cubicBezTo>
                    <a:pt x="2962" y="2346"/>
                    <a:pt x="3120" y="2504"/>
                    <a:pt x="3120" y="2693"/>
                  </a:cubicBezTo>
                  <a:lnTo>
                    <a:pt x="3120" y="4079"/>
                  </a:lnTo>
                  <a:cubicBezTo>
                    <a:pt x="3120" y="4268"/>
                    <a:pt x="2962" y="4426"/>
                    <a:pt x="2742" y="4426"/>
                  </a:cubicBezTo>
                  <a:cubicBezTo>
                    <a:pt x="2553" y="4426"/>
                    <a:pt x="2395" y="4268"/>
                    <a:pt x="2395" y="4079"/>
                  </a:cubicBezTo>
                  <a:lnTo>
                    <a:pt x="2395" y="2693"/>
                  </a:lnTo>
                  <a:cubicBezTo>
                    <a:pt x="2395" y="2504"/>
                    <a:pt x="2553" y="2346"/>
                    <a:pt x="2742" y="2346"/>
                  </a:cubicBezTo>
                  <a:close/>
                  <a:moveTo>
                    <a:pt x="2646" y="0"/>
                  </a:moveTo>
                  <a:cubicBezTo>
                    <a:pt x="1359" y="0"/>
                    <a:pt x="1" y="1099"/>
                    <a:pt x="1" y="2724"/>
                  </a:cubicBezTo>
                  <a:cubicBezTo>
                    <a:pt x="1" y="3197"/>
                    <a:pt x="127" y="3638"/>
                    <a:pt x="348" y="4016"/>
                  </a:cubicBezTo>
                  <a:lnTo>
                    <a:pt x="33" y="4961"/>
                  </a:lnTo>
                  <a:cubicBezTo>
                    <a:pt x="1" y="5087"/>
                    <a:pt x="33" y="5245"/>
                    <a:pt x="127" y="5339"/>
                  </a:cubicBezTo>
                  <a:cubicBezTo>
                    <a:pt x="167" y="5399"/>
                    <a:pt x="245" y="5421"/>
                    <a:pt x="329" y="5421"/>
                  </a:cubicBezTo>
                  <a:cubicBezTo>
                    <a:pt x="377" y="5421"/>
                    <a:pt x="427" y="5414"/>
                    <a:pt x="474" y="5402"/>
                  </a:cubicBezTo>
                  <a:lnTo>
                    <a:pt x="1419" y="5087"/>
                  </a:lnTo>
                  <a:cubicBezTo>
                    <a:pt x="1797" y="5339"/>
                    <a:pt x="2238" y="5434"/>
                    <a:pt x="2742" y="5434"/>
                  </a:cubicBezTo>
                  <a:cubicBezTo>
                    <a:pt x="4254" y="5434"/>
                    <a:pt x="5483" y="4237"/>
                    <a:pt x="5483" y="2724"/>
                  </a:cubicBezTo>
                  <a:cubicBezTo>
                    <a:pt x="5483" y="1275"/>
                    <a:pt x="4317" y="78"/>
                    <a:pt x="2899" y="15"/>
                  </a:cubicBezTo>
                  <a:cubicBezTo>
                    <a:pt x="2815" y="5"/>
                    <a:pt x="2731" y="0"/>
                    <a:pt x="26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91" name="Google Shape;6928;p88">
              <a:extLst>
                <a:ext uri="{FF2B5EF4-FFF2-40B4-BE49-F238E27FC236}">
                  <a16:creationId xmlns:a16="http://schemas.microsoft.com/office/drawing/2014/main" id="{7BA4FF98-4AE2-6CC4-6CFF-415B31EBDB2C}"/>
                </a:ext>
              </a:extLst>
            </p:cNvPr>
            <p:cNvSpPr/>
            <p:nvPr/>
          </p:nvSpPr>
          <p:spPr>
            <a:xfrm>
              <a:off x="-34755225" y="3440725"/>
              <a:ext cx="188250" cy="52800"/>
            </a:xfrm>
            <a:custGeom>
              <a:avLst/>
              <a:gdLst/>
              <a:ahLst/>
              <a:cxnLst/>
              <a:rect l="l" t="t" r="r" b="b"/>
              <a:pathLst>
                <a:path w="7530" h="2112" extrusionOk="0">
                  <a:moveTo>
                    <a:pt x="0" y="0"/>
                  </a:moveTo>
                  <a:lnTo>
                    <a:pt x="0" y="1071"/>
                  </a:lnTo>
                  <a:cubicBezTo>
                    <a:pt x="0" y="1670"/>
                    <a:pt x="473" y="2111"/>
                    <a:pt x="1040" y="2111"/>
                  </a:cubicBezTo>
                  <a:lnTo>
                    <a:pt x="6490" y="2111"/>
                  </a:lnTo>
                  <a:cubicBezTo>
                    <a:pt x="7057" y="2111"/>
                    <a:pt x="7530" y="1639"/>
                    <a:pt x="7530" y="1071"/>
                  </a:cubicBezTo>
                  <a:lnTo>
                    <a:pt x="75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92" name="Google Shape;6929;p88">
              <a:extLst>
                <a:ext uri="{FF2B5EF4-FFF2-40B4-BE49-F238E27FC236}">
                  <a16:creationId xmlns:a16="http://schemas.microsoft.com/office/drawing/2014/main" id="{59D8A85E-49D2-5D86-511C-32B5EA1F0F4B}"/>
                </a:ext>
              </a:extLst>
            </p:cNvPr>
            <p:cNvSpPr/>
            <p:nvPr/>
          </p:nvSpPr>
          <p:spPr>
            <a:xfrm>
              <a:off x="-34754450" y="3202075"/>
              <a:ext cx="153600" cy="33900"/>
            </a:xfrm>
            <a:custGeom>
              <a:avLst/>
              <a:gdLst/>
              <a:ahLst/>
              <a:cxnLst/>
              <a:rect l="l" t="t" r="r" b="b"/>
              <a:pathLst>
                <a:path w="6144" h="1356" extrusionOk="0">
                  <a:moveTo>
                    <a:pt x="1040" y="0"/>
                  </a:moveTo>
                  <a:cubicBezTo>
                    <a:pt x="473" y="0"/>
                    <a:pt x="1" y="473"/>
                    <a:pt x="1" y="1009"/>
                  </a:cubicBezTo>
                  <a:lnTo>
                    <a:pt x="1" y="1355"/>
                  </a:lnTo>
                  <a:lnTo>
                    <a:pt x="5104" y="1355"/>
                  </a:lnTo>
                  <a:cubicBezTo>
                    <a:pt x="5293" y="819"/>
                    <a:pt x="5672" y="347"/>
                    <a:pt x="61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93" name="Google Shape;6981;p88">
            <a:extLst>
              <a:ext uri="{FF2B5EF4-FFF2-40B4-BE49-F238E27FC236}">
                <a16:creationId xmlns:a16="http://schemas.microsoft.com/office/drawing/2014/main" id="{669F4B0E-4154-5264-8551-376429038FA6}"/>
              </a:ext>
            </a:extLst>
          </p:cNvPr>
          <p:cNvGrpSpPr/>
          <p:nvPr/>
        </p:nvGrpSpPr>
        <p:grpSpPr>
          <a:xfrm>
            <a:off x="7353717" y="1222089"/>
            <a:ext cx="608651" cy="601439"/>
            <a:chOff x="-34408675" y="3202075"/>
            <a:chExt cx="295375" cy="29187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94" name="Google Shape;6982;p88">
              <a:extLst>
                <a:ext uri="{FF2B5EF4-FFF2-40B4-BE49-F238E27FC236}">
                  <a16:creationId xmlns:a16="http://schemas.microsoft.com/office/drawing/2014/main" id="{2337CE51-3B23-B4D6-86BA-E0BEAB363128}"/>
                </a:ext>
              </a:extLst>
            </p:cNvPr>
            <p:cNvSpPr/>
            <p:nvPr/>
          </p:nvSpPr>
          <p:spPr>
            <a:xfrm>
              <a:off x="-34274775" y="3202075"/>
              <a:ext cx="161475" cy="161475"/>
            </a:xfrm>
            <a:custGeom>
              <a:avLst/>
              <a:gdLst/>
              <a:ahLst/>
              <a:cxnLst/>
              <a:rect l="l" t="t" r="r" b="b"/>
              <a:pathLst>
                <a:path w="6459" h="6459" extrusionOk="0">
                  <a:moveTo>
                    <a:pt x="3718" y="0"/>
                  </a:moveTo>
                  <a:cubicBezTo>
                    <a:pt x="3560" y="0"/>
                    <a:pt x="3434" y="63"/>
                    <a:pt x="3403" y="189"/>
                  </a:cubicBezTo>
                  <a:cubicBezTo>
                    <a:pt x="3340" y="315"/>
                    <a:pt x="3340" y="473"/>
                    <a:pt x="3466" y="536"/>
                  </a:cubicBezTo>
                  <a:lnTo>
                    <a:pt x="4190" y="1261"/>
                  </a:lnTo>
                  <a:lnTo>
                    <a:pt x="1260" y="4159"/>
                  </a:lnTo>
                  <a:lnTo>
                    <a:pt x="567" y="3466"/>
                  </a:lnTo>
                  <a:cubicBezTo>
                    <a:pt x="496" y="3395"/>
                    <a:pt x="390" y="3360"/>
                    <a:pt x="288" y="3360"/>
                  </a:cubicBezTo>
                  <a:cubicBezTo>
                    <a:pt x="254" y="3360"/>
                    <a:pt x="221" y="3363"/>
                    <a:pt x="189" y="3371"/>
                  </a:cubicBezTo>
                  <a:cubicBezTo>
                    <a:pt x="95" y="3403"/>
                    <a:pt x="0" y="3560"/>
                    <a:pt x="0" y="3686"/>
                  </a:cubicBezTo>
                  <a:lnTo>
                    <a:pt x="0" y="6081"/>
                  </a:lnTo>
                  <a:cubicBezTo>
                    <a:pt x="0" y="6301"/>
                    <a:pt x="158" y="6459"/>
                    <a:pt x="347" y="6459"/>
                  </a:cubicBezTo>
                  <a:lnTo>
                    <a:pt x="2773" y="6459"/>
                  </a:lnTo>
                  <a:cubicBezTo>
                    <a:pt x="2930" y="6459"/>
                    <a:pt x="3025" y="6364"/>
                    <a:pt x="3088" y="6238"/>
                  </a:cubicBezTo>
                  <a:cubicBezTo>
                    <a:pt x="3119" y="6144"/>
                    <a:pt x="3119" y="5986"/>
                    <a:pt x="2993" y="5892"/>
                  </a:cubicBezTo>
                  <a:lnTo>
                    <a:pt x="2300" y="5199"/>
                  </a:lnTo>
                  <a:lnTo>
                    <a:pt x="5198" y="2269"/>
                  </a:lnTo>
                  <a:lnTo>
                    <a:pt x="5923" y="2993"/>
                  </a:lnTo>
                  <a:cubicBezTo>
                    <a:pt x="5969" y="3039"/>
                    <a:pt x="6066" y="3069"/>
                    <a:pt x="6164" y="3069"/>
                  </a:cubicBezTo>
                  <a:cubicBezTo>
                    <a:pt x="6200" y="3069"/>
                    <a:pt x="6236" y="3065"/>
                    <a:pt x="6270" y="3056"/>
                  </a:cubicBezTo>
                  <a:cubicBezTo>
                    <a:pt x="6396" y="3025"/>
                    <a:pt x="6459" y="2867"/>
                    <a:pt x="6459" y="2741"/>
                  </a:cubicBezTo>
                  <a:lnTo>
                    <a:pt x="6459" y="347"/>
                  </a:lnTo>
                  <a:cubicBezTo>
                    <a:pt x="6459" y="158"/>
                    <a:pt x="6301" y="0"/>
                    <a:pt x="61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95" name="Google Shape;6983;p88">
              <a:extLst>
                <a:ext uri="{FF2B5EF4-FFF2-40B4-BE49-F238E27FC236}">
                  <a16:creationId xmlns:a16="http://schemas.microsoft.com/office/drawing/2014/main" id="{FD958B6D-5EA4-3D2F-59D1-BD3FB4D9FB16}"/>
                </a:ext>
              </a:extLst>
            </p:cNvPr>
            <p:cNvSpPr/>
            <p:nvPr/>
          </p:nvSpPr>
          <p:spPr>
            <a:xfrm>
              <a:off x="-34378750" y="3263175"/>
              <a:ext cx="76425" cy="73600"/>
            </a:xfrm>
            <a:custGeom>
              <a:avLst/>
              <a:gdLst/>
              <a:ahLst/>
              <a:cxnLst/>
              <a:rect l="l" t="t" r="r" b="b"/>
              <a:pathLst>
                <a:path w="3057" h="2944" extrusionOk="0">
                  <a:moveTo>
                    <a:pt x="970" y="1"/>
                  </a:moveTo>
                  <a:cubicBezTo>
                    <a:pt x="685" y="1"/>
                    <a:pt x="405" y="114"/>
                    <a:pt x="221" y="297"/>
                  </a:cubicBezTo>
                  <a:lnTo>
                    <a:pt x="1" y="549"/>
                  </a:lnTo>
                  <a:lnTo>
                    <a:pt x="2395" y="2944"/>
                  </a:lnTo>
                  <a:lnTo>
                    <a:pt x="2678" y="2755"/>
                  </a:lnTo>
                  <a:cubicBezTo>
                    <a:pt x="3056" y="2345"/>
                    <a:pt x="3056" y="1683"/>
                    <a:pt x="2678" y="1274"/>
                  </a:cubicBezTo>
                  <a:lnTo>
                    <a:pt x="1670" y="297"/>
                  </a:lnTo>
                  <a:cubicBezTo>
                    <a:pt x="1478" y="90"/>
                    <a:pt x="1222" y="1"/>
                    <a:pt x="9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96" name="Google Shape;6984;p88">
              <a:extLst>
                <a:ext uri="{FF2B5EF4-FFF2-40B4-BE49-F238E27FC236}">
                  <a16:creationId xmlns:a16="http://schemas.microsoft.com/office/drawing/2014/main" id="{9B5AA423-00DA-D2C6-B6E3-71F24EC6C914}"/>
                </a:ext>
              </a:extLst>
            </p:cNvPr>
            <p:cNvSpPr/>
            <p:nvPr/>
          </p:nvSpPr>
          <p:spPr>
            <a:xfrm>
              <a:off x="-34250375" y="3392300"/>
              <a:ext cx="77225" cy="74425"/>
            </a:xfrm>
            <a:custGeom>
              <a:avLst/>
              <a:gdLst/>
              <a:ahLst/>
              <a:cxnLst/>
              <a:rect l="l" t="t" r="r" b="b"/>
              <a:pathLst>
                <a:path w="3089" h="2977" extrusionOk="0">
                  <a:moveTo>
                    <a:pt x="999" y="0"/>
                  </a:moveTo>
                  <a:cubicBezTo>
                    <a:pt x="787" y="0"/>
                    <a:pt x="577" y="66"/>
                    <a:pt x="410" y="205"/>
                  </a:cubicBezTo>
                  <a:cubicBezTo>
                    <a:pt x="379" y="205"/>
                    <a:pt x="316" y="268"/>
                    <a:pt x="284" y="299"/>
                  </a:cubicBezTo>
                  <a:lnTo>
                    <a:pt x="1" y="583"/>
                  </a:lnTo>
                  <a:lnTo>
                    <a:pt x="2427" y="2977"/>
                  </a:lnTo>
                  <a:lnTo>
                    <a:pt x="2679" y="2693"/>
                  </a:lnTo>
                  <a:cubicBezTo>
                    <a:pt x="3088" y="2315"/>
                    <a:pt x="3088" y="1622"/>
                    <a:pt x="2679" y="1244"/>
                  </a:cubicBezTo>
                  <a:lnTo>
                    <a:pt x="1734" y="299"/>
                  </a:lnTo>
                  <a:cubicBezTo>
                    <a:pt x="1540" y="105"/>
                    <a:pt x="1267" y="0"/>
                    <a:pt x="9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97" name="Google Shape;6985;p88">
              <a:extLst>
                <a:ext uri="{FF2B5EF4-FFF2-40B4-BE49-F238E27FC236}">
                  <a16:creationId xmlns:a16="http://schemas.microsoft.com/office/drawing/2014/main" id="{A77727C8-491F-420B-03CD-77957625FFCE}"/>
                </a:ext>
              </a:extLst>
            </p:cNvPr>
            <p:cNvSpPr/>
            <p:nvPr/>
          </p:nvSpPr>
          <p:spPr>
            <a:xfrm>
              <a:off x="-34408675" y="3290275"/>
              <a:ext cx="207150" cy="203675"/>
            </a:xfrm>
            <a:custGeom>
              <a:avLst/>
              <a:gdLst/>
              <a:ahLst/>
              <a:cxnLst/>
              <a:rect l="l" t="t" r="r" b="b"/>
              <a:pathLst>
                <a:path w="8286" h="8147" extrusionOk="0">
                  <a:moveTo>
                    <a:pt x="725" y="1"/>
                  </a:moveTo>
                  <a:cubicBezTo>
                    <a:pt x="95" y="631"/>
                    <a:pt x="0" y="1387"/>
                    <a:pt x="284" y="2017"/>
                  </a:cubicBezTo>
                  <a:cubicBezTo>
                    <a:pt x="1387" y="4223"/>
                    <a:pt x="3938" y="6774"/>
                    <a:pt x="6270" y="7972"/>
                  </a:cubicBezTo>
                  <a:cubicBezTo>
                    <a:pt x="6499" y="8086"/>
                    <a:pt x="6745" y="8147"/>
                    <a:pt x="6996" y="8147"/>
                  </a:cubicBezTo>
                  <a:cubicBezTo>
                    <a:pt x="7434" y="8147"/>
                    <a:pt x="7886" y="7963"/>
                    <a:pt x="8286" y="7562"/>
                  </a:cubicBez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98" name="Google Shape;7015;p88">
            <a:extLst>
              <a:ext uri="{FF2B5EF4-FFF2-40B4-BE49-F238E27FC236}">
                <a16:creationId xmlns:a16="http://schemas.microsoft.com/office/drawing/2014/main" id="{2B32FF4C-38F8-FEA9-A65E-00BA44F38DD4}"/>
              </a:ext>
            </a:extLst>
          </p:cNvPr>
          <p:cNvGrpSpPr/>
          <p:nvPr/>
        </p:nvGrpSpPr>
        <p:grpSpPr>
          <a:xfrm>
            <a:off x="10894401" y="2239460"/>
            <a:ext cx="664811" cy="661853"/>
            <a:chOff x="-30735200" y="3552550"/>
            <a:chExt cx="292225" cy="29092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99" name="Google Shape;7016;p88">
              <a:extLst>
                <a:ext uri="{FF2B5EF4-FFF2-40B4-BE49-F238E27FC236}">
                  <a16:creationId xmlns:a16="http://schemas.microsoft.com/office/drawing/2014/main" id="{C9E5E038-54EC-72E6-B032-BC1ABAB719D2}"/>
                </a:ext>
              </a:extLst>
            </p:cNvPr>
            <p:cNvSpPr/>
            <p:nvPr/>
          </p:nvSpPr>
          <p:spPr>
            <a:xfrm>
              <a:off x="-30613900" y="3655750"/>
              <a:ext cx="170925" cy="187725"/>
            </a:xfrm>
            <a:custGeom>
              <a:avLst/>
              <a:gdLst/>
              <a:ahLst/>
              <a:cxnLst/>
              <a:rect l="l" t="t" r="r" b="b"/>
              <a:pathLst>
                <a:path w="6837" h="7509" extrusionOk="0">
                  <a:moveTo>
                    <a:pt x="5120" y="2079"/>
                  </a:moveTo>
                  <a:cubicBezTo>
                    <a:pt x="5206" y="2079"/>
                    <a:pt x="5293" y="2111"/>
                    <a:pt x="5356" y="2174"/>
                  </a:cubicBezTo>
                  <a:cubicBezTo>
                    <a:pt x="5451" y="2268"/>
                    <a:pt x="5451" y="2458"/>
                    <a:pt x="5356" y="2647"/>
                  </a:cubicBezTo>
                  <a:lnTo>
                    <a:pt x="3308" y="4694"/>
                  </a:lnTo>
                  <a:cubicBezTo>
                    <a:pt x="3214" y="4757"/>
                    <a:pt x="3151" y="4789"/>
                    <a:pt x="3056" y="4789"/>
                  </a:cubicBezTo>
                  <a:cubicBezTo>
                    <a:pt x="2993" y="4789"/>
                    <a:pt x="2899" y="4757"/>
                    <a:pt x="2836" y="4694"/>
                  </a:cubicBezTo>
                  <a:lnTo>
                    <a:pt x="2174" y="4001"/>
                  </a:lnTo>
                  <a:cubicBezTo>
                    <a:pt x="2048" y="3907"/>
                    <a:pt x="2048" y="3655"/>
                    <a:pt x="2174" y="3529"/>
                  </a:cubicBezTo>
                  <a:cubicBezTo>
                    <a:pt x="2221" y="3481"/>
                    <a:pt x="2308" y="3458"/>
                    <a:pt x="2399" y="3458"/>
                  </a:cubicBezTo>
                  <a:cubicBezTo>
                    <a:pt x="2489" y="3458"/>
                    <a:pt x="2584" y="3481"/>
                    <a:pt x="2647" y="3529"/>
                  </a:cubicBezTo>
                  <a:lnTo>
                    <a:pt x="3056" y="3970"/>
                  </a:lnTo>
                  <a:lnTo>
                    <a:pt x="4883" y="2174"/>
                  </a:lnTo>
                  <a:cubicBezTo>
                    <a:pt x="4946" y="2111"/>
                    <a:pt x="5033" y="2079"/>
                    <a:pt x="5120" y="2079"/>
                  </a:cubicBezTo>
                  <a:close/>
                  <a:moveTo>
                    <a:pt x="1701" y="0"/>
                  </a:moveTo>
                  <a:cubicBezTo>
                    <a:pt x="725" y="0"/>
                    <a:pt x="0" y="756"/>
                    <a:pt x="0" y="1701"/>
                  </a:cubicBezTo>
                  <a:lnTo>
                    <a:pt x="0" y="4411"/>
                  </a:lnTo>
                  <a:cubicBezTo>
                    <a:pt x="0" y="5356"/>
                    <a:pt x="725" y="6112"/>
                    <a:pt x="1701" y="6112"/>
                  </a:cubicBezTo>
                  <a:lnTo>
                    <a:pt x="2048" y="6112"/>
                  </a:lnTo>
                  <a:lnTo>
                    <a:pt x="2048" y="7152"/>
                  </a:lnTo>
                  <a:cubicBezTo>
                    <a:pt x="2048" y="7309"/>
                    <a:pt x="2111" y="7435"/>
                    <a:pt x="2237" y="7467"/>
                  </a:cubicBezTo>
                  <a:cubicBezTo>
                    <a:pt x="2289" y="7493"/>
                    <a:pt x="2347" y="7508"/>
                    <a:pt x="2401" y="7508"/>
                  </a:cubicBezTo>
                  <a:cubicBezTo>
                    <a:pt x="2477" y="7508"/>
                    <a:pt x="2547" y="7478"/>
                    <a:pt x="2584" y="7404"/>
                  </a:cubicBezTo>
                  <a:lnTo>
                    <a:pt x="3844" y="6112"/>
                  </a:lnTo>
                  <a:lnTo>
                    <a:pt x="5073" y="6112"/>
                  </a:lnTo>
                  <a:cubicBezTo>
                    <a:pt x="6018" y="6112"/>
                    <a:pt x="6805" y="5356"/>
                    <a:pt x="6805" y="4411"/>
                  </a:cubicBezTo>
                  <a:lnTo>
                    <a:pt x="6805" y="1701"/>
                  </a:lnTo>
                  <a:cubicBezTo>
                    <a:pt x="6837" y="756"/>
                    <a:pt x="6049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00" name="Google Shape;7017;p88">
              <a:extLst>
                <a:ext uri="{FF2B5EF4-FFF2-40B4-BE49-F238E27FC236}">
                  <a16:creationId xmlns:a16="http://schemas.microsoft.com/office/drawing/2014/main" id="{0976FEE7-EF1D-8707-B1DA-2BE2FC1E192A}"/>
                </a:ext>
              </a:extLst>
            </p:cNvPr>
            <p:cNvSpPr/>
            <p:nvPr/>
          </p:nvSpPr>
          <p:spPr>
            <a:xfrm>
              <a:off x="-30735200" y="3552550"/>
              <a:ext cx="188275" cy="205075"/>
            </a:xfrm>
            <a:custGeom>
              <a:avLst/>
              <a:gdLst/>
              <a:ahLst/>
              <a:cxnLst/>
              <a:rect l="l" t="t" r="r" b="b"/>
              <a:pathLst>
                <a:path w="7531" h="8203" extrusionOk="0">
                  <a:moveTo>
                    <a:pt x="3781" y="1356"/>
                  </a:moveTo>
                  <a:cubicBezTo>
                    <a:pt x="4317" y="1356"/>
                    <a:pt x="4789" y="1828"/>
                    <a:pt x="4789" y="2395"/>
                  </a:cubicBezTo>
                  <a:cubicBezTo>
                    <a:pt x="4789" y="2710"/>
                    <a:pt x="4632" y="3025"/>
                    <a:pt x="4411" y="3214"/>
                  </a:cubicBezTo>
                  <a:cubicBezTo>
                    <a:pt x="4254" y="3341"/>
                    <a:pt x="4128" y="3530"/>
                    <a:pt x="4128" y="3782"/>
                  </a:cubicBezTo>
                  <a:cubicBezTo>
                    <a:pt x="4128" y="3971"/>
                    <a:pt x="3970" y="4128"/>
                    <a:pt x="3781" y="4128"/>
                  </a:cubicBezTo>
                  <a:cubicBezTo>
                    <a:pt x="3592" y="4128"/>
                    <a:pt x="3434" y="3971"/>
                    <a:pt x="3434" y="3782"/>
                  </a:cubicBezTo>
                  <a:cubicBezTo>
                    <a:pt x="3434" y="3341"/>
                    <a:pt x="3624" y="2931"/>
                    <a:pt x="3970" y="2679"/>
                  </a:cubicBezTo>
                  <a:cubicBezTo>
                    <a:pt x="4065" y="2584"/>
                    <a:pt x="4096" y="2521"/>
                    <a:pt x="4096" y="2395"/>
                  </a:cubicBezTo>
                  <a:cubicBezTo>
                    <a:pt x="4096" y="2206"/>
                    <a:pt x="3939" y="2049"/>
                    <a:pt x="3750" y="2049"/>
                  </a:cubicBezTo>
                  <a:cubicBezTo>
                    <a:pt x="3529" y="2049"/>
                    <a:pt x="3371" y="2206"/>
                    <a:pt x="3371" y="2395"/>
                  </a:cubicBezTo>
                  <a:cubicBezTo>
                    <a:pt x="3371" y="2584"/>
                    <a:pt x="3214" y="2742"/>
                    <a:pt x="3025" y="2742"/>
                  </a:cubicBezTo>
                  <a:cubicBezTo>
                    <a:pt x="2836" y="2742"/>
                    <a:pt x="2678" y="2584"/>
                    <a:pt x="2678" y="2395"/>
                  </a:cubicBezTo>
                  <a:cubicBezTo>
                    <a:pt x="2741" y="1828"/>
                    <a:pt x="3214" y="1356"/>
                    <a:pt x="3781" y="1356"/>
                  </a:cubicBezTo>
                  <a:close/>
                  <a:moveTo>
                    <a:pt x="3781" y="4758"/>
                  </a:moveTo>
                  <a:cubicBezTo>
                    <a:pt x="3970" y="4758"/>
                    <a:pt x="4128" y="4916"/>
                    <a:pt x="4128" y="5105"/>
                  </a:cubicBezTo>
                  <a:cubicBezTo>
                    <a:pt x="4128" y="5294"/>
                    <a:pt x="3970" y="5451"/>
                    <a:pt x="3781" y="5451"/>
                  </a:cubicBezTo>
                  <a:cubicBezTo>
                    <a:pt x="3592" y="5451"/>
                    <a:pt x="3434" y="5294"/>
                    <a:pt x="3434" y="5105"/>
                  </a:cubicBezTo>
                  <a:cubicBezTo>
                    <a:pt x="3434" y="4916"/>
                    <a:pt x="3592" y="4758"/>
                    <a:pt x="3781" y="4758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9"/>
                    <a:pt x="0" y="1734"/>
                  </a:cubicBezTo>
                  <a:lnTo>
                    <a:pt x="0" y="5136"/>
                  </a:lnTo>
                  <a:cubicBezTo>
                    <a:pt x="0" y="5987"/>
                    <a:pt x="631" y="6649"/>
                    <a:pt x="1418" y="6806"/>
                  </a:cubicBezTo>
                  <a:lnTo>
                    <a:pt x="1418" y="7846"/>
                  </a:lnTo>
                  <a:cubicBezTo>
                    <a:pt x="1418" y="8003"/>
                    <a:pt x="1481" y="8129"/>
                    <a:pt x="1607" y="8161"/>
                  </a:cubicBezTo>
                  <a:cubicBezTo>
                    <a:pt x="1659" y="8187"/>
                    <a:pt x="1717" y="8202"/>
                    <a:pt x="1771" y="8202"/>
                  </a:cubicBezTo>
                  <a:cubicBezTo>
                    <a:pt x="1848" y="8202"/>
                    <a:pt x="1917" y="8172"/>
                    <a:pt x="1954" y="8098"/>
                  </a:cubicBezTo>
                  <a:lnTo>
                    <a:pt x="3214" y="6838"/>
                  </a:lnTo>
                  <a:lnTo>
                    <a:pt x="4096" y="6838"/>
                  </a:lnTo>
                  <a:lnTo>
                    <a:pt x="4096" y="5798"/>
                  </a:lnTo>
                  <a:cubicBezTo>
                    <a:pt x="4096" y="4475"/>
                    <a:pt x="5167" y="3404"/>
                    <a:pt x="6490" y="3404"/>
                  </a:cubicBezTo>
                  <a:lnTo>
                    <a:pt x="7530" y="3404"/>
                  </a:lnTo>
                  <a:lnTo>
                    <a:pt x="7530" y="1734"/>
                  </a:lnTo>
                  <a:cubicBezTo>
                    <a:pt x="7530" y="789"/>
                    <a:pt x="6774" y="1"/>
                    <a:pt x="58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sp>
        <p:nvSpPr>
          <p:cNvPr id="101" name="Google Shape;6799;p88">
            <a:extLst>
              <a:ext uri="{FF2B5EF4-FFF2-40B4-BE49-F238E27FC236}">
                <a16:creationId xmlns:a16="http://schemas.microsoft.com/office/drawing/2014/main" id="{EEF87190-1AC8-A3DA-5166-8D6CF02B8912}"/>
              </a:ext>
            </a:extLst>
          </p:cNvPr>
          <p:cNvSpPr/>
          <p:nvPr/>
        </p:nvSpPr>
        <p:spPr>
          <a:xfrm>
            <a:off x="5795469" y="2277204"/>
            <a:ext cx="593619" cy="595197"/>
          </a:xfrm>
          <a:custGeom>
            <a:avLst/>
            <a:gdLst/>
            <a:ahLst/>
            <a:cxnLst/>
            <a:rect l="l" t="t" r="r" b="b"/>
            <a:pathLst>
              <a:path w="11658" h="11689" extrusionOk="0">
                <a:moveTo>
                  <a:pt x="7877" y="1386"/>
                </a:moveTo>
                <a:cubicBezTo>
                  <a:pt x="9232" y="1386"/>
                  <a:pt x="10303" y="2458"/>
                  <a:pt x="10303" y="3781"/>
                </a:cubicBezTo>
                <a:lnTo>
                  <a:pt x="10303" y="4883"/>
                </a:lnTo>
                <a:cubicBezTo>
                  <a:pt x="10240" y="4883"/>
                  <a:pt x="10209" y="4946"/>
                  <a:pt x="10177" y="4946"/>
                </a:cubicBezTo>
                <a:cubicBezTo>
                  <a:pt x="10019" y="4190"/>
                  <a:pt x="9704" y="3529"/>
                  <a:pt x="9200" y="2962"/>
                </a:cubicBezTo>
                <a:lnTo>
                  <a:pt x="7720" y="4442"/>
                </a:lnTo>
                <a:cubicBezTo>
                  <a:pt x="8192" y="5072"/>
                  <a:pt x="8318" y="5860"/>
                  <a:pt x="8098" y="6648"/>
                </a:cubicBezTo>
                <a:cubicBezTo>
                  <a:pt x="8003" y="6868"/>
                  <a:pt x="7877" y="7057"/>
                  <a:pt x="7720" y="7278"/>
                </a:cubicBezTo>
                <a:lnTo>
                  <a:pt x="9200" y="8727"/>
                </a:lnTo>
                <a:cubicBezTo>
                  <a:pt x="9673" y="8160"/>
                  <a:pt x="10019" y="7498"/>
                  <a:pt x="10177" y="6742"/>
                </a:cubicBezTo>
                <a:cubicBezTo>
                  <a:pt x="10209" y="6742"/>
                  <a:pt x="10240" y="6805"/>
                  <a:pt x="10303" y="6805"/>
                </a:cubicBezTo>
                <a:lnTo>
                  <a:pt x="10303" y="7908"/>
                </a:lnTo>
                <a:cubicBezTo>
                  <a:pt x="10303" y="9231"/>
                  <a:pt x="9232" y="10302"/>
                  <a:pt x="7877" y="10302"/>
                </a:cubicBezTo>
                <a:lnTo>
                  <a:pt x="6774" y="10302"/>
                </a:lnTo>
                <a:cubicBezTo>
                  <a:pt x="6774" y="10271"/>
                  <a:pt x="6743" y="10208"/>
                  <a:pt x="6743" y="10176"/>
                </a:cubicBezTo>
                <a:cubicBezTo>
                  <a:pt x="7499" y="10019"/>
                  <a:pt x="8161" y="9704"/>
                  <a:pt x="8728" y="9200"/>
                </a:cubicBezTo>
                <a:lnTo>
                  <a:pt x="7279" y="7750"/>
                </a:lnTo>
                <a:cubicBezTo>
                  <a:pt x="7058" y="7908"/>
                  <a:pt x="6869" y="8002"/>
                  <a:pt x="6648" y="8097"/>
                </a:cubicBezTo>
                <a:cubicBezTo>
                  <a:pt x="6365" y="8160"/>
                  <a:pt x="6081" y="8223"/>
                  <a:pt x="5861" y="8223"/>
                </a:cubicBezTo>
                <a:cubicBezTo>
                  <a:pt x="5325" y="8223"/>
                  <a:pt x="4821" y="8065"/>
                  <a:pt x="4443" y="7750"/>
                </a:cubicBezTo>
                <a:lnTo>
                  <a:pt x="2962" y="9200"/>
                </a:lnTo>
                <a:cubicBezTo>
                  <a:pt x="3529" y="9672"/>
                  <a:pt x="4191" y="10019"/>
                  <a:pt x="4947" y="10176"/>
                </a:cubicBezTo>
                <a:cubicBezTo>
                  <a:pt x="4947" y="10208"/>
                  <a:pt x="4916" y="10271"/>
                  <a:pt x="4916" y="10302"/>
                </a:cubicBezTo>
                <a:lnTo>
                  <a:pt x="3813" y="10302"/>
                </a:lnTo>
                <a:cubicBezTo>
                  <a:pt x="2458" y="10302"/>
                  <a:pt x="1387" y="9231"/>
                  <a:pt x="1387" y="7908"/>
                </a:cubicBezTo>
                <a:lnTo>
                  <a:pt x="1387" y="6805"/>
                </a:lnTo>
                <a:cubicBezTo>
                  <a:pt x="1450" y="6805"/>
                  <a:pt x="1482" y="6742"/>
                  <a:pt x="1513" y="6742"/>
                </a:cubicBezTo>
                <a:cubicBezTo>
                  <a:pt x="1671" y="7498"/>
                  <a:pt x="1986" y="8160"/>
                  <a:pt x="2490" y="8727"/>
                </a:cubicBezTo>
                <a:lnTo>
                  <a:pt x="3971" y="7278"/>
                </a:lnTo>
                <a:cubicBezTo>
                  <a:pt x="3498" y="6648"/>
                  <a:pt x="3372" y="5860"/>
                  <a:pt x="3592" y="5072"/>
                </a:cubicBezTo>
                <a:cubicBezTo>
                  <a:pt x="3687" y="4820"/>
                  <a:pt x="3813" y="4631"/>
                  <a:pt x="3971" y="4442"/>
                </a:cubicBezTo>
                <a:lnTo>
                  <a:pt x="2490" y="2962"/>
                </a:lnTo>
                <a:cubicBezTo>
                  <a:pt x="2017" y="3529"/>
                  <a:pt x="1671" y="4190"/>
                  <a:pt x="1513" y="4946"/>
                </a:cubicBezTo>
                <a:cubicBezTo>
                  <a:pt x="1482" y="4946"/>
                  <a:pt x="1450" y="4883"/>
                  <a:pt x="1387" y="4883"/>
                </a:cubicBezTo>
                <a:lnTo>
                  <a:pt x="1387" y="3781"/>
                </a:lnTo>
                <a:cubicBezTo>
                  <a:pt x="1387" y="2458"/>
                  <a:pt x="2458" y="1386"/>
                  <a:pt x="3813" y="1386"/>
                </a:cubicBezTo>
                <a:lnTo>
                  <a:pt x="4916" y="1386"/>
                </a:lnTo>
                <a:cubicBezTo>
                  <a:pt x="4916" y="1418"/>
                  <a:pt x="4947" y="1481"/>
                  <a:pt x="4947" y="1512"/>
                </a:cubicBezTo>
                <a:cubicBezTo>
                  <a:pt x="4191" y="1670"/>
                  <a:pt x="3529" y="1985"/>
                  <a:pt x="2962" y="2489"/>
                </a:cubicBezTo>
                <a:lnTo>
                  <a:pt x="4443" y="3938"/>
                </a:lnTo>
                <a:cubicBezTo>
                  <a:pt x="4632" y="3781"/>
                  <a:pt x="4821" y="3686"/>
                  <a:pt x="5073" y="3592"/>
                </a:cubicBezTo>
                <a:cubicBezTo>
                  <a:pt x="5339" y="3496"/>
                  <a:pt x="5605" y="3451"/>
                  <a:pt x="5865" y="3451"/>
                </a:cubicBezTo>
                <a:cubicBezTo>
                  <a:pt x="6375" y="3451"/>
                  <a:pt x="6861" y="3625"/>
                  <a:pt x="7279" y="3938"/>
                </a:cubicBezTo>
                <a:lnTo>
                  <a:pt x="8728" y="2489"/>
                </a:lnTo>
                <a:cubicBezTo>
                  <a:pt x="8161" y="2016"/>
                  <a:pt x="7499" y="1670"/>
                  <a:pt x="6743" y="1512"/>
                </a:cubicBezTo>
                <a:cubicBezTo>
                  <a:pt x="6743" y="1481"/>
                  <a:pt x="6774" y="1418"/>
                  <a:pt x="6774" y="1386"/>
                </a:cubicBezTo>
                <a:close/>
                <a:moveTo>
                  <a:pt x="5829" y="0"/>
                </a:moveTo>
                <a:cubicBezTo>
                  <a:pt x="5420" y="0"/>
                  <a:pt x="5010" y="315"/>
                  <a:pt x="4884" y="725"/>
                </a:cubicBezTo>
                <a:lnTo>
                  <a:pt x="3782" y="725"/>
                </a:lnTo>
                <a:cubicBezTo>
                  <a:pt x="2112" y="725"/>
                  <a:pt x="726" y="2111"/>
                  <a:pt x="726" y="3781"/>
                </a:cubicBezTo>
                <a:lnTo>
                  <a:pt x="726" y="4883"/>
                </a:lnTo>
                <a:cubicBezTo>
                  <a:pt x="316" y="5041"/>
                  <a:pt x="1" y="5419"/>
                  <a:pt x="1" y="5829"/>
                </a:cubicBezTo>
                <a:cubicBezTo>
                  <a:pt x="1" y="6270"/>
                  <a:pt x="316" y="6679"/>
                  <a:pt x="726" y="6774"/>
                </a:cubicBezTo>
                <a:lnTo>
                  <a:pt x="726" y="7876"/>
                </a:lnTo>
                <a:cubicBezTo>
                  <a:pt x="726" y="9578"/>
                  <a:pt x="2112" y="10964"/>
                  <a:pt x="3782" y="10964"/>
                </a:cubicBezTo>
                <a:lnTo>
                  <a:pt x="4884" y="10964"/>
                </a:lnTo>
                <a:cubicBezTo>
                  <a:pt x="5042" y="11342"/>
                  <a:pt x="5420" y="11688"/>
                  <a:pt x="5829" y="11688"/>
                </a:cubicBezTo>
                <a:cubicBezTo>
                  <a:pt x="6270" y="11688"/>
                  <a:pt x="6680" y="11342"/>
                  <a:pt x="6774" y="10964"/>
                </a:cubicBezTo>
                <a:lnTo>
                  <a:pt x="7877" y="10964"/>
                </a:lnTo>
                <a:cubicBezTo>
                  <a:pt x="9578" y="10964"/>
                  <a:pt x="10965" y="9578"/>
                  <a:pt x="10965" y="7876"/>
                </a:cubicBezTo>
                <a:lnTo>
                  <a:pt x="10965" y="6774"/>
                </a:lnTo>
                <a:cubicBezTo>
                  <a:pt x="11343" y="6616"/>
                  <a:pt x="11658" y="6270"/>
                  <a:pt x="11658" y="5829"/>
                </a:cubicBezTo>
                <a:cubicBezTo>
                  <a:pt x="11658" y="5419"/>
                  <a:pt x="11343" y="5072"/>
                  <a:pt x="10965" y="4883"/>
                </a:cubicBezTo>
                <a:lnTo>
                  <a:pt x="10965" y="3781"/>
                </a:lnTo>
                <a:cubicBezTo>
                  <a:pt x="10965" y="2111"/>
                  <a:pt x="9578" y="725"/>
                  <a:pt x="7877" y="725"/>
                </a:cubicBezTo>
                <a:lnTo>
                  <a:pt x="6774" y="725"/>
                </a:lnTo>
                <a:cubicBezTo>
                  <a:pt x="6617" y="315"/>
                  <a:pt x="6270" y="0"/>
                  <a:pt x="582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/>
          </a:p>
        </p:txBody>
      </p:sp>
      <p:grpSp>
        <p:nvGrpSpPr>
          <p:cNvPr id="102" name="Google Shape;6862;p88">
            <a:extLst>
              <a:ext uri="{FF2B5EF4-FFF2-40B4-BE49-F238E27FC236}">
                <a16:creationId xmlns:a16="http://schemas.microsoft.com/office/drawing/2014/main" id="{E472CD34-183D-4AD5-7BA4-406D6B3080E5}"/>
              </a:ext>
            </a:extLst>
          </p:cNvPr>
          <p:cNvGrpSpPr/>
          <p:nvPr/>
        </p:nvGrpSpPr>
        <p:grpSpPr>
          <a:xfrm>
            <a:off x="6543579" y="2275187"/>
            <a:ext cx="614444" cy="598967"/>
            <a:chOff x="-31817400" y="3910025"/>
            <a:chExt cx="301675" cy="29407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03" name="Google Shape;6863;p88">
              <a:extLst>
                <a:ext uri="{FF2B5EF4-FFF2-40B4-BE49-F238E27FC236}">
                  <a16:creationId xmlns:a16="http://schemas.microsoft.com/office/drawing/2014/main" id="{BD691F55-D232-8EE6-0703-29386B84A531}"/>
                </a:ext>
              </a:extLst>
            </p:cNvPr>
            <p:cNvSpPr/>
            <p:nvPr/>
          </p:nvSpPr>
          <p:spPr>
            <a:xfrm>
              <a:off x="-31817400" y="3911550"/>
              <a:ext cx="301675" cy="292550"/>
            </a:xfrm>
            <a:custGeom>
              <a:avLst/>
              <a:gdLst/>
              <a:ahLst/>
              <a:cxnLst/>
              <a:rect l="l" t="t" r="r" b="b"/>
              <a:pathLst>
                <a:path w="12067" h="11702" extrusionOk="0">
                  <a:moveTo>
                    <a:pt x="2558" y="0"/>
                  </a:moveTo>
                  <a:cubicBezTo>
                    <a:pt x="2357" y="0"/>
                    <a:pt x="2155" y="24"/>
                    <a:pt x="1954" y="70"/>
                  </a:cubicBezTo>
                  <a:cubicBezTo>
                    <a:pt x="1828" y="102"/>
                    <a:pt x="1733" y="196"/>
                    <a:pt x="1702" y="322"/>
                  </a:cubicBezTo>
                  <a:cubicBezTo>
                    <a:pt x="1670" y="448"/>
                    <a:pt x="1702" y="543"/>
                    <a:pt x="1796" y="637"/>
                  </a:cubicBezTo>
                  <a:lnTo>
                    <a:pt x="2679" y="1551"/>
                  </a:lnTo>
                  <a:cubicBezTo>
                    <a:pt x="2962" y="1803"/>
                    <a:pt x="2962" y="2244"/>
                    <a:pt x="2679" y="2528"/>
                  </a:cubicBezTo>
                  <a:cubicBezTo>
                    <a:pt x="2553" y="2669"/>
                    <a:pt x="2379" y="2740"/>
                    <a:pt x="2202" y="2740"/>
                  </a:cubicBezTo>
                  <a:cubicBezTo>
                    <a:pt x="2025" y="2740"/>
                    <a:pt x="1844" y="2669"/>
                    <a:pt x="1702" y="2528"/>
                  </a:cubicBezTo>
                  <a:lnTo>
                    <a:pt x="788" y="1614"/>
                  </a:lnTo>
                  <a:cubicBezTo>
                    <a:pt x="744" y="1569"/>
                    <a:pt x="668" y="1525"/>
                    <a:pt x="582" y="1525"/>
                  </a:cubicBezTo>
                  <a:cubicBezTo>
                    <a:pt x="547" y="1525"/>
                    <a:pt x="510" y="1532"/>
                    <a:pt x="473" y="1551"/>
                  </a:cubicBezTo>
                  <a:cubicBezTo>
                    <a:pt x="347" y="1582"/>
                    <a:pt x="284" y="1645"/>
                    <a:pt x="253" y="1771"/>
                  </a:cubicBezTo>
                  <a:cubicBezTo>
                    <a:pt x="1" y="2591"/>
                    <a:pt x="253" y="3473"/>
                    <a:pt x="883" y="4103"/>
                  </a:cubicBezTo>
                  <a:cubicBezTo>
                    <a:pt x="1366" y="4494"/>
                    <a:pt x="1932" y="4750"/>
                    <a:pt x="2619" y="4750"/>
                  </a:cubicBezTo>
                  <a:cubicBezTo>
                    <a:pt x="2874" y="4750"/>
                    <a:pt x="3145" y="4715"/>
                    <a:pt x="3435" y="4638"/>
                  </a:cubicBezTo>
                  <a:lnTo>
                    <a:pt x="7247" y="8482"/>
                  </a:lnTo>
                  <a:cubicBezTo>
                    <a:pt x="6963" y="9522"/>
                    <a:pt x="7215" y="10372"/>
                    <a:pt x="7814" y="10971"/>
                  </a:cubicBezTo>
                  <a:cubicBezTo>
                    <a:pt x="8291" y="11472"/>
                    <a:pt x="8895" y="11702"/>
                    <a:pt x="9516" y="11702"/>
                  </a:cubicBezTo>
                  <a:cubicBezTo>
                    <a:pt x="9714" y="11702"/>
                    <a:pt x="9915" y="11678"/>
                    <a:pt x="10114" y="11632"/>
                  </a:cubicBezTo>
                  <a:cubicBezTo>
                    <a:pt x="10240" y="11569"/>
                    <a:pt x="10334" y="11506"/>
                    <a:pt x="10366" y="11380"/>
                  </a:cubicBezTo>
                  <a:cubicBezTo>
                    <a:pt x="10397" y="11254"/>
                    <a:pt x="10366" y="11128"/>
                    <a:pt x="10271" y="11065"/>
                  </a:cubicBezTo>
                  <a:lnTo>
                    <a:pt x="9389" y="10152"/>
                  </a:lnTo>
                  <a:cubicBezTo>
                    <a:pt x="9106" y="9868"/>
                    <a:pt x="9106" y="9459"/>
                    <a:pt x="9389" y="9175"/>
                  </a:cubicBezTo>
                  <a:cubicBezTo>
                    <a:pt x="9515" y="9033"/>
                    <a:pt x="9688" y="8962"/>
                    <a:pt x="9866" y="8962"/>
                  </a:cubicBezTo>
                  <a:cubicBezTo>
                    <a:pt x="10043" y="8962"/>
                    <a:pt x="10224" y="9033"/>
                    <a:pt x="10366" y="9175"/>
                  </a:cubicBezTo>
                  <a:lnTo>
                    <a:pt x="11279" y="10089"/>
                  </a:lnTo>
                  <a:cubicBezTo>
                    <a:pt x="11326" y="10135"/>
                    <a:pt x="11405" y="10164"/>
                    <a:pt x="11494" y="10164"/>
                  </a:cubicBezTo>
                  <a:cubicBezTo>
                    <a:pt x="11527" y="10164"/>
                    <a:pt x="11561" y="10160"/>
                    <a:pt x="11594" y="10152"/>
                  </a:cubicBezTo>
                  <a:cubicBezTo>
                    <a:pt x="11720" y="10120"/>
                    <a:pt x="11783" y="10026"/>
                    <a:pt x="11815" y="9931"/>
                  </a:cubicBezTo>
                  <a:cubicBezTo>
                    <a:pt x="12067" y="9081"/>
                    <a:pt x="11815" y="8230"/>
                    <a:pt x="11185" y="7600"/>
                  </a:cubicBezTo>
                  <a:cubicBezTo>
                    <a:pt x="10778" y="7170"/>
                    <a:pt x="10224" y="6903"/>
                    <a:pt x="9537" y="6903"/>
                  </a:cubicBezTo>
                  <a:cubicBezTo>
                    <a:pt x="9266" y="6903"/>
                    <a:pt x="8975" y="6944"/>
                    <a:pt x="8665" y="7033"/>
                  </a:cubicBezTo>
                  <a:lnTo>
                    <a:pt x="4852" y="3221"/>
                  </a:lnTo>
                  <a:lnTo>
                    <a:pt x="4884" y="3032"/>
                  </a:lnTo>
                  <a:cubicBezTo>
                    <a:pt x="5136" y="2213"/>
                    <a:pt x="4884" y="1330"/>
                    <a:pt x="4254" y="700"/>
                  </a:cubicBezTo>
                  <a:cubicBezTo>
                    <a:pt x="3778" y="225"/>
                    <a:pt x="3177" y="0"/>
                    <a:pt x="25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04" name="Google Shape;6864;p88">
              <a:extLst>
                <a:ext uri="{FF2B5EF4-FFF2-40B4-BE49-F238E27FC236}">
                  <a16:creationId xmlns:a16="http://schemas.microsoft.com/office/drawing/2014/main" id="{9E4C0159-E373-3AAD-1AD5-5BC7354B431B}"/>
                </a:ext>
              </a:extLst>
            </p:cNvPr>
            <p:cNvSpPr/>
            <p:nvPr/>
          </p:nvSpPr>
          <p:spPr>
            <a:xfrm>
              <a:off x="-31816600" y="4062950"/>
              <a:ext cx="144150" cy="140600"/>
            </a:xfrm>
            <a:custGeom>
              <a:avLst/>
              <a:gdLst/>
              <a:ahLst/>
              <a:cxnLst/>
              <a:rect l="l" t="t" r="r" b="b"/>
              <a:pathLst>
                <a:path w="5766" h="5624" extrusionOk="0">
                  <a:moveTo>
                    <a:pt x="4080" y="1504"/>
                  </a:moveTo>
                  <a:cubicBezTo>
                    <a:pt x="4167" y="1504"/>
                    <a:pt x="4253" y="1528"/>
                    <a:pt x="4316" y="1575"/>
                  </a:cubicBezTo>
                  <a:cubicBezTo>
                    <a:pt x="4442" y="1701"/>
                    <a:pt x="4442" y="1953"/>
                    <a:pt x="4316" y="2048"/>
                  </a:cubicBezTo>
                  <a:lnTo>
                    <a:pt x="2205" y="4159"/>
                  </a:lnTo>
                  <a:cubicBezTo>
                    <a:pt x="2158" y="4206"/>
                    <a:pt x="2072" y="4230"/>
                    <a:pt x="1985" y="4230"/>
                  </a:cubicBezTo>
                  <a:cubicBezTo>
                    <a:pt x="1898" y="4230"/>
                    <a:pt x="1812" y="4206"/>
                    <a:pt x="1764" y="4159"/>
                  </a:cubicBezTo>
                  <a:cubicBezTo>
                    <a:pt x="1638" y="4033"/>
                    <a:pt x="1638" y="3781"/>
                    <a:pt x="1764" y="3686"/>
                  </a:cubicBezTo>
                  <a:lnTo>
                    <a:pt x="3844" y="1575"/>
                  </a:lnTo>
                  <a:cubicBezTo>
                    <a:pt x="3907" y="1528"/>
                    <a:pt x="3993" y="1504"/>
                    <a:pt x="4080" y="1504"/>
                  </a:cubicBezTo>
                  <a:close/>
                  <a:moveTo>
                    <a:pt x="3844" y="0"/>
                  </a:moveTo>
                  <a:lnTo>
                    <a:pt x="567" y="3277"/>
                  </a:lnTo>
                  <a:cubicBezTo>
                    <a:pt x="0" y="3844"/>
                    <a:pt x="0" y="4694"/>
                    <a:pt x="567" y="5198"/>
                  </a:cubicBezTo>
                  <a:cubicBezTo>
                    <a:pt x="835" y="5482"/>
                    <a:pt x="1189" y="5624"/>
                    <a:pt x="1540" y="5624"/>
                  </a:cubicBezTo>
                  <a:cubicBezTo>
                    <a:pt x="1890" y="5624"/>
                    <a:pt x="2237" y="5482"/>
                    <a:pt x="2489" y="5198"/>
                  </a:cubicBezTo>
                  <a:lnTo>
                    <a:pt x="5766" y="1953"/>
                  </a:lnTo>
                  <a:lnTo>
                    <a:pt x="384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05" name="Google Shape;6865;p88">
              <a:extLst>
                <a:ext uri="{FF2B5EF4-FFF2-40B4-BE49-F238E27FC236}">
                  <a16:creationId xmlns:a16="http://schemas.microsoft.com/office/drawing/2014/main" id="{FB8F1D56-AE0D-2DF9-F5E1-445AB1FCCE62}"/>
                </a:ext>
              </a:extLst>
            </p:cNvPr>
            <p:cNvSpPr/>
            <p:nvPr/>
          </p:nvSpPr>
          <p:spPr>
            <a:xfrm>
              <a:off x="-31648050" y="3910025"/>
              <a:ext cx="129175" cy="127725"/>
            </a:xfrm>
            <a:custGeom>
              <a:avLst/>
              <a:gdLst/>
              <a:ahLst/>
              <a:cxnLst/>
              <a:rect l="l" t="t" r="r" b="b"/>
              <a:pathLst>
                <a:path w="5167" h="5109" extrusionOk="0">
                  <a:moveTo>
                    <a:pt x="4249" y="1"/>
                  </a:moveTo>
                  <a:cubicBezTo>
                    <a:pt x="4179" y="1"/>
                    <a:pt x="4106" y="24"/>
                    <a:pt x="4033" y="68"/>
                  </a:cubicBezTo>
                  <a:lnTo>
                    <a:pt x="2206" y="1171"/>
                  </a:lnTo>
                  <a:cubicBezTo>
                    <a:pt x="2017" y="1265"/>
                    <a:pt x="1985" y="1549"/>
                    <a:pt x="2143" y="1706"/>
                  </a:cubicBezTo>
                  <a:lnTo>
                    <a:pt x="2300" y="1864"/>
                  </a:lnTo>
                  <a:lnTo>
                    <a:pt x="0" y="4164"/>
                  </a:lnTo>
                  <a:lnTo>
                    <a:pt x="945" y="5109"/>
                  </a:lnTo>
                  <a:lnTo>
                    <a:pt x="3245" y="2809"/>
                  </a:lnTo>
                  <a:lnTo>
                    <a:pt x="3434" y="2998"/>
                  </a:lnTo>
                  <a:cubicBezTo>
                    <a:pt x="3502" y="3066"/>
                    <a:pt x="3594" y="3099"/>
                    <a:pt x="3684" y="3099"/>
                  </a:cubicBezTo>
                  <a:cubicBezTo>
                    <a:pt x="3802" y="3099"/>
                    <a:pt x="3916" y="3042"/>
                    <a:pt x="3970" y="2935"/>
                  </a:cubicBezTo>
                  <a:lnTo>
                    <a:pt x="5073" y="1108"/>
                  </a:lnTo>
                  <a:cubicBezTo>
                    <a:pt x="5167" y="1013"/>
                    <a:pt x="5167" y="793"/>
                    <a:pt x="5041" y="698"/>
                  </a:cubicBezTo>
                  <a:lnTo>
                    <a:pt x="4474" y="100"/>
                  </a:lnTo>
                  <a:cubicBezTo>
                    <a:pt x="4406" y="32"/>
                    <a:pt x="4330" y="1"/>
                    <a:pt x="42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06" name="Google Shape;6913;p88">
            <a:extLst>
              <a:ext uri="{FF2B5EF4-FFF2-40B4-BE49-F238E27FC236}">
                <a16:creationId xmlns:a16="http://schemas.microsoft.com/office/drawing/2014/main" id="{1CD51D71-703E-D454-A4F6-1F4264B9FF6D}"/>
              </a:ext>
            </a:extLst>
          </p:cNvPr>
          <p:cNvGrpSpPr/>
          <p:nvPr/>
        </p:nvGrpSpPr>
        <p:grpSpPr>
          <a:xfrm>
            <a:off x="7300493" y="2275464"/>
            <a:ext cx="600035" cy="598405"/>
            <a:chOff x="-31455100" y="3909350"/>
            <a:chExt cx="294600" cy="29380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07" name="Google Shape;6914;p88">
              <a:extLst>
                <a:ext uri="{FF2B5EF4-FFF2-40B4-BE49-F238E27FC236}">
                  <a16:creationId xmlns:a16="http://schemas.microsoft.com/office/drawing/2014/main" id="{90F1AA9F-A9CB-566D-3D80-7D16768E82BC}"/>
                </a:ext>
              </a:extLst>
            </p:cNvPr>
            <p:cNvSpPr/>
            <p:nvPr/>
          </p:nvSpPr>
          <p:spPr>
            <a:xfrm>
              <a:off x="-31455100" y="3909350"/>
              <a:ext cx="294600" cy="293800"/>
            </a:xfrm>
            <a:custGeom>
              <a:avLst/>
              <a:gdLst/>
              <a:ahLst/>
              <a:cxnLst/>
              <a:rect l="l" t="t" r="r" b="b"/>
              <a:pathLst>
                <a:path w="11784" h="11752" extrusionOk="0">
                  <a:moveTo>
                    <a:pt x="5199" y="1"/>
                  </a:moveTo>
                  <a:cubicBezTo>
                    <a:pt x="5042" y="1"/>
                    <a:pt x="4916" y="127"/>
                    <a:pt x="4884" y="284"/>
                  </a:cubicBezTo>
                  <a:lnTo>
                    <a:pt x="4727" y="883"/>
                  </a:lnTo>
                  <a:cubicBezTo>
                    <a:pt x="4191" y="977"/>
                    <a:pt x="3655" y="1229"/>
                    <a:pt x="3151" y="1513"/>
                  </a:cubicBezTo>
                  <a:lnTo>
                    <a:pt x="2647" y="1229"/>
                  </a:lnTo>
                  <a:cubicBezTo>
                    <a:pt x="2599" y="1205"/>
                    <a:pt x="2542" y="1195"/>
                    <a:pt x="2482" y="1195"/>
                  </a:cubicBezTo>
                  <a:cubicBezTo>
                    <a:pt x="2386" y="1195"/>
                    <a:pt x="2284" y="1222"/>
                    <a:pt x="2206" y="1261"/>
                  </a:cubicBezTo>
                  <a:lnTo>
                    <a:pt x="1261" y="2206"/>
                  </a:lnTo>
                  <a:cubicBezTo>
                    <a:pt x="1135" y="2332"/>
                    <a:pt x="1135" y="2490"/>
                    <a:pt x="1230" y="2647"/>
                  </a:cubicBezTo>
                  <a:lnTo>
                    <a:pt x="1513" y="3151"/>
                  </a:lnTo>
                  <a:cubicBezTo>
                    <a:pt x="1198" y="3624"/>
                    <a:pt x="978" y="4191"/>
                    <a:pt x="883" y="4726"/>
                  </a:cubicBezTo>
                  <a:lnTo>
                    <a:pt x="284" y="4884"/>
                  </a:lnTo>
                  <a:cubicBezTo>
                    <a:pt x="127" y="4947"/>
                    <a:pt x="1" y="5041"/>
                    <a:pt x="1" y="5199"/>
                  </a:cubicBezTo>
                  <a:lnTo>
                    <a:pt x="1" y="6585"/>
                  </a:lnTo>
                  <a:cubicBezTo>
                    <a:pt x="1" y="6743"/>
                    <a:pt x="127" y="6869"/>
                    <a:pt x="284" y="6900"/>
                  </a:cubicBezTo>
                  <a:lnTo>
                    <a:pt x="883" y="7058"/>
                  </a:lnTo>
                  <a:cubicBezTo>
                    <a:pt x="946" y="7404"/>
                    <a:pt x="1072" y="7782"/>
                    <a:pt x="1230" y="8129"/>
                  </a:cubicBezTo>
                  <a:cubicBezTo>
                    <a:pt x="1504" y="7854"/>
                    <a:pt x="2843" y="6486"/>
                    <a:pt x="2841" y="6486"/>
                  </a:cubicBezTo>
                  <a:lnTo>
                    <a:pt x="2841" y="6486"/>
                  </a:lnTo>
                  <a:cubicBezTo>
                    <a:pt x="2841" y="6486"/>
                    <a:pt x="2839" y="6488"/>
                    <a:pt x="2836" y="6491"/>
                  </a:cubicBezTo>
                  <a:cubicBezTo>
                    <a:pt x="2836" y="6459"/>
                    <a:pt x="2805" y="6050"/>
                    <a:pt x="2805" y="5955"/>
                  </a:cubicBezTo>
                  <a:cubicBezTo>
                    <a:pt x="2773" y="4222"/>
                    <a:pt x="4191" y="2836"/>
                    <a:pt x="5861" y="2836"/>
                  </a:cubicBezTo>
                  <a:cubicBezTo>
                    <a:pt x="7562" y="2836"/>
                    <a:pt x="8948" y="4222"/>
                    <a:pt x="8948" y="5924"/>
                  </a:cubicBezTo>
                  <a:cubicBezTo>
                    <a:pt x="8948" y="7499"/>
                    <a:pt x="7751" y="8822"/>
                    <a:pt x="6113" y="8948"/>
                  </a:cubicBezTo>
                  <a:cubicBezTo>
                    <a:pt x="6066" y="8948"/>
                    <a:pt x="5963" y="8956"/>
                    <a:pt x="5821" y="8956"/>
                  </a:cubicBezTo>
                  <a:cubicBezTo>
                    <a:pt x="5680" y="8956"/>
                    <a:pt x="5499" y="8948"/>
                    <a:pt x="5294" y="8917"/>
                  </a:cubicBezTo>
                  <a:lnTo>
                    <a:pt x="3655" y="10523"/>
                  </a:lnTo>
                  <a:cubicBezTo>
                    <a:pt x="4034" y="10681"/>
                    <a:pt x="4349" y="10807"/>
                    <a:pt x="4727" y="10870"/>
                  </a:cubicBezTo>
                  <a:lnTo>
                    <a:pt x="4884" y="11468"/>
                  </a:lnTo>
                  <a:cubicBezTo>
                    <a:pt x="4916" y="11626"/>
                    <a:pt x="5042" y="11752"/>
                    <a:pt x="5199" y="11752"/>
                  </a:cubicBezTo>
                  <a:lnTo>
                    <a:pt x="6585" y="11752"/>
                  </a:lnTo>
                  <a:cubicBezTo>
                    <a:pt x="6743" y="11752"/>
                    <a:pt x="6869" y="11626"/>
                    <a:pt x="6901" y="11468"/>
                  </a:cubicBezTo>
                  <a:lnTo>
                    <a:pt x="7058" y="10870"/>
                  </a:lnTo>
                  <a:cubicBezTo>
                    <a:pt x="7594" y="10775"/>
                    <a:pt x="8129" y="10523"/>
                    <a:pt x="8633" y="10240"/>
                  </a:cubicBezTo>
                  <a:lnTo>
                    <a:pt x="9137" y="10523"/>
                  </a:lnTo>
                  <a:cubicBezTo>
                    <a:pt x="9185" y="10547"/>
                    <a:pt x="9243" y="10558"/>
                    <a:pt x="9302" y="10558"/>
                  </a:cubicBezTo>
                  <a:cubicBezTo>
                    <a:pt x="9399" y="10558"/>
                    <a:pt x="9501" y="10531"/>
                    <a:pt x="9578" y="10492"/>
                  </a:cubicBezTo>
                  <a:lnTo>
                    <a:pt x="10524" y="9547"/>
                  </a:lnTo>
                  <a:cubicBezTo>
                    <a:pt x="10650" y="9421"/>
                    <a:pt x="10650" y="9263"/>
                    <a:pt x="10555" y="9106"/>
                  </a:cubicBezTo>
                  <a:lnTo>
                    <a:pt x="10303" y="8601"/>
                  </a:lnTo>
                  <a:cubicBezTo>
                    <a:pt x="10618" y="8129"/>
                    <a:pt x="10807" y="7562"/>
                    <a:pt x="10933" y="7026"/>
                  </a:cubicBezTo>
                  <a:lnTo>
                    <a:pt x="11500" y="6869"/>
                  </a:lnTo>
                  <a:cubicBezTo>
                    <a:pt x="11658" y="6806"/>
                    <a:pt x="11784" y="6711"/>
                    <a:pt x="11784" y="6554"/>
                  </a:cubicBezTo>
                  <a:lnTo>
                    <a:pt x="11784" y="5167"/>
                  </a:lnTo>
                  <a:cubicBezTo>
                    <a:pt x="11752" y="5041"/>
                    <a:pt x="11658" y="4915"/>
                    <a:pt x="11500" y="4884"/>
                  </a:cubicBezTo>
                  <a:lnTo>
                    <a:pt x="10902" y="4726"/>
                  </a:lnTo>
                  <a:cubicBezTo>
                    <a:pt x="10807" y="4191"/>
                    <a:pt x="10555" y="3687"/>
                    <a:pt x="10272" y="3151"/>
                  </a:cubicBezTo>
                  <a:lnTo>
                    <a:pt x="10555" y="2647"/>
                  </a:lnTo>
                  <a:cubicBezTo>
                    <a:pt x="10650" y="2521"/>
                    <a:pt x="10587" y="2332"/>
                    <a:pt x="10524" y="2206"/>
                  </a:cubicBezTo>
                  <a:lnTo>
                    <a:pt x="9578" y="1261"/>
                  </a:lnTo>
                  <a:cubicBezTo>
                    <a:pt x="9509" y="1209"/>
                    <a:pt x="9430" y="1185"/>
                    <a:pt x="9347" y="1185"/>
                  </a:cubicBezTo>
                  <a:cubicBezTo>
                    <a:pt x="9279" y="1185"/>
                    <a:pt x="9208" y="1201"/>
                    <a:pt x="9137" y="1229"/>
                  </a:cubicBezTo>
                  <a:lnTo>
                    <a:pt x="8633" y="1513"/>
                  </a:lnTo>
                  <a:cubicBezTo>
                    <a:pt x="8161" y="1198"/>
                    <a:pt x="7594" y="977"/>
                    <a:pt x="7058" y="883"/>
                  </a:cubicBezTo>
                  <a:lnTo>
                    <a:pt x="6901" y="284"/>
                  </a:lnTo>
                  <a:cubicBezTo>
                    <a:pt x="6869" y="127"/>
                    <a:pt x="6743" y="1"/>
                    <a:pt x="65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08" name="Google Shape;6915;p88">
              <a:extLst>
                <a:ext uri="{FF2B5EF4-FFF2-40B4-BE49-F238E27FC236}">
                  <a16:creationId xmlns:a16="http://schemas.microsoft.com/office/drawing/2014/main" id="{E231FBE7-E07C-324E-37F5-73EF7B664900}"/>
                </a:ext>
              </a:extLst>
            </p:cNvPr>
            <p:cNvSpPr/>
            <p:nvPr/>
          </p:nvSpPr>
          <p:spPr>
            <a:xfrm>
              <a:off x="-31455100" y="3997350"/>
              <a:ext cx="215050" cy="205025"/>
            </a:xfrm>
            <a:custGeom>
              <a:avLst/>
              <a:gdLst/>
              <a:ahLst/>
              <a:cxnLst/>
              <a:rect l="l" t="t" r="r" b="b"/>
              <a:pathLst>
                <a:path w="8602" h="8201" extrusionOk="0">
                  <a:moveTo>
                    <a:pt x="5939" y="0"/>
                  </a:moveTo>
                  <a:cubicBezTo>
                    <a:pt x="4729" y="0"/>
                    <a:pt x="3750" y="854"/>
                    <a:pt x="3561" y="1963"/>
                  </a:cubicBezTo>
                  <a:cubicBezTo>
                    <a:pt x="3466" y="2404"/>
                    <a:pt x="3498" y="2813"/>
                    <a:pt x="3624" y="3223"/>
                  </a:cubicBezTo>
                  <a:lnTo>
                    <a:pt x="410" y="6468"/>
                  </a:lnTo>
                  <a:cubicBezTo>
                    <a:pt x="1" y="6846"/>
                    <a:pt x="1" y="7507"/>
                    <a:pt x="410" y="7917"/>
                  </a:cubicBezTo>
                  <a:cubicBezTo>
                    <a:pt x="600" y="8106"/>
                    <a:pt x="852" y="8200"/>
                    <a:pt x="1111" y="8200"/>
                  </a:cubicBezTo>
                  <a:cubicBezTo>
                    <a:pt x="1371" y="8200"/>
                    <a:pt x="1639" y="8106"/>
                    <a:pt x="1860" y="7917"/>
                  </a:cubicBezTo>
                  <a:lnTo>
                    <a:pt x="5136" y="4640"/>
                  </a:lnTo>
                  <a:cubicBezTo>
                    <a:pt x="5388" y="4735"/>
                    <a:pt x="5664" y="4782"/>
                    <a:pt x="5947" y="4782"/>
                  </a:cubicBezTo>
                  <a:cubicBezTo>
                    <a:pt x="6231" y="4782"/>
                    <a:pt x="6522" y="4735"/>
                    <a:pt x="6806" y="4640"/>
                  </a:cubicBezTo>
                  <a:cubicBezTo>
                    <a:pt x="7846" y="4294"/>
                    <a:pt x="8602" y="3065"/>
                    <a:pt x="8224" y="1773"/>
                  </a:cubicBezTo>
                  <a:cubicBezTo>
                    <a:pt x="8192" y="1647"/>
                    <a:pt x="8129" y="1553"/>
                    <a:pt x="8003" y="1521"/>
                  </a:cubicBezTo>
                  <a:cubicBezTo>
                    <a:pt x="7972" y="1514"/>
                    <a:pt x="7942" y="1510"/>
                    <a:pt x="7914" y="1510"/>
                  </a:cubicBezTo>
                  <a:cubicBezTo>
                    <a:pt x="7830" y="1510"/>
                    <a:pt x="7759" y="1545"/>
                    <a:pt x="7688" y="1616"/>
                  </a:cubicBezTo>
                  <a:lnTo>
                    <a:pt x="6901" y="2404"/>
                  </a:lnTo>
                  <a:cubicBezTo>
                    <a:pt x="6759" y="2530"/>
                    <a:pt x="6578" y="2593"/>
                    <a:pt x="6400" y="2593"/>
                  </a:cubicBezTo>
                  <a:cubicBezTo>
                    <a:pt x="6223" y="2593"/>
                    <a:pt x="6050" y="2530"/>
                    <a:pt x="5924" y="2404"/>
                  </a:cubicBezTo>
                  <a:cubicBezTo>
                    <a:pt x="5640" y="2120"/>
                    <a:pt x="5640" y="1679"/>
                    <a:pt x="5924" y="1395"/>
                  </a:cubicBezTo>
                  <a:lnTo>
                    <a:pt x="6711" y="608"/>
                  </a:lnTo>
                  <a:cubicBezTo>
                    <a:pt x="6774" y="545"/>
                    <a:pt x="6806" y="419"/>
                    <a:pt x="6774" y="293"/>
                  </a:cubicBezTo>
                  <a:cubicBezTo>
                    <a:pt x="6743" y="198"/>
                    <a:pt x="6648" y="104"/>
                    <a:pt x="6554" y="72"/>
                  </a:cubicBezTo>
                  <a:cubicBezTo>
                    <a:pt x="6344" y="23"/>
                    <a:pt x="6139" y="0"/>
                    <a:pt x="59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09" name="Google Shape;6947;p88">
            <a:extLst>
              <a:ext uri="{FF2B5EF4-FFF2-40B4-BE49-F238E27FC236}">
                <a16:creationId xmlns:a16="http://schemas.microsoft.com/office/drawing/2014/main" id="{77605E3C-5615-F27B-8A4A-6BAD809B3AE0}"/>
              </a:ext>
            </a:extLst>
          </p:cNvPr>
          <p:cNvGrpSpPr/>
          <p:nvPr/>
        </p:nvGrpSpPr>
        <p:grpSpPr>
          <a:xfrm>
            <a:off x="4197136" y="2301045"/>
            <a:ext cx="595197" cy="596827"/>
            <a:chOff x="-32927950" y="3944800"/>
            <a:chExt cx="292225" cy="29302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10" name="Google Shape;6948;p88">
              <a:extLst>
                <a:ext uri="{FF2B5EF4-FFF2-40B4-BE49-F238E27FC236}">
                  <a16:creationId xmlns:a16="http://schemas.microsoft.com/office/drawing/2014/main" id="{23149223-2CAA-166D-7AE6-544BBDF097ED}"/>
                </a:ext>
              </a:extLst>
            </p:cNvPr>
            <p:cNvSpPr/>
            <p:nvPr/>
          </p:nvSpPr>
          <p:spPr>
            <a:xfrm>
              <a:off x="-32927950" y="3944800"/>
              <a:ext cx="69325" cy="292225"/>
            </a:xfrm>
            <a:custGeom>
              <a:avLst/>
              <a:gdLst/>
              <a:ahLst/>
              <a:cxnLst/>
              <a:rect l="l" t="t" r="r" b="b"/>
              <a:pathLst>
                <a:path w="2773" h="11689" extrusionOk="0">
                  <a:moveTo>
                    <a:pt x="1418" y="0"/>
                  </a:moveTo>
                  <a:cubicBezTo>
                    <a:pt x="1072" y="0"/>
                    <a:pt x="757" y="315"/>
                    <a:pt x="757" y="662"/>
                  </a:cubicBezTo>
                  <a:lnTo>
                    <a:pt x="757" y="9578"/>
                  </a:lnTo>
                  <a:cubicBezTo>
                    <a:pt x="757" y="9830"/>
                    <a:pt x="914" y="10050"/>
                    <a:pt x="1103" y="10176"/>
                  </a:cubicBezTo>
                  <a:lnTo>
                    <a:pt x="1103" y="10996"/>
                  </a:lnTo>
                  <a:lnTo>
                    <a:pt x="347" y="10996"/>
                  </a:lnTo>
                  <a:cubicBezTo>
                    <a:pt x="158" y="10996"/>
                    <a:pt x="1" y="11153"/>
                    <a:pt x="1" y="11342"/>
                  </a:cubicBezTo>
                  <a:cubicBezTo>
                    <a:pt x="1" y="11531"/>
                    <a:pt x="158" y="11689"/>
                    <a:pt x="347" y="11689"/>
                  </a:cubicBezTo>
                  <a:lnTo>
                    <a:pt x="2395" y="11689"/>
                  </a:lnTo>
                  <a:cubicBezTo>
                    <a:pt x="2616" y="11689"/>
                    <a:pt x="2773" y="11531"/>
                    <a:pt x="2773" y="11342"/>
                  </a:cubicBezTo>
                  <a:cubicBezTo>
                    <a:pt x="2773" y="11153"/>
                    <a:pt x="2616" y="10996"/>
                    <a:pt x="2395" y="10996"/>
                  </a:cubicBezTo>
                  <a:lnTo>
                    <a:pt x="1733" y="10996"/>
                  </a:lnTo>
                  <a:lnTo>
                    <a:pt x="1733" y="10176"/>
                  </a:lnTo>
                  <a:cubicBezTo>
                    <a:pt x="1922" y="10050"/>
                    <a:pt x="2080" y="9861"/>
                    <a:pt x="2080" y="9578"/>
                  </a:cubicBezTo>
                  <a:lnTo>
                    <a:pt x="2080" y="662"/>
                  </a:lnTo>
                  <a:cubicBezTo>
                    <a:pt x="2080" y="284"/>
                    <a:pt x="1765" y="0"/>
                    <a:pt x="14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1" name="Google Shape;6949;p88">
              <a:extLst>
                <a:ext uri="{FF2B5EF4-FFF2-40B4-BE49-F238E27FC236}">
                  <a16:creationId xmlns:a16="http://schemas.microsoft.com/office/drawing/2014/main" id="{847C7547-14DC-E141-C103-8C558BA28466}"/>
                </a:ext>
              </a:extLst>
            </p:cNvPr>
            <p:cNvSpPr/>
            <p:nvPr/>
          </p:nvSpPr>
          <p:spPr>
            <a:xfrm>
              <a:off x="-32720800" y="4057425"/>
              <a:ext cx="85075" cy="25225"/>
            </a:xfrm>
            <a:custGeom>
              <a:avLst/>
              <a:gdLst/>
              <a:ahLst/>
              <a:cxnLst/>
              <a:rect l="l" t="t" r="r" b="b"/>
              <a:pathLst>
                <a:path w="3403" h="1009" extrusionOk="0">
                  <a:moveTo>
                    <a:pt x="505" y="1"/>
                  </a:moveTo>
                  <a:cubicBezTo>
                    <a:pt x="221" y="1"/>
                    <a:pt x="0" y="221"/>
                    <a:pt x="0" y="505"/>
                  </a:cubicBezTo>
                  <a:cubicBezTo>
                    <a:pt x="0" y="788"/>
                    <a:pt x="221" y="1009"/>
                    <a:pt x="505" y="1009"/>
                  </a:cubicBezTo>
                  <a:lnTo>
                    <a:pt x="2899" y="1009"/>
                  </a:lnTo>
                  <a:cubicBezTo>
                    <a:pt x="3182" y="1009"/>
                    <a:pt x="3403" y="788"/>
                    <a:pt x="3403" y="505"/>
                  </a:cubicBezTo>
                  <a:cubicBezTo>
                    <a:pt x="3403" y="190"/>
                    <a:pt x="3182" y="1"/>
                    <a:pt x="2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2" name="Google Shape;6950;p88">
              <a:extLst>
                <a:ext uri="{FF2B5EF4-FFF2-40B4-BE49-F238E27FC236}">
                  <a16:creationId xmlns:a16="http://schemas.microsoft.com/office/drawing/2014/main" id="{F045D59D-4438-4146-BA22-EF8C9F4F5890}"/>
                </a:ext>
              </a:extLst>
            </p:cNvPr>
            <p:cNvSpPr/>
            <p:nvPr/>
          </p:nvSpPr>
          <p:spPr>
            <a:xfrm>
              <a:off x="-32720800" y="4099950"/>
              <a:ext cx="85075" cy="25225"/>
            </a:xfrm>
            <a:custGeom>
              <a:avLst/>
              <a:gdLst/>
              <a:ahLst/>
              <a:cxnLst/>
              <a:rect l="l" t="t" r="r" b="b"/>
              <a:pathLst>
                <a:path w="3403" h="1009" extrusionOk="0">
                  <a:moveTo>
                    <a:pt x="505" y="1"/>
                  </a:moveTo>
                  <a:cubicBezTo>
                    <a:pt x="221" y="1"/>
                    <a:pt x="0" y="221"/>
                    <a:pt x="0" y="505"/>
                  </a:cubicBezTo>
                  <a:cubicBezTo>
                    <a:pt x="0" y="788"/>
                    <a:pt x="221" y="1009"/>
                    <a:pt x="505" y="1009"/>
                  </a:cubicBezTo>
                  <a:lnTo>
                    <a:pt x="2899" y="1009"/>
                  </a:lnTo>
                  <a:cubicBezTo>
                    <a:pt x="3182" y="1009"/>
                    <a:pt x="3403" y="788"/>
                    <a:pt x="3403" y="505"/>
                  </a:cubicBezTo>
                  <a:cubicBezTo>
                    <a:pt x="3403" y="221"/>
                    <a:pt x="3182" y="1"/>
                    <a:pt x="2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3" name="Google Shape;6951;p88">
              <a:extLst>
                <a:ext uri="{FF2B5EF4-FFF2-40B4-BE49-F238E27FC236}">
                  <a16:creationId xmlns:a16="http://schemas.microsoft.com/office/drawing/2014/main" id="{EADFA618-0479-FE55-17BC-AB9CC697F2AB}"/>
                </a:ext>
              </a:extLst>
            </p:cNvPr>
            <p:cNvSpPr/>
            <p:nvPr/>
          </p:nvSpPr>
          <p:spPr>
            <a:xfrm>
              <a:off x="-32720800" y="4141700"/>
              <a:ext cx="67750" cy="26025"/>
            </a:xfrm>
            <a:custGeom>
              <a:avLst/>
              <a:gdLst/>
              <a:ahLst/>
              <a:cxnLst/>
              <a:rect l="l" t="t" r="r" b="b"/>
              <a:pathLst>
                <a:path w="2710" h="1041" extrusionOk="0">
                  <a:moveTo>
                    <a:pt x="505" y="1"/>
                  </a:moveTo>
                  <a:cubicBezTo>
                    <a:pt x="221" y="1"/>
                    <a:pt x="0" y="253"/>
                    <a:pt x="0" y="536"/>
                  </a:cubicBezTo>
                  <a:cubicBezTo>
                    <a:pt x="0" y="788"/>
                    <a:pt x="221" y="1040"/>
                    <a:pt x="505" y="1040"/>
                  </a:cubicBezTo>
                  <a:lnTo>
                    <a:pt x="2206" y="1040"/>
                  </a:lnTo>
                  <a:cubicBezTo>
                    <a:pt x="2458" y="1040"/>
                    <a:pt x="2710" y="788"/>
                    <a:pt x="2710" y="536"/>
                  </a:cubicBezTo>
                  <a:cubicBezTo>
                    <a:pt x="2710" y="253"/>
                    <a:pt x="2521" y="1"/>
                    <a:pt x="2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4" name="Google Shape;6952;p88">
              <a:extLst>
                <a:ext uri="{FF2B5EF4-FFF2-40B4-BE49-F238E27FC236}">
                  <a16:creationId xmlns:a16="http://schemas.microsoft.com/office/drawing/2014/main" id="{E3221915-042B-0F80-5B10-02516274CDAD}"/>
                </a:ext>
              </a:extLst>
            </p:cNvPr>
            <p:cNvSpPr/>
            <p:nvPr/>
          </p:nvSpPr>
          <p:spPr>
            <a:xfrm>
              <a:off x="-32754675" y="3944800"/>
              <a:ext cx="51225" cy="52000"/>
            </a:xfrm>
            <a:custGeom>
              <a:avLst/>
              <a:gdLst/>
              <a:ahLst/>
              <a:cxnLst/>
              <a:rect l="l" t="t" r="r" b="b"/>
              <a:pathLst>
                <a:path w="2049" h="2080" extrusionOk="0">
                  <a:moveTo>
                    <a:pt x="1702" y="0"/>
                  </a:moveTo>
                  <a:cubicBezTo>
                    <a:pt x="757" y="0"/>
                    <a:pt x="1" y="788"/>
                    <a:pt x="1" y="1733"/>
                  </a:cubicBezTo>
                  <a:lnTo>
                    <a:pt x="1" y="2080"/>
                  </a:lnTo>
                  <a:lnTo>
                    <a:pt x="2049" y="2080"/>
                  </a:lnTo>
                  <a:lnTo>
                    <a:pt x="20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5" name="Google Shape;6953;p88">
              <a:extLst>
                <a:ext uri="{FF2B5EF4-FFF2-40B4-BE49-F238E27FC236}">
                  <a16:creationId xmlns:a16="http://schemas.microsoft.com/office/drawing/2014/main" id="{C39F4080-227F-9E55-410E-2523BB935AB3}"/>
                </a:ext>
              </a:extLst>
            </p:cNvPr>
            <p:cNvSpPr/>
            <p:nvPr/>
          </p:nvSpPr>
          <p:spPr>
            <a:xfrm>
              <a:off x="-32687725" y="3944800"/>
              <a:ext cx="34675" cy="55150"/>
            </a:xfrm>
            <a:custGeom>
              <a:avLst/>
              <a:gdLst/>
              <a:ahLst/>
              <a:cxnLst/>
              <a:rect l="l" t="t" r="r" b="b"/>
              <a:pathLst>
                <a:path w="1387" h="2206" extrusionOk="0">
                  <a:moveTo>
                    <a:pt x="1" y="0"/>
                  </a:moveTo>
                  <a:lnTo>
                    <a:pt x="1" y="2111"/>
                  </a:lnTo>
                  <a:lnTo>
                    <a:pt x="883" y="2111"/>
                  </a:lnTo>
                  <a:cubicBezTo>
                    <a:pt x="1072" y="2111"/>
                    <a:pt x="1261" y="2143"/>
                    <a:pt x="1387" y="2206"/>
                  </a:cubicBezTo>
                  <a:lnTo>
                    <a:pt x="1387" y="1040"/>
                  </a:lnTo>
                  <a:cubicBezTo>
                    <a:pt x="1387" y="473"/>
                    <a:pt x="914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6" name="Google Shape;6954;p88">
              <a:extLst>
                <a:ext uri="{FF2B5EF4-FFF2-40B4-BE49-F238E27FC236}">
                  <a16:creationId xmlns:a16="http://schemas.microsoft.com/office/drawing/2014/main" id="{A053F645-9C43-9399-574D-8EFA77EB03ED}"/>
                </a:ext>
              </a:extLst>
            </p:cNvPr>
            <p:cNvSpPr/>
            <p:nvPr/>
          </p:nvSpPr>
          <p:spPr>
            <a:xfrm>
              <a:off x="-32860200" y="4014100"/>
              <a:ext cx="207150" cy="153625"/>
            </a:xfrm>
            <a:custGeom>
              <a:avLst/>
              <a:gdLst/>
              <a:ahLst/>
              <a:cxnLst/>
              <a:rect l="l" t="t" r="r" b="b"/>
              <a:pathLst>
                <a:path w="8286" h="6145" extrusionOk="0">
                  <a:moveTo>
                    <a:pt x="0" y="1"/>
                  </a:moveTo>
                  <a:lnTo>
                    <a:pt x="0" y="6144"/>
                  </a:lnTo>
                  <a:lnTo>
                    <a:pt x="378" y="6144"/>
                  </a:lnTo>
                  <a:cubicBezTo>
                    <a:pt x="756" y="6144"/>
                    <a:pt x="1071" y="5892"/>
                    <a:pt x="1260" y="5577"/>
                  </a:cubicBezTo>
                  <a:lnTo>
                    <a:pt x="2016" y="5955"/>
                  </a:lnTo>
                  <a:cubicBezTo>
                    <a:pt x="2268" y="6050"/>
                    <a:pt x="2552" y="6144"/>
                    <a:pt x="2773" y="6144"/>
                  </a:cubicBezTo>
                  <a:lnTo>
                    <a:pt x="3497" y="6144"/>
                  </a:lnTo>
                  <a:lnTo>
                    <a:pt x="3497" y="3057"/>
                  </a:lnTo>
                  <a:cubicBezTo>
                    <a:pt x="3214" y="3309"/>
                    <a:pt x="2867" y="3435"/>
                    <a:pt x="2457" y="3435"/>
                  </a:cubicBezTo>
                  <a:cubicBezTo>
                    <a:pt x="2268" y="3435"/>
                    <a:pt x="2111" y="3277"/>
                    <a:pt x="2111" y="3057"/>
                  </a:cubicBezTo>
                  <a:cubicBezTo>
                    <a:pt x="2111" y="2868"/>
                    <a:pt x="2268" y="2710"/>
                    <a:pt x="2457" y="2710"/>
                  </a:cubicBezTo>
                  <a:cubicBezTo>
                    <a:pt x="3025" y="2710"/>
                    <a:pt x="3497" y="2238"/>
                    <a:pt x="3497" y="1702"/>
                  </a:cubicBezTo>
                  <a:lnTo>
                    <a:pt x="3497" y="1009"/>
                  </a:lnTo>
                  <a:lnTo>
                    <a:pt x="7782" y="1009"/>
                  </a:lnTo>
                  <a:cubicBezTo>
                    <a:pt x="8065" y="1009"/>
                    <a:pt x="8286" y="788"/>
                    <a:pt x="8286" y="505"/>
                  </a:cubicBezTo>
                  <a:cubicBezTo>
                    <a:pt x="8286" y="221"/>
                    <a:pt x="8065" y="1"/>
                    <a:pt x="7782" y="1"/>
                  </a:cubicBezTo>
                  <a:lnTo>
                    <a:pt x="3560" y="1"/>
                  </a:lnTo>
                  <a:cubicBezTo>
                    <a:pt x="3308" y="1"/>
                    <a:pt x="2899" y="158"/>
                    <a:pt x="2583" y="442"/>
                  </a:cubicBezTo>
                  <a:cubicBezTo>
                    <a:pt x="2426" y="599"/>
                    <a:pt x="2205" y="662"/>
                    <a:pt x="1985" y="662"/>
                  </a:cubicBezTo>
                  <a:lnTo>
                    <a:pt x="1323" y="662"/>
                  </a:lnTo>
                  <a:cubicBezTo>
                    <a:pt x="1166" y="284"/>
                    <a:pt x="788" y="1"/>
                    <a:pt x="3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7" name="Google Shape;6955;p88">
              <a:extLst>
                <a:ext uri="{FF2B5EF4-FFF2-40B4-BE49-F238E27FC236}">
                  <a16:creationId xmlns:a16="http://schemas.microsoft.com/office/drawing/2014/main" id="{602F74FB-59A5-CF04-A172-5A53724F56AB}"/>
                </a:ext>
              </a:extLst>
            </p:cNvPr>
            <p:cNvSpPr/>
            <p:nvPr/>
          </p:nvSpPr>
          <p:spPr>
            <a:xfrm>
              <a:off x="-32755450" y="4055850"/>
              <a:ext cx="51200" cy="181175"/>
            </a:xfrm>
            <a:custGeom>
              <a:avLst/>
              <a:gdLst/>
              <a:ahLst/>
              <a:cxnLst/>
              <a:rect l="l" t="t" r="r" b="b"/>
              <a:pathLst>
                <a:path w="2048" h="7247" extrusionOk="0">
                  <a:moveTo>
                    <a:pt x="0" y="1"/>
                  </a:moveTo>
                  <a:lnTo>
                    <a:pt x="0" y="64"/>
                  </a:lnTo>
                  <a:lnTo>
                    <a:pt x="0" y="5514"/>
                  </a:lnTo>
                  <a:cubicBezTo>
                    <a:pt x="0" y="6459"/>
                    <a:pt x="756" y="7247"/>
                    <a:pt x="1701" y="7247"/>
                  </a:cubicBezTo>
                  <a:lnTo>
                    <a:pt x="2048" y="7247"/>
                  </a:lnTo>
                  <a:lnTo>
                    <a:pt x="2048" y="5167"/>
                  </a:lnTo>
                  <a:lnTo>
                    <a:pt x="1891" y="5167"/>
                  </a:lnTo>
                  <a:cubicBezTo>
                    <a:pt x="1229" y="5167"/>
                    <a:pt x="725" y="4632"/>
                    <a:pt x="725" y="4002"/>
                  </a:cubicBezTo>
                  <a:cubicBezTo>
                    <a:pt x="725" y="3624"/>
                    <a:pt x="882" y="3372"/>
                    <a:pt x="1071" y="3120"/>
                  </a:cubicBezTo>
                  <a:cubicBezTo>
                    <a:pt x="819" y="2899"/>
                    <a:pt x="725" y="2615"/>
                    <a:pt x="725" y="2269"/>
                  </a:cubicBezTo>
                  <a:cubicBezTo>
                    <a:pt x="725" y="1922"/>
                    <a:pt x="882" y="1639"/>
                    <a:pt x="1071" y="1387"/>
                  </a:cubicBezTo>
                  <a:cubicBezTo>
                    <a:pt x="819" y="1166"/>
                    <a:pt x="725" y="883"/>
                    <a:pt x="725" y="536"/>
                  </a:cubicBezTo>
                  <a:cubicBezTo>
                    <a:pt x="725" y="316"/>
                    <a:pt x="756" y="190"/>
                    <a:pt x="8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8" name="Google Shape;6956;p88">
              <a:extLst>
                <a:ext uri="{FF2B5EF4-FFF2-40B4-BE49-F238E27FC236}">
                  <a16:creationId xmlns:a16="http://schemas.microsoft.com/office/drawing/2014/main" id="{E36404AC-C051-6621-CC02-FCB6868D8239}"/>
                </a:ext>
              </a:extLst>
            </p:cNvPr>
            <p:cNvSpPr/>
            <p:nvPr/>
          </p:nvSpPr>
          <p:spPr>
            <a:xfrm>
              <a:off x="-32686925" y="4182650"/>
              <a:ext cx="34675" cy="55175"/>
            </a:xfrm>
            <a:custGeom>
              <a:avLst/>
              <a:gdLst/>
              <a:ahLst/>
              <a:cxnLst/>
              <a:rect l="l" t="t" r="r" b="b"/>
              <a:pathLst>
                <a:path w="1387" h="2207" extrusionOk="0">
                  <a:moveTo>
                    <a:pt x="1386" y="1"/>
                  </a:moveTo>
                  <a:cubicBezTo>
                    <a:pt x="1229" y="64"/>
                    <a:pt x="1071" y="95"/>
                    <a:pt x="882" y="95"/>
                  </a:cubicBezTo>
                  <a:lnTo>
                    <a:pt x="0" y="95"/>
                  </a:lnTo>
                  <a:lnTo>
                    <a:pt x="0" y="2206"/>
                  </a:lnTo>
                  <a:lnTo>
                    <a:pt x="378" y="2206"/>
                  </a:lnTo>
                  <a:cubicBezTo>
                    <a:pt x="914" y="2206"/>
                    <a:pt x="1386" y="1734"/>
                    <a:pt x="1386" y="1167"/>
                  </a:cubicBezTo>
                  <a:lnTo>
                    <a:pt x="138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19" name="Google Shape;6971;p88">
            <a:extLst>
              <a:ext uri="{FF2B5EF4-FFF2-40B4-BE49-F238E27FC236}">
                <a16:creationId xmlns:a16="http://schemas.microsoft.com/office/drawing/2014/main" id="{4B6F5FC4-9E88-4B72-1B80-32DEE513ECB6}"/>
              </a:ext>
            </a:extLst>
          </p:cNvPr>
          <p:cNvGrpSpPr/>
          <p:nvPr/>
        </p:nvGrpSpPr>
        <p:grpSpPr>
          <a:xfrm>
            <a:off x="8143665" y="2266959"/>
            <a:ext cx="593619" cy="593568"/>
            <a:chOff x="-31093575" y="3911725"/>
            <a:chExt cx="291450" cy="29142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20" name="Google Shape;6972;p88">
              <a:extLst>
                <a:ext uri="{FF2B5EF4-FFF2-40B4-BE49-F238E27FC236}">
                  <a16:creationId xmlns:a16="http://schemas.microsoft.com/office/drawing/2014/main" id="{0C4876CF-4FE9-CE2C-68B6-FD664FB1F654}"/>
                </a:ext>
              </a:extLst>
            </p:cNvPr>
            <p:cNvSpPr/>
            <p:nvPr/>
          </p:nvSpPr>
          <p:spPr>
            <a:xfrm>
              <a:off x="-31093575" y="3911725"/>
              <a:ext cx="291450" cy="291425"/>
            </a:xfrm>
            <a:custGeom>
              <a:avLst/>
              <a:gdLst/>
              <a:ahLst/>
              <a:cxnLst/>
              <a:rect l="l" t="t" r="r" b="b"/>
              <a:pathLst>
                <a:path w="11658" h="11657" extrusionOk="0">
                  <a:moveTo>
                    <a:pt x="5829" y="0"/>
                  </a:moveTo>
                  <a:cubicBezTo>
                    <a:pt x="3372" y="0"/>
                    <a:pt x="1261" y="1796"/>
                    <a:pt x="788" y="4159"/>
                  </a:cubicBezTo>
                  <a:cubicBezTo>
                    <a:pt x="347" y="4285"/>
                    <a:pt x="1" y="4694"/>
                    <a:pt x="1" y="5167"/>
                  </a:cubicBezTo>
                  <a:lnTo>
                    <a:pt x="1" y="7876"/>
                  </a:lnTo>
                  <a:cubicBezTo>
                    <a:pt x="1" y="8412"/>
                    <a:pt x="473" y="8885"/>
                    <a:pt x="1009" y="8885"/>
                  </a:cubicBezTo>
                  <a:lnTo>
                    <a:pt x="1702" y="8885"/>
                  </a:lnTo>
                  <a:cubicBezTo>
                    <a:pt x="1891" y="8885"/>
                    <a:pt x="2049" y="8727"/>
                    <a:pt x="2049" y="8538"/>
                  </a:cubicBezTo>
                  <a:lnTo>
                    <a:pt x="2049" y="4442"/>
                  </a:lnTo>
                  <a:cubicBezTo>
                    <a:pt x="2049" y="4253"/>
                    <a:pt x="1891" y="4096"/>
                    <a:pt x="1702" y="4096"/>
                  </a:cubicBezTo>
                  <a:lnTo>
                    <a:pt x="1481" y="4096"/>
                  </a:lnTo>
                  <a:cubicBezTo>
                    <a:pt x="1954" y="2111"/>
                    <a:pt x="3781" y="630"/>
                    <a:pt x="5829" y="630"/>
                  </a:cubicBezTo>
                  <a:cubicBezTo>
                    <a:pt x="7877" y="630"/>
                    <a:pt x="9673" y="2111"/>
                    <a:pt x="10145" y="4096"/>
                  </a:cubicBezTo>
                  <a:lnTo>
                    <a:pt x="9956" y="4096"/>
                  </a:lnTo>
                  <a:cubicBezTo>
                    <a:pt x="9767" y="4096"/>
                    <a:pt x="9610" y="4253"/>
                    <a:pt x="9610" y="4442"/>
                  </a:cubicBezTo>
                  <a:lnTo>
                    <a:pt x="9610" y="8538"/>
                  </a:lnTo>
                  <a:cubicBezTo>
                    <a:pt x="9610" y="8727"/>
                    <a:pt x="9767" y="8885"/>
                    <a:pt x="9956" y="8885"/>
                  </a:cubicBezTo>
                  <a:lnTo>
                    <a:pt x="10271" y="8885"/>
                  </a:lnTo>
                  <a:cubicBezTo>
                    <a:pt x="10114" y="9672"/>
                    <a:pt x="9421" y="10271"/>
                    <a:pt x="8570" y="10271"/>
                  </a:cubicBezTo>
                  <a:lnTo>
                    <a:pt x="6774" y="10271"/>
                  </a:lnTo>
                  <a:cubicBezTo>
                    <a:pt x="6617" y="9893"/>
                    <a:pt x="6270" y="9609"/>
                    <a:pt x="5829" y="9609"/>
                  </a:cubicBezTo>
                  <a:cubicBezTo>
                    <a:pt x="5262" y="9609"/>
                    <a:pt x="4789" y="10082"/>
                    <a:pt x="4789" y="10617"/>
                  </a:cubicBezTo>
                  <a:cubicBezTo>
                    <a:pt x="4789" y="11184"/>
                    <a:pt x="5262" y="11657"/>
                    <a:pt x="5829" y="11657"/>
                  </a:cubicBezTo>
                  <a:cubicBezTo>
                    <a:pt x="6270" y="11657"/>
                    <a:pt x="6648" y="11373"/>
                    <a:pt x="6774" y="10995"/>
                  </a:cubicBezTo>
                  <a:lnTo>
                    <a:pt x="8570" y="10995"/>
                  </a:lnTo>
                  <a:cubicBezTo>
                    <a:pt x="9799" y="10995"/>
                    <a:pt x="10775" y="10082"/>
                    <a:pt x="10933" y="8885"/>
                  </a:cubicBezTo>
                  <a:cubicBezTo>
                    <a:pt x="11342" y="8790"/>
                    <a:pt x="11658" y="8380"/>
                    <a:pt x="11658" y="7908"/>
                  </a:cubicBezTo>
                  <a:lnTo>
                    <a:pt x="11658" y="5198"/>
                  </a:lnTo>
                  <a:cubicBezTo>
                    <a:pt x="11658" y="4694"/>
                    <a:pt x="11311" y="4253"/>
                    <a:pt x="10870" y="4159"/>
                  </a:cubicBezTo>
                  <a:cubicBezTo>
                    <a:pt x="10397" y="1796"/>
                    <a:pt x="8255" y="0"/>
                    <a:pt x="5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21" name="Google Shape;6973;p88">
              <a:extLst>
                <a:ext uri="{FF2B5EF4-FFF2-40B4-BE49-F238E27FC236}">
                  <a16:creationId xmlns:a16="http://schemas.microsoft.com/office/drawing/2014/main" id="{002BC0A2-00F8-12DE-667A-64B019EB3FF1}"/>
                </a:ext>
              </a:extLst>
            </p:cNvPr>
            <p:cNvSpPr/>
            <p:nvPr/>
          </p:nvSpPr>
          <p:spPr>
            <a:xfrm>
              <a:off x="-31025825" y="3980250"/>
              <a:ext cx="156750" cy="154250"/>
            </a:xfrm>
            <a:custGeom>
              <a:avLst/>
              <a:gdLst/>
              <a:ahLst/>
              <a:cxnLst/>
              <a:rect l="l" t="t" r="r" b="b"/>
              <a:pathLst>
                <a:path w="6270" h="6170" extrusionOk="0">
                  <a:moveTo>
                    <a:pt x="3119" y="1386"/>
                  </a:moveTo>
                  <a:cubicBezTo>
                    <a:pt x="3308" y="1386"/>
                    <a:pt x="3466" y="1544"/>
                    <a:pt x="3466" y="1733"/>
                  </a:cubicBezTo>
                  <a:cubicBezTo>
                    <a:pt x="3466" y="1953"/>
                    <a:pt x="3308" y="2079"/>
                    <a:pt x="3119" y="2079"/>
                  </a:cubicBezTo>
                  <a:cubicBezTo>
                    <a:pt x="2930" y="2079"/>
                    <a:pt x="2773" y="1953"/>
                    <a:pt x="2773" y="1733"/>
                  </a:cubicBezTo>
                  <a:cubicBezTo>
                    <a:pt x="2773" y="1544"/>
                    <a:pt x="2930" y="1386"/>
                    <a:pt x="3119" y="1386"/>
                  </a:cubicBezTo>
                  <a:close/>
                  <a:moveTo>
                    <a:pt x="3119" y="2741"/>
                  </a:moveTo>
                  <a:cubicBezTo>
                    <a:pt x="3308" y="2741"/>
                    <a:pt x="3466" y="2867"/>
                    <a:pt x="3466" y="3088"/>
                  </a:cubicBezTo>
                  <a:lnTo>
                    <a:pt x="3466" y="4474"/>
                  </a:lnTo>
                  <a:cubicBezTo>
                    <a:pt x="3466" y="4663"/>
                    <a:pt x="3308" y="4820"/>
                    <a:pt x="3119" y="4820"/>
                  </a:cubicBezTo>
                  <a:cubicBezTo>
                    <a:pt x="2930" y="4820"/>
                    <a:pt x="2773" y="4663"/>
                    <a:pt x="2773" y="4474"/>
                  </a:cubicBezTo>
                  <a:lnTo>
                    <a:pt x="2773" y="3088"/>
                  </a:lnTo>
                  <a:cubicBezTo>
                    <a:pt x="2773" y="2867"/>
                    <a:pt x="2930" y="2741"/>
                    <a:pt x="3119" y="2741"/>
                  </a:cubicBezTo>
                  <a:close/>
                  <a:moveTo>
                    <a:pt x="3151" y="0"/>
                  </a:moveTo>
                  <a:cubicBezTo>
                    <a:pt x="1449" y="0"/>
                    <a:pt x="63" y="1386"/>
                    <a:pt x="63" y="3088"/>
                  </a:cubicBezTo>
                  <a:cubicBezTo>
                    <a:pt x="63" y="3592"/>
                    <a:pt x="158" y="4096"/>
                    <a:pt x="441" y="4568"/>
                  </a:cubicBezTo>
                  <a:lnTo>
                    <a:pt x="63" y="5734"/>
                  </a:lnTo>
                  <a:cubicBezTo>
                    <a:pt x="0" y="5828"/>
                    <a:pt x="0" y="5955"/>
                    <a:pt x="126" y="6081"/>
                  </a:cubicBezTo>
                  <a:cubicBezTo>
                    <a:pt x="171" y="6125"/>
                    <a:pt x="263" y="6170"/>
                    <a:pt x="357" y="6170"/>
                  </a:cubicBezTo>
                  <a:cubicBezTo>
                    <a:pt x="396" y="6170"/>
                    <a:pt x="436" y="6162"/>
                    <a:pt x="473" y="6144"/>
                  </a:cubicBezTo>
                  <a:lnTo>
                    <a:pt x="1638" y="5765"/>
                  </a:lnTo>
                  <a:cubicBezTo>
                    <a:pt x="2079" y="6049"/>
                    <a:pt x="2615" y="6144"/>
                    <a:pt x="3151" y="6144"/>
                  </a:cubicBezTo>
                  <a:cubicBezTo>
                    <a:pt x="4852" y="6144"/>
                    <a:pt x="6270" y="4789"/>
                    <a:pt x="6270" y="3088"/>
                  </a:cubicBezTo>
                  <a:cubicBezTo>
                    <a:pt x="6270" y="1386"/>
                    <a:pt x="4852" y="0"/>
                    <a:pt x="31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22" name="Google Shape;7004;p88">
            <a:extLst>
              <a:ext uri="{FF2B5EF4-FFF2-40B4-BE49-F238E27FC236}">
                <a16:creationId xmlns:a16="http://schemas.microsoft.com/office/drawing/2014/main" id="{63160693-113E-112A-FD42-B37F19EEA14A}"/>
              </a:ext>
            </a:extLst>
          </p:cNvPr>
          <p:cNvGrpSpPr/>
          <p:nvPr/>
        </p:nvGrpSpPr>
        <p:grpSpPr>
          <a:xfrm>
            <a:off x="5042044" y="2277273"/>
            <a:ext cx="625697" cy="594791"/>
            <a:chOff x="-32576675" y="3944600"/>
            <a:chExt cx="307200" cy="29202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23" name="Google Shape;7005;p88">
              <a:extLst>
                <a:ext uri="{FF2B5EF4-FFF2-40B4-BE49-F238E27FC236}">
                  <a16:creationId xmlns:a16="http://schemas.microsoft.com/office/drawing/2014/main" id="{BE7AF63F-23B2-9D23-BF2D-4B05F0AAB958}"/>
                </a:ext>
              </a:extLst>
            </p:cNvPr>
            <p:cNvSpPr/>
            <p:nvPr/>
          </p:nvSpPr>
          <p:spPr>
            <a:xfrm>
              <a:off x="-32482950" y="3944600"/>
              <a:ext cx="213475" cy="214650"/>
            </a:xfrm>
            <a:custGeom>
              <a:avLst/>
              <a:gdLst/>
              <a:ahLst/>
              <a:cxnLst/>
              <a:rect l="l" t="t" r="r" b="b"/>
              <a:pathLst>
                <a:path w="8539" h="8586" extrusionOk="0">
                  <a:moveTo>
                    <a:pt x="5156" y="1"/>
                  </a:moveTo>
                  <a:cubicBezTo>
                    <a:pt x="4372" y="1"/>
                    <a:pt x="3593" y="308"/>
                    <a:pt x="2994" y="922"/>
                  </a:cubicBezTo>
                  <a:lnTo>
                    <a:pt x="1450" y="2466"/>
                  </a:lnTo>
                  <a:cubicBezTo>
                    <a:pt x="1681" y="2417"/>
                    <a:pt x="1916" y="2392"/>
                    <a:pt x="2152" y="2392"/>
                  </a:cubicBezTo>
                  <a:cubicBezTo>
                    <a:pt x="2529" y="2392"/>
                    <a:pt x="2909" y="2456"/>
                    <a:pt x="3277" y="2592"/>
                  </a:cubicBezTo>
                  <a:lnTo>
                    <a:pt x="3939" y="1899"/>
                  </a:lnTo>
                  <a:cubicBezTo>
                    <a:pt x="4270" y="1568"/>
                    <a:pt x="4703" y="1402"/>
                    <a:pt x="5136" y="1402"/>
                  </a:cubicBezTo>
                  <a:cubicBezTo>
                    <a:pt x="5569" y="1402"/>
                    <a:pt x="6003" y="1568"/>
                    <a:pt x="6333" y="1899"/>
                  </a:cubicBezTo>
                  <a:cubicBezTo>
                    <a:pt x="7027" y="2592"/>
                    <a:pt x="7027" y="3631"/>
                    <a:pt x="6333" y="4325"/>
                  </a:cubicBezTo>
                  <a:lnTo>
                    <a:pt x="3939" y="6719"/>
                  </a:lnTo>
                  <a:cubicBezTo>
                    <a:pt x="3608" y="7050"/>
                    <a:pt x="3175" y="7215"/>
                    <a:pt x="2742" y="7215"/>
                  </a:cubicBezTo>
                  <a:cubicBezTo>
                    <a:pt x="2309" y="7215"/>
                    <a:pt x="1875" y="7050"/>
                    <a:pt x="1545" y="6719"/>
                  </a:cubicBezTo>
                  <a:cubicBezTo>
                    <a:pt x="1261" y="6435"/>
                    <a:pt x="1104" y="6089"/>
                    <a:pt x="1072" y="5742"/>
                  </a:cubicBezTo>
                  <a:lnTo>
                    <a:pt x="1" y="6782"/>
                  </a:lnTo>
                  <a:cubicBezTo>
                    <a:pt x="158" y="7097"/>
                    <a:pt x="348" y="7381"/>
                    <a:pt x="600" y="7664"/>
                  </a:cubicBezTo>
                  <a:cubicBezTo>
                    <a:pt x="1214" y="8278"/>
                    <a:pt x="2002" y="8586"/>
                    <a:pt x="2781" y="8586"/>
                  </a:cubicBezTo>
                  <a:cubicBezTo>
                    <a:pt x="3561" y="8586"/>
                    <a:pt x="4333" y="8278"/>
                    <a:pt x="4916" y="7664"/>
                  </a:cubicBezTo>
                  <a:lnTo>
                    <a:pt x="7342" y="5270"/>
                  </a:lnTo>
                  <a:cubicBezTo>
                    <a:pt x="8539" y="4073"/>
                    <a:pt x="8539" y="2151"/>
                    <a:pt x="7342" y="922"/>
                  </a:cubicBezTo>
                  <a:cubicBezTo>
                    <a:pt x="6727" y="308"/>
                    <a:pt x="5940" y="1"/>
                    <a:pt x="5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24" name="Google Shape;7006;p88">
              <a:extLst>
                <a:ext uri="{FF2B5EF4-FFF2-40B4-BE49-F238E27FC236}">
                  <a16:creationId xmlns:a16="http://schemas.microsoft.com/office/drawing/2014/main" id="{850E4BA3-4D75-7029-4F01-FB495B473DA2}"/>
                </a:ext>
              </a:extLst>
            </p:cNvPr>
            <p:cNvSpPr/>
            <p:nvPr/>
          </p:nvSpPr>
          <p:spPr>
            <a:xfrm>
              <a:off x="-32576675" y="4020200"/>
              <a:ext cx="215850" cy="216425"/>
            </a:xfrm>
            <a:custGeom>
              <a:avLst/>
              <a:gdLst/>
              <a:ahLst/>
              <a:cxnLst/>
              <a:rect l="l" t="t" r="r" b="b"/>
              <a:pathLst>
                <a:path w="8634" h="8657" extrusionOk="0">
                  <a:moveTo>
                    <a:pt x="5865" y="1"/>
                  </a:moveTo>
                  <a:cubicBezTo>
                    <a:pt x="5081" y="1"/>
                    <a:pt x="4301" y="308"/>
                    <a:pt x="3718" y="922"/>
                  </a:cubicBezTo>
                  <a:lnTo>
                    <a:pt x="1230" y="3411"/>
                  </a:lnTo>
                  <a:cubicBezTo>
                    <a:pt x="1" y="4640"/>
                    <a:pt x="1" y="6562"/>
                    <a:pt x="1230" y="7759"/>
                  </a:cubicBezTo>
                  <a:cubicBezTo>
                    <a:pt x="1844" y="8358"/>
                    <a:pt x="2632" y="8657"/>
                    <a:pt x="3415" y="8657"/>
                  </a:cubicBezTo>
                  <a:cubicBezTo>
                    <a:pt x="4199" y="8657"/>
                    <a:pt x="4979" y="8358"/>
                    <a:pt x="5577" y="7759"/>
                  </a:cubicBezTo>
                  <a:lnTo>
                    <a:pt x="7152" y="6184"/>
                  </a:lnTo>
                  <a:lnTo>
                    <a:pt x="7152" y="6184"/>
                  </a:lnTo>
                  <a:cubicBezTo>
                    <a:pt x="6938" y="6218"/>
                    <a:pt x="6719" y="6235"/>
                    <a:pt x="6499" y="6235"/>
                  </a:cubicBezTo>
                  <a:cubicBezTo>
                    <a:pt x="6106" y="6235"/>
                    <a:pt x="5709" y="6179"/>
                    <a:pt x="5325" y="6058"/>
                  </a:cubicBezTo>
                  <a:lnTo>
                    <a:pt x="4569" y="6814"/>
                  </a:lnTo>
                  <a:cubicBezTo>
                    <a:pt x="4238" y="7145"/>
                    <a:pt x="3805" y="7310"/>
                    <a:pt x="3372" y="7310"/>
                  </a:cubicBezTo>
                  <a:cubicBezTo>
                    <a:pt x="2939" y="7310"/>
                    <a:pt x="2505" y="7145"/>
                    <a:pt x="2175" y="6814"/>
                  </a:cubicBezTo>
                  <a:cubicBezTo>
                    <a:pt x="1513" y="6121"/>
                    <a:pt x="1513" y="5081"/>
                    <a:pt x="2175" y="4388"/>
                  </a:cubicBezTo>
                  <a:lnTo>
                    <a:pt x="4664" y="1899"/>
                  </a:lnTo>
                  <a:cubicBezTo>
                    <a:pt x="4994" y="1568"/>
                    <a:pt x="5428" y="1403"/>
                    <a:pt x="5861" y="1403"/>
                  </a:cubicBezTo>
                  <a:cubicBezTo>
                    <a:pt x="6294" y="1403"/>
                    <a:pt x="6727" y="1568"/>
                    <a:pt x="7058" y="1899"/>
                  </a:cubicBezTo>
                  <a:cubicBezTo>
                    <a:pt x="7342" y="2183"/>
                    <a:pt x="7499" y="2561"/>
                    <a:pt x="7531" y="2907"/>
                  </a:cubicBezTo>
                  <a:lnTo>
                    <a:pt x="8287" y="2151"/>
                  </a:lnTo>
                  <a:lnTo>
                    <a:pt x="8633" y="1805"/>
                  </a:lnTo>
                  <a:cubicBezTo>
                    <a:pt x="8476" y="1490"/>
                    <a:pt x="8287" y="1206"/>
                    <a:pt x="8035" y="922"/>
                  </a:cubicBezTo>
                  <a:cubicBezTo>
                    <a:pt x="7436" y="308"/>
                    <a:pt x="6648" y="1"/>
                    <a:pt x="58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25" name="Google Shape;7018;p88">
            <a:extLst>
              <a:ext uri="{FF2B5EF4-FFF2-40B4-BE49-F238E27FC236}">
                <a16:creationId xmlns:a16="http://schemas.microsoft.com/office/drawing/2014/main" id="{CFACCF38-679F-D857-74A5-9D1806C0D1A5}"/>
              </a:ext>
            </a:extLst>
          </p:cNvPr>
          <p:cNvGrpSpPr/>
          <p:nvPr/>
        </p:nvGrpSpPr>
        <p:grpSpPr>
          <a:xfrm>
            <a:off x="8973796" y="2276317"/>
            <a:ext cx="595197" cy="593619"/>
            <a:chOff x="-30735200" y="3910925"/>
            <a:chExt cx="292225" cy="29145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26" name="Google Shape;7019;p88">
              <a:extLst>
                <a:ext uri="{FF2B5EF4-FFF2-40B4-BE49-F238E27FC236}">
                  <a16:creationId xmlns:a16="http://schemas.microsoft.com/office/drawing/2014/main" id="{C81ECC82-E5D1-95AF-CEE0-5F41154DD715}"/>
                </a:ext>
              </a:extLst>
            </p:cNvPr>
            <p:cNvSpPr/>
            <p:nvPr/>
          </p:nvSpPr>
          <p:spPr>
            <a:xfrm>
              <a:off x="-30683225" y="3962900"/>
              <a:ext cx="188275" cy="186700"/>
            </a:xfrm>
            <a:custGeom>
              <a:avLst/>
              <a:gdLst/>
              <a:ahLst/>
              <a:cxnLst/>
              <a:rect l="l" t="t" r="r" b="b"/>
              <a:pathLst>
                <a:path w="7531" h="7468" extrusionOk="0">
                  <a:moveTo>
                    <a:pt x="3750" y="663"/>
                  </a:moveTo>
                  <a:cubicBezTo>
                    <a:pt x="3939" y="663"/>
                    <a:pt x="4096" y="820"/>
                    <a:pt x="4096" y="1009"/>
                  </a:cubicBezTo>
                  <a:lnTo>
                    <a:pt x="4096" y="3624"/>
                  </a:lnTo>
                  <a:lnTo>
                    <a:pt x="5357" y="4884"/>
                  </a:lnTo>
                  <a:cubicBezTo>
                    <a:pt x="5514" y="5042"/>
                    <a:pt x="5514" y="5231"/>
                    <a:pt x="5357" y="5357"/>
                  </a:cubicBezTo>
                  <a:cubicBezTo>
                    <a:pt x="5294" y="5420"/>
                    <a:pt x="5207" y="5451"/>
                    <a:pt x="5120" y="5451"/>
                  </a:cubicBezTo>
                  <a:cubicBezTo>
                    <a:pt x="5034" y="5451"/>
                    <a:pt x="4947" y="5420"/>
                    <a:pt x="4884" y="5357"/>
                  </a:cubicBezTo>
                  <a:lnTo>
                    <a:pt x="3498" y="3971"/>
                  </a:lnTo>
                  <a:cubicBezTo>
                    <a:pt x="3435" y="3908"/>
                    <a:pt x="3403" y="3813"/>
                    <a:pt x="3403" y="3719"/>
                  </a:cubicBezTo>
                  <a:lnTo>
                    <a:pt x="3403" y="1009"/>
                  </a:lnTo>
                  <a:cubicBezTo>
                    <a:pt x="3403" y="820"/>
                    <a:pt x="3561" y="663"/>
                    <a:pt x="3750" y="663"/>
                  </a:cubicBezTo>
                  <a:close/>
                  <a:moveTo>
                    <a:pt x="3750" y="1"/>
                  </a:moveTo>
                  <a:cubicBezTo>
                    <a:pt x="1671" y="1"/>
                    <a:pt x="1" y="1702"/>
                    <a:pt x="1" y="3750"/>
                  </a:cubicBezTo>
                  <a:cubicBezTo>
                    <a:pt x="1" y="5829"/>
                    <a:pt x="1702" y="7468"/>
                    <a:pt x="3750" y="7468"/>
                  </a:cubicBezTo>
                  <a:cubicBezTo>
                    <a:pt x="5798" y="7468"/>
                    <a:pt x="7499" y="5798"/>
                    <a:pt x="7499" y="3750"/>
                  </a:cubicBezTo>
                  <a:cubicBezTo>
                    <a:pt x="7530" y="1702"/>
                    <a:pt x="5829" y="1"/>
                    <a:pt x="3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27" name="Google Shape;7020;p88">
              <a:extLst>
                <a:ext uri="{FF2B5EF4-FFF2-40B4-BE49-F238E27FC236}">
                  <a16:creationId xmlns:a16="http://schemas.microsoft.com/office/drawing/2014/main" id="{B89F534C-05EE-C899-77C3-948334D5D0B0}"/>
                </a:ext>
              </a:extLst>
            </p:cNvPr>
            <p:cNvSpPr/>
            <p:nvPr/>
          </p:nvSpPr>
          <p:spPr>
            <a:xfrm>
              <a:off x="-30735200" y="3910925"/>
              <a:ext cx="292225" cy="291450"/>
            </a:xfrm>
            <a:custGeom>
              <a:avLst/>
              <a:gdLst/>
              <a:ahLst/>
              <a:cxnLst/>
              <a:rect l="l" t="t" r="r" b="b"/>
              <a:pathLst>
                <a:path w="11689" h="11658" extrusionOk="0">
                  <a:moveTo>
                    <a:pt x="5829" y="1355"/>
                  </a:moveTo>
                  <a:cubicBezTo>
                    <a:pt x="8286" y="1355"/>
                    <a:pt x="10271" y="3372"/>
                    <a:pt x="10271" y="5829"/>
                  </a:cubicBezTo>
                  <a:cubicBezTo>
                    <a:pt x="10271" y="8286"/>
                    <a:pt x="8318" y="10271"/>
                    <a:pt x="5829" y="10271"/>
                  </a:cubicBezTo>
                  <a:cubicBezTo>
                    <a:pt x="3403" y="10271"/>
                    <a:pt x="1387" y="8255"/>
                    <a:pt x="1387" y="5829"/>
                  </a:cubicBezTo>
                  <a:cubicBezTo>
                    <a:pt x="1387" y="3372"/>
                    <a:pt x="3371" y="1355"/>
                    <a:pt x="5829" y="1355"/>
                  </a:cubicBezTo>
                  <a:close/>
                  <a:moveTo>
                    <a:pt x="5829" y="1"/>
                  </a:moveTo>
                  <a:cubicBezTo>
                    <a:pt x="2647" y="1"/>
                    <a:pt x="0" y="2616"/>
                    <a:pt x="0" y="5829"/>
                  </a:cubicBezTo>
                  <a:cubicBezTo>
                    <a:pt x="0" y="9011"/>
                    <a:pt x="2647" y="11657"/>
                    <a:pt x="5829" y="11657"/>
                  </a:cubicBezTo>
                  <a:cubicBezTo>
                    <a:pt x="9011" y="11657"/>
                    <a:pt x="11657" y="9011"/>
                    <a:pt x="11657" y="5829"/>
                  </a:cubicBezTo>
                  <a:cubicBezTo>
                    <a:pt x="11689" y="2616"/>
                    <a:pt x="9042" y="1"/>
                    <a:pt x="58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sp>
        <p:nvSpPr>
          <p:cNvPr id="128" name="Google Shape;5917;p86">
            <a:extLst>
              <a:ext uri="{FF2B5EF4-FFF2-40B4-BE49-F238E27FC236}">
                <a16:creationId xmlns:a16="http://schemas.microsoft.com/office/drawing/2014/main" id="{AFDA877A-76CE-4E78-5726-EBC1A8A687D6}"/>
              </a:ext>
            </a:extLst>
          </p:cNvPr>
          <p:cNvSpPr/>
          <p:nvPr/>
        </p:nvSpPr>
        <p:spPr>
          <a:xfrm>
            <a:off x="5786366" y="3436131"/>
            <a:ext cx="601377" cy="617564"/>
          </a:xfrm>
          <a:custGeom>
            <a:avLst/>
            <a:gdLst/>
            <a:ahLst/>
            <a:cxnLst/>
            <a:rect l="l" t="t" r="r" b="b"/>
            <a:pathLst>
              <a:path w="12446" h="12698" extrusionOk="0">
                <a:moveTo>
                  <a:pt x="6239" y="1"/>
                </a:moveTo>
                <a:cubicBezTo>
                  <a:pt x="5105" y="1"/>
                  <a:pt x="4191" y="915"/>
                  <a:pt x="4159" y="2112"/>
                </a:cubicBezTo>
                <a:cubicBezTo>
                  <a:pt x="4159" y="3088"/>
                  <a:pt x="4852" y="3939"/>
                  <a:pt x="5798" y="4097"/>
                </a:cubicBezTo>
                <a:lnTo>
                  <a:pt x="5798" y="5294"/>
                </a:lnTo>
                <a:cubicBezTo>
                  <a:pt x="4852" y="5483"/>
                  <a:pt x="4159" y="6333"/>
                  <a:pt x="4159" y="7310"/>
                </a:cubicBezTo>
                <a:cubicBezTo>
                  <a:pt x="4159" y="7657"/>
                  <a:pt x="4222" y="7972"/>
                  <a:pt x="4380" y="8255"/>
                </a:cubicBezTo>
                <a:lnTo>
                  <a:pt x="3403" y="9043"/>
                </a:lnTo>
                <a:cubicBezTo>
                  <a:pt x="3057" y="8728"/>
                  <a:pt x="2584" y="8570"/>
                  <a:pt x="2112" y="8570"/>
                </a:cubicBezTo>
                <a:cubicBezTo>
                  <a:pt x="946" y="8602"/>
                  <a:pt x="1" y="9515"/>
                  <a:pt x="1" y="10650"/>
                </a:cubicBezTo>
                <a:cubicBezTo>
                  <a:pt x="1" y="11784"/>
                  <a:pt x="946" y="12697"/>
                  <a:pt x="2112" y="12697"/>
                </a:cubicBezTo>
                <a:cubicBezTo>
                  <a:pt x="3246" y="12697"/>
                  <a:pt x="4128" y="11752"/>
                  <a:pt x="4191" y="10650"/>
                </a:cubicBezTo>
                <a:cubicBezTo>
                  <a:pt x="4191" y="10303"/>
                  <a:pt x="4096" y="9988"/>
                  <a:pt x="3939" y="9704"/>
                </a:cubicBezTo>
                <a:lnTo>
                  <a:pt x="4947" y="8917"/>
                </a:lnTo>
                <a:cubicBezTo>
                  <a:pt x="5294" y="9232"/>
                  <a:pt x="5766" y="9389"/>
                  <a:pt x="6239" y="9389"/>
                </a:cubicBezTo>
                <a:cubicBezTo>
                  <a:pt x="6743" y="9389"/>
                  <a:pt x="7184" y="9200"/>
                  <a:pt x="7530" y="8917"/>
                </a:cubicBezTo>
                <a:lnTo>
                  <a:pt x="8507" y="9704"/>
                </a:lnTo>
                <a:cubicBezTo>
                  <a:pt x="8350" y="9988"/>
                  <a:pt x="8287" y="10303"/>
                  <a:pt x="8287" y="10650"/>
                </a:cubicBezTo>
                <a:cubicBezTo>
                  <a:pt x="8287" y="11784"/>
                  <a:pt x="9232" y="12697"/>
                  <a:pt x="10366" y="12697"/>
                </a:cubicBezTo>
                <a:cubicBezTo>
                  <a:pt x="11500" y="12697"/>
                  <a:pt x="12414" y="11752"/>
                  <a:pt x="12445" y="10650"/>
                </a:cubicBezTo>
                <a:cubicBezTo>
                  <a:pt x="12445" y="9515"/>
                  <a:pt x="11563" y="8602"/>
                  <a:pt x="10366" y="8570"/>
                </a:cubicBezTo>
                <a:cubicBezTo>
                  <a:pt x="9862" y="8570"/>
                  <a:pt x="9421" y="8759"/>
                  <a:pt x="9074" y="9043"/>
                </a:cubicBezTo>
                <a:lnTo>
                  <a:pt x="8097" y="8255"/>
                </a:lnTo>
                <a:cubicBezTo>
                  <a:pt x="8255" y="7972"/>
                  <a:pt x="8318" y="7657"/>
                  <a:pt x="8318" y="7310"/>
                </a:cubicBezTo>
                <a:cubicBezTo>
                  <a:pt x="8318" y="6333"/>
                  <a:pt x="7625" y="5451"/>
                  <a:pt x="6680" y="5294"/>
                </a:cubicBezTo>
                <a:lnTo>
                  <a:pt x="6680" y="4097"/>
                </a:lnTo>
                <a:cubicBezTo>
                  <a:pt x="7625" y="3908"/>
                  <a:pt x="8318" y="3088"/>
                  <a:pt x="8318" y="2112"/>
                </a:cubicBezTo>
                <a:cubicBezTo>
                  <a:pt x="8318" y="946"/>
                  <a:pt x="7404" y="64"/>
                  <a:pt x="6239" y="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/>
          </a:p>
        </p:txBody>
      </p:sp>
      <p:sp>
        <p:nvSpPr>
          <p:cNvPr id="129" name="Google Shape;5955;p86">
            <a:extLst>
              <a:ext uri="{FF2B5EF4-FFF2-40B4-BE49-F238E27FC236}">
                <a16:creationId xmlns:a16="http://schemas.microsoft.com/office/drawing/2014/main" id="{4FBC5E55-DA68-C463-E3A3-00C7F1590167}"/>
              </a:ext>
            </a:extLst>
          </p:cNvPr>
          <p:cNvSpPr/>
          <p:nvPr/>
        </p:nvSpPr>
        <p:spPr>
          <a:xfrm>
            <a:off x="6505834" y="3532661"/>
            <a:ext cx="612007" cy="521024"/>
          </a:xfrm>
          <a:custGeom>
            <a:avLst/>
            <a:gdLst/>
            <a:ahLst/>
            <a:cxnLst/>
            <a:rect l="l" t="t" r="r" b="b"/>
            <a:pathLst>
              <a:path w="12666" h="10713" extrusionOk="0">
                <a:moveTo>
                  <a:pt x="1765" y="3309"/>
                </a:moveTo>
                <a:lnTo>
                  <a:pt x="1765" y="7058"/>
                </a:lnTo>
                <a:cubicBezTo>
                  <a:pt x="1765" y="7278"/>
                  <a:pt x="1954" y="7436"/>
                  <a:pt x="2206" y="7436"/>
                </a:cubicBezTo>
                <a:lnTo>
                  <a:pt x="2615" y="7436"/>
                </a:lnTo>
                <a:lnTo>
                  <a:pt x="2615" y="9925"/>
                </a:lnTo>
                <a:lnTo>
                  <a:pt x="788" y="9925"/>
                </a:lnTo>
                <a:lnTo>
                  <a:pt x="788" y="3309"/>
                </a:lnTo>
                <a:close/>
                <a:moveTo>
                  <a:pt x="5073" y="3309"/>
                </a:moveTo>
                <a:lnTo>
                  <a:pt x="5073" y="7058"/>
                </a:lnTo>
                <a:cubicBezTo>
                  <a:pt x="5073" y="7278"/>
                  <a:pt x="5262" y="7436"/>
                  <a:pt x="5514" y="7436"/>
                </a:cubicBezTo>
                <a:lnTo>
                  <a:pt x="5892" y="7436"/>
                </a:lnTo>
                <a:lnTo>
                  <a:pt x="5892" y="9925"/>
                </a:lnTo>
                <a:lnTo>
                  <a:pt x="3403" y="9925"/>
                </a:lnTo>
                <a:lnTo>
                  <a:pt x="3403" y="7436"/>
                </a:lnTo>
                <a:lnTo>
                  <a:pt x="3813" y="7436"/>
                </a:lnTo>
                <a:cubicBezTo>
                  <a:pt x="4033" y="7436"/>
                  <a:pt x="4254" y="7247"/>
                  <a:pt x="4254" y="7058"/>
                </a:cubicBezTo>
                <a:lnTo>
                  <a:pt x="4254" y="3309"/>
                </a:lnTo>
                <a:close/>
                <a:moveTo>
                  <a:pt x="8412" y="3309"/>
                </a:moveTo>
                <a:lnTo>
                  <a:pt x="8412" y="7058"/>
                </a:lnTo>
                <a:cubicBezTo>
                  <a:pt x="8412" y="7278"/>
                  <a:pt x="8601" y="7436"/>
                  <a:pt x="8853" y="7436"/>
                </a:cubicBezTo>
                <a:lnTo>
                  <a:pt x="9294" y="7436"/>
                </a:lnTo>
                <a:lnTo>
                  <a:pt x="9294" y="9925"/>
                </a:lnTo>
                <a:lnTo>
                  <a:pt x="6711" y="9925"/>
                </a:lnTo>
                <a:lnTo>
                  <a:pt x="6711" y="7436"/>
                </a:lnTo>
                <a:lnTo>
                  <a:pt x="7152" y="7436"/>
                </a:lnTo>
                <a:cubicBezTo>
                  <a:pt x="7404" y="7436"/>
                  <a:pt x="7593" y="7247"/>
                  <a:pt x="7593" y="7058"/>
                </a:cubicBezTo>
                <a:lnTo>
                  <a:pt x="7593" y="3309"/>
                </a:lnTo>
                <a:close/>
                <a:moveTo>
                  <a:pt x="11815" y="3309"/>
                </a:moveTo>
                <a:lnTo>
                  <a:pt x="11815" y="9925"/>
                </a:lnTo>
                <a:lnTo>
                  <a:pt x="9988" y="9925"/>
                </a:lnTo>
                <a:lnTo>
                  <a:pt x="9988" y="7436"/>
                </a:lnTo>
                <a:lnTo>
                  <a:pt x="10429" y="7436"/>
                </a:lnTo>
                <a:cubicBezTo>
                  <a:pt x="10649" y="7436"/>
                  <a:pt x="10870" y="7247"/>
                  <a:pt x="10870" y="7058"/>
                </a:cubicBezTo>
                <a:lnTo>
                  <a:pt x="10870" y="3309"/>
                </a:lnTo>
                <a:close/>
                <a:moveTo>
                  <a:pt x="379" y="1"/>
                </a:moveTo>
                <a:cubicBezTo>
                  <a:pt x="158" y="1"/>
                  <a:pt x="1" y="190"/>
                  <a:pt x="1" y="379"/>
                </a:cubicBezTo>
                <a:lnTo>
                  <a:pt x="1" y="10334"/>
                </a:lnTo>
                <a:cubicBezTo>
                  <a:pt x="1" y="10555"/>
                  <a:pt x="190" y="10712"/>
                  <a:pt x="379" y="10712"/>
                </a:cubicBezTo>
                <a:lnTo>
                  <a:pt x="12224" y="10712"/>
                </a:lnTo>
                <a:cubicBezTo>
                  <a:pt x="12476" y="10712"/>
                  <a:pt x="12665" y="10523"/>
                  <a:pt x="12665" y="10334"/>
                </a:cubicBezTo>
                <a:lnTo>
                  <a:pt x="12665" y="379"/>
                </a:lnTo>
                <a:cubicBezTo>
                  <a:pt x="12634" y="190"/>
                  <a:pt x="12445" y="1"/>
                  <a:pt x="12224" y="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/>
          </a:p>
        </p:txBody>
      </p:sp>
      <p:grpSp>
        <p:nvGrpSpPr>
          <p:cNvPr id="130" name="Google Shape;5983;p86">
            <a:extLst>
              <a:ext uri="{FF2B5EF4-FFF2-40B4-BE49-F238E27FC236}">
                <a16:creationId xmlns:a16="http://schemas.microsoft.com/office/drawing/2014/main" id="{548E66EE-F101-5303-7819-F20AF795B59A}"/>
              </a:ext>
            </a:extLst>
          </p:cNvPr>
          <p:cNvGrpSpPr/>
          <p:nvPr/>
        </p:nvGrpSpPr>
        <p:grpSpPr>
          <a:xfrm>
            <a:off x="7369113" y="3452314"/>
            <a:ext cx="615051" cy="616007"/>
            <a:chOff x="-38538975" y="3954250"/>
            <a:chExt cx="318225" cy="31665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31" name="Google Shape;5984;p86">
              <a:extLst>
                <a:ext uri="{FF2B5EF4-FFF2-40B4-BE49-F238E27FC236}">
                  <a16:creationId xmlns:a16="http://schemas.microsoft.com/office/drawing/2014/main" id="{72DED5CD-4888-DBB4-E852-11E26B156821}"/>
                </a:ext>
              </a:extLst>
            </p:cNvPr>
            <p:cNvSpPr/>
            <p:nvPr/>
          </p:nvSpPr>
          <p:spPr>
            <a:xfrm>
              <a:off x="-38538975" y="3954250"/>
              <a:ext cx="254425" cy="253625"/>
            </a:xfrm>
            <a:custGeom>
              <a:avLst/>
              <a:gdLst/>
              <a:ahLst/>
              <a:cxnLst/>
              <a:rect l="l" t="t" r="r" b="b"/>
              <a:pathLst>
                <a:path w="10177" h="10145" extrusionOk="0">
                  <a:moveTo>
                    <a:pt x="5104" y="3813"/>
                  </a:moveTo>
                  <a:cubicBezTo>
                    <a:pt x="5797" y="3813"/>
                    <a:pt x="6364" y="4348"/>
                    <a:pt x="6364" y="5073"/>
                  </a:cubicBezTo>
                  <a:cubicBezTo>
                    <a:pt x="6364" y="5766"/>
                    <a:pt x="5797" y="6333"/>
                    <a:pt x="5104" y="6333"/>
                  </a:cubicBezTo>
                  <a:cubicBezTo>
                    <a:pt x="4379" y="6333"/>
                    <a:pt x="3844" y="5766"/>
                    <a:pt x="3844" y="5073"/>
                  </a:cubicBezTo>
                  <a:cubicBezTo>
                    <a:pt x="3844" y="4411"/>
                    <a:pt x="4411" y="3813"/>
                    <a:pt x="5104" y="3813"/>
                  </a:cubicBezTo>
                  <a:close/>
                  <a:moveTo>
                    <a:pt x="5104" y="0"/>
                  </a:moveTo>
                  <a:cubicBezTo>
                    <a:pt x="2300" y="0"/>
                    <a:pt x="0" y="2269"/>
                    <a:pt x="0" y="5073"/>
                  </a:cubicBezTo>
                  <a:cubicBezTo>
                    <a:pt x="63" y="7908"/>
                    <a:pt x="2300" y="10145"/>
                    <a:pt x="5104" y="10145"/>
                  </a:cubicBezTo>
                  <a:cubicBezTo>
                    <a:pt x="7877" y="10145"/>
                    <a:pt x="10176" y="7877"/>
                    <a:pt x="10176" y="5073"/>
                  </a:cubicBezTo>
                  <a:cubicBezTo>
                    <a:pt x="10176" y="2269"/>
                    <a:pt x="7877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2" name="Google Shape;5985;p86">
              <a:extLst>
                <a:ext uri="{FF2B5EF4-FFF2-40B4-BE49-F238E27FC236}">
                  <a16:creationId xmlns:a16="http://schemas.microsoft.com/office/drawing/2014/main" id="{5467D655-97F0-03CD-2472-7C8D0B9DBFF5}"/>
                </a:ext>
              </a:extLst>
            </p:cNvPr>
            <p:cNvSpPr/>
            <p:nvPr/>
          </p:nvSpPr>
          <p:spPr>
            <a:xfrm>
              <a:off x="-38496450" y="4081725"/>
              <a:ext cx="275700" cy="189175"/>
            </a:xfrm>
            <a:custGeom>
              <a:avLst/>
              <a:gdLst/>
              <a:ahLst/>
              <a:cxnLst/>
              <a:rect l="l" t="t" r="r" b="b"/>
              <a:pathLst>
                <a:path w="11028" h="7567" extrusionOk="0">
                  <a:moveTo>
                    <a:pt x="9774" y="0"/>
                  </a:moveTo>
                  <a:cubicBezTo>
                    <a:pt x="9040" y="0"/>
                    <a:pt x="8444" y="548"/>
                    <a:pt x="8444" y="1265"/>
                  </a:cubicBezTo>
                  <a:cubicBezTo>
                    <a:pt x="8444" y="1801"/>
                    <a:pt x="8790" y="2305"/>
                    <a:pt x="9295" y="2463"/>
                  </a:cubicBezTo>
                  <a:lnTo>
                    <a:pt x="9295" y="2967"/>
                  </a:lnTo>
                  <a:cubicBezTo>
                    <a:pt x="9295" y="4416"/>
                    <a:pt x="8192" y="5645"/>
                    <a:pt x="6774" y="5834"/>
                  </a:cubicBezTo>
                  <a:lnTo>
                    <a:pt x="6774" y="4825"/>
                  </a:lnTo>
                  <a:cubicBezTo>
                    <a:pt x="5829" y="5487"/>
                    <a:pt x="4663" y="5865"/>
                    <a:pt x="3403" y="5865"/>
                  </a:cubicBezTo>
                  <a:cubicBezTo>
                    <a:pt x="2143" y="5865"/>
                    <a:pt x="977" y="5487"/>
                    <a:pt x="1" y="4825"/>
                  </a:cubicBezTo>
                  <a:lnTo>
                    <a:pt x="1" y="6306"/>
                  </a:lnTo>
                  <a:cubicBezTo>
                    <a:pt x="1" y="7031"/>
                    <a:pt x="568" y="7566"/>
                    <a:pt x="1261" y="7566"/>
                  </a:cubicBezTo>
                  <a:lnTo>
                    <a:pt x="5388" y="7566"/>
                  </a:lnTo>
                  <a:cubicBezTo>
                    <a:pt x="5955" y="7566"/>
                    <a:pt x="6459" y="7220"/>
                    <a:pt x="6617" y="6716"/>
                  </a:cubicBezTo>
                  <a:cubicBezTo>
                    <a:pt x="8601" y="6495"/>
                    <a:pt x="10082" y="4920"/>
                    <a:pt x="10114" y="2904"/>
                  </a:cubicBezTo>
                  <a:lnTo>
                    <a:pt x="10114" y="2400"/>
                  </a:lnTo>
                  <a:cubicBezTo>
                    <a:pt x="10649" y="2211"/>
                    <a:pt x="11027" y="1706"/>
                    <a:pt x="10996" y="1108"/>
                  </a:cubicBezTo>
                  <a:cubicBezTo>
                    <a:pt x="10964" y="572"/>
                    <a:pt x="10492" y="100"/>
                    <a:pt x="9893" y="5"/>
                  </a:cubicBezTo>
                  <a:cubicBezTo>
                    <a:pt x="9853" y="2"/>
                    <a:pt x="9813" y="0"/>
                    <a:pt x="97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33" name="Google Shape;5986;p86">
            <a:extLst>
              <a:ext uri="{FF2B5EF4-FFF2-40B4-BE49-F238E27FC236}">
                <a16:creationId xmlns:a16="http://schemas.microsoft.com/office/drawing/2014/main" id="{947C08E2-1035-DC73-3668-F36A7B29C631}"/>
              </a:ext>
            </a:extLst>
          </p:cNvPr>
          <p:cNvGrpSpPr/>
          <p:nvPr/>
        </p:nvGrpSpPr>
        <p:grpSpPr>
          <a:xfrm>
            <a:off x="9805137" y="3428809"/>
            <a:ext cx="621091" cy="619071"/>
            <a:chOff x="-37385100" y="3949908"/>
            <a:chExt cx="321350" cy="31822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34" name="Google Shape;5987;p86">
              <a:extLst>
                <a:ext uri="{FF2B5EF4-FFF2-40B4-BE49-F238E27FC236}">
                  <a16:creationId xmlns:a16="http://schemas.microsoft.com/office/drawing/2014/main" id="{6B289E74-44A7-E22E-78D2-52493B610115}"/>
                </a:ext>
              </a:extLst>
            </p:cNvPr>
            <p:cNvSpPr/>
            <p:nvPr/>
          </p:nvSpPr>
          <p:spPr>
            <a:xfrm>
              <a:off x="-37190575" y="4145233"/>
              <a:ext cx="126825" cy="122900"/>
            </a:xfrm>
            <a:custGeom>
              <a:avLst/>
              <a:gdLst/>
              <a:ahLst/>
              <a:cxnLst/>
              <a:rect l="l" t="t" r="r" b="b"/>
              <a:pathLst>
                <a:path w="5073" h="4916" extrusionOk="0">
                  <a:moveTo>
                    <a:pt x="2238" y="1"/>
                  </a:moveTo>
                  <a:cubicBezTo>
                    <a:pt x="1986" y="442"/>
                    <a:pt x="1671" y="820"/>
                    <a:pt x="1324" y="1229"/>
                  </a:cubicBezTo>
                  <a:cubicBezTo>
                    <a:pt x="946" y="1671"/>
                    <a:pt x="473" y="1986"/>
                    <a:pt x="1" y="2238"/>
                  </a:cubicBezTo>
                  <a:lnTo>
                    <a:pt x="2206" y="4443"/>
                  </a:lnTo>
                  <a:cubicBezTo>
                    <a:pt x="2521" y="4758"/>
                    <a:pt x="2923" y="4916"/>
                    <a:pt x="3325" y="4916"/>
                  </a:cubicBezTo>
                  <a:cubicBezTo>
                    <a:pt x="3726" y="4916"/>
                    <a:pt x="4128" y="4758"/>
                    <a:pt x="4443" y="4443"/>
                  </a:cubicBezTo>
                  <a:cubicBezTo>
                    <a:pt x="5073" y="3813"/>
                    <a:pt x="5073" y="2836"/>
                    <a:pt x="4443" y="2206"/>
                  </a:cubicBezTo>
                  <a:lnTo>
                    <a:pt x="22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5" name="Google Shape;5988;p86">
              <a:extLst>
                <a:ext uri="{FF2B5EF4-FFF2-40B4-BE49-F238E27FC236}">
                  <a16:creationId xmlns:a16="http://schemas.microsoft.com/office/drawing/2014/main" id="{2E4E3038-713B-945D-F30F-EB7B1883CEFC}"/>
                </a:ext>
              </a:extLst>
            </p:cNvPr>
            <p:cNvSpPr/>
            <p:nvPr/>
          </p:nvSpPr>
          <p:spPr>
            <a:xfrm>
              <a:off x="-37385100" y="3949908"/>
              <a:ext cx="248125" cy="248950"/>
            </a:xfrm>
            <a:custGeom>
              <a:avLst/>
              <a:gdLst/>
              <a:ahLst/>
              <a:cxnLst/>
              <a:rect l="l" t="t" r="r" b="b"/>
              <a:pathLst>
                <a:path w="9925" h="9958" extrusionOk="0">
                  <a:moveTo>
                    <a:pt x="4978" y="1702"/>
                  </a:moveTo>
                  <a:cubicBezTo>
                    <a:pt x="6774" y="1702"/>
                    <a:pt x="8286" y="3214"/>
                    <a:pt x="8286" y="5010"/>
                  </a:cubicBezTo>
                  <a:cubicBezTo>
                    <a:pt x="8254" y="5892"/>
                    <a:pt x="7939" y="6711"/>
                    <a:pt x="7341" y="7310"/>
                  </a:cubicBezTo>
                  <a:cubicBezTo>
                    <a:pt x="6742" y="7908"/>
                    <a:pt x="5923" y="8318"/>
                    <a:pt x="4978" y="8318"/>
                  </a:cubicBezTo>
                  <a:cubicBezTo>
                    <a:pt x="3151" y="8318"/>
                    <a:pt x="1670" y="6837"/>
                    <a:pt x="1670" y="5010"/>
                  </a:cubicBezTo>
                  <a:cubicBezTo>
                    <a:pt x="1670" y="3214"/>
                    <a:pt x="3151" y="1702"/>
                    <a:pt x="4978" y="1702"/>
                  </a:cubicBezTo>
                  <a:close/>
                  <a:moveTo>
                    <a:pt x="4978" y="1"/>
                  </a:moveTo>
                  <a:cubicBezTo>
                    <a:pt x="2268" y="1"/>
                    <a:pt x="0" y="2269"/>
                    <a:pt x="0" y="4978"/>
                  </a:cubicBezTo>
                  <a:cubicBezTo>
                    <a:pt x="0" y="7688"/>
                    <a:pt x="2268" y="9956"/>
                    <a:pt x="4978" y="9956"/>
                  </a:cubicBezTo>
                  <a:cubicBezTo>
                    <a:pt x="5013" y="9957"/>
                    <a:pt x="5048" y="9957"/>
                    <a:pt x="5083" y="9957"/>
                  </a:cubicBezTo>
                  <a:cubicBezTo>
                    <a:pt x="6367" y="9957"/>
                    <a:pt x="7586" y="9395"/>
                    <a:pt x="8506" y="8444"/>
                  </a:cubicBezTo>
                  <a:cubicBezTo>
                    <a:pt x="9420" y="7499"/>
                    <a:pt x="9924" y="6270"/>
                    <a:pt x="9924" y="4978"/>
                  </a:cubicBezTo>
                  <a:cubicBezTo>
                    <a:pt x="9924" y="2269"/>
                    <a:pt x="7687" y="1"/>
                    <a:pt x="49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36" name="Google Shape;6005;p86">
            <a:extLst>
              <a:ext uri="{FF2B5EF4-FFF2-40B4-BE49-F238E27FC236}">
                <a16:creationId xmlns:a16="http://schemas.microsoft.com/office/drawing/2014/main" id="{3260D9B5-B794-23FA-4813-5AC7D013F0FC}"/>
              </a:ext>
            </a:extLst>
          </p:cNvPr>
          <p:cNvGrpSpPr/>
          <p:nvPr/>
        </p:nvGrpSpPr>
        <p:grpSpPr>
          <a:xfrm>
            <a:off x="6535133" y="4660387"/>
            <a:ext cx="541719" cy="545216"/>
            <a:chOff x="-40011050" y="3972375"/>
            <a:chExt cx="316650" cy="31662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37" name="Google Shape;6006;p86">
              <a:extLst>
                <a:ext uri="{FF2B5EF4-FFF2-40B4-BE49-F238E27FC236}">
                  <a16:creationId xmlns:a16="http://schemas.microsoft.com/office/drawing/2014/main" id="{1ED76D42-7564-4553-04E4-95274392BC0A}"/>
                </a:ext>
              </a:extLst>
            </p:cNvPr>
            <p:cNvSpPr/>
            <p:nvPr/>
          </p:nvSpPr>
          <p:spPr>
            <a:xfrm>
              <a:off x="-40011050" y="3972375"/>
              <a:ext cx="316650" cy="232350"/>
            </a:xfrm>
            <a:custGeom>
              <a:avLst/>
              <a:gdLst/>
              <a:ahLst/>
              <a:cxnLst/>
              <a:rect l="l" t="t" r="r" b="b"/>
              <a:pathLst>
                <a:path w="12666" h="9294" extrusionOk="0">
                  <a:moveTo>
                    <a:pt x="11405" y="1701"/>
                  </a:moveTo>
                  <a:cubicBezTo>
                    <a:pt x="11626" y="1701"/>
                    <a:pt x="11846" y="1890"/>
                    <a:pt x="11846" y="2142"/>
                  </a:cubicBezTo>
                  <a:cubicBezTo>
                    <a:pt x="11846" y="3749"/>
                    <a:pt x="11090" y="4663"/>
                    <a:pt x="9956" y="4978"/>
                  </a:cubicBezTo>
                  <a:cubicBezTo>
                    <a:pt x="10051" y="4631"/>
                    <a:pt x="10145" y="4222"/>
                    <a:pt x="10145" y="3844"/>
                  </a:cubicBezTo>
                  <a:lnTo>
                    <a:pt x="10145" y="1701"/>
                  </a:lnTo>
                  <a:close/>
                  <a:moveTo>
                    <a:pt x="2584" y="1701"/>
                  </a:moveTo>
                  <a:lnTo>
                    <a:pt x="2584" y="3812"/>
                  </a:lnTo>
                  <a:cubicBezTo>
                    <a:pt x="2584" y="4222"/>
                    <a:pt x="2647" y="4600"/>
                    <a:pt x="2773" y="5009"/>
                  </a:cubicBezTo>
                  <a:cubicBezTo>
                    <a:pt x="1639" y="4694"/>
                    <a:pt x="851" y="3781"/>
                    <a:pt x="851" y="2142"/>
                  </a:cubicBezTo>
                  <a:cubicBezTo>
                    <a:pt x="851" y="1890"/>
                    <a:pt x="1040" y="1701"/>
                    <a:pt x="1292" y="1701"/>
                  </a:cubicBezTo>
                  <a:close/>
                  <a:moveTo>
                    <a:pt x="4065" y="3655"/>
                  </a:moveTo>
                  <a:cubicBezTo>
                    <a:pt x="4317" y="3655"/>
                    <a:pt x="4506" y="3875"/>
                    <a:pt x="4506" y="4096"/>
                  </a:cubicBezTo>
                  <a:cubicBezTo>
                    <a:pt x="4506" y="4631"/>
                    <a:pt x="4821" y="5041"/>
                    <a:pt x="5262" y="5261"/>
                  </a:cubicBezTo>
                  <a:cubicBezTo>
                    <a:pt x="5451" y="5324"/>
                    <a:pt x="5577" y="5608"/>
                    <a:pt x="5482" y="5797"/>
                  </a:cubicBezTo>
                  <a:cubicBezTo>
                    <a:pt x="5431" y="5952"/>
                    <a:pt x="5229" y="6065"/>
                    <a:pt x="5054" y="6065"/>
                  </a:cubicBezTo>
                  <a:cubicBezTo>
                    <a:pt x="5017" y="6065"/>
                    <a:pt x="4980" y="6060"/>
                    <a:pt x="4947" y="6049"/>
                  </a:cubicBezTo>
                  <a:cubicBezTo>
                    <a:pt x="4128" y="5734"/>
                    <a:pt x="3655" y="4946"/>
                    <a:pt x="3655" y="4096"/>
                  </a:cubicBezTo>
                  <a:cubicBezTo>
                    <a:pt x="3655" y="3875"/>
                    <a:pt x="3844" y="3655"/>
                    <a:pt x="4065" y="3655"/>
                  </a:cubicBezTo>
                  <a:close/>
                  <a:moveTo>
                    <a:pt x="2993" y="0"/>
                  </a:moveTo>
                  <a:cubicBezTo>
                    <a:pt x="2741" y="0"/>
                    <a:pt x="2552" y="189"/>
                    <a:pt x="2552" y="441"/>
                  </a:cubicBezTo>
                  <a:lnTo>
                    <a:pt x="2552" y="882"/>
                  </a:lnTo>
                  <a:lnTo>
                    <a:pt x="1261" y="882"/>
                  </a:lnTo>
                  <a:cubicBezTo>
                    <a:pt x="536" y="882"/>
                    <a:pt x="1" y="1418"/>
                    <a:pt x="1" y="2142"/>
                  </a:cubicBezTo>
                  <a:cubicBezTo>
                    <a:pt x="1" y="4568"/>
                    <a:pt x="1513" y="5797"/>
                    <a:pt x="3183" y="5923"/>
                  </a:cubicBezTo>
                  <a:cubicBezTo>
                    <a:pt x="4159" y="7372"/>
                    <a:pt x="5073" y="7089"/>
                    <a:pt x="5073" y="7687"/>
                  </a:cubicBezTo>
                  <a:cubicBezTo>
                    <a:pt x="5073" y="8286"/>
                    <a:pt x="4821" y="8884"/>
                    <a:pt x="4443" y="9294"/>
                  </a:cubicBezTo>
                  <a:lnTo>
                    <a:pt x="8192" y="9294"/>
                  </a:lnTo>
                  <a:cubicBezTo>
                    <a:pt x="7782" y="8884"/>
                    <a:pt x="7562" y="8286"/>
                    <a:pt x="7562" y="7687"/>
                  </a:cubicBezTo>
                  <a:cubicBezTo>
                    <a:pt x="7562" y="7089"/>
                    <a:pt x="8507" y="7372"/>
                    <a:pt x="9484" y="5923"/>
                  </a:cubicBezTo>
                  <a:cubicBezTo>
                    <a:pt x="11216" y="5797"/>
                    <a:pt x="12666" y="4537"/>
                    <a:pt x="12666" y="2142"/>
                  </a:cubicBezTo>
                  <a:cubicBezTo>
                    <a:pt x="12666" y="1418"/>
                    <a:pt x="12098" y="882"/>
                    <a:pt x="11405" y="882"/>
                  </a:cubicBezTo>
                  <a:lnTo>
                    <a:pt x="10145" y="882"/>
                  </a:lnTo>
                  <a:lnTo>
                    <a:pt x="10145" y="441"/>
                  </a:lnTo>
                  <a:cubicBezTo>
                    <a:pt x="10145" y="189"/>
                    <a:pt x="9956" y="0"/>
                    <a:pt x="97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8" name="Google Shape;6007;p86">
              <a:extLst>
                <a:ext uri="{FF2B5EF4-FFF2-40B4-BE49-F238E27FC236}">
                  <a16:creationId xmlns:a16="http://schemas.microsoft.com/office/drawing/2014/main" id="{9948CD43-3027-6EDA-541C-4D3A673C702A}"/>
                </a:ext>
              </a:extLst>
            </p:cNvPr>
            <p:cNvSpPr/>
            <p:nvPr/>
          </p:nvSpPr>
          <p:spPr>
            <a:xfrm>
              <a:off x="-39950400" y="4225975"/>
              <a:ext cx="194575" cy="63025"/>
            </a:xfrm>
            <a:custGeom>
              <a:avLst/>
              <a:gdLst/>
              <a:ahLst/>
              <a:cxnLst/>
              <a:rect l="l" t="t" r="r" b="b"/>
              <a:pathLst>
                <a:path w="7783" h="2521" extrusionOk="0">
                  <a:moveTo>
                    <a:pt x="757" y="1"/>
                  </a:moveTo>
                  <a:lnTo>
                    <a:pt x="63" y="1954"/>
                  </a:lnTo>
                  <a:cubicBezTo>
                    <a:pt x="0" y="2237"/>
                    <a:pt x="158" y="2521"/>
                    <a:pt x="473" y="2521"/>
                  </a:cubicBezTo>
                  <a:lnTo>
                    <a:pt x="7278" y="2521"/>
                  </a:lnTo>
                  <a:cubicBezTo>
                    <a:pt x="7593" y="2521"/>
                    <a:pt x="7782" y="2237"/>
                    <a:pt x="7688" y="1954"/>
                  </a:cubicBezTo>
                  <a:lnTo>
                    <a:pt x="699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39" name="Google Shape;6020;p86">
            <a:extLst>
              <a:ext uri="{FF2B5EF4-FFF2-40B4-BE49-F238E27FC236}">
                <a16:creationId xmlns:a16="http://schemas.microsoft.com/office/drawing/2014/main" id="{3A59CD5F-E261-D179-4AD4-64CA892FF972}"/>
              </a:ext>
            </a:extLst>
          </p:cNvPr>
          <p:cNvGrpSpPr/>
          <p:nvPr/>
        </p:nvGrpSpPr>
        <p:grpSpPr>
          <a:xfrm>
            <a:off x="8197749" y="3444014"/>
            <a:ext cx="363891" cy="616007"/>
            <a:chOff x="-38109725" y="3955025"/>
            <a:chExt cx="188275" cy="31665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40" name="Google Shape;6021;p86">
              <a:extLst>
                <a:ext uri="{FF2B5EF4-FFF2-40B4-BE49-F238E27FC236}">
                  <a16:creationId xmlns:a16="http://schemas.microsoft.com/office/drawing/2014/main" id="{8C37098E-060D-4A15-3C47-2BB1DBFEC4F0}"/>
                </a:ext>
              </a:extLst>
            </p:cNvPr>
            <p:cNvSpPr/>
            <p:nvPr/>
          </p:nvSpPr>
          <p:spPr>
            <a:xfrm>
              <a:off x="-38109725" y="3955025"/>
              <a:ext cx="188275" cy="220575"/>
            </a:xfrm>
            <a:custGeom>
              <a:avLst/>
              <a:gdLst/>
              <a:ahLst/>
              <a:cxnLst/>
              <a:rect l="l" t="t" r="r" b="b"/>
              <a:pathLst>
                <a:path w="7531" h="8823" extrusionOk="0">
                  <a:moveTo>
                    <a:pt x="3372" y="1"/>
                  </a:moveTo>
                  <a:lnTo>
                    <a:pt x="95" y="5703"/>
                  </a:lnTo>
                  <a:cubicBezTo>
                    <a:pt x="1" y="5829"/>
                    <a:pt x="1" y="5987"/>
                    <a:pt x="95" y="6113"/>
                  </a:cubicBezTo>
                  <a:lnTo>
                    <a:pt x="1418" y="8822"/>
                  </a:lnTo>
                  <a:lnTo>
                    <a:pt x="6081" y="8822"/>
                  </a:lnTo>
                  <a:lnTo>
                    <a:pt x="7467" y="6113"/>
                  </a:lnTo>
                  <a:cubicBezTo>
                    <a:pt x="7530" y="5987"/>
                    <a:pt x="7499" y="5829"/>
                    <a:pt x="7467" y="5703"/>
                  </a:cubicBezTo>
                  <a:lnTo>
                    <a:pt x="4191" y="1"/>
                  </a:lnTo>
                  <a:lnTo>
                    <a:pt x="4191" y="4727"/>
                  </a:lnTo>
                  <a:cubicBezTo>
                    <a:pt x="4663" y="4884"/>
                    <a:pt x="5010" y="5357"/>
                    <a:pt x="5010" y="5892"/>
                  </a:cubicBezTo>
                  <a:cubicBezTo>
                    <a:pt x="5010" y="6585"/>
                    <a:pt x="4474" y="7121"/>
                    <a:pt x="3750" y="7121"/>
                  </a:cubicBezTo>
                  <a:cubicBezTo>
                    <a:pt x="3088" y="7121"/>
                    <a:pt x="2521" y="6585"/>
                    <a:pt x="2521" y="5892"/>
                  </a:cubicBezTo>
                  <a:cubicBezTo>
                    <a:pt x="2521" y="5357"/>
                    <a:pt x="2899" y="4916"/>
                    <a:pt x="3372" y="4727"/>
                  </a:cubicBezTo>
                  <a:lnTo>
                    <a:pt x="337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41" name="Google Shape;6022;p86">
              <a:extLst>
                <a:ext uri="{FF2B5EF4-FFF2-40B4-BE49-F238E27FC236}">
                  <a16:creationId xmlns:a16="http://schemas.microsoft.com/office/drawing/2014/main" id="{946CCAC1-014A-C422-6746-780D8E262B14}"/>
                </a:ext>
              </a:extLst>
            </p:cNvPr>
            <p:cNvSpPr/>
            <p:nvPr/>
          </p:nvSpPr>
          <p:spPr>
            <a:xfrm>
              <a:off x="-38067200" y="4196050"/>
              <a:ext cx="104775" cy="75625"/>
            </a:xfrm>
            <a:custGeom>
              <a:avLst/>
              <a:gdLst/>
              <a:ahLst/>
              <a:cxnLst/>
              <a:rect l="l" t="t" r="r" b="b"/>
              <a:pathLst>
                <a:path w="4191" h="3025" extrusionOk="0">
                  <a:moveTo>
                    <a:pt x="32" y="0"/>
                  </a:moveTo>
                  <a:lnTo>
                    <a:pt x="32" y="2615"/>
                  </a:lnTo>
                  <a:cubicBezTo>
                    <a:pt x="1" y="2836"/>
                    <a:pt x="190" y="3025"/>
                    <a:pt x="442" y="3025"/>
                  </a:cubicBezTo>
                  <a:lnTo>
                    <a:pt x="3750" y="3025"/>
                  </a:lnTo>
                  <a:cubicBezTo>
                    <a:pt x="3970" y="3025"/>
                    <a:pt x="4191" y="2836"/>
                    <a:pt x="4191" y="2615"/>
                  </a:cubicBezTo>
                  <a:lnTo>
                    <a:pt x="41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42" name="Google Shape;6038;p86">
            <a:extLst>
              <a:ext uri="{FF2B5EF4-FFF2-40B4-BE49-F238E27FC236}">
                <a16:creationId xmlns:a16="http://schemas.microsoft.com/office/drawing/2014/main" id="{95A3A673-CA96-0C72-C363-ACCDB606CA9A}"/>
              </a:ext>
            </a:extLst>
          </p:cNvPr>
          <p:cNvGrpSpPr/>
          <p:nvPr/>
        </p:nvGrpSpPr>
        <p:grpSpPr>
          <a:xfrm>
            <a:off x="5061409" y="3472664"/>
            <a:ext cx="605919" cy="616785"/>
            <a:chOff x="-39647175" y="3972000"/>
            <a:chExt cx="313500" cy="31705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43" name="Google Shape;6039;p86">
              <a:extLst>
                <a:ext uri="{FF2B5EF4-FFF2-40B4-BE49-F238E27FC236}">
                  <a16:creationId xmlns:a16="http://schemas.microsoft.com/office/drawing/2014/main" id="{6F1D10DD-B51A-1934-CEB9-7F683E7D21DE}"/>
                </a:ext>
              </a:extLst>
            </p:cNvPr>
            <p:cNvSpPr/>
            <p:nvPr/>
          </p:nvSpPr>
          <p:spPr>
            <a:xfrm>
              <a:off x="-39647175" y="3972000"/>
              <a:ext cx="95325" cy="153975"/>
            </a:xfrm>
            <a:custGeom>
              <a:avLst/>
              <a:gdLst/>
              <a:ahLst/>
              <a:cxnLst/>
              <a:rect l="l" t="t" r="r" b="b"/>
              <a:pathLst>
                <a:path w="3813" h="6159" extrusionOk="0">
                  <a:moveTo>
                    <a:pt x="1698" y="1"/>
                  </a:moveTo>
                  <a:cubicBezTo>
                    <a:pt x="1520" y="1"/>
                    <a:pt x="1373" y="138"/>
                    <a:pt x="1293" y="299"/>
                  </a:cubicBezTo>
                  <a:lnTo>
                    <a:pt x="1" y="5119"/>
                  </a:lnTo>
                  <a:cubicBezTo>
                    <a:pt x="1" y="5308"/>
                    <a:pt x="127" y="5528"/>
                    <a:pt x="316" y="5623"/>
                  </a:cubicBezTo>
                  <a:lnTo>
                    <a:pt x="2332" y="6158"/>
                  </a:lnTo>
                  <a:cubicBezTo>
                    <a:pt x="3277" y="2630"/>
                    <a:pt x="2868" y="4111"/>
                    <a:pt x="3813" y="582"/>
                  </a:cubicBezTo>
                  <a:lnTo>
                    <a:pt x="1797" y="15"/>
                  </a:lnTo>
                  <a:cubicBezTo>
                    <a:pt x="1763" y="5"/>
                    <a:pt x="1730" y="1"/>
                    <a:pt x="16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44" name="Google Shape;6040;p86">
              <a:extLst>
                <a:ext uri="{FF2B5EF4-FFF2-40B4-BE49-F238E27FC236}">
                  <a16:creationId xmlns:a16="http://schemas.microsoft.com/office/drawing/2014/main" id="{D33EB790-8C80-75B1-0448-E2577197CB1D}"/>
                </a:ext>
              </a:extLst>
            </p:cNvPr>
            <p:cNvSpPr/>
            <p:nvPr/>
          </p:nvSpPr>
          <p:spPr>
            <a:xfrm>
              <a:off x="-39588875" y="4011750"/>
              <a:ext cx="216600" cy="277300"/>
            </a:xfrm>
            <a:custGeom>
              <a:avLst/>
              <a:gdLst/>
              <a:ahLst/>
              <a:cxnLst/>
              <a:rect l="l" t="t" r="r" b="b"/>
              <a:pathLst>
                <a:path w="8664" h="11092" extrusionOk="0">
                  <a:moveTo>
                    <a:pt x="4348" y="3466"/>
                  </a:moveTo>
                  <a:cubicBezTo>
                    <a:pt x="4820" y="3466"/>
                    <a:pt x="5199" y="3844"/>
                    <a:pt x="5199" y="4316"/>
                  </a:cubicBezTo>
                  <a:cubicBezTo>
                    <a:pt x="5199" y="4789"/>
                    <a:pt x="4820" y="5136"/>
                    <a:pt x="4348" y="5136"/>
                  </a:cubicBezTo>
                  <a:cubicBezTo>
                    <a:pt x="3907" y="5136"/>
                    <a:pt x="3529" y="4789"/>
                    <a:pt x="3529" y="4316"/>
                  </a:cubicBezTo>
                  <a:cubicBezTo>
                    <a:pt x="3529" y="3875"/>
                    <a:pt x="3875" y="3466"/>
                    <a:pt x="4348" y="3466"/>
                  </a:cubicBezTo>
                  <a:close/>
                  <a:moveTo>
                    <a:pt x="5104" y="5766"/>
                  </a:moveTo>
                  <a:lnTo>
                    <a:pt x="6081" y="7624"/>
                  </a:lnTo>
                  <a:lnTo>
                    <a:pt x="2615" y="7624"/>
                  </a:lnTo>
                  <a:lnTo>
                    <a:pt x="3560" y="5766"/>
                  </a:lnTo>
                  <a:cubicBezTo>
                    <a:pt x="3812" y="5892"/>
                    <a:pt x="4096" y="5955"/>
                    <a:pt x="4348" y="5955"/>
                  </a:cubicBezTo>
                  <a:cubicBezTo>
                    <a:pt x="4631" y="5955"/>
                    <a:pt x="4883" y="5892"/>
                    <a:pt x="5104" y="5766"/>
                  </a:cubicBezTo>
                  <a:close/>
                  <a:moveTo>
                    <a:pt x="2048" y="0"/>
                  </a:moveTo>
                  <a:cubicBezTo>
                    <a:pt x="1386" y="2458"/>
                    <a:pt x="1638" y="1544"/>
                    <a:pt x="977" y="4001"/>
                  </a:cubicBezTo>
                  <a:lnTo>
                    <a:pt x="2678" y="4474"/>
                  </a:lnTo>
                  <a:cubicBezTo>
                    <a:pt x="2678" y="4726"/>
                    <a:pt x="2741" y="5010"/>
                    <a:pt x="2899" y="5199"/>
                  </a:cubicBezTo>
                  <a:lnTo>
                    <a:pt x="32" y="10523"/>
                  </a:lnTo>
                  <a:cubicBezTo>
                    <a:pt x="0" y="10680"/>
                    <a:pt x="63" y="10964"/>
                    <a:pt x="252" y="11027"/>
                  </a:cubicBezTo>
                  <a:cubicBezTo>
                    <a:pt x="328" y="11070"/>
                    <a:pt x="404" y="11091"/>
                    <a:pt x="475" y="11091"/>
                  </a:cubicBezTo>
                  <a:cubicBezTo>
                    <a:pt x="613" y="11091"/>
                    <a:pt x="737" y="11014"/>
                    <a:pt x="819" y="10869"/>
                  </a:cubicBezTo>
                  <a:lnTo>
                    <a:pt x="2143" y="8475"/>
                  </a:lnTo>
                  <a:lnTo>
                    <a:pt x="6490" y="8475"/>
                  </a:lnTo>
                  <a:lnTo>
                    <a:pt x="7845" y="10869"/>
                  </a:lnTo>
                  <a:cubicBezTo>
                    <a:pt x="7907" y="11014"/>
                    <a:pt x="8037" y="11091"/>
                    <a:pt x="8173" y="11091"/>
                  </a:cubicBezTo>
                  <a:cubicBezTo>
                    <a:pt x="8243" y="11091"/>
                    <a:pt x="8316" y="11070"/>
                    <a:pt x="8381" y="11027"/>
                  </a:cubicBezTo>
                  <a:cubicBezTo>
                    <a:pt x="8570" y="10932"/>
                    <a:pt x="8664" y="10680"/>
                    <a:pt x="8538" y="10491"/>
                  </a:cubicBezTo>
                  <a:lnTo>
                    <a:pt x="5734" y="5262"/>
                  </a:lnTo>
                  <a:lnTo>
                    <a:pt x="6585" y="5482"/>
                  </a:lnTo>
                  <a:cubicBezTo>
                    <a:pt x="7120" y="3434"/>
                    <a:pt x="6931" y="4222"/>
                    <a:pt x="7624" y="1513"/>
                  </a:cubicBezTo>
                  <a:lnTo>
                    <a:pt x="20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45" name="Google Shape;6041;p86">
              <a:extLst>
                <a:ext uri="{FF2B5EF4-FFF2-40B4-BE49-F238E27FC236}">
                  <a16:creationId xmlns:a16="http://schemas.microsoft.com/office/drawing/2014/main" id="{C4B814F6-9580-EEA7-BF8B-61BCCAE87088}"/>
                </a:ext>
              </a:extLst>
            </p:cNvPr>
            <p:cNvSpPr/>
            <p:nvPr/>
          </p:nvSpPr>
          <p:spPr>
            <a:xfrm>
              <a:off x="-39398275" y="4073975"/>
              <a:ext cx="64600" cy="71600"/>
            </a:xfrm>
            <a:custGeom>
              <a:avLst/>
              <a:gdLst/>
              <a:ahLst/>
              <a:cxnLst/>
              <a:rect l="l" t="t" r="r" b="b"/>
              <a:pathLst>
                <a:path w="2584" h="2864" extrusionOk="0">
                  <a:moveTo>
                    <a:pt x="630" y="0"/>
                  </a:moveTo>
                  <a:cubicBezTo>
                    <a:pt x="252" y="1449"/>
                    <a:pt x="410" y="945"/>
                    <a:pt x="0" y="2395"/>
                  </a:cubicBezTo>
                  <a:lnTo>
                    <a:pt x="1607" y="2836"/>
                  </a:lnTo>
                  <a:cubicBezTo>
                    <a:pt x="1658" y="2855"/>
                    <a:pt x="1707" y="2864"/>
                    <a:pt x="1753" y="2864"/>
                  </a:cubicBezTo>
                  <a:cubicBezTo>
                    <a:pt x="1932" y="2864"/>
                    <a:pt x="2067" y="2728"/>
                    <a:pt x="2143" y="2552"/>
                  </a:cubicBezTo>
                  <a:lnTo>
                    <a:pt x="2584" y="945"/>
                  </a:lnTo>
                  <a:cubicBezTo>
                    <a:pt x="2552" y="725"/>
                    <a:pt x="2458" y="473"/>
                    <a:pt x="2237" y="441"/>
                  </a:cubicBezTo>
                  <a:lnTo>
                    <a:pt x="6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46" name="Google Shape;6048;p86">
            <a:extLst>
              <a:ext uri="{FF2B5EF4-FFF2-40B4-BE49-F238E27FC236}">
                <a16:creationId xmlns:a16="http://schemas.microsoft.com/office/drawing/2014/main" id="{26ABE763-4561-5170-84A6-41C6B255DE43}"/>
              </a:ext>
            </a:extLst>
          </p:cNvPr>
          <p:cNvGrpSpPr/>
          <p:nvPr/>
        </p:nvGrpSpPr>
        <p:grpSpPr>
          <a:xfrm>
            <a:off x="8940377" y="3435037"/>
            <a:ext cx="608963" cy="619071"/>
            <a:chOff x="-37804925" y="3953450"/>
            <a:chExt cx="315075" cy="31822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47" name="Google Shape;6049;p86">
              <a:extLst>
                <a:ext uri="{FF2B5EF4-FFF2-40B4-BE49-F238E27FC236}">
                  <a16:creationId xmlns:a16="http://schemas.microsoft.com/office/drawing/2014/main" id="{979E986F-4AED-9308-7CCB-2CB3FA058A70}"/>
                </a:ext>
              </a:extLst>
            </p:cNvPr>
            <p:cNvSpPr/>
            <p:nvPr/>
          </p:nvSpPr>
          <p:spPr>
            <a:xfrm>
              <a:off x="-37614300" y="3955025"/>
              <a:ext cx="124450" cy="186200"/>
            </a:xfrm>
            <a:custGeom>
              <a:avLst/>
              <a:gdLst/>
              <a:ahLst/>
              <a:cxnLst/>
              <a:rect l="l" t="t" r="r" b="b"/>
              <a:pathLst>
                <a:path w="4978" h="7448" extrusionOk="0">
                  <a:moveTo>
                    <a:pt x="2489" y="820"/>
                  </a:moveTo>
                  <a:cubicBezTo>
                    <a:pt x="3403" y="820"/>
                    <a:pt x="4127" y="1576"/>
                    <a:pt x="4127" y="2490"/>
                  </a:cubicBezTo>
                  <a:cubicBezTo>
                    <a:pt x="4127" y="3372"/>
                    <a:pt x="3403" y="4128"/>
                    <a:pt x="2489" y="4128"/>
                  </a:cubicBezTo>
                  <a:cubicBezTo>
                    <a:pt x="1575" y="4128"/>
                    <a:pt x="819" y="3372"/>
                    <a:pt x="819" y="2490"/>
                  </a:cubicBezTo>
                  <a:cubicBezTo>
                    <a:pt x="819" y="1576"/>
                    <a:pt x="1575" y="820"/>
                    <a:pt x="2489" y="820"/>
                  </a:cubicBezTo>
                  <a:close/>
                  <a:moveTo>
                    <a:pt x="2489" y="1"/>
                  </a:moveTo>
                  <a:cubicBezTo>
                    <a:pt x="1103" y="1"/>
                    <a:pt x="0" y="1104"/>
                    <a:pt x="0" y="2490"/>
                  </a:cubicBezTo>
                  <a:cubicBezTo>
                    <a:pt x="0" y="3214"/>
                    <a:pt x="315" y="3845"/>
                    <a:pt x="819" y="4317"/>
                  </a:cubicBezTo>
                  <a:lnTo>
                    <a:pt x="819" y="7058"/>
                  </a:lnTo>
                  <a:cubicBezTo>
                    <a:pt x="819" y="7287"/>
                    <a:pt x="1012" y="7448"/>
                    <a:pt x="1225" y="7448"/>
                  </a:cubicBezTo>
                  <a:cubicBezTo>
                    <a:pt x="1334" y="7448"/>
                    <a:pt x="1448" y="7406"/>
                    <a:pt x="1544" y="7310"/>
                  </a:cubicBezTo>
                  <a:lnTo>
                    <a:pt x="2489" y="6365"/>
                  </a:lnTo>
                  <a:lnTo>
                    <a:pt x="3434" y="7310"/>
                  </a:lnTo>
                  <a:cubicBezTo>
                    <a:pt x="3530" y="7406"/>
                    <a:pt x="3640" y="7448"/>
                    <a:pt x="3744" y="7448"/>
                  </a:cubicBezTo>
                  <a:cubicBezTo>
                    <a:pt x="3948" y="7448"/>
                    <a:pt x="4127" y="7287"/>
                    <a:pt x="4127" y="7058"/>
                  </a:cubicBezTo>
                  <a:lnTo>
                    <a:pt x="4127" y="4317"/>
                  </a:lnTo>
                  <a:cubicBezTo>
                    <a:pt x="4663" y="3845"/>
                    <a:pt x="4978" y="3214"/>
                    <a:pt x="4978" y="2490"/>
                  </a:cubicBezTo>
                  <a:cubicBezTo>
                    <a:pt x="4978" y="1104"/>
                    <a:pt x="3875" y="1"/>
                    <a:pt x="2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48" name="Google Shape;6050;p86">
              <a:extLst>
                <a:ext uri="{FF2B5EF4-FFF2-40B4-BE49-F238E27FC236}">
                  <a16:creationId xmlns:a16="http://schemas.microsoft.com/office/drawing/2014/main" id="{B0528D0A-595F-A731-6D77-B5663F7D7D62}"/>
                </a:ext>
              </a:extLst>
            </p:cNvPr>
            <p:cNvSpPr/>
            <p:nvPr/>
          </p:nvSpPr>
          <p:spPr>
            <a:xfrm>
              <a:off x="-37761600" y="4230700"/>
              <a:ext cx="270175" cy="40975"/>
            </a:xfrm>
            <a:custGeom>
              <a:avLst/>
              <a:gdLst/>
              <a:ahLst/>
              <a:cxnLst/>
              <a:rect l="l" t="t" r="r" b="b"/>
              <a:pathLst>
                <a:path w="10807" h="1639" extrusionOk="0">
                  <a:moveTo>
                    <a:pt x="1450" y="1"/>
                  </a:moveTo>
                  <a:cubicBezTo>
                    <a:pt x="1292" y="788"/>
                    <a:pt x="662" y="1387"/>
                    <a:pt x="1" y="1639"/>
                  </a:cubicBezTo>
                  <a:lnTo>
                    <a:pt x="8822" y="1639"/>
                  </a:lnTo>
                  <a:cubicBezTo>
                    <a:pt x="9799" y="1639"/>
                    <a:pt x="10649" y="946"/>
                    <a:pt x="108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49" name="Google Shape;6051;p86">
              <a:extLst>
                <a:ext uri="{FF2B5EF4-FFF2-40B4-BE49-F238E27FC236}">
                  <a16:creationId xmlns:a16="http://schemas.microsoft.com/office/drawing/2014/main" id="{317A831D-665C-A716-911B-C34339C5E903}"/>
                </a:ext>
              </a:extLst>
            </p:cNvPr>
            <p:cNvSpPr/>
            <p:nvPr/>
          </p:nvSpPr>
          <p:spPr>
            <a:xfrm>
              <a:off x="-37804925" y="3953450"/>
              <a:ext cx="274125" cy="295675"/>
            </a:xfrm>
            <a:custGeom>
              <a:avLst/>
              <a:gdLst/>
              <a:ahLst/>
              <a:cxnLst/>
              <a:rect l="l" t="t" r="r" b="b"/>
              <a:pathLst>
                <a:path w="10965" h="11827" extrusionOk="0">
                  <a:moveTo>
                    <a:pt x="379" y="1"/>
                  </a:moveTo>
                  <a:cubicBezTo>
                    <a:pt x="158" y="1"/>
                    <a:pt x="1" y="221"/>
                    <a:pt x="1" y="411"/>
                  </a:cubicBezTo>
                  <a:lnTo>
                    <a:pt x="1" y="10618"/>
                  </a:lnTo>
                  <a:cubicBezTo>
                    <a:pt x="1" y="11280"/>
                    <a:pt x="537" y="11815"/>
                    <a:pt x="1198" y="11815"/>
                  </a:cubicBezTo>
                  <a:cubicBezTo>
                    <a:pt x="1247" y="11823"/>
                    <a:pt x="1295" y="11826"/>
                    <a:pt x="1342" y="11826"/>
                  </a:cubicBezTo>
                  <a:cubicBezTo>
                    <a:pt x="1912" y="11826"/>
                    <a:pt x="2395" y="11318"/>
                    <a:pt x="2395" y="10650"/>
                  </a:cubicBezTo>
                  <a:cubicBezTo>
                    <a:pt x="2395" y="10398"/>
                    <a:pt x="2584" y="10272"/>
                    <a:pt x="2836" y="10272"/>
                  </a:cubicBezTo>
                  <a:lnTo>
                    <a:pt x="10965" y="10272"/>
                  </a:lnTo>
                  <a:lnTo>
                    <a:pt x="10965" y="8255"/>
                  </a:lnTo>
                  <a:cubicBezTo>
                    <a:pt x="10807" y="8161"/>
                    <a:pt x="10650" y="8098"/>
                    <a:pt x="10492" y="7972"/>
                  </a:cubicBezTo>
                  <a:lnTo>
                    <a:pt x="10146" y="7625"/>
                  </a:lnTo>
                  <a:lnTo>
                    <a:pt x="9799" y="7972"/>
                  </a:lnTo>
                  <a:cubicBezTo>
                    <a:pt x="9547" y="8224"/>
                    <a:pt x="9232" y="8318"/>
                    <a:pt x="8917" y="8318"/>
                  </a:cubicBezTo>
                  <a:cubicBezTo>
                    <a:pt x="8255" y="8318"/>
                    <a:pt x="7720" y="7783"/>
                    <a:pt x="7720" y="7058"/>
                  </a:cubicBezTo>
                  <a:lnTo>
                    <a:pt x="7720" y="4664"/>
                  </a:lnTo>
                  <a:cubicBezTo>
                    <a:pt x="7184" y="4065"/>
                    <a:pt x="6869" y="3309"/>
                    <a:pt x="6869" y="2490"/>
                  </a:cubicBezTo>
                  <a:cubicBezTo>
                    <a:pt x="6869" y="1513"/>
                    <a:pt x="7310" y="600"/>
                    <a:pt x="80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50" name="Google Shape;5717;p85">
            <a:extLst>
              <a:ext uri="{FF2B5EF4-FFF2-40B4-BE49-F238E27FC236}">
                <a16:creationId xmlns:a16="http://schemas.microsoft.com/office/drawing/2014/main" id="{10C1D898-BAEC-9059-F53B-E5132E143F28}"/>
              </a:ext>
            </a:extLst>
          </p:cNvPr>
          <p:cNvGrpSpPr/>
          <p:nvPr/>
        </p:nvGrpSpPr>
        <p:grpSpPr>
          <a:xfrm>
            <a:off x="7423788" y="4698063"/>
            <a:ext cx="656485" cy="517252"/>
            <a:chOff x="5629975" y="3255775"/>
            <a:chExt cx="504500" cy="39750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51" name="Google Shape;5718;p85">
              <a:extLst>
                <a:ext uri="{FF2B5EF4-FFF2-40B4-BE49-F238E27FC236}">
                  <a16:creationId xmlns:a16="http://schemas.microsoft.com/office/drawing/2014/main" id="{C10052BE-052C-AAF8-194C-3C238D8BDBF9}"/>
                </a:ext>
              </a:extLst>
            </p:cNvPr>
            <p:cNvSpPr/>
            <p:nvPr/>
          </p:nvSpPr>
          <p:spPr>
            <a:xfrm>
              <a:off x="5756375" y="3255775"/>
              <a:ext cx="112950" cy="143425"/>
            </a:xfrm>
            <a:custGeom>
              <a:avLst/>
              <a:gdLst/>
              <a:ahLst/>
              <a:cxnLst/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3"/>
                    <a:pt x="2259" y="5736"/>
                  </a:cubicBezTo>
                  <a:cubicBezTo>
                    <a:pt x="3506" y="5733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152" name="Google Shape;5719;p85">
              <a:extLst>
                <a:ext uri="{FF2B5EF4-FFF2-40B4-BE49-F238E27FC236}">
                  <a16:creationId xmlns:a16="http://schemas.microsoft.com/office/drawing/2014/main" id="{F82DC3D2-6546-8DAC-59AF-F291DCF6F1BC}"/>
                </a:ext>
              </a:extLst>
            </p:cNvPr>
            <p:cNvSpPr/>
            <p:nvPr/>
          </p:nvSpPr>
          <p:spPr>
            <a:xfrm>
              <a:off x="5629975" y="3374400"/>
              <a:ext cx="140575" cy="136175"/>
            </a:xfrm>
            <a:custGeom>
              <a:avLst/>
              <a:gdLst/>
              <a:ahLst/>
              <a:cxnLst/>
              <a:rect l="l" t="t" r="r" b="b"/>
              <a:pathLst>
                <a:path w="5623" h="5447" extrusionOk="0">
                  <a:moveTo>
                    <a:pt x="1951" y="0"/>
                  </a:moveTo>
                  <a:cubicBezTo>
                    <a:pt x="1711" y="0"/>
                    <a:pt x="1480" y="53"/>
                    <a:pt x="1269" y="175"/>
                  </a:cubicBezTo>
                  <a:cubicBezTo>
                    <a:pt x="1" y="907"/>
                    <a:pt x="582" y="3443"/>
                    <a:pt x="1088" y="4316"/>
                  </a:cubicBezTo>
                  <a:cubicBezTo>
                    <a:pt x="1506" y="5041"/>
                    <a:pt x="2265" y="5447"/>
                    <a:pt x="3045" y="5447"/>
                  </a:cubicBezTo>
                  <a:cubicBezTo>
                    <a:pt x="3428" y="5447"/>
                    <a:pt x="3816" y="5349"/>
                    <a:pt x="4172" y="5144"/>
                  </a:cubicBezTo>
                  <a:cubicBezTo>
                    <a:pt x="5253" y="4521"/>
                    <a:pt x="5623" y="3138"/>
                    <a:pt x="5000" y="2057"/>
                  </a:cubicBezTo>
                  <a:cubicBezTo>
                    <a:pt x="4578" y="1330"/>
                    <a:pt x="3149" y="0"/>
                    <a:pt x="19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153" name="Google Shape;5720;p85">
              <a:extLst>
                <a:ext uri="{FF2B5EF4-FFF2-40B4-BE49-F238E27FC236}">
                  <a16:creationId xmlns:a16="http://schemas.microsoft.com/office/drawing/2014/main" id="{12870A44-38E7-EA9A-F722-B641D46AD0B7}"/>
                </a:ext>
              </a:extLst>
            </p:cNvPr>
            <p:cNvSpPr/>
            <p:nvPr/>
          </p:nvSpPr>
          <p:spPr>
            <a:xfrm>
              <a:off x="5897525" y="3255775"/>
              <a:ext cx="112950" cy="143425"/>
            </a:xfrm>
            <a:custGeom>
              <a:avLst/>
              <a:gdLst/>
              <a:ahLst/>
              <a:cxnLst/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6"/>
                    <a:pt x="2259" y="5736"/>
                  </a:cubicBezTo>
                  <a:cubicBezTo>
                    <a:pt x="3506" y="5736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154" name="Google Shape;5721;p85">
              <a:extLst>
                <a:ext uri="{FF2B5EF4-FFF2-40B4-BE49-F238E27FC236}">
                  <a16:creationId xmlns:a16="http://schemas.microsoft.com/office/drawing/2014/main" id="{FC82552F-E1AD-2533-7DF0-BC679C0BBAC7}"/>
                </a:ext>
              </a:extLst>
            </p:cNvPr>
            <p:cNvSpPr/>
            <p:nvPr/>
          </p:nvSpPr>
          <p:spPr>
            <a:xfrm>
              <a:off x="5996075" y="3373900"/>
              <a:ext cx="138400" cy="136200"/>
            </a:xfrm>
            <a:custGeom>
              <a:avLst/>
              <a:gdLst/>
              <a:ahLst/>
              <a:cxnLst/>
              <a:rect l="l" t="t" r="r" b="b"/>
              <a:pathLst>
                <a:path w="5536" h="5448" extrusionOk="0">
                  <a:moveTo>
                    <a:pt x="3670" y="1"/>
                  </a:moveTo>
                  <a:cubicBezTo>
                    <a:pt x="2471" y="1"/>
                    <a:pt x="1045" y="1330"/>
                    <a:pt x="624" y="2059"/>
                  </a:cubicBezTo>
                  <a:cubicBezTo>
                    <a:pt x="1" y="3137"/>
                    <a:pt x="371" y="4523"/>
                    <a:pt x="1452" y="5146"/>
                  </a:cubicBezTo>
                  <a:cubicBezTo>
                    <a:pt x="1808" y="5351"/>
                    <a:pt x="2199" y="5448"/>
                    <a:pt x="2586" y="5448"/>
                  </a:cubicBezTo>
                  <a:cubicBezTo>
                    <a:pt x="3381" y="5448"/>
                    <a:pt x="4158" y="5039"/>
                    <a:pt x="4575" y="4318"/>
                  </a:cubicBezTo>
                  <a:cubicBezTo>
                    <a:pt x="5168" y="3288"/>
                    <a:pt x="5535" y="858"/>
                    <a:pt x="4355" y="177"/>
                  </a:cubicBezTo>
                  <a:cubicBezTo>
                    <a:pt x="4142" y="54"/>
                    <a:pt x="3911" y="1"/>
                    <a:pt x="3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155" name="Google Shape;5722;p85">
              <a:extLst>
                <a:ext uri="{FF2B5EF4-FFF2-40B4-BE49-F238E27FC236}">
                  <a16:creationId xmlns:a16="http://schemas.microsoft.com/office/drawing/2014/main" id="{F1D03639-07E8-7520-A67C-28252231F5D9}"/>
                </a:ext>
              </a:extLst>
            </p:cNvPr>
            <p:cNvSpPr/>
            <p:nvPr/>
          </p:nvSpPr>
          <p:spPr>
            <a:xfrm>
              <a:off x="5728150" y="3427400"/>
              <a:ext cx="310575" cy="225875"/>
            </a:xfrm>
            <a:custGeom>
              <a:avLst/>
              <a:gdLst/>
              <a:ahLst/>
              <a:cxnLst/>
              <a:rect l="l" t="t" r="r" b="b"/>
              <a:pathLst>
                <a:path w="12423" h="9035" extrusionOk="0">
                  <a:moveTo>
                    <a:pt x="6213" y="1"/>
                  </a:moveTo>
                  <a:cubicBezTo>
                    <a:pt x="5234" y="1"/>
                    <a:pt x="2259" y="1"/>
                    <a:pt x="2259" y="2822"/>
                  </a:cubicBezTo>
                  <a:lnTo>
                    <a:pt x="2259" y="3147"/>
                  </a:lnTo>
                  <a:cubicBezTo>
                    <a:pt x="2259" y="3376"/>
                    <a:pt x="2121" y="3584"/>
                    <a:pt x="1907" y="3671"/>
                  </a:cubicBezTo>
                  <a:cubicBezTo>
                    <a:pt x="750" y="4144"/>
                    <a:pt x="1" y="5141"/>
                    <a:pt x="1" y="6210"/>
                  </a:cubicBezTo>
                  <a:cubicBezTo>
                    <a:pt x="1" y="7767"/>
                    <a:pt x="1521" y="9034"/>
                    <a:pt x="3388" y="9034"/>
                  </a:cubicBezTo>
                  <a:cubicBezTo>
                    <a:pt x="3400" y="9035"/>
                    <a:pt x="3413" y="9035"/>
                    <a:pt x="3425" y="9035"/>
                  </a:cubicBezTo>
                  <a:cubicBezTo>
                    <a:pt x="3753" y="9035"/>
                    <a:pt x="4081" y="8995"/>
                    <a:pt x="4400" y="8917"/>
                  </a:cubicBezTo>
                  <a:cubicBezTo>
                    <a:pt x="4995" y="8766"/>
                    <a:pt x="5604" y="8691"/>
                    <a:pt x="6213" y="8691"/>
                  </a:cubicBezTo>
                  <a:cubicBezTo>
                    <a:pt x="6823" y="8691"/>
                    <a:pt x="7432" y="8766"/>
                    <a:pt x="8029" y="8917"/>
                  </a:cubicBezTo>
                  <a:cubicBezTo>
                    <a:pt x="8345" y="8995"/>
                    <a:pt x="8670" y="9035"/>
                    <a:pt x="8998" y="9035"/>
                  </a:cubicBezTo>
                  <a:cubicBezTo>
                    <a:pt x="9010" y="9035"/>
                    <a:pt x="9022" y="9035"/>
                    <a:pt x="9034" y="9034"/>
                  </a:cubicBezTo>
                  <a:cubicBezTo>
                    <a:pt x="10901" y="9034"/>
                    <a:pt x="12422" y="7767"/>
                    <a:pt x="12422" y="6210"/>
                  </a:cubicBezTo>
                  <a:cubicBezTo>
                    <a:pt x="12422" y="5138"/>
                    <a:pt x="11675" y="4141"/>
                    <a:pt x="10516" y="3671"/>
                  </a:cubicBezTo>
                  <a:cubicBezTo>
                    <a:pt x="10302" y="3584"/>
                    <a:pt x="10164" y="3376"/>
                    <a:pt x="10164" y="3147"/>
                  </a:cubicBezTo>
                  <a:lnTo>
                    <a:pt x="10164" y="2822"/>
                  </a:lnTo>
                  <a:cubicBezTo>
                    <a:pt x="10164" y="1"/>
                    <a:pt x="7191" y="1"/>
                    <a:pt x="62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156" name="Google Shape;5723;p85">
            <a:extLst>
              <a:ext uri="{FF2B5EF4-FFF2-40B4-BE49-F238E27FC236}">
                <a16:creationId xmlns:a16="http://schemas.microsoft.com/office/drawing/2014/main" id="{4775E6D5-8BA5-3AC0-4428-6FF3DDC19EE2}"/>
              </a:ext>
            </a:extLst>
          </p:cNvPr>
          <p:cNvGrpSpPr/>
          <p:nvPr/>
        </p:nvGrpSpPr>
        <p:grpSpPr>
          <a:xfrm>
            <a:off x="4103929" y="3461126"/>
            <a:ext cx="741943" cy="609831"/>
            <a:chOff x="6234950" y="3255925"/>
            <a:chExt cx="483250" cy="39720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57" name="Google Shape;5724;p85">
              <a:extLst>
                <a:ext uri="{FF2B5EF4-FFF2-40B4-BE49-F238E27FC236}">
                  <a16:creationId xmlns:a16="http://schemas.microsoft.com/office/drawing/2014/main" id="{A4C84725-2E78-9C18-6E86-599AA8B4E149}"/>
                </a:ext>
              </a:extLst>
            </p:cNvPr>
            <p:cNvSpPr/>
            <p:nvPr/>
          </p:nvSpPr>
          <p:spPr>
            <a:xfrm>
              <a:off x="6444675" y="3255925"/>
              <a:ext cx="128300" cy="90200"/>
            </a:xfrm>
            <a:custGeom>
              <a:avLst/>
              <a:gdLst/>
              <a:ahLst/>
              <a:cxnLst/>
              <a:rect l="l" t="t" r="r" b="b"/>
              <a:pathLst>
                <a:path w="5132" h="3608" extrusionOk="0">
                  <a:moveTo>
                    <a:pt x="567" y="0"/>
                  </a:moveTo>
                  <a:cubicBezTo>
                    <a:pt x="254" y="0"/>
                    <a:pt x="1" y="253"/>
                    <a:pt x="1" y="563"/>
                  </a:cubicBezTo>
                  <a:cubicBezTo>
                    <a:pt x="7" y="1662"/>
                    <a:pt x="368" y="2731"/>
                    <a:pt x="1034" y="3608"/>
                  </a:cubicBezTo>
                  <a:cubicBezTo>
                    <a:pt x="2097" y="3138"/>
                    <a:pt x="3325" y="2864"/>
                    <a:pt x="5014" y="2864"/>
                  </a:cubicBezTo>
                  <a:cubicBezTo>
                    <a:pt x="5054" y="2864"/>
                    <a:pt x="5093" y="2873"/>
                    <a:pt x="5132" y="2873"/>
                  </a:cubicBezTo>
                  <a:cubicBezTo>
                    <a:pt x="4289" y="1117"/>
                    <a:pt x="2515" y="0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158" name="Google Shape;5725;p85">
              <a:extLst>
                <a:ext uri="{FF2B5EF4-FFF2-40B4-BE49-F238E27FC236}">
                  <a16:creationId xmlns:a16="http://schemas.microsoft.com/office/drawing/2014/main" id="{78B1B518-6598-C6DB-EB5D-B9989401BA04}"/>
                </a:ext>
              </a:extLst>
            </p:cNvPr>
            <p:cNvSpPr/>
            <p:nvPr/>
          </p:nvSpPr>
          <p:spPr>
            <a:xfrm>
              <a:off x="6444750" y="3563200"/>
              <a:ext cx="128225" cy="89925"/>
            </a:xfrm>
            <a:custGeom>
              <a:avLst/>
              <a:gdLst/>
              <a:ahLst/>
              <a:cxnLst/>
              <a:rect l="l" t="t" r="r" b="b"/>
              <a:pathLst>
                <a:path w="5129" h="3597" extrusionOk="0">
                  <a:moveTo>
                    <a:pt x="1022" y="1"/>
                  </a:moveTo>
                  <a:cubicBezTo>
                    <a:pt x="362" y="874"/>
                    <a:pt x="4" y="1937"/>
                    <a:pt x="1" y="3033"/>
                  </a:cubicBezTo>
                  <a:cubicBezTo>
                    <a:pt x="1" y="3343"/>
                    <a:pt x="251" y="3596"/>
                    <a:pt x="564" y="3596"/>
                  </a:cubicBezTo>
                  <a:cubicBezTo>
                    <a:pt x="2512" y="3596"/>
                    <a:pt x="4286" y="2479"/>
                    <a:pt x="5129" y="724"/>
                  </a:cubicBezTo>
                  <a:cubicBezTo>
                    <a:pt x="5093" y="724"/>
                    <a:pt x="5051" y="736"/>
                    <a:pt x="5011" y="736"/>
                  </a:cubicBezTo>
                  <a:cubicBezTo>
                    <a:pt x="3319" y="736"/>
                    <a:pt x="2088" y="462"/>
                    <a:pt x="10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159" name="Google Shape;5726;p85">
              <a:extLst>
                <a:ext uri="{FF2B5EF4-FFF2-40B4-BE49-F238E27FC236}">
                  <a16:creationId xmlns:a16="http://schemas.microsoft.com/office/drawing/2014/main" id="{F1CF4FBB-85EF-A7D3-910D-12B6106697D1}"/>
                </a:ext>
              </a:extLst>
            </p:cNvPr>
            <p:cNvSpPr/>
            <p:nvPr/>
          </p:nvSpPr>
          <p:spPr>
            <a:xfrm>
              <a:off x="6375350" y="3355650"/>
              <a:ext cx="244750" cy="197650"/>
            </a:xfrm>
            <a:custGeom>
              <a:avLst/>
              <a:gdLst/>
              <a:ahLst/>
              <a:cxnLst/>
              <a:rect l="l" t="t" r="r" b="b"/>
              <a:pathLst>
                <a:path w="9790" h="7906" extrusionOk="0">
                  <a:moveTo>
                    <a:pt x="6045" y="2610"/>
                  </a:moveTo>
                  <a:cubicBezTo>
                    <a:pt x="6190" y="2610"/>
                    <a:pt x="6335" y="2666"/>
                    <a:pt x="6444" y="2777"/>
                  </a:cubicBezTo>
                  <a:cubicBezTo>
                    <a:pt x="6664" y="2997"/>
                    <a:pt x="6664" y="3356"/>
                    <a:pt x="6444" y="3575"/>
                  </a:cubicBezTo>
                  <a:cubicBezTo>
                    <a:pt x="6225" y="3795"/>
                    <a:pt x="6225" y="4153"/>
                    <a:pt x="6444" y="4373"/>
                  </a:cubicBezTo>
                  <a:cubicBezTo>
                    <a:pt x="6664" y="4593"/>
                    <a:pt x="6664" y="4951"/>
                    <a:pt x="6444" y="5171"/>
                  </a:cubicBezTo>
                  <a:cubicBezTo>
                    <a:pt x="6335" y="5281"/>
                    <a:pt x="6190" y="5336"/>
                    <a:pt x="6045" y="5336"/>
                  </a:cubicBezTo>
                  <a:cubicBezTo>
                    <a:pt x="5901" y="5336"/>
                    <a:pt x="5756" y="5281"/>
                    <a:pt x="5646" y="5171"/>
                  </a:cubicBezTo>
                  <a:cubicBezTo>
                    <a:pt x="4984" y="4509"/>
                    <a:pt x="4984" y="3440"/>
                    <a:pt x="5646" y="2777"/>
                  </a:cubicBezTo>
                  <a:cubicBezTo>
                    <a:pt x="5756" y="2666"/>
                    <a:pt x="5901" y="2610"/>
                    <a:pt x="6045" y="2610"/>
                  </a:cubicBezTo>
                  <a:close/>
                  <a:moveTo>
                    <a:pt x="7787" y="1"/>
                  </a:moveTo>
                  <a:cubicBezTo>
                    <a:pt x="4463" y="1"/>
                    <a:pt x="3204" y="1064"/>
                    <a:pt x="919" y="2997"/>
                  </a:cubicBezTo>
                  <a:lnTo>
                    <a:pt x="271" y="3542"/>
                  </a:lnTo>
                  <a:cubicBezTo>
                    <a:pt x="0" y="3765"/>
                    <a:pt x="0" y="4181"/>
                    <a:pt x="271" y="4406"/>
                  </a:cubicBezTo>
                  <a:lnTo>
                    <a:pt x="856" y="4897"/>
                  </a:lnTo>
                  <a:cubicBezTo>
                    <a:pt x="3147" y="6837"/>
                    <a:pt x="4412" y="7906"/>
                    <a:pt x="7787" y="7906"/>
                  </a:cubicBezTo>
                  <a:cubicBezTo>
                    <a:pt x="8450" y="7902"/>
                    <a:pt x="9106" y="7788"/>
                    <a:pt x="9730" y="7574"/>
                  </a:cubicBezTo>
                  <a:cubicBezTo>
                    <a:pt x="8357" y="6951"/>
                    <a:pt x="7456" y="5602"/>
                    <a:pt x="7411" y="4093"/>
                  </a:cubicBezTo>
                  <a:cubicBezTo>
                    <a:pt x="7366" y="2588"/>
                    <a:pt x="8179" y="1184"/>
                    <a:pt x="9513" y="480"/>
                  </a:cubicBezTo>
                  <a:cubicBezTo>
                    <a:pt x="9603" y="432"/>
                    <a:pt x="9697" y="398"/>
                    <a:pt x="9790" y="356"/>
                  </a:cubicBezTo>
                  <a:cubicBezTo>
                    <a:pt x="9149" y="124"/>
                    <a:pt x="8471" y="4"/>
                    <a:pt x="77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160" name="Google Shape;5727;p85">
              <a:extLst>
                <a:ext uri="{FF2B5EF4-FFF2-40B4-BE49-F238E27FC236}">
                  <a16:creationId xmlns:a16="http://schemas.microsoft.com/office/drawing/2014/main" id="{0064544C-46A6-CCAF-B12C-80FF43CD2414}"/>
                </a:ext>
              </a:extLst>
            </p:cNvPr>
            <p:cNvSpPr/>
            <p:nvPr/>
          </p:nvSpPr>
          <p:spPr>
            <a:xfrm>
              <a:off x="6587875" y="3385100"/>
              <a:ext cx="130325" cy="140500"/>
            </a:xfrm>
            <a:custGeom>
              <a:avLst/>
              <a:gdLst/>
              <a:ahLst/>
              <a:cxnLst/>
              <a:rect l="l" t="t" r="r" b="b"/>
              <a:pathLst>
                <a:path w="5213" h="5620" extrusionOk="0">
                  <a:moveTo>
                    <a:pt x="2343" y="1789"/>
                  </a:moveTo>
                  <a:cubicBezTo>
                    <a:pt x="2633" y="1789"/>
                    <a:pt x="2912" y="2015"/>
                    <a:pt x="2912" y="2355"/>
                  </a:cubicBezTo>
                  <a:cubicBezTo>
                    <a:pt x="2912" y="2665"/>
                    <a:pt x="2659" y="2918"/>
                    <a:pt x="2349" y="2918"/>
                  </a:cubicBezTo>
                  <a:cubicBezTo>
                    <a:pt x="1846" y="2918"/>
                    <a:pt x="1593" y="2310"/>
                    <a:pt x="1948" y="1955"/>
                  </a:cubicBezTo>
                  <a:cubicBezTo>
                    <a:pt x="2063" y="1840"/>
                    <a:pt x="2204" y="1789"/>
                    <a:pt x="2343" y="1789"/>
                  </a:cubicBezTo>
                  <a:close/>
                  <a:moveTo>
                    <a:pt x="2846" y="0"/>
                  </a:moveTo>
                  <a:cubicBezTo>
                    <a:pt x="2394" y="0"/>
                    <a:pt x="1947" y="85"/>
                    <a:pt x="1539" y="301"/>
                  </a:cubicBezTo>
                  <a:cubicBezTo>
                    <a:pt x="645" y="774"/>
                    <a:pt x="72" y="1687"/>
                    <a:pt x="36" y="2698"/>
                  </a:cubicBezTo>
                  <a:cubicBezTo>
                    <a:pt x="0" y="3707"/>
                    <a:pt x="506" y="4662"/>
                    <a:pt x="1367" y="5195"/>
                  </a:cubicBezTo>
                  <a:cubicBezTo>
                    <a:pt x="1792" y="5460"/>
                    <a:pt x="2280" y="5607"/>
                    <a:pt x="2782" y="5619"/>
                  </a:cubicBezTo>
                  <a:cubicBezTo>
                    <a:pt x="3752" y="4957"/>
                    <a:pt x="4550" y="4078"/>
                    <a:pt x="5119" y="3051"/>
                  </a:cubicBezTo>
                  <a:cubicBezTo>
                    <a:pt x="5213" y="2882"/>
                    <a:pt x="5213" y="2674"/>
                    <a:pt x="5119" y="2506"/>
                  </a:cubicBezTo>
                  <a:cubicBezTo>
                    <a:pt x="4568" y="1512"/>
                    <a:pt x="3797" y="654"/>
                    <a:pt x="2870" y="0"/>
                  </a:cubicBezTo>
                  <a:cubicBezTo>
                    <a:pt x="2862" y="0"/>
                    <a:pt x="2854" y="0"/>
                    <a:pt x="28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161" name="Google Shape;5728;p85">
              <a:extLst>
                <a:ext uri="{FF2B5EF4-FFF2-40B4-BE49-F238E27FC236}">
                  <a16:creationId xmlns:a16="http://schemas.microsoft.com/office/drawing/2014/main" id="{892A2803-B356-56F1-A681-B905E25BAB6E}"/>
                </a:ext>
              </a:extLst>
            </p:cNvPr>
            <p:cNvSpPr/>
            <p:nvPr/>
          </p:nvSpPr>
          <p:spPr>
            <a:xfrm>
              <a:off x="6234950" y="3469100"/>
              <a:ext cx="165050" cy="141200"/>
            </a:xfrm>
            <a:custGeom>
              <a:avLst/>
              <a:gdLst/>
              <a:ahLst/>
              <a:cxnLst/>
              <a:rect l="l" t="t" r="r" b="b"/>
              <a:pathLst>
                <a:path w="6602" h="5648" extrusionOk="0">
                  <a:moveTo>
                    <a:pt x="3990" y="1"/>
                  </a:moveTo>
                  <a:cubicBezTo>
                    <a:pt x="1807" y="1"/>
                    <a:pt x="0" y="1772"/>
                    <a:pt x="0" y="3955"/>
                  </a:cubicBezTo>
                  <a:lnTo>
                    <a:pt x="0" y="5084"/>
                  </a:lnTo>
                  <a:cubicBezTo>
                    <a:pt x="0" y="5394"/>
                    <a:pt x="253" y="5647"/>
                    <a:pt x="566" y="5647"/>
                  </a:cubicBezTo>
                  <a:lnTo>
                    <a:pt x="1696" y="5647"/>
                  </a:lnTo>
                  <a:cubicBezTo>
                    <a:pt x="4014" y="5647"/>
                    <a:pt x="5996" y="4075"/>
                    <a:pt x="6601" y="1943"/>
                  </a:cubicBezTo>
                  <a:cubicBezTo>
                    <a:pt x="6324" y="1717"/>
                    <a:pt x="6041" y="1476"/>
                    <a:pt x="5740" y="1223"/>
                  </a:cubicBezTo>
                  <a:lnTo>
                    <a:pt x="5481" y="1004"/>
                  </a:lnTo>
                  <a:lnTo>
                    <a:pt x="4391" y="2097"/>
                  </a:lnTo>
                  <a:cubicBezTo>
                    <a:pt x="4281" y="2203"/>
                    <a:pt x="4139" y="2255"/>
                    <a:pt x="3997" y="2255"/>
                  </a:cubicBezTo>
                  <a:cubicBezTo>
                    <a:pt x="3852" y="2255"/>
                    <a:pt x="3708" y="2200"/>
                    <a:pt x="3599" y="2091"/>
                  </a:cubicBezTo>
                  <a:cubicBezTo>
                    <a:pt x="3379" y="1871"/>
                    <a:pt x="3376" y="1519"/>
                    <a:pt x="3593" y="1299"/>
                  </a:cubicBezTo>
                  <a:lnTo>
                    <a:pt x="4611" y="278"/>
                  </a:lnTo>
                  <a:lnTo>
                    <a:pt x="428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162" name="Google Shape;5729;p85">
              <a:extLst>
                <a:ext uri="{FF2B5EF4-FFF2-40B4-BE49-F238E27FC236}">
                  <a16:creationId xmlns:a16="http://schemas.microsoft.com/office/drawing/2014/main" id="{85C24DF4-AB2B-69ED-2A40-D739CE2048D1}"/>
                </a:ext>
              </a:extLst>
            </p:cNvPr>
            <p:cNvSpPr/>
            <p:nvPr/>
          </p:nvSpPr>
          <p:spPr>
            <a:xfrm>
              <a:off x="6234950" y="3299725"/>
              <a:ext cx="165050" cy="141175"/>
            </a:xfrm>
            <a:custGeom>
              <a:avLst/>
              <a:gdLst/>
              <a:ahLst/>
              <a:cxnLst/>
              <a:rect l="l" t="t" r="r" b="b"/>
              <a:pathLst>
                <a:path w="6602" h="5647" extrusionOk="0">
                  <a:moveTo>
                    <a:pt x="566" y="1"/>
                  </a:moveTo>
                  <a:cubicBezTo>
                    <a:pt x="253" y="1"/>
                    <a:pt x="3" y="254"/>
                    <a:pt x="3" y="567"/>
                  </a:cubicBezTo>
                  <a:lnTo>
                    <a:pt x="3" y="1699"/>
                  </a:lnTo>
                  <a:cubicBezTo>
                    <a:pt x="0" y="3879"/>
                    <a:pt x="1807" y="5647"/>
                    <a:pt x="3990" y="5647"/>
                  </a:cubicBezTo>
                  <a:lnTo>
                    <a:pt x="4285" y="5647"/>
                  </a:lnTo>
                  <a:lnTo>
                    <a:pt x="4611" y="5373"/>
                  </a:lnTo>
                  <a:lnTo>
                    <a:pt x="3593" y="4352"/>
                  </a:lnTo>
                  <a:cubicBezTo>
                    <a:pt x="3379" y="4132"/>
                    <a:pt x="3382" y="3780"/>
                    <a:pt x="3599" y="3563"/>
                  </a:cubicBezTo>
                  <a:cubicBezTo>
                    <a:pt x="3710" y="3451"/>
                    <a:pt x="3856" y="3396"/>
                    <a:pt x="4001" y="3396"/>
                  </a:cubicBezTo>
                  <a:cubicBezTo>
                    <a:pt x="4142" y="3396"/>
                    <a:pt x="4282" y="3448"/>
                    <a:pt x="4391" y="3554"/>
                  </a:cubicBezTo>
                  <a:lnTo>
                    <a:pt x="5481" y="4644"/>
                  </a:lnTo>
                  <a:lnTo>
                    <a:pt x="5809" y="4370"/>
                  </a:lnTo>
                  <a:cubicBezTo>
                    <a:pt x="6083" y="4138"/>
                    <a:pt x="6345" y="3918"/>
                    <a:pt x="6601" y="3704"/>
                  </a:cubicBezTo>
                  <a:cubicBezTo>
                    <a:pt x="5996" y="1575"/>
                    <a:pt x="4017" y="1"/>
                    <a:pt x="16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</p:grpSp>
      <p:sp>
        <p:nvSpPr>
          <p:cNvPr id="163" name="Text Placeholder 1">
            <a:extLst>
              <a:ext uri="{FF2B5EF4-FFF2-40B4-BE49-F238E27FC236}">
                <a16:creationId xmlns:a16="http://schemas.microsoft.com/office/drawing/2014/main" id="{9FB04C1B-C7AD-49DF-A375-71731915F724}"/>
              </a:ext>
            </a:extLst>
          </p:cNvPr>
          <p:cNvSpPr txBox="1">
            <a:spLocks/>
          </p:cNvSpPr>
          <p:nvPr/>
        </p:nvSpPr>
        <p:spPr>
          <a:xfrm>
            <a:off x="307184" y="166273"/>
            <a:ext cx="11573197" cy="72424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dirty="0"/>
              <a:t>Fully Editable Icon Sets: C</a:t>
            </a:r>
          </a:p>
        </p:txBody>
      </p:sp>
    </p:spTree>
    <p:extLst>
      <p:ext uri="{BB962C8B-B14F-4D97-AF65-F5344CB8AC3E}">
        <p14:creationId xmlns:p14="http://schemas.microsoft.com/office/powerpoint/2010/main" val="20846447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83EF6EB-685F-D9E2-F487-B3F9610936B8}"/>
              </a:ext>
            </a:extLst>
          </p:cNvPr>
          <p:cNvSpPr/>
          <p:nvPr/>
        </p:nvSpPr>
        <p:spPr>
          <a:xfrm>
            <a:off x="4410694" y="2272445"/>
            <a:ext cx="30893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dirty="0"/>
              <a:t>Presentation template by </a:t>
            </a:r>
            <a:endParaRPr lang="ko-KR" altLang="en-US" sz="2000" dirty="0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4D0C943-B876-A03D-B412-129C981B2DFD}"/>
              </a:ext>
            </a:extLst>
          </p:cNvPr>
          <p:cNvSpPr txBox="1">
            <a:spLocks/>
          </p:cNvSpPr>
          <p:nvPr/>
        </p:nvSpPr>
        <p:spPr>
          <a:xfrm>
            <a:off x="890907" y="5870078"/>
            <a:ext cx="10485575" cy="7768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86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are free to use this presentation for educational, personal and work purposes under Creative Commons Attribution License. But, keep the credits slide or mention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Slidesppt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your presentation. Visit </a:t>
            </a:r>
            <a:r>
              <a:rPr lang="en-US" sz="1200" u="sng" dirty="0">
                <a:solidFill>
                  <a:srgbClr val="36B9EC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slidesppt.net</a:t>
            </a:r>
            <a:br>
              <a:rPr lang="e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</a:br>
            <a:endParaRPr lang="en" sz="1200" dirty="0">
              <a:solidFill>
                <a:schemeClr val="tx1">
                  <a:lumMod val="75000"/>
                  <a:lumOff val="25000"/>
                </a:schemeClr>
              </a:solidFill>
              <a:latin typeface="Barlow" pitchFamily="2" charset="77"/>
            </a:endParaRPr>
          </a:p>
        </p:txBody>
      </p:sp>
      <p:grpSp>
        <p:nvGrpSpPr>
          <p:cNvPr id="4" name="Gráfico 10">
            <a:extLst>
              <a:ext uri="{FF2B5EF4-FFF2-40B4-BE49-F238E27FC236}">
                <a16:creationId xmlns:a16="http://schemas.microsoft.com/office/drawing/2014/main" id="{115509FB-0302-B77A-18D2-2C0DC8F87631}"/>
              </a:ext>
            </a:extLst>
          </p:cNvPr>
          <p:cNvGrpSpPr/>
          <p:nvPr/>
        </p:nvGrpSpPr>
        <p:grpSpPr>
          <a:xfrm>
            <a:off x="2673740" y="2333652"/>
            <a:ext cx="1591037" cy="1591037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5" name="Forma libre: forma 4">
              <a:extLst>
                <a:ext uri="{FF2B5EF4-FFF2-40B4-BE49-F238E27FC236}">
                  <a16:creationId xmlns:a16="http://schemas.microsoft.com/office/drawing/2014/main" id="{8BDCE958-906B-9E29-9924-8AFC5A270221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avLst/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solidFill>
              <a:schemeClr val="tx1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s-PE" sz="1400" dirty="0"/>
            </a:p>
          </p:txBody>
        </p:sp>
        <p:sp>
          <p:nvSpPr>
            <p:cNvPr id="6" name="Forma libre: forma 5">
              <a:extLst>
                <a:ext uri="{FF2B5EF4-FFF2-40B4-BE49-F238E27FC236}">
                  <a16:creationId xmlns:a16="http://schemas.microsoft.com/office/drawing/2014/main" id="{C768F17F-D213-1952-6F7C-DED2AFDF38BC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avLst/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rgbClr val="FFFFFF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s-PE" sz="1400" dirty="0"/>
            </a:p>
          </p:txBody>
        </p:sp>
      </p:grpSp>
      <p:sp>
        <p:nvSpPr>
          <p:cNvPr id="7" name="Rectangle 2">
            <a:extLst>
              <a:ext uri="{FF2B5EF4-FFF2-40B4-BE49-F238E27FC236}">
                <a16:creationId xmlns:a16="http://schemas.microsoft.com/office/drawing/2014/main" id="{D17CA564-FEDA-7875-2803-EA91445430DC}"/>
              </a:ext>
            </a:extLst>
          </p:cNvPr>
          <p:cNvSpPr/>
          <p:nvPr/>
        </p:nvSpPr>
        <p:spPr>
          <a:xfrm>
            <a:off x="4313417" y="2575172"/>
            <a:ext cx="520484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6600" dirty="0">
                <a:latin typeface="Bahnschrift" panose="020B0502040204020203" pitchFamily="34" charset="0"/>
                <a:cs typeface="Calibri" panose="020F0502020204030204" pitchFamily="34" charset="0"/>
              </a:rPr>
              <a:t>Slidesppt.net</a:t>
            </a:r>
            <a:endParaRPr lang="ko-KR" altLang="en-US" sz="6600" dirty="0">
              <a:latin typeface="Bahnschrift" panose="020B0502040204020203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221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37">
            <a:extLst>
              <a:ext uri="{FF2B5EF4-FFF2-40B4-BE49-F238E27FC236}">
                <a16:creationId xmlns:a16="http://schemas.microsoft.com/office/drawing/2014/main" id="{FEA9FD03-5ECA-5100-D84B-EFF814794398}"/>
              </a:ext>
            </a:extLst>
          </p:cNvPr>
          <p:cNvGrpSpPr/>
          <p:nvPr/>
        </p:nvGrpSpPr>
        <p:grpSpPr>
          <a:xfrm>
            <a:off x="3221935" y="1534271"/>
            <a:ext cx="5465788" cy="1439704"/>
            <a:chOff x="6005775" y="883486"/>
            <a:chExt cx="5465788" cy="1439704"/>
          </a:xfrm>
        </p:grpSpPr>
        <p:sp>
          <p:nvSpPr>
            <p:cNvPr id="3" name="TextBox 8">
              <a:extLst>
                <a:ext uri="{FF2B5EF4-FFF2-40B4-BE49-F238E27FC236}">
                  <a16:creationId xmlns:a16="http://schemas.microsoft.com/office/drawing/2014/main" id="{59B0FC36-8AC8-866A-1516-CA3C32451385}"/>
                </a:ext>
              </a:extLst>
            </p:cNvPr>
            <p:cNvSpPr txBox="1"/>
            <p:nvPr/>
          </p:nvSpPr>
          <p:spPr>
            <a:xfrm>
              <a:off x="6005775" y="883486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rgbClr val="0265A1"/>
                  </a:solidFill>
                  <a:cs typeface="Arial" pitchFamily="34" charset="0"/>
                </a:rPr>
                <a:t>01</a:t>
              </a:r>
              <a:endParaRPr lang="ko-KR" altLang="en-US" sz="3600" b="1" dirty="0">
                <a:solidFill>
                  <a:srgbClr val="0265A1"/>
                </a:solidFill>
                <a:cs typeface="Arial" pitchFamily="34" charset="0"/>
              </a:endParaRPr>
            </a:p>
          </p:txBody>
        </p:sp>
        <p:sp>
          <p:nvSpPr>
            <p:cNvPr id="4" name="TextBox 9">
              <a:extLst>
                <a:ext uri="{FF2B5EF4-FFF2-40B4-BE49-F238E27FC236}">
                  <a16:creationId xmlns:a16="http://schemas.microsoft.com/office/drawing/2014/main" id="{87389D87-B1DA-3E90-EA56-17280A8CC1AF}"/>
                </a:ext>
              </a:extLst>
            </p:cNvPr>
            <p:cNvSpPr txBox="1"/>
            <p:nvPr/>
          </p:nvSpPr>
          <p:spPr>
            <a:xfrm>
              <a:off x="6963871" y="1021985"/>
              <a:ext cx="4507692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GB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Presentation</a:t>
              </a:r>
              <a:r>
                <a:rPr lang="en-GB" altLang="ko-KR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Layout Clean Text Slide</a:t>
              </a:r>
              <a:endParaRPr lang="ko-KR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cxnSp>
          <p:nvCxnSpPr>
            <p:cNvPr id="5" name="직선 연결선 12">
              <a:extLst>
                <a:ext uri="{FF2B5EF4-FFF2-40B4-BE49-F238E27FC236}">
                  <a16:creationId xmlns:a16="http://schemas.microsoft.com/office/drawing/2014/main" id="{CAEDF179-8CEC-5BF3-8BD9-C0DDFB800105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1531969"/>
              <a:ext cx="5375563" cy="0"/>
            </a:xfrm>
            <a:prstGeom prst="line">
              <a:avLst/>
            </a:prstGeom>
            <a:ln w="38100">
              <a:solidFill>
                <a:srgbClr val="2242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그룹 32">
              <a:extLst>
                <a:ext uri="{FF2B5EF4-FFF2-40B4-BE49-F238E27FC236}">
                  <a16:creationId xmlns:a16="http://schemas.microsoft.com/office/drawing/2014/main" id="{42875C25-FB7A-8176-71AF-34B558BAF330}"/>
                </a:ext>
              </a:extLst>
            </p:cNvPr>
            <p:cNvGrpSpPr/>
            <p:nvPr/>
          </p:nvGrpSpPr>
          <p:grpSpPr>
            <a:xfrm>
              <a:off x="7183960" y="1666162"/>
              <a:ext cx="4287603" cy="276999"/>
              <a:chOff x="6963871" y="1666162"/>
              <a:chExt cx="4287603" cy="276999"/>
            </a:xfrm>
          </p:grpSpPr>
          <p:sp>
            <p:nvSpPr>
              <p:cNvPr id="11" name="TextBox 6">
                <a:extLst>
                  <a:ext uri="{FF2B5EF4-FFF2-40B4-BE49-F238E27FC236}">
                    <a16:creationId xmlns:a16="http://schemas.microsoft.com/office/drawing/2014/main" id="{9DF25986-69D6-E210-6DD1-842FD9DCF06A}"/>
                  </a:ext>
                </a:extLst>
              </p:cNvPr>
              <p:cNvSpPr txBox="1"/>
              <p:nvPr/>
            </p:nvSpPr>
            <p:spPr>
              <a:xfrm>
                <a:off x="6963871" y="1666162"/>
                <a:ext cx="280279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8600" indent="-228600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Modern  PowerPoint  Presentation  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cxnSp>
            <p:nvCxnSpPr>
              <p:cNvPr id="12" name="직선 연결선 29">
                <a:extLst>
                  <a:ext uri="{FF2B5EF4-FFF2-40B4-BE49-F238E27FC236}">
                    <a16:creationId xmlns:a16="http://schemas.microsoft.com/office/drawing/2014/main" id="{9B8EE2CF-E21D-CE86-2F0F-99F2C6B8D1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06000" y="1804661"/>
                <a:ext cx="715471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31">
                <a:extLst>
                  <a:ext uri="{FF2B5EF4-FFF2-40B4-BE49-F238E27FC236}">
                    <a16:creationId xmlns:a16="http://schemas.microsoft.com/office/drawing/2014/main" id="{16DA1765-229B-936A-0DBA-F14D5AAE160B}"/>
                  </a:ext>
                </a:extLst>
              </p:cNvPr>
              <p:cNvSpPr txBox="1"/>
              <p:nvPr/>
            </p:nvSpPr>
            <p:spPr>
              <a:xfrm>
                <a:off x="10760808" y="1666162"/>
                <a:ext cx="49066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5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7" name="그룹 33">
              <a:extLst>
                <a:ext uri="{FF2B5EF4-FFF2-40B4-BE49-F238E27FC236}">
                  <a16:creationId xmlns:a16="http://schemas.microsoft.com/office/drawing/2014/main" id="{69F9BDC6-1E45-3190-2459-8DFCD89B82AA}"/>
                </a:ext>
              </a:extLst>
            </p:cNvPr>
            <p:cNvGrpSpPr/>
            <p:nvPr/>
          </p:nvGrpSpPr>
          <p:grpSpPr>
            <a:xfrm>
              <a:off x="7183960" y="2046191"/>
              <a:ext cx="4287603" cy="276999"/>
              <a:chOff x="6963871" y="1666162"/>
              <a:chExt cx="4287603" cy="276999"/>
            </a:xfrm>
          </p:grpSpPr>
          <p:sp>
            <p:nvSpPr>
              <p:cNvPr id="8" name="TextBox 34">
                <a:extLst>
                  <a:ext uri="{FF2B5EF4-FFF2-40B4-BE49-F238E27FC236}">
                    <a16:creationId xmlns:a16="http://schemas.microsoft.com/office/drawing/2014/main" id="{D2863CF6-2DC9-61B1-FEBD-3AB36E5AFAEC}"/>
                  </a:ext>
                </a:extLst>
              </p:cNvPr>
              <p:cNvSpPr txBox="1"/>
              <p:nvPr/>
            </p:nvSpPr>
            <p:spPr>
              <a:xfrm>
                <a:off x="6963871" y="1666162"/>
                <a:ext cx="280279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8600" indent="-228600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Modern  PowerPoint  Presentation  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cxnSp>
            <p:nvCxnSpPr>
              <p:cNvPr id="9" name="직선 연결선 35">
                <a:extLst>
                  <a:ext uri="{FF2B5EF4-FFF2-40B4-BE49-F238E27FC236}">
                    <a16:creationId xmlns:a16="http://schemas.microsoft.com/office/drawing/2014/main" id="{8BBF8645-56DC-2B17-B8D6-5695D95CF78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06000" y="1804661"/>
                <a:ext cx="715471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36">
                <a:extLst>
                  <a:ext uri="{FF2B5EF4-FFF2-40B4-BE49-F238E27FC236}">
                    <a16:creationId xmlns:a16="http://schemas.microsoft.com/office/drawing/2014/main" id="{4FE885E5-A7D1-7A95-726C-46D0D93709C2}"/>
                  </a:ext>
                </a:extLst>
              </p:cNvPr>
              <p:cNvSpPr txBox="1"/>
              <p:nvPr/>
            </p:nvSpPr>
            <p:spPr>
              <a:xfrm>
                <a:off x="10760808" y="1666162"/>
                <a:ext cx="49066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10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14" name="그룹 38">
            <a:extLst>
              <a:ext uri="{FF2B5EF4-FFF2-40B4-BE49-F238E27FC236}">
                <a16:creationId xmlns:a16="http://schemas.microsoft.com/office/drawing/2014/main" id="{4F0C5C06-4868-81A2-5240-3D583EED4A21}"/>
              </a:ext>
            </a:extLst>
          </p:cNvPr>
          <p:cNvGrpSpPr/>
          <p:nvPr/>
        </p:nvGrpSpPr>
        <p:grpSpPr>
          <a:xfrm>
            <a:off x="3221935" y="3128531"/>
            <a:ext cx="5465788" cy="1439704"/>
            <a:chOff x="6005775" y="883486"/>
            <a:chExt cx="5465788" cy="1439704"/>
          </a:xfrm>
        </p:grpSpPr>
        <p:sp>
          <p:nvSpPr>
            <p:cNvPr id="15" name="TextBox 39">
              <a:extLst>
                <a:ext uri="{FF2B5EF4-FFF2-40B4-BE49-F238E27FC236}">
                  <a16:creationId xmlns:a16="http://schemas.microsoft.com/office/drawing/2014/main" id="{ED83FC17-E314-A8BC-89F2-EBC3792CB937}"/>
                </a:ext>
              </a:extLst>
            </p:cNvPr>
            <p:cNvSpPr txBox="1"/>
            <p:nvPr/>
          </p:nvSpPr>
          <p:spPr>
            <a:xfrm>
              <a:off x="6005775" y="883486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rgbClr val="224271"/>
                  </a:solidFill>
                  <a:cs typeface="Arial" pitchFamily="34" charset="0"/>
                </a:rPr>
                <a:t>02</a:t>
              </a:r>
              <a:endParaRPr lang="ko-KR" altLang="en-US" sz="3600" b="1" dirty="0">
                <a:solidFill>
                  <a:srgbClr val="224271"/>
                </a:solidFill>
                <a:cs typeface="Arial" pitchFamily="34" charset="0"/>
              </a:endParaRPr>
            </a:p>
          </p:txBody>
        </p:sp>
        <p:sp>
          <p:nvSpPr>
            <p:cNvPr id="16" name="TextBox 40">
              <a:extLst>
                <a:ext uri="{FF2B5EF4-FFF2-40B4-BE49-F238E27FC236}">
                  <a16:creationId xmlns:a16="http://schemas.microsoft.com/office/drawing/2014/main" id="{27004584-06C3-6009-ABC8-ADC30EB587BD}"/>
                </a:ext>
              </a:extLst>
            </p:cNvPr>
            <p:cNvSpPr txBox="1"/>
            <p:nvPr/>
          </p:nvSpPr>
          <p:spPr>
            <a:xfrm>
              <a:off x="6963871" y="1021985"/>
              <a:ext cx="4507692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GB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Presentation</a:t>
              </a:r>
              <a:r>
                <a:rPr lang="en-GB" altLang="ko-KR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Layout Clean Text Slide</a:t>
              </a:r>
              <a:endParaRPr lang="ko-KR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cxnSp>
          <p:nvCxnSpPr>
            <p:cNvPr id="17" name="직선 연결선 41">
              <a:extLst>
                <a:ext uri="{FF2B5EF4-FFF2-40B4-BE49-F238E27FC236}">
                  <a16:creationId xmlns:a16="http://schemas.microsoft.com/office/drawing/2014/main" id="{21A007F6-EADC-840E-7CEA-C541459B33EE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1531969"/>
              <a:ext cx="5375563" cy="0"/>
            </a:xfrm>
            <a:prstGeom prst="line">
              <a:avLst/>
            </a:prstGeom>
            <a:ln w="38100">
              <a:solidFill>
                <a:srgbClr val="2242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그룹 42">
              <a:extLst>
                <a:ext uri="{FF2B5EF4-FFF2-40B4-BE49-F238E27FC236}">
                  <a16:creationId xmlns:a16="http://schemas.microsoft.com/office/drawing/2014/main" id="{4F373162-D094-66B9-36A4-802CF3B01E3E}"/>
                </a:ext>
              </a:extLst>
            </p:cNvPr>
            <p:cNvGrpSpPr/>
            <p:nvPr/>
          </p:nvGrpSpPr>
          <p:grpSpPr>
            <a:xfrm>
              <a:off x="7183960" y="1666162"/>
              <a:ext cx="4287603" cy="276999"/>
              <a:chOff x="6963871" y="1666162"/>
              <a:chExt cx="4287603" cy="276999"/>
            </a:xfrm>
          </p:grpSpPr>
          <p:sp>
            <p:nvSpPr>
              <p:cNvPr id="23" name="TextBox 47">
                <a:extLst>
                  <a:ext uri="{FF2B5EF4-FFF2-40B4-BE49-F238E27FC236}">
                    <a16:creationId xmlns:a16="http://schemas.microsoft.com/office/drawing/2014/main" id="{99E430CD-B18A-E5AE-E52D-2CBC0D211511}"/>
                  </a:ext>
                </a:extLst>
              </p:cNvPr>
              <p:cNvSpPr txBox="1"/>
              <p:nvPr/>
            </p:nvSpPr>
            <p:spPr>
              <a:xfrm>
                <a:off x="6963871" y="1666162"/>
                <a:ext cx="280279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8600" indent="-228600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Modern  PowerPoint  Presentation  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cxnSp>
            <p:nvCxnSpPr>
              <p:cNvPr id="24" name="직선 연결선 48">
                <a:extLst>
                  <a:ext uri="{FF2B5EF4-FFF2-40B4-BE49-F238E27FC236}">
                    <a16:creationId xmlns:a16="http://schemas.microsoft.com/office/drawing/2014/main" id="{4AC4006F-5A2D-69B2-C5E6-038FC860D4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06000" y="1804661"/>
                <a:ext cx="715471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49">
                <a:extLst>
                  <a:ext uri="{FF2B5EF4-FFF2-40B4-BE49-F238E27FC236}">
                    <a16:creationId xmlns:a16="http://schemas.microsoft.com/office/drawing/2014/main" id="{1D3FADDE-201C-B9E7-DC51-1F667F5A5212}"/>
                  </a:ext>
                </a:extLst>
              </p:cNvPr>
              <p:cNvSpPr txBox="1"/>
              <p:nvPr/>
            </p:nvSpPr>
            <p:spPr>
              <a:xfrm>
                <a:off x="10760808" y="1666162"/>
                <a:ext cx="49066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19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9" name="그룹 43">
              <a:extLst>
                <a:ext uri="{FF2B5EF4-FFF2-40B4-BE49-F238E27FC236}">
                  <a16:creationId xmlns:a16="http://schemas.microsoft.com/office/drawing/2014/main" id="{6FCD344B-8ABC-E74A-6F63-5D0242128D34}"/>
                </a:ext>
              </a:extLst>
            </p:cNvPr>
            <p:cNvGrpSpPr/>
            <p:nvPr/>
          </p:nvGrpSpPr>
          <p:grpSpPr>
            <a:xfrm>
              <a:off x="7183960" y="2046191"/>
              <a:ext cx="4287603" cy="276999"/>
              <a:chOff x="6963871" y="1666162"/>
              <a:chExt cx="4287603" cy="276999"/>
            </a:xfrm>
          </p:grpSpPr>
          <p:sp>
            <p:nvSpPr>
              <p:cNvPr id="20" name="TextBox 44">
                <a:extLst>
                  <a:ext uri="{FF2B5EF4-FFF2-40B4-BE49-F238E27FC236}">
                    <a16:creationId xmlns:a16="http://schemas.microsoft.com/office/drawing/2014/main" id="{8B44175D-60F5-8160-1727-C0ED02EC66F3}"/>
                  </a:ext>
                </a:extLst>
              </p:cNvPr>
              <p:cNvSpPr txBox="1"/>
              <p:nvPr/>
            </p:nvSpPr>
            <p:spPr>
              <a:xfrm>
                <a:off x="6963871" y="1666162"/>
                <a:ext cx="280279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8600" indent="-228600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Modern  PowerPoint  Presentation  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cxnSp>
            <p:nvCxnSpPr>
              <p:cNvPr id="21" name="직선 연결선 45">
                <a:extLst>
                  <a:ext uri="{FF2B5EF4-FFF2-40B4-BE49-F238E27FC236}">
                    <a16:creationId xmlns:a16="http://schemas.microsoft.com/office/drawing/2014/main" id="{F15386BC-E330-A514-0963-9A087F6C48C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06000" y="1804661"/>
                <a:ext cx="715471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46">
                <a:extLst>
                  <a:ext uri="{FF2B5EF4-FFF2-40B4-BE49-F238E27FC236}">
                    <a16:creationId xmlns:a16="http://schemas.microsoft.com/office/drawing/2014/main" id="{3B086C1C-358A-68CB-E3E2-5096CE619521}"/>
                  </a:ext>
                </a:extLst>
              </p:cNvPr>
              <p:cNvSpPr txBox="1"/>
              <p:nvPr/>
            </p:nvSpPr>
            <p:spPr>
              <a:xfrm>
                <a:off x="10760808" y="1666162"/>
                <a:ext cx="49066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28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26" name="그룹 50">
            <a:extLst>
              <a:ext uri="{FF2B5EF4-FFF2-40B4-BE49-F238E27FC236}">
                <a16:creationId xmlns:a16="http://schemas.microsoft.com/office/drawing/2014/main" id="{2B975FA1-CCAF-C1A8-CB41-09FA97996855}"/>
              </a:ext>
            </a:extLst>
          </p:cNvPr>
          <p:cNvGrpSpPr/>
          <p:nvPr/>
        </p:nvGrpSpPr>
        <p:grpSpPr>
          <a:xfrm>
            <a:off x="3221935" y="4722790"/>
            <a:ext cx="5465788" cy="1439704"/>
            <a:chOff x="6005775" y="883486"/>
            <a:chExt cx="5465788" cy="1439704"/>
          </a:xfrm>
        </p:grpSpPr>
        <p:sp>
          <p:nvSpPr>
            <p:cNvPr id="27" name="TextBox 51">
              <a:extLst>
                <a:ext uri="{FF2B5EF4-FFF2-40B4-BE49-F238E27FC236}">
                  <a16:creationId xmlns:a16="http://schemas.microsoft.com/office/drawing/2014/main" id="{481A6505-5C82-718D-FCE1-6450C8C47EA1}"/>
                </a:ext>
              </a:extLst>
            </p:cNvPr>
            <p:cNvSpPr txBox="1"/>
            <p:nvPr/>
          </p:nvSpPr>
          <p:spPr>
            <a:xfrm>
              <a:off x="6005775" y="883486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rgbClr val="0265A1"/>
                  </a:solidFill>
                  <a:cs typeface="Arial" pitchFamily="34" charset="0"/>
                </a:rPr>
                <a:t>03</a:t>
              </a:r>
              <a:endParaRPr lang="ko-KR" altLang="en-US" sz="3600" b="1" dirty="0">
                <a:solidFill>
                  <a:srgbClr val="0265A1"/>
                </a:solidFill>
                <a:cs typeface="Arial" pitchFamily="34" charset="0"/>
              </a:endParaRPr>
            </a:p>
          </p:txBody>
        </p:sp>
        <p:sp>
          <p:nvSpPr>
            <p:cNvPr id="28" name="TextBox 52">
              <a:extLst>
                <a:ext uri="{FF2B5EF4-FFF2-40B4-BE49-F238E27FC236}">
                  <a16:creationId xmlns:a16="http://schemas.microsoft.com/office/drawing/2014/main" id="{C6EADC9B-EE0E-2B04-801F-F62B0A208332}"/>
                </a:ext>
              </a:extLst>
            </p:cNvPr>
            <p:cNvSpPr txBox="1"/>
            <p:nvPr/>
          </p:nvSpPr>
          <p:spPr>
            <a:xfrm>
              <a:off x="6963871" y="1021985"/>
              <a:ext cx="4507692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GB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Presentation</a:t>
              </a:r>
              <a:r>
                <a:rPr lang="en-GB" altLang="ko-KR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Layout Clean Text Slide</a:t>
              </a:r>
              <a:endParaRPr lang="ko-KR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cxnSp>
          <p:nvCxnSpPr>
            <p:cNvPr id="29" name="직선 연결선 53">
              <a:extLst>
                <a:ext uri="{FF2B5EF4-FFF2-40B4-BE49-F238E27FC236}">
                  <a16:creationId xmlns:a16="http://schemas.microsoft.com/office/drawing/2014/main" id="{17A00A67-05A2-2939-8486-949403CB3569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1531969"/>
              <a:ext cx="5375563" cy="0"/>
            </a:xfrm>
            <a:prstGeom prst="line">
              <a:avLst/>
            </a:prstGeom>
            <a:ln w="38100">
              <a:solidFill>
                <a:srgbClr val="2242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그룹 54">
              <a:extLst>
                <a:ext uri="{FF2B5EF4-FFF2-40B4-BE49-F238E27FC236}">
                  <a16:creationId xmlns:a16="http://schemas.microsoft.com/office/drawing/2014/main" id="{49839217-4AC5-2C09-EB84-451AC79A8CAB}"/>
                </a:ext>
              </a:extLst>
            </p:cNvPr>
            <p:cNvGrpSpPr/>
            <p:nvPr/>
          </p:nvGrpSpPr>
          <p:grpSpPr>
            <a:xfrm>
              <a:off x="7183960" y="1666162"/>
              <a:ext cx="4287603" cy="276999"/>
              <a:chOff x="6963871" y="1666162"/>
              <a:chExt cx="4287603" cy="276999"/>
            </a:xfrm>
          </p:grpSpPr>
          <p:sp>
            <p:nvSpPr>
              <p:cNvPr id="35" name="TextBox 59">
                <a:extLst>
                  <a:ext uri="{FF2B5EF4-FFF2-40B4-BE49-F238E27FC236}">
                    <a16:creationId xmlns:a16="http://schemas.microsoft.com/office/drawing/2014/main" id="{40CFCD3F-3205-E9F3-D109-A6051583C115}"/>
                  </a:ext>
                </a:extLst>
              </p:cNvPr>
              <p:cNvSpPr txBox="1"/>
              <p:nvPr/>
            </p:nvSpPr>
            <p:spPr>
              <a:xfrm>
                <a:off x="6963871" y="1666162"/>
                <a:ext cx="280279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8600" indent="-228600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Modern  PowerPoint  Presentation  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cxnSp>
            <p:nvCxnSpPr>
              <p:cNvPr id="36" name="직선 연결선 60">
                <a:extLst>
                  <a:ext uri="{FF2B5EF4-FFF2-40B4-BE49-F238E27FC236}">
                    <a16:creationId xmlns:a16="http://schemas.microsoft.com/office/drawing/2014/main" id="{8F3EFFB7-7717-CAF2-8A11-BCA2EAD394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06000" y="1804661"/>
                <a:ext cx="715471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Box 61">
                <a:extLst>
                  <a:ext uri="{FF2B5EF4-FFF2-40B4-BE49-F238E27FC236}">
                    <a16:creationId xmlns:a16="http://schemas.microsoft.com/office/drawing/2014/main" id="{313574AF-8806-91FA-B29A-D349D237791C}"/>
                  </a:ext>
                </a:extLst>
              </p:cNvPr>
              <p:cNvSpPr txBox="1"/>
              <p:nvPr/>
            </p:nvSpPr>
            <p:spPr>
              <a:xfrm>
                <a:off x="10760808" y="1666162"/>
                <a:ext cx="49066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36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31" name="그룹 55">
              <a:extLst>
                <a:ext uri="{FF2B5EF4-FFF2-40B4-BE49-F238E27FC236}">
                  <a16:creationId xmlns:a16="http://schemas.microsoft.com/office/drawing/2014/main" id="{2365E854-CDD6-4B4D-3376-AE653D5AC644}"/>
                </a:ext>
              </a:extLst>
            </p:cNvPr>
            <p:cNvGrpSpPr/>
            <p:nvPr/>
          </p:nvGrpSpPr>
          <p:grpSpPr>
            <a:xfrm>
              <a:off x="7183960" y="2046191"/>
              <a:ext cx="4287603" cy="276999"/>
              <a:chOff x="6963871" y="1666162"/>
              <a:chExt cx="4287603" cy="276999"/>
            </a:xfrm>
          </p:grpSpPr>
          <p:sp>
            <p:nvSpPr>
              <p:cNvPr id="32" name="TextBox 56">
                <a:extLst>
                  <a:ext uri="{FF2B5EF4-FFF2-40B4-BE49-F238E27FC236}">
                    <a16:creationId xmlns:a16="http://schemas.microsoft.com/office/drawing/2014/main" id="{41FEF4B7-24DF-2CDF-7D89-A96BF180D235}"/>
                  </a:ext>
                </a:extLst>
              </p:cNvPr>
              <p:cNvSpPr txBox="1"/>
              <p:nvPr/>
            </p:nvSpPr>
            <p:spPr>
              <a:xfrm>
                <a:off x="6963871" y="1666162"/>
                <a:ext cx="280279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8600" indent="-228600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Modern  PowerPoint  Presentation  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cxnSp>
            <p:nvCxnSpPr>
              <p:cNvPr id="33" name="직선 연결선 57">
                <a:extLst>
                  <a:ext uri="{FF2B5EF4-FFF2-40B4-BE49-F238E27FC236}">
                    <a16:creationId xmlns:a16="http://schemas.microsoft.com/office/drawing/2014/main" id="{D4B7AB14-3D73-CF80-D0A8-6253816AD1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06000" y="1804661"/>
                <a:ext cx="715471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58">
                <a:extLst>
                  <a:ext uri="{FF2B5EF4-FFF2-40B4-BE49-F238E27FC236}">
                    <a16:creationId xmlns:a16="http://schemas.microsoft.com/office/drawing/2014/main" id="{F81ECF08-5925-2D4E-F2A7-EECF58D7E44A}"/>
                  </a:ext>
                </a:extLst>
              </p:cNvPr>
              <p:cNvSpPr txBox="1"/>
              <p:nvPr/>
            </p:nvSpPr>
            <p:spPr>
              <a:xfrm>
                <a:off x="10760808" y="1666162"/>
                <a:ext cx="49066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44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46" name="TextBox 3">
            <a:extLst>
              <a:ext uri="{FF2B5EF4-FFF2-40B4-BE49-F238E27FC236}">
                <a16:creationId xmlns:a16="http://schemas.microsoft.com/office/drawing/2014/main" id="{DF39ADC8-C076-9030-FA42-0EBD3444273B}"/>
              </a:ext>
            </a:extLst>
          </p:cNvPr>
          <p:cNvSpPr txBox="1"/>
          <p:nvPr/>
        </p:nvSpPr>
        <p:spPr>
          <a:xfrm>
            <a:off x="3572812" y="310525"/>
            <a:ext cx="572213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AGENDA</a:t>
            </a:r>
            <a:r>
              <a:rPr lang="en-US" altLang="ko-KR" sz="4400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4400" dirty="0">
                <a:solidFill>
                  <a:srgbClr val="224271"/>
                </a:solidFill>
                <a:cs typeface="Arial" pitchFamily="34" charset="0"/>
              </a:rPr>
              <a:t>STYLE</a:t>
            </a:r>
            <a:endParaRPr lang="ko-KR" altLang="en-US" sz="4400" dirty="0">
              <a:solidFill>
                <a:srgbClr val="224271"/>
              </a:solidFill>
              <a:cs typeface="Arial" pitchFamily="34" charset="0"/>
            </a:endParaRPr>
          </a:p>
        </p:txBody>
      </p:sp>
      <p:cxnSp>
        <p:nvCxnSpPr>
          <p:cNvPr id="48" name="Conector recto 47">
            <a:extLst>
              <a:ext uri="{FF2B5EF4-FFF2-40B4-BE49-F238E27FC236}">
                <a16:creationId xmlns:a16="http://schemas.microsoft.com/office/drawing/2014/main" id="{5BC1A46B-FC6C-B915-9865-E718C5D30852}"/>
              </a:ext>
            </a:extLst>
          </p:cNvPr>
          <p:cNvCxnSpPr/>
          <p:nvPr/>
        </p:nvCxnSpPr>
        <p:spPr>
          <a:xfrm>
            <a:off x="2923184" y="1085121"/>
            <a:ext cx="6226628" cy="0"/>
          </a:xfrm>
          <a:prstGeom prst="line">
            <a:avLst/>
          </a:prstGeom>
          <a:ln w="28575">
            <a:solidFill>
              <a:srgbClr val="0265A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48">
            <a:extLst>
              <a:ext uri="{FF2B5EF4-FFF2-40B4-BE49-F238E27FC236}">
                <a16:creationId xmlns:a16="http://schemas.microsoft.com/office/drawing/2014/main" id="{E48E9AC7-7E69-C48B-F4D0-7C23A1D6DA5E}"/>
              </a:ext>
            </a:extLst>
          </p:cNvPr>
          <p:cNvCxnSpPr/>
          <p:nvPr/>
        </p:nvCxnSpPr>
        <p:spPr>
          <a:xfrm>
            <a:off x="3061070" y="1193979"/>
            <a:ext cx="6226628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Imagen 39">
            <a:extLst>
              <a:ext uri="{FF2B5EF4-FFF2-40B4-BE49-F238E27FC236}">
                <a16:creationId xmlns:a16="http://schemas.microsoft.com/office/drawing/2014/main" id="{D8EB51C9-7630-F04F-EC08-061AE0A9AD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6" y="1890496"/>
            <a:ext cx="3259224" cy="4990200"/>
          </a:xfrm>
          <a:prstGeom prst="rect">
            <a:avLst/>
          </a:prstGeom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id="{42F1E4AD-2EC7-D1FB-7D27-45A77182AD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344" y="-10148"/>
            <a:ext cx="3181656" cy="4871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355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ree woman face psychosis illustration">
            <a:extLst>
              <a:ext uri="{FF2B5EF4-FFF2-40B4-BE49-F238E27FC236}">
                <a16:creationId xmlns:a16="http://schemas.microsoft.com/office/drawing/2014/main" id="{059E507A-5F3C-6AB4-29B8-CA59F5895E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8"/>
          <a:stretch/>
        </p:blipFill>
        <p:spPr bwMode="auto">
          <a:xfrm>
            <a:off x="1181100" y="305742"/>
            <a:ext cx="9829800" cy="655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">
            <a:extLst>
              <a:ext uri="{FF2B5EF4-FFF2-40B4-BE49-F238E27FC236}">
                <a16:creationId xmlns:a16="http://schemas.microsoft.com/office/drawing/2014/main" id="{CA28A7AF-531D-A44B-B85C-68FF8FEE2D0E}"/>
              </a:ext>
            </a:extLst>
          </p:cNvPr>
          <p:cNvSpPr txBox="1"/>
          <p:nvPr/>
        </p:nvSpPr>
        <p:spPr>
          <a:xfrm>
            <a:off x="1076354" y="59607"/>
            <a:ext cx="488798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TIMELINES </a:t>
            </a:r>
            <a:r>
              <a:rPr lang="en-US" altLang="ko-KR" sz="3600" dirty="0">
                <a:solidFill>
                  <a:srgbClr val="224271"/>
                </a:solidFill>
                <a:cs typeface="Arial" pitchFamily="34" charset="0"/>
              </a:rPr>
              <a:t>STYLE</a:t>
            </a:r>
            <a:endParaRPr lang="ko-KR" altLang="en-US" sz="3600" dirty="0">
              <a:solidFill>
                <a:srgbClr val="224271"/>
              </a:solidFill>
              <a:cs typeface="Arial" pitchFamily="34" charset="0"/>
            </a:endParaRPr>
          </a:p>
        </p:txBody>
      </p:sp>
      <p:grpSp>
        <p:nvGrpSpPr>
          <p:cNvPr id="30" name="Group 22">
            <a:extLst>
              <a:ext uri="{FF2B5EF4-FFF2-40B4-BE49-F238E27FC236}">
                <a16:creationId xmlns:a16="http://schemas.microsoft.com/office/drawing/2014/main" id="{FE32C842-9EBB-6090-7BDD-0F460DB9094D}"/>
              </a:ext>
            </a:extLst>
          </p:cNvPr>
          <p:cNvGrpSpPr/>
          <p:nvPr/>
        </p:nvGrpSpPr>
        <p:grpSpPr>
          <a:xfrm>
            <a:off x="9595984" y="5660539"/>
            <a:ext cx="2117549" cy="891719"/>
            <a:chOff x="6210997" y="1433695"/>
            <a:chExt cx="1457348" cy="919630"/>
          </a:xfrm>
        </p:grpSpPr>
        <p:sp>
          <p:nvSpPr>
            <p:cNvPr id="31" name="TextBox 34">
              <a:extLst>
                <a:ext uri="{FF2B5EF4-FFF2-40B4-BE49-F238E27FC236}">
                  <a16:creationId xmlns:a16="http://schemas.microsoft.com/office/drawing/2014/main" id="{F12B429A-DDB2-9204-023F-6FD9380702C1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5">
              <a:extLst>
                <a:ext uri="{FF2B5EF4-FFF2-40B4-BE49-F238E27FC236}">
                  <a16:creationId xmlns:a16="http://schemas.microsoft.com/office/drawing/2014/main" id="{018A0933-F732-B062-E209-699EF92C2044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22">
            <a:extLst>
              <a:ext uri="{FF2B5EF4-FFF2-40B4-BE49-F238E27FC236}">
                <a16:creationId xmlns:a16="http://schemas.microsoft.com/office/drawing/2014/main" id="{7CC8E44E-E378-FAF9-6FB4-C2B27098C883}"/>
              </a:ext>
            </a:extLst>
          </p:cNvPr>
          <p:cNvGrpSpPr/>
          <p:nvPr/>
        </p:nvGrpSpPr>
        <p:grpSpPr>
          <a:xfrm>
            <a:off x="9606206" y="3822166"/>
            <a:ext cx="2117549" cy="891719"/>
            <a:chOff x="6210997" y="1433695"/>
            <a:chExt cx="1457348" cy="919630"/>
          </a:xfrm>
        </p:grpSpPr>
        <p:sp>
          <p:nvSpPr>
            <p:cNvPr id="21" name="TextBox 34">
              <a:extLst>
                <a:ext uri="{FF2B5EF4-FFF2-40B4-BE49-F238E27FC236}">
                  <a16:creationId xmlns:a16="http://schemas.microsoft.com/office/drawing/2014/main" id="{A10F7F5D-417C-E1A5-1FB9-92CBDB199887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35">
              <a:extLst>
                <a:ext uri="{FF2B5EF4-FFF2-40B4-BE49-F238E27FC236}">
                  <a16:creationId xmlns:a16="http://schemas.microsoft.com/office/drawing/2014/main" id="{17930E8B-DB70-88AD-E49F-4D314D163213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22">
            <a:extLst>
              <a:ext uri="{FF2B5EF4-FFF2-40B4-BE49-F238E27FC236}">
                <a16:creationId xmlns:a16="http://schemas.microsoft.com/office/drawing/2014/main" id="{E1AD7C1D-4C65-46E6-15B0-AD18D4C384B3}"/>
              </a:ext>
            </a:extLst>
          </p:cNvPr>
          <p:cNvGrpSpPr/>
          <p:nvPr/>
        </p:nvGrpSpPr>
        <p:grpSpPr>
          <a:xfrm>
            <a:off x="9573111" y="2195210"/>
            <a:ext cx="2117549" cy="891719"/>
            <a:chOff x="6210997" y="1433695"/>
            <a:chExt cx="1457348" cy="919630"/>
          </a:xfrm>
        </p:grpSpPr>
        <p:sp>
          <p:nvSpPr>
            <p:cNvPr id="11" name="TextBox 34">
              <a:extLst>
                <a:ext uri="{FF2B5EF4-FFF2-40B4-BE49-F238E27FC236}">
                  <a16:creationId xmlns:a16="http://schemas.microsoft.com/office/drawing/2014/main" id="{4A05682E-783A-9EEF-7EC1-5C78FF94AFC9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35">
              <a:extLst>
                <a:ext uri="{FF2B5EF4-FFF2-40B4-BE49-F238E27FC236}">
                  <a16:creationId xmlns:a16="http://schemas.microsoft.com/office/drawing/2014/main" id="{ECA6C0C1-1852-9CF6-5DC5-5391AF6792CA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2">
            <a:extLst>
              <a:ext uri="{FF2B5EF4-FFF2-40B4-BE49-F238E27FC236}">
                <a16:creationId xmlns:a16="http://schemas.microsoft.com/office/drawing/2014/main" id="{D7B0CDCA-5602-15EB-6857-0C64C7954FF7}"/>
              </a:ext>
            </a:extLst>
          </p:cNvPr>
          <p:cNvGrpSpPr/>
          <p:nvPr/>
        </p:nvGrpSpPr>
        <p:grpSpPr>
          <a:xfrm>
            <a:off x="408707" y="4737399"/>
            <a:ext cx="2117549" cy="891719"/>
            <a:chOff x="6210997" y="1433695"/>
            <a:chExt cx="1457348" cy="919630"/>
          </a:xfrm>
        </p:grpSpPr>
        <p:sp>
          <p:nvSpPr>
            <p:cNvPr id="26" name="TextBox 34">
              <a:extLst>
                <a:ext uri="{FF2B5EF4-FFF2-40B4-BE49-F238E27FC236}">
                  <a16:creationId xmlns:a16="http://schemas.microsoft.com/office/drawing/2014/main" id="{435C8FDF-CF87-3160-DE2A-382B00DAE5E8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35">
              <a:extLst>
                <a:ext uri="{FF2B5EF4-FFF2-40B4-BE49-F238E27FC236}">
                  <a16:creationId xmlns:a16="http://schemas.microsoft.com/office/drawing/2014/main" id="{A1AB341D-7B35-08DE-A16C-84ED1488605F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22">
            <a:extLst>
              <a:ext uri="{FF2B5EF4-FFF2-40B4-BE49-F238E27FC236}">
                <a16:creationId xmlns:a16="http://schemas.microsoft.com/office/drawing/2014/main" id="{0B393639-FA01-3D95-7E1A-C80AB22D181B}"/>
              </a:ext>
            </a:extLst>
          </p:cNvPr>
          <p:cNvGrpSpPr/>
          <p:nvPr/>
        </p:nvGrpSpPr>
        <p:grpSpPr>
          <a:xfrm>
            <a:off x="425370" y="2897917"/>
            <a:ext cx="2117549" cy="891719"/>
            <a:chOff x="6210997" y="1433695"/>
            <a:chExt cx="1457348" cy="919630"/>
          </a:xfrm>
        </p:grpSpPr>
        <p:sp>
          <p:nvSpPr>
            <p:cNvPr id="16" name="TextBox 34">
              <a:extLst>
                <a:ext uri="{FF2B5EF4-FFF2-40B4-BE49-F238E27FC236}">
                  <a16:creationId xmlns:a16="http://schemas.microsoft.com/office/drawing/2014/main" id="{82F5490B-C81C-CDB7-039F-D262C11C1CB8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35">
              <a:extLst>
                <a:ext uri="{FF2B5EF4-FFF2-40B4-BE49-F238E27FC236}">
                  <a16:creationId xmlns:a16="http://schemas.microsoft.com/office/drawing/2014/main" id="{2333291E-9195-0DEF-862D-96E91009BA84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Chevron 2">
            <a:extLst>
              <a:ext uri="{FF2B5EF4-FFF2-40B4-BE49-F238E27FC236}">
                <a16:creationId xmlns:a16="http://schemas.microsoft.com/office/drawing/2014/main" id="{C2353C1E-1BE9-767D-9C1F-11397FEB1D0B}"/>
              </a:ext>
            </a:extLst>
          </p:cNvPr>
          <p:cNvSpPr/>
          <p:nvPr/>
        </p:nvSpPr>
        <p:spPr>
          <a:xfrm>
            <a:off x="7459629" y="5721178"/>
            <a:ext cx="2117549" cy="685940"/>
          </a:xfrm>
          <a:prstGeom prst="chevron">
            <a:avLst>
              <a:gd name="adj" fmla="val 43652"/>
            </a:avLst>
          </a:prstGeom>
          <a:solidFill>
            <a:schemeClr val="bg1"/>
          </a:solidFill>
          <a:ln w="38100">
            <a:solidFill>
              <a:srgbClr val="2242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9" name="직사각형 113">
            <a:extLst>
              <a:ext uri="{FF2B5EF4-FFF2-40B4-BE49-F238E27FC236}">
                <a16:creationId xmlns:a16="http://schemas.microsoft.com/office/drawing/2014/main" id="{5A8CE146-5ECF-0160-60CB-E9CFAB239B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7681" y="5879483"/>
            <a:ext cx="7253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2023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Chevron 2">
            <a:extLst>
              <a:ext uri="{FF2B5EF4-FFF2-40B4-BE49-F238E27FC236}">
                <a16:creationId xmlns:a16="http://schemas.microsoft.com/office/drawing/2014/main" id="{CCA7B3FD-ACD2-E365-CB12-2CCC12207B63}"/>
              </a:ext>
            </a:extLst>
          </p:cNvPr>
          <p:cNvSpPr/>
          <p:nvPr/>
        </p:nvSpPr>
        <p:spPr>
          <a:xfrm flipH="1">
            <a:off x="2542916" y="4840289"/>
            <a:ext cx="2117549" cy="685940"/>
          </a:xfrm>
          <a:prstGeom prst="chevron">
            <a:avLst>
              <a:gd name="adj" fmla="val 39420"/>
            </a:avLst>
          </a:prstGeom>
          <a:solidFill>
            <a:schemeClr val="bg1"/>
          </a:solidFill>
          <a:ln w="38100">
            <a:solidFill>
              <a:srgbClr val="0265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4" name="직사각형 113">
            <a:extLst>
              <a:ext uri="{FF2B5EF4-FFF2-40B4-BE49-F238E27FC236}">
                <a16:creationId xmlns:a16="http://schemas.microsoft.com/office/drawing/2014/main" id="{F4C22457-0F8E-FE03-3383-1B96B9C593D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116169" y="4998594"/>
            <a:ext cx="7253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2022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Chevron 2">
            <a:extLst>
              <a:ext uri="{FF2B5EF4-FFF2-40B4-BE49-F238E27FC236}">
                <a16:creationId xmlns:a16="http://schemas.microsoft.com/office/drawing/2014/main" id="{338B9881-2FDE-E2F8-D043-C5F988FF67D7}"/>
              </a:ext>
            </a:extLst>
          </p:cNvPr>
          <p:cNvSpPr/>
          <p:nvPr/>
        </p:nvSpPr>
        <p:spPr>
          <a:xfrm>
            <a:off x="7469851" y="3882805"/>
            <a:ext cx="2117549" cy="685940"/>
          </a:xfrm>
          <a:prstGeom prst="chevron">
            <a:avLst>
              <a:gd name="adj" fmla="val 43652"/>
            </a:avLst>
          </a:prstGeom>
          <a:solidFill>
            <a:schemeClr val="bg1"/>
          </a:solidFill>
          <a:ln w="38100">
            <a:solidFill>
              <a:srgbClr val="2242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9" name="직사각형 113">
            <a:extLst>
              <a:ext uri="{FF2B5EF4-FFF2-40B4-BE49-F238E27FC236}">
                <a16:creationId xmlns:a16="http://schemas.microsoft.com/office/drawing/2014/main" id="{E6CD9E4E-DFEF-B294-BD75-9D4FA8848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7903" y="4041110"/>
            <a:ext cx="7253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2021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Chevron 2">
            <a:extLst>
              <a:ext uri="{FF2B5EF4-FFF2-40B4-BE49-F238E27FC236}">
                <a16:creationId xmlns:a16="http://schemas.microsoft.com/office/drawing/2014/main" id="{29528C78-170A-8FFE-F652-E69852D436A7}"/>
              </a:ext>
            </a:extLst>
          </p:cNvPr>
          <p:cNvSpPr/>
          <p:nvPr/>
        </p:nvSpPr>
        <p:spPr>
          <a:xfrm flipH="1">
            <a:off x="2559579" y="3000807"/>
            <a:ext cx="2117549" cy="685940"/>
          </a:xfrm>
          <a:prstGeom prst="chevron">
            <a:avLst>
              <a:gd name="adj" fmla="val 39420"/>
            </a:avLst>
          </a:prstGeom>
          <a:solidFill>
            <a:schemeClr val="bg1"/>
          </a:solidFill>
          <a:ln w="38100">
            <a:solidFill>
              <a:srgbClr val="0265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Chevron 2">
            <a:extLst>
              <a:ext uri="{FF2B5EF4-FFF2-40B4-BE49-F238E27FC236}">
                <a16:creationId xmlns:a16="http://schemas.microsoft.com/office/drawing/2014/main" id="{666D83CC-51DF-7E2A-05F2-F711F5319F97}"/>
              </a:ext>
            </a:extLst>
          </p:cNvPr>
          <p:cNvSpPr/>
          <p:nvPr/>
        </p:nvSpPr>
        <p:spPr>
          <a:xfrm>
            <a:off x="7465784" y="2255849"/>
            <a:ext cx="2117549" cy="685940"/>
          </a:xfrm>
          <a:prstGeom prst="chevron">
            <a:avLst>
              <a:gd name="adj" fmla="val 43652"/>
            </a:avLst>
          </a:prstGeom>
          <a:solidFill>
            <a:schemeClr val="bg1"/>
          </a:solidFill>
          <a:ln w="38100">
            <a:solidFill>
              <a:srgbClr val="2242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9" name="직사각형 113">
            <a:extLst>
              <a:ext uri="{FF2B5EF4-FFF2-40B4-BE49-F238E27FC236}">
                <a16:creationId xmlns:a16="http://schemas.microsoft.com/office/drawing/2014/main" id="{9605B712-082F-C53A-F4A2-B01CB04AAB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4808" y="2414154"/>
            <a:ext cx="7253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2019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직사각형 113">
            <a:extLst>
              <a:ext uri="{FF2B5EF4-FFF2-40B4-BE49-F238E27FC236}">
                <a16:creationId xmlns:a16="http://schemas.microsoft.com/office/drawing/2014/main" id="{009F921A-56D1-5E06-231E-2F7B2BF3DC9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132832" y="3159112"/>
            <a:ext cx="7253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2020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Isosceles Triangle 51">
            <a:extLst>
              <a:ext uri="{FF2B5EF4-FFF2-40B4-BE49-F238E27FC236}">
                <a16:creationId xmlns:a16="http://schemas.microsoft.com/office/drawing/2014/main" id="{659C30FE-B35B-FF2E-7C42-223CFC42D930}"/>
              </a:ext>
            </a:extLst>
          </p:cNvPr>
          <p:cNvSpPr/>
          <p:nvPr/>
        </p:nvSpPr>
        <p:spPr>
          <a:xfrm>
            <a:off x="3927379" y="3209611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rgbClr val="2242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Rounded Rectangle 5">
            <a:extLst>
              <a:ext uri="{FF2B5EF4-FFF2-40B4-BE49-F238E27FC236}">
                <a16:creationId xmlns:a16="http://schemas.microsoft.com/office/drawing/2014/main" id="{8967FC72-C883-589E-9BEA-4E67E8A49853}"/>
              </a:ext>
            </a:extLst>
          </p:cNvPr>
          <p:cNvSpPr/>
          <p:nvPr/>
        </p:nvSpPr>
        <p:spPr>
          <a:xfrm flipH="1">
            <a:off x="7915263" y="2428091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rgbClr val="026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Rectangle 16">
            <a:extLst>
              <a:ext uri="{FF2B5EF4-FFF2-40B4-BE49-F238E27FC236}">
                <a16:creationId xmlns:a16="http://schemas.microsoft.com/office/drawing/2014/main" id="{EAC38B38-E5B4-19D0-372E-6BFCA56E58CD}"/>
              </a:ext>
            </a:extLst>
          </p:cNvPr>
          <p:cNvSpPr/>
          <p:nvPr/>
        </p:nvSpPr>
        <p:spPr>
          <a:xfrm rot="2700000">
            <a:off x="8004257" y="5809322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rgbClr val="026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Freeform 18">
            <a:extLst>
              <a:ext uri="{FF2B5EF4-FFF2-40B4-BE49-F238E27FC236}">
                <a16:creationId xmlns:a16="http://schemas.microsoft.com/office/drawing/2014/main" id="{65AC1BA5-068A-D3F5-82E5-5B826E1CDCB0}"/>
              </a:ext>
            </a:extLst>
          </p:cNvPr>
          <p:cNvSpPr/>
          <p:nvPr/>
        </p:nvSpPr>
        <p:spPr>
          <a:xfrm>
            <a:off x="3852860" y="4966315"/>
            <a:ext cx="427438" cy="34497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rgbClr val="2242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Oval 21">
            <a:extLst>
              <a:ext uri="{FF2B5EF4-FFF2-40B4-BE49-F238E27FC236}">
                <a16:creationId xmlns:a16="http://schemas.microsoft.com/office/drawing/2014/main" id="{F54D9203-BB1A-7B5E-5F76-2CB3D6DCCE2D}"/>
              </a:ext>
            </a:extLst>
          </p:cNvPr>
          <p:cNvSpPr>
            <a:spLocks noChangeAspect="1"/>
          </p:cNvSpPr>
          <p:nvPr/>
        </p:nvSpPr>
        <p:spPr>
          <a:xfrm>
            <a:off x="7910395" y="4053594"/>
            <a:ext cx="396491" cy="39980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rgbClr val="026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0295B33E-AA95-7C96-147C-296904E4D578}"/>
              </a:ext>
            </a:extLst>
          </p:cNvPr>
          <p:cNvCxnSpPr/>
          <p:nvPr/>
        </p:nvCxnSpPr>
        <p:spPr>
          <a:xfrm>
            <a:off x="600175" y="696800"/>
            <a:ext cx="6226628" cy="0"/>
          </a:xfrm>
          <a:prstGeom prst="line">
            <a:avLst/>
          </a:prstGeom>
          <a:ln w="28575">
            <a:solidFill>
              <a:srgbClr val="0265A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2C3FFAFA-7E60-D0EC-8925-61308BD0F5C5}"/>
              </a:ext>
            </a:extLst>
          </p:cNvPr>
          <p:cNvCxnSpPr/>
          <p:nvPr/>
        </p:nvCxnSpPr>
        <p:spPr>
          <a:xfrm>
            <a:off x="738061" y="805658"/>
            <a:ext cx="6226628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9483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ersona cubriendo emociones, buscando identidad">
            <a:extLst>
              <a:ext uri="{FF2B5EF4-FFF2-40B4-BE49-F238E27FC236}">
                <a16:creationId xmlns:a16="http://schemas.microsoft.com/office/drawing/2014/main" id="{477564E4-0CCF-B597-5092-94101A9CE3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6"/>
          <a:stretch/>
        </p:blipFill>
        <p:spPr bwMode="auto">
          <a:xfrm>
            <a:off x="0" y="1101791"/>
            <a:ext cx="7688878" cy="610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33">
            <a:extLst>
              <a:ext uri="{FF2B5EF4-FFF2-40B4-BE49-F238E27FC236}">
                <a16:creationId xmlns:a16="http://schemas.microsoft.com/office/drawing/2014/main" id="{E2447800-C661-A36D-4531-1921D958C69A}"/>
              </a:ext>
            </a:extLst>
          </p:cNvPr>
          <p:cNvGrpSpPr/>
          <p:nvPr/>
        </p:nvGrpSpPr>
        <p:grpSpPr>
          <a:xfrm>
            <a:off x="6688348" y="4438955"/>
            <a:ext cx="1804059" cy="1766620"/>
            <a:chOff x="395534" y="3520014"/>
            <a:chExt cx="3972999" cy="2199874"/>
          </a:xfrm>
          <a:noFill/>
        </p:grpSpPr>
        <p:sp>
          <p:nvSpPr>
            <p:cNvPr id="3" name="TextBox 156">
              <a:extLst>
                <a:ext uri="{FF2B5EF4-FFF2-40B4-BE49-F238E27FC236}">
                  <a16:creationId xmlns:a16="http://schemas.microsoft.com/office/drawing/2014/main" id="{FDEA61E8-8985-5C36-B4D9-A5223323B433}"/>
                </a:ext>
              </a:extLst>
            </p:cNvPr>
            <p:cNvSpPr txBox="1"/>
            <p:nvPr/>
          </p:nvSpPr>
          <p:spPr>
            <a:xfrm>
              <a:off x="395534" y="3520014"/>
              <a:ext cx="3972999" cy="421583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 dirty="0">
                  <a:solidFill>
                    <a:srgbClr val="0265A1"/>
                  </a:solidFill>
                  <a:cs typeface="Arial" pitchFamily="34" charset="0"/>
                </a:rPr>
                <a:t>Content  Here</a:t>
              </a:r>
              <a:endParaRPr lang="ko-KR" altLang="en-US" sz="1600" b="1" dirty="0">
                <a:solidFill>
                  <a:srgbClr val="0265A1"/>
                </a:solidFill>
                <a:cs typeface="Arial" pitchFamily="34" charset="0"/>
              </a:endParaRPr>
            </a:p>
          </p:txBody>
        </p:sp>
        <p:sp>
          <p:nvSpPr>
            <p:cNvPr id="4" name="TextBox 157">
              <a:extLst>
                <a:ext uri="{FF2B5EF4-FFF2-40B4-BE49-F238E27FC236}">
                  <a16:creationId xmlns:a16="http://schemas.microsoft.com/office/drawing/2014/main" id="{D677D222-501E-6E24-A206-983EB23D5246}"/>
                </a:ext>
              </a:extLst>
            </p:cNvPr>
            <p:cNvSpPr txBox="1"/>
            <p:nvPr/>
          </p:nvSpPr>
          <p:spPr>
            <a:xfrm>
              <a:off x="395536" y="3995231"/>
              <a:ext cx="3972997" cy="172465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grpSp>
        <p:nvGrpSpPr>
          <p:cNvPr id="5" name="Group 24">
            <a:extLst>
              <a:ext uri="{FF2B5EF4-FFF2-40B4-BE49-F238E27FC236}">
                <a16:creationId xmlns:a16="http://schemas.microsoft.com/office/drawing/2014/main" id="{7E1AC657-960B-9433-B1D0-D3BA3870693A}"/>
              </a:ext>
            </a:extLst>
          </p:cNvPr>
          <p:cNvGrpSpPr/>
          <p:nvPr/>
        </p:nvGrpSpPr>
        <p:grpSpPr>
          <a:xfrm>
            <a:off x="8963777" y="4438955"/>
            <a:ext cx="1804059" cy="1766620"/>
            <a:chOff x="395534" y="3520014"/>
            <a:chExt cx="3972999" cy="2199874"/>
          </a:xfrm>
          <a:noFill/>
        </p:grpSpPr>
        <p:sp>
          <p:nvSpPr>
            <p:cNvPr id="6" name="TextBox 159">
              <a:extLst>
                <a:ext uri="{FF2B5EF4-FFF2-40B4-BE49-F238E27FC236}">
                  <a16:creationId xmlns:a16="http://schemas.microsoft.com/office/drawing/2014/main" id="{CDAA628A-6D73-95BD-A520-C4018FB67486}"/>
                </a:ext>
              </a:extLst>
            </p:cNvPr>
            <p:cNvSpPr txBox="1"/>
            <p:nvPr/>
          </p:nvSpPr>
          <p:spPr>
            <a:xfrm>
              <a:off x="395534" y="3520014"/>
              <a:ext cx="3972999" cy="421583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 dirty="0">
                  <a:solidFill>
                    <a:srgbClr val="0265A1"/>
                  </a:solidFill>
                  <a:cs typeface="Arial" pitchFamily="34" charset="0"/>
                </a:rPr>
                <a:t>Content  Here</a:t>
              </a:r>
              <a:endParaRPr lang="ko-KR" altLang="en-US" sz="1600" b="1" dirty="0">
                <a:solidFill>
                  <a:srgbClr val="0265A1"/>
                </a:solidFill>
                <a:cs typeface="Arial" pitchFamily="34" charset="0"/>
              </a:endParaRPr>
            </a:p>
          </p:txBody>
        </p:sp>
        <p:sp>
          <p:nvSpPr>
            <p:cNvPr id="7" name="TextBox 160">
              <a:extLst>
                <a:ext uri="{FF2B5EF4-FFF2-40B4-BE49-F238E27FC236}">
                  <a16:creationId xmlns:a16="http://schemas.microsoft.com/office/drawing/2014/main" id="{D5F92372-2D0B-3B5A-D1DF-DD81C1BE0591}"/>
                </a:ext>
              </a:extLst>
            </p:cNvPr>
            <p:cNvSpPr txBox="1"/>
            <p:nvPr/>
          </p:nvSpPr>
          <p:spPr>
            <a:xfrm>
              <a:off x="395536" y="3995231"/>
              <a:ext cx="3972997" cy="172465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sp>
        <p:nvSpPr>
          <p:cNvPr id="9" name="TextBox 162">
            <a:extLst>
              <a:ext uri="{FF2B5EF4-FFF2-40B4-BE49-F238E27FC236}">
                <a16:creationId xmlns:a16="http://schemas.microsoft.com/office/drawing/2014/main" id="{1327F061-6CB5-DA04-D4D4-D89C0EDE60EB}"/>
              </a:ext>
            </a:extLst>
          </p:cNvPr>
          <p:cNvSpPr txBox="1"/>
          <p:nvPr/>
        </p:nvSpPr>
        <p:spPr>
          <a:xfrm>
            <a:off x="8076963" y="3508743"/>
            <a:ext cx="2527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cs typeface="Arial" pitchFamily="34" charset="0"/>
              </a:rPr>
              <a:t>Get a modern PowerPoint  Presentation that is beautifully designed. </a:t>
            </a:r>
            <a:endParaRPr lang="ko-KR" altLang="en-US" sz="1200" b="1" dirty="0">
              <a:cs typeface="Arial" pitchFamily="34" charset="0"/>
            </a:endParaRPr>
          </a:p>
        </p:txBody>
      </p:sp>
      <p:sp>
        <p:nvSpPr>
          <p:cNvPr id="10" name="TextBox 163">
            <a:extLst>
              <a:ext uri="{FF2B5EF4-FFF2-40B4-BE49-F238E27FC236}">
                <a16:creationId xmlns:a16="http://schemas.microsoft.com/office/drawing/2014/main" id="{0B6F5F2A-93AB-F04D-FA25-3ADB24579F0D}"/>
              </a:ext>
            </a:extLst>
          </p:cNvPr>
          <p:cNvSpPr txBox="1"/>
          <p:nvPr/>
        </p:nvSpPr>
        <p:spPr>
          <a:xfrm>
            <a:off x="6393313" y="3439437"/>
            <a:ext cx="1482549" cy="738664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4800" b="1" dirty="0">
                <a:solidFill>
                  <a:srgbClr val="224271"/>
                </a:solidFill>
                <a:cs typeface="Arial" pitchFamily="34" charset="0"/>
              </a:rPr>
              <a:t>$350</a:t>
            </a:r>
            <a:endParaRPr lang="ko-KR" altLang="en-US" sz="4800" b="1" dirty="0">
              <a:solidFill>
                <a:srgbClr val="224271"/>
              </a:solidFill>
              <a:cs typeface="Arial" pitchFamily="34" charset="0"/>
            </a:endParaRPr>
          </a:p>
        </p:txBody>
      </p:sp>
      <p:sp>
        <p:nvSpPr>
          <p:cNvPr id="11" name="Forma libre: forma 10">
            <a:extLst>
              <a:ext uri="{FF2B5EF4-FFF2-40B4-BE49-F238E27FC236}">
                <a16:creationId xmlns:a16="http://schemas.microsoft.com/office/drawing/2014/main" id="{EA779A9B-5A29-452F-505A-8FED3D9A2C0A}"/>
              </a:ext>
            </a:extLst>
          </p:cNvPr>
          <p:cNvSpPr/>
          <p:nvPr/>
        </p:nvSpPr>
        <p:spPr>
          <a:xfrm flipH="1" flipV="1">
            <a:off x="0" y="0"/>
            <a:ext cx="2048132" cy="1881316"/>
          </a:xfrm>
          <a:custGeom>
            <a:avLst/>
            <a:gdLst>
              <a:gd name="connsiteX0" fmla="*/ 1709866 w 2048132"/>
              <a:gd name="connsiteY0" fmla="*/ 0 h 1881316"/>
              <a:gd name="connsiteX1" fmla="*/ 1884690 w 2048132"/>
              <a:gd name="connsiteY1" fmla="*/ 8828 h 1881316"/>
              <a:gd name="connsiteX2" fmla="*/ 2048132 w 2048132"/>
              <a:gd name="connsiteY2" fmla="*/ 33772 h 1881316"/>
              <a:gd name="connsiteX3" fmla="*/ 2048132 w 2048132"/>
              <a:gd name="connsiteY3" fmla="*/ 1881316 h 1881316"/>
              <a:gd name="connsiteX4" fmla="*/ 8658 w 2048132"/>
              <a:gd name="connsiteY4" fmla="*/ 1881316 h 1881316"/>
              <a:gd name="connsiteX5" fmla="*/ 0 w 2048132"/>
              <a:gd name="connsiteY5" fmla="*/ 1709866 h 1881316"/>
              <a:gd name="connsiteX6" fmla="*/ 1709866 w 2048132"/>
              <a:gd name="connsiteY6" fmla="*/ 0 h 1881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48132" h="1881316">
                <a:moveTo>
                  <a:pt x="1709866" y="0"/>
                </a:moveTo>
                <a:cubicBezTo>
                  <a:pt x="1768887" y="0"/>
                  <a:pt x="1827209" y="2991"/>
                  <a:pt x="1884690" y="8828"/>
                </a:cubicBezTo>
                <a:lnTo>
                  <a:pt x="2048132" y="33772"/>
                </a:lnTo>
                <a:lnTo>
                  <a:pt x="2048132" y="1881316"/>
                </a:lnTo>
                <a:lnTo>
                  <a:pt x="8658" y="1881316"/>
                </a:lnTo>
                <a:lnTo>
                  <a:pt x="0" y="1709866"/>
                </a:lnTo>
                <a:cubicBezTo>
                  <a:pt x="0" y="765533"/>
                  <a:pt x="765533" y="0"/>
                  <a:pt x="1709866" y="0"/>
                </a:cubicBezTo>
                <a:close/>
              </a:path>
            </a:pathLst>
          </a:custGeom>
          <a:solidFill>
            <a:srgbClr val="2242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PE"/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F88B2512-5F26-5666-F0FE-015199148348}"/>
              </a:ext>
            </a:extLst>
          </p:cNvPr>
          <p:cNvGrpSpPr/>
          <p:nvPr/>
        </p:nvGrpSpPr>
        <p:grpSpPr>
          <a:xfrm>
            <a:off x="867171" y="236626"/>
            <a:ext cx="4001334" cy="1408064"/>
            <a:chOff x="2397347" y="1363403"/>
            <a:chExt cx="2006507" cy="706087"/>
          </a:xfrm>
        </p:grpSpPr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1B61F9F7-EAE6-6975-4813-3585BA2F5EBF}"/>
                </a:ext>
              </a:extLst>
            </p:cNvPr>
            <p:cNvGrpSpPr/>
            <p:nvPr/>
          </p:nvGrpSpPr>
          <p:grpSpPr>
            <a:xfrm>
              <a:off x="3969273" y="1363403"/>
              <a:ext cx="434581" cy="687891"/>
              <a:chOff x="7814686" y="1087844"/>
              <a:chExt cx="434581" cy="687891"/>
            </a:xfrm>
          </p:grpSpPr>
          <p:sp>
            <p:nvSpPr>
              <p:cNvPr id="55" name="Google Shape;782;p36">
                <a:extLst>
                  <a:ext uri="{FF2B5EF4-FFF2-40B4-BE49-F238E27FC236}">
                    <a16:creationId xmlns:a16="http://schemas.microsoft.com/office/drawing/2014/main" id="{F2F4D061-74C2-A162-E966-69915873F5EA}"/>
                  </a:ext>
                </a:extLst>
              </p:cNvPr>
              <p:cNvSpPr/>
              <p:nvPr/>
            </p:nvSpPr>
            <p:spPr>
              <a:xfrm>
                <a:off x="7841830" y="1087844"/>
                <a:ext cx="360929" cy="523091"/>
              </a:xfrm>
              <a:custGeom>
                <a:avLst/>
                <a:gdLst/>
                <a:ahLst/>
                <a:cxnLst/>
                <a:rect l="l" t="t" r="r" b="b"/>
                <a:pathLst>
                  <a:path w="4082" h="5916" extrusionOk="0">
                    <a:moveTo>
                      <a:pt x="1984" y="0"/>
                    </a:moveTo>
                    <a:cubicBezTo>
                      <a:pt x="1091" y="0"/>
                      <a:pt x="267" y="583"/>
                      <a:pt x="0" y="1483"/>
                    </a:cubicBezTo>
                    <a:lnTo>
                      <a:pt x="1094" y="1809"/>
                    </a:lnTo>
                    <a:cubicBezTo>
                      <a:pt x="1213" y="1404"/>
                      <a:pt x="1581" y="1144"/>
                      <a:pt x="1982" y="1144"/>
                    </a:cubicBezTo>
                    <a:cubicBezTo>
                      <a:pt x="2070" y="1144"/>
                      <a:pt x="2160" y="1157"/>
                      <a:pt x="2249" y="1183"/>
                    </a:cubicBezTo>
                    <a:cubicBezTo>
                      <a:pt x="2586" y="1282"/>
                      <a:pt x="2823" y="1556"/>
                      <a:pt x="2893" y="1882"/>
                    </a:cubicBezTo>
                    <a:cubicBezTo>
                      <a:pt x="2926" y="2028"/>
                      <a:pt x="2922" y="2182"/>
                      <a:pt x="2874" y="2339"/>
                    </a:cubicBezTo>
                    <a:cubicBezTo>
                      <a:pt x="2755" y="2744"/>
                      <a:pt x="2388" y="3005"/>
                      <a:pt x="1985" y="3005"/>
                    </a:cubicBezTo>
                    <a:cubicBezTo>
                      <a:pt x="1930" y="3005"/>
                      <a:pt x="1874" y="3000"/>
                      <a:pt x="1818" y="2990"/>
                    </a:cubicBezTo>
                    <a:lnTo>
                      <a:pt x="1105" y="2778"/>
                    </a:lnTo>
                    <a:lnTo>
                      <a:pt x="969" y="3249"/>
                    </a:lnTo>
                    <a:lnTo>
                      <a:pt x="278" y="5590"/>
                    </a:lnTo>
                    <a:lnTo>
                      <a:pt x="1371" y="5915"/>
                    </a:lnTo>
                    <a:lnTo>
                      <a:pt x="1916" y="4076"/>
                    </a:lnTo>
                    <a:cubicBezTo>
                      <a:pt x="2041" y="4111"/>
                      <a:pt x="2165" y="4128"/>
                      <a:pt x="2286" y="4128"/>
                    </a:cubicBezTo>
                    <a:cubicBezTo>
                      <a:pt x="3052" y="4128"/>
                      <a:pt x="3735" y="3465"/>
                      <a:pt x="3971" y="2661"/>
                    </a:cubicBezTo>
                    <a:cubicBezTo>
                      <a:pt x="4074" y="2317"/>
                      <a:pt x="4081" y="1969"/>
                      <a:pt x="4012" y="1644"/>
                    </a:cubicBezTo>
                    <a:cubicBezTo>
                      <a:pt x="3862" y="927"/>
                      <a:pt x="3328" y="309"/>
                      <a:pt x="2575" y="86"/>
                    </a:cubicBezTo>
                    <a:cubicBezTo>
                      <a:pt x="2378" y="28"/>
                      <a:pt x="2179" y="0"/>
                      <a:pt x="1984" y="0"/>
                    </a:cubicBezTo>
                    <a:close/>
                  </a:path>
                </a:pathLst>
              </a:custGeom>
              <a:solidFill>
                <a:srgbClr val="30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56" name="Google Shape;783;p36">
                <a:extLst>
                  <a:ext uri="{FF2B5EF4-FFF2-40B4-BE49-F238E27FC236}">
                    <a16:creationId xmlns:a16="http://schemas.microsoft.com/office/drawing/2014/main" id="{01ECF1F8-3B86-AEFC-8FC9-1FC2F6A01ACE}"/>
                  </a:ext>
                </a:extLst>
              </p:cNvPr>
              <p:cNvSpPr/>
              <p:nvPr/>
            </p:nvSpPr>
            <p:spPr>
              <a:xfrm>
                <a:off x="7814686" y="1639567"/>
                <a:ext cx="136166" cy="122637"/>
              </a:xfrm>
              <a:custGeom>
                <a:avLst/>
                <a:gdLst/>
                <a:ahLst/>
                <a:cxnLst/>
                <a:rect l="l" t="t" r="r" b="b"/>
                <a:pathLst>
                  <a:path w="1540" h="1387" extrusionOk="0">
                    <a:moveTo>
                      <a:pt x="773" y="1"/>
                    </a:moveTo>
                    <a:cubicBezTo>
                      <a:pt x="475" y="1"/>
                      <a:pt x="200" y="198"/>
                      <a:pt x="110" y="498"/>
                    </a:cubicBezTo>
                    <a:cubicBezTo>
                      <a:pt x="0" y="863"/>
                      <a:pt x="208" y="1247"/>
                      <a:pt x="574" y="1357"/>
                    </a:cubicBezTo>
                    <a:cubicBezTo>
                      <a:pt x="640" y="1377"/>
                      <a:pt x="706" y="1386"/>
                      <a:pt x="771" y="1386"/>
                    </a:cubicBezTo>
                    <a:cubicBezTo>
                      <a:pt x="1070" y="1386"/>
                      <a:pt x="1347" y="1189"/>
                      <a:pt x="1437" y="889"/>
                    </a:cubicBezTo>
                    <a:cubicBezTo>
                      <a:pt x="1540" y="523"/>
                      <a:pt x="1335" y="139"/>
                      <a:pt x="969" y="30"/>
                    </a:cubicBezTo>
                    <a:cubicBezTo>
                      <a:pt x="904" y="10"/>
                      <a:pt x="838" y="1"/>
                      <a:pt x="773" y="1"/>
                    </a:cubicBezTo>
                    <a:close/>
                  </a:path>
                </a:pathLst>
              </a:custGeom>
              <a:solidFill>
                <a:srgbClr val="30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57" name="Google Shape;784;p36">
                <a:extLst>
                  <a:ext uri="{FF2B5EF4-FFF2-40B4-BE49-F238E27FC236}">
                    <a16:creationId xmlns:a16="http://schemas.microsoft.com/office/drawing/2014/main" id="{0B4E1A18-D538-2C97-79A9-D94A85FD03DF}"/>
                  </a:ext>
                </a:extLst>
              </p:cNvPr>
              <p:cNvSpPr/>
              <p:nvPr/>
            </p:nvSpPr>
            <p:spPr>
              <a:xfrm>
                <a:off x="7888338" y="1101106"/>
                <a:ext cx="360929" cy="523001"/>
              </a:xfrm>
              <a:custGeom>
                <a:avLst/>
                <a:gdLst/>
                <a:ahLst/>
                <a:cxnLst/>
                <a:rect l="l" t="t" r="r" b="b"/>
                <a:pathLst>
                  <a:path w="4082" h="5915" extrusionOk="0">
                    <a:moveTo>
                      <a:pt x="1983" y="0"/>
                    </a:moveTo>
                    <a:cubicBezTo>
                      <a:pt x="1089" y="0"/>
                      <a:pt x="265" y="586"/>
                      <a:pt x="1" y="1487"/>
                    </a:cubicBezTo>
                    <a:lnTo>
                      <a:pt x="1090" y="1808"/>
                    </a:lnTo>
                    <a:cubicBezTo>
                      <a:pt x="1210" y="1404"/>
                      <a:pt x="1581" y="1144"/>
                      <a:pt x="1982" y="1144"/>
                    </a:cubicBezTo>
                    <a:cubicBezTo>
                      <a:pt x="2071" y="1144"/>
                      <a:pt x="2161" y="1157"/>
                      <a:pt x="2250" y="1183"/>
                    </a:cubicBezTo>
                    <a:cubicBezTo>
                      <a:pt x="2586" y="1286"/>
                      <a:pt x="2824" y="1560"/>
                      <a:pt x="2893" y="1882"/>
                    </a:cubicBezTo>
                    <a:cubicBezTo>
                      <a:pt x="2926" y="2028"/>
                      <a:pt x="2919" y="2185"/>
                      <a:pt x="2875" y="2339"/>
                    </a:cubicBezTo>
                    <a:cubicBezTo>
                      <a:pt x="2753" y="2744"/>
                      <a:pt x="2385" y="3005"/>
                      <a:pt x="1984" y="3005"/>
                    </a:cubicBezTo>
                    <a:cubicBezTo>
                      <a:pt x="1929" y="3005"/>
                      <a:pt x="1874" y="3000"/>
                      <a:pt x="1818" y="2990"/>
                    </a:cubicBezTo>
                    <a:lnTo>
                      <a:pt x="1105" y="2777"/>
                    </a:lnTo>
                    <a:lnTo>
                      <a:pt x="970" y="3249"/>
                    </a:lnTo>
                    <a:lnTo>
                      <a:pt x="279" y="5590"/>
                    </a:lnTo>
                    <a:lnTo>
                      <a:pt x="1372" y="5915"/>
                    </a:lnTo>
                    <a:lnTo>
                      <a:pt x="1913" y="4076"/>
                    </a:lnTo>
                    <a:cubicBezTo>
                      <a:pt x="2040" y="4113"/>
                      <a:pt x="2165" y="4130"/>
                      <a:pt x="2289" y="4130"/>
                    </a:cubicBezTo>
                    <a:cubicBezTo>
                      <a:pt x="3052" y="4130"/>
                      <a:pt x="3733" y="3463"/>
                      <a:pt x="3972" y="2660"/>
                    </a:cubicBezTo>
                    <a:cubicBezTo>
                      <a:pt x="4071" y="2317"/>
                      <a:pt x="4082" y="1969"/>
                      <a:pt x="4012" y="1644"/>
                    </a:cubicBezTo>
                    <a:cubicBezTo>
                      <a:pt x="3862" y="927"/>
                      <a:pt x="3328" y="309"/>
                      <a:pt x="2571" y="86"/>
                    </a:cubicBezTo>
                    <a:cubicBezTo>
                      <a:pt x="2375" y="28"/>
                      <a:pt x="2178" y="0"/>
                      <a:pt x="1983" y="0"/>
                    </a:cubicBezTo>
                    <a:close/>
                  </a:path>
                </a:pathLst>
              </a:custGeom>
              <a:solidFill>
                <a:srgbClr val="0265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58" name="Google Shape;785;p36">
                <a:extLst>
                  <a:ext uri="{FF2B5EF4-FFF2-40B4-BE49-F238E27FC236}">
                    <a16:creationId xmlns:a16="http://schemas.microsoft.com/office/drawing/2014/main" id="{6179D206-2A56-2F35-4667-3859D5CD1559}"/>
                  </a:ext>
                </a:extLst>
              </p:cNvPr>
              <p:cNvSpPr/>
              <p:nvPr/>
            </p:nvSpPr>
            <p:spPr>
              <a:xfrm>
                <a:off x="7860840" y="1653450"/>
                <a:ext cx="136254" cy="122285"/>
              </a:xfrm>
              <a:custGeom>
                <a:avLst/>
                <a:gdLst/>
                <a:ahLst/>
                <a:cxnLst/>
                <a:rect l="l" t="t" r="r" b="b"/>
                <a:pathLst>
                  <a:path w="1541" h="1383" extrusionOk="0">
                    <a:moveTo>
                      <a:pt x="772" y="1"/>
                    </a:moveTo>
                    <a:cubicBezTo>
                      <a:pt x="475" y="1"/>
                      <a:pt x="201" y="195"/>
                      <a:pt x="111" y="494"/>
                    </a:cubicBezTo>
                    <a:cubicBezTo>
                      <a:pt x="1" y="860"/>
                      <a:pt x="209" y="1244"/>
                      <a:pt x="575" y="1354"/>
                    </a:cubicBezTo>
                    <a:cubicBezTo>
                      <a:pt x="641" y="1374"/>
                      <a:pt x="708" y="1383"/>
                      <a:pt x="773" y="1383"/>
                    </a:cubicBezTo>
                    <a:cubicBezTo>
                      <a:pt x="1071" y="1383"/>
                      <a:pt x="1344" y="1189"/>
                      <a:pt x="1434" y="889"/>
                    </a:cubicBezTo>
                    <a:cubicBezTo>
                      <a:pt x="1540" y="524"/>
                      <a:pt x="1336" y="140"/>
                      <a:pt x="970" y="30"/>
                    </a:cubicBezTo>
                    <a:cubicBezTo>
                      <a:pt x="904" y="10"/>
                      <a:pt x="837" y="1"/>
                      <a:pt x="772" y="1"/>
                    </a:cubicBezTo>
                    <a:close/>
                  </a:path>
                </a:pathLst>
              </a:custGeom>
              <a:solidFill>
                <a:srgbClr val="2242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</p:grpSp>
        <p:grpSp>
          <p:nvGrpSpPr>
            <p:cNvPr id="30" name="Grupo 29">
              <a:extLst>
                <a:ext uri="{FF2B5EF4-FFF2-40B4-BE49-F238E27FC236}">
                  <a16:creationId xmlns:a16="http://schemas.microsoft.com/office/drawing/2014/main" id="{A9D55C11-FBBC-4840-B78A-E918FAC30465}"/>
                </a:ext>
              </a:extLst>
            </p:cNvPr>
            <p:cNvGrpSpPr/>
            <p:nvPr/>
          </p:nvGrpSpPr>
          <p:grpSpPr>
            <a:xfrm>
              <a:off x="2397347" y="1390872"/>
              <a:ext cx="497977" cy="678618"/>
              <a:chOff x="6159600" y="1081654"/>
              <a:chExt cx="497977" cy="678618"/>
            </a:xfrm>
          </p:grpSpPr>
          <p:sp>
            <p:nvSpPr>
              <p:cNvPr id="51" name="Google Shape;786;p36">
                <a:extLst>
                  <a:ext uri="{FF2B5EF4-FFF2-40B4-BE49-F238E27FC236}">
                    <a16:creationId xmlns:a16="http://schemas.microsoft.com/office/drawing/2014/main" id="{65FE2C44-B3A4-D6CE-887F-8CF0C223C64B}"/>
                  </a:ext>
                </a:extLst>
              </p:cNvPr>
              <p:cNvSpPr/>
              <p:nvPr/>
            </p:nvSpPr>
            <p:spPr>
              <a:xfrm>
                <a:off x="6246868" y="1222768"/>
                <a:ext cx="410709" cy="518051"/>
              </a:xfrm>
              <a:custGeom>
                <a:avLst/>
                <a:gdLst/>
                <a:ahLst/>
                <a:cxnLst/>
                <a:rect l="l" t="t" r="r" b="b"/>
                <a:pathLst>
                  <a:path w="4645" h="5859" extrusionOk="0">
                    <a:moveTo>
                      <a:pt x="1317" y="1"/>
                    </a:moveTo>
                    <a:lnTo>
                      <a:pt x="275" y="462"/>
                    </a:lnTo>
                    <a:lnTo>
                      <a:pt x="1054" y="2210"/>
                    </a:lnTo>
                    <a:cubicBezTo>
                      <a:pt x="180" y="2601"/>
                      <a:pt x="0" y="3738"/>
                      <a:pt x="395" y="4627"/>
                    </a:cubicBezTo>
                    <a:cubicBezTo>
                      <a:pt x="542" y="4949"/>
                      <a:pt x="757" y="5219"/>
                      <a:pt x="1021" y="5424"/>
                    </a:cubicBezTo>
                    <a:cubicBezTo>
                      <a:pt x="1382" y="5704"/>
                      <a:pt x="1830" y="5859"/>
                      <a:pt x="2290" y="5859"/>
                    </a:cubicBezTo>
                    <a:cubicBezTo>
                      <a:pt x="2570" y="5859"/>
                      <a:pt x="2855" y="5802"/>
                      <a:pt x="3127" y="5680"/>
                    </a:cubicBezTo>
                    <a:cubicBezTo>
                      <a:pt x="4176" y="5219"/>
                      <a:pt x="4644" y="3994"/>
                      <a:pt x="4184" y="2948"/>
                    </a:cubicBezTo>
                    <a:lnTo>
                      <a:pt x="4184" y="2948"/>
                    </a:lnTo>
                    <a:lnTo>
                      <a:pt x="3142" y="3409"/>
                    </a:lnTo>
                    <a:cubicBezTo>
                      <a:pt x="3346" y="3881"/>
                      <a:pt x="3138" y="4429"/>
                      <a:pt x="2666" y="4634"/>
                    </a:cubicBezTo>
                    <a:cubicBezTo>
                      <a:pt x="2543" y="4688"/>
                      <a:pt x="2414" y="4714"/>
                      <a:pt x="2287" y="4714"/>
                    </a:cubicBezTo>
                    <a:cubicBezTo>
                      <a:pt x="2080" y="4714"/>
                      <a:pt x="1880" y="4645"/>
                      <a:pt x="1719" y="4521"/>
                    </a:cubicBezTo>
                    <a:cubicBezTo>
                      <a:pt x="1602" y="4429"/>
                      <a:pt x="1500" y="4305"/>
                      <a:pt x="1438" y="4159"/>
                    </a:cubicBezTo>
                    <a:cubicBezTo>
                      <a:pt x="1244" y="3720"/>
                      <a:pt x="1416" y="3212"/>
                      <a:pt x="1821" y="2978"/>
                    </a:cubicBezTo>
                    <a:lnTo>
                      <a:pt x="2502" y="2678"/>
                    </a:lnTo>
                    <a:lnTo>
                      <a:pt x="2304" y="2232"/>
                    </a:lnTo>
                    <a:lnTo>
                      <a:pt x="1317" y="1"/>
                    </a:lnTo>
                    <a:close/>
                  </a:path>
                </a:pathLst>
              </a:custGeom>
              <a:solidFill>
                <a:srgbClr val="30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52" name="Google Shape;787;p36">
                <a:extLst>
                  <a:ext uri="{FF2B5EF4-FFF2-40B4-BE49-F238E27FC236}">
                    <a16:creationId xmlns:a16="http://schemas.microsoft.com/office/drawing/2014/main" id="{1AD12673-71D7-03FF-A506-5648F45D1C45}"/>
                  </a:ext>
                </a:extLst>
              </p:cNvPr>
              <p:cNvSpPr/>
              <p:nvPr/>
            </p:nvSpPr>
            <p:spPr>
              <a:xfrm>
                <a:off x="6203898" y="1081654"/>
                <a:ext cx="139084" cy="122285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383" extrusionOk="0">
                    <a:moveTo>
                      <a:pt x="784" y="1"/>
                    </a:moveTo>
                    <a:cubicBezTo>
                      <a:pt x="690" y="1"/>
                      <a:pt x="595" y="20"/>
                      <a:pt x="505" y="61"/>
                    </a:cubicBezTo>
                    <a:cubicBezTo>
                      <a:pt x="157" y="215"/>
                      <a:pt x="0" y="621"/>
                      <a:pt x="154" y="968"/>
                    </a:cubicBezTo>
                    <a:cubicBezTo>
                      <a:pt x="270" y="1230"/>
                      <a:pt x="521" y="1382"/>
                      <a:pt x="785" y="1382"/>
                    </a:cubicBezTo>
                    <a:cubicBezTo>
                      <a:pt x="878" y="1382"/>
                      <a:pt x="973" y="1363"/>
                      <a:pt x="1064" y="1323"/>
                    </a:cubicBezTo>
                    <a:cubicBezTo>
                      <a:pt x="1412" y="1165"/>
                      <a:pt x="1572" y="760"/>
                      <a:pt x="1415" y="412"/>
                    </a:cubicBezTo>
                    <a:cubicBezTo>
                      <a:pt x="1302" y="156"/>
                      <a:pt x="1049" y="1"/>
                      <a:pt x="784" y="1"/>
                    </a:cubicBezTo>
                    <a:close/>
                  </a:path>
                </a:pathLst>
              </a:custGeom>
              <a:solidFill>
                <a:srgbClr val="30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53" name="Google Shape;788;p36">
                <a:extLst>
                  <a:ext uri="{FF2B5EF4-FFF2-40B4-BE49-F238E27FC236}">
                    <a16:creationId xmlns:a16="http://schemas.microsoft.com/office/drawing/2014/main" id="{1156ED30-A3CC-942D-1521-4487CE5765F8}"/>
                  </a:ext>
                </a:extLst>
              </p:cNvPr>
              <p:cNvSpPr/>
              <p:nvPr/>
            </p:nvSpPr>
            <p:spPr>
              <a:xfrm>
                <a:off x="6202925" y="1242221"/>
                <a:ext cx="410709" cy="518051"/>
              </a:xfrm>
              <a:custGeom>
                <a:avLst/>
                <a:gdLst/>
                <a:ahLst/>
                <a:cxnLst/>
                <a:rect l="l" t="t" r="r" b="b"/>
                <a:pathLst>
                  <a:path w="4645" h="5859" extrusionOk="0">
                    <a:moveTo>
                      <a:pt x="1317" y="0"/>
                    </a:moveTo>
                    <a:lnTo>
                      <a:pt x="274" y="461"/>
                    </a:lnTo>
                    <a:lnTo>
                      <a:pt x="1050" y="2209"/>
                    </a:lnTo>
                    <a:cubicBezTo>
                      <a:pt x="183" y="2600"/>
                      <a:pt x="0" y="3738"/>
                      <a:pt x="395" y="4626"/>
                    </a:cubicBezTo>
                    <a:cubicBezTo>
                      <a:pt x="541" y="4948"/>
                      <a:pt x="753" y="5219"/>
                      <a:pt x="1020" y="5423"/>
                    </a:cubicBezTo>
                    <a:cubicBezTo>
                      <a:pt x="1380" y="5703"/>
                      <a:pt x="1828" y="5858"/>
                      <a:pt x="2289" y="5858"/>
                    </a:cubicBezTo>
                    <a:cubicBezTo>
                      <a:pt x="2569" y="5858"/>
                      <a:pt x="2854" y="5801"/>
                      <a:pt x="3127" y="5679"/>
                    </a:cubicBezTo>
                    <a:cubicBezTo>
                      <a:pt x="4172" y="5219"/>
                      <a:pt x="4644" y="3994"/>
                      <a:pt x="4183" y="2948"/>
                    </a:cubicBezTo>
                    <a:lnTo>
                      <a:pt x="4183" y="2948"/>
                    </a:lnTo>
                    <a:lnTo>
                      <a:pt x="3141" y="3408"/>
                    </a:lnTo>
                    <a:cubicBezTo>
                      <a:pt x="3346" y="3880"/>
                      <a:pt x="3134" y="4429"/>
                      <a:pt x="2666" y="4633"/>
                    </a:cubicBezTo>
                    <a:cubicBezTo>
                      <a:pt x="2542" y="4688"/>
                      <a:pt x="2413" y="4713"/>
                      <a:pt x="2287" y="4713"/>
                    </a:cubicBezTo>
                    <a:cubicBezTo>
                      <a:pt x="2080" y="4713"/>
                      <a:pt x="1880" y="4645"/>
                      <a:pt x="1719" y="4520"/>
                    </a:cubicBezTo>
                    <a:cubicBezTo>
                      <a:pt x="1598" y="4429"/>
                      <a:pt x="1499" y="4304"/>
                      <a:pt x="1434" y="4158"/>
                    </a:cubicBezTo>
                    <a:cubicBezTo>
                      <a:pt x="1243" y="3719"/>
                      <a:pt x="1412" y="3211"/>
                      <a:pt x="1821" y="2977"/>
                    </a:cubicBezTo>
                    <a:lnTo>
                      <a:pt x="2501" y="2677"/>
                    </a:lnTo>
                    <a:lnTo>
                      <a:pt x="2304" y="2227"/>
                    </a:lnTo>
                    <a:lnTo>
                      <a:pt x="1317" y="0"/>
                    </a:lnTo>
                    <a:close/>
                  </a:path>
                </a:pathLst>
              </a:custGeom>
              <a:solidFill>
                <a:srgbClr val="2242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54" name="Google Shape;789;p36">
                <a:extLst>
                  <a:ext uri="{FF2B5EF4-FFF2-40B4-BE49-F238E27FC236}">
                    <a16:creationId xmlns:a16="http://schemas.microsoft.com/office/drawing/2014/main" id="{28A9888C-1830-224C-45BA-BFA7CCFFADEC}"/>
                  </a:ext>
                </a:extLst>
              </p:cNvPr>
              <p:cNvSpPr/>
              <p:nvPr/>
            </p:nvSpPr>
            <p:spPr>
              <a:xfrm>
                <a:off x="6159600" y="1101106"/>
                <a:ext cx="139084" cy="122195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382" extrusionOk="0">
                    <a:moveTo>
                      <a:pt x="787" y="0"/>
                    </a:moveTo>
                    <a:cubicBezTo>
                      <a:pt x="694" y="0"/>
                      <a:pt x="599" y="19"/>
                      <a:pt x="508" y="61"/>
                    </a:cubicBezTo>
                    <a:cubicBezTo>
                      <a:pt x="161" y="214"/>
                      <a:pt x="0" y="620"/>
                      <a:pt x="157" y="967"/>
                    </a:cubicBezTo>
                    <a:cubicBezTo>
                      <a:pt x="271" y="1229"/>
                      <a:pt x="524" y="1381"/>
                      <a:pt x="788" y="1381"/>
                    </a:cubicBezTo>
                    <a:cubicBezTo>
                      <a:pt x="882" y="1381"/>
                      <a:pt x="977" y="1362"/>
                      <a:pt x="1068" y="1322"/>
                    </a:cubicBezTo>
                    <a:cubicBezTo>
                      <a:pt x="1415" y="1165"/>
                      <a:pt x="1572" y="759"/>
                      <a:pt x="1419" y="412"/>
                    </a:cubicBezTo>
                    <a:cubicBezTo>
                      <a:pt x="1303" y="155"/>
                      <a:pt x="1051" y="0"/>
                      <a:pt x="787" y="0"/>
                    </a:cubicBezTo>
                    <a:close/>
                  </a:path>
                </a:pathLst>
              </a:custGeom>
              <a:solidFill>
                <a:srgbClr val="0265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</p:grpSp>
        <p:sp>
          <p:nvSpPr>
            <p:cNvPr id="50" name="Google Shape;790;p36">
              <a:extLst>
                <a:ext uri="{FF2B5EF4-FFF2-40B4-BE49-F238E27FC236}">
                  <a16:creationId xmlns:a16="http://schemas.microsoft.com/office/drawing/2014/main" id="{C7487156-1729-642C-50AC-98CD27E01B7F}"/>
                </a:ext>
              </a:extLst>
            </p:cNvPr>
            <p:cNvSpPr/>
            <p:nvPr/>
          </p:nvSpPr>
          <p:spPr>
            <a:xfrm>
              <a:off x="2954702" y="1390872"/>
              <a:ext cx="886671" cy="619291"/>
            </a:xfrm>
            <a:custGeom>
              <a:avLst/>
              <a:gdLst/>
              <a:ahLst/>
              <a:cxnLst/>
              <a:rect l="l" t="t" r="r" b="b"/>
              <a:pathLst>
                <a:path w="10028" h="7004" extrusionOk="0">
                  <a:moveTo>
                    <a:pt x="4672" y="859"/>
                  </a:moveTo>
                  <a:cubicBezTo>
                    <a:pt x="4829" y="859"/>
                    <a:pt x="4985" y="864"/>
                    <a:pt x="5142" y="873"/>
                  </a:cubicBezTo>
                  <a:cubicBezTo>
                    <a:pt x="5287" y="881"/>
                    <a:pt x="5431" y="894"/>
                    <a:pt x="5575" y="910"/>
                  </a:cubicBezTo>
                  <a:lnTo>
                    <a:pt x="5575" y="910"/>
                  </a:lnTo>
                  <a:cubicBezTo>
                    <a:pt x="5293" y="928"/>
                    <a:pt x="5012" y="964"/>
                    <a:pt x="4733" y="1013"/>
                  </a:cubicBezTo>
                  <a:lnTo>
                    <a:pt x="4733" y="1013"/>
                  </a:lnTo>
                  <a:cubicBezTo>
                    <a:pt x="4355" y="1028"/>
                    <a:pt x="3979" y="1063"/>
                    <a:pt x="3606" y="1115"/>
                  </a:cubicBezTo>
                  <a:cubicBezTo>
                    <a:pt x="3057" y="1195"/>
                    <a:pt x="2498" y="1305"/>
                    <a:pt x="1975" y="1488"/>
                  </a:cubicBezTo>
                  <a:cubicBezTo>
                    <a:pt x="1640" y="1601"/>
                    <a:pt x="1331" y="1780"/>
                    <a:pt x="1114" y="2049"/>
                  </a:cubicBezTo>
                  <a:lnTo>
                    <a:pt x="1114" y="2049"/>
                  </a:lnTo>
                  <a:cubicBezTo>
                    <a:pt x="1090" y="1977"/>
                    <a:pt x="1078" y="1901"/>
                    <a:pt x="1082" y="1822"/>
                  </a:cubicBezTo>
                  <a:lnTo>
                    <a:pt x="1082" y="1822"/>
                  </a:lnTo>
                  <a:cubicBezTo>
                    <a:pt x="1877" y="1345"/>
                    <a:pt x="2781" y="1047"/>
                    <a:pt x="3697" y="925"/>
                  </a:cubicBezTo>
                  <a:cubicBezTo>
                    <a:pt x="4021" y="880"/>
                    <a:pt x="4346" y="859"/>
                    <a:pt x="4672" y="859"/>
                  </a:cubicBezTo>
                  <a:close/>
                  <a:moveTo>
                    <a:pt x="3402" y="1320"/>
                  </a:moveTo>
                  <a:lnTo>
                    <a:pt x="3402" y="1320"/>
                  </a:lnTo>
                  <a:cubicBezTo>
                    <a:pt x="3299" y="1353"/>
                    <a:pt x="3196" y="1388"/>
                    <a:pt x="3094" y="1425"/>
                  </a:cubicBezTo>
                  <a:cubicBezTo>
                    <a:pt x="2619" y="1601"/>
                    <a:pt x="2147" y="1828"/>
                    <a:pt x="1756" y="2142"/>
                  </a:cubicBezTo>
                  <a:cubicBezTo>
                    <a:pt x="1634" y="2241"/>
                    <a:pt x="1521" y="2366"/>
                    <a:pt x="1436" y="2505"/>
                  </a:cubicBezTo>
                  <a:lnTo>
                    <a:pt x="1436" y="2505"/>
                  </a:lnTo>
                  <a:cubicBezTo>
                    <a:pt x="1342" y="2418"/>
                    <a:pt x="1256" y="2321"/>
                    <a:pt x="1192" y="2216"/>
                  </a:cubicBezTo>
                  <a:lnTo>
                    <a:pt x="1192" y="2216"/>
                  </a:lnTo>
                  <a:cubicBezTo>
                    <a:pt x="1298" y="2062"/>
                    <a:pt x="1440" y="1931"/>
                    <a:pt x="1606" y="1831"/>
                  </a:cubicBezTo>
                  <a:cubicBezTo>
                    <a:pt x="1814" y="1711"/>
                    <a:pt x="2037" y="1638"/>
                    <a:pt x="2264" y="1572"/>
                  </a:cubicBezTo>
                  <a:cubicBezTo>
                    <a:pt x="2527" y="1499"/>
                    <a:pt x="2787" y="1436"/>
                    <a:pt x="3050" y="1385"/>
                  </a:cubicBezTo>
                  <a:cubicBezTo>
                    <a:pt x="3167" y="1361"/>
                    <a:pt x="3285" y="1340"/>
                    <a:pt x="3402" y="1320"/>
                  </a:cubicBezTo>
                  <a:close/>
                  <a:moveTo>
                    <a:pt x="4955" y="172"/>
                  </a:moveTo>
                  <a:cubicBezTo>
                    <a:pt x="5494" y="172"/>
                    <a:pt x="6033" y="235"/>
                    <a:pt x="6557" y="361"/>
                  </a:cubicBezTo>
                  <a:cubicBezTo>
                    <a:pt x="7402" y="566"/>
                    <a:pt x="8221" y="928"/>
                    <a:pt x="8875" y="1513"/>
                  </a:cubicBezTo>
                  <a:cubicBezTo>
                    <a:pt x="9190" y="1795"/>
                    <a:pt x="9493" y="2135"/>
                    <a:pt x="9676" y="2515"/>
                  </a:cubicBezTo>
                  <a:cubicBezTo>
                    <a:pt x="9744" y="2657"/>
                    <a:pt x="9802" y="2826"/>
                    <a:pt x="9765" y="2986"/>
                  </a:cubicBezTo>
                  <a:lnTo>
                    <a:pt x="9765" y="2986"/>
                  </a:lnTo>
                  <a:cubicBezTo>
                    <a:pt x="9671" y="2760"/>
                    <a:pt x="9526" y="2552"/>
                    <a:pt x="9362" y="2373"/>
                  </a:cubicBezTo>
                  <a:cubicBezTo>
                    <a:pt x="9036" y="2022"/>
                    <a:pt x="8623" y="1747"/>
                    <a:pt x="8195" y="1550"/>
                  </a:cubicBezTo>
                  <a:cubicBezTo>
                    <a:pt x="8098" y="1505"/>
                    <a:pt x="8000" y="1464"/>
                    <a:pt x="7900" y="1425"/>
                  </a:cubicBezTo>
                  <a:lnTo>
                    <a:pt x="7900" y="1425"/>
                  </a:lnTo>
                  <a:cubicBezTo>
                    <a:pt x="7822" y="1375"/>
                    <a:pt x="7743" y="1327"/>
                    <a:pt x="7661" y="1283"/>
                  </a:cubicBezTo>
                  <a:cubicBezTo>
                    <a:pt x="7361" y="1126"/>
                    <a:pt x="7039" y="1024"/>
                    <a:pt x="6707" y="964"/>
                  </a:cubicBezTo>
                  <a:lnTo>
                    <a:pt x="6707" y="964"/>
                  </a:lnTo>
                  <a:cubicBezTo>
                    <a:pt x="6450" y="882"/>
                    <a:pt x="6184" y="822"/>
                    <a:pt x="5917" y="778"/>
                  </a:cubicBezTo>
                  <a:cubicBezTo>
                    <a:pt x="5515" y="713"/>
                    <a:pt x="5105" y="680"/>
                    <a:pt x="4695" y="680"/>
                  </a:cubicBezTo>
                  <a:cubicBezTo>
                    <a:pt x="4091" y="680"/>
                    <a:pt x="3486" y="752"/>
                    <a:pt x="2900" y="895"/>
                  </a:cubicBezTo>
                  <a:cubicBezTo>
                    <a:pt x="2396" y="1020"/>
                    <a:pt x="1906" y="1202"/>
                    <a:pt x="1438" y="1436"/>
                  </a:cubicBezTo>
                  <a:cubicBezTo>
                    <a:pt x="1338" y="1487"/>
                    <a:pt x="1237" y="1539"/>
                    <a:pt x="1136" y="1594"/>
                  </a:cubicBezTo>
                  <a:lnTo>
                    <a:pt x="1136" y="1594"/>
                  </a:lnTo>
                  <a:cubicBezTo>
                    <a:pt x="1218" y="1400"/>
                    <a:pt x="1384" y="1236"/>
                    <a:pt x="1547" y="1107"/>
                  </a:cubicBezTo>
                  <a:cubicBezTo>
                    <a:pt x="1741" y="950"/>
                    <a:pt x="1968" y="844"/>
                    <a:pt x="2198" y="745"/>
                  </a:cubicBezTo>
                  <a:cubicBezTo>
                    <a:pt x="2655" y="548"/>
                    <a:pt x="3134" y="398"/>
                    <a:pt x="3624" y="303"/>
                  </a:cubicBezTo>
                  <a:cubicBezTo>
                    <a:pt x="4063" y="215"/>
                    <a:pt x="4509" y="172"/>
                    <a:pt x="4955" y="172"/>
                  </a:cubicBezTo>
                  <a:close/>
                  <a:moveTo>
                    <a:pt x="5651" y="1842"/>
                  </a:moveTo>
                  <a:cubicBezTo>
                    <a:pt x="5722" y="1842"/>
                    <a:pt x="5792" y="1844"/>
                    <a:pt x="5862" y="1846"/>
                  </a:cubicBezTo>
                  <a:cubicBezTo>
                    <a:pt x="6098" y="1856"/>
                    <a:pt x="6331" y="1880"/>
                    <a:pt x="6567" y="1921"/>
                  </a:cubicBezTo>
                  <a:lnTo>
                    <a:pt x="6567" y="1921"/>
                  </a:lnTo>
                  <a:cubicBezTo>
                    <a:pt x="6577" y="2031"/>
                    <a:pt x="6534" y="2152"/>
                    <a:pt x="6477" y="2248"/>
                  </a:cubicBezTo>
                  <a:cubicBezTo>
                    <a:pt x="6346" y="2460"/>
                    <a:pt x="6156" y="2602"/>
                    <a:pt x="5944" y="2704"/>
                  </a:cubicBezTo>
                  <a:lnTo>
                    <a:pt x="5944" y="2704"/>
                  </a:lnTo>
                  <a:cubicBezTo>
                    <a:pt x="5828" y="2699"/>
                    <a:pt x="5713" y="2697"/>
                    <a:pt x="5597" y="2697"/>
                  </a:cubicBezTo>
                  <a:cubicBezTo>
                    <a:pt x="5488" y="2697"/>
                    <a:pt x="5379" y="2699"/>
                    <a:pt x="5270" y="2702"/>
                  </a:cubicBezTo>
                  <a:cubicBezTo>
                    <a:pt x="4707" y="2724"/>
                    <a:pt x="4144" y="2797"/>
                    <a:pt x="3591" y="2921"/>
                  </a:cubicBezTo>
                  <a:cubicBezTo>
                    <a:pt x="3468" y="2948"/>
                    <a:pt x="3344" y="2978"/>
                    <a:pt x="3220" y="3010"/>
                  </a:cubicBezTo>
                  <a:lnTo>
                    <a:pt x="3220" y="3010"/>
                  </a:lnTo>
                  <a:cubicBezTo>
                    <a:pt x="3201" y="2989"/>
                    <a:pt x="3186" y="2965"/>
                    <a:pt x="3175" y="2936"/>
                  </a:cubicBezTo>
                  <a:cubicBezTo>
                    <a:pt x="3142" y="2833"/>
                    <a:pt x="3185" y="2735"/>
                    <a:pt x="3244" y="2654"/>
                  </a:cubicBezTo>
                  <a:cubicBezTo>
                    <a:pt x="3504" y="2303"/>
                    <a:pt x="3917" y="2113"/>
                    <a:pt x="4326" y="2007"/>
                  </a:cubicBezTo>
                  <a:cubicBezTo>
                    <a:pt x="4756" y="1893"/>
                    <a:pt x="5205" y="1842"/>
                    <a:pt x="5651" y="1842"/>
                  </a:cubicBezTo>
                  <a:close/>
                  <a:moveTo>
                    <a:pt x="6738" y="1952"/>
                  </a:moveTo>
                  <a:cubicBezTo>
                    <a:pt x="6929" y="1990"/>
                    <a:pt x="7114" y="2040"/>
                    <a:pt x="7285" y="2153"/>
                  </a:cubicBezTo>
                  <a:cubicBezTo>
                    <a:pt x="7457" y="2263"/>
                    <a:pt x="7596" y="2416"/>
                    <a:pt x="7702" y="2596"/>
                  </a:cubicBezTo>
                  <a:cubicBezTo>
                    <a:pt x="7749" y="2680"/>
                    <a:pt x="7848" y="2819"/>
                    <a:pt x="7786" y="2917"/>
                  </a:cubicBezTo>
                  <a:cubicBezTo>
                    <a:pt x="7732" y="3007"/>
                    <a:pt x="7608" y="3069"/>
                    <a:pt x="7517" y="3119"/>
                  </a:cubicBezTo>
                  <a:lnTo>
                    <a:pt x="7517" y="3119"/>
                  </a:lnTo>
                  <a:cubicBezTo>
                    <a:pt x="7313" y="2949"/>
                    <a:pt x="7048" y="2845"/>
                    <a:pt x="6795" y="2789"/>
                  </a:cubicBezTo>
                  <a:cubicBezTo>
                    <a:pt x="6616" y="2751"/>
                    <a:pt x="6436" y="2732"/>
                    <a:pt x="6252" y="2720"/>
                  </a:cubicBezTo>
                  <a:lnTo>
                    <a:pt x="6252" y="2720"/>
                  </a:lnTo>
                  <a:cubicBezTo>
                    <a:pt x="6308" y="2682"/>
                    <a:pt x="6361" y="2639"/>
                    <a:pt x="6411" y="2592"/>
                  </a:cubicBezTo>
                  <a:cubicBezTo>
                    <a:pt x="6572" y="2435"/>
                    <a:pt x="6722" y="2226"/>
                    <a:pt x="6736" y="1996"/>
                  </a:cubicBezTo>
                  <a:cubicBezTo>
                    <a:pt x="6737" y="1981"/>
                    <a:pt x="6738" y="1967"/>
                    <a:pt x="6738" y="1952"/>
                  </a:cubicBezTo>
                  <a:close/>
                  <a:moveTo>
                    <a:pt x="5477" y="2869"/>
                  </a:moveTo>
                  <a:cubicBezTo>
                    <a:pt x="5002" y="3007"/>
                    <a:pt x="4507" y="3130"/>
                    <a:pt x="4012" y="3155"/>
                  </a:cubicBezTo>
                  <a:cubicBezTo>
                    <a:pt x="3968" y="3156"/>
                    <a:pt x="3924" y="3157"/>
                    <a:pt x="3879" y="3157"/>
                  </a:cubicBezTo>
                  <a:cubicBezTo>
                    <a:pt x="3790" y="3157"/>
                    <a:pt x="3700" y="3154"/>
                    <a:pt x="3610" y="3144"/>
                  </a:cubicBezTo>
                  <a:cubicBezTo>
                    <a:pt x="3561" y="3140"/>
                    <a:pt x="3511" y="3135"/>
                    <a:pt x="3461" y="3126"/>
                  </a:cubicBezTo>
                  <a:lnTo>
                    <a:pt x="3461" y="3126"/>
                  </a:lnTo>
                  <a:cubicBezTo>
                    <a:pt x="4121" y="2965"/>
                    <a:pt x="4797" y="2879"/>
                    <a:pt x="5477" y="2869"/>
                  </a:cubicBezTo>
                  <a:close/>
                  <a:moveTo>
                    <a:pt x="8476" y="1900"/>
                  </a:moveTo>
                  <a:cubicBezTo>
                    <a:pt x="8570" y="1956"/>
                    <a:pt x="8662" y="2016"/>
                    <a:pt x="8751" y="2080"/>
                  </a:cubicBezTo>
                  <a:cubicBezTo>
                    <a:pt x="9109" y="2336"/>
                    <a:pt x="9446" y="2665"/>
                    <a:pt x="9610" y="3082"/>
                  </a:cubicBezTo>
                  <a:cubicBezTo>
                    <a:pt x="9624" y="3115"/>
                    <a:pt x="9636" y="3147"/>
                    <a:pt x="9646" y="3181"/>
                  </a:cubicBezTo>
                  <a:lnTo>
                    <a:pt x="9646" y="3181"/>
                  </a:lnTo>
                  <a:cubicBezTo>
                    <a:pt x="9533" y="3276"/>
                    <a:pt x="9367" y="3311"/>
                    <a:pt x="9225" y="3348"/>
                  </a:cubicBezTo>
                  <a:lnTo>
                    <a:pt x="9225" y="3348"/>
                  </a:lnTo>
                  <a:cubicBezTo>
                    <a:pt x="9145" y="2894"/>
                    <a:pt x="8927" y="2450"/>
                    <a:pt x="8652" y="2102"/>
                  </a:cubicBezTo>
                  <a:cubicBezTo>
                    <a:pt x="8597" y="2032"/>
                    <a:pt x="8538" y="1965"/>
                    <a:pt x="8476" y="1900"/>
                  </a:cubicBezTo>
                  <a:close/>
                  <a:moveTo>
                    <a:pt x="5123" y="1180"/>
                  </a:moveTo>
                  <a:cubicBezTo>
                    <a:pt x="5492" y="1180"/>
                    <a:pt x="5861" y="1199"/>
                    <a:pt x="6228" y="1235"/>
                  </a:cubicBezTo>
                  <a:cubicBezTo>
                    <a:pt x="6593" y="1273"/>
                    <a:pt x="6959" y="1333"/>
                    <a:pt x="7315" y="1427"/>
                  </a:cubicBezTo>
                  <a:lnTo>
                    <a:pt x="7315" y="1427"/>
                  </a:lnTo>
                  <a:cubicBezTo>
                    <a:pt x="7456" y="1505"/>
                    <a:pt x="7592" y="1593"/>
                    <a:pt x="7720" y="1692"/>
                  </a:cubicBezTo>
                  <a:cubicBezTo>
                    <a:pt x="8038" y="1934"/>
                    <a:pt x="8382" y="2288"/>
                    <a:pt x="8378" y="2724"/>
                  </a:cubicBezTo>
                  <a:cubicBezTo>
                    <a:pt x="8378" y="2943"/>
                    <a:pt x="8254" y="3144"/>
                    <a:pt x="8071" y="3254"/>
                  </a:cubicBezTo>
                  <a:cubicBezTo>
                    <a:pt x="7971" y="3314"/>
                    <a:pt x="7859" y="3352"/>
                    <a:pt x="7746" y="3387"/>
                  </a:cubicBezTo>
                  <a:lnTo>
                    <a:pt x="7746" y="3387"/>
                  </a:lnTo>
                  <a:cubicBezTo>
                    <a:pt x="7715" y="3334"/>
                    <a:pt x="7680" y="3284"/>
                    <a:pt x="7640" y="3239"/>
                  </a:cubicBezTo>
                  <a:lnTo>
                    <a:pt x="7640" y="3239"/>
                  </a:lnTo>
                  <a:cubicBezTo>
                    <a:pt x="7699" y="3203"/>
                    <a:pt x="7756" y="3164"/>
                    <a:pt x="7811" y="3122"/>
                  </a:cubicBezTo>
                  <a:cubicBezTo>
                    <a:pt x="7899" y="3053"/>
                    <a:pt x="7976" y="2972"/>
                    <a:pt x="7976" y="2852"/>
                  </a:cubicBezTo>
                  <a:cubicBezTo>
                    <a:pt x="7976" y="2727"/>
                    <a:pt x="7906" y="2610"/>
                    <a:pt x="7848" y="2508"/>
                  </a:cubicBezTo>
                  <a:cubicBezTo>
                    <a:pt x="7738" y="2321"/>
                    <a:pt x="7588" y="2153"/>
                    <a:pt x="7405" y="2029"/>
                  </a:cubicBezTo>
                  <a:cubicBezTo>
                    <a:pt x="7212" y="1897"/>
                    <a:pt x="6996" y="1839"/>
                    <a:pt x="6769" y="1791"/>
                  </a:cubicBezTo>
                  <a:cubicBezTo>
                    <a:pt x="6747" y="1787"/>
                    <a:pt x="6726" y="1783"/>
                    <a:pt x="6704" y="1778"/>
                  </a:cubicBezTo>
                  <a:lnTo>
                    <a:pt x="6704" y="1778"/>
                  </a:lnTo>
                  <a:cubicBezTo>
                    <a:pt x="6664" y="1676"/>
                    <a:pt x="6588" y="1589"/>
                    <a:pt x="6484" y="1532"/>
                  </a:cubicBezTo>
                  <a:cubicBezTo>
                    <a:pt x="6294" y="1425"/>
                    <a:pt x="6060" y="1400"/>
                    <a:pt x="5844" y="1371"/>
                  </a:cubicBezTo>
                  <a:cubicBezTo>
                    <a:pt x="5640" y="1343"/>
                    <a:pt x="5434" y="1329"/>
                    <a:pt x="5228" y="1329"/>
                  </a:cubicBezTo>
                  <a:cubicBezTo>
                    <a:pt x="4891" y="1329"/>
                    <a:pt x="4553" y="1367"/>
                    <a:pt x="4224" y="1444"/>
                  </a:cubicBezTo>
                  <a:cubicBezTo>
                    <a:pt x="4125" y="1464"/>
                    <a:pt x="4157" y="1607"/>
                    <a:pt x="4248" y="1607"/>
                  </a:cubicBezTo>
                  <a:cubicBezTo>
                    <a:pt x="4255" y="1607"/>
                    <a:pt x="4261" y="1606"/>
                    <a:pt x="4268" y="1605"/>
                  </a:cubicBezTo>
                  <a:cubicBezTo>
                    <a:pt x="4588" y="1531"/>
                    <a:pt x="4919" y="1492"/>
                    <a:pt x="5248" y="1492"/>
                  </a:cubicBezTo>
                  <a:cubicBezTo>
                    <a:pt x="5456" y="1492"/>
                    <a:pt x="5664" y="1508"/>
                    <a:pt x="5870" y="1539"/>
                  </a:cubicBezTo>
                  <a:cubicBezTo>
                    <a:pt x="5990" y="1557"/>
                    <a:pt x="6118" y="1583"/>
                    <a:pt x="6239" y="1612"/>
                  </a:cubicBezTo>
                  <a:cubicBezTo>
                    <a:pt x="6316" y="1630"/>
                    <a:pt x="6389" y="1660"/>
                    <a:pt x="6451" y="1711"/>
                  </a:cubicBezTo>
                  <a:cubicBezTo>
                    <a:pt x="6464" y="1720"/>
                    <a:pt x="6475" y="1730"/>
                    <a:pt x="6486" y="1741"/>
                  </a:cubicBezTo>
                  <a:lnTo>
                    <a:pt x="6486" y="1741"/>
                  </a:lnTo>
                  <a:cubicBezTo>
                    <a:pt x="6212" y="1700"/>
                    <a:pt x="5936" y="1679"/>
                    <a:pt x="5659" y="1679"/>
                  </a:cubicBezTo>
                  <a:cubicBezTo>
                    <a:pt x="5464" y="1679"/>
                    <a:pt x="5268" y="1689"/>
                    <a:pt x="5072" y="1711"/>
                  </a:cubicBezTo>
                  <a:cubicBezTo>
                    <a:pt x="4597" y="1758"/>
                    <a:pt x="4096" y="1850"/>
                    <a:pt x="3668" y="2084"/>
                  </a:cubicBezTo>
                  <a:cubicBezTo>
                    <a:pt x="3467" y="2193"/>
                    <a:pt x="3284" y="2340"/>
                    <a:pt x="3138" y="2523"/>
                  </a:cubicBezTo>
                  <a:cubicBezTo>
                    <a:pt x="3017" y="2673"/>
                    <a:pt x="2949" y="2882"/>
                    <a:pt x="3048" y="3057"/>
                  </a:cubicBezTo>
                  <a:lnTo>
                    <a:pt x="3048" y="3057"/>
                  </a:lnTo>
                  <a:cubicBezTo>
                    <a:pt x="2897" y="3100"/>
                    <a:pt x="2747" y="3148"/>
                    <a:pt x="2601" y="3204"/>
                  </a:cubicBezTo>
                  <a:lnTo>
                    <a:pt x="2601" y="3204"/>
                  </a:lnTo>
                  <a:cubicBezTo>
                    <a:pt x="2285" y="3079"/>
                    <a:pt x="1984" y="2920"/>
                    <a:pt x="1704" y="2720"/>
                  </a:cubicBezTo>
                  <a:cubicBezTo>
                    <a:pt x="1656" y="2686"/>
                    <a:pt x="1607" y="2650"/>
                    <a:pt x="1558" y="2610"/>
                  </a:cubicBezTo>
                  <a:lnTo>
                    <a:pt x="1558" y="2610"/>
                  </a:lnTo>
                  <a:cubicBezTo>
                    <a:pt x="1576" y="2580"/>
                    <a:pt x="1595" y="2551"/>
                    <a:pt x="1617" y="2523"/>
                  </a:cubicBezTo>
                  <a:cubicBezTo>
                    <a:pt x="1745" y="2351"/>
                    <a:pt x="1928" y="2223"/>
                    <a:pt x="2107" y="2102"/>
                  </a:cubicBezTo>
                  <a:cubicBezTo>
                    <a:pt x="2312" y="1970"/>
                    <a:pt x="2531" y="1850"/>
                    <a:pt x="2750" y="1751"/>
                  </a:cubicBezTo>
                  <a:cubicBezTo>
                    <a:pt x="3196" y="1546"/>
                    <a:pt x="3672" y="1407"/>
                    <a:pt x="4155" y="1301"/>
                  </a:cubicBezTo>
                  <a:cubicBezTo>
                    <a:pt x="4341" y="1260"/>
                    <a:pt x="4530" y="1221"/>
                    <a:pt x="4721" y="1187"/>
                  </a:cubicBezTo>
                  <a:lnTo>
                    <a:pt x="4721" y="1187"/>
                  </a:lnTo>
                  <a:cubicBezTo>
                    <a:pt x="4855" y="1182"/>
                    <a:pt x="4989" y="1180"/>
                    <a:pt x="5123" y="1180"/>
                  </a:cubicBezTo>
                  <a:close/>
                  <a:moveTo>
                    <a:pt x="1492" y="2748"/>
                  </a:moveTo>
                  <a:cubicBezTo>
                    <a:pt x="1528" y="2776"/>
                    <a:pt x="1565" y="2803"/>
                    <a:pt x="1602" y="2830"/>
                  </a:cubicBezTo>
                  <a:cubicBezTo>
                    <a:pt x="1803" y="2976"/>
                    <a:pt x="2019" y="3104"/>
                    <a:pt x="2246" y="3210"/>
                  </a:cubicBezTo>
                  <a:cubicBezTo>
                    <a:pt x="2299" y="3236"/>
                    <a:pt x="2353" y="3260"/>
                    <a:pt x="2407" y="3284"/>
                  </a:cubicBezTo>
                  <a:lnTo>
                    <a:pt x="2407" y="3284"/>
                  </a:lnTo>
                  <a:cubicBezTo>
                    <a:pt x="2317" y="3324"/>
                    <a:pt x="2229" y="3367"/>
                    <a:pt x="2143" y="3415"/>
                  </a:cubicBezTo>
                  <a:cubicBezTo>
                    <a:pt x="2057" y="3462"/>
                    <a:pt x="1976" y="3517"/>
                    <a:pt x="1894" y="3575"/>
                  </a:cubicBezTo>
                  <a:lnTo>
                    <a:pt x="1894" y="3575"/>
                  </a:lnTo>
                  <a:cubicBezTo>
                    <a:pt x="1851" y="3556"/>
                    <a:pt x="1808" y="3535"/>
                    <a:pt x="1767" y="3513"/>
                  </a:cubicBezTo>
                  <a:cubicBezTo>
                    <a:pt x="1620" y="3440"/>
                    <a:pt x="1507" y="3331"/>
                    <a:pt x="1467" y="3173"/>
                  </a:cubicBezTo>
                  <a:cubicBezTo>
                    <a:pt x="1428" y="3029"/>
                    <a:pt x="1442" y="2883"/>
                    <a:pt x="1492" y="2748"/>
                  </a:cubicBezTo>
                  <a:close/>
                  <a:moveTo>
                    <a:pt x="7474" y="3331"/>
                  </a:moveTo>
                  <a:lnTo>
                    <a:pt x="7474" y="3331"/>
                  </a:lnTo>
                  <a:cubicBezTo>
                    <a:pt x="7507" y="3365"/>
                    <a:pt x="7540" y="3403"/>
                    <a:pt x="7568" y="3443"/>
                  </a:cubicBezTo>
                  <a:lnTo>
                    <a:pt x="7568" y="3443"/>
                  </a:lnTo>
                  <a:cubicBezTo>
                    <a:pt x="7495" y="3465"/>
                    <a:pt x="7420" y="3486"/>
                    <a:pt x="7343" y="3506"/>
                  </a:cubicBezTo>
                  <a:cubicBezTo>
                    <a:pt x="7047" y="3582"/>
                    <a:pt x="6746" y="3633"/>
                    <a:pt x="6442" y="3662"/>
                  </a:cubicBezTo>
                  <a:lnTo>
                    <a:pt x="6442" y="3662"/>
                  </a:lnTo>
                  <a:cubicBezTo>
                    <a:pt x="6677" y="3609"/>
                    <a:pt x="6911" y="3555"/>
                    <a:pt x="7142" y="3473"/>
                  </a:cubicBezTo>
                  <a:cubicBezTo>
                    <a:pt x="7255" y="3431"/>
                    <a:pt x="7367" y="3385"/>
                    <a:pt x="7474" y="3331"/>
                  </a:cubicBezTo>
                  <a:close/>
                  <a:moveTo>
                    <a:pt x="8228" y="1905"/>
                  </a:moveTo>
                  <a:cubicBezTo>
                    <a:pt x="8529" y="2187"/>
                    <a:pt x="8770" y="2531"/>
                    <a:pt x="8919" y="2917"/>
                  </a:cubicBezTo>
                  <a:cubicBezTo>
                    <a:pt x="8979" y="3069"/>
                    <a:pt x="9027" y="3230"/>
                    <a:pt x="9056" y="3395"/>
                  </a:cubicBezTo>
                  <a:lnTo>
                    <a:pt x="9056" y="3395"/>
                  </a:lnTo>
                  <a:cubicBezTo>
                    <a:pt x="8656" y="3505"/>
                    <a:pt x="8252" y="3605"/>
                    <a:pt x="7847" y="3694"/>
                  </a:cubicBezTo>
                  <a:lnTo>
                    <a:pt x="7847" y="3694"/>
                  </a:lnTo>
                  <a:cubicBezTo>
                    <a:pt x="7846" y="3640"/>
                    <a:pt x="7834" y="3587"/>
                    <a:pt x="7816" y="3535"/>
                  </a:cubicBezTo>
                  <a:lnTo>
                    <a:pt x="7816" y="3535"/>
                  </a:lnTo>
                  <a:cubicBezTo>
                    <a:pt x="7989" y="3481"/>
                    <a:pt x="8160" y="3411"/>
                    <a:pt x="8290" y="3298"/>
                  </a:cubicBezTo>
                  <a:cubicBezTo>
                    <a:pt x="8466" y="3144"/>
                    <a:pt x="8565" y="2925"/>
                    <a:pt x="8565" y="2698"/>
                  </a:cubicBezTo>
                  <a:cubicBezTo>
                    <a:pt x="8565" y="2479"/>
                    <a:pt x="8477" y="2267"/>
                    <a:pt x="8360" y="2084"/>
                  </a:cubicBezTo>
                  <a:cubicBezTo>
                    <a:pt x="8320" y="2022"/>
                    <a:pt x="8276" y="1962"/>
                    <a:pt x="8228" y="1905"/>
                  </a:cubicBezTo>
                  <a:close/>
                  <a:moveTo>
                    <a:pt x="5972" y="2876"/>
                  </a:moveTo>
                  <a:cubicBezTo>
                    <a:pt x="6067" y="2880"/>
                    <a:pt x="6162" y="2885"/>
                    <a:pt x="6257" y="2892"/>
                  </a:cubicBezTo>
                  <a:cubicBezTo>
                    <a:pt x="6629" y="2920"/>
                    <a:pt x="7038" y="2976"/>
                    <a:pt x="7343" y="3212"/>
                  </a:cubicBezTo>
                  <a:lnTo>
                    <a:pt x="7343" y="3212"/>
                  </a:lnTo>
                  <a:cubicBezTo>
                    <a:pt x="6972" y="3388"/>
                    <a:pt x="6554" y="3469"/>
                    <a:pt x="6155" y="3557"/>
                  </a:cubicBezTo>
                  <a:cubicBezTo>
                    <a:pt x="5931" y="3606"/>
                    <a:pt x="5707" y="3653"/>
                    <a:pt x="5481" y="3697"/>
                  </a:cubicBezTo>
                  <a:lnTo>
                    <a:pt x="5481" y="3697"/>
                  </a:lnTo>
                  <a:cubicBezTo>
                    <a:pt x="5090" y="3690"/>
                    <a:pt x="4700" y="3658"/>
                    <a:pt x="4312" y="3612"/>
                  </a:cubicBezTo>
                  <a:cubicBezTo>
                    <a:pt x="3855" y="3557"/>
                    <a:pt x="3398" y="3470"/>
                    <a:pt x="2959" y="3331"/>
                  </a:cubicBezTo>
                  <a:cubicBezTo>
                    <a:pt x="2924" y="3320"/>
                    <a:pt x="2890" y="3309"/>
                    <a:pt x="2855" y="3297"/>
                  </a:cubicBezTo>
                  <a:lnTo>
                    <a:pt x="2855" y="3297"/>
                  </a:lnTo>
                  <a:cubicBezTo>
                    <a:pt x="2930" y="3273"/>
                    <a:pt x="3005" y="3250"/>
                    <a:pt x="3079" y="3228"/>
                  </a:cubicBezTo>
                  <a:cubicBezTo>
                    <a:pt x="3115" y="3218"/>
                    <a:pt x="3150" y="3208"/>
                    <a:pt x="3185" y="3198"/>
                  </a:cubicBezTo>
                  <a:lnTo>
                    <a:pt x="3185" y="3198"/>
                  </a:lnTo>
                  <a:cubicBezTo>
                    <a:pt x="3304" y="3275"/>
                    <a:pt x="3455" y="3299"/>
                    <a:pt x="3595" y="3312"/>
                  </a:cubicBezTo>
                  <a:cubicBezTo>
                    <a:pt x="3685" y="3322"/>
                    <a:pt x="3774" y="3326"/>
                    <a:pt x="3863" y="3326"/>
                  </a:cubicBezTo>
                  <a:cubicBezTo>
                    <a:pt x="4057" y="3326"/>
                    <a:pt x="4251" y="3306"/>
                    <a:pt x="4447" y="3276"/>
                  </a:cubicBezTo>
                  <a:cubicBezTo>
                    <a:pt x="4736" y="3232"/>
                    <a:pt x="5014" y="3162"/>
                    <a:pt x="5292" y="3093"/>
                  </a:cubicBezTo>
                  <a:cubicBezTo>
                    <a:pt x="5493" y="3045"/>
                    <a:pt x="5698" y="2991"/>
                    <a:pt x="5891" y="2910"/>
                  </a:cubicBezTo>
                  <a:cubicBezTo>
                    <a:pt x="5919" y="2899"/>
                    <a:pt x="5945" y="2888"/>
                    <a:pt x="5972" y="2876"/>
                  </a:cubicBezTo>
                  <a:close/>
                  <a:moveTo>
                    <a:pt x="2633" y="3376"/>
                  </a:moveTo>
                  <a:cubicBezTo>
                    <a:pt x="2964" y="3501"/>
                    <a:pt x="3309" y="3591"/>
                    <a:pt x="3657" y="3656"/>
                  </a:cubicBezTo>
                  <a:cubicBezTo>
                    <a:pt x="4036" y="3731"/>
                    <a:pt x="4421" y="3781"/>
                    <a:pt x="4806" y="3812"/>
                  </a:cubicBezTo>
                  <a:lnTo>
                    <a:pt x="4806" y="3812"/>
                  </a:lnTo>
                  <a:cubicBezTo>
                    <a:pt x="4431" y="3865"/>
                    <a:pt x="4054" y="3900"/>
                    <a:pt x="3676" y="3900"/>
                  </a:cubicBezTo>
                  <a:cubicBezTo>
                    <a:pt x="3498" y="3900"/>
                    <a:pt x="3320" y="3892"/>
                    <a:pt x="3142" y="3876"/>
                  </a:cubicBezTo>
                  <a:cubicBezTo>
                    <a:pt x="2897" y="3854"/>
                    <a:pt x="2648" y="3806"/>
                    <a:pt x="2410" y="3748"/>
                  </a:cubicBezTo>
                  <a:cubicBezTo>
                    <a:pt x="2300" y="3718"/>
                    <a:pt x="2188" y="3686"/>
                    <a:pt x="2079" y="3648"/>
                  </a:cubicBezTo>
                  <a:lnTo>
                    <a:pt x="2079" y="3648"/>
                  </a:lnTo>
                  <a:cubicBezTo>
                    <a:pt x="2253" y="3537"/>
                    <a:pt x="2440" y="3449"/>
                    <a:pt x="2633" y="3376"/>
                  </a:cubicBezTo>
                  <a:close/>
                  <a:moveTo>
                    <a:pt x="7644" y="3584"/>
                  </a:moveTo>
                  <a:cubicBezTo>
                    <a:pt x="7662" y="3633"/>
                    <a:pt x="7669" y="3684"/>
                    <a:pt x="7662" y="3733"/>
                  </a:cubicBezTo>
                  <a:lnTo>
                    <a:pt x="7662" y="3733"/>
                  </a:lnTo>
                  <a:cubicBezTo>
                    <a:pt x="7117" y="3848"/>
                    <a:pt x="6569" y="3944"/>
                    <a:pt x="6019" y="4022"/>
                  </a:cubicBezTo>
                  <a:cubicBezTo>
                    <a:pt x="5482" y="4095"/>
                    <a:pt x="4944" y="4153"/>
                    <a:pt x="4403" y="4190"/>
                  </a:cubicBezTo>
                  <a:cubicBezTo>
                    <a:pt x="3958" y="4220"/>
                    <a:pt x="3513" y="4248"/>
                    <a:pt x="3068" y="4248"/>
                  </a:cubicBezTo>
                  <a:cubicBezTo>
                    <a:pt x="2979" y="4248"/>
                    <a:pt x="2891" y="4247"/>
                    <a:pt x="2802" y="4245"/>
                  </a:cubicBezTo>
                  <a:cubicBezTo>
                    <a:pt x="2531" y="4238"/>
                    <a:pt x="2264" y="4216"/>
                    <a:pt x="2001" y="4153"/>
                  </a:cubicBezTo>
                  <a:cubicBezTo>
                    <a:pt x="1942" y="4142"/>
                    <a:pt x="1880" y="4128"/>
                    <a:pt x="1822" y="4110"/>
                  </a:cubicBezTo>
                  <a:cubicBezTo>
                    <a:pt x="1781" y="4095"/>
                    <a:pt x="1723" y="4080"/>
                    <a:pt x="1694" y="4044"/>
                  </a:cubicBezTo>
                  <a:cubicBezTo>
                    <a:pt x="1639" y="3967"/>
                    <a:pt x="1800" y="3861"/>
                    <a:pt x="1843" y="3821"/>
                  </a:cubicBezTo>
                  <a:cubicBezTo>
                    <a:pt x="1869" y="3799"/>
                    <a:pt x="1895" y="3778"/>
                    <a:pt x="1922" y="3758"/>
                  </a:cubicBezTo>
                  <a:lnTo>
                    <a:pt x="1922" y="3758"/>
                  </a:lnTo>
                  <a:cubicBezTo>
                    <a:pt x="2099" y="3826"/>
                    <a:pt x="2282" y="3883"/>
                    <a:pt x="2469" y="3927"/>
                  </a:cubicBezTo>
                  <a:cubicBezTo>
                    <a:pt x="2863" y="4023"/>
                    <a:pt x="3276" y="4065"/>
                    <a:pt x="3687" y="4065"/>
                  </a:cubicBezTo>
                  <a:cubicBezTo>
                    <a:pt x="3805" y="4065"/>
                    <a:pt x="3923" y="4061"/>
                    <a:pt x="4041" y="4055"/>
                  </a:cubicBezTo>
                  <a:cubicBezTo>
                    <a:pt x="4552" y="4027"/>
                    <a:pt x="5064" y="3948"/>
                    <a:pt x="5568" y="3849"/>
                  </a:cubicBezTo>
                  <a:lnTo>
                    <a:pt x="5568" y="3849"/>
                  </a:lnTo>
                  <a:cubicBezTo>
                    <a:pt x="5604" y="3849"/>
                    <a:pt x="5640" y="3849"/>
                    <a:pt x="5675" y="3849"/>
                  </a:cubicBezTo>
                  <a:cubicBezTo>
                    <a:pt x="6047" y="3849"/>
                    <a:pt x="6418" y="3826"/>
                    <a:pt x="6787" y="3773"/>
                  </a:cubicBezTo>
                  <a:cubicBezTo>
                    <a:pt x="7058" y="3729"/>
                    <a:pt x="7321" y="3674"/>
                    <a:pt x="7581" y="3601"/>
                  </a:cubicBezTo>
                  <a:cubicBezTo>
                    <a:pt x="7602" y="3596"/>
                    <a:pt x="7623" y="3590"/>
                    <a:pt x="7644" y="3584"/>
                  </a:cubicBezTo>
                  <a:close/>
                  <a:moveTo>
                    <a:pt x="9687" y="3352"/>
                  </a:moveTo>
                  <a:cubicBezTo>
                    <a:pt x="9707" y="3476"/>
                    <a:pt x="9707" y="3602"/>
                    <a:pt x="9684" y="3726"/>
                  </a:cubicBezTo>
                  <a:cubicBezTo>
                    <a:pt x="9640" y="3967"/>
                    <a:pt x="9515" y="4186"/>
                    <a:pt x="9347" y="4362"/>
                  </a:cubicBezTo>
                  <a:cubicBezTo>
                    <a:pt x="9242" y="4469"/>
                    <a:pt x="9120" y="4551"/>
                    <a:pt x="8990" y="4621"/>
                  </a:cubicBezTo>
                  <a:lnTo>
                    <a:pt x="8990" y="4621"/>
                  </a:lnTo>
                  <a:cubicBezTo>
                    <a:pt x="9219" y="4287"/>
                    <a:pt x="9288" y="3898"/>
                    <a:pt x="9248" y="3508"/>
                  </a:cubicBezTo>
                  <a:lnTo>
                    <a:pt x="9248" y="3508"/>
                  </a:lnTo>
                  <a:cubicBezTo>
                    <a:pt x="9320" y="3488"/>
                    <a:pt x="9392" y="3468"/>
                    <a:pt x="9464" y="3448"/>
                  </a:cubicBezTo>
                  <a:cubicBezTo>
                    <a:pt x="9544" y="3424"/>
                    <a:pt x="9620" y="3393"/>
                    <a:pt x="9687" y="3352"/>
                  </a:cubicBezTo>
                  <a:close/>
                  <a:moveTo>
                    <a:pt x="932" y="1916"/>
                  </a:moveTo>
                  <a:cubicBezTo>
                    <a:pt x="942" y="2012"/>
                    <a:pt x="970" y="2106"/>
                    <a:pt x="1011" y="2196"/>
                  </a:cubicBezTo>
                  <a:lnTo>
                    <a:pt x="1011" y="2196"/>
                  </a:lnTo>
                  <a:cubicBezTo>
                    <a:pt x="978" y="2250"/>
                    <a:pt x="948" y="2308"/>
                    <a:pt x="922" y="2369"/>
                  </a:cubicBezTo>
                  <a:cubicBezTo>
                    <a:pt x="717" y="2852"/>
                    <a:pt x="871" y="3382"/>
                    <a:pt x="1097" y="3832"/>
                  </a:cubicBezTo>
                  <a:cubicBezTo>
                    <a:pt x="1273" y="4184"/>
                    <a:pt x="1508" y="4501"/>
                    <a:pt x="1785" y="4773"/>
                  </a:cubicBezTo>
                  <a:lnTo>
                    <a:pt x="1785" y="4773"/>
                  </a:lnTo>
                  <a:cubicBezTo>
                    <a:pt x="1760" y="4764"/>
                    <a:pt x="1734" y="4755"/>
                    <a:pt x="1708" y="4746"/>
                  </a:cubicBezTo>
                  <a:cubicBezTo>
                    <a:pt x="1324" y="4603"/>
                    <a:pt x="948" y="4406"/>
                    <a:pt x="662" y="4106"/>
                  </a:cubicBezTo>
                  <a:cubicBezTo>
                    <a:pt x="351" y="3780"/>
                    <a:pt x="169" y="3323"/>
                    <a:pt x="227" y="2874"/>
                  </a:cubicBezTo>
                  <a:cubicBezTo>
                    <a:pt x="284" y="2445"/>
                    <a:pt x="590" y="2140"/>
                    <a:pt x="932" y="1916"/>
                  </a:cubicBezTo>
                  <a:close/>
                  <a:moveTo>
                    <a:pt x="1106" y="2359"/>
                  </a:moveTo>
                  <a:cubicBezTo>
                    <a:pt x="1179" y="2464"/>
                    <a:pt x="1267" y="2558"/>
                    <a:pt x="1363" y="2642"/>
                  </a:cubicBezTo>
                  <a:lnTo>
                    <a:pt x="1363" y="2642"/>
                  </a:lnTo>
                  <a:cubicBezTo>
                    <a:pt x="1263" y="2869"/>
                    <a:pt x="1241" y="3120"/>
                    <a:pt x="1364" y="3356"/>
                  </a:cubicBezTo>
                  <a:cubicBezTo>
                    <a:pt x="1449" y="3510"/>
                    <a:pt x="1595" y="3612"/>
                    <a:pt x="1748" y="3685"/>
                  </a:cubicBezTo>
                  <a:cubicBezTo>
                    <a:pt x="1749" y="3686"/>
                    <a:pt x="1749" y="3686"/>
                    <a:pt x="1749" y="3686"/>
                  </a:cubicBezTo>
                  <a:lnTo>
                    <a:pt x="1749" y="3686"/>
                  </a:lnTo>
                  <a:cubicBezTo>
                    <a:pt x="1686" y="3738"/>
                    <a:pt x="1623" y="3794"/>
                    <a:pt x="1573" y="3857"/>
                  </a:cubicBezTo>
                  <a:cubicBezTo>
                    <a:pt x="1503" y="3949"/>
                    <a:pt x="1507" y="4069"/>
                    <a:pt x="1584" y="4150"/>
                  </a:cubicBezTo>
                  <a:cubicBezTo>
                    <a:pt x="1664" y="4234"/>
                    <a:pt x="1781" y="4259"/>
                    <a:pt x="1887" y="4289"/>
                  </a:cubicBezTo>
                  <a:cubicBezTo>
                    <a:pt x="2261" y="4382"/>
                    <a:pt x="2647" y="4406"/>
                    <a:pt x="3032" y="4406"/>
                  </a:cubicBezTo>
                  <a:cubicBezTo>
                    <a:pt x="3208" y="4406"/>
                    <a:pt x="3384" y="4401"/>
                    <a:pt x="3558" y="4395"/>
                  </a:cubicBezTo>
                  <a:cubicBezTo>
                    <a:pt x="4699" y="4351"/>
                    <a:pt x="5833" y="4234"/>
                    <a:pt x="6956" y="4033"/>
                  </a:cubicBezTo>
                  <a:cubicBezTo>
                    <a:pt x="7127" y="4002"/>
                    <a:pt x="7298" y="3969"/>
                    <a:pt x="7470" y="3935"/>
                  </a:cubicBezTo>
                  <a:lnTo>
                    <a:pt x="7470" y="3935"/>
                  </a:lnTo>
                  <a:cubicBezTo>
                    <a:pt x="7450" y="3945"/>
                    <a:pt x="7431" y="3954"/>
                    <a:pt x="7413" y="3963"/>
                  </a:cubicBezTo>
                  <a:cubicBezTo>
                    <a:pt x="7303" y="4018"/>
                    <a:pt x="7190" y="4062"/>
                    <a:pt x="7069" y="4110"/>
                  </a:cubicBezTo>
                  <a:cubicBezTo>
                    <a:pt x="6608" y="4278"/>
                    <a:pt x="6122" y="4369"/>
                    <a:pt x="5639" y="4453"/>
                  </a:cubicBezTo>
                  <a:cubicBezTo>
                    <a:pt x="5398" y="4493"/>
                    <a:pt x="5160" y="4534"/>
                    <a:pt x="4915" y="4581"/>
                  </a:cubicBezTo>
                  <a:cubicBezTo>
                    <a:pt x="4794" y="4603"/>
                    <a:pt x="4670" y="4629"/>
                    <a:pt x="4546" y="4662"/>
                  </a:cubicBezTo>
                  <a:cubicBezTo>
                    <a:pt x="4436" y="4691"/>
                    <a:pt x="4323" y="4713"/>
                    <a:pt x="4220" y="4764"/>
                  </a:cubicBezTo>
                  <a:cubicBezTo>
                    <a:pt x="4079" y="4829"/>
                    <a:pt x="3886" y="4986"/>
                    <a:pt x="3863" y="5163"/>
                  </a:cubicBezTo>
                  <a:lnTo>
                    <a:pt x="3863" y="5163"/>
                  </a:lnTo>
                  <a:cubicBezTo>
                    <a:pt x="3669" y="5143"/>
                    <a:pt x="3477" y="5120"/>
                    <a:pt x="3284" y="5093"/>
                  </a:cubicBezTo>
                  <a:cubicBezTo>
                    <a:pt x="2904" y="5036"/>
                    <a:pt x="2521" y="4976"/>
                    <a:pt x="2147" y="4880"/>
                  </a:cubicBezTo>
                  <a:lnTo>
                    <a:pt x="2147" y="4880"/>
                  </a:lnTo>
                  <a:cubicBezTo>
                    <a:pt x="1914" y="4689"/>
                    <a:pt x="1704" y="4470"/>
                    <a:pt x="1525" y="4227"/>
                  </a:cubicBezTo>
                  <a:cubicBezTo>
                    <a:pt x="1255" y="3857"/>
                    <a:pt x="1013" y="3400"/>
                    <a:pt x="984" y="2936"/>
                  </a:cubicBezTo>
                  <a:cubicBezTo>
                    <a:pt x="973" y="2729"/>
                    <a:pt x="1018" y="2533"/>
                    <a:pt x="1106" y="2359"/>
                  </a:cubicBezTo>
                  <a:close/>
                  <a:moveTo>
                    <a:pt x="9078" y="3555"/>
                  </a:moveTo>
                  <a:cubicBezTo>
                    <a:pt x="9103" y="3817"/>
                    <a:pt x="9076" y="4082"/>
                    <a:pt x="8967" y="4325"/>
                  </a:cubicBezTo>
                  <a:cubicBezTo>
                    <a:pt x="8883" y="4509"/>
                    <a:pt x="8760" y="4664"/>
                    <a:pt x="8613" y="4794"/>
                  </a:cubicBezTo>
                  <a:lnTo>
                    <a:pt x="8613" y="4794"/>
                  </a:lnTo>
                  <a:cubicBezTo>
                    <a:pt x="8426" y="4869"/>
                    <a:pt x="8234" y="4927"/>
                    <a:pt x="8038" y="4976"/>
                  </a:cubicBezTo>
                  <a:cubicBezTo>
                    <a:pt x="7548" y="5101"/>
                    <a:pt x="7047" y="5159"/>
                    <a:pt x="6542" y="5196"/>
                  </a:cubicBezTo>
                  <a:cubicBezTo>
                    <a:pt x="6160" y="5225"/>
                    <a:pt x="5776" y="5240"/>
                    <a:pt x="5393" y="5240"/>
                  </a:cubicBezTo>
                  <a:cubicBezTo>
                    <a:pt x="4944" y="5240"/>
                    <a:pt x="4494" y="5220"/>
                    <a:pt x="4047" y="5180"/>
                  </a:cubicBezTo>
                  <a:lnTo>
                    <a:pt x="4047" y="5180"/>
                  </a:lnTo>
                  <a:cubicBezTo>
                    <a:pt x="4054" y="5090"/>
                    <a:pt x="4186" y="4983"/>
                    <a:pt x="4250" y="4943"/>
                  </a:cubicBezTo>
                  <a:cubicBezTo>
                    <a:pt x="4348" y="4877"/>
                    <a:pt x="4469" y="4852"/>
                    <a:pt x="4582" y="4823"/>
                  </a:cubicBezTo>
                  <a:cubicBezTo>
                    <a:pt x="4835" y="4760"/>
                    <a:pt x="5091" y="4713"/>
                    <a:pt x="5347" y="4669"/>
                  </a:cubicBezTo>
                  <a:cubicBezTo>
                    <a:pt x="5859" y="4578"/>
                    <a:pt x="6374" y="4504"/>
                    <a:pt x="6875" y="4347"/>
                  </a:cubicBezTo>
                  <a:cubicBezTo>
                    <a:pt x="7120" y="4270"/>
                    <a:pt x="7369" y="4179"/>
                    <a:pt x="7596" y="4055"/>
                  </a:cubicBezTo>
                  <a:cubicBezTo>
                    <a:pt x="7683" y="4011"/>
                    <a:pt x="7758" y="3951"/>
                    <a:pt x="7805" y="3866"/>
                  </a:cubicBezTo>
                  <a:lnTo>
                    <a:pt x="7805" y="3866"/>
                  </a:lnTo>
                  <a:cubicBezTo>
                    <a:pt x="8083" y="3806"/>
                    <a:pt x="8360" y="3742"/>
                    <a:pt x="8634" y="3671"/>
                  </a:cubicBezTo>
                  <a:cubicBezTo>
                    <a:pt x="8782" y="3634"/>
                    <a:pt x="8930" y="3595"/>
                    <a:pt x="9078" y="3555"/>
                  </a:cubicBezTo>
                  <a:close/>
                  <a:moveTo>
                    <a:pt x="4281" y="5355"/>
                  </a:moveTo>
                  <a:cubicBezTo>
                    <a:pt x="4675" y="5385"/>
                    <a:pt x="5073" y="5401"/>
                    <a:pt x="5471" y="5401"/>
                  </a:cubicBezTo>
                  <a:cubicBezTo>
                    <a:pt x="5496" y="5401"/>
                    <a:pt x="5522" y="5401"/>
                    <a:pt x="5547" y="5400"/>
                  </a:cubicBezTo>
                  <a:lnTo>
                    <a:pt x="5547" y="5400"/>
                  </a:lnTo>
                  <a:cubicBezTo>
                    <a:pt x="5378" y="5412"/>
                    <a:pt x="5209" y="5426"/>
                    <a:pt x="5039" y="5430"/>
                  </a:cubicBezTo>
                  <a:cubicBezTo>
                    <a:pt x="4981" y="5432"/>
                    <a:pt x="4922" y="5434"/>
                    <a:pt x="4863" y="5434"/>
                  </a:cubicBezTo>
                  <a:cubicBezTo>
                    <a:pt x="4738" y="5434"/>
                    <a:pt x="4613" y="5426"/>
                    <a:pt x="4491" y="5404"/>
                  </a:cubicBezTo>
                  <a:cubicBezTo>
                    <a:pt x="4421" y="5391"/>
                    <a:pt x="4349" y="5376"/>
                    <a:pt x="4281" y="5355"/>
                  </a:cubicBezTo>
                  <a:close/>
                  <a:moveTo>
                    <a:pt x="8126" y="5117"/>
                  </a:moveTo>
                  <a:lnTo>
                    <a:pt x="8126" y="5117"/>
                  </a:lnTo>
                  <a:cubicBezTo>
                    <a:pt x="8123" y="5119"/>
                    <a:pt x="8119" y="5121"/>
                    <a:pt x="8115" y="5122"/>
                  </a:cubicBezTo>
                  <a:cubicBezTo>
                    <a:pt x="7687" y="5338"/>
                    <a:pt x="7219" y="5484"/>
                    <a:pt x="6754" y="5591"/>
                  </a:cubicBezTo>
                  <a:cubicBezTo>
                    <a:pt x="6677" y="5608"/>
                    <a:pt x="6599" y="5624"/>
                    <a:pt x="6520" y="5639"/>
                  </a:cubicBezTo>
                  <a:lnTo>
                    <a:pt x="6520" y="5639"/>
                  </a:lnTo>
                  <a:cubicBezTo>
                    <a:pt x="6509" y="5573"/>
                    <a:pt x="6474" y="5515"/>
                    <a:pt x="6407" y="5474"/>
                  </a:cubicBezTo>
                  <a:cubicBezTo>
                    <a:pt x="6312" y="5408"/>
                    <a:pt x="6184" y="5400"/>
                    <a:pt x="6071" y="5389"/>
                  </a:cubicBezTo>
                  <a:cubicBezTo>
                    <a:pt x="6066" y="5389"/>
                    <a:pt x="6062" y="5389"/>
                    <a:pt x="6058" y="5389"/>
                  </a:cubicBezTo>
                  <a:lnTo>
                    <a:pt x="6058" y="5389"/>
                  </a:lnTo>
                  <a:cubicBezTo>
                    <a:pt x="6553" y="5368"/>
                    <a:pt x="7047" y="5322"/>
                    <a:pt x="7533" y="5243"/>
                  </a:cubicBezTo>
                  <a:cubicBezTo>
                    <a:pt x="7732" y="5210"/>
                    <a:pt x="7931" y="5168"/>
                    <a:pt x="8126" y="5117"/>
                  </a:cubicBezTo>
                  <a:close/>
                  <a:moveTo>
                    <a:pt x="2462" y="5110"/>
                  </a:moveTo>
                  <a:lnTo>
                    <a:pt x="2462" y="5110"/>
                  </a:lnTo>
                  <a:cubicBezTo>
                    <a:pt x="2933" y="5205"/>
                    <a:pt x="3414" y="5274"/>
                    <a:pt x="3895" y="5322"/>
                  </a:cubicBezTo>
                  <a:lnTo>
                    <a:pt x="3895" y="5322"/>
                  </a:lnTo>
                  <a:cubicBezTo>
                    <a:pt x="3971" y="5446"/>
                    <a:pt x="4148" y="5504"/>
                    <a:pt x="4283" y="5536"/>
                  </a:cubicBezTo>
                  <a:cubicBezTo>
                    <a:pt x="4477" y="5587"/>
                    <a:pt x="4679" y="5602"/>
                    <a:pt x="4882" y="5602"/>
                  </a:cubicBezTo>
                  <a:cubicBezTo>
                    <a:pt x="5026" y="5602"/>
                    <a:pt x="5171" y="5594"/>
                    <a:pt x="5314" y="5587"/>
                  </a:cubicBezTo>
                  <a:cubicBezTo>
                    <a:pt x="5478" y="5576"/>
                    <a:pt x="5643" y="5561"/>
                    <a:pt x="5807" y="5558"/>
                  </a:cubicBezTo>
                  <a:cubicBezTo>
                    <a:pt x="5856" y="5556"/>
                    <a:pt x="5904" y="5555"/>
                    <a:pt x="5952" y="5555"/>
                  </a:cubicBezTo>
                  <a:cubicBezTo>
                    <a:pt x="6032" y="5555"/>
                    <a:pt x="6110" y="5559"/>
                    <a:pt x="6188" y="5572"/>
                  </a:cubicBezTo>
                  <a:cubicBezTo>
                    <a:pt x="6232" y="5580"/>
                    <a:pt x="6264" y="5591"/>
                    <a:pt x="6301" y="5612"/>
                  </a:cubicBezTo>
                  <a:cubicBezTo>
                    <a:pt x="6306" y="5616"/>
                    <a:pt x="6307" y="5617"/>
                    <a:pt x="6307" y="5617"/>
                  </a:cubicBezTo>
                  <a:cubicBezTo>
                    <a:pt x="6307" y="5617"/>
                    <a:pt x="6306" y="5616"/>
                    <a:pt x="6306" y="5616"/>
                  </a:cubicBezTo>
                  <a:lnTo>
                    <a:pt x="6306" y="5616"/>
                  </a:lnTo>
                  <a:cubicBezTo>
                    <a:pt x="6306" y="5616"/>
                    <a:pt x="6306" y="5618"/>
                    <a:pt x="6312" y="5623"/>
                  </a:cubicBezTo>
                  <a:lnTo>
                    <a:pt x="6327" y="5638"/>
                  </a:lnTo>
                  <a:lnTo>
                    <a:pt x="6327" y="5638"/>
                  </a:lnTo>
                  <a:cubicBezTo>
                    <a:pt x="6329" y="5642"/>
                    <a:pt x="6334" y="5651"/>
                    <a:pt x="6334" y="5653"/>
                  </a:cubicBezTo>
                  <a:lnTo>
                    <a:pt x="6334" y="5671"/>
                  </a:lnTo>
                  <a:lnTo>
                    <a:pt x="6334" y="5671"/>
                  </a:lnTo>
                  <a:cubicBezTo>
                    <a:pt x="5965" y="5729"/>
                    <a:pt x="5592" y="5757"/>
                    <a:pt x="5219" y="5762"/>
                  </a:cubicBezTo>
                  <a:cubicBezTo>
                    <a:pt x="5152" y="5764"/>
                    <a:pt x="5086" y="5765"/>
                    <a:pt x="5019" y="5765"/>
                  </a:cubicBezTo>
                  <a:cubicBezTo>
                    <a:pt x="4124" y="5765"/>
                    <a:pt x="3221" y="5600"/>
                    <a:pt x="2462" y="5110"/>
                  </a:cubicBezTo>
                  <a:close/>
                  <a:moveTo>
                    <a:pt x="4967" y="1"/>
                  </a:moveTo>
                  <a:cubicBezTo>
                    <a:pt x="4193" y="1"/>
                    <a:pt x="3415" y="129"/>
                    <a:pt x="2681" y="376"/>
                  </a:cubicBezTo>
                  <a:cubicBezTo>
                    <a:pt x="2198" y="541"/>
                    <a:pt x="1679" y="731"/>
                    <a:pt x="1310" y="1093"/>
                  </a:cubicBezTo>
                  <a:cubicBezTo>
                    <a:pt x="1141" y="1254"/>
                    <a:pt x="988" y="1455"/>
                    <a:pt x="940" y="1681"/>
                  </a:cubicBezTo>
                  <a:cubicBezTo>
                    <a:pt x="938" y="1691"/>
                    <a:pt x="937" y="1701"/>
                    <a:pt x="935" y="1710"/>
                  </a:cubicBezTo>
                  <a:lnTo>
                    <a:pt x="935" y="1710"/>
                  </a:lnTo>
                  <a:cubicBezTo>
                    <a:pt x="699" y="1856"/>
                    <a:pt x="479" y="2028"/>
                    <a:pt x="315" y="2248"/>
                  </a:cubicBezTo>
                  <a:cubicBezTo>
                    <a:pt x="26" y="2636"/>
                    <a:pt x="0" y="3159"/>
                    <a:pt x="169" y="3605"/>
                  </a:cubicBezTo>
                  <a:cubicBezTo>
                    <a:pt x="333" y="4040"/>
                    <a:pt x="670" y="4373"/>
                    <a:pt x="1065" y="4607"/>
                  </a:cubicBezTo>
                  <a:cubicBezTo>
                    <a:pt x="1373" y="4790"/>
                    <a:pt x="1711" y="4920"/>
                    <a:pt x="2058" y="5015"/>
                  </a:cubicBezTo>
                  <a:lnTo>
                    <a:pt x="2058" y="5015"/>
                  </a:lnTo>
                  <a:cubicBezTo>
                    <a:pt x="2368" y="5264"/>
                    <a:pt x="2717" y="5465"/>
                    <a:pt x="3090" y="5609"/>
                  </a:cubicBezTo>
                  <a:cubicBezTo>
                    <a:pt x="3588" y="5803"/>
                    <a:pt x="4118" y="5894"/>
                    <a:pt x="4648" y="5920"/>
                  </a:cubicBezTo>
                  <a:cubicBezTo>
                    <a:pt x="4783" y="5926"/>
                    <a:pt x="4918" y="5929"/>
                    <a:pt x="5053" y="5929"/>
                  </a:cubicBezTo>
                  <a:cubicBezTo>
                    <a:pt x="5454" y="5929"/>
                    <a:pt x="5857" y="5901"/>
                    <a:pt x="6253" y="5846"/>
                  </a:cubicBezTo>
                  <a:cubicBezTo>
                    <a:pt x="6263" y="5845"/>
                    <a:pt x="6272" y="5844"/>
                    <a:pt x="6282" y="5843"/>
                  </a:cubicBezTo>
                  <a:lnTo>
                    <a:pt x="6282" y="5843"/>
                  </a:lnTo>
                  <a:cubicBezTo>
                    <a:pt x="6250" y="5881"/>
                    <a:pt x="6204" y="5909"/>
                    <a:pt x="6147" y="5927"/>
                  </a:cubicBezTo>
                  <a:cubicBezTo>
                    <a:pt x="5899" y="6011"/>
                    <a:pt x="5562" y="5945"/>
                    <a:pt x="5365" y="6146"/>
                  </a:cubicBezTo>
                  <a:cubicBezTo>
                    <a:pt x="5226" y="6289"/>
                    <a:pt x="5204" y="6519"/>
                    <a:pt x="5292" y="6688"/>
                  </a:cubicBezTo>
                  <a:cubicBezTo>
                    <a:pt x="5343" y="6783"/>
                    <a:pt x="5423" y="6837"/>
                    <a:pt x="5518" y="6885"/>
                  </a:cubicBezTo>
                  <a:cubicBezTo>
                    <a:pt x="5636" y="6933"/>
                    <a:pt x="5756" y="6976"/>
                    <a:pt x="5881" y="7002"/>
                  </a:cubicBezTo>
                  <a:cubicBezTo>
                    <a:pt x="5888" y="7003"/>
                    <a:pt x="5895" y="7004"/>
                    <a:pt x="5902" y="7004"/>
                  </a:cubicBezTo>
                  <a:cubicBezTo>
                    <a:pt x="6020" y="7004"/>
                    <a:pt x="6054" y="6862"/>
                    <a:pt x="5954" y="6845"/>
                  </a:cubicBezTo>
                  <a:cubicBezTo>
                    <a:pt x="5822" y="6816"/>
                    <a:pt x="5687" y="6775"/>
                    <a:pt x="5562" y="6709"/>
                  </a:cubicBezTo>
                  <a:cubicBezTo>
                    <a:pt x="5467" y="6655"/>
                    <a:pt x="5423" y="6552"/>
                    <a:pt x="5434" y="6446"/>
                  </a:cubicBezTo>
                  <a:cubicBezTo>
                    <a:pt x="5442" y="6351"/>
                    <a:pt x="5493" y="6260"/>
                    <a:pt x="5581" y="6216"/>
                  </a:cubicBezTo>
                  <a:cubicBezTo>
                    <a:pt x="5639" y="6190"/>
                    <a:pt x="5712" y="6176"/>
                    <a:pt x="5778" y="6168"/>
                  </a:cubicBezTo>
                  <a:cubicBezTo>
                    <a:pt x="6038" y="6124"/>
                    <a:pt x="6407" y="6132"/>
                    <a:pt x="6502" y="5821"/>
                  </a:cubicBezTo>
                  <a:cubicBezTo>
                    <a:pt x="6504" y="5816"/>
                    <a:pt x="6505" y="5811"/>
                    <a:pt x="6507" y="5807"/>
                  </a:cubicBezTo>
                  <a:lnTo>
                    <a:pt x="6507" y="5807"/>
                  </a:lnTo>
                  <a:cubicBezTo>
                    <a:pt x="6970" y="5724"/>
                    <a:pt x="7423" y="5595"/>
                    <a:pt x="7862" y="5419"/>
                  </a:cubicBezTo>
                  <a:cubicBezTo>
                    <a:pt x="8172" y="5292"/>
                    <a:pt x="8481" y="5139"/>
                    <a:pt x="8729" y="4916"/>
                  </a:cubicBezTo>
                  <a:lnTo>
                    <a:pt x="8729" y="4916"/>
                  </a:lnTo>
                  <a:cubicBezTo>
                    <a:pt x="8836" y="4873"/>
                    <a:pt x="8941" y="4824"/>
                    <a:pt x="9044" y="4771"/>
                  </a:cubicBezTo>
                  <a:cubicBezTo>
                    <a:pt x="9490" y="4545"/>
                    <a:pt x="9826" y="4139"/>
                    <a:pt x="9874" y="3627"/>
                  </a:cubicBezTo>
                  <a:cubicBezTo>
                    <a:pt x="9886" y="3487"/>
                    <a:pt x="9873" y="3351"/>
                    <a:pt x="9841" y="3218"/>
                  </a:cubicBezTo>
                  <a:lnTo>
                    <a:pt x="9841" y="3218"/>
                  </a:lnTo>
                  <a:cubicBezTo>
                    <a:pt x="9883" y="3165"/>
                    <a:pt x="9915" y="3102"/>
                    <a:pt x="9932" y="3027"/>
                  </a:cubicBezTo>
                  <a:cubicBezTo>
                    <a:pt x="10027" y="2614"/>
                    <a:pt x="9713" y="2201"/>
                    <a:pt x="9479" y="1897"/>
                  </a:cubicBezTo>
                  <a:cubicBezTo>
                    <a:pt x="9190" y="1535"/>
                    <a:pt x="8842" y="1224"/>
                    <a:pt x="8455" y="968"/>
                  </a:cubicBezTo>
                  <a:cubicBezTo>
                    <a:pt x="7661" y="445"/>
                    <a:pt x="6714" y="157"/>
                    <a:pt x="5767" y="47"/>
                  </a:cubicBezTo>
                  <a:cubicBezTo>
                    <a:pt x="5502" y="16"/>
                    <a:pt x="5235" y="1"/>
                    <a:pt x="4967" y="1"/>
                  </a:cubicBezTo>
                  <a:close/>
                </a:path>
              </a:pathLst>
            </a:custGeom>
            <a:solidFill>
              <a:srgbClr val="3030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sp>
        <p:nvSpPr>
          <p:cNvPr id="59" name="Google Shape;57;p15">
            <a:extLst>
              <a:ext uri="{FF2B5EF4-FFF2-40B4-BE49-F238E27FC236}">
                <a16:creationId xmlns:a16="http://schemas.microsoft.com/office/drawing/2014/main" id="{A03F357C-8A3F-E718-FC8C-4C65399E872B}"/>
              </a:ext>
            </a:extLst>
          </p:cNvPr>
          <p:cNvSpPr txBox="1"/>
          <p:nvPr/>
        </p:nvSpPr>
        <p:spPr>
          <a:xfrm>
            <a:off x="6015968" y="656345"/>
            <a:ext cx="5391601" cy="17470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6000" b="1" i="0" u="none" strike="noStrike" kern="0" cap="none" spc="0" baseline="0" noProof="1">
                <a:solidFill>
                  <a:srgbClr val="224271"/>
                </a:solidFill>
                <a:uFillTx/>
                <a:latin typeface="Century Gothic" panose="020B0502020202020204" pitchFamily="34" charset="0"/>
                <a:ea typeface="Fira Sans Extra Condensed SemiBold"/>
                <a:cs typeface="Fira Sans Extra Condensed SemiBold"/>
              </a:rPr>
              <a:t>World</a:t>
            </a:r>
            <a:r>
              <a:rPr lang="es-PE" sz="6000" b="1" i="0" u="none" strike="noStrike" kern="0" cap="none" spc="0" baseline="0" noProof="1">
                <a:solidFill>
                  <a:srgbClr val="0265A1"/>
                </a:solidFill>
                <a:uFillTx/>
                <a:latin typeface="Century Gothic" panose="020B0502020202020204" pitchFamily="34" charset="0"/>
                <a:ea typeface="Fira Sans Extra Condensed SemiBold"/>
                <a:cs typeface="Fira Sans Extra Condensed SemiBold"/>
              </a:rPr>
              <a:t> Bipolar Disorder </a:t>
            </a:r>
            <a:r>
              <a:rPr lang="es-PE" sz="6000" b="1" i="0" u="none" strike="noStrike" kern="0" cap="none" spc="0" baseline="0" noProof="1">
                <a:solidFill>
                  <a:srgbClr val="224271"/>
                </a:solidFill>
                <a:uFillTx/>
                <a:latin typeface="Century Gothic" panose="020B0502020202020204" pitchFamily="34" charset="0"/>
                <a:ea typeface="Fira Sans Extra Condensed SemiBold"/>
                <a:cs typeface="Fira Sans Extra Condensed SemiBold"/>
              </a:rPr>
              <a:t>Day</a:t>
            </a:r>
          </a:p>
        </p:txBody>
      </p:sp>
    </p:spTree>
    <p:extLst>
      <p:ext uri="{BB962C8B-B14F-4D97-AF65-F5344CB8AC3E}">
        <p14:creationId xmlns:p14="http://schemas.microsoft.com/office/powerpoint/2010/main" val="1724369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ree policy geopolitics usa illustration">
            <a:extLst>
              <a:ext uri="{FF2B5EF4-FFF2-40B4-BE49-F238E27FC236}">
                <a16:creationId xmlns:a16="http://schemas.microsoft.com/office/drawing/2014/main" id="{D14F2957-BF05-2F5C-2FF5-9CBF3D03B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841" y="2232423"/>
            <a:ext cx="4625577" cy="4625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 Same Side Corner Rectangle 11">
            <a:extLst>
              <a:ext uri="{FF2B5EF4-FFF2-40B4-BE49-F238E27FC236}">
                <a16:creationId xmlns:a16="http://schemas.microsoft.com/office/drawing/2014/main" id="{CF3FC9A7-3EC1-3F71-5C6F-354E3EA6C2EA}"/>
              </a:ext>
            </a:extLst>
          </p:cNvPr>
          <p:cNvSpPr/>
          <p:nvPr/>
        </p:nvSpPr>
        <p:spPr>
          <a:xfrm rot="9900000">
            <a:off x="4897081" y="4506902"/>
            <a:ext cx="448874" cy="381232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1" name="Rounded Rectangle 27">
            <a:extLst>
              <a:ext uri="{FF2B5EF4-FFF2-40B4-BE49-F238E27FC236}">
                <a16:creationId xmlns:a16="http://schemas.microsoft.com/office/drawing/2014/main" id="{FCB5755F-B31D-0F81-E79D-08370D170CE8}"/>
              </a:ext>
            </a:extLst>
          </p:cNvPr>
          <p:cNvSpPr/>
          <p:nvPr/>
        </p:nvSpPr>
        <p:spPr>
          <a:xfrm>
            <a:off x="6911919" y="4470379"/>
            <a:ext cx="413112" cy="317326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" name="Oval 21">
            <a:extLst>
              <a:ext uri="{FF2B5EF4-FFF2-40B4-BE49-F238E27FC236}">
                <a16:creationId xmlns:a16="http://schemas.microsoft.com/office/drawing/2014/main" id="{2A959417-8523-98A2-F528-755C5B0C4289}"/>
              </a:ext>
            </a:extLst>
          </p:cNvPr>
          <p:cNvSpPr>
            <a:spLocks noChangeAspect="1"/>
          </p:cNvSpPr>
          <p:nvPr/>
        </p:nvSpPr>
        <p:spPr>
          <a:xfrm>
            <a:off x="5870597" y="2770403"/>
            <a:ext cx="433221" cy="43683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13" name="그룹 9">
            <a:extLst>
              <a:ext uri="{FF2B5EF4-FFF2-40B4-BE49-F238E27FC236}">
                <a16:creationId xmlns:a16="http://schemas.microsoft.com/office/drawing/2014/main" id="{055D5318-63D5-C67B-F895-580E1A87A2B2}"/>
              </a:ext>
            </a:extLst>
          </p:cNvPr>
          <p:cNvGrpSpPr/>
          <p:nvPr/>
        </p:nvGrpSpPr>
        <p:grpSpPr>
          <a:xfrm>
            <a:off x="3731781" y="1756330"/>
            <a:ext cx="4734219" cy="4623159"/>
            <a:chOff x="924229" y="1606109"/>
            <a:chExt cx="4734219" cy="4623159"/>
          </a:xfrm>
        </p:grpSpPr>
        <p:sp>
          <p:nvSpPr>
            <p:cNvPr id="14" name="Block Arc 52">
              <a:extLst>
                <a:ext uri="{FF2B5EF4-FFF2-40B4-BE49-F238E27FC236}">
                  <a16:creationId xmlns:a16="http://schemas.microsoft.com/office/drawing/2014/main" id="{71074EE5-CAC8-3ECA-4C1F-656D4C3DFE9F}"/>
                </a:ext>
              </a:extLst>
            </p:cNvPr>
            <p:cNvSpPr/>
            <p:nvPr/>
          </p:nvSpPr>
          <p:spPr>
            <a:xfrm>
              <a:off x="924229" y="1606109"/>
              <a:ext cx="4623159" cy="4623159"/>
            </a:xfrm>
            <a:prstGeom prst="blockArc">
              <a:avLst>
                <a:gd name="adj1" fmla="val 18816148"/>
                <a:gd name="adj2" fmla="val 2680603"/>
                <a:gd name="adj3" fmla="val 1291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5" name="Oval 53">
              <a:extLst>
                <a:ext uri="{FF2B5EF4-FFF2-40B4-BE49-F238E27FC236}">
                  <a16:creationId xmlns:a16="http://schemas.microsoft.com/office/drawing/2014/main" id="{542A9FEC-210B-B03F-7CA2-4092E0AE6F55}"/>
                </a:ext>
              </a:extLst>
            </p:cNvPr>
            <p:cNvSpPr/>
            <p:nvPr/>
          </p:nvSpPr>
          <p:spPr>
            <a:xfrm>
              <a:off x="4698452" y="2184323"/>
              <a:ext cx="288032" cy="288032"/>
            </a:xfrm>
            <a:prstGeom prst="ellipse">
              <a:avLst/>
            </a:prstGeom>
            <a:solidFill>
              <a:srgbClr val="2242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" name="Oval 54">
              <a:extLst>
                <a:ext uri="{FF2B5EF4-FFF2-40B4-BE49-F238E27FC236}">
                  <a16:creationId xmlns:a16="http://schemas.microsoft.com/office/drawing/2014/main" id="{67E4757F-1051-F598-AF3B-D7BD69BD710B}"/>
                </a:ext>
              </a:extLst>
            </p:cNvPr>
            <p:cNvSpPr/>
            <p:nvPr/>
          </p:nvSpPr>
          <p:spPr>
            <a:xfrm>
              <a:off x="5370416" y="3760400"/>
              <a:ext cx="288032" cy="288032"/>
            </a:xfrm>
            <a:prstGeom prst="ellipse">
              <a:avLst/>
            </a:prstGeom>
            <a:solidFill>
              <a:srgbClr val="2242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Oval 55">
              <a:extLst>
                <a:ext uri="{FF2B5EF4-FFF2-40B4-BE49-F238E27FC236}">
                  <a16:creationId xmlns:a16="http://schemas.microsoft.com/office/drawing/2014/main" id="{34CD8290-D115-785A-1BE7-1E4C17445F21}"/>
                </a:ext>
              </a:extLst>
            </p:cNvPr>
            <p:cNvSpPr/>
            <p:nvPr/>
          </p:nvSpPr>
          <p:spPr>
            <a:xfrm>
              <a:off x="4698454" y="5441589"/>
              <a:ext cx="288032" cy="288032"/>
            </a:xfrm>
            <a:prstGeom prst="ellipse">
              <a:avLst/>
            </a:prstGeom>
            <a:solidFill>
              <a:srgbClr val="2242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8" name="그룹 9">
            <a:extLst>
              <a:ext uri="{FF2B5EF4-FFF2-40B4-BE49-F238E27FC236}">
                <a16:creationId xmlns:a16="http://schemas.microsoft.com/office/drawing/2014/main" id="{499590FA-02DF-99AA-AF95-5BF0B55D29F4}"/>
              </a:ext>
            </a:extLst>
          </p:cNvPr>
          <p:cNvGrpSpPr/>
          <p:nvPr/>
        </p:nvGrpSpPr>
        <p:grpSpPr>
          <a:xfrm flipH="1">
            <a:off x="3731781" y="1703578"/>
            <a:ext cx="4734219" cy="4623159"/>
            <a:chOff x="924229" y="1606109"/>
            <a:chExt cx="4734219" cy="4623159"/>
          </a:xfrm>
        </p:grpSpPr>
        <p:sp>
          <p:nvSpPr>
            <p:cNvPr id="19" name="Block Arc 57">
              <a:extLst>
                <a:ext uri="{FF2B5EF4-FFF2-40B4-BE49-F238E27FC236}">
                  <a16:creationId xmlns:a16="http://schemas.microsoft.com/office/drawing/2014/main" id="{8386BD81-3E56-6C18-DBF6-AAD2ACDE1FD3}"/>
                </a:ext>
              </a:extLst>
            </p:cNvPr>
            <p:cNvSpPr/>
            <p:nvPr/>
          </p:nvSpPr>
          <p:spPr>
            <a:xfrm>
              <a:off x="924229" y="1606109"/>
              <a:ext cx="4623159" cy="4623159"/>
            </a:xfrm>
            <a:prstGeom prst="blockArc">
              <a:avLst>
                <a:gd name="adj1" fmla="val 18816148"/>
                <a:gd name="adj2" fmla="val 2680603"/>
                <a:gd name="adj3" fmla="val 1291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0" name="Oval 58">
              <a:extLst>
                <a:ext uri="{FF2B5EF4-FFF2-40B4-BE49-F238E27FC236}">
                  <a16:creationId xmlns:a16="http://schemas.microsoft.com/office/drawing/2014/main" id="{B31BB5CA-CA2A-AF32-E495-19FE83BE7FE0}"/>
                </a:ext>
              </a:extLst>
            </p:cNvPr>
            <p:cNvSpPr/>
            <p:nvPr/>
          </p:nvSpPr>
          <p:spPr>
            <a:xfrm>
              <a:off x="4698452" y="2184323"/>
              <a:ext cx="288032" cy="288032"/>
            </a:xfrm>
            <a:prstGeom prst="ellipse">
              <a:avLst/>
            </a:prstGeom>
            <a:solidFill>
              <a:srgbClr val="0265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" name="Oval 59">
              <a:extLst>
                <a:ext uri="{FF2B5EF4-FFF2-40B4-BE49-F238E27FC236}">
                  <a16:creationId xmlns:a16="http://schemas.microsoft.com/office/drawing/2014/main" id="{962869F3-6CE9-2797-CA48-68F2882B0919}"/>
                </a:ext>
              </a:extLst>
            </p:cNvPr>
            <p:cNvSpPr/>
            <p:nvPr/>
          </p:nvSpPr>
          <p:spPr>
            <a:xfrm>
              <a:off x="5370416" y="3760400"/>
              <a:ext cx="288032" cy="288032"/>
            </a:xfrm>
            <a:prstGeom prst="ellipse">
              <a:avLst/>
            </a:prstGeom>
            <a:solidFill>
              <a:srgbClr val="0265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" name="Oval 60">
              <a:extLst>
                <a:ext uri="{FF2B5EF4-FFF2-40B4-BE49-F238E27FC236}">
                  <a16:creationId xmlns:a16="http://schemas.microsoft.com/office/drawing/2014/main" id="{E5B16358-3FF6-EF5A-18CB-452F967D426A}"/>
                </a:ext>
              </a:extLst>
            </p:cNvPr>
            <p:cNvSpPr/>
            <p:nvPr/>
          </p:nvSpPr>
          <p:spPr>
            <a:xfrm>
              <a:off x="4698454" y="5441589"/>
              <a:ext cx="288032" cy="288032"/>
            </a:xfrm>
            <a:prstGeom prst="ellipse">
              <a:avLst/>
            </a:prstGeom>
            <a:solidFill>
              <a:srgbClr val="0265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3" name="Group 61">
            <a:extLst>
              <a:ext uri="{FF2B5EF4-FFF2-40B4-BE49-F238E27FC236}">
                <a16:creationId xmlns:a16="http://schemas.microsoft.com/office/drawing/2014/main" id="{7786E3C7-B894-A320-49D5-1E1E3A010AD8}"/>
              </a:ext>
            </a:extLst>
          </p:cNvPr>
          <p:cNvGrpSpPr/>
          <p:nvPr/>
        </p:nvGrpSpPr>
        <p:grpSpPr>
          <a:xfrm>
            <a:off x="8314376" y="1967345"/>
            <a:ext cx="2840856" cy="911409"/>
            <a:chOff x="4965552" y="1736224"/>
            <a:chExt cx="3484978" cy="911409"/>
          </a:xfrm>
        </p:grpSpPr>
        <p:sp>
          <p:nvSpPr>
            <p:cNvPr id="24" name="TextBox 24">
              <a:extLst>
                <a:ext uri="{FF2B5EF4-FFF2-40B4-BE49-F238E27FC236}">
                  <a16:creationId xmlns:a16="http://schemas.microsoft.com/office/drawing/2014/main" id="{80AC347F-7FCA-AA8F-5A30-1916510ECE76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5">
              <a:extLst>
                <a:ext uri="{FF2B5EF4-FFF2-40B4-BE49-F238E27FC236}">
                  <a16:creationId xmlns:a16="http://schemas.microsoft.com/office/drawing/2014/main" id="{5EAA4CCC-1DE5-5B32-B14E-F40D4D74BEAD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64">
            <a:extLst>
              <a:ext uri="{FF2B5EF4-FFF2-40B4-BE49-F238E27FC236}">
                <a16:creationId xmlns:a16="http://schemas.microsoft.com/office/drawing/2014/main" id="{B2E9A93C-A998-16A2-B946-76BEC861CDCB}"/>
              </a:ext>
            </a:extLst>
          </p:cNvPr>
          <p:cNvGrpSpPr/>
          <p:nvPr/>
        </p:nvGrpSpPr>
        <p:grpSpPr>
          <a:xfrm>
            <a:off x="8744752" y="3603413"/>
            <a:ext cx="2840856" cy="911409"/>
            <a:chOff x="4965552" y="1736224"/>
            <a:chExt cx="3484978" cy="911409"/>
          </a:xfrm>
        </p:grpSpPr>
        <p:sp>
          <p:nvSpPr>
            <p:cNvPr id="27" name="TextBox 27">
              <a:extLst>
                <a:ext uri="{FF2B5EF4-FFF2-40B4-BE49-F238E27FC236}">
                  <a16:creationId xmlns:a16="http://schemas.microsoft.com/office/drawing/2014/main" id="{C13BD48B-A852-9A6D-CC8C-09DC16CA3FFB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8">
              <a:extLst>
                <a:ext uri="{FF2B5EF4-FFF2-40B4-BE49-F238E27FC236}">
                  <a16:creationId xmlns:a16="http://schemas.microsoft.com/office/drawing/2014/main" id="{BFFFD0AB-E548-BB8E-BC34-FB3AF1C4D7E6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67">
            <a:extLst>
              <a:ext uri="{FF2B5EF4-FFF2-40B4-BE49-F238E27FC236}">
                <a16:creationId xmlns:a16="http://schemas.microsoft.com/office/drawing/2014/main" id="{1BB37F03-FCEA-72F9-3230-C505684D638D}"/>
              </a:ext>
            </a:extLst>
          </p:cNvPr>
          <p:cNvGrpSpPr/>
          <p:nvPr/>
        </p:nvGrpSpPr>
        <p:grpSpPr>
          <a:xfrm>
            <a:off x="8314376" y="5239481"/>
            <a:ext cx="2840856" cy="911409"/>
            <a:chOff x="4965552" y="1736224"/>
            <a:chExt cx="3484978" cy="911409"/>
          </a:xfrm>
        </p:grpSpPr>
        <p:sp>
          <p:nvSpPr>
            <p:cNvPr id="30" name="TextBox 30">
              <a:extLst>
                <a:ext uri="{FF2B5EF4-FFF2-40B4-BE49-F238E27FC236}">
                  <a16:creationId xmlns:a16="http://schemas.microsoft.com/office/drawing/2014/main" id="{FF2ADFA8-B9F7-1697-C065-2A5097EAFFFA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1">
              <a:extLst>
                <a:ext uri="{FF2B5EF4-FFF2-40B4-BE49-F238E27FC236}">
                  <a16:creationId xmlns:a16="http://schemas.microsoft.com/office/drawing/2014/main" id="{7DF47C6B-E95B-09FA-450B-AB707E8B9D48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70">
            <a:extLst>
              <a:ext uri="{FF2B5EF4-FFF2-40B4-BE49-F238E27FC236}">
                <a16:creationId xmlns:a16="http://schemas.microsoft.com/office/drawing/2014/main" id="{B1BF6CF2-27AD-4B39-9432-DAEF438E7E81}"/>
              </a:ext>
            </a:extLst>
          </p:cNvPr>
          <p:cNvGrpSpPr/>
          <p:nvPr/>
        </p:nvGrpSpPr>
        <p:grpSpPr>
          <a:xfrm flipH="1">
            <a:off x="1036768" y="1967345"/>
            <a:ext cx="2840856" cy="911409"/>
            <a:chOff x="4965552" y="1736224"/>
            <a:chExt cx="3484978" cy="911409"/>
          </a:xfrm>
        </p:grpSpPr>
        <p:sp>
          <p:nvSpPr>
            <p:cNvPr id="33" name="TextBox 33">
              <a:extLst>
                <a:ext uri="{FF2B5EF4-FFF2-40B4-BE49-F238E27FC236}">
                  <a16:creationId xmlns:a16="http://schemas.microsoft.com/office/drawing/2014/main" id="{792371E3-89A2-6F94-998C-8F3BE66496EC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4">
              <a:extLst>
                <a:ext uri="{FF2B5EF4-FFF2-40B4-BE49-F238E27FC236}">
                  <a16:creationId xmlns:a16="http://schemas.microsoft.com/office/drawing/2014/main" id="{24132353-FD3F-4E45-75B0-CC665C36AF3C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73">
            <a:extLst>
              <a:ext uri="{FF2B5EF4-FFF2-40B4-BE49-F238E27FC236}">
                <a16:creationId xmlns:a16="http://schemas.microsoft.com/office/drawing/2014/main" id="{1DA80D3F-89EE-4D31-2AC4-E427B4AD3D3A}"/>
              </a:ext>
            </a:extLst>
          </p:cNvPr>
          <p:cNvGrpSpPr/>
          <p:nvPr/>
        </p:nvGrpSpPr>
        <p:grpSpPr>
          <a:xfrm flipH="1">
            <a:off x="606392" y="3603413"/>
            <a:ext cx="2840856" cy="911409"/>
            <a:chOff x="4965552" y="1736224"/>
            <a:chExt cx="3484978" cy="911409"/>
          </a:xfrm>
        </p:grpSpPr>
        <p:sp>
          <p:nvSpPr>
            <p:cNvPr id="36" name="TextBox 36">
              <a:extLst>
                <a:ext uri="{FF2B5EF4-FFF2-40B4-BE49-F238E27FC236}">
                  <a16:creationId xmlns:a16="http://schemas.microsoft.com/office/drawing/2014/main" id="{AE9D730A-4DFB-CC74-5291-825903AF1B55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7">
              <a:extLst>
                <a:ext uri="{FF2B5EF4-FFF2-40B4-BE49-F238E27FC236}">
                  <a16:creationId xmlns:a16="http://schemas.microsoft.com/office/drawing/2014/main" id="{CED50077-8F7C-2E26-6022-F47EB211C292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76">
            <a:extLst>
              <a:ext uri="{FF2B5EF4-FFF2-40B4-BE49-F238E27FC236}">
                <a16:creationId xmlns:a16="http://schemas.microsoft.com/office/drawing/2014/main" id="{A1309AA5-477E-913A-C57D-7EBDE690524A}"/>
              </a:ext>
            </a:extLst>
          </p:cNvPr>
          <p:cNvGrpSpPr/>
          <p:nvPr/>
        </p:nvGrpSpPr>
        <p:grpSpPr>
          <a:xfrm flipH="1">
            <a:off x="1036768" y="5239481"/>
            <a:ext cx="2840856" cy="911409"/>
            <a:chOff x="4965552" y="1736224"/>
            <a:chExt cx="3484978" cy="911409"/>
          </a:xfrm>
        </p:grpSpPr>
        <p:sp>
          <p:nvSpPr>
            <p:cNvPr id="39" name="TextBox 39">
              <a:extLst>
                <a:ext uri="{FF2B5EF4-FFF2-40B4-BE49-F238E27FC236}">
                  <a16:creationId xmlns:a16="http://schemas.microsoft.com/office/drawing/2014/main" id="{CC742B9B-2369-FF66-556E-7159271A3934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40">
              <a:extLst>
                <a:ext uri="{FF2B5EF4-FFF2-40B4-BE49-F238E27FC236}">
                  <a16:creationId xmlns:a16="http://schemas.microsoft.com/office/drawing/2014/main" id="{165AA92D-E19E-2687-EA12-DD26773E63CD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3" name="TextBox 3">
            <a:extLst>
              <a:ext uri="{FF2B5EF4-FFF2-40B4-BE49-F238E27FC236}">
                <a16:creationId xmlns:a16="http://schemas.microsoft.com/office/drawing/2014/main" id="{ABDE7B42-9F42-B10F-E388-1ED5FB971295}"/>
              </a:ext>
            </a:extLst>
          </p:cNvPr>
          <p:cNvSpPr txBox="1"/>
          <p:nvPr/>
        </p:nvSpPr>
        <p:spPr>
          <a:xfrm>
            <a:off x="1016644" y="24285"/>
            <a:ext cx="716132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INFOGRAPHIC</a:t>
            </a:r>
            <a:r>
              <a:rPr lang="en-US" altLang="ko-KR" sz="3600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3600" dirty="0">
                <a:solidFill>
                  <a:srgbClr val="224271"/>
                </a:solidFill>
                <a:cs typeface="Arial" pitchFamily="34" charset="0"/>
              </a:rPr>
              <a:t>STYLE</a:t>
            </a:r>
            <a:endParaRPr lang="ko-KR" altLang="en-US" sz="3600" dirty="0">
              <a:solidFill>
                <a:srgbClr val="22427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631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hica joven que cubre la cara con la mano en una camiseta gris claro y una sudadera con capucha frontal con cremallera gris oscuro y parece estresada.">
            <a:extLst>
              <a:ext uri="{FF2B5EF4-FFF2-40B4-BE49-F238E27FC236}">
                <a16:creationId xmlns:a16="http://schemas.microsoft.com/office/drawing/2014/main" id="{2C75841D-8946-BBBA-F421-77BEBF90E0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593"/>
          <a:stretch/>
        </p:blipFill>
        <p:spPr bwMode="auto">
          <a:xfrm>
            <a:off x="0" y="-18999"/>
            <a:ext cx="9230140" cy="687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5">
            <a:extLst>
              <a:ext uri="{FF2B5EF4-FFF2-40B4-BE49-F238E27FC236}">
                <a16:creationId xmlns:a16="http://schemas.microsoft.com/office/drawing/2014/main" id="{6B6A91B3-B88C-BFC1-212D-9B8E60370971}"/>
              </a:ext>
            </a:extLst>
          </p:cNvPr>
          <p:cNvSpPr txBox="1"/>
          <p:nvPr/>
        </p:nvSpPr>
        <p:spPr>
          <a:xfrm>
            <a:off x="8241427" y="1569472"/>
            <a:ext cx="3129915" cy="360098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794D216A-B402-F1D9-BDA5-B45A06FA08B8}"/>
              </a:ext>
            </a:extLst>
          </p:cNvPr>
          <p:cNvSpPr txBox="1"/>
          <p:nvPr/>
        </p:nvSpPr>
        <p:spPr>
          <a:xfrm>
            <a:off x="8123733" y="698884"/>
            <a:ext cx="295632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rgbClr val="224271"/>
                </a:solidFill>
                <a:cs typeface="Arial" pitchFamily="34" charset="0"/>
              </a:rPr>
              <a:t>L</a:t>
            </a:r>
            <a:r>
              <a:rPr lang="en-US" altLang="ko-KR" dirty="0">
                <a:solidFill>
                  <a:srgbClr val="224271"/>
                </a:solidFill>
                <a:cs typeface="Arial" pitchFamily="34" charset="0"/>
              </a:rPr>
              <a:t>OREM IPSUM DOLOR SIT AMET </a:t>
            </a:r>
            <a:endParaRPr lang="ko-KR" altLang="en-US" dirty="0">
              <a:solidFill>
                <a:srgbClr val="224271"/>
              </a:solidFill>
              <a:cs typeface="Arial" pitchFamily="34" charset="0"/>
            </a:endParaRPr>
          </a:p>
        </p:txBody>
      </p:sp>
      <p:sp>
        <p:nvSpPr>
          <p:cNvPr id="6" name="직사각형 1">
            <a:extLst>
              <a:ext uri="{FF2B5EF4-FFF2-40B4-BE49-F238E27FC236}">
                <a16:creationId xmlns:a16="http://schemas.microsoft.com/office/drawing/2014/main" id="{FDAA10F2-24FA-0E4A-1557-E2D33B6D1B60}"/>
              </a:ext>
            </a:extLst>
          </p:cNvPr>
          <p:cNvSpPr/>
          <p:nvPr/>
        </p:nvSpPr>
        <p:spPr>
          <a:xfrm>
            <a:off x="348707" y="3638292"/>
            <a:ext cx="295632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  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F21B57FC-807B-6CC1-5A5D-F6FD49FA097E}"/>
              </a:ext>
            </a:extLst>
          </p:cNvPr>
          <p:cNvSpPr txBox="1"/>
          <p:nvPr/>
        </p:nvSpPr>
        <p:spPr>
          <a:xfrm>
            <a:off x="348707" y="2435894"/>
            <a:ext cx="2927477" cy="1107996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400" dirty="0">
                <a:solidFill>
                  <a:srgbClr val="224271"/>
                </a:solidFill>
              </a:rPr>
              <a:t>We Create Quality </a:t>
            </a:r>
          </a:p>
          <a:p>
            <a:r>
              <a:rPr lang="en-US" altLang="ko-KR" sz="2400" dirty="0">
                <a:solidFill>
                  <a:srgbClr val="224271"/>
                </a:solidFill>
              </a:rPr>
              <a:t>Professional PPT Presentation</a:t>
            </a:r>
            <a:endParaRPr lang="ko-KR" altLang="en-US" sz="2400" dirty="0">
              <a:solidFill>
                <a:srgbClr val="224271"/>
              </a:solidFill>
            </a:endParaRP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E9BA819B-3F70-5FBC-B987-BBE43C26DC9A}"/>
              </a:ext>
            </a:extLst>
          </p:cNvPr>
          <p:cNvSpPr txBox="1"/>
          <p:nvPr/>
        </p:nvSpPr>
        <p:spPr>
          <a:xfrm>
            <a:off x="8241427" y="5565667"/>
            <a:ext cx="2956326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GB" altLang="ko-KR" dirty="0">
                <a:solidFill>
                  <a:srgbClr val="224271"/>
                </a:solidFill>
                <a:cs typeface="Arial" pitchFamily="34" charset="0"/>
              </a:rPr>
              <a:t>Presentation</a:t>
            </a:r>
            <a:r>
              <a:rPr lang="en-GB" altLang="ko-KR" sz="1800" dirty="0">
                <a:solidFill>
                  <a:schemeClr val="tx1"/>
                </a:solidFill>
                <a:cs typeface="Arial" pitchFamily="34" charset="0"/>
              </a:rPr>
              <a:t> Layout</a:t>
            </a:r>
          </a:p>
          <a:p>
            <a:pPr algn="l"/>
            <a:r>
              <a:rPr lang="en-GB" altLang="ko-KR" sz="1800" dirty="0">
                <a:solidFill>
                  <a:schemeClr val="tx1"/>
                </a:solidFill>
                <a:cs typeface="Arial" pitchFamily="34" charset="0"/>
              </a:rPr>
              <a:t>Clean Text Slide for your Presentation</a:t>
            </a:r>
            <a:endParaRPr lang="ko-KR" altLang="en-US" sz="1800" dirty="0">
              <a:solidFill>
                <a:schemeClr val="tx1"/>
              </a:solidFill>
              <a:cs typeface="Arial" pitchFamily="34" charset="0"/>
            </a:endParaRPr>
          </a:p>
        </p:txBody>
      </p:sp>
      <p:grpSp>
        <p:nvGrpSpPr>
          <p:cNvPr id="9" name="그룹 97">
            <a:extLst>
              <a:ext uri="{FF2B5EF4-FFF2-40B4-BE49-F238E27FC236}">
                <a16:creationId xmlns:a16="http://schemas.microsoft.com/office/drawing/2014/main" id="{8DA10918-1EF2-F9D6-716C-7436751865F1}"/>
              </a:ext>
            </a:extLst>
          </p:cNvPr>
          <p:cNvGrpSpPr/>
          <p:nvPr/>
        </p:nvGrpSpPr>
        <p:grpSpPr>
          <a:xfrm>
            <a:off x="1164129" y="5778643"/>
            <a:ext cx="981519" cy="523110"/>
            <a:chOff x="4656694" y="1393955"/>
            <a:chExt cx="1439306" cy="767092"/>
          </a:xfrm>
        </p:grpSpPr>
        <p:grpSp>
          <p:nvGrpSpPr>
            <p:cNvPr id="10" name="그룹 93">
              <a:extLst>
                <a:ext uri="{FF2B5EF4-FFF2-40B4-BE49-F238E27FC236}">
                  <a16:creationId xmlns:a16="http://schemas.microsoft.com/office/drawing/2014/main" id="{90D67EDB-1C93-6969-2172-17184D63721E}"/>
                </a:ext>
              </a:extLst>
            </p:cNvPr>
            <p:cNvGrpSpPr/>
            <p:nvPr/>
          </p:nvGrpSpPr>
          <p:grpSpPr>
            <a:xfrm>
              <a:off x="4765267" y="1393955"/>
              <a:ext cx="1222161" cy="539157"/>
              <a:chOff x="4656694" y="1526096"/>
              <a:chExt cx="1439306" cy="634951"/>
            </a:xfrm>
          </p:grpSpPr>
          <p:sp>
            <p:nvSpPr>
              <p:cNvPr id="17" name="Graphic 2">
                <a:extLst>
                  <a:ext uri="{FF2B5EF4-FFF2-40B4-BE49-F238E27FC236}">
                    <a16:creationId xmlns:a16="http://schemas.microsoft.com/office/drawing/2014/main" id="{1690862F-CA3D-0406-77B1-A1D1971F12B5}"/>
                  </a:ext>
                </a:extLst>
              </p:cNvPr>
              <p:cNvSpPr/>
              <p:nvPr/>
            </p:nvSpPr>
            <p:spPr>
              <a:xfrm>
                <a:off x="4656694" y="1526096"/>
                <a:ext cx="1439306" cy="634951"/>
              </a:xfrm>
              <a:custGeom>
                <a:avLst/>
                <a:gdLst>
                  <a:gd name="connsiteX0" fmla="*/ 4614057 w 4658607"/>
                  <a:gd name="connsiteY0" fmla="*/ 2055149 h 2055149"/>
                  <a:gd name="connsiteX1" fmla="*/ 44551 w 4658607"/>
                  <a:gd name="connsiteY1" fmla="*/ 2055149 h 2055149"/>
                  <a:gd name="connsiteX2" fmla="*/ 0 w 4658607"/>
                  <a:gd name="connsiteY2" fmla="*/ 2010599 h 2055149"/>
                  <a:gd name="connsiteX3" fmla="*/ 0 w 4658607"/>
                  <a:gd name="connsiteY3" fmla="*/ 44551 h 2055149"/>
                  <a:gd name="connsiteX4" fmla="*/ 44551 w 4658607"/>
                  <a:gd name="connsiteY4" fmla="*/ 0 h 2055149"/>
                  <a:gd name="connsiteX5" fmla="*/ 4614057 w 4658607"/>
                  <a:gd name="connsiteY5" fmla="*/ 0 h 2055149"/>
                  <a:gd name="connsiteX6" fmla="*/ 4658608 w 4658607"/>
                  <a:gd name="connsiteY6" fmla="*/ 44551 h 2055149"/>
                  <a:gd name="connsiteX7" fmla="*/ 4658608 w 4658607"/>
                  <a:gd name="connsiteY7" fmla="*/ 2010533 h 2055149"/>
                  <a:gd name="connsiteX8" fmla="*/ 4614057 w 4658607"/>
                  <a:gd name="connsiteY8" fmla="*/ 2055149 h 2055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58607" h="2055149">
                    <a:moveTo>
                      <a:pt x="4614057" y="2055149"/>
                    </a:moveTo>
                    <a:lnTo>
                      <a:pt x="44551" y="2055149"/>
                    </a:lnTo>
                    <a:cubicBezTo>
                      <a:pt x="19925" y="2055149"/>
                      <a:pt x="0" y="2035158"/>
                      <a:pt x="0" y="2010599"/>
                    </a:cubicBezTo>
                    <a:lnTo>
                      <a:pt x="0" y="44551"/>
                    </a:lnTo>
                    <a:cubicBezTo>
                      <a:pt x="0" y="19925"/>
                      <a:pt x="19991" y="0"/>
                      <a:pt x="44551" y="0"/>
                    </a:cubicBezTo>
                    <a:lnTo>
                      <a:pt x="4614057" y="0"/>
                    </a:lnTo>
                    <a:cubicBezTo>
                      <a:pt x="4638683" y="0"/>
                      <a:pt x="4658608" y="19991"/>
                      <a:pt x="4658608" y="44551"/>
                    </a:cubicBezTo>
                    <a:lnTo>
                      <a:pt x="4658608" y="2010533"/>
                    </a:lnTo>
                    <a:cubicBezTo>
                      <a:pt x="4658608" y="2035158"/>
                      <a:pt x="4638683" y="2055149"/>
                      <a:pt x="4614057" y="2055149"/>
                    </a:cubicBezTo>
                    <a:close/>
                  </a:path>
                </a:pathLst>
              </a:custGeom>
              <a:solidFill>
                <a:srgbClr val="F2C400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자유형: 도형 95">
                <a:extLst>
                  <a:ext uri="{FF2B5EF4-FFF2-40B4-BE49-F238E27FC236}">
                    <a16:creationId xmlns:a16="http://schemas.microsoft.com/office/drawing/2014/main" id="{E6A58B4B-7B51-103C-37A3-11901AFA2593}"/>
                  </a:ext>
                </a:extLst>
              </p:cNvPr>
              <p:cNvSpPr/>
              <p:nvPr/>
            </p:nvSpPr>
            <p:spPr>
              <a:xfrm>
                <a:off x="4721935" y="1566305"/>
                <a:ext cx="1308823" cy="554534"/>
              </a:xfrm>
              <a:custGeom>
                <a:avLst/>
                <a:gdLst>
                  <a:gd name="connsiteX0" fmla="*/ 664341 w 1308823"/>
                  <a:gd name="connsiteY0" fmla="*/ 293220 h 554534"/>
                  <a:gd name="connsiteX1" fmla="*/ 695939 w 1308823"/>
                  <a:gd name="connsiteY1" fmla="*/ 324143 h 554534"/>
                  <a:gd name="connsiteX2" fmla="*/ 679025 w 1308823"/>
                  <a:gd name="connsiteY2" fmla="*/ 358829 h 554534"/>
                  <a:gd name="connsiteX3" fmla="*/ 664361 w 1308823"/>
                  <a:gd name="connsiteY3" fmla="*/ 364699 h 554534"/>
                  <a:gd name="connsiteX4" fmla="*/ 664341 w 1308823"/>
                  <a:gd name="connsiteY4" fmla="*/ 364699 h 554534"/>
                  <a:gd name="connsiteX5" fmla="*/ 643766 w 1308823"/>
                  <a:gd name="connsiteY5" fmla="*/ 189998 h 554534"/>
                  <a:gd name="connsiteX6" fmla="*/ 643766 w 1308823"/>
                  <a:gd name="connsiteY6" fmla="*/ 257613 h 554534"/>
                  <a:gd name="connsiteX7" fmla="*/ 612843 w 1308823"/>
                  <a:gd name="connsiteY7" fmla="*/ 230391 h 554534"/>
                  <a:gd name="connsiteX8" fmla="*/ 629757 w 1308823"/>
                  <a:gd name="connsiteY8" fmla="*/ 195705 h 554534"/>
                  <a:gd name="connsiteX9" fmla="*/ 643766 w 1308823"/>
                  <a:gd name="connsiteY9" fmla="*/ 189998 h 554534"/>
                  <a:gd name="connsiteX10" fmla="*/ 643787 w 1308823"/>
                  <a:gd name="connsiteY10" fmla="*/ 147315 h 554534"/>
                  <a:gd name="connsiteX11" fmla="*/ 643787 w 1308823"/>
                  <a:gd name="connsiteY11" fmla="*/ 159750 h 554534"/>
                  <a:gd name="connsiteX12" fmla="*/ 609796 w 1308823"/>
                  <a:gd name="connsiteY12" fmla="*/ 171694 h 554534"/>
                  <a:gd name="connsiteX13" fmla="*/ 579158 w 1308823"/>
                  <a:gd name="connsiteY13" fmla="*/ 234052 h 554534"/>
                  <a:gd name="connsiteX14" fmla="*/ 643787 w 1308823"/>
                  <a:gd name="connsiteY14" fmla="*/ 287411 h 554534"/>
                  <a:gd name="connsiteX15" fmla="*/ 643787 w 1308823"/>
                  <a:gd name="connsiteY15" fmla="*/ 364515 h 554534"/>
                  <a:gd name="connsiteX16" fmla="*/ 635933 w 1308823"/>
                  <a:gd name="connsiteY16" fmla="*/ 362061 h 554534"/>
                  <a:gd name="connsiteX17" fmla="*/ 612475 w 1308823"/>
                  <a:gd name="connsiteY17" fmla="*/ 330381 h 554534"/>
                  <a:gd name="connsiteX18" fmla="*/ 578463 w 1308823"/>
                  <a:gd name="connsiteY18" fmla="*/ 331301 h 554534"/>
                  <a:gd name="connsiteX19" fmla="*/ 620942 w 1308823"/>
                  <a:gd name="connsiteY19" fmla="*/ 388669 h 554534"/>
                  <a:gd name="connsiteX20" fmla="*/ 643787 w 1308823"/>
                  <a:gd name="connsiteY20" fmla="*/ 394743 h 554534"/>
                  <a:gd name="connsiteX21" fmla="*/ 643787 w 1308823"/>
                  <a:gd name="connsiteY21" fmla="*/ 407178 h 554534"/>
                  <a:gd name="connsiteX22" fmla="*/ 664361 w 1308823"/>
                  <a:gd name="connsiteY22" fmla="*/ 407178 h 554534"/>
                  <a:gd name="connsiteX23" fmla="*/ 664361 w 1308823"/>
                  <a:gd name="connsiteY23" fmla="*/ 394825 h 554534"/>
                  <a:gd name="connsiteX24" fmla="*/ 699007 w 1308823"/>
                  <a:gd name="connsiteY24" fmla="*/ 382820 h 554534"/>
                  <a:gd name="connsiteX25" fmla="*/ 729643 w 1308823"/>
                  <a:gd name="connsiteY25" fmla="*/ 319991 h 554534"/>
                  <a:gd name="connsiteX26" fmla="*/ 664361 w 1308823"/>
                  <a:gd name="connsiteY26" fmla="*/ 262030 h 554534"/>
                  <a:gd name="connsiteX27" fmla="*/ 664361 w 1308823"/>
                  <a:gd name="connsiteY27" fmla="*/ 189855 h 554534"/>
                  <a:gd name="connsiteX28" fmla="*/ 672869 w 1308823"/>
                  <a:gd name="connsiteY28" fmla="*/ 192453 h 554534"/>
                  <a:gd name="connsiteX29" fmla="*/ 696328 w 1308823"/>
                  <a:gd name="connsiteY29" fmla="*/ 224133 h 554534"/>
                  <a:gd name="connsiteX30" fmla="*/ 730339 w 1308823"/>
                  <a:gd name="connsiteY30" fmla="*/ 223212 h 554534"/>
                  <a:gd name="connsiteX31" fmla="*/ 687860 w 1308823"/>
                  <a:gd name="connsiteY31" fmla="*/ 165844 h 554534"/>
                  <a:gd name="connsiteX32" fmla="*/ 664361 w 1308823"/>
                  <a:gd name="connsiteY32" fmla="*/ 159668 h 554534"/>
                  <a:gd name="connsiteX33" fmla="*/ 664361 w 1308823"/>
                  <a:gd name="connsiteY33" fmla="*/ 147315 h 554534"/>
                  <a:gd name="connsiteX34" fmla="*/ 654401 w 1308823"/>
                  <a:gd name="connsiteY34" fmla="*/ 64444 h 554534"/>
                  <a:gd name="connsiteX35" fmla="*/ 867224 w 1308823"/>
                  <a:gd name="connsiteY35" fmla="*/ 277267 h 554534"/>
                  <a:gd name="connsiteX36" fmla="*/ 654401 w 1308823"/>
                  <a:gd name="connsiteY36" fmla="*/ 490090 h 554534"/>
                  <a:gd name="connsiteX37" fmla="*/ 441578 w 1308823"/>
                  <a:gd name="connsiteY37" fmla="*/ 277267 h 554534"/>
                  <a:gd name="connsiteX38" fmla="*/ 654401 w 1308823"/>
                  <a:gd name="connsiteY38" fmla="*/ 64444 h 554534"/>
                  <a:gd name="connsiteX39" fmla="*/ 137642 w 1308823"/>
                  <a:gd name="connsiteY39" fmla="*/ 34400 h 554534"/>
                  <a:gd name="connsiteX40" fmla="*/ 35995 w 1308823"/>
                  <a:gd name="connsiteY40" fmla="*/ 131322 h 554534"/>
                  <a:gd name="connsiteX41" fmla="*/ 35995 w 1308823"/>
                  <a:gd name="connsiteY41" fmla="*/ 419490 h 554534"/>
                  <a:gd name="connsiteX42" fmla="*/ 138071 w 1308823"/>
                  <a:gd name="connsiteY42" fmla="*/ 520154 h 554534"/>
                  <a:gd name="connsiteX43" fmla="*/ 1170527 w 1308823"/>
                  <a:gd name="connsiteY43" fmla="*/ 520154 h 554534"/>
                  <a:gd name="connsiteX44" fmla="*/ 1272807 w 1308823"/>
                  <a:gd name="connsiteY44" fmla="*/ 419490 h 554534"/>
                  <a:gd name="connsiteX45" fmla="*/ 1272807 w 1308823"/>
                  <a:gd name="connsiteY45" fmla="*/ 131322 h 554534"/>
                  <a:gd name="connsiteX46" fmla="*/ 1170957 w 1308823"/>
                  <a:gd name="connsiteY46" fmla="*/ 34400 h 554534"/>
                  <a:gd name="connsiteX47" fmla="*/ 13764 w 1308823"/>
                  <a:gd name="connsiteY47" fmla="*/ 0 h 554534"/>
                  <a:gd name="connsiteX48" fmla="*/ 1295059 w 1308823"/>
                  <a:gd name="connsiteY48" fmla="*/ 0 h 554534"/>
                  <a:gd name="connsiteX49" fmla="*/ 1308823 w 1308823"/>
                  <a:gd name="connsiteY49" fmla="*/ 13764 h 554534"/>
                  <a:gd name="connsiteX50" fmla="*/ 1308823 w 1308823"/>
                  <a:gd name="connsiteY50" fmla="*/ 540770 h 554534"/>
                  <a:gd name="connsiteX51" fmla="*/ 1295059 w 1308823"/>
                  <a:gd name="connsiteY51" fmla="*/ 554534 h 554534"/>
                  <a:gd name="connsiteX52" fmla="*/ 13764 w 1308823"/>
                  <a:gd name="connsiteY52" fmla="*/ 554534 h 554534"/>
                  <a:gd name="connsiteX53" fmla="*/ 0 w 1308823"/>
                  <a:gd name="connsiteY53" fmla="*/ 540770 h 554534"/>
                  <a:gd name="connsiteX54" fmla="*/ 0 w 1308823"/>
                  <a:gd name="connsiteY54" fmla="*/ 13764 h 554534"/>
                  <a:gd name="connsiteX55" fmla="*/ 13764 w 1308823"/>
                  <a:gd name="connsiteY55" fmla="*/ 0 h 554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1308823" h="554534">
                    <a:moveTo>
                      <a:pt x="664341" y="293220"/>
                    </a:moveTo>
                    <a:cubicBezTo>
                      <a:pt x="679536" y="298353"/>
                      <a:pt x="691767" y="306268"/>
                      <a:pt x="695939" y="324143"/>
                    </a:cubicBezTo>
                    <a:cubicBezTo>
                      <a:pt x="698107" y="337539"/>
                      <a:pt x="691603" y="350894"/>
                      <a:pt x="679025" y="358829"/>
                    </a:cubicBezTo>
                    <a:cubicBezTo>
                      <a:pt x="674546" y="361652"/>
                      <a:pt x="669576" y="363636"/>
                      <a:pt x="664361" y="364699"/>
                    </a:cubicBezTo>
                    <a:lnTo>
                      <a:pt x="664341" y="364699"/>
                    </a:lnTo>
                    <a:close/>
                    <a:moveTo>
                      <a:pt x="643766" y="189998"/>
                    </a:moveTo>
                    <a:lnTo>
                      <a:pt x="643766" y="257613"/>
                    </a:lnTo>
                    <a:cubicBezTo>
                      <a:pt x="627834" y="253788"/>
                      <a:pt x="615461" y="247877"/>
                      <a:pt x="612843" y="230391"/>
                    </a:cubicBezTo>
                    <a:cubicBezTo>
                      <a:pt x="610675" y="216995"/>
                      <a:pt x="617179" y="203640"/>
                      <a:pt x="629757" y="195705"/>
                    </a:cubicBezTo>
                    <a:cubicBezTo>
                      <a:pt x="634031" y="192984"/>
                      <a:pt x="638796" y="191062"/>
                      <a:pt x="643766" y="189998"/>
                    </a:cubicBezTo>
                    <a:close/>
                    <a:moveTo>
                      <a:pt x="643787" y="147315"/>
                    </a:moveTo>
                    <a:lnTo>
                      <a:pt x="643787" y="159750"/>
                    </a:lnTo>
                    <a:cubicBezTo>
                      <a:pt x="631720" y="161222"/>
                      <a:pt x="620021" y="165231"/>
                      <a:pt x="609796" y="171694"/>
                    </a:cubicBezTo>
                    <a:cubicBezTo>
                      <a:pt x="587176" y="185990"/>
                      <a:pt x="575395" y="209939"/>
                      <a:pt x="579158" y="234052"/>
                    </a:cubicBezTo>
                    <a:cubicBezTo>
                      <a:pt x="588198" y="272952"/>
                      <a:pt x="616913" y="280662"/>
                      <a:pt x="643787" y="287411"/>
                    </a:cubicBezTo>
                    <a:lnTo>
                      <a:pt x="643787" y="364515"/>
                    </a:lnTo>
                    <a:cubicBezTo>
                      <a:pt x="641087" y="363983"/>
                      <a:pt x="638469" y="363145"/>
                      <a:pt x="635933" y="362061"/>
                    </a:cubicBezTo>
                    <a:cubicBezTo>
                      <a:pt x="621985" y="356089"/>
                      <a:pt x="612966" y="343900"/>
                      <a:pt x="612475" y="330381"/>
                    </a:cubicBezTo>
                    <a:lnTo>
                      <a:pt x="578463" y="331301"/>
                    </a:lnTo>
                    <a:cubicBezTo>
                      <a:pt x="579343" y="355803"/>
                      <a:pt x="595684" y="377870"/>
                      <a:pt x="620942" y="388669"/>
                    </a:cubicBezTo>
                    <a:cubicBezTo>
                      <a:pt x="628243" y="391778"/>
                      <a:pt x="635953" y="393823"/>
                      <a:pt x="643787" y="394743"/>
                    </a:cubicBezTo>
                    <a:lnTo>
                      <a:pt x="643787" y="407178"/>
                    </a:lnTo>
                    <a:lnTo>
                      <a:pt x="664361" y="407178"/>
                    </a:lnTo>
                    <a:lnTo>
                      <a:pt x="664361" y="394825"/>
                    </a:lnTo>
                    <a:cubicBezTo>
                      <a:pt x="676673" y="393434"/>
                      <a:pt x="688597" y="389405"/>
                      <a:pt x="699007" y="382820"/>
                    </a:cubicBezTo>
                    <a:cubicBezTo>
                      <a:pt x="721790" y="368442"/>
                      <a:pt x="733570" y="344268"/>
                      <a:pt x="729643" y="319991"/>
                    </a:cubicBezTo>
                    <a:cubicBezTo>
                      <a:pt x="718334" y="277083"/>
                      <a:pt x="690233" y="267593"/>
                      <a:pt x="664361" y="262030"/>
                    </a:cubicBezTo>
                    <a:lnTo>
                      <a:pt x="664361" y="189855"/>
                    </a:lnTo>
                    <a:cubicBezTo>
                      <a:pt x="667265" y="190387"/>
                      <a:pt x="670129" y="191287"/>
                      <a:pt x="672869" y="192453"/>
                    </a:cubicBezTo>
                    <a:cubicBezTo>
                      <a:pt x="686817" y="198425"/>
                      <a:pt x="695837" y="210614"/>
                      <a:pt x="696328" y="224133"/>
                    </a:cubicBezTo>
                    <a:lnTo>
                      <a:pt x="730339" y="223212"/>
                    </a:lnTo>
                    <a:cubicBezTo>
                      <a:pt x="729460" y="198711"/>
                      <a:pt x="713118" y="176643"/>
                      <a:pt x="687860" y="165844"/>
                    </a:cubicBezTo>
                    <a:cubicBezTo>
                      <a:pt x="680355" y="162634"/>
                      <a:pt x="672419" y="160568"/>
                      <a:pt x="664361" y="159668"/>
                    </a:cubicBezTo>
                    <a:lnTo>
                      <a:pt x="664361" y="147315"/>
                    </a:lnTo>
                    <a:close/>
                    <a:moveTo>
                      <a:pt x="654401" y="64444"/>
                    </a:moveTo>
                    <a:cubicBezTo>
                      <a:pt x="771939" y="64444"/>
                      <a:pt x="867224" y="159730"/>
                      <a:pt x="867224" y="277267"/>
                    </a:cubicBezTo>
                    <a:cubicBezTo>
                      <a:pt x="867224" y="394804"/>
                      <a:pt x="771939" y="490090"/>
                      <a:pt x="654401" y="490090"/>
                    </a:cubicBezTo>
                    <a:cubicBezTo>
                      <a:pt x="536864" y="490090"/>
                      <a:pt x="441578" y="394804"/>
                      <a:pt x="441578" y="277267"/>
                    </a:cubicBezTo>
                    <a:cubicBezTo>
                      <a:pt x="441578" y="159730"/>
                      <a:pt x="536864" y="64444"/>
                      <a:pt x="654401" y="64444"/>
                    </a:cubicBezTo>
                    <a:close/>
                    <a:moveTo>
                      <a:pt x="137642" y="34400"/>
                    </a:moveTo>
                    <a:cubicBezTo>
                      <a:pt x="131015" y="86348"/>
                      <a:pt x="88679" y="127109"/>
                      <a:pt x="35995" y="131322"/>
                    </a:cubicBezTo>
                    <a:lnTo>
                      <a:pt x="35995" y="419490"/>
                    </a:lnTo>
                    <a:cubicBezTo>
                      <a:pt x="89927" y="423805"/>
                      <a:pt x="133040" y="466427"/>
                      <a:pt x="138071" y="520154"/>
                    </a:cubicBezTo>
                    <a:lnTo>
                      <a:pt x="1170527" y="520154"/>
                    </a:lnTo>
                    <a:cubicBezTo>
                      <a:pt x="1175558" y="466366"/>
                      <a:pt x="1218773" y="423703"/>
                      <a:pt x="1272807" y="419490"/>
                    </a:cubicBezTo>
                    <a:lnTo>
                      <a:pt x="1272807" y="131322"/>
                    </a:lnTo>
                    <a:cubicBezTo>
                      <a:pt x="1220041" y="127211"/>
                      <a:pt x="1177603" y="86409"/>
                      <a:pt x="1170957" y="34400"/>
                    </a:cubicBezTo>
                    <a:close/>
                    <a:moveTo>
                      <a:pt x="13764" y="0"/>
                    </a:moveTo>
                    <a:lnTo>
                      <a:pt x="1295059" y="0"/>
                    </a:lnTo>
                    <a:cubicBezTo>
                      <a:pt x="1302667" y="0"/>
                      <a:pt x="1308823" y="6176"/>
                      <a:pt x="1308823" y="13764"/>
                    </a:cubicBezTo>
                    <a:lnTo>
                      <a:pt x="1308823" y="540770"/>
                    </a:lnTo>
                    <a:cubicBezTo>
                      <a:pt x="1308844" y="548378"/>
                      <a:pt x="1302667" y="554534"/>
                      <a:pt x="1295059" y="554534"/>
                    </a:cubicBezTo>
                    <a:lnTo>
                      <a:pt x="13764" y="554534"/>
                    </a:lnTo>
                    <a:cubicBezTo>
                      <a:pt x="6156" y="554534"/>
                      <a:pt x="0" y="548358"/>
                      <a:pt x="0" y="540770"/>
                    </a:cubicBezTo>
                    <a:lnTo>
                      <a:pt x="0" y="13764"/>
                    </a:lnTo>
                    <a:cubicBezTo>
                      <a:pt x="0" y="6156"/>
                      <a:pt x="6177" y="0"/>
                      <a:pt x="13764" y="0"/>
                    </a:cubicBezTo>
                    <a:close/>
                  </a:path>
                </a:pathLst>
              </a:custGeom>
              <a:solidFill>
                <a:srgbClr val="F2C400">
                  <a:alpha val="40000"/>
                </a:srgbClr>
              </a:solidFill>
              <a:ln w="661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11" name="그룹 90">
              <a:extLst>
                <a:ext uri="{FF2B5EF4-FFF2-40B4-BE49-F238E27FC236}">
                  <a16:creationId xmlns:a16="http://schemas.microsoft.com/office/drawing/2014/main" id="{96B63378-BB35-6D14-1B8B-CDAAEDAC4D01}"/>
                </a:ext>
              </a:extLst>
            </p:cNvPr>
            <p:cNvGrpSpPr/>
            <p:nvPr/>
          </p:nvGrpSpPr>
          <p:grpSpPr>
            <a:xfrm>
              <a:off x="4696561" y="1458622"/>
              <a:ext cx="1359572" cy="599776"/>
              <a:chOff x="4656694" y="1526096"/>
              <a:chExt cx="1439306" cy="634951"/>
            </a:xfrm>
          </p:grpSpPr>
          <p:sp>
            <p:nvSpPr>
              <p:cNvPr id="15" name="Graphic 2">
                <a:extLst>
                  <a:ext uri="{FF2B5EF4-FFF2-40B4-BE49-F238E27FC236}">
                    <a16:creationId xmlns:a16="http://schemas.microsoft.com/office/drawing/2014/main" id="{8E019258-78E0-670D-B6F6-89A49161DFB9}"/>
                  </a:ext>
                </a:extLst>
              </p:cNvPr>
              <p:cNvSpPr/>
              <p:nvPr/>
            </p:nvSpPr>
            <p:spPr>
              <a:xfrm>
                <a:off x="4656694" y="1526096"/>
                <a:ext cx="1439306" cy="634951"/>
              </a:xfrm>
              <a:custGeom>
                <a:avLst/>
                <a:gdLst>
                  <a:gd name="connsiteX0" fmla="*/ 4614057 w 4658607"/>
                  <a:gd name="connsiteY0" fmla="*/ 2055149 h 2055149"/>
                  <a:gd name="connsiteX1" fmla="*/ 44551 w 4658607"/>
                  <a:gd name="connsiteY1" fmla="*/ 2055149 h 2055149"/>
                  <a:gd name="connsiteX2" fmla="*/ 0 w 4658607"/>
                  <a:gd name="connsiteY2" fmla="*/ 2010599 h 2055149"/>
                  <a:gd name="connsiteX3" fmla="*/ 0 w 4658607"/>
                  <a:gd name="connsiteY3" fmla="*/ 44551 h 2055149"/>
                  <a:gd name="connsiteX4" fmla="*/ 44551 w 4658607"/>
                  <a:gd name="connsiteY4" fmla="*/ 0 h 2055149"/>
                  <a:gd name="connsiteX5" fmla="*/ 4614057 w 4658607"/>
                  <a:gd name="connsiteY5" fmla="*/ 0 h 2055149"/>
                  <a:gd name="connsiteX6" fmla="*/ 4658608 w 4658607"/>
                  <a:gd name="connsiteY6" fmla="*/ 44551 h 2055149"/>
                  <a:gd name="connsiteX7" fmla="*/ 4658608 w 4658607"/>
                  <a:gd name="connsiteY7" fmla="*/ 2010533 h 2055149"/>
                  <a:gd name="connsiteX8" fmla="*/ 4614057 w 4658607"/>
                  <a:gd name="connsiteY8" fmla="*/ 2055149 h 2055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58607" h="2055149">
                    <a:moveTo>
                      <a:pt x="4614057" y="2055149"/>
                    </a:moveTo>
                    <a:lnTo>
                      <a:pt x="44551" y="2055149"/>
                    </a:lnTo>
                    <a:cubicBezTo>
                      <a:pt x="19925" y="2055149"/>
                      <a:pt x="0" y="2035158"/>
                      <a:pt x="0" y="2010599"/>
                    </a:cubicBezTo>
                    <a:lnTo>
                      <a:pt x="0" y="44551"/>
                    </a:lnTo>
                    <a:cubicBezTo>
                      <a:pt x="0" y="19925"/>
                      <a:pt x="19991" y="0"/>
                      <a:pt x="44551" y="0"/>
                    </a:cubicBezTo>
                    <a:lnTo>
                      <a:pt x="4614057" y="0"/>
                    </a:lnTo>
                    <a:cubicBezTo>
                      <a:pt x="4638683" y="0"/>
                      <a:pt x="4658608" y="19991"/>
                      <a:pt x="4658608" y="44551"/>
                    </a:cubicBezTo>
                    <a:lnTo>
                      <a:pt x="4658608" y="2010533"/>
                    </a:lnTo>
                    <a:cubicBezTo>
                      <a:pt x="4658608" y="2035158"/>
                      <a:pt x="4638683" y="2055149"/>
                      <a:pt x="4614057" y="2055149"/>
                    </a:cubicBezTo>
                    <a:close/>
                  </a:path>
                </a:pathLst>
              </a:custGeom>
              <a:solidFill>
                <a:srgbClr val="F2C400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자유형: 도형 92">
                <a:extLst>
                  <a:ext uri="{FF2B5EF4-FFF2-40B4-BE49-F238E27FC236}">
                    <a16:creationId xmlns:a16="http://schemas.microsoft.com/office/drawing/2014/main" id="{46ECF76D-5BEC-60D3-CAA0-9AAC6CD3AA52}"/>
                  </a:ext>
                </a:extLst>
              </p:cNvPr>
              <p:cNvSpPr/>
              <p:nvPr/>
            </p:nvSpPr>
            <p:spPr>
              <a:xfrm>
                <a:off x="4721935" y="1566305"/>
                <a:ext cx="1308823" cy="554534"/>
              </a:xfrm>
              <a:custGeom>
                <a:avLst/>
                <a:gdLst>
                  <a:gd name="connsiteX0" fmla="*/ 664341 w 1308823"/>
                  <a:gd name="connsiteY0" fmla="*/ 293220 h 554534"/>
                  <a:gd name="connsiteX1" fmla="*/ 695939 w 1308823"/>
                  <a:gd name="connsiteY1" fmla="*/ 324143 h 554534"/>
                  <a:gd name="connsiteX2" fmla="*/ 679025 w 1308823"/>
                  <a:gd name="connsiteY2" fmla="*/ 358829 h 554534"/>
                  <a:gd name="connsiteX3" fmla="*/ 664361 w 1308823"/>
                  <a:gd name="connsiteY3" fmla="*/ 364699 h 554534"/>
                  <a:gd name="connsiteX4" fmla="*/ 664341 w 1308823"/>
                  <a:gd name="connsiteY4" fmla="*/ 364699 h 554534"/>
                  <a:gd name="connsiteX5" fmla="*/ 643766 w 1308823"/>
                  <a:gd name="connsiteY5" fmla="*/ 189998 h 554534"/>
                  <a:gd name="connsiteX6" fmla="*/ 643766 w 1308823"/>
                  <a:gd name="connsiteY6" fmla="*/ 257613 h 554534"/>
                  <a:gd name="connsiteX7" fmla="*/ 612843 w 1308823"/>
                  <a:gd name="connsiteY7" fmla="*/ 230391 h 554534"/>
                  <a:gd name="connsiteX8" fmla="*/ 629757 w 1308823"/>
                  <a:gd name="connsiteY8" fmla="*/ 195705 h 554534"/>
                  <a:gd name="connsiteX9" fmla="*/ 643766 w 1308823"/>
                  <a:gd name="connsiteY9" fmla="*/ 189998 h 554534"/>
                  <a:gd name="connsiteX10" fmla="*/ 643787 w 1308823"/>
                  <a:gd name="connsiteY10" fmla="*/ 147315 h 554534"/>
                  <a:gd name="connsiteX11" fmla="*/ 643787 w 1308823"/>
                  <a:gd name="connsiteY11" fmla="*/ 159750 h 554534"/>
                  <a:gd name="connsiteX12" fmla="*/ 609796 w 1308823"/>
                  <a:gd name="connsiteY12" fmla="*/ 171694 h 554534"/>
                  <a:gd name="connsiteX13" fmla="*/ 579158 w 1308823"/>
                  <a:gd name="connsiteY13" fmla="*/ 234052 h 554534"/>
                  <a:gd name="connsiteX14" fmla="*/ 643787 w 1308823"/>
                  <a:gd name="connsiteY14" fmla="*/ 287411 h 554534"/>
                  <a:gd name="connsiteX15" fmla="*/ 643787 w 1308823"/>
                  <a:gd name="connsiteY15" fmla="*/ 364515 h 554534"/>
                  <a:gd name="connsiteX16" fmla="*/ 635933 w 1308823"/>
                  <a:gd name="connsiteY16" fmla="*/ 362061 h 554534"/>
                  <a:gd name="connsiteX17" fmla="*/ 612475 w 1308823"/>
                  <a:gd name="connsiteY17" fmla="*/ 330381 h 554534"/>
                  <a:gd name="connsiteX18" fmla="*/ 578463 w 1308823"/>
                  <a:gd name="connsiteY18" fmla="*/ 331301 h 554534"/>
                  <a:gd name="connsiteX19" fmla="*/ 620942 w 1308823"/>
                  <a:gd name="connsiteY19" fmla="*/ 388669 h 554534"/>
                  <a:gd name="connsiteX20" fmla="*/ 643787 w 1308823"/>
                  <a:gd name="connsiteY20" fmla="*/ 394743 h 554534"/>
                  <a:gd name="connsiteX21" fmla="*/ 643787 w 1308823"/>
                  <a:gd name="connsiteY21" fmla="*/ 407178 h 554534"/>
                  <a:gd name="connsiteX22" fmla="*/ 664361 w 1308823"/>
                  <a:gd name="connsiteY22" fmla="*/ 407178 h 554534"/>
                  <a:gd name="connsiteX23" fmla="*/ 664361 w 1308823"/>
                  <a:gd name="connsiteY23" fmla="*/ 394825 h 554534"/>
                  <a:gd name="connsiteX24" fmla="*/ 699007 w 1308823"/>
                  <a:gd name="connsiteY24" fmla="*/ 382820 h 554534"/>
                  <a:gd name="connsiteX25" fmla="*/ 729643 w 1308823"/>
                  <a:gd name="connsiteY25" fmla="*/ 319991 h 554534"/>
                  <a:gd name="connsiteX26" fmla="*/ 664361 w 1308823"/>
                  <a:gd name="connsiteY26" fmla="*/ 262030 h 554534"/>
                  <a:gd name="connsiteX27" fmla="*/ 664361 w 1308823"/>
                  <a:gd name="connsiteY27" fmla="*/ 189855 h 554534"/>
                  <a:gd name="connsiteX28" fmla="*/ 672869 w 1308823"/>
                  <a:gd name="connsiteY28" fmla="*/ 192453 h 554534"/>
                  <a:gd name="connsiteX29" fmla="*/ 696328 w 1308823"/>
                  <a:gd name="connsiteY29" fmla="*/ 224133 h 554534"/>
                  <a:gd name="connsiteX30" fmla="*/ 730339 w 1308823"/>
                  <a:gd name="connsiteY30" fmla="*/ 223212 h 554534"/>
                  <a:gd name="connsiteX31" fmla="*/ 687860 w 1308823"/>
                  <a:gd name="connsiteY31" fmla="*/ 165844 h 554534"/>
                  <a:gd name="connsiteX32" fmla="*/ 664361 w 1308823"/>
                  <a:gd name="connsiteY32" fmla="*/ 159668 h 554534"/>
                  <a:gd name="connsiteX33" fmla="*/ 664361 w 1308823"/>
                  <a:gd name="connsiteY33" fmla="*/ 147315 h 554534"/>
                  <a:gd name="connsiteX34" fmla="*/ 654401 w 1308823"/>
                  <a:gd name="connsiteY34" fmla="*/ 64444 h 554534"/>
                  <a:gd name="connsiteX35" fmla="*/ 867224 w 1308823"/>
                  <a:gd name="connsiteY35" fmla="*/ 277267 h 554534"/>
                  <a:gd name="connsiteX36" fmla="*/ 654401 w 1308823"/>
                  <a:gd name="connsiteY36" fmla="*/ 490090 h 554534"/>
                  <a:gd name="connsiteX37" fmla="*/ 441578 w 1308823"/>
                  <a:gd name="connsiteY37" fmla="*/ 277267 h 554534"/>
                  <a:gd name="connsiteX38" fmla="*/ 654401 w 1308823"/>
                  <a:gd name="connsiteY38" fmla="*/ 64444 h 554534"/>
                  <a:gd name="connsiteX39" fmla="*/ 137642 w 1308823"/>
                  <a:gd name="connsiteY39" fmla="*/ 34400 h 554534"/>
                  <a:gd name="connsiteX40" fmla="*/ 35995 w 1308823"/>
                  <a:gd name="connsiteY40" fmla="*/ 131322 h 554534"/>
                  <a:gd name="connsiteX41" fmla="*/ 35995 w 1308823"/>
                  <a:gd name="connsiteY41" fmla="*/ 419490 h 554534"/>
                  <a:gd name="connsiteX42" fmla="*/ 138071 w 1308823"/>
                  <a:gd name="connsiteY42" fmla="*/ 520154 h 554534"/>
                  <a:gd name="connsiteX43" fmla="*/ 1170527 w 1308823"/>
                  <a:gd name="connsiteY43" fmla="*/ 520154 h 554534"/>
                  <a:gd name="connsiteX44" fmla="*/ 1272807 w 1308823"/>
                  <a:gd name="connsiteY44" fmla="*/ 419490 h 554534"/>
                  <a:gd name="connsiteX45" fmla="*/ 1272807 w 1308823"/>
                  <a:gd name="connsiteY45" fmla="*/ 131322 h 554534"/>
                  <a:gd name="connsiteX46" fmla="*/ 1170957 w 1308823"/>
                  <a:gd name="connsiteY46" fmla="*/ 34400 h 554534"/>
                  <a:gd name="connsiteX47" fmla="*/ 13764 w 1308823"/>
                  <a:gd name="connsiteY47" fmla="*/ 0 h 554534"/>
                  <a:gd name="connsiteX48" fmla="*/ 1295059 w 1308823"/>
                  <a:gd name="connsiteY48" fmla="*/ 0 h 554534"/>
                  <a:gd name="connsiteX49" fmla="*/ 1308823 w 1308823"/>
                  <a:gd name="connsiteY49" fmla="*/ 13764 h 554534"/>
                  <a:gd name="connsiteX50" fmla="*/ 1308823 w 1308823"/>
                  <a:gd name="connsiteY50" fmla="*/ 540770 h 554534"/>
                  <a:gd name="connsiteX51" fmla="*/ 1295059 w 1308823"/>
                  <a:gd name="connsiteY51" fmla="*/ 554534 h 554534"/>
                  <a:gd name="connsiteX52" fmla="*/ 13764 w 1308823"/>
                  <a:gd name="connsiteY52" fmla="*/ 554534 h 554534"/>
                  <a:gd name="connsiteX53" fmla="*/ 0 w 1308823"/>
                  <a:gd name="connsiteY53" fmla="*/ 540770 h 554534"/>
                  <a:gd name="connsiteX54" fmla="*/ 0 w 1308823"/>
                  <a:gd name="connsiteY54" fmla="*/ 13764 h 554534"/>
                  <a:gd name="connsiteX55" fmla="*/ 13764 w 1308823"/>
                  <a:gd name="connsiteY55" fmla="*/ 0 h 554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1308823" h="554534">
                    <a:moveTo>
                      <a:pt x="664341" y="293220"/>
                    </a:moveTo>
                    <a:cubicBezTo>
                      <a:pt x="679536" y="298353"/>
                      <a:pt x="691767" y="306268"/>
                      <a:pt x="695939" y="324143"/>
                    </a:cubicBezTo>
                    <a:cubicBezTo>
                      <a:pt x="698107" y="337539"/>
                      <a:pt x="691603" y="350894"/>
                      <a:pt x="679025" y="358829"/>
                    </a:cubicBezTo>
                    <a:cubicBezTo>
                      <a:pt x="674546" y="361652"/>
                      <a:pt x="669576" y="363636"/>
                      <a:pt x="664361" y="364699"/>
                    </a:cubicBezTo>
                    <a:lnTo>
                      <a:pt x="664341" y="364699"/>
                    </a:lnTo>
                    <a:close/>
                    <a:moveTo>
                      <a:pt x="643766" y="189998"/>
                    </a:moveTo>
                    <a:lnTo>
                      <a:pt x="643766" y="257613"/>
                    </a:lnTo>
                    <a:cubicBezTo>
                      <a:pt x="627834" y="253788"/>
                      <a:pt x="615461" y="247877"/>
                      <a:pt x="612843" y="230391"/>
                    </a:cubicBezTo>
                    <a:cubicBezTo>
                      <a:pt x="610675" y="216995"/>
                      <a:pt x="617179" y="203640"/>
                      <a:pt x="629757" y="195705"/>
                    </a:cubicBezTo>
                    <a:cubicBezTo>
                      <a:pt x="634031" y="192984"/>
                      <a:pt x="638796" y="191062"/>
                      <a:pt x="643766" y="189998"/>
                    </a:cubicBezTo>
                    <a:close/>
                    <a:moveTo>
                      <a:pt x="643787" y="147315"/>
                    </a:moveTo>
                    <a:lnTo>
                      <a:pt x="643787" y="159750"/>
                    </a:lnTo>
                    <a:cubicBezTo>
                      <a:pt x="631720" y="161222"/>
                      <a:pt x="620021" y="165231"/>
                      <a:pt x="609796" y="171694"/>
                    </a:cubicBezTo>
                    <a:cubicBezTo>
                      <a:pt x="587176" y="185990"/>
                      <a:pt x="575395" y="209939"/>
                      <a:pt x="579158" y="234052"/>
                    </a:cubicBezTo>
                    <a:cubicBezTo>
                      <a:pt x="588198" y="272952"/>
                      <a:pt x="616913" y="280662"/>
                      <a:pt x="643787" y="287411"/>
                    </a:cubicBezTo>
                    <a:lnTo>
                      <a:pt x="643787" y="364515"/>
                    </a:lnTo>
                    <a:cubicBezTo>
                      <a:pt x="641087" y="363983"/>
                      <a:pt x="638469" y="363145"/>
                      <a:pt x="635933" y="362061"/>
                    </a:cubicBezTo>
                    <a:cubicBezTo>
                      <a:pt x="621985" y="356089"/>
                      <a:pt x="612966" y="343900"/>
                      <a:pt x="612475" y="330381"/>
                    </a:cubicBezTo>
                    <a:lnTo>
                      <a:pt x="578463" y="331301"/>
                    </a:lnTo>
                    <a:cubicBezTo>
                      <a:pt x="579343" y="355803"/>
                      <a:pt x="595684" y="377870"/>
                      <a:pt x="620942" y="388669"/>
                    </a:cubicBezTo>
                    <a:cubicBezTo>
                      <a:pt x="628243" y="391778"/>
                      <a:pt x="635953" y="393823"/>
                      <a:pt x="643787" y="394743"/>
                    </a:cubicBezTo>
                    <a:lnTo>
                      <a:pt x="643787" y="407178"/>
                    </a:lnTo>
                    <a:lnTo>
                      <a:pt x="664361" y="407178"/>
                    </a:lnTo>
                    <a:lnTo>
                      <a:pt x="664361" y="394825"/>
                    </a:lnTo>
                    <a:cubicBezTo>
                      <a:pt x="676673" y="393434"/>
                      <a:pt x="688597" y="389405"/>
                      <a:pt x="699007" y="382820"/>
                    </a:cubicBezTo>
                    <a:cubicBezTo>
                      <a:pt x="721790" y="368442"/>
                      <a:pt x="733570" y="344268"/>
                      <a:pt x="729643" y="319991"/>
                    </a:cubicBezTo>
                    <a:cubicBezTo>
                      <a:pt x="718334" y="277083"/>
                      <a:pt x="690233" y="267593"/>
                      <a:pt x="664361" y="262030"/>
                    </a:cubicBezTo>
                    <a:lnTo>
                      <a:pt x="664361" y="189855"/>
                    </a:lnTo>
                    <a:cubicBezTo>
                      <a:pt x="667265" y="190387"/>
                      <a:pt x="670129" y="191287"/>
                      <a:pt x="672869" y="192453"/>
                    </a:cubicBezTo>
                    <a:cubicBezTo>
                      <a:pt x="686817" y="198425"/>
                      <a:pt x="695837" y="210614"/>
                      <a:pt x="696328" y="224133"/>
                    </a:cubicBezTo>
                    <a:lnTo>
                      <a:pt x="730339" y="223212"/>
                    </a:lnTo>
                    <a:cubicBezTo>
                      <a:pt x="729460" y="198711"/>
                      <a:pt x="713118" y="176643"/>
                      <a:pt x="687860" y="165844"/>
                    </a:cubicBezTo>
                    <a:cubicBezTo>
                      <a:pt x="680355" y="162634"/>
                      <a:pt x="672419" y="160568"/>
                      <a:pt x="664361" y="159668"/>
                    </a:cubicBezTo>
                    <a:lnTo>
                      <a:pt x="664361" y="147315"/>
                    </a:lnTo>
                    <a:close/>
                    <a:moveTo>
                      <a:pt x="654401" y="64444"/>
                    </a:moveTo>
                    <a:cubicBezTo>
                      <a:pt x="771939" y="64444"/>
                      <a:pt x="867224" y="159730"/>
                      <a:pt x="867224" y="277267"/>
                    </a:cubicBezTo>
                    <a:cubicBezTo>
                      <a:pt x="867224" y="394804"/>
                      <a:pt x="771939" y="490090"/>
                      <a:pt x="654401" y="490090"/>
                    </a:cubicBezTo>
                    <a:cubicBezTo>
                      <a:pt x="536864" y="490090"/>
                      <a:pt x="441578" y="394804"/>
                      <a:pt x="441578" y="277267"/>
                    </a:cubicBezTo>
                    <a:cubicBezTo>
                      <a:pt x="441578" y="159730"/>
                      <a:pt x="536864" y="64444"/>
                      <a:pt x="654401" y="64444"/>
                    </a:cubicBezTo>
                    <a:close/>
                    <a:moveTo>
                      <a:pt x="137642" y="34400"/>
                    </a:moveTo>
                    <a:cubicBezTo>
                      <a:pt x="131015" y="86348"/>
                      <a:pt x="88679" y="127109"/>
                      <a:pt x="35995" y="131322"/>
                    </a:cubicBezTo>
                    <a:lnTo>
                      <a:pt x="35995" y="419490"/>
                    </a:lnTo>
                    <a:cubicBezTo>
                      <a:pt x="89927" y="423805"/>
                      <a:pt x="133040" y="466427"/>
                      <a:pt x="138071" y="520154"/>
                    </a:cubicBezTo>
                    <a:lnTo>
                      <a:pt x="1170527" y="520154"/>
                    </a:lnTo>
                    <a:cubicBezTo>
                      <a:pt x="1175558" y="466366"/>
                      <a:pt x="1218773" y="423703"/>
                      <a:pt x="1272807" y="419490"/>
                    </a:cubicBezTo>
                    <a:lnTo>
                      <a:pt x="1272807" y="131322"/>
                    </a:lnTo>
                    <a:cubicBezTo>
                      <a:pt x="1220041" y="127211"/>
                      <a:pt x="1177603" y="86409"/>
                      <a:pt x="1170957" y="34400"/>
                    </a:cubicBezTo>
                    <a:close/>
                    <a:moveTo>
                      <a:pt x="13764" y="0"/>
                    </a:moveTo>
                    <a:lnTo>
                      <a:pt x="1295059" y="0"/>
                    </a:lnTo>
                    <a:cubicBezTo>
                      <a:pt x="1302667" y="0"/>
                      <a:pt x="1308823" y="6176"/>
                      <a:pt x="1308823" y="13764"/>
                    </a:cubicBezTo>
                    <a:lnTo>
                      <a:pt x="1308823" y="540770"/>
                    </a:lnTo>
                    <a:cubicBezTo>
                      <a:pt x="1308844" y="548378"/>
                      <a:pt x="1302667" y="554534"/>
                      <a:pt x="1295059" y="554534"/>
                    </a:cubicBezTo>
                    <a:lnTo>
                      <a:pt x="13764" y="554534"/>
                    </a:lnTo>
                    <a:cubicBezTo>
                      <a:pt x="6156" y="554534"/>
                      <a:pt x="0" y="548358"/>
                      <a:pt x="0" y="540770"/>
                    </a:cubicBezTo>
                    <a:lnTo>
                      <a:pt x="0" y="13764"/>
                    </a:lnTo>
                    <a:cubicBezTo>
                      <a:pt x="0" y="6156"/>
                      <a:pt x="6177" y="0"/>
                      <a:pt x="13764" y="0"/>
                    </a:cubicBezTo>
                    <a:close/>
                  </a:path>
                </a:pathLst>
              </a:custGeom>
              <a:solidFill>
                <a:schemeClr val="bg1">
                  <a:alpha val="40000"/>
                </a:schemeClr>
              </a:solidFill>
              <a:ln w="661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12" name="그룹 89">
              <a:extLst>
                <a:ext uri="{FF2B5EF4-FFF2-40B4-BE49-F238E27FC236}">
                  <a16:creationId xmlns:a16="http://schemas.microsoft.com/office/drawing/2014/main" id="{CBD6ACDD-49A2-1B18-8274-1A11D68D62B5}"/>
                </a:ext>
              </a:extLst>
            </p:cNvPr>
            <p:cNvGrpSpPr/>
            <p:nvPr/>
          </p:nvGrpSpPr>
          <p:grpSpPr>
            <a:xfrm>
              <a:off x="4656694" y="1526096"/>
              <a:ext cx="1439306" cy="634951"/>
              <a:chOff x="4656694" y="1526096"/>
              <a:chExt cx="1439306" cy="634951"/>
            </a:xfrm>
          </p:grpSpPr>
          <p:sp>
            <p:nvSpPr>
              <p:cNvPr id="13" name="Graphic 2">
                <a:extLst>
                  <a:ext uri="{FF2B5EF4-FFF2-40B4-BE49-F238E27FC236}">
                    <a16:creationId xmlns:a16="http://schemas.microsoft.com/office/drawing/2014/main" id="{D89A84C6-A813-8959-1188-04560FD8DF58}"/>
                  </a:ext>
                </a:extLst>
              </p:cNvPr>
              <p:cNvSpPr/>
              <p:nvPr/>
            </p:nvSpPr>
            <p:spPr>
              <a:xfrm>
                <a:off x="4656694" y="1526096"/>
                <a:ext cx="1439306" cy="634951"/>
              </a:xfrm>
              <a:custGeom>
                <a:avLst/>
                <a:gdLst>
                  <a:gd name="connsiteX0" fmla="*/ 4614057 w 4658607"/>
                  <a:gd name="connsiteY0" fmla="*/ 2055149 h 2055149"/>
                  <a:gd name="connsiteX1" fmla="*/ 44551 w 4658607"/>
                  <a:gd name="connsiteY1" fmla="*/ 2055149 h 2055149"/>
                  <a:gd name="connsiteX2" fmla="*/ 0 w 4658607"/>
                  <a:gd name="connsiteY2" fmla="*/ 2010599 h 2055149"/>
                  <a:gd name="connsiteX3" fmla="*/ 0 w 4658607"/>
                  <a:gd name="connsiteY3" fmla="*/ 44551 h 2055149"/>
                  <a:gd name="connsiteX4" fmla="*/ 44551 w 4658607"/>
                  <a:gd name="connsiteY4" fmla="*/ 0 h 2055149"/>
                  <a:gd name="connsiteX5" fmla="*/ 4614057 w 4658607"/>
                  <a:gd name="connsiteY5" fmla="*/ 0 h 2055149"/>
                  <a:gd name="connsiteX6" fmla="*/ 4658608 w 4658607"/>
                  <a:gd name="connsiteY6" fmla="*/ 44551 h 2055149"/>
                  <a:gd name="connsiteX7" fmla="*/ 4658608 w 4658607"/>
                  <a:gd name="connsiteY7" fmla="*/ 2010533 h 2055149"/>
                  <a:gd name="connsiteX8" fmla="*/ 4614057 w 4658607"/>
                  <a:gd name="connsiteY8" fmla="*/ 2055149 h 2055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58607" h="2055149">
                    <a:moveTo>
                      <a:pt x="4614057" y="2055149"/>
                    </a:moveTo>
                    <a:lnTo>
                      <a:pt x="44551" y="2055149"/>
                    </a:lnTo>
                    <a:cubicBezTo>
                      <a:pt x="19925" y="2055149"/>
                      <a:pt x="0" y="2035158"/>
                      <a:pt x="0" y="2010599"/>
                    </a:cubicBezTo>
                    <a:lnTo>
                      <a:pt x="0" y="44551"/>
                    </a:lnTo>
                    <a:cubicBezTo>
                      <a:pt x="0" y="19925"/>
                      <a:pt x="19991" y="0"/>
                      <a:pt x="44551" y="0"/>
                    </a:cubicBezTo>
                    <a:lnTo>
                      <a:pt x="4614057" y="0"/>
                    </a:lnTo>
                    <a:cubicBezTo>
                      <a:pt x="4638683" y="0"/>
                      <a:pt x="4658608" y="19991"/>
                      <a:pt x="4658608" y="44551"/>
                    </a:cubicBezTo>
                    <a:lnTo>
                      <a:pt x="4658608" y="2010533"/>
                    </a:lnTo>
                    <a:cubicBezTo>
                      <a:pt x="4658608" y="2035158"/>
                      <a:pt x="4638683" y="2055149"/>
                      <a:pt x="4614057" y="2055149"/>
                    </a:cubicBezTo>
                    <a:close/>
                  </a:path>
                </a:pathLst>
              </a:custGeom>
              <a:solidFill>
                <a:srgbClr val="F2C400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자유형: 도형 88">
                <a:extLst>
                  <a:ext uri="{FF2B5EF4-FFF2-40B4-BE49-F238E27FC236}">
                    <a16:creationId xmlns:a16="http://schemas.microsoft.com/office/drawing/2014/main" id="{06DB348C-2CCA-EB4F-F285-36A8F3C1AC46}"/>
                  </a:ext>
                </a:extLst>
              </p:cNvPr>
              <p:cNvSpPr/>
              <p:nvPr/>
            </p:nvSpPr>
            <p:spPr>
              <a:xfrm>
                <a:off x="4721935" y="1566305"/>
                <a:ext cx="1308823" cy="554534"/>
              </a:xfrm>
              <a:custGeom>
                <a:avLst/>
                <a:gdLst>
                  <a:gd name="connsiteX0" fmla="*/ 664341 w 1308823"/>
                  <a:gd name="connsiteY0" fmla="*/ 293220 h 554534"/>
                  <a:gd name="connsiteX1" fmla="*/ 695939 w 1308823"/>
                  <a:gd name="connsiteY1" fmla="*/ 324143 h 554534"/>
                  <a:gd name="connsiteX2" fmla="*/ 679025 w 1308823"/>
                  <a:gd name="connsiteY2" fmla="*/ 358829 h 554534"/>
                  <a:gd name="connsiteX3" fmla="*/ 664361 w 1308823"/>
                  <a:gd name="connsiteY3" fmla="*/ 364699 h 554534"/>
                  <a:gd name="connsiteX4" fmla="*/ 664341 w 1308823"/>
                  <a:gd name="connsiteY4" fmla="*/ 364699 h 554534"/>
                  <a:gd name="connsiteX5" fmla="*/ 643766 w 1308823"/>
                  <a:gd name="connsiteY5" fmla="*/ 189998 h 554534"/>
                  <a:gd name="connsiteX6" fmla="*/ 643766 w 1308823"/>
                  <a:gd name="connsiteY6" fmla="*/ 257613 h 554534"/>
                  <a:gd name="connsiteX7" fmla="*/ 612843 w 1308823"/>
                  <a:gd name="connsiteY7" fmla="*/ 230391 h 554534"/>
                  <a:gd name="connsiteX8" fmla="*/ 629757 w 1308823"/>
                  <a:gd name="connsiteY8" fmla="*/ 195705 h 554534"/>
                  <a:gd name="connsiteX9" fmla="*/ 643766 w 1308823"/>
                  <a:gd name="connsiteY9" fmla="*/ 189998 h 554534"/>
                  <a:gd name="connsiteX10" fmla="*/ 643787 w 1308823"/>
                  <a:gd name="connsiteY10" fmla="*/ 147315 h 554534"/>
                  <a:gd name="connsiteX11" fmla="*/ 643787 w 1308823"/>
                  <a:gd name="connsiteY11" fmla="*/ 159750 h 554534"/>
                  <a:gd name="connsiteX12" fmla="*/ 609796 w 1308823"/>
                  <a:gd name="connsiteY12" fmla="*/ 171694 h 554534"/>
                  <a:gd name="connsiteX13" fmla="*/ 579158 w 1308823"/>
                  <a:gd name="connsiteY13" fmla="*/ 234052 h 554534"/>
                  <a:gd name="connsiteX14" fmla="*/ 643787 w 1308823"/>
                  <a:gd name="connsiteY14" fmla="*/ 287411 h 554534"/>
                  <a:gd name="connsiteX15" fmla="*/ 643787 w 1308823"/>
                  <a:gd name="connsiteY15" fmla="*/ 364515 h 554534"/>
                  <a:gd name="connsiteX16" fmla="*/ 635933 w 1308823"/>
                  <a:gd name="connsiteY16" fmla="*/ 362061 h 554534"/>
                  <a:gd name="connsiteX17" fmla="*/ 612475 w 1308823"/>
                  <a:gd name="connsiteY17" fmla="*/ 330381 h 554534"/>
                  <a:gd name="connsiteX18" fmla="*/ 578463 w 1308823"/>
                  <a:gd name="connsiteY18" fmla="*/ 331301 h 554534"/>
                  <a:gd name="connsiteX19" fmla="*/ 620942 w 1308823"/>
                  <a:gd name="connsiteY19" fmla="*/ 388669 h 554534"/>
                  <a:gd name="connsiteX20" fmla="*/ 643787 w 1308823"/>
                  <a:gd name="connsiteY20" fmla="*/ 394743 h 554534"/>
                  <a:gd name="connsiteX21" fmla="*/ 643787 w 1308823"/>
                  <a:gd name="connsiteY21" fmla="*/ 407178 h 554534"/>
                  <a:gd name="connsiteX22" fmla="*/ 664361 w 1308823"/>
                  <a:gd name="connsiteY22" fmla="*/ 407178 h 554534"/>
                  <a:gd name="connsiteX23" fmla="*/ 664361 w 1308823"/>
                  <a:gd name="connsiteY23" fmla="*/ 394825 h 554534"/>
                  <a:gd name="connsiteX24" fmla="*/ 699007 w 1308823"/>
                  <a:gd name="connsiteY24" fmla="*/ 382820 h 554534"/>
                  <a:gd name="connsiteX25" fmla="*/ 729643 w 1308823"/>
                  <a:gd name="connsiteY25" fmla="*/ 319991 h 554534"/>
                  <a:gd name="connsiteX26" fmla="*/ 664361 w 1308823"/>
                  <a:gd name="connsiteY26" fmla="*/ 262030 h 554534"/>
                  <a:gd name="connsiteX27" fmla="*/ 664361 w 1308823"/>
                  <a:gd name="connsiteY27" fmla="*/ 189855 h 554534"/>
                  <a:gd name="connsiteX28" fmla="*/ 672869 w 1308823"/>
                  <a:gd name="connsiteY28" fmla="*/ 192453 h 554534"/>
                  <a:gd name="connsiteX29" fmla="*/ 696328 w 1308823"/>
                  <a:gd name="connsiteY29" fmla="*/ 224133 h 554534"/>
                  <a:gd name="connsiteX30" fmla="*/ 730339 w 1308823"/>
                  <a:gd name="connsiteY30" fmla="*/ 223212 h 554534"/>
                  <a:gd name="connsiteX31" fmla="*/ 687860 w 1308823"/>
                  <a:gd name="connsiteY31" fmla="*/ 165844 h 554534"/>
                  <a:gd name="connsiteX32" fmla="*/ 664361 w 1308823"/>
                  <a:gd name="connsiteY32" fmla="*/ 159668 h 554534"/>
                  <a:gd name="connsiteX33" fmla="*/ 664361 w 1308823"/>
                  <a:gd name="connsiteY33" fmla="*/ 147315 h 554534"/>
                  <a:gd name="connsiteX34" fmla="*/ 654401 w 1308823"/>
                  <a:gd name="connsiteY34" fmla="*/ 64444 h 554534"/>
                  <a:gd name="connsiteX35" fmla="*/ 867224 w 1308823"/>
                  <a:gd name="connsiteY35" fmla="*/ 277267 h 554534"/>
                  <a:gd name="connsiteX36" fmla="*/ 654401 w 1308823"/>
                  <a:gd name="connsiteY36" fmla="*/ 490090 h 554534"/>
                  <a:gd name="connsiteX37" fmla="*/ 441578 w 1308823"/>
                  <a:gd name="connsiteY37" fmla="*/ 277267 h 554534"/>
                  <a:gd name="connsiteX38" fmla="*/ 654401 w 1308823"/>
                  <a:gd name="connsiteY38" fmla="*/ 64444 h 554534"/>
                  <a:gd name="connsiteX39" fmla="*/ 137642 w 1308823"/>
                  <a:gd name="connsiteY39" fmla="*/ 34400 h 554534"/>
                  <a:gd name="connsiteX40" fmla="*/ 35995 w 1308823"/>
                  <a:gd name="connsiteY40" fmla="*/ 131322 h 554534"/>
                  <a:gd name="connsiteX41" fmla="*/ 35995 w 1308823"/>
                  <a:gd name="connsiteY41" fmla="*/ 419490 h 554534"/>
                  <a:gd name="connsiteX42" fmla="*/ 138071 w 1308823"/>
                  <a:gd name="connsiteY42" fmla="*/ 520154 h 554534"/>
                  <a:gd name="connsiteX43" fmla="*/ 1170527 w 1308823"/>
                  <a:gd name="connsiteY43" fmla="*/ 520154 h 554534"/>
                  <a:gd name="connsiteX44" fmla="*/ 1272807 w 1308823"/>
                  <a:gd name="connsiteY44" fmla="*/ 419490 h 554534"/>
                  <a:gd name="connsiteX45" fmla="*/ 1272807 w 1308823"/>
                  <a:gd name="connsiteY45" fmla="*/ 131322 h 554534"/>
                  <a:gd name="connsiteX46" fmla="*/ 1170957 w 1308823"/>
                  <a:gd name="connsiteY46" fmla="*/ 34400 h 554534"/>
                  <a:gd name="connsiteX47" fmla="*/ 13764 w 1308823"/>
                  <a:gd name="connsiteY47" fmla="*/ 0 h 554534"/>
                  <a:gd name="connsiteX48" fmla="*/ 1295059 w 1308823"/>
                  <a:gd name="connsiteY48" fmla="*/ 0 h 554534"/>
                  <a:gd name="connsiteX49" fmla="*/ 1308823 w 1308823"/>
                  <a:gd name="connsiteY49" fmla="*/ 13764 h 554534"/>
                  <a:gd name="connsiteX50" fmla="*/ 1308823 w 1308823"/>
                  <a:gd name="connsiteY50" fmla="*/ 540770 h 554534"/>
                  <a:gd name="connsiteX51" fmla="*/ 1295059 w 1308823"/>
                  <a:gd name="connsiteY51" fmla="*/ 554534 h 554534"/>
                  <a:gd name="connsiteX52" fmla="*/ 13764 w 1308823"/>
                  <a:gd name="connsiteY52" fmla="*/ 554534 h 554534"/>
                  <a:gd name="connsiteX53" fmla="*/ 0 w 1308823"/>
                  <a:gd name="connsiteY53" fmla="*/ 540770 h 554534"/>
                  <a:gd name="connsiteX54" fmla="*/ 0 w 1308823"/>
                  <a:gd name="connsiteY54" fmla="*/ 13764 h 554534"/>
                  <a:gd name="connsiteX55" fmla="*/ 13764 w 1308823"/>
                  <a:gd name="connsiteY55" fmla="*/ 0 h 554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1308823" h="554534">
                    <a:moveTo>
                      <a:pt x="664341" y="293220"/>
                    </a:moveTo>
                    <a:cubicBezTo>
                      <a:pt x="679536" y="298353"/>
                      <a:pt x="691767" y="306268"/>
                      <a:pt x="695939" y="324143"/>
                    </a:cubicBezTo>
                    <a:cubicBezTo>
                      <a:pt x="698107" y="337539"/>
                      <a:pt x="691603" y="350894"/>
                      <a:pt x="679025" y="358829"/>
                    </a:cubicBezTo>
                    <a:cubicBezTo>
                      <a:pt x="674546" y="361652"/>
                      <a:pt x="669576" y="363636"/>
                      <a:pt x="664361" y="364699"/>
                    </a:cubicBezTo>
                    <a:lnTo>
                      <a:pt x="664341" y="364699"/>
                    </a:lnTo>
                    <a:close/>
                    <a:moveTo>
                      <a:pt x="643766" y="189998"/>
                    </a:moveTo>
                    <a:lnTo>
                      <a:pt x="643766" y="257613"/>
                    </a:lnTo>
                    <a:cubicBezTo>
                      <a:pt x="627834" y="253788"/>
                      <a:pt x="615461" y="247877"/>
                      <a:pt x="612843" y="230391"/>
                    </a:cubicBezTo>
                    <a:cubicBezTo>
                      <a:pt x="610675" y="216995"/>
                      <a:pt x="617179" y="203640"/>
                      <a:pt x="629757" y="195705"/>
                    </a:cubicBezTo>
                    <a:cubicBezTo>
                      <a:pt x="634031" y="192984"/>
                      <a:pt x="638796" y="191062"/>
                      <a:pt x="643766" y="189998"/>
                    </a:cubicBezTo>
                    <a:close/>
                    <a:moveTo>
                      <a:pt x="643787" y="147315"/>
                    </a:moveTo>
                    <a:lnTo>
                      <a:pt x="643787" y="159750"/>
                    </a:lnTo>
                    <a:cubicBezTo>
                      <a:pt x="631720" y="161222"/>
                      <a:pt x="620021" y="165231"/>
                      <a:pt x="609796" y="171694"/>
                    </a:cubicBezTo>
                    <a:cubicBezTo>
                      <a:pt x="587176" y="185990"/>
                      <a:pt x="575395" y="209939"/>
                      <a:pt x="579158" y="234052"/>
                    </a:cubicBezTo>
                    <a:cubicBezTo>
                      <a:pt x="588198" y="272952"/>
                      <a:pt x="616913" y="280662"/>
                      <a:pt x="643787" y="287411"/>
                    </a:cubicBezTo>
                    <a:lnTo>
                      <a:pt x="643787" y="364515"/>
                    </a:lnTo>
                    <a:cubicBezTo>
                      <a:pt x="641087" y="363983"/>
                      <a:pt x="638469" y="363145"/>
                      <a:pt x="635933" y="362061"/>
                    </a:cubicBezTo>
                    <a:cubicBezTo>
                      <a:pt x="621985" y="356089"/>
                      <a:pt x="612966" y="343900"/>
                      <a:pt x="612475" y="330381"/>
                    </a:cubicBezTo>
                    <a:lnTo>
                      <a:pt x="578463" y="331301"/>
                    </a:lnTo>
                    <a:cubicBezTo>
                      <a:pt x="579343" y="355803"/>
                      <a:pt x="595684" y="377870"/>
                      <a:pt x="620942" y="388669"/>
                    </a:cubicBezTo>
                    <a:cubicBezTo>
                      <a:pt x="628243" y="391778"/>
                      <a:pt x="635953" y="393823"/>
                      <a:pt x="643787" y="394743"/>
                    </a:cubicBezTo>
                    <a:lnTo>
                      <a:pt x="643787" y="407178"/>
                    </a:lnTo>
                    <a:lnTo>
                      <a:pt x="664361" y="407178"/>
                    </a:lnTo>
                    <a:lnTo>
                      <a:pt x="664361" y="394825"/>
                    </a:lnTo>
                    <a:cubicBezTo>
                      <a:pt x="676673" y="393434"/>
                      <a:pt x="688597" y="389405"/>
                      <a:pt x="699007" y="382820"/>
                    </a:cubicBezTo>
                    <a:cubicBezTo>
                      <a:pt x="721790" y="368442"/>
                      <a:pt x="733570" y="344268"/>
                      <a:pt x="729643" y="319991"/>
                    </a:cubicBezTo>
                    <a:cubicBezTo>
                      <a:pt x="718334" y="277083"/>
                      <a:pt x="690233" y="267593"/>
                      <a:pt x="664361" y="262030"/>
                    </a:cubicBezTo>
                    <a:lnTo>
                      <a:pt x="664361" y="189855"/>
                    </a:lnTo>
                    <a:cubicBezTo>
                      <a:pt x="667265" y="190387"/>
                      <a:pt x="670129" y="191287"/>
                      <a:pt x="672869" y="192453"/>
                    </a:cubicBezTo>
                    <a:cubicBezTo>
                      <a:pt x="686817" y="198425"/>
                      <a:pt x="695837" y="210614"/>
                      <a:pt x="696328" y="224133"/>
                    </a:cubicBezTo>
                    <a:lnTo>
                      <a:pt x="730339" y="223212"/>
                    </a:lnTo>
                    <a:cubicBezTo>
                      <a:pt x="729460" y="198711"/>
                      <a:pt x="713118" y="176643"/>
                      <a:pt x="687860" y="165844"/>
                    </a:cubicBezTo>
                    <a:cubicBezTo>
                      <a:pt x="680355" y="162634"/>
                      <a:pt x="672419" y="160568"/>
                      <a:pt x="664361" y="159668"/>
                    </a:cubicBezTo>
                    <a:lnTo>
                      <a:pt x="664361" y="147315"/>
                    </a:lnTo>
                    <a:close/>
                    <a:moveTo>
                      <a:pt x="654401" y="64444"/>
                    </a:moveTo>
                    <a:cubicBezTo>
                      <a:pt x="771939" y="64444"/>
                      <a:pt x="867224" y="159730"/>
                      <a:pt x="867224" y="277267"/>
                    </a:cubicBezTo>
                    <a:cubicBezTo>
                      <a:pt x="867224" y="394804"/>
                      <a:pt x="771939" y="490090"/>
                      <a:pt x="654401" y="490090"/>
                    </a:cubicBezTo>
                    <a:cubicBezTo>
                      <a:pt x="536864" y="490090"/>
                      <a:pt x="441578" y="394804"/>
                      <a:pt x="441578" y="277267"/>
                    </a:cubicBezTo>
                    <a:cubicBezTo>
                      <a:pt x="441578" y="159730"/>
                      <a:pt x="536864" y="64444"/>
                      <a:pt x="654401" y="64444"/>
                    </a:cubicBezTo>
                    <a:close/>
                    <a:moveTo>
                      <a:pt x="137642" y="34400"/>
                    </a:moveTo>
                    <a:cubicBezTo>
                      <a:pt x="131015" y="86348"/>
                      <a:pt x="88679" y="127109"/>
                      <a:pt x="35995" y="131322"/>
                    </a:cubicBezTo>
                    <a:lnTo>
                      <a:pt x="35995" y="419490"/>
                    </a:lnTo>
                    <a:cubicBezTo>
                      <a:pt x="89927" y="423805"/>
                      <a:pt x="133040" y="466427"/>
                      <a:pt x="138071" y="520154"/>
                    </a:cubicBezTo>
                    <a:lnTo>
                      <a:pt x="1170527" y="520154"/>
                    </a:lnTo>
                    <a:cubicBezTo>
                      <a:pt x="1175558" y="466366"/>
                      <a:pt x="1218773" y="423703"/>
                      <a:pt x="1272807" y="419490"/>
                    </a:cubicBezTo>
                    <a:lnTo>
                      <a:pt x="1272807" y="131322"/>
                    </a:lnTo>
                    <a:cubicBezTo>
                      <a:pt x="1220041" y="127211"/>
                      <a:pt x="1177603" y="86409"/>
                      <a:pt x="1170957" y="34400"/>
                    </a:cubicBezTo>
                    <a:close/>
                    <a:moveTo>
                      <a:pt x="13764" y="0"/>
                    </a:moveTo>
                    <a:lnTo>
                      <a:pt x="1295059" y="0"/>
                    </a:lnTo>
                    <a:cubicBezTo>
                      <a:pt x="1302667" y="0"/>
                      <a:pt x="1308823" y="6176"/>
                      <a:pt x="1308823" y="13764"/>
                    </a:cubicBezTo>
                    <a:lnTo>
                      <a:pt x="1308823" y="540770"/>
                    </a:lnTo>
                    <a:cubicBezTo>
                      <a:pt x="1308844" y="548378"/>
                      <a:pt x="1302667" y="554534"/>
                      <a:pt x="1295059" y="554534"/>
                    </a:cubicBezTo>
                    <a:lnTo>
                      <a:pt x="13764" y="554534"/>
                    </a:lnTo>
                    <a:cubicBezTo>
                      <a:pt x="6156" y="554534"/>
                      <a:pt x="0" y="548358"/>
                      <a:pt x="0" y="540770"/>
                    </a:cubicBezTo>
                    <a:lnTo>
                      <a:pt x="0" y="13764"/>
                    </a:lnTo>
                    <a:cubicBezTo>
                      <a:pt x="0" y="6156"/>
                      <a:pt x="6177" y="0"/>
                      <a:pt x="13764" y="0"/>
                    </a:cubicBezTo>
                    <a:close/>
                  </a:path>
                </a:pathLst>
              </a:custGeom>
              <a:solidFill>
                <a:schemeClr val="bg1">
                  <a:alpha val="40000"/>
                </a:schemeClr>
              </a:solidFill>
              <a:ln w="661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19" name="Forma libre: forma 18">
            <a:extLst>
              <a:ext uri="{FF2B5EF4-FFF2-40B4-BE49-F238E27FC236}">
                <a16:creationId xmlns:a16="http://schemas.microsoft.com/office/drawing/2014/main" id="{3F0329D9-B05B-1F4F-EA28-52048A363DBE}"/>
              </a:ext>
            </a:extLst>
          </p:cNvPr>
          <p:cNvSpPr/>
          <p:nvPr/>
        </p:nvSpPr>
        <p:spPr>
          <a:xfrm>
            <a:off x="0" y="0"/>
            <a:ext cx="1790700" cy="1790700"/>
          </a:xfrm>
          <a:custGeom>
            <a:avLst/>
            <a:gdLst>
              <a:gd name="connsiteX0" fmla="*/ 0 w 1790700"/>
              <a:gd name="connsiteY0" fmla="*/ 0 h 1790700"/>
              <a:gd name="connsiteX1" fmla="*/ 1745393 w 1790700"/>
              <a:gd name="connsiteY1" fmla="*/ 0 h 1790700"/>
              <a:gd name="connsiteX2" fmla="*/ 1761479 w 1790700"/>
              <a:gd name="connsiteY2" fmla="*/ 62563 h 1790700"/>
              <a:gd name="connsiteX3" fmla="*/ 1790700 w 1790700"/>
              <a:gd name="connsiteY3" fmla="*/ 352425 h 1790700"/>
              <a:gd name="connsiteX4" fmla="*/ 352425 w 1790700"/>
              <a:gd name="connsiteY4" fmla="*/ 1790700 h 1790700"/>
              <a:gd name="connsiteX5" fmla="*/ 62563 w 1790700"/>
              <a:gd name="connsiteY5" fmla="*/ 1761479 h 1790700"/>
              <a:gd name="connsiteX6" fmla="*/ 0 w 1790700"/>
              <a:gd name="connsiteY6" fmla="*/ 1745393 h 179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90700" h="1790700">
                <a:moveTo>
                  <a:pt x="0" y="0"/>
                </a:moveTo>
                <a:lnTo>
                  <a:pt x="1745393" y="0"/>
                </a:lnTo>
                <a:lnTo>
                  <a:pt x="1761479" y="62563"/>
                </a:lnTo>
                <a:cubicBezTo>
                  <a:pt x="1780638" y="156191"/>
                  <a:pt x="1790700" y="253133"/>
                  <a:pt x="1790700" y="352425"/>
                </a:cubicBezTo>
                <a:cubicBezTo>
                  <a:pt x="1790700" y="1146762"/>
                  <a:pt x="1146762" y="1790700"/>
                  <a:pt x="352425" y="1790700"/>
                </a:cubicBezTo>
                <a:cubicBezTo>
                  <a:pt x="253133" y="1790700"/>
                  <a:pt x="156191" y="1780639"/>
                  <a:pt x="62563" y="1761479"/>
                </a:cubicBezTo>
                <a:lnTo>
                  <a:pt x="0" y="1745393"/>
                </a:lnTo>
                <a:close/>
              </a:path>
            </a:pathLst>
          </a:custGeom>
          <a:solidFill>
            <a:srgbClr val="026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PE"/>
          </a:p>
        </p:txBody>
      </p:sp>
      <p:sp>
        <p:nvSpPr>
          <p:cNvPr id="20" name="Google Shape;57;p15">
            <a:extLst>
              <a:ext uri="{FF2B5EF4-FFF2-40B4-BE49-F238E27FC236}">
                <a16:creationId xmlns:a16="http://schemas.microsoft.com/office/drawing/2014/main" id="{2851CC34-5FD0-70A9-9667-86ACFEA28328}"/>
              </a:ext>
            </a:extLst>
          </p:cNvPr>
          <p:cNvSpPr txBox="1"/>
          <p:nvPr/>
        </p:nvSpPr>
        <p:spPr>
          <a:xfrm>
            <a:off x="263935" y="164781"/>
            <a:ext cx="5391601" cy="17470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6000" b="1" i="0" u="none" strike="noStrike" kern="0" cap="none" spc="0" baseline="0" noProof="1">
                <a:solidFill>
                  <a:srgbClr val="224271"/>
                </a:solidFill>
                <a:uFillTx/>
                <a:latin typeface="Century Gothic" panose="020B0502020202020204" pitchFamily="34" charset="0"/>
                <a:ea typeface="Fira Sans Extra Condensed SemiBold"/>
                <a:cs typeface="Fira Sans Extra Condensed SemiBold"/>
              </a:rPr>
              <a:t>World Bipolar Disorder </a:t>
            </a:r>
            <a:r>
              <a:rPr lang="es-PE" sz="6000" b="1" i="0" u="none" strike="noStrike" kern="0" cap="none" spc="0" baseline="0" noProof="1">
                <a:solidFill>
                  <a:srgbClr val="0265A1"/>
                </a:solidFill>
                <a:uFillTx/>
                <a:latin typeface="Century Gothic" panose="020B0502020202020204" pitchFamily="34" charset="0"/>
                <a:ea typeface="Fira Sans Extra Condensed SemiBold"/>
                <a:cs typeface="Fira Sans Extra Condensed SemiBold"/>
              </a:rPr>
              <a:t>Day</a:t>
            </a:r>
          </a:p>
        </p:txBody>
      </p:sp>
    </p:spTree>
    <p:extLst>
      <p:ext uri="{BB962C8B-B14F-4D97-AF65-F5344CB8AC3E}">
        <p14:creationId xmlns:p14="http://schemas.microsoft.com/office/powerpoint/2010/main" val="2093542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rupo 89">
            <a:extLst>
              <a:ext uri="{FF2B5EF4-FFF2-40B4-BE49-F238E27FC236}">
                <a16:creationId xmlns:a16="http://schemas.microsoft.com/office/drawing/2014/main" id="{948928ED-2B69-B1B9-5412-62C7C72E906C}"/>
              </a:ext>
            </a:extLst>
          </p:cNvPr>
          <p:cNvGrpSpPr/>
          <p:nvPr/>
        </p:nvGrpSpPr>
        <p:grpSpPr>
          <a:xfrm flipH="1">
            <a:off x="-35873" y="-15155"/>
            <a:ext cx="12254972" cy="6874107"/>
            <a:chOff x="-53774" y="-37824"/>
            <a:chExt cx="12254972" cy="6874107"/>
          </a:xfrm>
        </p:grpSpPr>
        <p:pic>
          <p:nvPicPr>
            <p:cNvPr id="88" name="Imagen 87">
              <a:extLst>
                <a:ext uri="{FF2B5EF4-FFF2-40B4-BE49-F238E27FC236}">
                  <a16:creationId xmlns:a16="http://schemas.microsoft.com/office/drawing/2014/main" id="{ACA93A3D-D5DB-7809-525B-463A379212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3774" y="-21717"/>
              <a:ext cx="10276723" cy="6858000"/>
            </a:xfrm>
            <a:prstGeom prst="rect">
              <a:avLst/>
            </a:prstGeom>
          </p:spPr>
        </p:pic>
        <p:pic>
          <p:nvPicPr>
            <p:cNvPr id="89" name="Imagen 88">
              <a:extLst>
                <a:ext uri="{FF2B5EF4-FFF2-40B4-BE49-F238E27FC236}">
                  <a16:creationId xmlns:a16="http://schemas.microsoft.com/office/drawing/2014/main" id="{C6A9358F-EDB5-F8B9-EA15-83633124D9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50"/>
            <a:stretch/>
          </p:blipFill>
          <p:spPr>
            <a:xfrm flipH="1">
              <a:off x="10222949" y="-37824"/>
              <a:ext cx="1978249" cy="6858000"/>
            </a:xfrm>
            <a:prstGeom prst="rect">
              <a:avLst/>
            </a:prstGeom>
          </p:spPr>
        </p:pic>
      </p:grpSp>
      <p:grpSp>
        <p:nvGrpSpPr>
          <p:cNvPr id="2" name="Group 2">
            <a:extLst>
              <a:ext uri="{FF2B5EF4-FFF2-40B4-BE49-F238E27FC236}">
                <a16:creationId xmlns:a16="http://schemas.microsoft.com/office/drawing/2014/main" id="{147E2674-39EA-7DA9-B7C8-C2748B28DC2E}"/>
              </a:ext>
            </a:extLst>
          </p:cNvPr>
          <p:cNvGrpSpPr/>
          <p:nvPr/>
        </p:nvGrpSpPr>
        <p:grpSpPr>
          <a:xfrm>
            <a:off x="777493" y="3469524"/>
            <a:ext cx="4217679" cy="1179262"/>
            <a:chOff x="3866265" y="1442486"/>
            <a:chExt cx="4217679" cy="1179262"/>
          </a:xfrm>
        </p:grpSpPr>
        <p:sp>
          <p:nvSpPr>
            <p:cNvPr id="3" name="TextBox 3">
              <a:extLst>
                <a:ext uri="{FF2B5EF4-FFF2-40B4-BE49-F238E27FC236}">
                  <a16:creationId xmlns:a16="http://schemas.microsoft.com/office/drawing/2014/main" id="{74161BD9-A6E1-4F67-F781-7F681C5A5159}"/>
                </a:ext>
              </a:extLst>
            </p:cNvPr>
            <p:cNvSpPr txBox="1"/>
            <p:nvPr/>
          </p:nvSpPr>
          <p:spPr>
            <a:xfrm>
              <a:off x="3866266" y="1790751"/>
              <a:ext cx="42176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</a:t>
              </a: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47FDD32C-2E69-3ECB-2A81-02233229DE23}"/>
                </a:ext>
              </a:extLst>
            </p:cNvPr>
            <p:cNvSpPr txBox="1"/>
            <p:nvPr/>
          </p:nvSpPr>
          <p:spPr>
            <a:xfrm>
              <a:off x="3866265" y="1442486"/>
              <a:ext cx="42176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" name="Group 6">
            <a:extLst>
              <a:ext uri="{FF2B5EF4-FFF2-40B4-BE49-F238E27FC236}">
                <a16:creationId xmlns:a16="http://schemas.microsoft.com/office/drawing/2014/main" id="{434F58C4-0928-D301-0A68-F0E3E10DF378}"/>
              </a:ext>
            </a:extLst>
          </p:cNvPr>
          <p:cNvGrpSpPr/>
          <p:nvPr/>
        </p:nvGrpSpPr>
        <p:grpSpPr>
          <a:xfrm>
            <a:off x="777493" y="1967395"/>
            <a:ext cx="4217679" cy="1179262"/>
            <a:chOff x="3866265" y="1442486"/>
            <a:chExt cx="4217679" cy="1179262"/>
          </a:xfrm>
        </p:grpSpPr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27B3B5B8-3DB1-EEC1-030C-0203449EA4DA}"/>
                </a:ext>
              </a:extLst>
            </p:cNvPr>
            <p:cNvSpPr txBox="1"/>
            <p:nvPr/>
          </p:nvSpPr>
          <p:spPr>
            <a:xfrm>
              <a:off x="3866266" y="1790751"/>
              <a:ext cx="42176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</a:t>
              </a:r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B8023586-AC30-E59C-41C8-C42327AD6CB3}"/>
                </a:ext>
              </a:extLst>
            </p:cNvPr>
            <p:cNvSpPr txBox="1"/>
            <p:nvPr/>
          </p:nvSpPr>
          <p:spPr>
            <a:xfrm>
              <a:off x="3866265" y="1442486"/>
              <a:ext cx="42176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rgbClr val="0265A1"/>
                  </a:solidFill>
                  <a:cs typeface="Arial" pitchFamily="34" charset="0"/>
                </a:rPr>
                <a:t>Simple PowerPoint Presentation</a:t>
              </a:r>
              <a:endParaRPr lang="ko-KR" altLang="en-US" sz="1600" b="1" dirty="0">
                <a:solidFill>
                  <a:srgbClr val="0265A1"/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9">
            <a:extLst>
              <a:ext uri="{FF2B5EF4-FFF2-40B4-BE49-F238E27FC236}">
                <a16:creationId xmlns:a16="http://schemas.microsoft.com/office/drawing/2014/main" id="{FBDCBBD6-E193-8647-E43E-2F281D9A94B5}"/>
              </a:ext>
            </a:extLst>
          </p:cNvPr>
          <p:cNvGrpSpPr/>
          <p:nvPr/>
        </p:nvGrpSpPr>
        <p:grpSpPr>
          <a:xfrm>
            <a:off x="777493" y="4971652"/>
            <a:ext cx="4217679" cy="1179262"/>
            <a:chOff x="3866265" y="1442486"/>
            <a:chExt cx="4217679" cy="1179262"/>
          </a:xfrm>
        </p:grpSpPr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D3DFB0FC-E97B-DC8D-011A-529FBD1376BD}"/>
                </a:ext>
              </a:extLst>
            </p:cNvPr>
            <p:cNvSpPr txBox="1"/>
            <p:nvPr/>
          </p:nvSpPr>
          <p:spPr>
            <a:xfrm>
              <a:off x="3866266" y="1790751"/>
              <a:ext cx="42176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</a:t>
              </a:r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35886B1C-68B6-B3C4-0D2B-C6FA36A07C4C}"/>
                </a:ext>
              </a:extLst>
            </p:cNvPr>
            <p:cNvSpPr txBox="1"/>
            <p:nvPr/>
          </p:nvSpPr>
          <p:spPr>
            <a:xfrm>
              <a:off x="3866265" y="1442486"/>
              <a:ext cx="42176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rgbClr val="0265A1"/>
                  </a:solidFill>
                  <a:cs typeface="Arial" pitchFamily="34" charset="0"/>
                </a:rPr>
                <a:t>Simple PowerPoint Presentation</a:t>
              </a:r>
              <a:endParaRPr lang="ko-KR" altLang="en-US" sz="1600" b="1" dirty="0">
                <a:solidFill>
                  <a:srgbClr val="0265A1"/>
                </a:solidFill>
                <a:cs typeface="Arial" pitchFamily="34" charset="0"/>
              </a:endParaRPr>
            </a:p>
          </p:txBody>
        </p:sp>
      </p:grpSp>
      <p:sp>
        <p:nvSpPr>
          <p:cNvPr id="12" name="Round Same Side Corner Rectangle 8">
            <a:extLst>
              <a:ext uri="{FF2B5EF4-FFF2-40B4-BE49-F238E27FC236}">
                <a16:creationId xmlns:a16="http://schemas.microsoft.com/office/drawing/2014/main" id="{4837716C-58D9-9615-933C-5D1B7846C90F}"/>
              </a:ext>
            </a:extLst>
          </p:cNvPr>
          <p:cNvSpPr/>
          <p:nvPr/>
        </p:nvSpPr>
        <p:spPr>
          <a:xfrm>
            <a:off x="5357269" y="4947221"/>
            <a:ext cx="275572" cy="725786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rgbClr val="026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3" name="Round Same Side Corner Rectangle 8">
            <a:extLst>
              <a:ext uri="{FF2B5EF4-FFF2-40B4-BE49-F238E27FC236}">
                <a16:creationId xmlns:a16="http://schemas.microsoft.com/office/drawing/2014/main" id="{9C409FF5-18E6-BD68-E50F-8B7F1A8AA3D1}"/>
              </a:ext>
            </a:extLst>
          </p:cNvPr>
          <p:cNvSpPr/>
          <p:nvPr/>
        </p:nvSpPr>
        <p:spPr>
          <a:xfrm>
            <a:off x="5706177" y="4947221"/>
            <a:ext cx="275572" cy="725786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rgbClr val="026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" name="Round Same Side Corner Rectangle 8">
            <a:extLst>
              <a:ext uri="{FF2B5EF4-FFF2-40B4-BE49-F238E27FC236}">
                <a16:creationId xmlns:a16="http://schemas.microsoft.com/office/drawing/2014/main" id="{13A62B71-6286-64B2-3DD9-2AC2AC669E6C}"/>
              </a:ext>
            </a:extLst>
          </p:cNvPr>
          <p:cNvSpPr/>
          <p:nvPr/>
        </p:nvSpPr>
        <p:spPr>
          <a:xfrm>
            <a:off x="6055085" y="4947221"/>
            <a:ext cx="275572" cy="725786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rgbClr val="026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5" name="Round Same Side Corner Rectangle 8">
            <a:extLst>
              <a:ext uri="{FF2B5EF4-FFF2-40B4-BE49-F238E27FC236}">
                <a16:creationId xmlns:a16="http://schemas.microsoft.com/office/drawing/2014/main" id="{1E4544EA-BEBB-A2B5-693F-9E511710B8A8}"/>
              </a:ext>
            </a:extLst>
          </p:cNvPr>
          <p:cNvSpPr/>
          <p:nvPr/>
        </p:nvSpPr>
        <p:spPr>
          <a:xfrm>
            <a:off x="6403992" y="4947221"/>
            <a:ext cx="275572" cy="725786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rgbClr val="026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6" name="Round Same Side Corner Rectangle 8">
            <a:extLst>
              <a:ext uri="{FF2B5EF4-FFF2-40B4-BE49-F238E27FC236}">
                <a16:creationId xmlns:a16="http://schemas.microsoft.com/office/drawing/2014/main" id="{CC3B1FDD-74D1-B683-5109-2E7D8056A72C}"/>
              </a:ext>
            </a:extLst>
          </p:cNvPr>
          <p:cNvSpPr/>
          <p:nvPr/>
        </p:nvSpPr>
        <p:spPr>
          <a:xfrm>
            <a:off x="6752900" y="4947221"/>
            <a:ext cx="275572" cy="725786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rgbClr val="026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7" name="Round Same Side Corner Rectangle 8">
            <a:extLst>
              <a:ext uri="{FF2B5EF4-FFF2-40B4-BE49-F238E27FC236}">
                <a16:creationId xmlns:a16="http://schemas.microsoft.com/office/drawing/2014/main" id="{2216835C-D0AF-ABD3-B219-C33B0114ADD1}"/>
              </a:ext>
            </a:extLst>
          </p:cNvPr>
          <p:cNvSpPr/>
          <p:nvPr/>
        </p:nvSpPr>
        <p:spPr>
          <a:xfrm>
            <a:off x="7101808" y="4947221"/>
            <a:ext cx="275572" cy="725786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rgbClr val="026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8" name="Round Same Side Corner Rectangle 8">
            <a:extLst>
              <a:ext uri="{FF2B5EF4-FFF2-40B4-BE49-F238E27FC236}">
                <a16:creationId xmlns:a16="http://schemas.microsoft.com/office/drawing/2014/main" id="{B0F936D2-E2ED-71FE-5681-C0742BBDB9B7}"/>
              </a:ext>
            </a:extLst>
          </p:cNvPr>
          <p:cNvSpPr/>
          <p:nvPr/>
        </p:nvSpPr>
        <p:spPr>
          <a:xfrm>
            <a:off x="7450716" y="4947221"/>
            <a:ext cx="275572" cy="725786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rgbClr val="026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9" name="Round Same Side Corner Rectangle 8">
            <a:extLst>
              <a:ext uri="{FF2B5EF4-FFF2-40B4-BE49-F238E27FC236}">
                <a16:creationId xmlns:a16="http://schemas.microsoft.com/office/drawing/2014/main" id="{0DC3F959-5DC8-284C-9E0F-D6DE39CE0ECC}"/>
              </a:ext>
            </a:extLst>
          </p:cNvPr>
          <p:cNvSpPr/>
          <p:nvPr/>
        </p:nvSpPr>
        <p:spPr>
          <a:xfrm>
            <a:off x="7799624" y="4947221"/>
            <a:ext cx="275572" cy="725786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0" name="Round Same Side Corner Rectangle 8">
            <a:extLst>
              <a:ext uri="{FF2B5EF4-FFF2-40B4-BE49-F238E27FC236}">
                <a16:creationId xmlns:a16="http://schemas.microsoft.com/office/drawing/2014/main" id="{FF1A82CE-19A3-A23D-A504-BD0343BFAB8A}"/>
              </a:ext>
            </a:extLst>
          </p:cNvPr>
          <p:cNvSpPr/>
          <p:nvPr/>
        </p:nvSpPr>
        <p:spPr>
          <a:xfrm>
            <a:off x="8148532" y="4947221"/>
            <a:ext cx="275572" cy="725786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1" name="Round Same Side Corner Rectangle 8">
            <a:extLst>
              <a:ext uri="{FF2B5EF4-FFF2-40B4-BE49-F238E27FC236}">
                <a16:creationId xmlns:a16="http://schemas.microsoft.com/office/drawing/2014/main" id="{FA6E447F-2669-B7B0-01CE-8FD2EC21DCB7}"/>
              </a:ext>
            </a:extLst>
          </p:cNvPr>
          <p:cNvSpPr/>
          <p:nvPr/>
        </p:nvSpPr>
        <p:spPr>
          <a:xfrm>
            <a:off x="8497437" y="4947221"/>
            <a:ext cx="275572" cy="725786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TextBox 22">
            <a:extLst>
              <a:ext uri="{FF2B5EF4-FFF2-40B4-BE49-F238E27FC236}">
                <a16:creationId xmlns:a16="http://schemas.microsoft.com/office/drawing/2014/main" id="{95331800-EB07-8378-21D1-77C9EBFF25DB}"/>
              </a:ext>
            </a:extLst>
          </p:cNvPr>
          <p:cNvSpPr txBox="1"/>
          <p:nvPr/>
        </p:nvSpPr>
        <p:spPr>
          <a:xfrm>
            <a:off x="6628591" y="5836792"/>
            <a:ext cx="873097" cy="338554"/>
          </a:xfrm>
          <a:prstGeom prst="rect">
            <a:avLst/>
          </a:prstGeom>
          <a:solidFill>
            <a:srgbClr val="0265A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70%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Round Same Side Corner Rectangle 8">
            <a:extLst>
              <a:ext uri="{FF2B5EF4-FFF2-40B4-BE49-F238E27FC236}">
                <a16:creationId xmlns:a16="http://schemas.microsoft.com/office/drawing/2014/main" id="{788EDF9A-8F97-B62D-2275-689E0D8EF42F}"/>
              </a:ext>
            </a:extLst>
          </p:cNvPr>
          <p:cNvSpPr/>
          <p:nvPr/>
        </p:nvSpPr>
        <p:spPr>
          <a:xfrm>
            <a:off x="5357269" y="3429577"/>
            <a:ext cx="275572" cy="725786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rgbClr val="2242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ound Same Side Corner Rectangle 8">
            <a:extLst>
              <a:ext uri="{FF2B5EF4-FFF2-40B4-BE49-F238E27FC236}">
                <a16:creationId xmlns:a16="http://schemas.microsoft.com/office/drawing/2014/main" id="{D0F617CE-876B-2BBF-8A82-C918F42CA7B5}"/>
              </a:ext>
            </a:extLst>
          </p:cNvPr>
          <p:cNvSpPr/>
          <p:nvPr/>
        </p:nvSpPr>
        <p:spPr>
          <a:xfrm>
            <a:off x="5706177" y="3429577"/>
            <a:ext cx="275572" cy="725786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rgbClr val="2242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ound Same Side Corner Rectangle 8">
            <a:extLst>
              <a:ext uri="{FF2B5EF4-FFF2-40B4-BE49-F238E27FC236}">
                <a16:creationId xmlns:a16="http://schemas.microsoft.com/office/drawing/2014/main" id="{BBF11415-742F-57B1-971A-B0A7BFB2148D}"/>
              </a:ext>
            </a:extLst>
          </p:cNvPr>
          <p:cNvSpPr/>
          <p:nvPr/>
        </p:nvSpPr>
        <p:spPr>
          <a:xfrm>
            <a:off x="6055084" y="3429577"/>
            <a:ext cx="275572" cy="725786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rgbClr val="2242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ound Same Side Corner Rectangle 8">
            <a:extLst>
              <a:ext uri="{FF2B5EF4-FFF2-40B4-BE49-F238E27FC236}">
                <a16:creationId xmlns:a16="http://schemas.microsoft.com/office/drawing/2014/main" id="{9095BD38-1F4C-F8AF-3E55-09B8FA2452C1}"/>
              </a:ext>
            </a:extLst>
          </p:cNvPr>
          <p:cNvSpPr/>
          <p:nvPr/>
        </p:nvSpPr>
        <p:spPr>
          <a:xfrm>
            <a:off x="6403991" y="3429577"/>
            <a:ext cx="275572" cy="725786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rgbClr val="2242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ound Same Side Corner Rectangle 8">
            <a:extLst>
              <a:ext uri="{FF2B5EF4-FFF2-40B4-BE49-F238E27FC236}">
                <a16:creationId xmlns:a16="http://schemas.microsoft.com/office/drawing/2014/main" id="{181EB877-F10C-1296-4958-955A0878D167}"/>
              </a:ext>
            </a:extLst>
          </p:cNvPr>
          <p:cNvSpPr/>
          <p:nvPr/>
        </p:nvSpPr>
        <p:spPr>
          <a:xfrm>
            <a:off x="6752898" y="3429577"/>
            <a:ext cx="275572" cy="725786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rgbClr val="2242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ound Same Side Corner Rectangle 8">
            <a:extLst>
              <a:ext uri="{FF2B5EF4-FFF2-40B4-BE49-F238E27FC236}">
                <a16:creationId xmlns:a16="http://schemas.microsoft.com/office/drawing/2014/main" id="{530EDB51-0952-80C0-6AF9-330A75C47620}"/>
              </a:ext>
            </a:extLst>
          </p:cNvPr>
          <p:cNvSpPr/>
          <p:nvPr/>
        </p:nvSpPr>
        <p:spPr>
          <a:xfrm>
            <a:off x="7101805" y="3429577"/>
            <a:ext cx="275572" cy="725786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rgbClr val="2242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ound Same Side Corner Rectangle 8">
            <a:extLst>
              <a:ext uri="{FF2B5EF4-FFF2-40B4-BE49-F238E27FC236}">
                <a16:creationId xmlns:a16="http://schemas.microsoft.com/office/drawing/2014/main" id="{4CD97E39-0C9E-9333-73A9-4214E9A593CC}"/>
              </a:ext>
            </a:extLst>
          </p:cNvPr>
          <p:cNvSpPr/>
          <p:nvPr/>
        </p:nvSpPr>
        <p:spPr>
          <a:xfrm>
            <a:off x="7450713" y="3429577"/>
            <a:ext cx="275572" cy="725786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ound Same Side Corner Rectangle 8">
            <a:extLst>
              <a:ext uri="{FF2B5EF4-FFF2-40B4-BE49-F238E27FC236}">
                <a16:creationId xmlns:a16="http://schemas.microsoft.com/office/drawing/2014/main" id="{2AC5F021-BDBD-2706-E6C5-6FEF0F0C481F}"/>
              </a:ext>
            </a:extLst>
          </p:cNvPr>
          <p:cNvSpPr/>
          <p:nvPr/>
        </p:nvSpPr>
        <p:spPr>
          <a:xfrm>
            <a:off x="7799623" y="3429577"/>
            <a:ext cx="275572" cy="725786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ound Same Side Corner Rectangle 8">
            <a:extLst>
              <a:ext uri="{FF2B5EF4-FFF2-40B4-BE49-F238E27FC236}">
                <a16:creationId xmlns:a16="http://schemas.microsoft.com/office/drawing/2014/main" id="{A43528B9-DC7C-AFBC-30B5-A4FD9D2DBC55}"/>
              </a:ext>
            </a:extLst>
          </p:cNvPr>
          <p:cNvSpPr/>
          <p:nvPr/>
        </p:nvSpPr>
        <p:spPr>
          <a:xfrm>
            <a:off x="8148527" y="3429577"/>
            <a:ext cx="275572" cy="725786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ound Same Side Corner Rectangle 8">
            <a:extLst>
              <a:ext uri="{FF2B5EF4-FFF2-40B4-BE49-F238E27FC236}">
                <a16:creationId xmlns:a16="http://schemas.microsoft.com/office/drawing/2014/main" id="{93FE08E6-FFE1-C968-81B3-669F290A9A04}"/>
              </a:ext>
            </a:extLst>
          </p:cNvPr>
          <p:cNvSpPr/>
          <p:nvPr/>
        </p:nvSpPr>
        <p:spPr>
          <a:xfrm>
            <a:off x="8497428" y="3429577"/>
            <a:ext cx="275572" cy="725786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TextBox 34">
            <a:extLst>
              <a:ext uri="{FF2B5EF4-FFF2-40B4-BE49-F238E27FC236}">
                <a16:creationId xmlns:a16="http://schemas.microsoft.com/office/drawing/2014/main" id="{4F83349A-2944-2748-1804-8AB50DC9DF0D}"/>
              </a:ext>
            </a:extLst>
          </p:cNvPr>
          <p:cNvSpPr txBox="1"/>
          <p:nvPr/>
        </p:nvSpPr>
        <p:spPr>
          <a:xfrm>
            <a:off x="6628591" y="4347980"/>
            <a:ext cx="873097" cy="33855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50%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Round Same Side Corner Rectangle 8">
            <a:extLst>
              <a:ext uri="{FF2B5EF4-FFF2-40B4-BE49-F238E27FC236}">
                <a16:creationId xmlns:a16="http://schemas.microsoft.com/office/drawing/2014/main" id="{489F82AA-F21C-734A-36D1-995DD79FD65B}"/>
              </a:ext>
            </a:extLst>
          </p:cNvPr>
          <p:cNvSpPr/>
          <p:nvPr/>
        </p:nvSpPr>
        <p:spPr>
          <a:xfrm>
            <a:off x="5357269" y="1945163"/>
            <a:ext cx="275572" cy="725786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rgbClr val="026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ound Same Side Corner Rectangle 8">
            <a:extLst>
              <a:ext uri="{FF2B5EF4-FFF2-40B4-BE49-F238E27FC236}">
                <a16:creationId xmlns:a16="http://schemas.microsoft.com/office/drawing/2014/main" id="{B2465CD5-175E-F107-209F-6C0AB690C776}"/>
              </a:ext>
            </a:extLst>
          </p:cNvPr>
          <p:cNvSpPr/>
          <p:nvPr/>
        </p:nvSpPr>
        <p:spPr>
          <a:xfrm>
            <a:off x="5706177" y="1945163"/>
            <a:ext cx="275572" cy="725786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rgbClr val="026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ound Same Side Corner Rectangle 8">
            <a:extLst>
              <a:ext uri="{FF2B5EF4-FFF2-40B4-BE49-F238E27FC236}">
                <a16:creationId xmlns:a16="http://schemas.microsoft.com/office/drawing/2014/main" id="{EE608A6B-07C9-D0D5-0BC3-AC35957AB55D}"/>
              </a:ext>
            </a:extLst>
          </p:cNvPr>
          <p:cNvSpPr/>
          <p:nvPr/>
        </p:nvSpPr>
        <p:spPr>
          <a:xfrm>
            <a:off x="6055085" y="1945163"/>
            <a:ext cx="275572" cy="725786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rgbClr val="026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ound Same Side Corner Rectangle 8">
            <a:extLst>
              <a:ext uri="{FF2B5EF4-FFF2-40B4-BE49-F238E27FC236}">
                <a16:creationId xmlns:a16="http://schemas.microsoft.com/office/drawing/2014/main" id="{32651146-ED3B-DDED-10DA-BD012614D9CA}"/>
              </a:ext>
            </a:extLst>
          </p:cNvPr>
          <p:cNvSpPr/>
          <p:nvPr/>
        </p:nvSpPr>
        <p:spPr>
          <a:xfrm>
            <a:off x="6403992" y="1945163"/>
            <a:ext cx="275572" cy="725786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rgbClr val="026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ound Same Side Corner Rectangle 8">
            <a:extLst>
              <a:ext uri="{FF2B5EF4-FFF2-40B4-BE49-F238E27FC236}">
                <a16:creationId xmlns:a16="http://schemas.microsoft.com/office/drawing/2014/main" id="{FA2B1F2D-1497-E04E-0A7D-76BAB7468882}"/>
              </a:ext>
            </a:extLst>
          </p:cNvPr>
          <p:cNvSpPr/>
          <p:nvPr/>
        </p:nvSpPr>
        <p:spPr>
          <a:xfrm>
            <a:off x="6752900" y="1945163"/>
            <a:ext cx="275572" cy="725786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rgbClr val="026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Round Same Side Corner Rectangle 8">
            <a:extLst>
              <a:ext uri="{FF2B5EF4-FFF2-40B4-BE49-F238E27FC236}">
                <a16:creationId xmlns:a16="http://schemas.microsoft.com/office/drawing/2014/main" id="{EB323D70-92B3-96E1-6165-2D3680BDD051}"/>
              </a:ext>
            </a:extLst>
          </p:cNvPr>
          <p:cNvSpPr/>
          <p:nvPr/>
        </p:nvSpPr>
        <p:spPr>
          <a:xfrm>
            <a:off x="7101808" y="1945163"/>
            <a:ext cx="275572" cy="725786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Round Same Side Corner Rectangle 8">
            <a:extLst>
              <a:ext uri="{FF2B5EF4-FFF2-40B4-BE49-F238E27FC236}">
                <a16:creationId xmlns:a16="http://schemas.microsoft.com/office/drawing/2014/main" id="{A5EDED7C-843A-7274-CA57-EFDA3C363FC5}"/>
              </a:ext>
            </a:extLst>
          </p:cNvPr>
          <p:cNvSpPr/>
          <p:nvPr/>
        </p:nvSpPr>
        <p:spPr>
          <a:xfrm>
            <a:off x="7450716" y="1945163"/>
            <a:ext cx="275572" cy="725786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Round Same Side Corner Rectangle 8">
            <a:extLst>
              <a:ext uri="{FF2B5EF4-FFF2-40B4-BE49-F238E27FC236}">
                <a16:creationId xmlns:a16="http://schemas.microsoft.com/office/drawing/2014/main" id="{542CC77F-A78A-455B-E016-85E89358178D}"/>
              </a:ext>
            </a:extLst>
          </p:cNvPr>
          <p:cNvSpPr/>
          <p:nvPr/>
        </p:nvSpPr>
        <p:spPr>
          <a:xfrm>
            <a:off x="7799624" y="1945163"/>
            <a:ext cx="275572" cy="725786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Round Same Side Corner Rectangle 8">
            <a:extLst>
              <a:ext uri="{FF2B5EF4-FFF2-40B4-BE49-F238E27FC236}">
                <a16:creationId xmlns:a16="http://schemas.microsoft.com/office/drawing/2014/main" id="{4FF429FC-A9E7-A9B6-6097-385C5987EB6D}"/>
              </a:ext>
            </a:extLst>
          </p:cNvPr>
          <p:cNvSpPr/>
          <p:nvPr/>
        </p:nvSpPr>
        <p:spPr>
          <a:xfrm>
            <a:off x="8148532" y="1945163"/>
            <a:ext cx="275572" cy="725786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Round Same Side Corner Rectangle 8">
            <a:extLst>
              <a:ext uri="{FF2B5EF4-FFF2-40B4-BE49-F238E27FC236}">
                <a16:creationId xmlns:a16="http://schemas.microsoft.com/office/drawing/2014/main" id="{08BC4100-8D05-34D6-D6AB-75926B89E46C}"/>
              </a:ext>
            </a:extLst>
          </p:cNvPr>
          <p:cNvSpPr/>
          <p:nvPr/>
        </p:nvSpPr>
        <p:spPr>
          <a:xfrm>
            <a:off x="8497437" y="1945163"/>
            <a:ext cx="275572" cy="725786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TextBox 46">
            <a:extLst>
              <a:ext uri="{FF2B5EF4-FFF2-40B4-BE49-F238E27FC236}">
                <a16:creationId xmlns:a16="http://schemas.microsoft.com/office/drawing/2014/main" id="{A053A312-AE3D-8C75-987D-03FC3E294930}"/>
              </a:ext>
            </a:extLst>
          </p:cNvPr>
          <p:cNvSpPr txBox="1"/>
          <p:nvPr/>
        </p:nvSpPr>
        <p:spPr>
          <a:xfrm>
            <a:off x="6628591" y="2830335"/>
            <a:ext cx="873097" cy="338554"/>
          </a:xfrm>
          <a:prstGeom prst="rect">
            <a:avLst/>
          </a:prstGeom>
          <a:solidFill>
            <a:srgbClr val="22427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1" name="Google Shape;57;p15">
            <a:extLst>
              <a:ext uri="{FF2B5EF4-FFF2-40B4-BE49-F238E27FC236}">
                <a16:creationId xmlns:a16="http://schemas.microsoft.com/office/drawing/2014/main" id="{6F202FFE-1A57-CD9B-27F1-CF7510C9B685}"/>
              </a:ext>
            </a:extLst>
          </p:cNvPr>
          <p:cNvSpPr txBox="1"/>
          <p:nvPr/>
        </p:nvSpPr>
        <p:spPr>
          <a:xfrm>
            <a:off x="700012" y="112990"/>
            <a:ext cx="5391601" cy="17470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5400" b="1" i="0" u="none" strike="noStrike" kern="0" cap="none" spc="0" baseline="0" noProof="1">
                <a:solidFill>
                  <a:srgbClr val="224271"/>
                </a:solidFill>
                <a:uFillTx/>
                <a:latin typeface="Century Gothic" panose="020B0502020202020204" pitchFamily="34" charset="0"/>
                <a:ea typeface="Fira Sans Extra Condensed SemiBold"/>
                <a:cs typeface="Fira Sans Extra Condensed SemiBold"/>
              </a:rPr>
              <a:t>World</a:t>
            </a:r>
            <a:r>
              <a:rPr lang="es-PE" sz="5400" b="1" i="0" u="none" strike="noStrike" kern="0" cap="none" spc="0" baseline="0" noProof="1">
                <a:solidFill>
                  <a:schemeClr val="bg1"/>
                </a:solidFill>
                <a:uFillTx/>
                <a:latin typeface="Century Gothic" panose="020B0502020202020204" pitchFamily="34" charset="0"/>
                <a:ea typeface="Fira Sans Extra Condensed SemiBold"/>
                <a:cs typeface="Fira Sans Extra Condensed SemiBold"/>
              </a:rPr>
              <a:t> </a:t>
            </a:r>
            <a:r>
              <a:rPr lang="es-PE" sz="5400" b="1" i="0" u="none" strike="noStrike" kern="0" cap="none" spc="0" baseline="0" noProof="1">
                <a:solidFill>
                  <a:srgbClr val="0265A1"/>
                </a:solidFill>
                <a:uFillTx/>
                <a:latin typeface="Century Gothic" panose="020B0502020202020204" pitchFamily="34" charset="0"/>
                <a:ea typeface="Fira Sans Extra Condensed SemiBold"/>
                <a:cs typeface="Fira Sans Extra Condensed SemiBold"/>
              </a:rPr>
              <a:t>Bipolar Disorder </a:t>
            </a:r>
            <a:r>
              <a:rPr lang="es-PE" sz="5400" b="1" i="0" u="none" strike="noStrike" kern="0" cap="none" spc="0" baseline="0" noProof="1">
                <a:solidFill>
                  <a:srgbClr val="224271"/>
                </a:solidFill>
                <a:uFillTx/>
                <a:latin typeface="Century Gothic" panose="020B0502020202020204" pitchFamily="34" charset="0"/>
                <a:ea typeface="Fira Sans Extra Condensed SemiBold"/>
                <a:cs typeface="Fira Sans Extra Condensed SemiBold"/>
              </a:rPr>
              <a:t>Day</a:t>
            </a:r>
          </a:p>
        </p:txBody>
      </p:sp>
    </p:spTree>
    <p:extLst>
      <p:ext uri="{BB962C8B-B14F-4D97-AF65-F5344CB8AC3E}">
        <p14:creationId xmlns:p14="http://schemas.microsoft.com/office/powerpoint/2010/main" val="681147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orma libre: forma 33">
            <a:extLst>
              <a:ext uri="{FF2B5EF4-FFF2-40B4-BE49-F238E27FC236}">
                <a16:creationId xmlns:a16="http://schemas.microsoft.com/office/drawing/2014/main" id="{29FE17E3-3B69-4920-8CDE-50FA487B2D89}"/>
              </a:ext>
            </a:extLst>
          </p:cNvPr>
          <p:cNvSpPr/>
          <p:nvPr/>
        </p:nvSpPr>
        <p:spPr>
          <a:xfrm flipH="1">
            <a:off x="10413397" y="0"/>
            <a:ext cx="1790700" cy="1790700"/>
          </a:xfrm>
          <a:custGeom>
            <a:avLst/>
            <a:gdLst>
              <a:gd name="connsiteX0" fmla="*/ 0 w 1790700"/>
              <a:gd name="connsiteY0" fmla="*/ 0 h 1790700"/>
              <a:gd name="connsiteX1" fmla="*/ 1745393 w 1790700"/>
              <a:gd name="connsiteY1" fmla="*/ 0 h 1790700"/>
              <a:gd name="connsiteX2" fmla="*/ 1761479 w 1790700"/>
              <a:gd name="connsiteY2" fmla="*/ 62563 h 1790700"/>
              <a:gd name="connsiteX3" fmla="*/ 1790700 w 1790700"/>
              <a:gd name="connsiteY3" fmla="*/ 352425 h 1790700"/>
              <a:gd name="connsiteX4" fmla="*/ 352425 w 1790700"/>
              <a:gd name="connsiteY4" fmla="*/ 1790700 h 1790700"/>
              <a:gd name="connsiteX5" fmla="*/ 62563 w 1790700"/>
              <a:gd name="connsiteY5" fmla="*/ 1761479 h 1790700"/>
              <a:gd name="connsiteX6" fmla="*/ 0 w 1790700"/>
              <a:gd name="connsiteY6" fmla="*/ 1745393 h 179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90700" h="1790700">
                <a:moveTo>
                  <a:pt x="0" y="0"/>
                </a:moveTo>
                <a:lnTo>
                  <a:pt x="1745393" y="0"/>
                </a:lnTo>
                <a:lnTo>
                  <a:pt x="1761479" y="62563"/>
                </a:lnTo>
                <a:cubicBezTo>
                  <a:pt x="1780638" y="156191"/>
                  <a:pt x="1790700" y="253133"/>
                  <a:pt x="1790700" y="352425"/>
                </a:cubicBezTo>
                <a:cubicBezTo>
                  <a:pt x="1790700" y="1146762"/>
                  <a:pt x="1146762" y="1790700"/>
                  <a:pt x="352425" y="1790700"/>
                </a:cubicBezTo>
                <a:cubicBezTo>
                  <a:pt x="253133" y="1790700"/>
                  <a:pt x="156191" y="1780639"/>
                  <a:pt x="62563" y="1761479"/>
                </a:cubicBezTo>
                <a:lnTo>
                  <a:pt x="0" y="1745393"/>
                </a:lnTo>
                <a:close/>
              </a:path>
            </a:pathLst>
          </a:custGeom>
          <a:solidFill>
            <a:srgbClr val="2242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PE"/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F6D823AB-9924-D4C0-4205-376F299955E6}"/>
              </a:ext>
            </a:extLst>
          </p:cNvPr>
          <p:cNvSpPr txBox="1"/>
          <p:nvPr/>
        </p:nvSpPr>
        <p:spPr>
          <a:xfrm>
            <a:off x="690091" y="4370328"/>
            <a:ext cx="2601812" cy="1938992"/>
          </a:xfrm>
          <a:prstGeom prst="homePlate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id="{8874DA1E-62A3-020F-CB4A-E894807C29EC}"/>
              </a:ext>
            </a:extLst>
          </p:cNvPr>
          <p:cNvSpPr txBox="1"/>
          <p:nvPr/>
        </p:nvSpPr>
        <p:spPr>
          <a:xfrm>
            <a:off x="690091" y="3050376"/>
            <a:ext cx="2601812" cy="738664"/>
          </a:xfrm>
          <a:prstGeom prst="homePlate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 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18">
            <a:extLst>
              <a:ext uri="{FF2B5EF4-FFF2-40B4-BE49-F238E27FC236}">
                <a16:creationId xmlns:a16="http://schemas.microsoft.com/office/drawing/2014/main" id="{FA1D70B0-411D-C72B-437C-086038F438C2}"/>
              </a:ext>
            </a:extLst>
          </p:cNvPr>
          <p:cNvGrpSpPr/>
          <p:nvPr/>
        </p:nvGrpSpPr>
        <p:grpSpPr>
          <a:xfrm>
            <a:off x="690091" y="625726"/>
            <a:ext cx="2601812" cy="1795163"/>
            <a:chOff x="539552" y="3116292"/>
            <a:chExt cx="2601812" cy="1795163"/>
          </a:xfrm>
        </p:grpSpPr>
        <p:sp>
          <p:nvSpPr>
            <p:cNvPr id="6" name="TextBox 19">
              <a:extLst>
                <a:ext uri="{FF2B5EF4-FFF2-40B4-BE49-F238E27FC236}">
                  <a16:creationId xmlns:a16="http://schemas.microsoft.com/office/drawing/2014/main" id="{BD9D5EE3-C91A-3ED6-E396-88DE6C497409}"/>
                </a:ext>
              </a:extLst>
            </p:cNvPr>
            <p:cNvSpPr txBox="1"/>
            <p:nvPr/>
          </p:nvSpPr>
          <p:spPr>
            <a:xfrm>
              <a:off x="539552" y="3514275"/>
              <a:ext cx="2601812" cy="1200329"/>
            </a:xfrm>
            <a:prstGeom prst="homePlate">
              <a:avLst>
                <a:gd name="adj" fmla="val 0"/>
              </a:avLst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Simple Portfolio</a:t>
              </a:r>
            </a:p>
            <a:p>
              <a:r>
                <a:rPr lang="en-US" altLang="ko-KR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Presentation Designed</a:t>
              </a:r>
            </a:p>
          </p:txBody>
        </p:sp>
        <p:sp>
          <p:nvSpPr>
            <p:cNvPr id="7" name="Rounded Rectangle 2">
              <a:extLst>
                <a:ext uri="{FF2B5EF4-FFF2-40B4-BE49-F238E27FC236}">
                  <a16:creationId xmlns:a16="http://schemas.microsoft.com/office/drawing/2014/main" id="{50465825-DB75-F3DD-4E42-23F85E7C8731}"/>
                </a:ext>
              </a:extLst>
            </p:cNvPr>
            <p:cNvSpPr/>
            <p:nvPr/>
          </p:nvSpPr>
          <p:spPr>
            <a:xfrm>
              <a:off x="610037" y="3116292"/>
              <a:ext cx="405823" cy="405823"/>
            </a:xfrm>
            <a:custGeom>
              <a:avLst/>
              <a:gdLst/>
              <a:ahLst/>
              <a:cxnLst/>
              <a:rect l="l" t="t" r="r" b="b"/>
              <a:pathLst>
                <a:path w="648072" h="648072">
                  <a:moveTo>
                    <a:pt x="228026" y="0"/>
                  </a:moveTo>
                  <a:lnTo>
                    <a:pt x="420046" y="0"/>
                  </a:lnTo>
                  <a:cubicBezTo>
                    <a:pt x="446559" y="0"/>
                    <a:pt x="468052" y="21493"/>
                    <a:pt x="468052" y="48006"/>
                  </a:cubicBezTo>
                  <a:lnTo>
                    <a:pt x="468052" y="180020"/>
                  </a:lnTo>
                  <a:lnTo>
                    <a:pt x="600066" y="180020"/>
                  </a:lnTo>
                  <a:cubicBezTo>
                    <a:pt x="626579" y="180020"/>
                    <a:pt x="648072" y="201513"/>
                    <a:pt x="648072" y="228026"/>
                  </a:cubicBezTo>
                  <a:lnTo>
                    <a:pt x="648072" y="420046"/>
                  </a:lnTo>
                  <a:cubicBezTo>
                    <a:pt x="648072" y="446559"/>
                    <a:pt x="626579" y="468052"/>
                    <a:pt x="600066" y="468052"/>
                  </a:cubicBezTo>
                  <a:lnTo>
                    <a:pt x="468052" y="468052"/>
                  </a:lnTo>
                  <a:lnTo>
                    <a:pt x="468052" y="600066"/>
                  </a:lnTo>
                  <a:cubicBezTo>
                    <a:pt x="468052" y="626579"/>
                    <a:pt x="446559" y="648072"/>
                    <a:pt x="420046" y="648072"/>
                  </a:cubicBezTo>
                  <a:lnTo>
                    <a:pt x="228026" y="648072"/>
                  </a:lnTo>
                  <a:cubicBezTo>
                    <a:pt x="201513" y="648072"/>
                    <a:pt x="180020" y="626579"/>
                    <a:pt x="180020" y="600066"/>
                  </a:cubicBezTo>
                  <a:lnTo>
                    <a:pt x="180020" y="468052"/>
                  </a:lnTo>
                  <a:lnTo>
                    <a:pt x="48006" y="468052"/>
                  </a:lnTo>
                  <a:cubicBezTo>
                    <a:pt x="21493" y="468052"/>
                    <a:pt x="0" y="446559"/>
                    <a:pt x="0" y="420046"/>
                  </a:cubicBezTo>
                  <a:lnTo>
                    <a:pt x="0" y="228026"/>
                  </a:lnTo>
                  <a:cubicBezTo>
                    <a:pt x="0" y="201513"/>
                    <a:pt x="21493" y="180020"/>
                    <a:pt x="48006" y="180020"/>
                  </a:cubicBezTo>
                  <a:lnTo>
                    <a:pt x="180020" y="180020"/>
                  </a:lnTo>
                  <a:lnTo>
                    <a:pt x="180020" y="48006"/>
                  </a:lnTo>
                  <a:cubicBezTo>
                    <a:pt x="180020" y="21493"/>
                    <a:pt x="201513" y="0"/>
                    <a:pt x="228026" y="0"/>
                  </a:cubicBezTo>
                  <a:close/>
                </a:path>
              </a:pathLst>
            </a:custGeom>
            <a:solidFill>
              <a:schemeClr val="bg1"/>
            </a:solidFill>
            <a:ln w="603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100800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20000"/>
                </a:spcBef>
              </a:pPr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8" name="Rounded Rectangle 21">
              <a:extLst>
                <a:ext uri="{FF2B5EF4-FFF2-40B4-BE49-F238E27FC236}">
                  <a16:creationId xmlns:a16="http://schemas.microsoft.com/office/drawing/2014/main" id="{36A18E29-EECD-1FCD-2E9E-BC2335C990CB}"/>
                </a:ext>
              </a:extLst>
            </p:cNvPr>
            <p:cNvSpPr/>
            <p:nvPr/>
          </p:nvSpPr>
          <p:spPr>
            <a:xfrm>
              <a:off x="610036" y="4731455"/>
              <a:ext cx="648000" cy="180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9" name="Rectangle 5">
            <a:extLst>
              <a:ext uri="{FF2B5EF4-FFF2-40B4-BE49-F238E27FC236}">
                <a16:creationId xmlns:a16="http://schemas.microsoft.com/office/drawing/2014/main" id="{71C32A0A-B498-BEAB-78E5-2ED22BC05974}"/>
              </a:ext>
            </a:extLst>
          </p:cNvPr>
          <p:cNvSpPr/>
          <p:nvPr/>
        </p:nvSpPr>
        <p:spPr>
          <a:xfrm>
            <a:off x="0" y="-1"/>
            <a:ext cx="4400731" cy="6858001"/>
          </a:xfrm>
          <a:prstGeom prst="rect">
            <a:avLst/>
          </a:prstGeom>
          <a:solidFill>
            <a:srgbClr val="026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TextBox 16">
            <a:extLst>
              <a:ext uri="{FF2B5EF4-FFF2-40B4-BE49-F238E27FC236}">
                <a16:creationId xmlns:a16="http://schemas.microsoft.com/office/drawing/2014/main" id="{C41D4C55-1A0C-2FB0-D384-3014973F0B9B}"/>
              </a:ext>
            </a:extLst>
          </p:cNvPr>
          <p:cNvSpPr txBox="1"/>
          <p:nvPr/>
        </p:nvSpPr>
        <p:spPr>
          <a:xfrm>
            <a:off x="9081946" y="3694648"/>
            <a:ext cx="266290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23">
            <a:extLst>
              <a:ext uri="{FF2B5EF4-FFF2-40B4-BE49-F238E27FC236}">
                <a16:creationId xmlns:a16="http://schemas.microsoft.com/office/drawing/2014/main" id="{AF90E844-0FB9-488F-0033-25DD75D06CDB}"/>
              </a:ext>
            </a:extLst>
          </p:cNvPr>
          <p:cNvSpPr txBox="1"/>
          <p:nvPr/>
        </p:nvSpPr>
        <p:spPr>
          <a:xfrm>
            <a:off x="690090" y="4370328"/>
            <a:ext cx="29403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24">
            <a:extLst>
              <a:ext uri="{FF2B5EF4-FFF2-40B4-BE49-F238E27FC236}">
                <a16:creationId xmlns:a16="http://schemas.microsoft.com/office/drawing/2014/main" id="{F9E20305-6AF6-E71C-0DC4-99D952AFA3C7}"/>
              </a:ext>
            </a:extLst>
          </p:cNvPr>
          <p:cNvSpPr txBox="1"/>
          <p:nvPr/>
        </p:nvSpPr>
        <p:spPr>
          <a:xfrm>
            <a:off x="690090" y="3421565"/>
            <a:ext cx="29403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26">
            <a:extLst>
              <a:ext uri="{FF2B5EF4-FFF2-40B4-BE49-F238E27FC236}">
                <a16:creationId xmlns:a16="http://schemas.microsoft.com/office/drawing/2014/main" id="{2C827BAE-902A-C42C-908C-451196035A9D}"/>
              </a:ext>
            </a:extLst>
          </p:cNvPr>
          <p:cNvSpPr txBox="1"/>
          <p:nvPr/>
        </p:nvSpPr>
        <p:spPr>
          <a:xfrm>
            <a:off x="690090" y="510292"/>
            <a:ext cx="34563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Presentation Designed</a:t>
            </a:r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32AB30EA-14E5-C7EE-62DD-BC3150D1EDC2}"/>
              </a:ext>
            </a:extLst>
          </p:cNvPr>
          <p:cNvSpPr/>
          <p:nvPr/>
        </p:nvSpPr>
        <p:spPr>
          <a:xfrm>
            <a:off x="1016657" y="2497307"/>
            <a:ext cx="738664" cy="7386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E1BC9160-C0CB-EDCA-2890-DC6EAFED7049}"/>
              </a:ext>
            </a:extLst>
          </p:cNvPr>
          <p:cNvSpPr/>
          <p:nvPr/>
        </p:nvSpPr>
        <p:spPr>
          <a:xfrm>
            <a:off x="1940403" y="2269970"/>
            <a:ext cx="552832" cy="5528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E9460E8A-E627-FFAE-541D-3E1E3FEBF7AE}"/>
              </a:ext>
            </a:extLst>
          </p:cNvPr>
          <p:cNvSpPr/>
          <p:nvPr/>
        </p:nvSpPr>
        <p:spPr>
          <a:xfrm>
            <a:off x="2587199" y="2098653"/>
            <a:ext cx="848735" cy="84873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A421324E-A262-99FA-4C2C-630520642CFE}"/>
              </a:ext>
            </a:extLst>
          </p:cNvPr>
          <p:cNvPicPr>
            <a:picLocks noGrp="1" noChangeAspect="1" noChangeArrowheads="1"/>
          </p:cNvPicPr>
          <p:nvPr>
            <p:ph type="pic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52" r="30252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id="{34244B99-1592-7655-6665-2D381D1B8917}"/>
              </a:ext>
            </a:extLst>
          </p:cNvPr>
          <p:cNvGrpSpPr/>
          <p:nvPr/>
        </p:nvGrpSpPr>
        <p:grpSpPr>
          <a:xfrm>
            <a:off x="8796184" y="2085714"/>
            <a:ext cx="3234426" cy="1138190"/>
            <a:chOff x="2397347" y="1363403"/>
            <a:chExt cx="2006507" cy="706087"/>
          </a:xfrm>
        </p:grpSpPr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846D0521-10C8-583D-5059-927711A8DED6}"/>
                </a:ext>
              </a:extLst>
            </p:cNvPr>
            <p:cNvGrpSpPr/>
            <p:nvPr/>
          </p:nvGrpSpPr>
          <p:grpSpPr>
            <a:xfrm>
              <a:off x="3969273" y="1363403"/>
              <a:ext cx="434581" cy="687891"/>
              <a:chOff x="7814686" y="1087844"/>
              <a:chExt cx="434581" cy="687891"/>
            </a:xfrm>
          </p:grpSpPr>
          <p:sp>
            <p:nvSpPr>
              <p:cNvPr id="23" name="Google Shape;782;p36">
                <a:extLst>
                  <a:ext uri="{FF2B5EF4-FFF2-40B4-BE49-F238E27FC236}">
                    <a16:creationId xmlns:a16="http://schemas.microsoft.com/office/drawing/2014/main" id="{6A03DF42-F360-9DFA-E782-37E28B51CC28}"/>
                  </a:ext>
                </a:extLst>
              </p:cNvPr>
              <p:cNvSpPr/>
              <p:nvPr/>
            </p:nvSpPr>
            <p:spPr>
              <a:xfrm>
                <a:off x="7841830" y="1087844"/>
                <a:ext cx="360929" cy="523091"/>
              </a:xfrm>
              <a:custGeom>
                <a:avLst/>
                <a:gdLst/>
                <a:ahLst/>
                <a:cxnLst/>
                <a:rect l="l" t="t" r="r" b="b"/>
                <a:pathLst>
                  <a:path w="4082" h="5916" extrusionOk="0">
                    <a:moveTo>
                      <a:pt x="1984" y="0"/>
                    </a:moveTo>
                    <a:cubicBezTo>
                      <a:pt x="1091" y="0"/>
                      <a:pt x="267" y="583"/>
                      <a:pt x="0" y="1483"/>
                    </a:cubicBezTo>
                    <a:lnTo>
                      <a:pt x="1094" y="1809"/>
                    </a:lnTo>
                    <a:cubicBezTo>
                      <a:pt x="1213" y="1404"/>
                      <a:pt x="1581" y="1144"/>
                      <a:pt x="1982" y="1144"/>
                    </a:cubicBezTo>
                    <a:cubicBezTo>
                      <a:pt x="2070" y="1144"/>
                      <a:pt x="2160" y="1157"/>
                      <a:pt x="2249" y="1183"/>
                    </a:cubicBezTo>
                    <a:cubicBezTo>
                      <a:pt x="2586" y="1282"/>
                      <a:pt x="2823" y="1556"/>
                      <a:pt x="2893" y="1882"/>
                    </a:cubicBezTo>
                    <a:cubicBezTo>
                      <a:pt x="2926" y="2028"/>
                      <a:pt x="2922" y="2182"/>
                      <a:pt x="2874" y="2339"/>
                    </a:cubicBezTo>
                    <a:cubicBezTo>
                      <a:pt x="2755" y="2744"/>
                      <a:pt x="2388" y="3005"/>
                      <a:pt x="1985" y="3005"/>
                    </a:cubicBezTo>
                    <a:cubicBezTo>
                      <a:pt x="1930" y="3005"/>
                      <a:pt x="1874" y="3000"/>
                      <a:pt x="1818" y="2990"/>
                    </a:cubicBezTo>
                    <a:lnTo>
                      <a:pt x="1105" y="2778"/>
                    </a:lnTo>
                    <a:lnTo>
                      <a:pt x="969" y="3249"/>
                    </a:lnTo>
                    <a:lnTo>
                      <a:pt x="278" y="5590"/>
                    </a:lnTo>
                    <a:lnTo>
                      <a:pt x="1371" y="5915"/>
                    </a:lnTo>
                    <a:lnTo>
                      <a:pt x="1916" y="4076"/>
                    </a:lnTo>
                    <a:cubicBezTo>
                      <a:pt x="2041" y="4111"/>
                      <a:pt x="2165" y="4128"/>
                      <a:pt x="2286" y="4128"/>
                    </a:cubicBezTo>
                    <a:cubicBezTo>
                      <a:pt x="3052" y="4128"/>
                      <a:pt x="3735" y="3465"/>
                      <a:pt x="3971" y="2661"/>
                    </a:cubicBezTo>
                    <a:cubicBezTo>
                      <a:pt x="4074" y="2317"/>
                      <a:pt x="4081" y="1969"/>
                      <a:pt x="4012" y="1644"/>
                    </a:cubicBezTo>
                    <a:cubicBezTo>
                      <a:pt x="3862" y="927"/>
                      <a:pt x="3328" y="309"/>
                      <a:pt x="2575" y="86"/>
                    </a:cubicBezTo>
                    <a:cubicBezTo>
                      <a:pt x="2378" y="28"/>
                      <a:pt x="2179" y="0"/>
                      <a:pt x="1984" y="0"/>
                    </a:cubicBezTo>
                    <a:close/>
                  </a:path>
                </a:pathLst>
              </a:custGeom>
              <a:solidFill>
                <a:srgbClr val="30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4" name="Google Shape;783;p36">
                <a:extLst>
                  <a:ext uri="{FF2B5EF4-FFF2-40B4-BE49-F238E27FC236}">
                    <a16:creationId xmlns:a16="http://schemas.microsoft.com/office/drawing/2014/main" id="{8727D842-43BD-A97C-173A-12A5D6A2C263}"/>
                  </a:ext>
                </a:extLst>
              </p:cNvPr>
              <p:cNvSpPr/>
              <p:nvPr/>
            </p:nvSpPr>
            <p:spPr>
              <a:xfrm>
                <a:off x="7814686" y="1639567"/>
                <a:ext cx="136166" cy="122637"/>
              </a:xfrm>
              <a:custGeom>
                <a:avLst/>
                <a:gdLst/>
                <a:ahLst/>
                <a:cxnLst/>
                <a:rect l="l" t="t" r="r" b="b"/>
                <a:pathLst>
                  <a:path w="1540" h="1387" extrusionOk="0">
                    <a:moveTo>
                      <a:pt x="773" y="1"/>
                    </a:moveTo>
                    <a:cubicBezTo>
                      <a:pt x="475" y="1"/>
                      <a:pt x="200" y="198"/>
                      <a:pt x="110" y="498"/>
                    </a:cubicBezTo>
                    <a:cubicBezTo>
                      <a:pt x="0" y="863"/>
                      <a:pt x="208" y="1247"/>
                      <a:pt x="574" y="1357"/>
                    </a:cubicBezTo>
                    <a:cubicBezTo>
                      <a:pt x="640" y="1377"/>
                      <a:pt x="706" y="1386"/>
                      <a:pt x="771" y="1386"/>
                    </a:cubicBezTo>
                    <a:cubicBezTo>
                      <a:pt x="1070" y="1386"/>
                      <a:pt x="1347" y="1189"/>
                      <a:pt x="1437" y="889"/>
                    </a:cubicBezTo>
                    <a:cubicBezTo>
                      <a:pt x="1540" y="523"/>
                      <a:pt x="1335" y="139"/>
                      <a:pt x="969" y="30"/>
                    </a:cubicBezTo>
                    <a:cubicBezTo>
                      <a:pt x="904" y="10"/>
                      <a:pt x="838" y="1"/>
                      <a:pt x="773" y="1"/>
                    </a:cubicBezTo>
                    <a:close/>
                  </a:path>
                </a:pathLst>
              </a:custGeom>
              <a:solidFill>
                <a:srgbClr val="30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6" name="Google Shape;784;p36">
                <a:extLst>
                  <a:ext uri="{FF2B5EF4-FFF2-40B4-BE49-F238E27FC236}">
                    <a16:creationId xmlns:a16="http://schemas.microsoft.com/office/drawing/2014/main" id="{CDF3A8EA-5E29-4070-1946-F2A58E17E946}"/>
                  </a:ext>
                </a:extLst>
              </p:cNvPr>
              <p:cNvSpPr/>
              <p:nvPr/>
            </p:nvSpPr>
            <p:spPr>
              <a:xfrm>
                <a:off x="7888338" y="1101106"/>
                <a:ext cx="360929" cy="523001"/>
              </a:xfrm>
              <a:custGeom>
                <a:avLst/>
                <a:gdLst/>
                <a:ahLst/>
                <a:cxnLst/>
                <a:rect l="l" t="t" r="r" b="b"/>
                <a:pathLst>
                  <a:path w="4082" h="5915" extrusionOk="0">
                    <a:moveTo>
                      <a:pt x="1983" y="0"/>
                    </a:moveTo>
                    <a:cubicBezTo>
                      <a:pt x="1089" y="0"/>
                      <a:pt x="265" y="586"/>
                      <a:pt x="1" y="1487"/>
                    </a:cubicBezTo>
                    <a:lnTo>
                      <a:pt x="1090" y="1808"/>
                    </a:lnTo>
                    <a:cubicBezTo>
                      <a:pt x="1210" y="1404"/>
                      <a:pt x="1581" y="1144"/>
                      <a:pt x="1982" y="1144"/>
                    </a:cubicBezTo>
                    <a:cubicBezTo>
                      <a:pt x="2071" y="1144"/>
                      <a:pt x="2161" y="1157"/>
                      <a:pt x="2250" y="1183"/>
                    </a:cubicBezTo>
                    <a:cubicBezTo>
                      <a:pt x="2586" y="1286"/>
                      <a:pt x="2824" y="1560"/>
                      <a:pt x="2893" y="1882"/>
                    </a:cubicBezTo>
                    <a:cubicBezTo>
                      <a:pt x="2926" y="2028"/>
                      <a:pt x="2919" y="2185"/>
                      <a:pt x="2875" y="2339"/>
                    </a:cubicBezTo>
                    <a:cubicBezTo>
                      <a:pt x="2753" y="2744"/>
                      <a:pt x="2385" y="3005"/>
                      <a:pt x="1984" y="3005"/>
                    </a:cubicBezTo>
                    <a:cubicBezTo>
                      <a:pt x="1929" y="3005"/>
                      <a:pt x="1874" y="3000"/>
                      <a:pt x="1818" y="2990"/>
                    </a:cubicBezTo>
                    <a:lnTo>
                      <a:pt x="1105" y="2777"/>
                    </a:lnTo>
                    <a:lnTo>
                      <a:pt x="970" y="3249"/>
                    </a:lnTo>
                    <a:lnTo>
                      <a:pt x="279" y="5590"/>
                    </a:lnTo>
                    <a:lnTo>
                      <a:pt x="1372" y="5915"/>
                    </a:lnTo>
                    <a:lnTo>
                      <a:pt x="1913" y="4076"/>
                    </a:lnTo>
                    <a:cubicBezTo>
                      <a:pt x="2040" y="4113"/>
                      <a:pt x="2165" y="4130"/>
                      <a:pt x="2289" y="4130"/>
                    </a:cubicBezTo>
                    <a:cubicBezTo>
                      <a:pt x="3052" y="4130"/>
                      <a:pt x="3733" y="3463"/>
                      <a:pt x="3972" y="2660"/>
                    </a:cubicBezTo>
                    <a:cubicBezTo>
                      <a:pt x="4071" y="2317"/>
                      <a:pt x="4082" y="1969"/>
                      <a:pt x="4012" y="1644"/>
                    </a:cubicBezTo>
                    <a:cubicBezTo>
                      <a:pt x="3862" y="927"/>
                      <a:pt x="3328" y="309"/>
                      <a:pt x="2571" y="86"/>
                    </a:cubicBezTo>
                    <a:cubicBezTo>
                      <a:pt x="2375" y="28"/>
                      <a:pt x="2178" y="0"/>
                      <a:pt x="1983" y="0"/>
                    </a:cubicBezTo>
                    <a:close/>
                  </a:path>
                </a:pathLst>
              </a:custGeom>
              <a:solidFill>
                <a:srgbClr val="0265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7" name="Google Shape;785;p36">
                <a:extLst>
                  <a:ext uri="{FF2B5EF4-FFF2-40B4-BE49-F238E27FC236}">
                    <a16:creationId xmlns:a16="http://schemas.microsoft.com/office/drawing/2014/main" id="{B2718278-BBFD-F49D-20BA-8312077E6E89}"/>
                  </a:ext>
                </a:extLst>
              </p:cNvPr>
              <p:cNvSpPr/>
              <p:nvPr/>
            </p:nvSpPr>
            <p:spPr>
              <a:xfrm>
                <a:off x="7860840" y="1653450"/>
                <a:ext cx="136254" cy="122285"/>
              </a:xfrm>
              <a:custGeom>
                <a:avLst/>
                <a:gdLst/>
                <a:ahLst/>
                <a:cxnLst/>
                <a:rect l="l" t="t" r="r" b="b"/>
                <a:pathLst>
                  <a:path w="1541" h="1383" extrusionOk="0">
                    <a:moveTo>
                      <a:pt x="772" y="1"/>
                    </a:moveTo>
                    <a:cubicBezTo>
                      <a:pt x="475" y="1"/>
                      <a:pt x="201" y="195"/>
                      <a:pt x="111" y="494"/>
                    </a:cubicBezTo>
                    <a:cubicBezTo>
                      <a:pt x="1" y="860"/>
                      <a:pt x="209" y="1244"/>
                      <a:pt x="575" y="1354"/>
                    </a:cubicBezTo>
                    <a:cubicBezTo>
                      <a:pt x="641" y="1374"/>
                      <a:pt x="708" y="1383"/>
                      <a:pt x="773" y="1383"/>
                    </a:cubicBezTo>
                    <a:cubicBezTo>
                      <a:pt x="1071" y="1383"/>
                      <a:pt x="1344" y="1189"/>
                      <a:pt x="1434" y="889"/>
                    </a:cubicBezTo>
                    <a:cubicBezTo>
                      <a:pt x="1540" y="524"/>
                      <a:pt x="1336" y="140"/>
                      <a:pt x="970" y="30"/>
                    </a:cubicBezTo>
                    <a:cubicBezTo>
                      <a:pt x="904" y="10"/>
                      <a:pt x="837" y="1"/>
                      <a:pt x="772" y="1"/>
                    </a:cubicBezTo>
                    <a:close/>
                  </a:path>
                </a:pathLst>
              </a:custGeom>
              <a:solidFill>
                <a:srgbClr val="2242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</p:grpSp>
        <p:grpSp>
          <p:nvGrpSpPr>
            <p:cNvPr id="17" name="Grupo 16">
              <a:extLst>
                <a:ext uri="{FF2B5EF4-FFF2-40B4-BE49-F238E27FC236}">
                  <a16:creationId xmlns:a16="http://schemas.microsoft.com/office/drawing/2014/main" id="{41B5F8F8-E2F2-C416-A0F6-E3A6104123D0}"/>
                </a:ext>
              </a:extLst>
            </p:cNvPr>
            <p:cNvGrpSpPr/>
            <p:nvPr/>
          </p:nvGrpSpPr>
          <p:grpSpPr>
            <a:xfrm>
              <a:off x="2397347" y="1390872"/>
              <a:ext cx="497977" cy="678618"/>
              <a:chOff x="6159600" y="1081654"/>
              <a:chExt cx="497977" cy="678618"/>
            </a:xfrm>
          </p:grpSpPr>
          <p:sp>
            <p:nvSpPr>
              <p:cNvPr id="19" name="Google Shape;786;p36">
                <a:extLst>
                  <a:ext uri="{FF2B5EF4-FFF2-40B4-BE49-F238E27FC236}">
                    <a16:creationId xmlns:a16="http://schemas.microsoft.com/office/drawing/2014/main" id="{1F4052CB-D442-800A-68BC-73FEDAE1B0E2}"/>
                  </a:ext>
                </a:extLst>
              </p:cNvPr>
              <p:cNvSpPr/>
              <p:nvPr/>
            </p:nvSpPr>
            <p:spPr>
              <a:xfrm>
                <a:off x="6246868" y="1222768"/>
                <a:ext cx="410709" cy="518051"/>
              </a:xfrm>
              <a:custGeom>
                <a:avLst/>
                <a:gdLst/>
                <a:ahLst/>
                <a:cxnLst/>
                <a:rect l="l" t="t" r="r" b="b"/>
                <a:pathLst>
                  <a:path w="4645" h="5859" extrusionOk="0">
                    <a:moveTo>
                      <a:pt x="1317" y="1"/>
                    </a:moveTo>
                    <a:lnTo>
                      <a:pt x="275" y="462"/>
                    </a:lnTo>
                    <a:lnTo>
                      <a:pt x="1054" y="2210"/>
                    </a:lnTo>
                    <a:cubicBezTo>
                      <a:pt x="180" y="2601"/>
                      <a:pt x="0" y="3738"/>
                      <a:pt x="395" y="4627"/>
                    </a:cubicBezTo>
                    <a:cubicBezTo>
                      <a:pt x="542" y="4949"/>
                      <a:pt x="757" y="5219"/>
                      <a:pt x="1021" y="5424"/>
                    </a:cubicBezTo>
                    <a:cubicBezTo>
                      <a:pt x="1382" y="5704"/>
                      <a:pt x="1830" y="5859"/>
                      <a:pt x="2290" y="5859"/>
                    </a:cubicBezTo>
                    <a:cubicBezTo>
                      <a:pt x="2570" y="5859"/>
                      <a:pt x="2855" y="5802"/>
                      <a:pt x="3127" y="5680"/>
                    </a:cubicBezTo>
                    <a:cubicBezTo>
                      <a:pt x="4176" y="5219"/>
                      <a:pt x="4644" y="3994"/>
                      <a:pt x="4184" y="2948"/>
                    </a:cubicBezTo>
                    <a:lnTo>
                      <a:pt x="4184" y="2948"/>
                    </a:lnTo>
                    <a:lnTo>
                      <a:pt x="3142" y="3409"/>
                    </a:lnTo>
                    <a:cubicBezTo>
                      <a:pt x="3346" y="3881"/>
                      <a:pt x="3138" y="4429"/>
                      <a:pt x="2666" y="4634"/>
                    </a:cubicBezTo>
                    <a:cubicBezTo>
                      <a:pt x="2543" y="4688"/>
                      <a:pt x="2414" y="4714"/>
                      <a:pt x="2287" y="4714"/>
                    </a:cubicBezTo>
                    <a:cubicBezTo>
                      <a:pt x="2080" y="4714"/>
                      <a:pt x="1880" y="4645"/>
                      <a:pt x="1719" y="4521"/>
                    </a:cubicBezTo>
                    <a:cubicBezTo>
                      <a:pt x="1602" y="4429"/>
                      <a:pt x="1500" y="4305"/>
                      <a:pt x="1438" y="4159"/>
                    </a:cubicBezTo>
                    <a:cubicBezTo>
                      <a:pt x="1244" y="3720"/>
                      <a:pt x="1416" y="3212"/>
                      <a:pt x="1821" y="2978"/>
                    </a:cubicBezTo>
                    <a:lnTo>
                      <a:pt x="2502" y="2678"/>
                    </a:lnTo>
                    <a:lnTo>
                      <a:pt x="2304" y="2232"/>
                    </a:lnTo>
                    <a:lnTo>
                      <a:pt x="1317" y="1"/>
                    </a:lnTo>
                    <a:close/>
                  </a:path>
                </a:pathLst>
              </a:custGeom>
              <a:solidFill>
                <a:srgbClr val="30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0" name="Google Shape;787;p36">
                <a:extLst>
                  <a:ext uri="{FF2B5EF4-FFF2-40B4-BE49-F238E27FC236}">
                    <a16:creationId xmlns:a16="http://schemas.microsoft.com/office/drawing/2014/main" id="{92D1BBEB-3436-C14E-5E87-24730891E45A}"/>
                  </a:ext>
                </a:extLst>
              </p:cNvPr>
              <p:cNvSpPr/>
              <p:nvPr/>
            </p:nvSpPr>
            <p:spPr>
              <a:xfrm>
                <a:off x="6203898" y="1081654"/>
                <a:ext cx="139084" cy="122285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383" extrusionOk="0">
                    <a:moveTo>
                      <a:pt x="784" y="1"/>
                    </a:moveTo>
                    <a:cubicBezTo>
                      <a:pt x="690" y="1"/>
                      <a:pt x="595" y="20"/>
                      <a:pt x="505" y="61"/>
                    </a:cubicBezTo>
                    <a:cubicBezTo>
                      <a:pt x="157" y="215"/>
                      <a:pt x="0" y="621"/>
                      <a:pt x="154" y="968"/>
                    </a:cubicBezTo>
                    <a:cubicBezTo>
                      <a:pt x="270" y="1230"/>
                      <a:pt x="521" y="1382"/>
                      <a:pt x="785" y="1382"/>
                    </a:cubicBezTo>
                    <a:cubicBezTo>
                      <a:pt x="878" y="1382"/>
                      <a:pt x="973" y="1363"/>
                      <a:pt x="1064" y="1323"/>
                    </a:cubicBezTo>
                    <a:cubicBezTo>
                      <a:pt x="1412" y="1165"/>
                      <a:pt x="1572" y="760"/>
                      <a:pt x="1415" y="412"/>
                    </a:cubicBezTo>
                    <a:cubicBezTo>
                      <a:pt x="1302" y="156"/>
                      <a:pt x="1049" y="1"/>
                      <a:pt x="784" y="1"/>
                    </a:cubicBezTo>
                    <a:close/>
                  </a:path>
                </a:pathLst>
              </a:custGeom>
              <a:solidFill>
                <a:srgbClr val="30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1" name="Google Shape;788;p36">
                <a:extLst>
                  <a:ext uri="{FF2B5EF4-FFF2-40B4-BE49-F238E27FC236}">
                    <a16:creationId xmlns:a16="http://schemas.microsoft.com/office/drawing/2014/main" id="{C6C16BEB-726C-1D01-4735-E6A1E5B50AA3}"/>
                  </a:ext>
                </a:extLst>
              </p:cNvPr>
              <p:cNvSpPr/>
              <p:nvPr/>
            </p:nvSpPr>
            <p:spPr>
              <a:xfrm>
                <a:off x="6202925" y="1242221"/>
                <a:ext cx="410709" cy="518051"/>
              </a:xfrm>
              <a:custGeom>
                <a:avLst/>
                <a:gdLst/>
                <a:ahLst/>
                <a:cxnLst/>
                <a:rect l="l" t="t" r="r" b="b"/>
                <a:pathLst>
                  <a:path w="4645" h="5859" extrusionOk="0">
                    <a:moveTo>
                      <a:pt x="1317" y="0"/>
                    </a:moveTo>
                    <a:lnTo>
                      <a:pt x="274" y="461"/>
                    </a:lnTo>
                    <a:lnTo>
                      <a:pt x="1050" y="2209"/>
                    </a:lnTo>
                    <a:cubicBezTo>
                      <a:pt x="183" y="2600"/>
                      <a:pt x="0" y="3738"/>
                      <a:pt x="395" y="4626"/>
                    </a:cubicBezTo>
                    <a:cubicBezTo>
                      <a:pt x="541" y="4948"/>
                      <a:pt x="753" y="5219"/>
                      <a:pt x="1020" y="5423"/>
                    </a:cubicBezTo>
                    <a:cubicBezTo>
                      <a:pt x="1380" y="5703"/>
                      <a:pt x="1828" y="5858"/>
                      <a:pt x="2289" y="5858"/>
                    </a:cubicBezTo>
                    <a:cubicBezTo>
                      <a:pt x="2569" y="5858"/>
                      <a:pt x="2854" y="5801"/>
                      <a:pt x="3127" y="5679"/>
                    </a:cubicBezTo>
                    <a:cubicBezTo>
                      <a:pt x="4172" y="5219"/>
                      <a:pt x="4644" y="3994"/>
                      <a:pt x="4183" y="2948"/>
                    </a:cubicBezTo>
                    <a:lnTo>
                      <a:pt x="4183" y="2948"/>
                    </a:lnTo>
                    <a:lnTo>
                      <a:pt x="3141" y="3408"/>
                    </a:lnTo>
                    <a:cubicBezTo>
                      <a:pt x="3346" y="3880"/>
                      <a:pt x="3134" y="4429"/>
                      <a:pt x="2666" y="4633"/>
                    </a:cubicBezTo>
                    <a:cubicBezTo>
                      <a:pt x="2542" y="4688"/>
                      <a:pt x="2413" y="4713"/>
                      <a:pt x="2287" y="4713"/>
                    </a:cubicBezTo>
                    <a:cubicBezTo>
                      <a:pt x="2080" y="4713"/>
                      <a:pt x="1880" y="4645"/>
                      <a:pt x="1719" y="4520"/>
                    </a:cubicBezTo>
                    <a:cubicBezTo>
                      <a:pt x="1598" y="4429"/>
                      <a:pt x="1499" y="4304"/>
                      <a:pt x="1434" y="4158"/>
                    </a:cubicBezTo>
                    <a:cubicBezTo>
                      <a:pt x="1243" y="3719"/>
                      <a:pt x="1412" y="3211"/>
                      <a:pt x="1821" y="2977"/>
                    </a:cubicBezTo>
                    <a:lnTo>
                      <a:pt x="2501" y="2677"/>
                    </a:lnTo>
                    <a:lnTo>
                      <a:pt x="2304" y="2227"/>
                    </a:lnTo>
                    <a:lnTo>
                      <a:pt x="1317" y="0"/>
                    </a:lnTo>
                    <a:close/>
                  </a:path>
                </a:pathLst>
              </a:custGeom>
              <a:solidFill>
                <a:srgbClr val="2242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2" name="Google Shape;789;p36">
                <a:extLst>
                  <a:ext uri="{FF2B5EF4-FFF2-40B4-BE49-F238E27FC236}">
                    <a16:creationId xmlns:a16="http://schemas.microsoft.com/office/drawing/2014/main" id="{20AF2BBD-FED7-16D7-6948-FF5DEF35E69C}"/>
                  </a:ext>
                </a:extLst>
              </p:cNvPr>
              <p:cNvSpPr/>
              <p:nvPr/>
            </p:nvSpPr>
            <p:spPr>
              <a:xfrm>
                <a:off x="6159600" y="1101106"/>
                <a:ext cx="139084" cy="122195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382" extrusionOk="0">
                    <a:moveTo>
                      <a:pt x="787" y="0"/>
                    </a:moveTo>
                    <a:cubicBezTo>
                      <a:pt x="694" y="0"/>
                      <a:pt x="599" y="19"/>
                      <a:pt x="508" y="61"/>
                    </a:cubicBezTo>
                    <a:cubicBezTo>
                      <a:pt x="161" y="214"/>
                      <a:pt x="0" y="620"/>
                      <a:pt x="157" y="967"/>
                    </a:cubicBezTo>
                    <a:cubicBezTo>
                      <a:pt x="271" y="1229"/>
                      <a:pt x="524" y="1381"/>
                      <a:pt x="788" y="1381"/>
                    </a:cubicBezTo>
                    <a:cubicBezTo>
                      <a:pt x="882" y="1381"/>
                      <a:pt x="977" y="1362"/>
                      <a:pt x="1068" y="1322"/>
                    </a:cubicBezTo>
                    <a:cubicBezTo>
                      <a:pt x="1415" y="1165"/>
                      <a:pt x="1572" y="759"/>
                      <a:pt x="1419" y="412"/>
                    </a:cubicBezTo>
                    <a:cubicBezTo>
                      <a:pt x="1303" y="155"/>
                      <a:pt x="1051" y="0"/>
                      <a:pt x="787" y="0"/>
                    </a:cubicBezTo>
                    <a:close/>
                  </a:path>
                </a:pathLst>
              </a:custGeom>
              <a:solidFill>
                <a:srgbClr val="0265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</p:grpSp>
        <p:sp>
          <p:nvSpPr>
            <p:cNvPr id="18" name="Google Shape;790;p36">
              <a:extLst>
                <a:ext uri="{FF2B5EF4-FFF2-40B4-BE49-F238E27FC236}">
                  <a16:creationId xmlns:a16="http://schemas.microsoft.com/office/drawing/2014/main" id="{95379169-F2E5-5CD5-3521-E8B613F4757A}"/>
                </a:ext>
              </a:extLst>
            </p:cNvPr>
            <p:cNvSpPr/>
            <p:nvPr/>
          </p:nvSpPr>
          <p:spPr>
            <a:xfrm>
              <a:off x="2954702" y="1390872"/>
              <a:ext cx="886671" cy="619291"/>
            </a:xfrm>
            <a:custGeom>
              <a:avLst/>
              <a:gdLst/>
              <a:ahLst/>
              <a:cxnLst/>
              <a:rect l="l" t="t" r="r" b="b"/>
              <a:pathLst>
                <a:path w="10028" h="7004" extrusionOk="0">
                  <a:moveTo>
                    <a:pt x="4672" y="859"/>
                  </a:moveTo>
                  <a:cubicBezTo>
                    <a:pt x="4829" y="859"/>
                    <a:pt x="4985" y="864"/>
                    <a:pt x="5142" y="873"/>
                  </a:cubicBezTo>
                  <a:cubicBezTo>
                    <a:pt x="5287" y="881"/>
                    <a:pt x="5431" y="894"/>
                    <a:pt x="5575" y="910"/>
                  </a:cubicBezTo>
                  <a:lnTo>
                    <a:pt x="5575" y="910"/>
                  </a:lnTo>
                  <a:cubicBezTo>
                    <a:pt x="5293" y="928"/>
                    <a:pt x="5012" y="964"/>
                    <a:pt x="4733" y="1013"/>
                  </a:cubicBezTo>
                  <a:lnTo>
                    <a:pt x="4733" y="1013"/>
                  </a:lnTo>
                  <a:cubicBezTo>
                    <a:pt x="4355" y="1028"/>
                    <a:pt x="3979" y="1063"/>
                    <a:pt x="3606" y="1115"/>
                  </a:cubicBezTo>
                  <a:cubicBezTo>
                    <a:pt x="3057" y="1195"/>
                    <a:pt x="2498" y="1305"/>
                    <a:pt x="1975" y="1488"/>
                  </a:cubicBezTo>
                  <a:cubicBezTo>
                    <a:pt x="1640" y="1601"/>
                    <a:pt x="1331" y="1780"/>
                    <a:pt x="1114" y="2049"/>
                  </a:cubicBezTo>
                  <a:lnTo>
                    <a:pt x="1114" y="2049"/>
                  </a:lnTo>
                  <a:cubicBezTo>
                    <a:pt x="1090" y="1977"/>
                    <a:pt x="1078" y="1901"/>
                    <a:pt x="1082" y="1822"/>
                  </a:cubicBezTo>
                  <a:lnTo>
                    <a:pt x="1082" y="1822"/>
                  </a:lnTo>
                  <a:cubicBezTo>
                    <a:pt x="1877" y="1345"/>
                    <a:pt x="2781" y="1047"/>
                    <a:pt x="3697" y="925"/>
                  </a:cubicBezTo>
                  <a:cubicBezTo>
                    <a:pt x="4021" y="880"/>
                    <a:pt x="4346" y="859"/>
                    <a:pt x="4672" y="859"/>
                  </a:cubicBezTo>
                  <a:close/>
                  <a:moveTo>
                    <a:pt x="3402" y="1320"/>
                  </a:moveTo>
                  <a:lnTo>
                    <a:pt x="3402" y="1320"/>
                  </a:lnTo>
                  <a:cubicBezTo>
                    <a:pt x="3299" y="1353"/>
                    <a:pt x="3196" y="1388"/>
                    <a:pt x="3094" y="1425"/>
                  </a:cubicBezTo>
                  <a:cubicBezTo>
                    <a:pt x="2619" y="1601"/>
                    <a:pt x="2147" y="1828"/>
                    <a:pt x="1756" y="2142"/>
                  </a:cubicBezTo>
                  <a:cubicBezTo>
                    <a:pt x="1634" y="2241"/>
                    <a:pt x="1521" y="2366"/>
                    <a:pt x="1436" y="2505"/>
                  </a:cubicBezTo>
                  <a:lnTo>
                    <a:pt x="1436" y="2505"/>
                  </a:lnTo>
                  <a:cubicBezTo>
                    <a:pt x="1342" y="2418"/>
                    <a:pt x="1256" y="2321"/>
                    <a:pt x="1192" y="2216"/>
                  </a:cubicBezTo>
                  <a:lnTo>
                    <a:pt x="1192" y="2216"/>
                  </a:lnTo>
                  <a:cubicBezTo>
                    <a:pt x="1298" y="2062"/>
                    <a:pt x="1440" y="1931"/>
                    <a:pt x="1606" y="1831"/>
                  </a:cubicBezTo>
                  <a:cubicBezTo>
                    <a:pt x="1814" y="1711"/>
                    <a:pt x="2037" y="1638"/>
                    <a:pt x="2264" y="1572"/>
                  </a:cubicBezTo>
                  <a:cubicBezTo>
                    <a:pt x="2527" y="1499"/>
                    <a:pt x="2787" y="1436"/>
                    <a:pt x="3050" y="1385"/>
                  </a:cubicBezTo>
                  <a:cubicBezTo>
                    <a:pt x="3167" y="1361"/>
                    <a:pt x="3285" y="1340"/>
                    <a:pt x="3402" y="1320"/>
                  </a:cubicBezTo>
                  <a:close/>
                  <a:moveTo>
                    <a:pt x="4955" y="172"/>
                  </a:moveTo>
                  <a:cubicBezTo>
                    <a:pt x="5494" y="172"/>
                    <a:pt x="6033" y="235"/>
                    <a:pt x="6557" y="361"/>
                  </a:cubicBezTo>
                  <a:cubicBezTo>
                    <a:pt x="7402" y="566"/>
                    <a:pt x="8221" y="928"/>
                    <a:pt x="8875" y="1513"/>
                  </a:cubicBezTo>
                  <a:cubicBezTo>
                    <a:pt x="9190" y="1795"/>
                    <a:pt x="9493" y="2135"/>
                    <a:pt x="9676" y="2515"/>
                  </a:cubicBezTo>
                  <a:cubicBezTo>
                    <a:pt x="9744" y="2657"/>
                    <a:pt x="9802" y="2826"/>
                    <a:pt x="9765" y="2986"/>
                  </a:cubicBezTo>
                  <a:lnTo>
                    <a:pt x="9765" y="2986"/>
                  </a:lnTo>
                  <a:cubicBezTo>
                    <a:pt x="9671" y="2760"/>
                    <a:pt x="9526" y="2552"/>
                    <a:pt x="9362" y="2373"/>
                  </a:cubicBezTo>
                  <a:cubicBezTo>
                    <a:pt x="9036" y="2022"/>
                    <a:pt x="8623" y="1747"/>
                    <a:pt x="8195" y="1550"/>
                  </a:cubicBezTo>
                  <a:cubicBezTo>
                    <a:pt x="8098" y="1505"/>
                    <a:pt x="8000" y="1464"/>
                    <a:pt x="7900" y="1425"/>
                  </a:cubicBezTo>
                  <a:lnTo>
                    <a:pt x="7900" y="1425"/>
                  </a:lnTo>
                  <a:cubicBezTo>
                    <a:pt x="7822" y="1375"/>
                    <a:pt x="7743" y="1327"/>
                    <a:pt x="7661" y="1283"/>
                  </a:cubicBezTo>
                  <a:cubicBezTo>
                    <a:pt x="7361" y="1126"/>
                    <a:pt x="7039" y="1024"/>
                    <a:pt x="6707" y="964"/>
                  </a:cubicBezTo>
                  <a:lnTo>
                    <a:pt x="6707" y="964"/>
                  </a:lnTo>
                  <a:cubicBezTo>
                    <a:pt x="6450" y="882"/>
                    <a:pt x="6184" y="822"/>
                    <a:pt x="5917" y="778"/>
                  </a:cubicBezTo>
                  <a:cubicBezTo>
                    <a:pt x="5515" y="713"/>
                    <a:pt x="5105" y="680"/>
                    <a:pt x="4695" y="680"/>
                  </a:cubicBezTo>
                  <a:cubicBezTo>
                    <a:pt x="4091" y="680"/>
                    <a:pt x="3486" y="752"/>
                    <a:pt x="2900" y="895"/>
                  </a:cubicBezTo>
                  <a:cubicBezTo>
                    <a:pt x="2396" y="1020"/>
                    <a:pt x="1906" y="1202"/>
                    <a:pt x="1438" y="1436"/>
                  </a:cubicBezTo>
                  <a:cubicBezTo>
                    <a:pt x="1338" y="1487"/>
                    <a:pt x="1237" y="1539"/>
                    <a:pt x="1136" y="1594"/>
                  </a:cubicBezTo>
                  <a:lnTo>
                    <a:pt x="1136" y="1594"/>
                  </a:lnTo>
                  <a:cubicBezTo>
                    <a:pt x="1218" y="1400"/>
                    <a:pt x="1384" y="1236"/>
                    <a:pt x="1547" y="1107"/>
                  </a:cubicBezTo>
                  <a:cubicBezTo>
                    <a:pt x="1741" y="950"/>
                    <a:pt x="1968" y="844"/>
                    <a:pt x="2198" y="745"/>
                  </a:cubicBezTo>
                  <a:cubicBezTo>
                    <a:pt x="2655" y="548"/>
                    <a:pt x="3134" y="398"/>
                    <a:pt x="3624" y="303"/>
                  </a:cubicBezTo>
                  <a:cubicBezTo>
                    <a:pt x="4063" y="215"/>
                    <a:pt x="4509" y="172"/>
                    <a:pt x="4955" y="172"/>
                  </a:cubicBezTo>
                  <a:close/>
                  <a:moveTo>
                    <a:pt x="5651" y="1842"/>
                  </a:moveTo>
                  <a:cubicBezTo>
                    <a:pt x="5722" y="1842"/>
                    <a:pt x="5792" y="1844"/>
                    <a:pt x="5862" y="1846"/>
                  </a:cubicBezTo>
                  <a:cubicBezTo>
                    <a:pt x="6098" y="1856"/>
                    <a:pt x="6331" y="1880"/>
                    <a:pt x="6567" y="1921"/>
                  </a:cubicBezTo>
                  <a:lnTo>
                    <a:pt x="6567" y="1921"/>
                  </a:lnTo>
                  <a:cubicBezTo>
                    <a:pt x="6577" y="2031"/>
                    <a:pt x="6534" y="2152"/>
                    <a:pt x="6477" y="2248"/>
                  </a:cubicBezTo>
                  <a:cubicBezTo>
                    <a:pt x="6346" y="2460"/>
                    <a:pt x="6156" y="2602"/>
                    <a:pt x="5944" y="2704"/>
                  </a:cubicBezTo>
                  <a:lnTo>
                    <a:pt x="5944" y="2704"/>
                  </a:lnTo>
                  <a:cubicBezTo>
                    <a:pt x="5828" y="2699"/>
                    <a:pt x="5713" y="2697"/>
                    <a:pt x="5597" y="2697"/>
                  </a:cubicBezTo>
                  <a:cubicBezTo>
                    <a:pt x="5488" y="2697"/>
                    <a:pt x="5379" y="2699"/>
                    <a:pt x="5270" y="2702"/>
                  </a:cubicBezTo>
                  <a:cubicBezTo>
                    <a:pt x="4707" y="2724"/>
                    <a:pt x="4144" y="2797"/>
                    <a:pt x="3591" y="2921"/>
                  </a:cubicBezTo>
                  <a:cubicBezTo>
                    <a:pt x="3468" y="2948"/>
                    <a:pt x="3344" y="2978"/>
                    <a:pt x="3220" y="3010"/>
                  </a:cubicBezTo>
                  <a:lnTo>
                    <a:pt x="3220" y="3010"/>
                  </a:lnTo>
                  <a:cubicBezTo>
                    <a:pt x="3201" y="2989"/>
                    <a:pt x="3186" y="2965"/>
                    <a:pt x="3175" y="2936"/>
                  </a:cubicBezTo>
                  <a:cubicBezTo>
                    <a:pt x="3142" y="2833"/>
                    <a:pt x="3185" y="2735"/>
                    <a:pt x="3244" y="2654"/>
                  </a:cubicBezTo>
                  <a:cubicBezTo>
                    <a:pt x="3504" y="2303"/>
                    <a:pt x="3917" y="2113"/>
                    <a:pt x="4326" y="2007"/>
                  </a:cubicBezTo>
                  <a:cubicBezTo>
                    <a:pt x="4756" y="1893"/>
                    <a:pt x="5205" y="1842"/>
                    <a:pt x="5651" y="1842"/>
                  </a:cubicBezTo>
                  <a:close/>
                  <a:moveTo>
                    <a:pt x="6738" y="1952"/>
                  </a:moveTo>
                  <a:cubicBezTo>
                    <a:pt x="6929" y="1990"/>
                    <a:pt x="7114" y="2040"/>
                    <a:pt x="7285" y="2153"/>
                  </a:cubicBezTo>
                  <a:cubicBezTo>
                    <a:pt x="7457" y="2263"/>
                    <a:pt x="7596" y="2416"/>
                    <a:pt x="7702" y="2596"/>
                  </a:cubicBezTo>
                  <a:cubicBezTo>
                    <a:pt x="7749" y="2680"/>
                    <a:pt x="7848" y="2819"/>
                    <a:pt x="7786" y="2917"/>
                  </a:cubicBezTo>
                  <a:cubicBezTo>
                    <a:pt x="7732" y="3007"/>
                    <a:pt x="7608" y="3069"/>
                    <a:pt x="7517" y="3119"/>
                  </a:cubicBezTo>
                  <a:lnTo>
                    <a:pt x="7517" y="3119"/>
                  </a:lnTo>
                  <a:cubicBezTo>
                    <a:pt x="7313" y="2949"/>
                    <a:pt x="7048" y="2845"/>
                    <a:pt x="6795" y="2789"/>
                  </a:cubicBezTo>
                  <a:cubicBezTo>
                    <a:pt x="6616" y="2751"/>
                    <a:pt x="6436" y="2732"/>
                    <a:pt x="6252" y="2720"/>
                  </a:cubicBezTo>
                  <a:lnTo>
                    <a:pt x="6252" y="2720"/>
                  </a:lnTo>
                  <a:cubicBezTo>
                    <a:pt x="6308" y="2682"/>
                    <a:pt x="6361" y="2639"/>
                    <a:pt x="6411" y="2592"/>
                  </a:cubicBezTo>
                  <a:cubicBezTo>
                    <a:pt x="6572" y="2435"/>
                    <a:pt x="6722" y="2226"/>
                    <a:pt x="6736" y="1996"/>
                  </a:cubicBezTo>
                  <a:cubicBezTo>
                    <a:pt x="6737" y="1981"/>
                    <a:pt x="6738" y="1967"/>
                    <a:pt x="6738" y="1952"/>
                  </a:cubicBezTo>
                  <a:close/>
                  <a:moveTo>
                    <a:pt x="5477" y="2869"/>
                  </a:moveTo>
                  <a:cubicBezTo>
                    <a:pt x="5002" y="3007"/>
                    <a:pt x="4507" y="3130"/>
                    <a:pt x="4012" y="3155"/>
                  </a:cubicBezTo>
                  <a:cubicBezTo>
                    <a:pt x="3968" y="3156"/>
                    <a:pt x="3924" y="3157"/>
                    <a:pt x="3879" y="3157"/>
                  </a:cubicBezTo>
                  <a:cubicBezTo>
                    <a:pt x="3790" y="3157"/>
                    <a:pt x="3700" y="3154"/>
                    <a:pt x="3610" y="3144"/>
                  </a:cubicBezTo>
                  <a:cubicBezTo>
                    <a:pt x="3561" y="3140"/>
                    <a:pt x="3511" y="3135"/>
                    <a:pt x="3461" y="3126"/>
                  </a:cubicBezTo>
                  <a:lnTo>
                    <a:pt x="3461" y="3126"/>
                  </a:lnTo>
                  <a:cubicBezTo>
                    <a:pt x="4121" y="2965"/>
                    <a:pt x="4797" y="2879"/>
                    <a:pt x="5477" y="2869"/>
                  </a:cubicBezTo>
                  <a:close/>
                  <a:moveTo>
                    <a:pt x="8476" y="1900"/>
                  </a:moveTo>
                  <a:cubicBezTo>
                    <a:pt x="8570" y="1956"/>
                    <a:pt x="8662" y="2016"/>
                    <a:pt x="8751" y="2080"/>
                  </a:cubicBezTo>
                  <a:cubicBezTo>
                    <a:pt x="9109" y="2336"/>
                    <a:pt x="9446" y="2665"/>
                    <a:pt x="9610" y="3082"/>
                  </a:cubicBezTo>
                  <a:cubicBezTo>
                    <a:pt x="9624" y="3115"/>
                    <a:pt x="9636" y="3147"/>
                    <a:pt x="9646" y="3181"/>
                  </a:cubicBezTo>
                  <a:lnTo>
                    <a:pt x="9646" y="3181"/>
                  </a:lnTo>
                  <a:cubicBezTo>
                    <a:pt x="9533" y="3276"/>
                    <a:pt x="9367" y="3311"/>
                    <a:pt x="9225" y="3348"/>
                  </a:cubicBezTo>
                  <a:lnTo>
                    <a:pt x="9225" y="3348"/>
                  </a:lnTo>
                  <a:cubicBezTo>
                    <a:pt x="9145" y="2894"/>
                    <a:pt x="8927" y="2450"/>
                    <a:pt x="8652" y="2102"/>
                  </a:cubicBezTo>
                  <a:cubicBezTo>
                    <a:pt x="8597" y="2032"/>
                    <a:pt x="8538" y="1965"/>
                    <a:pt x="8476" y="1900"/>
                  </a:cubicBezTo>
                  <a:close/>
                  <a:moveTo>
                    <a:pt x="5123" y="1180"/>
                  </a:moveTo>
                  <a:cubicBezTo>
                    <a:pt x="5492" y="1180"/>
                    <a:pt x="5861" y="1199"/>
                    <a:pt x="6228" y="1235"/>
                  </a:cubicBezTo>
                  <a:cubicBezTo>
                    <a:pt x="6593" y="1273"/>
                    <a:pt x="6959" y="1333"/>
                    <a:pt x="7315" y="1427"/>
                  </a:cubicBezTo>
                  <a:lnTo>
                    <a:pt x="7315" y="1427"/>
                  </a:lnTo>
                  <a:cubicBezTo>
                    <a:pt x="7456" y="1505"/>
                    <a:pt x="7592" y="1593"/>
                    <a:pt x="7720" y="1692"/>
                  </a:cubicBezTo>
                  <a:cubicBezTo>
                    <a:pt x="8038" y="1934"/>
                    <a:pt x="8382" y="2288"/>
                    <a:pt x="8378" y="2724"/>
                  </a:cubicBezTo>
                  <a:cubicBezTo>
                    <a:pt x="8378" y="2943"/>
                    <a:pt x="8254" y="3144"/>
                    <a:pt x="8071" y="3254"/>
                  </a:cubicBezTo>
                  <a:cubicBezTo>
                    <a:pt x="7971" y="3314"/>
                    <a:pt x="7859" y="3352"/>
                    <a:pt x="7746" y="3387"/>
                  </a:cubicBezTo>
                  <a:lnTo>
                    <a:pt x="7746" y="3387"/>
                  </a:lnTo>
                  <a:cubicBezTo>
                    <a:pt x="7715" y="3334"/>
                    <a:pt x="7680" y="3284"/>
                    <a:pt x="7640" y="3239"/>
                  </a:cubicBezTo>
                  <a:lnTo>
                    <a:pt x="7640" y="3239"/>
                  </a:lnTo>
                  <a:cubicBezTo>
                    <a:pt x="7699" y="3203"/>
                    <a:pt x="7756" y="3164"/>
                    <a:pt x="7811" y="3122"/>
                  </a:cubicBezTo>
                  <a:cubicBezTo>
                    <a:pt x="7899" y="3053"/>
                    <a:pt x="7976" y="2972"/>
                    <a:pt x="7976" y="2852"/>
                  </a:cubicBezTo>
                  <a:cubicBezTo>
                    <a:pt x="7976" y="2727"/>
                    <a:pt x="7906" y="2610"/>
                    <a:pt x="7848" y="2508"/>
                  </a:cubicBezTo>
                  <a:cubicBezTo>
                    <a:pt x="7738" y="2321"/>
                    <a:pt x="7588" y="2153"/>
                    <a:pt x="7405" y="2029"/>
                  </a:cubicBezTo>
                  <a:cubicBezTo>
                    <a:pt x="7212" y="1897"/>
                    <a:pt x="6996" y="1839"/>
                    <a:pt x="6769" y="1791"/>
                  </a:cubicBezTo>
                  <a:cubicBezTo>
                    <a:pt x="6747" y="1787"/>
                    <a:pt x="6726" y="1783"/>
                    <a:pt x="6704" y="1778"/>
                  </a:cubicBezTo>
                  <a:lnTo>
                    <a:pt x="6704" y="1778"/>
                  </a:lnTo>
                  <a:cubicBezTo>
                    <a:pt x="6664" y="1676"/>
                    <a:pt x="6588" y="1589"/>
                    <a:pt x="6484" y="1532"/>
                  </a:cubicBezTo>
                  <a:cubicBezTo>
                    <a:pt x="6294" y="1425"/>
                    <a:pt x="6060" y="1400"/>
                    <a:pt x="5844" y="1371"/>
                  </a:cubicBezTo>
                  <a:cubicBezTo>
                    <a:pt x="5640" y="1343"/>
                    <a:pt x="5434" y="1329"/>
                    <a:pt x="5228" y="1329"/>
                  </a:cubicBezTo>
                  <a:cubicBezTo>
                    <a:pt x="4891" y="1329"/>
                    <a:pt x="4553" y="1367"/>
                    <a:pt x="4224" y="1444"/>
                  </a:cubicBezTo>
                  <a:cubicBezTo>
                    <a:pt x="4125" y="1464"/>
                    <a:pt x="4157" y="1607"/>
                    <a:pt x="4248" y="1607"/>
                  </a:cubicBezTo>
                  <a:cubicBezTo>
                    <a:pt x="4255" y="1607"/>
                    <a:pt x="4261" y="1606"/>
                    <a:pt x="4268" y="1605"/>
                  </a:cubicBezTo>
                  <a:cubicBezTo>
                    <a:pt x="4588" y="1531"/>
                    <a:pt x="4919" y="1492"/>
                    <a:pt x="5248" y="1492"/>
                  </a:cubicBezTo>
                  <a:cubicBezTo>
                    <a:pt x="5456" y="1492"/>
                    <a:pt x="5664" y="1508"/>
                    <a:pt x="5870" y="1539"/>
                  </a:cubicBezTo>
                  <a:cubicBezTo>
                    <a:pt x="5990" y="1557"/>
                    <a:pt x="6118" y="1583"/>
                    <a:pt x="6239" y="1612"/>
                  </a:cubicBezTo>
                  <a:cubicBezTo>
                    <a:pt x="6316" y="1630"/>
                    <a:pt x="6389" y="1660"/>
                    <a:pt x="6451" y="1711"/>
                  </a:cubicBezTo>
                  <a:cubicBezTo>
                    <a:pt x="6464" y="1720"/>
                    <a:pt x="6475" y="1730"/>
                    <a:pt x="6486" y="1741"/>
                  </a:cubicBezTo>
                  <a:lnTo>
                    <a:pt x="6486" y="1741"/>
                  </a:lnTo>
                  <a:cubicBezTo>
                    <a:pt x="6212" y="1700"/>
                    <a:pt x="5936" y="1679"/>
                    <a:pt x="5659" y="1679"/>
                  </a:cubicBezTo>
                  <a:cubicBezTo>
                    <a:pt x="5464" y="1679"/>
                    <a:pt x="5268" y="1689"/>
                    <a:pt x="5072" y="1711"/>
                  </a:cubicBezTo>
                  <a:cubicBezTo>
                    <a:pt x="4597" y="1758"/>
                    <a:pt x="4096" y="1850"/>
                    <a:pt x="3668" y="2084"/>
                  </a:cubicBezTo>
                  <a:cubicBezTo>
                    <a:pt x="3467" y="2193"/>
                    <a:pt x="3284" y="2340"/>
                    <a:pt x="3138" y="2523"/>
                  </a:cubicBezTo>
                  <a:cubicBezTo>
                    <a:pt x="3017" y="2673"/>
                    <a:pt x="2949" y="2882"/>
                    <a:pt x="3048" y="3057"/>
                  </a:cubicBezTo>
                  <a:lnTo>
                    <a:pt x="3048" y="3057"/>
                  </a:lnTo>
                  <a:cubicBezTo>
                    <a:pt x="2897" y="3100"/>
                    <a:pt x="2747" y="3148"/>
                    <a:pt x="2601" y="3204"/>
                  </a:cubicBezTo>
                  <a:lnTo>
                    <a:pt x="2601" y="3204"/>
                  </a:lnTo>
                  <a:cubicBezTo>
                    <a:pt x="2285" y="3079"/>
                    <a:pt x="1984" y="2920"/>
                    <a:pt x="1704" y="2720"/>
                  </a:cubicBezTo>
                  <a:cubicBezTo>
                    <a:pt x="1656" y="2686"/>
                    <a:pt x="1607" y="2650"/>
                    <a:pt x="1558" y="2610"/>
                  </a:cubicBezTo>
                  <a:lnTo>
                    <a:pt x="1558" y="2610"/>
                  </a:lnTo>
                  <a:cubicBezTo>
                    <a:pt x="1576" y="2580"/>
                    <a:pt x="1595" y="2551"/>
                    <a:pt x="1617" y="2523"/>
                  </a:cubicBezTo>
                  <a:cubicBezTo>
                    <a:pt x="1745" y="2351"/>
                    <a:pt x="1928" y="2223"/>
                    <a:pt x="2107" y="2102"/>
                  </a:cubicBezTo>
                  <a:cubicBezTo>
                    <a:pt x="2312" y="1970"/>
                    <a:pt x="2531" y="1850"/>
                    <a:pt x="2750" y="1751"/>
                  </a:cubicBezTo>
                  <a:cubicBezTo>
                    <a:pt x="3196" y="1546"/>
                    <a:pt x="3672" y="1407"/>
                    <a:pt x="4155" y="1301"/>
                  </a:cubicBezTo>
                  <a:cubicBezTo>
                    <a:pt x="4341" y="1260"/>
                    <a:pt x="4530" y="1221"/>
                    <a:pt x="4721" y="1187"/>
                  </a:cubicBezTo>
                  <a:lnTo>
                    <a:pt x="4721" y="1187"/>
                  </a:lnTo>
                  <a:cubicBezTo>
                    <a:pt x="4855" y="1182"/>
                    <a:pt x="4989" y="1180"/>
                    <a:pt x="5123" y="1180"/>
                  </a:cubicBezTo>
                  <a:close/>
                  <a:moveTo>
                    <a:pt x="1492" y="2748"/>
                  </a:moveTo>
                  <a:cubicBezTo>
                    <a:pt x="1528" y="2776"/>
                    <a:pt x="1565" y="2803"/>
                    <a:pt x="1602" y="2830"/>
                  </a:cubicBezTo>
                  <a:cubicBezTo>
                    <a:pt x="1803" y="2976"/>
                    <a:pt x="2019" y="3104"/>
                    <a:pt x="2246" y="3210"/>
                  </a:cubicBezTo>
                  <a:cubicBezTo>
                    <a:pt x="2299" y="3236"/>
                    <a:pt x="2353" y="3260"/>
                    <a:pt x="2407" y="3284"/>
                  </a:cubicBezTo>
                  <a:lnTo>
                    <a:pt x="2407" y="3284"/>
                  </a:lnTo>
                  <a:cubicBezTo>
                    <a:pt x="2317" y="3324"/>
                    <a:pt x="2229" y="3367"/>
                    <a:pt x="2143" y="3415"/>
                  </a:cubicBezTo>
                  <a:cubicBezTo>
                    <a:pt x="2057" y="3462"/>
                    <a:pt x="1976" y="3517"/>
                    <a:pt x="1894" y="3575"/>
                  </a:cubicBezTo>
                  <a:lnTo>
                    <a:pt x="1894" y="3575"/>
                  </a:lnTo>
                  <a:cubicBezTo>
                    <a:pt x="1851" y="3556"/>
                    <a:pt x="1808" y="3535"/>
                    <a:pt x="1767" y="3513"/>
                  </a:cubicBezTo>
                  <a:cubicBezTo>
                    <a:pt x="1620" y="3440"/>
                    <a:pt x="1507" y="3331"/>
                    <a:pt x="1467" y="3173"/>
                  </a:cubicBezTo>
                  <a:cubicBezTo>
                    <a:pt x="1428" y="3029"/>
                    <a:pt x="1442" y="2883"/>
                    <a:pt x="1492" y="2748"/>
                  </a:cubicBezTo>
                  <a:close/>
                  <a:moveTo>
                    <a:pt x="7474" y="3331"/>
                  </a:moveTo>
                  <a:lnTo>
                    <a:pt x="7474" y="3331"/>
                  </a:lnTo>
                  <a:cubicBezTo>
                    <a:pt x="7507" y="3365"/>
                    <a:pt x="7540" y="3403"/>
                    <a:pt x="7568" y="3443"/>
                  </a:cubicBezTo>
                  <a:lnTo>
                    <a:pt x="7568" y="3443"/>
                  </a:lnTo>
                  <a:cubicBezTo>
                    <a:pt x="7495" y="3465"/>
                    <a:pt x="7420" y="3486"/>
                    <a:pt x="7343" y="3506"/>
                  </a:cubicBezTo>
                  <a:cubicBezTo>
                    <a:pt x="7047" y="3582"/>
                    <a:pt x="6746" y="3633"/>
                    <a:pt x="6442" y="3662"/>
                  </a:cubicBezTo>
                  <a:lnTo>
                    <a:pt x="6442" y="3662"/>
                  </a:lnTo>
                  <a:cubicBezTo>
                    <a:pt x="6677" y="3609"/>
                    <a:pt x="6911" y="3555"/>
                    <a:pt x="7142" y="3473"/>
                  </a:cubicBezTo>
                  <a:cubicBezTo>
                    <a:pt x="7255" y="3431"/>
                    <a:pt x="7367" y="3385"/>
                    <a:pt x="7474" y="3331"/>
                  </a:cubicBezTo>
                  <a:close/>
                  <a:moveTo>
                    <a:pt x="8228" y="1905"/>
                  </a:moveTo>
                  <a:cubicBezTo>
                    <a:pt x="8529" y="2187"/>
                    <a:pt x="8770" y="2531"/>
                    <a:pt x="8919" y="2917"/>
                  </a:cubicBezTo>
                  <a:cubicBezTo>
                    <a:pt x="8979" y="3069"/>
                    <a:pt x="9027" y="3230"/>
                    <a:pt x="9056" y="3395"/>
                  </a:cubicBezTo>
                  <a:lnTo>
                    <a:pt x="9056" y="3395"/>
                  </a:lnTo>
                  <a:cubicBezTo>
                    <a:pt x="8656" y="3505"/>
                    <a:pt x="8252" y="3605"/>
                    <a:pt x="7847" y="3694"/>
                  </a:cubicBezTo>
                  <a:lnTo>
                    <a:pt x="7847" y="3694"/>
                  </a:lnTo>
                  <a:cubicBezTo>
                    <a:pt x="7846" y="3640"/>
                    <a:pt x="7834" y="3587"/>
                    <a:pt x="7816" y="3535"/>
                  </a:cubicBezTo>
                  <a:lnTo>
                    <a:pt x="7816" y="3535"/>
                  </a:lnTo>
                  <a:cubicBezTo>
                    <a:pt x="7989" y="3481"/>
                    <a:pt x="8160" y="3411"/>
                    <a:pt x="8290" y="3298"/>
                  </a:cubicBezTo>
                  <a:cubicBezTo>
                    <a:pt x="8466" y="3144"/>
                    <a:pt x="8565" y="2925"/>
                    <a:pt x="8565" y="2698"/>
                  </a:cubicBezTo>
                  <a:cubicBezTo>
                    <a:pt x="8565" y="2479"/>
                    <a:pt x="8477" y="2267"/>
                    <a:pt x="8360" y="2084"/>
                  </a:cubicBezTo>
                  <a:cubicBezTo>
                    <a:pt x="8320" y="2022"/>
                    <a:pt x="8276" y="1962"/>
                    <a:pt x="8228" y="1905"/>
                  </a:cubicBezTo>
                  <a:close/>
                  <a:moveTo>
                    <a:pt x="5972" y="2876"/>
                  </a:moveTo>
                  <a:cubicBezTo>
                    <a:pt x="6067" y="2880"/>
                    <a:pt x="6162" y="2885"/>
                    <a:pt x="6257" y="2892"/>
                  </a:cubicBezTo>
                  <a:cubicBezTo>
                    <a:pt x="6629" y="2920"/>
                    <a:pt x="7038" y="2976"/>
                    <a:pt x="7343" y="3212"/>
                  </a:cubicBezTo>
                  <a:lnTo>
                    <a:pt x="7343" y="3212"/>
                  </a:lnTo>
                  <a:cubicBezTo>
                    <a:pt x="6972" y="3388"/>
                    <a:pt x="6554" y="3469"/>
                    <a:pt x="6155" y="3557"/>
                  </a:cubicBezTo>
                  <a:cubicBezTo>
                    <a:pt x="5931" y="3606"/>
                    <a:pt x="5707" y="3653"/>
                    <a:pt x="5481" y="3697"/>
                  </a:cubicBezTo>
                  <a:lnTo>
                    <a:pt x="5481" y="3697"/>
                  </a:lnTo>
                  <a:cubicBezTo>
                    <a:pt x="5090" y="3690"/>
                    <a:pt x="4700" y="3658"/>
                    <a:pt x="4312" y="3612"/>
                  </a:cubicBezTo>
                  <a:cubicBezTo>
                    <a:pt x="3855" y="3557"/>
                    <a:pt x="3398" y="3470"/>
                    <a:pt x="2959" y="3331"/>
                  </a:cubicBezTo>
                  <a:cubicBezTo>
                    <a:pt x="2924" y="3320"/>
                    <a:pt x="2890" y="3309"/>
                    <a:pt x="2855" y="3297"/>
                  </a:cubicBezTo>
                  <a:lnTo>
                    <a:pt x="2855" y="3297"/>
                  </a:lnTo>
                  <a:cubicBezTo>
                    <a:pt x="2930" y="3273"/>
                    <a:pt x="3005" y="3250"/>
                    <a:pt x="3079" y="3228"/>
                  </a:cubicBezTo>
                  <a:cubicBezTo>
                    <a:pt x="3115" y="3218"/>
                    <a:pt x="3150" y="3208"/>
                    <a:pt x="3185" y="3198"/>
                  </a:cubicBezTo>
                  <a:lnTo>
                    <a:pt x="3185" y="3198"/>
                  </a:lnTo>
                  <a:cubicBezTo>
                    <a:pt x="3304" y="3275"/>
                    <a:pt x="3455" y="3299"/>
                    <a:pt x="3595" y="3312"/>
                  </a:cubicBezTo>
                  <a:cubicBezTo>
                    <a:pt x="3685" y="3322"/>
                    <a:pt x="3774" y="3326"/>
                    <a:pt x="3863" y="3326"/>
                  </a:cubicBezTo>
                  <a:cubicBezTo>
                    <a:pt x="4057" y="3326"/>
                    <a:pt x="4251" y="3306"/>
                    <a:pt x="4447" y="3276"/>
                  </a:cubicBezTo>
                  <a:cubicBezTo>
                    <a:pt x="4736" y="3232"/>
                    <a:pt x="5014" y="3162"/>
                    <a:pt x="5292" y="3093"/>
                  </a:cubicBezTo>
                  <a:cubicBezTo>
                    <a:pt x="5493" y="3045"/>
                    <a:pt x="5698" y="2991"/>
                    <a:pt x="5891" y="2910"/>
                  </a:cubicBezTo>
                  <a:cubicBezTo>
                    <a:pt x="5919" y="2899"/>
                    <a:pt x="5945" y="2888"/>
                    <a:pt x="5972" y="2876"/>
                  </a:cubicBezTo>
                  <a:close/>
                  <a:moveTo>
                    <a:pt x="2633" y="3376"/>
                  </a:moveTo>
                  <a:cubicBezTo>
                    <a:pt x="2964" y="3501"/>
                    <a:pt x="3309" y="3591"/>
                    <a:pt x="3657" y="3656"/>
                  </a:cubicBezTo>
                  <a:cubicBezTo>
                    <a:pt x="4036" y="3731"/>
                    <a:pt x="4421" y="3781"/>
                    <a:pt x="4806" y="3812"/>
                  </a:cubicBezTo>
                  <a:lnTo>
                    <a:pt x="4806" y="3812"/>
                  </a:lnTo>
                  <a:cubicBezTo>
                    <a:pt x="4431" y="3865"/>
                    <a:pt x="4054" y="3900"/>
                    <a:pt x="3676" y="3900"/>
                  </a:cubicBezTo>
                  <a:cubicBezTo>
                    <a:pt x="3498" y="3900"/>
                    <a:pt x="3320" y="3892"/>
                    <a:pt x="3142" y="3876"/>
                  </a:cubicBezTo>
                  <a:cubicBezTo>
                    <a:pt x="2897" y="3854"/>
                    <a:pt x="2648" y="3806"/>
                    <a:pt x="2410" y="3748"/>
                  </a:cubicBezTo>
                  <a:cubicBezTo>
                    <a:pt x="2300" y="3718"/>
                    <a:pt x="2188" y="3686"/>
                    <a:pt x="2079" y="3648"/>
                  </a:cubicBezTo>
                  <a:lnTo>
                    <a:pt x="2079" y="3648"/>
                  </a:lnTo>
                  <a:cubicBezTo>
                    <a:pt x="2253" y="3537"/>
                    <a:pt x="2440" y="3449"/>
                    <a:pt x="2633" y="3376"/>
                  </a:cubicBezTo>
                  <a:close/>
                  <a:moveTo>
                    <a:pt x="7644" y="3584"/>
                  </a:moveTo>
                  <a:cubicBezTo>
                    <a:pt x="7662" y="3633"/>
                    <a:pt x="7669" y="3684"/>
                    <a:pt x="7662" y="3733"/>
                  </a:cubicBezTo>
                  <a:lnTo>
                    <a:pt x="7662" y="3733"/>
                  </a:lnTo>
                  <a:cubicBezTo>
                    <a:pt x="7117" y="3848"/>
                    <a:pt x="6569" y="3944"/>
                    <a:pt x="6019" y="4022"/>
                  </a:cubicBezTo>
                  <a:cubicBezTo>
                    <a:pt x="5482" y="4095"/>
                    <a:pt x="4944" y="4153"/>
                    <a:pt x="4403" y="4190"/>
                  </a:cubicBezTo>
                  <a:cubicBezTo>
                    <a:pt x="3958" y="4220"/>
                    <a:pt x="3513" y="4248"/>
                    <a:pt x="3068" y="4248"/>
                  </a:cubicBezTo>
                  <a:cubicBezTo>
                    <a:pt x="2979" y="4248"/>
                    <a:pt x="2891" y="4247"/>
                    <a:pt x="2802" y="4245"/>
                  </a:cubicBezTo>
                  <a:cubicBezTo>
                    <a:pt x="2531" y="4238"/>
                    <a:pt x="2264" y="4216"/>
                    <a:pt x="2001" y="4153"/>
                  </a:cubicBezTo>
                  <a:cubicBezTo>
                    <a:pt x="1942" y="4142"/>
                    <a:pt x="1880" y="4128"/>
                    <a:pt x="1822" y="4110"/>
                  </a:cubicBezTo>
                  <a:cubicBezTo>
                    <a:pt x="1781" y="4095"/>
                    <a:pt x="1723" y="4080"/>
                    <a:pt x="1694" y="4044"/>
                  </a:cubicBezTo>
                  <a:cubicBezTo>
                    <a:pt x="1639" y="3967"/>
                    <a:pt x="1800" y="3861"/>
                    <a:pt x="1843" y="3821"/>
                  </a:cubicBezTo>
                  <a:cubicBezTo>
                    <a:pt x="1869" y="3799"/>
                    <a:pt x="1895" y="3778"/>
                    <a:pt x="1922" y="3758"/>
                  </a:cubicBezTo>
                  <a:lnTo>
                    <a:pt x="1922" y="3758"/>
                  </a:lnTo>
                  <a:cubicBezTo>
                    <a:pt x="2099" y="3826"/>
                    <a:pt x="2282" y="3883"/>
                    <a:pt x="2469" y="3927"/>
                  </a:cubicBezTo>
                  <a:cubicBezTo>
                    <a:pt x="2863" y="4023"/>
                    <a:pt x="3276" y="4065"/>
                    <a:pt x="3687" y="4065"/>
                  </a:cubicBezTo>
                  <a:cubicBezTo>
                    <a:pt x="3805" y="4065"/>
                    <a:pt x="3923" y="4061"/>
                    <a:pt x="4041" y="4055"/>
                  </a:cubicBezTo>
                  <a:cubicBezTo>
                    <a:pt x="4552" y="4027"/>
                    <a:pt x="5064" y="3948"/>
                    <a:pt x="5568" y="3849"/>
                  </a:cubicBezTo>
                  <a:lnTo>
                    <a:pt x="5568" y="3849"/>
                  </a:lnTo>
                  <a:cubicBezTo>
                    <a:pt x="5604" y="3849"/>
                    <a:pt x="5640" y="3849"/>
                    <a:pt x="5675" y="3849"/>
                  </a:cubicBezTo>
                  <a:cubicBezTo>
                    <a:pt x="6047" y="3849"/>
                    <a:pt x="6418" y="3826"/>
                    <a:pt x="6787" y="3773"/>
                  </a:cubicBezTo>
                  <a:cubicBezTo>
                    <a:pt x="7058" y="3729"/>
                    <a:pt x="7321" y="3674"/>
                    <a:pt x="7581" y="3601"/>
                  </a:cubicBezTo>
                  <a:cubicBezTo>
                    <a:pt x="7602" y="3596"/>
                    <a:pt x="7623" y="3590"/>
                    <a:pt x="7644" y="3584"/>
                  </a:cubicBezTo>
                  <a:close/>
                  <a:moveTo>
                    <a:pt x="9687" y="3352"/>
                  </a:moveTo>
                  <a:cubicBezTo>
                    <a:pt x="9707" y="3476"/>
                    <a:pt x="9707" y="3602"/>
                    <a:pt x="9684" y="3726"/>
                  </a:cubicBezTo>
                  <a:cubicBezTo>
                    <a:pt x="9640" y="3967"/>
                    <a:pt x="9515" y="4186"/>
                    <a:pt x="9347" y="4362"/>
                  </a:cubicBezTo>
                  <a:cubicBezTo>
                    <a:pt x="9242" y="4469"/>
                    <a:pt x="9120" y="4551"/>
                    <a:pt x="8990" y="4621"/>
                  </a:cubicBezTo>
                  <a:lnTo>
                    <a:pt x="8990" y="4621"/>
                  </a:lnTo>
                  <a:cubicBezTo>
                    <a:pt x="9219" y="4287"/>
                    <a:pt x="9288" y="3898"/>
                    <a:pt x="9248" y="3508"/>
                  </a:cubicBezTo>
                  <a:lnTo>
                    <a:pt x="9248" y="3508"/>
                  </a:lnTo>
                  <a:cubicBezTo>
                    <a:pt x="9320" y="3488"/>
                    <a:pt x="9392" y="3468"/>
                    <a:pt x="9464" y="3448"/>
                  </a:cubicBezTo>
                  <a:cubicBezTo>
                    <a:pt x="9544" y="3424"/>
                    <a:pt x="9620" y="3393"/>
                    <a:pt x="9687" y="3352"/>
                  </a:cubicBezTo>
                  <a:close/>
                  <a:moveTo>
                    <a:pt x="932" y="1916"/>
                  </a:moveTo>
                  <a:cubicBezTo>
                    <a:pt x="942" y="2012"/>
                    <a:pt x="970" y="2106"/>
                    <a:pt x="1011" y="2196"/>
                  </a:cubicBezTo>
                  <a:lnTo>
                    <a:pt x="1011" y="2196"/>
                  </a:lnTo>
                  <a:cubicBezTo>
                    <a:pt x="978" y="2250"/>
                    <a:pt x="948" y="2308"/>
                    <a:pt x="922" y="2369"/>
                  </a:cubicBezTo>
                  <a:cubicBezTo>
                    <a:pt x="717" y="2852"/>
                    <a:pt x="871" y="3382"/>
                    <a:pt x="1097" y="3832"/>
                  </a:cubicBezTo>
                  <a:cubicBezTo>
                    <a:pt x="1273" y="4184"/>
                    <a:pt x="1508" y="4501"/>
                    <a:pt x="1785" y="4773"/>
                  </a:cubicBezTo>
                  <a:lnTo>
                    <a:pt x="1785" y="4773"/>
                  </a:lnTo>
                  <a:cubicBezTo>
                    <a:pt x="1760" y="4764"/>
                    <a:pt x="1734" y="4755"/>
                    <a:pt x="1708" y="4746"/>
                  </a:cubicBezTo>
                  <a:cubicBezTo>
                    <a:pt x="1324" y="4603"/>
                    <a:pt x="948" y="4406"/>
                    <a:pt x="662" y="4106"/>
                  </a:cubicBezTo>
                  <a:cubicBezTo>
                    <a:pt x="351" y="3780"/>
                    <a:pt x="169" y="3323"/>
                    <a:pt x="227" y="2874"/>
                  </a:cubicBezTo>
                  <a:cubicBezTo>
                    <a:pt x="284" y="2445"/>
                    <a:pt x="590" y="2140"/>
                    <a:pt x="932" y="1916"/>
                  </a:cubicBezTo>
                  <a:close/>
                  <a:moveTo>
                    <a:pt x="1106" y="2359"/>
                  </a:moveTo>
                  <a:cubicBezTo>
                    <a:pt x="1179" y="2464"/>
                    <a:pt x="1267" y="2558"/>
                    <a:pt x="1363" y="2642"/>
                  </a:cubicBezTo>
                  <a:lnTo>
                    <a:pt x="1363" y="2642"/>
                  </a:lnTo>
                  <a:cubicBezTo>
                    <a:pt x="1263" y="2869"/>
                    <a:pt x="1241" y="3120"/>
                    <a:pt x="1364" y="3356"/>
                  </a:cubicBezTo>
                  <a:cubicBezTo>
                    <a:pt x="1449" y="3510"/>
                    <a:pt x="1595" y="3612"/>
                    <a:pt x="1748" y="3685"/>
                  </a:cubicBezTo>
                  <a:cubicBezTo>
                    <a:pt x="1749" y="3686"/>
                    <a:pt x="1749" y="3686"/>
                    <a:pt x="1749" y="3686"/>
                  </a:cubicBezTo>
                  <a:lnTo>
                    <a:pt x="1749" y="3686"/>
                  </a:lnTo>
                  <a:cubicBezTo>
                    <a:pt x="1686" y="3738"/>
                    <a:pt x="1623" y="3794"/>
                    <a:pt x="1573" y="3857"/>
                  </a:cubicBezTo>
                  <a:cubicBezTo>
                    <a:pt x="1503" y="3949"/>
                    <a:pt x="1507" y="4069"/>
                    <a:pt x="1584" y="4150"/>
                  </a:cubicBezTo>
                  <a:cubicBezTo>
                    <a:pt x="1664" y="4234"/>
                    <a:pt x="1781" y="4259"/>
                    <a:pt x="1887" y="4289"/>
                  </a:cubicBezTo>
                  <a:cubicBezTo>
                    <a:pt x="2261" y="4382"/>
                    <a:pt x="2647" y="4406"/>
                    <a:pt x="3032" y="4406"/>
                  </a:cubicBezTo>
                  <a:cubicBezTo>
                    <a:pt x="3208" y="4406"/>
                    <a:pt x="3384" y="4401"/>
                    <a:pt x="3558" y="4395"/>
                  </a:cubicBezTo>
                  <a:cubicBezTo>
                    <a:pt x="4699" y="4351"/>
                    <a:pt x="5833" y="4234"/>
                    <a:pt x="6956" y="4033"/>
                  </a:cubicBezTo>
                  <a:cubicBezTo>
                    <a:pt x="7127" y="4002"/>
                    <a:pt x="7298" y="3969"/>
                    <a:pt x="7470" y="3935"/>
                  </a:cubicBezTo>
                  <a:lnTo>
                    <a:pt x="7470" y="3935"/>
                  </a:lnTo>
                  <a:cubicBezTo>
                    <a:pt x="7450" y="3945"/>
                    <a:pt x="7431" y="3954"/>
                    <a:pt x="7413" y="3963"/>
                  </a:cubicBezTo>
                  <a:cubicBezTo>
                    <a:pt x="7303" y="4018"/>
                    <a:pt x="7190" y="4062"/>
                    <a:pt x="7069" y="4110"/>
                  </a:cubicBezTo>
                  <a:cubicBezTo>
                    <a:pt x="6608" y="4278"/>
                    <a:pt x="6122" y="4369"/>
                    <a:pt x="5639" y="4453"/>
                  </a:cubicBezTo>
                  <a:cubicBezTo>
                    <a:pt x="5398" y="4493"/>
                    <a:pt x="5160" y="4534"/>
                    <a:pt x="4915" y="4581"/>
                  </a:cubicBezTo>
                  <a:cubicBezTo>
                    <a:pt x="4794" y="4603"/>
                    <a:pt x="4670" y="4629"/>
                    <a:pt x="4546" y="4662"/>
                  </a:cubicBezTo>
                  <a:cubicBezTo>
                    <a:pt x="4436" y="4691"/>
                    <a:pt x="4323" y="4713"/>
                    <a:pt x="4220" y="4764"/>
                  </a:cubicBezTo>
                  <a:cubicBezTo>
                    <a:pt x="4079" y="4829"/>
                    <a:pt x="3886" y="4986"/>
                    <a:pt x="3863" y="5163"/>
                  </a:cubicBezTo>
                  <a:lnTo>
                    <a:pt x="3863" y="5163"/>
                  </a:lnTo>
                  <a:cubicBezTo>
                    <a:pt x="3669" y="5143"/>
                    <a:pt x="3477" y="5120"/>
                    <a:pt x="3284" y="5093"/>
                  </a:cubicBezTo>
                  <a:cubicBezTo>
                    <a:pt x="2904" y="5036"/>
                    <a:pt x="2521" y="4976"/>
                    <a:pt x="2147" y="4880"/>
                  </a:cubicBezTo>
                  <a:lnTo>
                    <a:pt x="2147" y="4880"/>
                  </a:lnTo>
                  <a:cubicBezTo>
                    <a:pt x="1914" y="4689"/>
                    <a:pt x="1704" y="4470"/>
                    <a:pt x="1525" y="4227"/>
                  </a:cubicBezTo>
                  <a:cubicBezTo>
                    <a:pt x="1255" y="3857"/>
                    <a:pt x="1013" y="3400"/>
                    <a:pt x="984" y="2936"/>
                  </a:cubicBezTo>
                  <a:cubicBezTo>
                    <a:pt x="973" y="2729"/>
                    <a:pt x="1018" y="2533"/>
                    <a:pt x="1106" y="2359"/>
                  </a:cubicBezTo>
                  <a:close/>
                  <a:moveTo>
                    <a:pt x="9078" y="3555"/>
                  </a:moveTo>
                  <a:cubicBezTo>
                    <a:pt x="9103" y="3817"/>
                    <a:pt x="9076" y="4082"/>
                    <a:pt x="8967" y="4325"/>
                  </a:cubicBezTo>
                  <a:cubicBezTo>
                    <a:pt x="8883" y="4509"/>
                    <a:pt x="8760" y="4664"/>
                    <a:pt x="8613" y="4794"/>
                  </a:cubicBezTo>
                  <a:lnTo>
                    <a:pt x="8613" y="4794"/>
                  </a:lnTo>
                  <a:cubicBezTo>
                    <a:pt x="8426" y="4869"/>
                    <a:pt x="8234" y="4927"/>
                    <a:pt x="8038" y="4976"/>
                  </a:cubicBezTo>
                  <a:cubicBezTo>
                    <a:pt x="7548" y="5101"/>
                    <a:pt x="7047" y="5159"/>
                    <a:pt x="6542" y="5196"/>
                  </a:cubicBezTo>
                  <a:cubicBezTo>
                    <a:pt x="6160" y="5225"/>
                    <a:pt x="5776" y="5240"/>
                    <a:pt x="5393" y="5240"/>
                  </a:cubicBezTo>
                  <a:cubicBezTo>
                    <a:pt x="4944" y="5240"/>
                    <a:pt x="4494" y="5220"/>
                    <a:pt x="4047" y="5180"/>
                  </a:cubicBezTo>
                  <a:lnTo>
                    <a:pt x="4047" y="5180"/>
                  </a:lnTo>
                  <a:cubicBezTo>
                    <a:pt x="4054" y="5090"/>
                    <a:pt x="4186" y="4983"/>
                    <a:pt x="4250" y="4943"/>
                  </a:cubicBezTo>
                  <a:cubicBezTo>
                    <a:pt x="4348" y="4877"/>
                    <a:pt x="4469" y="4852"/>
                    <a:pt x="4582" y="4823"/>
                  </a:cubicBezTo>
                  <a:cubicBezTo>
                    <a:pt x="4835" y="4760"/>
                    <a:pt x="5091" y="4713"/>
                    <a:pt x="5347" y="4669"/>
                  </a:cubicBezTo>
                  <a:cubicBezTo>
                    <a:pt x="5859" y="4578"/>
                    <a:pt x="6374" y="4504"/>
                    <a:pt x="6875" y="4347"/>
                  </a:cubicBezTo>
                  <a:cubicBezTo>
                    <a:pt x="7120" y="4270"/>
                    <a:pt x="7369" y="4179"/>
                    <a:pt x="7596" y="4055"/>
                  </a:cubicBezTo>
                  <a:cubicBezTo>
                    <a:pt x="7683" y="4011"/>
                    <a:pt x="7758" y="3951"/>
                    <a:pt x="7805" y="3866"/>
                  </a:cubicBezTo>
                  <a:lnTo>
                    <a:pt x="7805" y="3866"/>
                  </a:lnTo>
                  <a:cubicBezTo>
                    <a:pt x="8083" y="3806"/>
                    <a:pt x="8360" y="3742"/>
                    <a:pt x="8634" y="3671"/>
                  </a:cubicBezTo>
                  <a:cubicBezTo>
                    <a:pt x="8782" y="3634"/>
                    <a:pt x="8930" y="3595"/>
                    <a:pt x="9078" y="3555"/>
                  </a:cubicBezTo>
                  <a:close/>
                  <a:moveTo>
                    <a:pt x="4281" y="5355"/>
                  </a:moveTo>
                  <a:cubicBezTo>
                    <a:pt x="4675" y="5385"/>
                    <a:pt x="5073" y="5401"/>
                    <a:pt x="5471" y="5401"/>
                  </a:cubicBezTo>
                  <a:cubicBezTo>
                    <a:pt x="5496" y="5401"/>
                    <a:pt x="5522" y="5401"/>
                    <a:pt x="5547" y="5400"/>
                  </a:cubicBezTo>
                  <a:lnTo>
                    <a:pt x="5547" y="5400"/>
                  </a:lnTo>
                  <a:cubicBezTo>
                    <a:pt x="5378" y="5412"/>
                    <a:pt x="5209" y="5426"/>
                    <a:pt x="5039" y="5430"/>
                  </a:cubicBezTo>
                  <a:cubicBezTo>
                    <a:pt x="4981" y="5432"/>
                    <a:pt x="4922" y="5434"/>
                    <a:pt x="4863" y="5434"/>
                  </a:cubicBezTo>
                  <a:cubicBezTo>
                    <a:pt x="4738" y="5434"/>
                    <a:pt x="4613" y="5426"/>
                    <a:pt x="4491" y="5404"/>
                  </a:cubicBezTo>
                  <a:cubicBezTo>
                    <a:pt x="4421" y="5391"/>
                    <a:pt x="4349" y="5376"/>
                    <a:pt x="4281" y="5355"/>
                  </a:cubicBezTo>
                  <a:close/>
                  <a:moveTo>
                    <a:pt x="8126" y="5117"/>
                  </a:moveTo>
                  <a:lnTo>
                    <a:pt x="8126" y="5117"/>
                  </a:lnTo>
                  <a:cubicBezTo>
                    <a:pt x="8123" y="5119"/>
                    <a:pt x="8119" y="5121"/>
                    <a:pt x="8115" y="5122"/>
                  </a:cubicBezTo>
                  <a:cubicBezTo>
                    <a:pt x="7687" y="5338"/>
                    <a:pt x="7219" y="5484"/>
                    <a:pt x="6754" y="5591"/>
                  </a:cubicBezTo>
                  <a:cubicBezTo>
                    <a:pt x="6677" y="5608"/>
                    <a:pt x="6599" y="5624"/>
                    <a:pt x="6520" y="5639"/>
                  </a:cubicBezTo>
                  <a:lnTo>
                    <a:pt x="6520" y="5639"/>
                  </a:lnTo>
                  <a:cubicBezTo>
                    <a:pt x="6509" y="5573"/>
                    <a:pt x="6474" y="5515"/>
                    <a:pt x="6407" y="5474"/>
                  </a:cubicBezTo>
                  <a:cubicBezTo>
                    <a:pt x="6312" y="5408"/>
                    <a:pt x="6184" y="5400"/>
                    <a:pt x="6071" y="5389"/>
                  </a:cubicBezTo>
                  <a:cubicBezTo>
                    <a:pt x="6066" y="5389"/>
                    <a:pt x="6062" y="5389"/>
                    <a:pt x="6058" y="5389"/>
                  </a:cubicBezTo>
                  <a:lnTo>
                    <a:pt x="6058" y="5389"/>
                  </a:lnTo>
                  <a:cubicBezTo>
                    <a:pt x="6553" y="5368"/>
                    <a:pt x="7047" y="5322"/>
                    <a:pt x="7533" y="5243"/>
                  </a:cubicBezTo>
                  <a:cubicBezTo>
                    <a:pt x="7732" y="5210"/>
                    <a:pt x="7931" y="5168"/>
                    <a:pt x="8126" y="5117"/>
                  </a:cubicBezTo>
                  <a:close/>
                  <a:moveTo>
                    <a:pt x="2462" y="5110"/>
                  </a:moveTo>
                  <a:lnTo>
                    <a:pt x="2462" y="5110"/>
                  </a:lnTo>
                  <a:cubicBezTo>
                    <a:pt x="2933" y="5205"/>
                    <a:pt x="3414" y="5274"/>
                    <a:pt x="3895" y="5322"/>
                  </a:cubicBezTo>
                  <a:lnTo>
                    <a:pt x="3895" y="5322"/>
                  </a:lnTo>
                  <a:cubicBezTo>
                    <a:pt x="3971" y="5446"/>
                    <a:pt x="4148" y="5504"/>
                    <a:pt x="4283" y="5536"/>
                  </a:cubicBezTo>
                  <a:cubicBezTo>
                    <a:pt x="4477" y="5587"/>
                    <a:pt x="4679" y="5602"/>
                    <a:pt x="4882" y="5602"/>
                  </a:cubicBezTo>
                  <a:cubicBezTo>
                    <a:pt x="5026" y="5602"/>
                    <a:pt x="5171" y="5594"/>
                    <a:pt x="5314" y="5587"/>
                  </a:cubicBezTo>
                  <a:cubicBezTo>
                    <a:pt x="5478" y="5576"/>
                    <a:pt x="5643" y="5561"/>
                    <a:pt x="5807" y="5558"/>
                  </a:cubicBezTo>
                  <a:cubicBezTo>
                    <a:pt x="5856" y="5556"/>
                    <a:pt x="5904" y="5555"/>
                    <a:pt x="5952" y="5555"/>
                  </a:cubicBezTo>
                  <a:cubicBezTo>
                    <a:pt x="6032" y="5555"/>
                    <a:pt x="6110" y="5559"/>
                    <a:pt x="6188" y="5572"/>
                  </a:cubicBezTo>
                  <a:cubicBezTo>
                    <a:pt x="6232" y="5580"/>
                    <a:pt x="6264" y="5591"/>
                    <a:pt x="6301" y="5612"/>
                  </a:cubicBezTo>
                  <a:cubicBezTo>
                    <a:pt x="6306" y="5616"/>
                    <a:pt x="6307" y="5617"/>
                    <a:pt x="6307" y="5617"/>
                  </a:cubicBezTo>
                  <a:cubicBezTo>
                    <a:pt x="6307" y="5617"/>
                    <a:pt x="6306" y="5616"/>
                    <a:pt x="6306" y="5616"/>
                  </a:cubicBezTo>
                  <a:lnTo>
                    <a:pt x="6306" y="5616"/>
                  </a:lnTo>
                  <a:cubicBezTo>
                    <a:pt x="6306" y="5616"/>
                    <a:pt x="6306" y="5618"/>
                    <a:pt x="6312" y="5623"/>
                  </a:cubicBezTo>
                  <a:lnTo>
                    <a:pt x="6327" y="5638"/>
                  </a:lnTo>
                  <a:lnTo>
                    <a:pt x="6327" y="5638"/>
                  </a:lnTo>
                  <a:cubicBezTo>
                    <a:pt x="6329" y="5642"/>
                    <a:pt x="6334" y="5651"/>
                    <a:pt x="6334" y="5653"/>
                  </a:cubicBezTo>
                  <a:lnTo>
                    <a:pt x="6334" y="5671"/>
                  </a:lnTo>
                  <a:lnTo>
                    <a:pt x="6334" y="5671"/>
                  </a:lnTo>
                  <a:cubicBezTo>
                    <a:pt x="5965" y="5729"/>
                    <a:pt x="5592" y="5757"/>
                    <a:pt x="5219" y="5762"/>
                  </a:cubicBezTo>
                  <a:cubicBezTo>
                    <a:pt x="5152" y="5764"/>
                    <a:pt x="5086" y="5765"/>
                    <a:pt x="5019" y="5765"/>
                  </a:cubicBezTo>
                  <a:cubicBezTo>
                    <a:pt x="4124" y="5765"/>
                    <a:pt x="3221" y="5600"/>
                    <a:pt x="2462" y="5110"/>
                  </a:cubicBezTo>
                  <a:close/>
                  <a:moveTo>
                    <a:pt x="4967" y="1"/>
                  </a:moveTo>
                  <a:cubicBezTo>
                    <a:pt x="4193" y="1"/>
                    <a:pt x="3415" y="129"/>
                    <a:pt x="2681" y="376"/>
                  </a:cubicBezTo>
                  <a:cubicBezTo>
                    <a:pt x="2198" y="541"/>
                    <a:pt x="1679" y="731"/>
                    <a:pt x="1310" y="1093"/>
                  </a:cubicBezTo>
                  <a:cubicBezTo>
                    <a:pt x="1141" y="1254"/>
                    <a:pt x="988" y="1455"/>
                    <a:pt x="940" y="1681"/>
                  </a:cubicBezTo>
                  <a:cubicBezTo>
                    <a:pt x="938" y="1691"/>
                    <a:pt x="937" y="1701"/>
                    <a:pt x="935" y="1710"/>
                  </a:cubicBezTo>
                  <a:lnTo>
                    <a:pt x="935" y="1710"/>
                  </a:lnTo>
                  <a:cubicBezTo>
                    <a:pt x="699" y="1856"/>
                    <a:pt x="479" y="2028"/>
                    <a:pt x="315" y="2248"/>
                  </a:cubicBezTo>
                  <a:cubicBezTo>
                    <a:pt x="26" y="2636"/>
                    <a:pt x="0" y="3159"/>
                    <a:pt x="169" y="3605"/>
                  </a:cubicBezTo>
                  <a:cubicBezTo>
                    <a:pt x="333" y="4040"/>
                    <a:pt x="670" y="4373"/>
                    <a:pt x="1065" y="4607"/>
                  </a:cubicBezTo>
                  <a:cubicBezTo>
                    <a:pt x="1373" y="4790"/>
                    <a:pt x="1711" y="4920"/>
                    <a:pt x="2058" y="5015"/>
                  </a:cubicBezTo>
                  <a:lnTo>
                    <a:pt x="2058" y="5015"/>
                  </a:lnTo>
                  <a:cubicBezTo>
                    <a:pt x="2368" y="5264"/>
                    <a:pt x="2717" y="5465"/>
                    <a:pt x="3090" y="5609"/>
                  </a:cubicBezTo>
                  <a:cubicBezTo>
                    <a:pt x="3588" y="5803"/>
                    <a:pt x="4118" y="5894"/>
                    <a:pt x="4648" y="5920"/>
                  </a:cubicBezTo>
                  <a:cubicBezTo>
                    <a:pt x="4783" y="5926"/>
                    <a:pt x="4918" y="5929"/>
                    <a:pt x="5053" y="5929"/>
                  </a:cubicBezTo>
                  <a:cubicBezTo>
                    <a:pt x="5454" y="5929"/>
                    <a:pt x="5857" y="5901"/>
                    <a:pt x="6253" y="5846"/>
                  </a:cubicBezTo>
                  <a:cubicBezTo>
                    <a:pt x="6263" y="5845"/>
                    <a:pt x="6272" y="5844"/>
                    <a:pt x="6282" y="5843"/>
                  </a:cubicBezTo>
                  <a:lnTo>
                    <a:pt x="6282" y="5843"/>
                  </a:lnTo>
                  <a:cubicBezTo>
                    <a:pt x="6250" y="5881"/>
                    <a:pt x="6204" y="5909"/>
                    <a:pt x="6147" y="5927"/>
                  </a:cubicBezTo>
                  <a:cubicBezTo>
                    <a:pt x="5899" y="6011"/>
                    <a:pt x="5562" y="5945"/>
                    <a:pt x="5365" y="6146"/>
                  </a:cubicBezTo>
                  <a:cubicBezTo>
                    <a:pt x="5226" y="6289"/>
                    <a:pt x="5204" y="6519"/>
                    <a:pt x="5292" y="6688"/>
                  </a:cubicBezTo>
                  <a:cubicBezTo>
                    <a:pt x="5343" y="6783"/>
                    <a:pt x="5423" y="6837"/>
                    <a:pt x="5518" y="6885"/>
                  </a:cubicBezTo>
                  <a:cubicBezTo>
                    <a:pt x="5636" y="6933"/>
                    <a:pt x="5756" y="6976"/>
                    <a:pt x="5881" y="7002"/>
                  </a:cubicBezTo>
                  <a:cubicBezTo>
                    <a:pt x="5888" y="7003"/>
                    <a:pt x="5895" y="7004"/>
                    <a:pt x="5902" y="7004"/>
                  </a:cubicBezTo>
                  <a:cubicBezTo>
                    <a:pt x="6020" y="7004"/>
                    <a:pt x="6054" y="6862"/>
                    <a:pt x="5954" y="6845"/>
                  </a:cubicBezTo>
                  <a:cubicBezTo>
                    <a:pt x="5822" y="6816"/>
                    <a:pt x="5687" y="6775"/>
                    <a:pt x="5562" y="6709"/>
                  </a:cubicBezTo>
                  <a:cubicBezTo>
                    <a:pt x="5467" y="6655"/>
                    <a:pt x="5423" y="6552"/>
                    <a:pt x="5434" y="6446"/>
                  </a:cubicBezTo>
                  <a:cubicBezTo>
                    <a:pt x="5442" y="6351"/>
                    <a:pt x="5493" y="6260"/>
                    <a:pt x="5581" y="6216"/>
                  </a:cubicBezTo>
                  <a:cubicBezTo>
                    <a:pt x="5639" y="6190"/>
                    <a:pt x="5712" y="6176"/>
                    <a:pt x="5778" y="6168"/>
                  </a:cubicBezTo>
                  <a:cubicBezTo>
                    <a:pt x="6038" y="6124"/>
                    <a:pt x="6407" y="6132"/>
                    <a:pt x="6502" y="5821"/>
                  </a:cubicBezTo>
                  <a:cubicBezTo>
                    <a:pt x="6504" y="5816"/>
                    <a:pt x="6505" y="5811"/>
                    <a:pt x="6507" y="5807"/>
                  </a:cubicBezTo>
                  <a:lnTo>
                    <a:pt x="6507" y="5807"/>
                  </a:lnTo>
                  <a:cubicBezTo>
                    <a:pt x="6970" y="5724"/>
                    <a:pt x="7423" y="5595"/>
                    <a:pt x="7862" y="5419"/>
                  </a:cubicBezTo>
                  <a:cubicBezTo>
                    <a:pt x="8172" y="5292"/>
                    <a:pt x="8481" y="5139"/>
                    <a:pt x="8729" y="4916"/>
                  </a:cubicBezTo>
                  <a:lnTo>
                    <a:pt x="8729" y="4916"/>
                  </a:lnTo>
                  <a:cubicBezTo>
                    <a:pt x="8836" y="4873"/>
                    <a:pt x="8941" y="4824"/>
                    <a:pt x="9044" y="4771"/>
                  </a:cubicBezTo>
                  <a:cubicBezTo>
                    <a:pt x="9490" y="4545"/>
                    <a:pt x="9826" y="4139"/>
                    <a:pt x="9874" y="3627"/>
                  </a:cubicBezTo>
                  <a:cubicBezTo>
                    <a:pt x="9886" y="3487"/>
                    <a:pt x="9873" y="3351"/>
                    <a:pt x="9841" y="3218"/>
                  </a:cubicBezTo>
                  <a:lnTo>
                    <a:pt x="9841" y="3218"/>
                  </a:lnTo>
                  <a:cubicBezTo>
                    <a:pt x="9883" y="3165"/>
                    <a:pt x="9915" y="3102"/>
                    <a:pt x="9932" y="3027"/>
                  </a:cubicBezTo>
                  <a:cubicBezTo>
                    <a:pt x="10027" y="2614"/>
                    <a:pt x="9713" y="2201"/>
                    <a:pt x="9479" y="1897"/>
                  </a:cubicBezTo>
                  <a:cubicBezTo>
                    <a:pt x="9190" y="1535"/>
                    <a:pt x="8842" y="1224"/>
                    <a:pt x="8455" y="968"/>
                  </a:cubicBezTo>
                  <a:cubicBezTo>
                    <a:pt x="7661" y="445"/>
                    <a:pt x="6714" y="157"/>
                    <a:pt x="5767" y="47"/>
                  </a:cubicBezTo>
                  <a:cubicBezTo>
                    <a:pt x="5502" y="16"/>
                    <a:pt x="5235" y="1"/>
                    <a:pt x="4967" y="1"/>
                  </a:cubicBezTo>
                  <a:close/>
                </a:path>
              </a:pathLst>
            </a:custGeom>
            <a:solidFill>
              <a:srgbClr val="3030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038921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62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A876B"/>
      </a:accent1>
      <a:accent2>
        <a:srgbClr val="4D9724"/>
      </a:accent2>
      <a:accent3>
        <a:srgbClr val="90B141"/>
      </a:accent3>
      <a:accent4>
        <a:srgbClr val="CEDD46"/>
      </a:accent4>
      <a:accent5>
        <a:srgbClr val="1C4335"/>
      </a:accent5>
      <a:accent6>
        <a:srgbClr val="2E5B15"/>
      </a:accent6>
      <a:hlink>
        <a:srgbClr val="0000FF"/>
      </a:hlink>
      <a:folHlink>
        <a:srgbClr val="800080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62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A876B"/>
      </a:accent1>
      <a:accent2>
        <a:srgbClr val="4D9724"/>
      </a:accent2>
      <a:accent3>
        <a:srgbClr val="90B141"/>
      </a:accent3>
      <a:accent4>
        <a:srgbClr val="CEDD46"/>
      </a:accent4>
      <a:accent5>
        <a:srgbClr val="1C4335"/>
      </a:accent5>
      <a:accent6>
        <a:srgbClr val="2E5B15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7516</TotalTime>
  <Words>2347</Words>
  <Application>Microsoft Office PowerPoint</Application>
  <PresentationFormat>Panorámica</PresentationFormat>
  <Paragraphs>254</Paragraphs>
  <Slides>24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24</vt:i4>
      </vt:variant>
    </vt:vector>
  </HeadingPairs>
  <TitlesOfParts>
    <vt:vector size="38" baseType="lpstr">
      <vt:lpstr>Arial</vt:lpstr>
      <vt:lpstr>Arial (Títulos)</vt:lpstr>
      <vt:lpstr>Bahnschrift</vt:lpstr>
      <vt:lpstr>Barlow</vt:lpstr>
      <vt:lpstr>Calibri</vt:lpstr>
      <vt:lpstr>Century Gothic</vt:lpstr>
      <vt:lpstr>FZShuTi</vt:lpstr>
      <vt:lpstr>HY견명조</vt:lpstr>
      <vt:lpstr>Raleway</vt:lpstr>
      <vt:lpstr>Roboto</vt:lpstr>
      <vt:lpstr>Source Sans Pro</vt:lpstr>
      <vt:lpstr>Wingdings</vt:lpstr>
      <vt:lpstr>Cover and End Slide Master</vt:lpstr>
      <vt:lpstr>Contents Slide 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Presentacion del dia mundial del trastorno bipolar</dc:title>
  <dc:creator>slidesppt</dc:creator>
  <cp:lastModifiedBy>Franklin</cp:lastModifiedBy>
  <cp:revision>79</cp:revision>
  <dcterms:created xsi:type="dcterms:W3CDTF">2020-01-20T05:08:25Z</dcterms:created>
  <dcterms:modified xsi:type="dcterms:W3CDTF">2024-03-26T17:05:00Z</dcterms:modified>
</cp:coreProperties>
</file>