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4021" r:id="rId3"/>
    <p:sldId id="4022" r:id="rId4"/>
    <p:sldId id="4024" r:id="rId5"/>
    <p:sldId id="4023" r:id="rId6"/>
    <p:sldId id="4025" r:id="rId7"/>
    <p:sldId id="4026" r:id="rId8"/>
    <p:sldId id="4027" r:id="rId9"/>
    <p:sldId id="4028" r:id="rId10"/>
    <p:sldId id="4030" r:id="rId11"/>
    <p:sldId id="4029" r:id="rId12"/>
    <p:sldId id="4032" r:id="rId13"/>
    <p:sldId id="4039" r:id="rId14"/>
    <p:sldId id="4033" r:id="rId15"/>
    <p:sldId id="4034" r:id="rId16"/>
    <p:sldId id="4035" r:id="rId17"/>
    <p:sldId id="4038" r:id="rId18"/>
    <p:sldId id="4036" r:id="rId19"/>
    <p:sldId id="4040" r:id="rId20"/>
    <p:sldId id="4037" r:id="rId21"/>
    <p:sldId id="4041" r:id="rId22"/>
    <p:sldId id="4043" r:id="rId23"/>
    <p:sldId id="4042" r:id="rId24"/>
    <p:sldId id="4009" r:id="rId25"/>
    <p:sldId id="4010" r:id="rId26"/>
    <p:sldId id="4011" r:id="rId27"/>
    <p:sldId id="4044" r:id="rId28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1214"/>
    <a:srgbClr val="FF9000"/>
    <a:srgbClr val="DB9037"/>
    <a:srgbClr val="050505"/>
    <a:srgbClr val="AACF32"/>
    <a:srgbClr val="3D7B02"/>
    <a:srgbClr val="75A905"/>
    <a:srgbClr val="FFF0E9"/>
    <a:srgbClr val="8F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2" autoAdjust="0"/>
    <p:restoredTop sz="94107" autoAdjust="0"/>
  </p:normalViewPr>
  <p:slideViewPr>
    <p:cSldViewPr snapToGrid="0">
      <p:cViewPr>
        <p:scale>
          <a:sx n="50" d="100"/>
          <a:sy n="50" d="100"/>
        </p:scale>
        <p:origin x="678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tags" Target="tags/tag1.xml" /><Relationship Id="rId3" Type="http://schemas.openxmlformats.org/officeDocument/2006/relationships/slide" Target="slides/slide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924C-993F-CB46-838E-FD7779457AE3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C6875-A362-BB41-8CF1-0300C7967986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27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C6875-A362-BB41-8CF1-0300C796798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933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C6875-A362-BB41-8CF1-0300C796798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212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C6875-A362-BB41-8CF1-0300C796798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116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C6875-A362-BB41-8CF1-0300C7967986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910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C6875-A362-BB41-8CF1-0300C7967986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844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C6875-A362-BB41-8CF1-0300C796798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61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C6875-A362-BB41-8CF1-0300C796798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24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C6875-A362-BB41-8CF1-0300C796798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78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C6875-A362-BB41-8CF1-0300C796798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56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C6875-A362-BB41-8CF1-0300C796798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13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C6875-A362-BB41-8CF1-0300C796798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977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C6875-A362-BB41-8CF1-0300C796798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35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PE"/>
              <a:t>slidesppt.net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C6875-A362-BB41-8CF1-0300C796798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34998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ED7B8DF0-996F-BFA3-A988-C3FF5BB9FF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28795" y="1710016"/>
            <a:ext cx="16093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2A9203A2-DE9C-83BE-D233-58D10DB128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57947" y="1422015"/>
            <a:ext cx="1879134" cy="19079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B939448E-1643-89AD-FB27-AC8266A354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40488" y="1422014"/>
            <a:ext cx="1879134" cy="19079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00CFA601-911D-DC28-E88D-3FD77DAE0D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50172" y="1710013"/>
            <a:ext cx="16093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11285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2_Slide 7">
    <p:bg>
      <p:bgPr>
        <a:blipFill dpi="0" rotWithShape="1">
          <a:blip r:embed="rId1">
            <a:lum/>
          </a:blip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CE6EA7B-95CA-CD74-B3F0-72C2BAE19D35}"/>
              </a:ext>
            </a:extLst>
          </p:cNvPr>
          <p:cNvSpPr/>
          <p:nvPr userDrawn="1"/>
        </p:nvSpPr>
        <p:spPr>
          <a:xfrm>
            <a:off x="3048000" y="5010150"/>
            <a:ext cx="9144000" cy="1847850"/>
          </a:xfrm>
          <a:prstGeom prst="rect">
            <a:avLst/>
          </a:prstGeom>
          <a:gradFill>
            <a:gsLst>
              <a:gs pos="100000">
                <a:srgbClr val="111214">
                  <a:alpha val="42000"/>
                </a:srgbClr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C5AC608-7FED-8064-1AEA-2A0C039CE55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6957391" cy="45322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CF6E4-BFB7-F2B1-6E98-6922628C624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2623726" y="387763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852CEC8-5271-7811-D9C9-26228B93954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10052759" y="93552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924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3" preserve="1" userDrawn="1">
  <p:cSld name="1_3">
    <p:spTree>
      <p:nvGrpSpPr>
        <p:cNvPr id="1" name="Shape 15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5A27CD6-2450-56BD-8497-FD81253857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6533C9E-1326-EC24-EBFC-453ECB9A703E}"/>
              </a:ext>
            </a:extLst>
          </p:cNvPr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gradFill>
            <a:gsLst>
              <a:gs pos="0">
                <a:srgbClr val="111214"/>
              </a:gs>
              <a:gs pos="100000">
                <a:srgbClr val="00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ED738A4-1220-746D-CC1B-E72E02885E52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6D45533-17E2-723A-D760-1AD73D65C242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9CFAB16B-253C-3819-5B80-D2631975D4D4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832C4070-4556-3B4F-E3F8-2D4EEE3B82E4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BBCB8351-E0AB-287B-B839-2EF84F69ED7A}"/>
              </a:ext>
            </a:extLst>
          </p:cNvPr>
          <p:cNvSpPr txBox="1"/>
          <p:nvPr userDrawn="1"/>
        </p:nvSpPr>
        <p:spPr>
          <a:xfrm>
            <a:off x="1613193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7FDAAD74-E1AA-9178-3FEF-2AED6BEF8C43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7BD4603-28B3-8A86-E88B-58B4AA2E0B35}"/>
              </a:ext>
            </a:extLst>
          </p:cNvPr>
          <p:cNvGrpSpPr/>
          <p:nvPr userDrawn="1"/>
        </p:nvGrpSpPr>
        <p:grpSpPr>
          <a:xfrm>
            <a:off x="567162" y="5403429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6FF57DD1-F512-DF0C-5041-5B00A48AFACB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77227184-89AE-977C-0143-C27B7B5EAB19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D41B21A5-EED1-A479-1DBA-C3B06B413DC3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121DD6A-E47F-3E08-19B4-E6CFD5EC7A0B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9C384479-8B7C-F984-9E30-702F5305F843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0779AC56-9ECC-166C-D2F6-1E382A0B2BB3}"/>
              </a:ext>
            </a:extLst>
          </p:cNvPr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DF4BF618-6784-AE28-3959-EE73A61F5F55}"/>
              </a:ext>
            </a:extLst>
          </p:cNvPr>
          <p:cNvGrpSpPr/>
          <p:nvPr userDrawn="1"/>
        </p:nvGrpSpPr>
        <p:grpSpPr>
          <a:xfrm>
            <a:off x="627241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90945A96-62B1-CA6E-7780-F2EE2E0F560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adFill>
              <a:gsLst>
                <a:gs pos="0">
                  <a:srgbClr val="111214"/>
                </a:gs>
                <a:gs pos="100000">
                  <a:srgbClr val="000000"/>
                </a:gs>
              </a:gsLst>
              <a:lin ang="10800000" scaled="0"/>
            </a:gra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B8BDC5A6-3DE8-DF77-8203-1EA4EE11EE0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23" name="AutoShape 3">
            <a:extLst>
              <a:ext uri="{FF2B5EF4-FFF2-40B4-BE49-F238E27FC236}">
                <a16:creationId xmlns:a16="http://schemas.microsoft.com/office/drawing/2014/main" id="{B7B9B537-3082-05BB-E686-389EF0D20BD8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725490" y="1171577"/>
            <a:ext cx="10842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400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E7858257-5760-5F88-12EA-21784AFDACD1}"/>
              </a:ext>
            </a:extLst>
          </p:cNvPr>
          <p:cNvSpPr/>
          <p:nvPr userDrawn="1"/>
        </p:nvSpPr>
        <p:spPr bwMode="auto">
          <a:xfrm>
            <a:off x="2885827" y="1303651"/>
            <a:ext cx="939572" cy="963412"/>
          </a:xfrm>
          <a:custGeom>
            <a:gdLst>
              <a:gd name="T0" fmla="*/ 265 w 285"/>
              <a:gd name="T1" fmla="*/ 0 h 286"/>
              <a:gd name="T2" fmla="*/ 21 w 285"/>
              <a:gd name="T3" fmla="*/ 0 h 286"/>
              <a:gd name="T4" fmla="*/ 0 w 285"/>
              <a:gd name="T5" fmla="*/ 20 h 286"/>
              <a:gd name="T6" fmla="*/ 21 w 285"/>
              <a:gd name="T7" fmla="*/ 41 h 286"/>
              <a:gd name="T8" fmla="*/ 244 w 285"/>
              <a:gd name="T9" fmla="*/ 41 h 286"/>
              <a:gd name="T10" fmla="*/ 244 w 285"/>
              <a:gd name="T11" fmla="*/ 266 h 286"/>
              <a:gd name="T12" fmla="*/ 265 w 285"/>
              <a:gd name="T13" fmla="*/ 286 h 286"/>
              <a:gd name="T14" fmla="*/ 285 w 285"/>
              <a:gd name="T15" fmla="*/ 266 h 286"/>
              <a:gd name="T16" fmla="*/ 285 w 285"/>
              <a:gd name="T17" fmla="*/ 22 h 286"/>
              <a:gd name="T18" fmla="*/ 285 w 285"/>
              <a:gd name="T19" fmla="*/ 21 h 286"/>
              <a:gd name="T20" fmla="*/ 285 w 285"/>
              <a:gd name="T21" fmla="*/ 20 h 286"/>
              <a:gd name="T22" fmla="*/ 265 w 285"/>
              <a:gd name="T23" fmla="*/ 0 h 2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5" h="286">
                <a:moveTo>
                  <a:pt x="265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2"/>
                  <a:pt x="9" y="41"/>
                  <a:pt x="21" y="41"/>
                </a:cubicBezTo>
                <a:cubicBezTo>
                  <a:pt x="244" y="41"/>
                  <a:pt x="244" y="41"/>
                  <a:pt x="244" y="41"/>
                </a:cubicBezTo>
                <a:cubicBezTo>
                  <a:pt x="244" y="266"/>
                  <a:pt x="244" y="266"/>
                  <a:pt x="244" y="266"/>
                </a:cubicBezTo>
                <a:cubicBezTo>
                  <a:pt x="244" y="277"/>
                  <a:pt x="254" y="286"/>
                  <a:pt x="265" y="286"/>
                </a:cubicBezTo>
                <a:cubicBezTo>
                  <a:pt x="276" y="286"/>
                  <a:pt x="285" y="277"/>
                  <a:pt x="285" y="26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5" y="21"/>
                  <a:pt x="285" y="21"/>
                  <a:pt x="285" y="21"/>
                </a:cubicBezTo>
                <a:cubicBezTo>
                  <a:pt x="285" y="20"/>
                  <a:pt x="285" y="20"/>
                  <a:pt x="285" y="20"/>
                </a:cubicBezTo>
                <a:cubicBezTo>
                  <a:pt x="285" y="9"/>
                  <a:pt x="276" y="0"/>
                  <a:pt x="265" y="0"/>
                </a:cubicBezTo>
              </a:path>
            </a:pathLst>
          </a:custGeom>
          <a:solidFill>
            <a:srgbClr val="FFFFFF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56610683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30">
            <a:extLst>
              <a:ext uri="{FF2B5EF4-FFF2-40B4-BE49-F238E27FC236}">
                <a16:creationId xmlns:a16="http://schemas.microsoft.com/office/drawing/2014/main" id="{7CAD439E-E58B-017C-C1D7-39F0151CD178}"/>
              </a:ext>
            </a:extLst>
          </p:cNvPr>
          <p:cNvSpPr/>
          <p:nvPr userDrawn="1"/>
        </p:nvSpPr>
        <p:spPr>
          <a:xfrm>
            <a:off x="2639581" y="1543848"/>
            <a:ext cx="6897433" cy="284194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>
              <a:latin typeface="+mj-lt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E094ED6-44E5-FF67-9A4A-6B7600079D7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639581" y="1543848"/>
            <a:ext cx="6912838" cy="2841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094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椭圆 39">
            <a:extLst>
              <a:ext uri="{FF2B5EF4-FFF2-40B4-BE49-F238E27FC236}">
                <a16:creationId xmlns:a16="http://schemas.microsoft.com/office/drawing/2014/main" id="{AEA46C30-03F7-625E-B8B2-CEFC618EBA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27261" y="4345734"/>
            <a:ext cx="1413933" cy="1413933"/>
          </a:xfrm>
          <a:prstGeom prst="ellipse">
            <a:avLst/>
          </a:prstGeom>
          <a:solidFill>
            <a:schemeClr val="bg1"/>
          </a:solidFill>
          <a:ln w="76200">
            <a:solidFill>
              <a:sysClr val="window" lastClr="FFFFFF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218565">
              <a:defRPr/>
            </a:pPr>
            <a:endParaRPr lang="zh-CN" altLang="zh-CN" sz="2400" kern="0">
              <a:solidFill>
                <a:sysClr val="window" lastClr="FFFFFF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7" name="椭圆 43">
            <a:extLst>
              <a:ext uri="{FF2B5EF4-FFF2-40B4-BE49-F238E27FC236}">
                <a16:creationId xmlns:a16="http://schemas.microsoft.com/office/drawing/2014/main" id="{F47DBEDB-940D-2A2B-631B-2E4C6D0799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2528" y="1587718"/>
            <a:ext cx="1413933" cy="1413933"/>
          </a:xfrm>
          <a:prstGeom prst="ellipse">
            <a:avLst/>
          </a:prstGeom>
          <a:blipFill rotWithShape="1">
            <a:blip r:embed="rId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ysClr val="window" lastClr="FFFFFF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218565">
              <a:defRPr/>
            </a:pPr>
            <a:endParaRPr lang="zh-CN" altLang="zh-CN" sz="2400" kern="0">
              <a:solidFill>
                <a:sysClr val="window" lastClr="FFFFFF"/>
              </a:solidFill>
              <a:latin typeface="+mj-lt"/>
              <a:sym typeface="宋体" panose="02010600030101010101" pitchFamily="2" charset="-122"/>
            </a:endParaRPr>
          </a:p>
        </p:txBody>
      </p:sp>
      <p:sp>
        <p:nvSpPr>
          <p:cNvPr id="8" name="椭圆 45">
            <a:extLst>
              <a:ext uri="{FF2B5EF4-FFF2-40B4-BE49-F238E27FC236}">
                <a16:creationId xmlns:a16="http://schemas.microsoft.com/office/drawing/2014/main" id="{9809B4FA-D4D2-FF11-3565-7E854CA486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98228" y="4345734"/>
            <a:ext cx="1413933" cy="1413933"/>
          </a:xfrm>
          <a:prstGeom prst="ellipse">
            <a:avLst/>
          </a:prstGeom>
          <a:solidFill>
            <a:schemeClr val="bg1"/>
          </a:solidFill>
          <a:ln w="76200">
            <a:solidFill>
              <a:sysClr val="window" lastClr="FFFFFF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218565">
              <a:defRPr/>
            </a:pPr>
            <a:endParaRPr lang="zh-CN" altLang="zh-CN" sz="2400" kern="0">
              <a:solidFill>
                <a:sysClr val="window" lastClr="FFFFFF"/>
              </a:solidFill>
              <a:latin typeface="+mj-lt"/>
              <a:sym typeface="宋体" panose="02010600030101010101" pitchFamily="2" charset="-122"/>
            </a:endParaRPr>
          </a:p>
        </p:txBody>
      </p:sp>
      <p:sp>
        <p:nvSpPr>
          <p:cNvPr id="9" name="椭圆 35">
            <a:extLst>
              <a:ext uri="{FF2B5EF4-FFF2-40B4-BE49-F238E27FC236}">
                <a16:creationId xmlns:a16="http://schemas.microsoft.com/office/drawing/2014/main" id="{8F7A10A7-2D15-1CD2-13FD-540D119EA6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14778" y="1587718"/>
            <a:ext cx="1413933" cy="1413933"/>
          </a:xfrm>
          <a:prstGeom prst="ellipse">
            <a:avLst/>
          </a:prstGeom>
          <a:solidFill>
            <a:schemeClr val="bg1"/>
          </a:solidFill>
          <a:ln w="76200">
            <a:solidFill>
              <a:sysClr val="window" lastClr="FFFFFF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218565">
              <a:defRPr/>
            </a:pPr>
            <a:endParaRPr lang="zh-CN" altLang="zh-CN" sz="2400" kern="0">
              <a:solidFill>
                <a:sysClr val="window" lastClr="FFFFFF"/>
              </a:solidFill>
              <a:latin typeface="+mj-lt"/>
              <a:sym typeface="宋体" panose="02010600030101010101" pitchFamily="2" charset="-122"/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676726D-F2D3-CC21-C0FF-95EB38F20C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72528" y="1587717"/>
            <a:ext cx="1413932" cy="141393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4C735937-7462-5CDF-1025-0FB8146E4D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14777" y="1587717"/>
            <a:ext cx="1413932" cy="141393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4D8779BA-DAF2-232F-B0A3-892A01B50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27261" y="4345733"/>
            <a:ext cx="1413932" cy="14139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A9E124AD-693D-DF11-565A-9E6C426461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8227" y="4345733"/>
            <a:ext cx="1413932" cy="14139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9536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17330978-926F-76C8-1F29-3C8308F52E16}"/>
              </a:ext>
            </a:extLst>
          </p:cNvPr>
          <p:cNvSpPr/>
          <p:nvPr userDrawn="1"/>
        </p:nvSpPr>
        <p:spPr>
          <a:xfrm>
            <a:off x="0" y="3860800"/>
            <a:ext cx="12192000" cy="2997200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D1D76F5-09E2-EBCE-44EC-1D8B7E36667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D665018-FB26-49B7-B77F-9B2A96F4E25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DA21928-8EFD-983A-65CB-AA698C4B3B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D628837-B0BA-6CB1-2B8E-BF162684623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BD07F8E-2395-5798-8856-B4CE188BCF3D}"/>
              </a:ext>
            </a:extLst>
          </p:cNvPr>
          <p:cNvSpPr/>
          <p:nvPr userDrawn="1"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6597B9F-B84B-6BBD-74BB-1426CD774DA3}"/>
              </a:ext>
            </a:extLst>
          </p:cNvPr>
          <p:cNvSpPr/>
          <p:nvPr userDrawn="1"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B1E7DFA9-46D6-B517-D6B4-A3E229AA6E78}"/>
              </a:ext>
            </a:extLst>
          </p:cNvPr>
          <p:cNvSpPr/>
          <p:nvPr userDrawn="1"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86D34B1-CB63-2E61-4562-CD9AD768C0EF}"/>
              </a:ext>
            </a:extLst>
          </p:cNvPr>
          <p:cNvSpPr/>
          <p:nvPr userDrawn="1"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1F3C84C4-15C3-D13B-AE7F-8D42A1E7BE54}"/>
              </a:ext>
            </a:extLst>
          </p:cNvPr>
          <p:cNvSpPr/>
          <p:nvPr userDrawn="1"/>
        </p:nvSpPr>
        <p:spPr>
          <a:xfrm>
            <a:off x="905691" y="4561418"/>
            <a:ext cx="2269892" cy="108000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6E3616F8-0E6A-3DE9-BB0C-FD4C219D21CC}"/>
              </a:ext>
            </a:extLst>
          </p:cNvPr>
          <p:cNvSpPr/>
          <p:nvPr userDrawn="1"/>
        </p:nvSpPr>
        <p:spPr>
          <a:xfrm>
            <a:off x="3615176" y="4561418"/>
            <a:ext cx="2269892" cy="108000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D2F225C0-5CB5-3861-2BBB-89598D4856A8}"/>
              </a:ext>
            </a:extLst>
          </p:cNvPr>
          <p:cNvSpPr/>
          <p:nvPr userDrawn="1"/>
        </p:nvSpPr>
        <p:spPr>
          <a:xfrm>
            <a:off x="6324642" y="4561418"/>
            <a:ext cx="2269892" cy="108000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DB08750E-6966-EFAC-ED40-FA41ECBA1A43}"/>
              </a:ext>
            </a:extLst>
          </p:cNvPr>
          <p:cNvSpPr/>
          <p:nvPr userDrawn="1"/>
        </p:nvSpPr>
        <p:spPr>
          <a:xfrm>
            <a:off x="9034106" y="4561418"/>
            <a:ext cx="2269892" cy="108000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145385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그림 개체 틀 10">
            <a:extLst>
              <a:ext uri="{FF2B5EF4-FFF2-40B4-BE49-F238E27FC236}">
                <a16:creationId xmlns:a16="http://schemas.microsoft.com/office/drawing/2014/main" id="{5FA12838-8D13-C919-18F4-D511E3B41A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69669"/>
            <a:ext cx="12191999" cy="6642417"/>
          </a:xfrm>
          <a:custGeom>
            <a:gdLst>
              <a:gd name="connsiteX0" fmla="*/ 2308091 w 12191999"/>
              <a:gd name="connsiteY0" fmla="*/ 6609373 h 6862263"/>
              <a:gd name="connsiteX1" fmla="*/ 2304105 w 12191999"/>
              <a:gd name="connsiteY1" fmla="*/ 6611293 h 6862263"/>
              <a:gd name="connsiteX2" fmla="*/ 2259698 w 12191999"/>
              <a:gd name="connsiteY2" fmla="*/ 6635821 h 6862263"/>
              <a:gd name="connsiteX3" fmla="*/ 2191317 w 12191999"/>
              <a:gd name="connsiteY3" fmla="*/ 6672946 h 6862263"/>
              <a:gd name="connsiteX4" fmla="*/ 2137244 w 12191999"/>
              <a:gd name="connsiteY4" fmla="*/ 6701086 h 6862263"/>
              <a:gd name="connsiteX5" fmla="*/ 2154012 w 12191999"/>
              <a:gd name="connsiteY5" fmla="*/ 6696147 h 6862263"/>
              <a:gd name="connsiteX6" fmla="*/ 2169308 w 12191999"/>
              <a:gd name="connsiteY6" fmla="*/ 6688781 h 6862263"/>
              <a:gd name="connsiteX7" fmla="*/ 2229389 w 12191999"/>
              <a:gd name="connsiteY7" fmla="*/ 6664024 h 6862263"/>
              <a:gd name="connsiteX8" fmla="*/ 2278328 w 12191999"/>
              <a:gd name="connsiteY8" fmla="*/ 6640451 h 6862263"/>
              <a:gd name="connsiteX9" fmla="*/ 2321750 w 12191999"/>
              <a:gd name="connsiteY9" fmla="*/ 6614303 h 6862263"/>
              <a:gd name="connsiteX10" fmla="*/ 2325713 w 12191999"/>
              <a:gd name="connsiteY10" fmla="*/ 6611816 h 6862263"/>
              <a:gd name="connsiteX11" fmla="*/ 2309126 w 12191999"/>
              <a:gd name="connsiteY11" fmla="*/ 6609989 h 6862263"/>
              <a:gd name="connsiteX12" fmla="*/ 2512692 w 12191999"/>
              <a:gd name="connsiteY12" fmla="*/ 6592555 h 6862263"/>
              <a:gd name="connsiteX13" fmla="*/ 2511764 w 12191999"/>
              <a:gd name="connsiteY13" fmla="*/ 6592989 h 6862263"/>
              <a:gd name="connsiteX14" fmla="*/ 2487790 w 12191999"/>
              <a:gd name="connsiteY14" fmla="*/ 6604537 h 6862263"/>
              <a:gd name="connsiteX15" fmla="*/ 2494569 w 12191999"/>
              <a:gd name="connsiteY15" fmla="*/ 6601818 h 6862263"/>
              <a:gd name="connsiteX16" fmla="*/ 7139575 w 12191999"/>
              <a:gd name="connsiteY16" fmla="*/ 6590926 h 6862263"/>
              <a:gd name="connsiteX17" fmla="*/ 7199077 w 12191999"/>
              <a:gd name="connsiteY17" fmla="*/ 6622171 h 6862263"/>
              <a:gd name="connsiteX18" fmla="*/ 7140494 w 12191999"/>
              <a:gd name="connsiteY18" fmla="*/ 6650114 h 6862263"/>
              <a:gd name="connsiteX19" fmla="*/ 7130042 w 12191999"/>
              <a:gd name="connsiteY19" fmla="*/ 6650609 h 6862263"/>
              <a:gd name="connsiteX20" fmla="*/ 7130042 w 12191999"/>
              <a:gd name="connsiteY20" fmla="*/ 6591473 h 6862263"/>
              <a:gd name="connsiteX21" fmla="*/ 2515657 w 12191999"/>
              <a:gd name="connsiteY21" fmla="*/ 6578481 h 6862263"/>
              <a:gd name="connsiteX22" fmla="*/ 2510425 w 12191999"/>
              <a:gd name="connsiteY22" fmla="*/ 6579923 h 6862263"/>
              <a:gd name="connsiteX23" fmla="*/ 2505070 w 12191999"/>
              <a:gd name="connsiteY23" fmla="*/ 6583655 h 6862263"/>
              <a:gd name="connsiteX24" fmla="*/ 2515033 w 12191999"/>
              <a:gd name="connsiteY24" fmla="*/ 6578856 h 6862263"/>
              <a:gd name="connsiteX25" fmla="*/ 4095628 w 12191999"/>
              <a:gd name="connsiteY25" fmla="*/ 6575659 h 6862263"/>
              <a:gd name="connsiteX26" fmla="*/ 4058462 w 12191999"/>
              <a:gd name="connsiteY26" fmla="*/ 6592989 h 6862263"/>
              <a:gd name="connsiteX27" fmla="*/ 4012580 w 12191999"/>
              <a:gd name="connsiteY27" fmla="*/ 6615089 h 6862263"/>
              <a:gd name="connsiteX28" fmla="*/ 4000572 w 12191999"/>
              <a:gd name="connsiteY28" fmla="*/ 6620469 h 6862263"/>
              <a:gd name="connsiteX29" fmla="*/ 4002054 w 12191999"/>
              <a:gd name="connsiteY29" fmla="*/ 6628752 h 6862263"/>
              <a:gd name="connsiteX30" fmla="*/ 4003374 w 12191999"/>
              <a:gd name="connsiteY30" fmla="*/ 6629517 h 6862263"/>
              <a:gd name="connsiteX31" fmla="*/ 4038418 w 12191999"/>
              <a:gd name="connsiteY31" fmla="*/ 6612060 h 6862263"/>
              <a:gd name="connsiteX32" fmla="*/ 4106728 w 12191999"/>
              <a:gd name="connsiteY32" fmla="*/ 6579156 h 6862263"/>
              <a:gd name="connsiteX33" fmla="*/ 4060526 w 12191999"/>
              <a:gd name="connsiteY33" fmla="*/ 6564603 h 6862263"/>
              <a:gd name="connsiteX34" fmla="*/ 4043103 w 12191999"/>
              <a:gd name="connsiteY34" fmla="*/ 6574226 h 6862263"/>
              <a:gd name="connsiteX35" fmla="*/ 4003489 w 12191999"/>
              <a:gd name="connsiteY35" fmla="*/ 6595733 h 6862263"/>
              <a:gd name="connsiteX36" fmla="*/ 3999589 w 12191999"/>
              <a:gd name="connsiteY36" fmla="*/ 6607871 h 6862263"/>
              <a:gd name="connsiteX37" fmla="*/ 4012794 w 12191999"/>
              <a:gd name="connsiteY37" fmla="*/ 6602429 h 6862263"/>
              <a:gd name="connsiteX38" fmla="*/ 4061732 w 12191999"/>
              <a:gd name="connsiteY38" fmla="*/ 6578856 h 6862263"/>
              <a:gd name="connsiteX39" fmla="*/ 4076859 w 12191999"/>
              <a:gd name="connsiteY39" fmla="*/ 6569748 h 6862263"/>
              <a:gd name="connsiteX40" fmla="*/ 4623198 w 12191999"/>
              <a:gd name="connsiteY40" fmla="*/ 6476866 h 6862263"/>
              <a:gd name="connsiteX41" fmla="*/ 4620940 w 12191999"/>
              <a:gd name="connsiteY41" fmla="*/ 6477953 h 6862263"/>
              <a:gd name="connsiteX42" fmla="*/ 4625783 w 12191999"/>
              <a:gd name="connsiteY42" fmla="*/ 6478179 h 6862263"/>
              <a:gd name="connsiteX43" fmla="*/ 4624021 w 12191999"/>
              <a:gd name="connsiteY43" fmla="*/ 6477425 h 6862263"/>
              <a:gd name="connsiteX44" fmla="*/ 2936928 w 12191999"/>
              <a:gd name="connsiteY44" fmla="*/ 6471897 h 6862263"/>
              <a:gd name="connsiteX45" fmla="*/ 2927334 w 12191999"/>
              <a:gd name="connsiteY45" fmla="*/ 6476519 h 6862263"/>
              <a:gd name="connsiteX46" fmla="*/ 2925456 w 12191999"/>
              <a:gd name="connsiteY46" fmla="*/ 6478189 h 6862263"/>
              <a:gd name="connsiteX47" fmla="*/ 2955905 w 12191999"/>
              <a:gd name="connsiteY47" fmla="*/ 6456202 h 6862263"/>
              <a:gd name="connsiteX48" fmla="*/ 2942406 w 12191999"/>
              <a:gd name="connsiteY48" fmla="*/ 6461174 h 6862263"/>
              <a:gd name="connsiteX49" fmla="*/ 2925042 w 12191999"/>
              <a:gd name="connsiteY49" fmla="*/ 6467044 h 6862263"/>
              <a:gd name="connsiteX50" fmla="*/ 2919357 w 12191999"/>
              <a:gd name="connsiteY50" fmla="*/ 6469898 h 6862263"/>
              <a:gd name="connsiteX51" fmla="*/ 2933068 w 12191999"/>
              <a:gd name="connsiteY51" fmla="*/ 6466433 h 6862263"/>
              <a:gd name="connsiteX52" fmla="*/ 4590787 w 12191999"/>
              <a:gd name="connsiteY52" fmla="*/ 6454905 h 6862263"/>
              <a:gd name="connsiteX53" fmla="*/ 4602061 w 12191999"/>
              <a:gd name="connsiteY53" fmla="*/ 6477072 h 6862263"/>
              <a:gd name="connsiteX54" fmla="*/ 4611262 w 12191999"/>
              <a:gd name="connsiteY54" fmla="*/ 6477502 h 6862263"/>
              <a:gd name="connsiteX55" fmla="*/ 4618249 w 12191999"/>
              <a:gd name="connsiteY55" fmla="*/ 6473514 h 6862263"/>
              <a:gd name="connsiteX56" fmla="*/ 2966972 w 12191999"/>
              <a:gd name="connsiteY56" fmla="*/ 6424360 h 6862263"/>
              <a:gd name="connsiteX57" fmla="*/ 2957994 w 12191999"/>
              <a:gd name="connsiteY57" fmla="*/ 6427743 h 6862263"/>
              <a:gd name="connsiteX58" fmla="*/ 2936173 w 12191999"/>
              <a:gd name="connsiteY58" fmla="*/ 6432499 h 6862263"/>
              <a:gd name="connsiteX59" fmla="*/ 2909734 w 12191999"/>
              <a:gd name="connsiteY59" fmla="*/ 6441048 h 6862263"/>
              <a:gd name="connsiteX60" fmla="*/ 2892366 w 12191999"/>
              <a:gd name="connsiteY60" fmla="*/ 6451508 h 6862263"/>
              <a:gd name="connsiteX61" fmla="*/ 2878547 w 12191999"/>
              <a:gd name="connsiteY61" fmla="*/ 6461304 h 6862263"/>
              <a:gd name="connsiteX62" fmla="*/ 2874889 w 12191999"/>
              <a:gd name="connsiteY62" fmla="*/ 6468296 h 6862263"/>
              <a:gd name="connsiteX63" fmla="*/ 2850421 w 12191999"/>
              <a:gd name="connsiteY63" fmla="*/ 6480086 h 6862263"/>
              <a:gd name="connsiteX64" fmla="*/ 2835726 w 12191999"/>
              <a:gd name="connsiteY64" fmla="*/ 6481930 h 6862263"/>
              <a:gd name="connsiteX65" fmla="*/ 2814806 w 12191999"/>
              <a:gd name="connsiteY65" fmla="*/ 6493053 h 6862263"/>
              <a:gd name="connsiteX66" fmla="*/ 2782637 w 12191999"/>
              <a:gd name="connsiteY66" fmla="*/ 6511689 h 6862263"/>
              <a:gd name="connsiteX67" fmla="*/ 2772968 w 12191999"/>
              <a:gd name="connsiteY67" fmla="*/ 6515299 h 6862263"/>
              <a:gd name="connsiteX68" fmla="*/ 2757290 w 12191999"/>
              <a:gd name="connsiteY68" fmla="*/ 6515527 h 6862263"/>
              <a:gd name="connsiteX69" fmla="*/ 2747131 w 12191999"/>
              <a:gd name="connsiteY69" fmla="*/ 6518328 h 6862263"/>
              <a:gd name="connsiteX70" fmla="*/ 2708244 w 12191999"/>
              <a:gd name="connsiteY70" fmla="*/ 6545431 h 6862263"/>
              <a:gd name="connsiteX71" fmla="*/ 2703110 w 12191999"/>
              <a:gd name="connsiteY71" fmla="*/ 6549996 h 6862263"/>
              <a:gd name="connsiteX72" fmla="*/ 2710211 w 12191999"/>
              <a:gd name="connsiteY72" fmla="*/ 6548669 h 6862263"/>
              <a:gd name="connsiteX73" fmla="*/ 2753527 w 12191999"/>
              <a:gd name="connsiteY73" fmla="*/ 6528851 h 6862263"/>
              <a:gd name="connsiteX74" fmla="*/ 2763195 w 12191999"/>
              <a:gd name="connsiteY74" fmla="*/ 6525240 h 6862263"/>
              <a:gd name="connsiteX75" fmla="*/ 2779962 w 12191999"/>
              <a:gd name="connsiteY75" fmla="*/ 6520302 h 6862263"/>
              <a:gd name="connsiteX76" fmla="*/ 2788046 w 12191999"/>
              <a:gd name="connsiteY76" fmla="*/ 6520593 h 6862263"/>
              <a:gd name="connsiteX77" fmla="*/ 2780840 w 12191999"/>
              <a:gd name="connsiteY77" fmla="*/ 6528250 h 6862263"/>
              <a:gd name="connsiteX78" fmla="*/ 2793074 w 12191999"/>
              <a:gd name="connsiteY78" fmla="*/ 6522358 h 6862263"/>
              <a:gd name="connsiteX79" fmla="*/ 2813993 w 12191999"/>
              <a:gd name="connsiteY79" fmla="*/ 6511234 h 6862263"/>
              <a:gd name="connsiteX80" fmla="*/ 2838956 w 12191999"/>
              <a:gd name="connsiteY80" fmla="*/ 6500256 h 6862263"/>
              <a:gd name="connsiteX81" fmla="*/ 2856708 w 12191999"/>
              <a:gd name="connsiteY81" fmla="*/ 6496937 h 6862263"/>
              <a:gd name="connsiteX82" fmla="*/ 2869436 w 12191999"/>
              <a:gd name="connsiteY82" fmla="*/ 6491852 h 6862263"/>
              <a:gd name="connsiteX83" fmla="*/ 2917364 w 12191999"/>
              <a:gd name="connsiteY83" fmla="*/ 6468765 h 6862263"/>
              <a:gd name="connsiteX84" fmla="*/ 2916821 w 12191999"/>
              <a:gd name="connsiteY84" fmla="*/ 6467874 h 6862263"/>
              <a:gd name="connsiteX85" fmla="*/ 2917913 w 12191999"/>
              <a:gd name="connsiteY85" fmla="*/ 6463161 h 6862263"/>
              <a:gd name="connsiteX86" fmla="*/ 2945439 w 12191999"/>
              <a:gd name="connsiteY86" fmla="*/ 6449902 h 6862263"/>
              <a:gd name="connsiteX87" fmla="*/ 2962808 w 12191999"/>
              <a:gd name="connsiteY87" fmla="*/ 6439442 h 6862263"/>
              <a:gd name="connsiteX88" fmla="*/ 2964886 w 12191999"/>
              <a:gd name="connsiteY88" fmla="*/ 6436350 h 6862263"/>
              <a:gd name="connsiteX89" fmla="*/ 2958275 w 12191999"/>
              <a:gd name="connsiteY89" fmla="*/ 6438488 h 6862263"/>
              <a:gd name="connsiteX90" fmla="*/ 2930748 w 12191999"/>
              <a:gd name="connsiteY90" fmla="*/ 6451748 h 6862263"/>
              <a:gd name="connsiteX91" fmla="*/ 2920586 w 12191999"/>
              <a:gd name="connsiteY91" fmla="*/ 6454550 h 6862263"/>
              <a:gd name="connsiteX92" fmla="*/ 2925720 w 12191999"/>
              <a:gd name="connsiteY92" fmla="*/ 6449983 h 6862263"/>
              <a:gd name="connsiteX93" fmla="*/ 2959967 w 12191999"/>
              <a:gd name="connsiteY93" fmla="*/ 6428256 h 6862263"/>
              <a:gd name="connsiteX94" fmla="*/ 8517765 w 12191999"/>
              <a:gd name="connsiteY94" fmla="*/ 6419896 h 6862263"/>
              <a:gd name="connsiteX95" fmla="*/ 8506834 w 12191999"/>
              <a:gd name="connsiteY95" fmla="*/ 6428485 h 6862263"/>
              <a:gd name="connsiteX96" fmla="*/ 8509152 w 12191999"/>
              <a:gd name="connsiteY96" fmla="*/ 6436550 h 6862263"/>
              <a:gd name="connsiteX97" fmla="*/ 8516650 w 12191999"/>
              <a:gd name="connsiteY97" fmla="*/ 6431008 h 6862263"/>
              <a:gd name="connsiteX98" fmla="*/ 8517765 w 12191999"/>
              <a:gd name="connsiteY98" fmla="*/ 6419896 h 6862263"/>
              <a:gd name="connsiteX99" fmla="*/ 3088984 w 12191999"/>
              <a:gd name="connsiteY99" fmla="*/ 6393313 h 6862263"/>
              <a:gd name="connsiteX100" fmla="*/ 3072708 w 12191999"/>
              <a:gd name="connsiteY100" fmla="*/ 6399061 h 6862263"/>
              <a:gd name="connsiteX101" fmla="*/ 2982653 w 12191999"/>
              <a:gd name="connsiteY101" fmla="*/ 6444217 h 6862263"/>
              <a:gd name="connsiteX102" fmla="*/ 3026305 w 12191999"/>
              <a:gd name="connsiteY102" fmla="*/ 6424660 h 6862263"/>
              <a:gd name="connsiteX103" fmla="*/ 3044656 w 12191999"/>
              <a:gd name="connsiteY103" fmla="*/ 6415820 h 6862263"/>
              <a:gd name="connsiteX104" fmla="*/ 3066445 w 12191999"/>
              <a:gd name="connsiteY104" fmla="*/ 6406746 h 6862263"/>
              <a:gd name="connsiteX105" fmla="*/ 3074677 w 12191999"/>
              <a:gd name="connsiteY105" fmla="*/ 6402299 h 6862263"/>
              <a:gd name="connsiteX106" fmla="*/ 3088984 w 12191999"/>
              <a:gd name="connsiteY106" fmla="*/ 6393313 h 6862263"/>
              <a:gd name="connsiteX107" fmla="*/ 3029131 w 12191999"/>
              <a:gd name="connsiteY107" fmla="*/ 6339848 h 6862263"/>
              <a:gd name="connsiteX108" fmla="*/ 3023165 w 12191999"/>
              <a:gd name="connsiteY108" fmla="*/ 6341414 h 6862263"/>
              <a:gd name="connsiteX109" fmla="*/ 2992277 w 12191999"/>
              <a:gd name="connsiteY109" fmla="*/ 6352663 h 6862263"/>
              <a:gd name="connsiteX110" fmla="*/ 2990042 w 12191999"/>
              <a:gd name="connsiteY110" fmla="*/ 6354123 h 6862263"/>
              <a:gd name="connsiteX111" fmla="*/ 2914065 w 12191999"/>
              <a:gd name="connsiteY111" fmla="*/ 6391768 h 6862263"/>
              <a:gd name="connsiteX112" fmla="*/ 2880419 w 12191999"/>
              <a:gd name="connsiteY112" fmla="*/ 6407975 h 6862263"/>
              <a:gd name="connsiteX113" fmla="*/ 2830882 w 12191999"/>
              <a:gd name="connsiteY113" fmla="*/ 6437069 h 6862263"/>
              <a:gd name="connsiteX114" fmla="*/ 2823290 w 12191999"/>
              <a:gd name="connsiteY114" fmla="*/ 6437588 h 6862263"/>
              <a:gd name="connsiteX115" fmla="*/ 2815242 w 12191999"/>
              <a:gd name="connsiteY115" fmla="*/ 6439480 h 6862263"/>
              <a:gd name="connsiteX116" fmla="*/ 2794676 w 12191999"/>
              <a:gd name="connsiteY116" fmla="*/ 6449386 h 6862263"/>
              <a:gd name="connsiteX117" fmla="*/ 2789150 w 12191999"/>
              <a:gd name="connsiteY117" fmla="*/ 6452987 h 6862263"/>
              <a:gd name="connsiteX118" fmla="*/ 2766649 w 12191999"/>
              <a:gd name="connsiteY118" fmla="*/ 6468011 h 6862263"/>
              <a:gd name="connsiteX119" fmla="*/ 2746222 w 12191999"/>
              <a:gd name="connsiteY119" fmla="*/ 6479942 h 6862263"/>
              <a:gd name="connsiteX120" fmla="*/ 2721287 w 12191999"/>
              <a:gd name="connsiteY120" fmla="*/ 6489338 h 6862263"/>
              <a:gd name="connsiteX121" fmla="*/ 2703844 w 12191999"/>
              <a:gd name="connsiteY121" fmla="*/ 6493140 h 6862263"/>
              <a:gd name="connsiteX122" fmla="*/ 2694901 w 12191999"/>
              <a:gd name="connsiteY122" fmla="*/ 6497447 h 6862263"/>
              <a:gd name="connsiteX123" fmla="*/ 2643886 w 12191999"/>
              <a:gd name="connsiteY123" fmla="*/ 6524114 h 6862263"/>
              <a:gd name="connsiteX124" fmla="*/ 2639522 w 12191999"/>
              <a:gd name="connsiteY124" fmla="*/ 6527330 h 6862263"/>
              <a:gd name="connsiteX125" fmla="*/ 2638183 w 12191999"/>
              <a:gd name="connsiteY125" fmla="*/ 6529891 h 6862263"/>
              <a:gd name="connsiteX126" fmla="*/ 2633627 w 12191999"/>
              <a:gd name="connsiteY126" fmla="*/ 6533229 h 6862263"/>
              <a:gd name="connsiteX127" fmla="*/ 2633619 w 12191999"/>
              <a:gd name="connsiteY127" fmla="*/ 6533244 h 6862263"/>
              <a:gd name="connsiteX128" fmla="*/ 2637170 w 12191999"/>
              <a:gd name="connsiteY128" fmla="*/ 6532580 h 6862263"/>
              <a:gd name="connsiteX129" fmla="*/ 2649894 w 12191999"/>
              <a:gd name="connsiteY129" fmla="*/ 6527496 h 6862263"/>
              <a:gd name="connsiteX130" fmla="*/ 2647330 w 12191999"/>
              <a:gd name="connsiteY130" fmla="*/ 6529778 h 6862263"/>
              <a:gd name="connsiteX131" fmla="*/ 2518813 w 12191999"/>
              <a:gd name="connsiteY131" fmla="*/ 6589701 h 6862263"/>
              <a:gd name="connsiteX132" fmla="*/ 2526489 w 12191999"/>
              <a:gd name="connsiteY132" fmla="*/ 6586835 h 6862263"/>
              <a:gd name="connsiteX133" fmla="*/ 2543255 w 12191999"/>
              <a:gd name="connsiteY133" fmla="*/ 6581897 h 6862263"/>
              <a:gd name="connsiteX134" fmla="*/ 2551340 w 12191999"/>
              <a:gd name="connsiteY134" fmla="*/ 6582188 h 6862263"/>
              <a:gd name="connsiteX135" fmla="*/ 2549354 w 12191999"/>
              <a:gd name="connsiteY135" fmla="*/ 6584298 h 6862263"/>
              <a:gd name="connsiteX136" fmla="*/ 2571246 w 12191999"/>
              <a:gd name="connsiteY136" fmla="*/ 6573753 h 6862263"/>
              <a:gd name="connsiteX137" fmla="*/ 2645147 w 12191999"/>
              <a:gd name="connsiteY137" fmla="*/ 6539202 h 6862263"/>
              <a:gd name="connsiteX138" fmla="*/ 2654323 w 12191999"/>
              <a:gd name="connsiteY138" fmla="*/ 6534781 h 6862263"/>
              <a:gd name="connsiteX139" fmla="*/ 2726747 w 12191999"/>
              <a:gd name="connsiteY139" fmla="*/ 6497802 h 6862263"/>
              <a:gd name="connsiteX140" fmla="*/ 2774105 w 12191999"/>
              <a:gd name="connsiteY140" fmla="*/ 6478129 h 6862263"/>
              <a:gd name="connsiteX141" fmla="*/ 2817419 w 12191999"/>
              <a:gd name="connsiteY141" fmla="*/ 6458310 h 6862263"/>
              <a:gd name="connsiteX142" fmla="*/ 2855705 w 12191999"/>
              <a:gd name="connsiteY142" fmla="*/ 6436731 h 6862263"/>
              <a:gd name="connsiteX143" fmla="*/ 2958333 w 12191999"/>
              <a:gd name="connsiteY143" fmla="*/ 6377877 h 6862263"/>
              <a:gd name="connsiteX144" fmla="*/ 3019506 w 12191999"/>
              <a:gd name="connsiteY144" fmla="*/ 6348408 h 6862263"/>
              <a:gd name="connsiteX145" fmla="*/ 3031249 w 12191999"/>
              <a:gd name="connsiteY145" fmla="*/ 6341705 h 6862263"/>
              <a:gd name="connsiteX146" fmla="*/ 3029131 w 12191999"/>
              <a:gd name="connsiteY146" fmla="*/ 6339848 h 6862263"/>
              <a:gd name="connsiteX147" fmla="*/ 10576315 w 12191999"/>
              <a:gd name="connsiteY147" fmla="*/ 5979725 h 6862263"/>
              <a:gd name="connsiteX148" fmla="*/ 10558932 w 12191999"/>
              <a:gd name="connsiteY148" fmla="*/ 5986045 h 6862263"/>
              <a:gd name="connsiteX149" fmla="*/ 10565400 w 12191999"/>
              <a:gd name="connsiteY149" fmla="*/ 5988736 h 6862263"/>
              <a:gd name="connsiteX150" fmla="*/ 10615365 w 12191999"/>
              <a:gd name="connsiteY150" fmla="*/ 6004390 h 6862263"/>
              <a:gd name="connsiteX151" fmla="*/ 10676006 w 12191999"/>
              <a:gd name="connsiteY151" fmla="*/ 6019672 h 6862263"/>
              <a:gd name="connsiteX152" fmla="*/ 10691621 w 12191999"/>
              <a:gd name="connsiteY152" fmla="*/ 6024565 h 6862263"/>
              <a:gd name="connsiteX153" fmla="*/ 10708215 w 12191999"/>
              <a:gd name="connsiteY153" fmla="*/ 6026977 h 6862263"/>
              <a:gd name="connsiteX154" fmla="*/ 10652658 w 12191999"/>
              <a:gd name="connsiteY154" fmla="*/ 6007713 h 6862263"/>
              <a:gd name="connsiteX155" fmla="*/ 10582142 w 12191999"/>
              <a:gd name="connsiteY155" fmla="*/ 5981904 h 6862263"/>
              <a:gd name="connsiteX156" fmla="*/ 10339566 w 12191999"/>
              <a:gd name="connsiteY156" fmla="*/ 5904405 h 6862263"/>
              <a:gd name="connsiteX157" fmla="*/ 10348400 w 12191999"/>
              <a:gd name="connsiteY157" fmla="*/ 5910367 h 6862263"/>
              <a:gd name="connsiteX158" fmla="*/ 10359500 w 12191999"/>
              <a:gd name="connsiteY158" fmla="*/ 5917116 h 6862263"/>
              <a:gd name="connsiteX159" fmla="*/ 10359710 w 12191999"/>
              <a:gd name="connsiteY159" fmla="*/ 5922894 h 6862263"/>
              <a:gd name="connsiteX160" fmla="*/ 10365867 w 12191999"/>
              <a:gd name="connsiteY160" fmla="*/ 5925293 h 6862263"/>
              <a:gd name="connsiteX161" fmla="*/ 10384602 w 12191999"/>
              <a:gd name="connsiteY161" fmla="*/ 5931163 h 6862263"/>
              <a:gd name="connsiteX162" fmla="*/ 10418957 w 12191999"/>
              <a:gd name="connsiteY162" fmla="*/ 5941925 h 6862263"/>
              <a:gd name="connsiteX163" fmla="*/ 10429033 w 12191999"/>
              <a:gd name="connsiteY163" fmla="*/ 5944712 h 6862263"/>
              <a:gd name="connsiteX164" fmla="*/ 10405382 w 12191999"/>
              <a:gd name="connsiteY164" fmla="*/ 5928241 h 6862263"/>
              <a:gd name="connsiteX165" fmla="*/ 10401959 w 12191999"/>
              <a:gd name="connsiteY165" fmla="*/ 5925392 h 6862263"/>
              <a:gd name="connsiteX166" fmla="*/ 10385717 w 12191999"/>
              <a:gd name="connsiteY166" fmla="*/ 5922804 h 6862263"/>
              <a:gd name="connsiteX167" fmla="*/ 10363217 w 12191999"/>
              <a:gd name="connsiteY167" fmla="*/ 5914245 h 6862263"/>
              <a:gd name="connsiteX168" fmla="*/ 10019008 w 12191999"/>
              <a:gd name="connsiteY168" fmla="*/ 5870503 h 6862263"/>
              <a:gd name="connsiteX169" fmla="*/ 10017196 w 12191999"/>
              <a:gd name="connsiteY169" fmla="*/ 5870634 h 6862263"/>
              <a:gd name="connsiteX170" fmla="*/ 10023863 w 12191999"/>
              <a:gd name="connsiteY170" fmla="*/ 5881794 h 6862263"/>
              <a:gd name="connsiteX171" fmla="*/ 10056111 w 12191999"/>
              <a:gd name="connsiteY171" fmla="*/ 5903077 h 6862263"/>
              <a:gd name="connsiteX172" fmla="*/ 10079459 w 12191999"/>
              <a:gd name="connsiteY172" fmla="*/ 5912454 h 6862263"/>
              <a:gd name="connsiteX173" fmla="*/ 10093007 w 12191999"/>
              <a:gd name="connsiteY173" fmla="*/ 5921478 h 6862263"/>
              <a:gd name="connsiteX174" fmla="*/ 10153505 w 12191999"/>
              <a:gd name="connsiteY174" fmla="*/ 5938652 h 6862263"/>
              <a:gd name="connsiteX175" fmla="*/ 10166976 w 12191999"/>
              <a:gd name="connsiteY175" fmla="*/ 5940086 h 6862263"/>
              <a:gd name="connsiteX176" fmla="*/ 10114214 w 12191999"/>
              <a:gd name="connsiteY176" fmla="*/ 5922627 h 6862263"/>
              <a:gd name="connsiteX177" fmla="*/ 10114542 w 12191999"/>
              <a:gd name="connsiteY177" fmla="*/ 5921799 h 6862263"/>
              <a:gd name="connsiteX178" fmla="*/ 10167631 w 12191999"/>
              <a:gd name="connsiteY178" fmla="*/ 5938432 h 6862263"/>
              <a:gd name="connsiteX179" fmla="*/ 10217597 w 12191999"/>
              <a:gd name="connsiteY179" fmla="*/ 5954086 h 6862263"/>
              <a:gd name="connsiteX180" fmla="*/ 10230414 w 12191999"/>
              <a:gd name="connsiteY180" fmla="*/ 5957173 h 6862263"/>
              <a:gd name="connsiteX181" fmla="*/ 10247662 w 12191999"/>
              <a:gd name="connsiteY181" fmla="*/ 5957932 h 6862263"/>
              <a:gd name="connsiteX182" fmla="*/ 10272971 w 12191999"/>
              <a:gd name="connsiteY182" fmla="*/ 5964933 h 6862263"/>
              <a:gd name="connsiteX183" fmla="*/ 10294504 w 12191999"/>
              <a:gd name="connsiteY183" fmla="*/ 5972609 h 6862263"/>
              <a:gd name="connsiteX184" fmla="*/ 10306995 w 12191999"/>
              <a:gd name="connsiteY184" fmla="*/ 5976521 h 6862263"/>
              <a:gd name="connsiteX185" fmla="*/ 10298934 w 12191999"/>
              <a:gd name="connsiteY185" fmla="*/ 5970280 h 6862263"/>
              <a:gd name="connsiteX186" fmla="*/ 10306489 w 12191999"/>
              <a:gd name="connsiteY186" fmla="*/ 5968931 h 6862263"/>
              <a:gd name="connsiteX187" fmla="*/ 10323083 w 12191999"/>
              <a:gd name="connsiteY187" fmla="*/ 5971342 h 6862263"/>
              <a:gd name="connsiteX188" fmla="*/ 10332779 w 12191999"/>
              <a:gd name="connsiteY188" fmla="*/ 5973452 h 6862263"/>
              <a:gd name="connsiteX189" fmla="*/ 10376826 w 12191999"/>
              <a:gd name="connsiteY189" fmla="*/ 5986322 h 6862263"/>
              <a:gd name="connsiteX190" fmla="*/ 10383725 w 12191999"/>
              <a:gd name="connsiteY190" fmla="*/ 5986625 h 6862263"/>
              <a:gd name="connsiteX191" fmla="*/ 10378132 w 12191999"/>
              <a:gd name="connsiteY191" fmla="*/ 5983016 h 6862263"/>
              <a:gd name="connsiteX192" fmla="*/ 10337028 w 12191999"/>
              <a:gd name="connsiteY192" fmla="*/ 5962707 h 6862263"/>
              <a:gd name="connsiteX193" fmla="*/ 10327006 w 12191999"/>
              <a:gd name="connsiteY193" fmla="*/ 5961424 h 6862263"/>
              <a:gd name="connsiteX194" fmla="*/ 10312227 w 12191999"/>
              <a:gd name="connsiteY194" fmla="*/ 5963295 h 6862263"/>
              <a:gd name="connsiteX195" fmla="*/ 10302530 w 12191999"/>
              <a:gd name="connsiteY195" fmla="*/ 5961188 h 6862263"/>
              <a:gd name="connsiteX196" fmla="*/ 10269161 w 12191999"/>
              <a:gd name="connsiteY196" fmla="*/ 5947946 h 6862263"/>
              <a:gd name="connsiteX197" fmla="*/ 10247628 w 12191999"/>
              <a:gd name="connsiteY197" fmla="*/ 5940271 h 6862263"/>
              <a:gd name="connsiteX198" fmla="*/ 10233504 w 12191999"/>
              <a:gd name="connsiteY198" fmla="*/ 5940491 h 6862263"/>
              <a:gd name="connsiteX199" fmla="*/ 10208521 w 12191999"/>
              <a:gd name="connsiteY199" fmla="*/ 5932663 h 6862263"/>
              <a:gd name="connsiteX200" fmla="*/ 10203909 w 12191999"/>
              <a:gd name="connsiteY200" fmla="*/ 5926573 h 6862263"/>
              <a:gd name="connsiteX201" fmla="*/ 10189275 w 12191999"/>
              <a:gd name="connsiteY201" fmla="*/ 5919202 h 6862263"/>
              <a:gd name="connsiteX202" fmla="*/ 10171193 w 12191999"/>
              <a:gd name="connsiteY202" fmla="*/ 5911679 h 6862263"/>
              <a:gd name="connsiteX203" fmla="*/ 10144902 w 12191999"/>
              <a:gd name="connsiteY203" fmla="*/ 5907158 h 6862263"/>
              <a:gd name="connsiteX204" fmla="*/ 10098568 w 12191999"/>
              <a:gd name="connsiteY204" fmla="*/ 5900073 h 6862263"/>
              <a:gd name="connsiteX205" fmla="*/ 10077361 w 12191999"/>
              <a:gd name="connsiteY205" fmla="*/ 5891571 h 6862263"/>
              <a:gd name="connsiteX206" fmla="*/ 10053686 w 12191999"/>
              <a:gd name="connsiteY206" fmla="*/ 5880438 h 6862263"/>
              <a:gd name="connsiteX207" fmla="*/ 10019008 w 12191999"/>
              <a:gd name="connsiteY207" fmla="*/ 5870503 h 6862263"/>
              <a:gd name="connsiteX208" fmla="*/ 64840 w 12191999"/>
              <a:gd name="connsiteY208" fmla="*/ 5311181 h 6862263"/>
              <a:gd name="connsiteX209" fmla="*/ 20163 w 12191999"/>
              <a:gd name="connsiteY209" fmla="*/ 5329725 h 6862263"/>
              <a:gd name="connsiteX210" fmla="*/ 4119 w 12191999"/>
              <a:gd name="connsiteY210" fmla="*/ 5335708 h 6862263"/>
              <a:gd name="connsiteX211" fmla="*/ 5301 w 12191999"/>
              <a:gd name="connsiteY211" fmla="*/ 5332560 h 6862263"/>
              <a:gd name="connsiteX212" fmla="*/ 7652 w 12191999"/>
              <a:gd name="connsiteY212" fmla="*/ 5331396 h 6862263"/>
              <a:gd name="connsiteX213" fmla="*/ 13269 w 12191999"/>
              <a:gd name="connsiteY213" fmla="*/ 5327307 h 6862263"/>
              <a:gd name="connsiteX214" fmla="*/ 6834 w 12191999"/>
              <a:gd name="connsiteY214" fmla="*/ 5328474 h 6862263"/>
              <a:gd name="connsiteX215" fmla="*/ 7119 w 12191999"/>
              <a:gd name="connsiteY215" fmla="*/ 5327715 h 6862263"/>
              <a:gd name="connsiteX216" fmla="*/ 17937 w 12191999"/>
              <a:gd name="connsiteY216" fmla="*/ 5323680 h 6862263"/>
              <a:gd name="connsiteX217" fmla="*/ 64840 w 12191999"/>
              <a:gd name="connsiteY217" fmla="*/ 5311181 h 6862263"/>
              <a:gd name="connsiteX218" fmla="*/ 894790 w 12191999"/>
              <a:gd name="connsiteY218" fmla="*/ 5274717 h 6862263"/>
              <a:gd name="connsiteX219" fmla="*/ 1182380 w 12191999"/>
              <a:gd name="connsiteY219" fmla="*/ 5274717 h 6862263"/>
              <a:gd name="connsiteX220" fmla="*/ 1166602 w 12191999"/>
              <a:gd name="connsiteY220" fmla="*/ 5278106 h 6862263"/>
              <a:gd name="connsiteX221" fmla="*/ 966025 w 12191999"/>
              <a:gd name="connsiteY221" fmla="*/ 5308118 h 6862263"/>
              <a:gd name="connsiteX222" fmla="*/ 925871 w 12191999"/>
              <a:gd name="connsiteY222" fmla="*/ 5295229 h 6862263"/>
              <a:gd name="connsiteX223" fmla="*/ 911090 w 12191999"/>
              <a:gd name="connsiteY223" fmla="*/ 5280773 h 6862263"/>
              <a:gd name="connsiteX224" fmla="*/ 791395 w 12191999"/>
              <a:gd name="connsiteY224" fmla="*/ 5274717 h 6862263"/>
              <a:gd name="connsiteX225" fmla="*/ 893130 w 12191999"/>
              <a:gd name="connsiteY225" fmla="*/ 5274717 h 6862263"/>
              <a:gd name="connsiteX226" fmla="*/ 876010 w 12191999"/>
              <a:gd name="connsiteY226" fmla="*/ 5275544 h 6862263"/>
              <a:gd name="connsiteX227" fmla="*/ 854933 w 12191999"/>
              <a:gd name="connsiteY227" fmla="*/ 5282159 h 6862263"/>
              <a:gd name="connsiteX228" fmla="*/ 801383 w 12191999"/>
              <a:gd name="connsiteY228" fmla="*/ 5286425 h 6862263"/>
              <a:gd name="connsiteX229" fmla="*/ 2494805 w 12191999"/>
              <a:gd name="connsiteY229" fmla="*/ 5274616 h 6862263"/>
              <a:gd name="connsiteX230" fmla="*/ 2494420 w 12191999"/>
              <a:gd name="connsiteY230" fmla="*/ 5274717 h 6862263"/>
              <a:gd name="connsiteX231" fmla="*/ 2494856 w 12191999"/>
              <a:gd name="connsiteY231" fmla="*/ 5274717 h 6862263"/>
              <a:gd name="connsiteX232" fmla="*/ 2650953 w 12191999"/>
              <a:gd name="connsiteY232" fmla="*/ 5254872 h 6862263"/>
              <a:gd name="connsiteX233" fmla="*/ 2638485 w 12191999"/>
              <a:gd name="connsiteY233" fmla="*/ 5257062 h 6862263"/>
              <a:gd name="connsiteX234" fmla="*/ 2621968 w 12191999"/>
              <a:gd name="connsiteY234" fmla="*/ 5261912 h 6862263"/>
              <a:gd name="connsiteX235" fmla="*/ 2604375 w 12191999"/>
              <a:gd name="connsiteY235" fmla="*/ 5263865 h 6862263"/>
              <a:gd name="connsiteX236" fmla="*/ 2582763 w 12191999"/>
              <a:gd name="connsiteY236" fmla="*/ 5264855 h 6862263"/>
              <a:gd name="connsiteX237" fmla="*/ 2551957 w 12191999"/>
              <a:gd name="connsiteY237" fmla="*/ 5270687 h 6862263"/>
              <a:gd name="connsiteX238" fmla="*/ 2538237 w 12191999"/>
              <a:gd name="connsiteY238" fmla="*/ 5274717 h 6862263"/>
              <a:gd name="connsiteX239" fmla="*/ 2611193 w 12191999"/>
              <a:gd name="connsiteY239" fmla="*/ 5274717 h 6862263"/>
              <a:gd name="connsiteX240" fmla="*/ 2631793 w 12191999"/>
              <a:gd name="connsiteY240" fmla="*/ 5268667 h 6862263"/>
              <a:gd name="connsiteX241" fmla="*/ 2646881 w 12191999"/>
              <a:gd name="connsiteY241" fmla="*/ 5259952 h 6862263"/>
              <a:gd name="connsiteX242" fmla="*/ 2650953 w 12191999"/>
              <a:gd name="connsiteY242" fmla="*/ 5254872 h 6862263"/>
              <a:gd name="connsiteX243" fmla="*/ 2475231 w 12191999"/>
              <a:gd name="connsiteY243" fmla="*/ 5251439 h 6862263"/>
              <a:gd name="connsiteX244" fmla="*/ 2457639 w 12191999"/>
              <a:gd name="connsiteY244" fmla="*/ 5253391 h 6862263"/>
              <a:gd name="connsiteX245" fmla="*/ 2418218 w 12191999"/>
              <a:gd name="connsiteY245" fmla="*/ 5265637 h 6862263"/>
              <a:gd name="connsiteX246" fmla="*/ 2381957 w 12191999"/>
              <a:gd name="connsiteY246" fmla="*/ 5274717 h 6862263"/>
              <a:gd name="connsiteX247" fmla="*/ 2403701 w 12191999"/>
              <a:gd name="connsiteY247" fmla="*/ 5274717 h 6862263"/>
              <a:gd name="connsiteX248" fmla="*/ 2406570 w 12191999"/>
              <a:gd name="connsiteY248" fmla="*/ 5273744 h 6862263"/>
              <a:gd name="connsiteX249" fmla="*/ 2446214 w 12191999"/>
              <a:gd name="connsiteY249" fmla="*/ 5262103 h 6862263"/>
              <a:gd name="connsiteX250" fmla="*/ 2475231 w 12191999"/>
              <a:gd name="connsiteY250" fmla="*/ 5251439 h 6862263"/>
              <a:gd name="connsiteX251" fmla="*/ 2537120 w 12191999"/>
              <a:gd name="connsiteY251" fmla="*/ 5250404 h 6862263"/>
              <a:gd name="connsiteX252" fmla="*/ 2519526 w 12191999"/>
              <a:gd name="connsiteY252" fmla="*/ 5252357 h 6862263"/>
              <a:gd name="connsiteX253" fmla="*/ 2493454 w 12191999"/>
              <a:gd name="connsiteY253" fmla="*/ 5261085 h 6862263"/>
              <a:gd name="connsiteX254" fmla="*/ 2465463 w 12191999"/>
              <a:gd name="connsiteY254" fmla="*/ 5269573 h 6862263"/>
              <a:gd name="connsiteX255" fmla="*/ 2451252 w 12191999"/>
              <a:gd name="connsiteY255" fmla="*/ 5274717 h 6862263"/>
              <a:gd name="connsiteX256" fmla="*/ 2487165 w 12191999"/>
              <a:gd name="connsiteY256" fmla="*/ 5274717 h 6862263"/>
              <a:gd name="connsiteX257" fmla="*/ 2504001 w 12191999"/>
              <a:gd name="connsiteY257" fmla="*/ 5269772 h 6862263"/>
              <a:gd name="connsiteX258" fmla="*/ 2532658 w 12191999"/>
              <a:gd name="connsiteY258" fmla="*/ 5258144 h 6862263"/>
              <a:gd name="connsiteX259" fmla="*/ 2537120 w 12191999"/>
              <a:gd name="connsiteY259" fmla="*/ 5250404 h 6862263"/>
              <a:gd name="connsiteX260" fmla="*/ 12121713 w 12191999"/>
              <a:gd name="connsiteY260" fmla="*/ 4488803 h 6862263"/>
              <a:gd name="connsiteX261" fmla="*/ 12170237 w 12191999"/>
              <a:gd name="connsiteY261" fmla="*/ 4494595 h 6862263"/>
              <a:gd name="connsiteX262" fmla="*/ 12181631 w 12191999"/>
              <a:gd name="connsiteY262" fmla="*/ 4497066 h 6862263"/>
              <a:gd name="connsiteX263" fmla="*/ 12182045 w 12191999"/>
              <a:gd name="connsiteY263" fmla="*/ 4497775 h 6862263"/>
              <a:gd name="connsiteX264" fmla="*/ 12175485 w 12191999"/>
              <a:gd name="connsiteY264" fmla="*/ 4497522 h 6862263"/>
              <a:gd name="connsiteX265" fmla="*/ 12181751 w 12191999"/>
              <a:gd name="connsiteY265" fmla="*/ 4500777 h 6862263"/>
              <a:gd name="connsiteX266" fmla="*/ 12184279 w 12191999"/>
              <a:gd name="connsiteY266" fmla="*/ 4501596 h 6862263"/>
              <a:gd name="connsiteX267" fmla="*/ 12186000 w 12191999"/>
              <a:gd name="connsiteY267" fmla="*/ 4504540 h 6862263"/>
              <a:gd name="connsiteX268" fmla="*/ 12169103 w 12191999"/>
              <a:gd name="connsiteY268" fmla="*/ 4500874 h 6862263"/>
              <a:gd name="connsiteX269" fmla="*/ 876673 w 12191999"/>
              <a:gd name="connsiteY269" fmla="*/ 3885790 h 6862263"/>
              <a:gd name="connsiteX270" fmla="*/ 864447 w 12191999"/>
              <a:gd name="connsiteY270" fmla="*/ 3892314 h 6862263"/>
              <a:gd name="connsiteX271" fmla="*/ 830142 w 12191999"/>
              <a:gd name="connsiteY271" fmla="*/ 3898578 h 6862263"/>
              <a:gd name="connsiteX272" fmla="*/ 819914 w 12191999"/>
              <a:gd name="connsiteY272" fmla="*/ 3900633 h 6862263"/>
              <a:gd name="connsiteX273" fmla="*/ 787235 w 12191999"/>
              <a:gd name="connsiteY273" fmla="*/ 3911264 h 6862263"/>
              <a:gd name="connsiteX274" fmla="*/ 738963 w 12191999"/>
              <a:gd name="connsiteY274" fmla="*/ 3928083 h 6862263"/>
              <a:gd name="connsiteX275" fmla="*/ 755468 w 12191999"/>
              <a:gd name="connsiteY275" fmla="*/ 3915807 h 6862263"/>
              <a:gd name="connsiteX276" fmla="*/ 828512 w 12191999"/>
              <a:gd name="connsiteY276" fmla="*/ 3894210 h 6862263"/>
              <a:gd name="connsiteX277" fmla="*/ 876673 w 12191999"/>
              <a:gd name="connsiteY277" fmla="*/ 3885790 h 6862263"/>
              <a:gd name="connsiteX278" fmla="*/ 1086112 w 12191999"/>
              <a:gd name="connsiteY278" fmla="*/ 3551225 h 6862263"/>
              <a:gd name="connsiteX279" fmla="*/ 1070165 w 12191999"/>
              <a:gd name="connsiteY279" fmla="*/ 3556707 h 6862263"/>
              <a:gd name="connsiteX280" fmla="*/ 1065774 w 12191999"/>
              <a:gd name="connsiteY280" fmla="*/ 3558022 h 6862263"/>
              <a:gd name="connsiteX281" fmla="*/ 1067998 w 12191999"/>
              <a:gd name="connsiteY281" fmla="*/ 3556835 h 6862263"/>
              <a:gd name="connsiteX282" fmla="*/ 11710658 w 12191999"/>
              <a:gd name="connsiteY282" fmla="*/ 3193036 h 6862263"/>
              <a:gd name="connsiteX283" fmla="*/ 11738727 w 12191999"/>
              <a:gd name="connsiteY283" fmla="*/ 3196097 h 6862263"/>
              <a:gd name="connsiteX284" fmla="*/ 11814667 w 12191999"/>
              <a:gd name="connsiteY284" fmla="*/ 3207217 h 6862263"/>
              <a:gd name="connsiteX285" fmla="*/ 11833125 w 12191999"/>
              <a:gd name="connsiteY285" fmla="*/ 3217034 h 6862263"/>
              <a:gd name="connsiteX286" fmla="*/ 11782494 w 12191999"/>
              <a:gd name="connsiteY286" fmla="*/ 3207169 h 6862263"/>
              <a:gd name="connsiteX287" fmla="*/ 11748349 w 12191999"/>
              <a:gd name="connsiteY287" fmla="*/ 3201238 h 6862263"/>
              <a:gd name="connsiteX288" fmla="*/ 11737885 w 12191999"/>
              <a:gd name="connsiteY288" fmla="*/ 3200637 h 6862263"/>
              <a:gd name="connsiteX289" fmla="*/ 11702902 w 12191999"/>
              <a:gd name="connsiteY289" fmla="*/ 3199245 h 6862263"/>
              <a:gd name="connsiteX290" fmla="*/ 11689680 w 12191999"/>
              <a:gd name="connsiteY290" fmla="*/ 3194511 h 6862263"/>
              <a:gd name="connsiteX291" fmla="*/ 11710658 w 12191999"/>
              <a:gd name="connsiteY291" fmla="*/ 3193036 h 6862263"/>
              <a:gd name="connsiteX292" fmla="*/ 1109866 w 12191999"/>
              <a:gd name="connsiteY292" fmla="*/ 3130672 h 6862263"/>
              <a:gd name="connsiteX293" fmla="*/ 1106424 w 12191999"/>
              <a:gd name="connsiteY293" fmla="*/ 3131992 h 6862263"/>
              <a:gd name="connsiteX294" fmla="*/ 1102683 w 12191999"/>
              <a:gd name="connsiteY294" fmla="*/ 3133194 h 6862263"/>
              <a:gd name="connsiteX295" fmla="*/ 1102747 w 12191999"/>
              <a:gd name="connsiteY295" fmla="*/ 3132547 h 6862263"/>
              <a:gd name="connsiteX296" fmla="*/ 1103862 w 12191999"/>
              <a:gd name="connsiteY296" fmla="*/ 3132228 h 6862263"/>
              <a:gd name="connsiteX297" fmla="*/ 1362113 w 12191999"/>
              <a:gd name="connsiteY297" fmla="*/ 3048746 h 6862263"/>
              <a:gd name="connsiteX298" fmla="*/ 1360992 w 12191999"/>
              <a:gd name="connsiteY298" fmla="*/ 3049452 h 6862263"/>
              <a:gd name="connsiteX299" fmla="*/ 1360594 w 12191999"/>
              <a:gd name="connsiteY299" fmla="*/ 3049809 h 6862263"/>
              <a:gd name="connsiteX300" fmla="*/ 1357665 w 12191999"/>
              <a:gd name="connsiteY300" fmla="*/ 3050359 h 6862263"/>
              <a:gd name="connsiteX301" fmla="*/ 1360809 w 12191999"/>
              <a:gd name="connsiteY301" fmla="*/ 3048919 h 6862263"/>
              <a:gd name="connsiteX302" fmla="*/ 1362113 w 12191999"/>
              <a:gd name="connsiteY302" fmla="*/ 3048746 h 6862263"/>
              <a:gd name="connsiteX303" fmla="*/ 10803423 w 12191999"/>
              <a:gd name="connsiteY303" fmla="*/ 2893359 h 6862263"/>
              <a:gd name="connsiteX304" fmla="*/ 10822300 w 12191999"/>
              <a:gd name="connsiteY304" fmla="*/ 2896366 h 6862263"/>
              <a:gd name="connsiteX305" fmla="*/ 10824707 w 12191999"/>
              <a:gd name="connsiteY305" fmla="*/ 2897229 h 6862263"/>
              <a:gd name="connsiteX306" fmla="*/ 10820138 w 12191999"/>
              <a:gd name="connsiteY306" fmla="*/ 2896543 h 6862263"/>
              <a:gd name="connsiteX307" fmla="*/ 11423967 w 12191999"/>
              <a:gd name="connsiteY307" fmla="*/ 2893358 h 6862263"/>
              <a:gd name="connsiteX308" fmla="*/ 11442844 w 12191999"/>
              <a:gd name="connsiteY308" fmla="*/ 2896365 h 6862263"/>
              <a:gd name="connsiteX309" fmla="*/ 11445251 w 12191999"/>
              <a:gd name="connsiteY309" fmla="*/ 2897228 h 6862263"/>
              <a:gd name="connsiteX310" fmla="*/ 11440682 w 12191999"/>
              <a:gd name="connsiteY310" fmla="*/ 2896542 h 6862263"/>
              <a:gd name="connsiteX311" fmla="*/ 10998093 w 12191999"/>
              <a:gd name="connsiteY311" fmla="*/ 2862022 h 6862263"/>
              <a:gd name="connsiteX312" fmla="*/ 10984005 w 12191999"/>
              <a:gd name="connsiteY312" fmla="*/ 2864467 h 6862263"/>
              <a:gd name="connsiteX313" fmla="*/ 11000753 w 12191999"/>
              <a:gd name="connsiteY313" fmla="*/ 2875417 h 6862263"/>
              <a:gd name="connsiteX314" fmla="*/ 11005312 w 12191999"/>
              <a:gd name="connsiteY314" fmla="*/ 2880680 h 6862263"/>
              <a:gd name="connsiteX315" fmla="*/ 11029381 w 12191999"/>
              <a:gd name="connsiteY315" fmla="*/ 2883391 h 6862263"/>
              <a:gd name="connsiteX316" fmla="*/ 11053233 w 12191999"/>
              <a:gd name="connsiteY316" fmla="*/ 2887816 h 6862263"/>
              <a:gd name="connsiteX317" fmla="*/ 11066958 w 12191999"/>
              <a:gd name="connsiteY317" fmla="*/ 2889827 h 6862263"/>
              <a:gd name="connsiteX318" fmla="*/ 11057337 w 12191999"/>
              <a:gd name="connsiteY318" fmla="*/ 2884686 h 6862263"/>
              <a:gd name="connsiteX319" fmla="*/ 11064870 w 12191999"/>
              <a:gd name="connsiteY319" fmla="*/ 2882059 h 6862263"/>
              <a:gd name="connsiteX320" fmla="*/ 11082531 w 12191999"/>
              <a:gd name="connsiteY320" fmla="*/ 2881846 h 6862263"/>
              <a:gd name="connsiteX321" fmla="*/ 11092992 w 12191999"/>
              <a:gd name="connsiteY321" fmla="*/ 2882444 h 6862263"/>
              <a:gd name="connsiteX322" fmla="*/ 11141200 w 12191999"/>
              <a:gd name="connsiteY322" fmla="*/ 2888573 h 6862263"/>
              <a:gd name="connsiteX323" fmla="*/ 11148399 w 12191999"/>
              <a:gd name="connsiteY323" fmla="*/ 2887763 h 6862263"/>
              <a:gd name="connsiteX324" fmla="*/ 11141872 w 12191999"/>
              <a:gd name="connsiteY324" fmla="*/ 2884940 h 6862263"/>
              <a:gd name="connsiteX325" fmla="*/ 11095177 w 12191999"/>
              <a:gd name="connsiteY325" fmla="*/ 2870640 h 6862263"/>
              <a:gd name="connsiteX326" fmla="*/ 11084547 w 12191999"/>
              <a:gd name="connsiteY326" fmla="*/ 2870948 h 6862263"/>
              <a:gd name="connsiteX327" fmla="*/ 11069645 w 12191999"/>
              <a:gd name="connsiteY327" fmla="*/ 2875295 h 6862263"/>
              <a:gd name="connsiteX328" fmla="*/ 11059183 w 12191999"/>
              <a:gd name="connsiteY328" fmla="*/ 2874698 h 6862263"/>
              <a:gd name="connsiteX329" fmla="*/ 11021944 w 12191999"/>
              <a:gd name="connsiteY329" fmla="*/ 2866446 h 6862263"/>
              <a:gd name="connsiteX330" fmla="*/ 10998093 w 12191999"/>
              <a:gd name="connsiteY330" fmla="*/ 2862022 h 6862263"/>
              <a:gd name="connsiteX331" fmla="*/ 10730594 w 12191999"/>
              <a:gd name="connsiteY331" fmla="*/ 2860158 h 6862263"/>
              <a:gd name="connsiteX332" fmla="*/ 10724787 w 12191999"/>
              <a:gd name="connsiteY332" fmla="*/ 2861567 h 6862263"/>
              <a:gd name="connsiteX333" fmla="*/ 10771094 w 12191999"/>
              <a:gd name="connsiteY333" fmla="*/ 2868346 h 6862263"/>
              <a:gd name="connsiteX334" fmla="*/ 10825788 w 12191999"/>
              <a:gd name="connsiteY334" fmla="*/ 2873258 h 6862263"/>
              <a:gd name="connsiteX335" fmla="*/ 10823406 w 12191999"/>
              <a:gd name="connsiteY335" fmla="*/ 2872816 h 6862263"/>
              <a:gd name="connsiteX336" fmla="*/ 10806251 w 12191999"/>
              <a:gd name="connsiteY336" fmla="*/ 2870304 h 6862263"/>
              <a:gd name="connsiteX337" fmla="*/ 10765075 w 12191999"/>
              <a:gd name="connsiteY337" fmla="*/ 2864274 h 6862263"/>
              <a:gd name="connsiteX338" fmla="*/ 10730594 w 12191999"/>
              <a:gd name="connsiteY338" fmla="*/ 2860158 h 6862263"/>
              <a:gd name="connsiteX339" fmla="*/ 10550654 w 12191999"/>
              <a:gd name="connsiteY339" fmla="*/ 2842204 h 6862263"/>
              <a:gd name="connsiteX340" fmla="*/ 10550317 w 12191999"/>
              <a:gd name="connsiteY340" fmla="*/ 2844020 h 6862263"/>
              <a:gd name="connsiteX341" fmla="*/ 10550150 w 12191999"/>
              <a:gd name="connsiteY341" fmla="*/ 2844928 h 6862263"/>
              <a:gd name="connsiteX342" fmla="*/ 10584777 w 12191999"/>
              <a:gd name="connsiteY342" fmla="*/ 2852001 h 6862263"/>
              <a:gd name="connsiteX343" fmla="*/ 10587388 w 12191999"/>
              <a:gd name="connsiteY343" fmla="*/ 2851709 h 6862263"/>
              <a:gd name="connsiteX344" fmla="*/ 10584293 w 12191999"/>
              <a:gd name="connsiteY344" fmla="*/ 2849389 h 6862263"/>
              <a:gd name="connsiteX345" fmla="*/ 10574334 w 12191999"/>
              <a:gd name="connsiteY345" fmla="*/ 2846065 h 6862263"/>
              <a:gd name="connsiteX346" fmla="*/ 10562127 w 12191999"/>
              <a:gd name="connsiteY346" fmla="*/ 2843884 h 6862263"/>
              <a:gd name="connsiteX347" fmla="*/ 10579617 w 12191999"/>
              <a:gd name="connsiteY347" fmla="*/ 2838051 h 6862263"/>
              <a:gd name="connsiteX348" fmla="*/ 10578882 w 12191999"/>
              <a:gd name="connsiteY348" fmla="*/ 2838467 h 6862263"/>
              <a:gd name="connsiteX349" fmla="*/ 10582709 w 12191999"/>
              <a:gd name="connsiteY349" fmla="*/ 2838898 h 6862263"/>
              <a:gd name="connsiteX350" fmla="*/ 10594963 w 12191999"/>
              <a:gd name="connsiteY350" fmla="*/ 2838930 h 6862263"/>
              <a:gd name="connsiteX351" fmla="*/ 10551945 w 12191999"/>
              <a:gd name="connsiteY351" fmla="*/ 2823199 h 6862263"/>
              <a:gd name="connsiteX352" fmla="*/ 10543551 w 12191999"/>
              <a:gd name="connsiteY352" fmla="*/ 2823442 h 6862263"/>
              <a:gd name="connsiteX353" fmla="*/ 10539785 w 12191999"/>
              <a:gd name="connsiteY353" fmla="*/ 2824757 h 6862263"/>
              <a:gd name="connsiteX354" fmla="*/ 10546479 w 12191999"/>
              <a:gd name="connsiteY354" fmla="*/ 2826669 h 6862263"/>
              <a:gd name="connsiteX355" fmla="*/ 10580960 w 12191999"/>
              <a:gd name="connsiteY355" fmla="*/ 2830784 h 6862263"/>
              <a:gd name="connsiteX356" fmla="*/ 10584393 w 12191999"/>
              <a:gd name="connsiteY356" fmla="*/ 2831287 h 6862263"/>
              <a:gd name="connsiteX357" fmla="*/ 10584055 w 12191999"/>
              <a:gd name="connsiteY357" fmla="*/ 2833105 h 6862263"/>
              <a:gd name="connsiteX358" fmla="*/ 10586984 w 12191999"/>
              <a:gd name="connsiteY358" fmla="*/ 2836332 h 6862263"/>
              <a:gd name="connsiteX359" fmla="*/ 10604906 w 12191999"/>
              <a:gd name="connsiteY359" fmla="*/ 2838957 h 6862263"/>
              <a:gd name="connsiteX360" fmla="*/ 10613532 w 12191999"/>
              <a:gd name="connsiteY360" fmla="*/ 2838979 h 6862263"/>
              <a:gd name="connsiteX361" fmla="*/ 10648744 w 12191999"/>
              <a:gd name="connsiteY361" fmla="*/ 2843902 h 6862263"/>
              <a:gd name="connsiteX362" fmla="*/ 10665564 w 12191999"/>
              <a:gd name="connsiteY362" fmla="*/ 2848232 h 6862263"/>
              <a:gd name="connsiteX363" fmla="*/ 10693571 w 12191999"/>
              <a:gd name="connsiteY363" fmla="*/ 2854913 h 6862263"/>
              <a:gd name="connsiteX364" fmla="*/ 10699881 w 12191999"/>
              <a:gd name="connsiteY364" fmla="*/ 2854728 h 6862263"/>
              <a:gd name="connsiteX365" fmla="*/ 10730762 w 12191999"/>
              <a:gd name="connsiteY365" fmla="*/ 2859251 h 6862263"/>
              <a:gd name="connsiteX366" fmla="*/ 10776377 w 12191999"/>
              <a:gd name="connsiteY366" fmla="*/ 2860334 h 6862263"/>
              <a:gd name="connsiteX367" fmla="*/ 10796964 w 12191999"/>
              <a:gd name="connsiteY367" fmla="*/ 2863348 h 6862263"/>
              <a:gd name="connsiteX368" fmla="*/ 10800253 w 12191999"/>
              <a:gd name="connsiteY368" fmla="*/ 2863741 h 6862263"/>
              <a:gd name="connsiteX369" fmla="*/ 10732103 w 12191999"/>
              <a:gd name="connsiteY369" fmla="*/ 2850512 h 6862263"/>
              <a:gd name="connsiteX370" fmla="*/ 10681138 w 12191999"/>
              <a:gd name="connsiteY370" fmla="*/ 2840251 h 6862263"/>
              <a:gd name="connsiteX371" fmla="*/ 10626236 w 12191999"/>
              <a:gd name="connsiteY371" fmla="*/ 2832211 h 6862263"/>
              <a:gd name="connsiteX372" fmla="*/ 10584726 w 12191999"/>
              <a:gd name="connsiteY372" fmla="*/ 2827999 h 6862263"/>
              <a:gd name="connsiteX373" fmla="*/ 10999949 w 12191999"/>
              <a:gd name="connsiteY373" fmla="*/ 2798754 h 6862263"/>
              <a:gd name="connsiteX374" fmla="*/ 10996945 w 12191999"/>
              <a:gd name="connsiteY374" fmla="*/ 2804851 h 6862263"/>
              <a:gd name="connsiteX375" fmla="*/ 10990867 w 12191999"/>
              <a:gd name="connsiteY375" fmla="*/ 2809733 h 6862263"/>
              <a:gd name="connsiteX376" fmla="*/ 10993608 w 12191999"/>
              <a:gd name="connsiteY376" fmla="*/ 2810060 h 6862263"/>
              <a:gd name="connsiteX377" fmla="*/ 11052443 w 12191999"/>
              <a:gd name="connsiteY377" fmla="*/ 2815879 h 6862263"/>
              <a:gd name="connsiteX378" fmla="*/ 11076630 w 12191999"/>
              <a:gd name="connsiteY378" fmla="*/ 2818490 h 6862263"/>
              <a:gd name="connsiteX379" fmla="*/ 11117302 w 12191999"/>
              <a:gd name="connsiteY379" fmla="*/ 2827242 h 6862263"/>
              <a:gd name="connsiteX380" fmla="*/ 11137889 w 12191999"/>
              <a:gd name="connsiteY380" fmla="*/ 2830257 h 6862263"/>
              <a:gd name="connsiteX381" fmla="*/ 11175637 w 12191999"/>
              <a:gd name="connsiteY381" fmla="*/ 2835784 h 6862263"/>
              <a:gd name="connsiteX382" fmla="*/ 11203253 w 12191999"/>
              <a:gd name="connsiteY382" fmla="*/ 2838897 h 6862263"/>
              <a:gd name="connsiteX383" fmla="*/ 11269288 w 12191999"/>
              <a:gd name="connsiteY383" fmla="*/ 2843901 h 6862263"/>
              <a:gd name="connsiteX384" fmla="*/ 11286108 w 12191999"/>
              <a:gd name="connsiteY384" fmla="*/ 2848231 h 6862263"/>
              <a:gd name="connsiteX385" fmla="*/ 11336738 w 12191999"/>
              <a:gd name="connsiteY385" fmla="*/ 2860308 h 6862263"/>
              <a:gd name="connsiteX386" fmla="*/ 11391638 w 12191999"/>
              <a:gd name="connsiteY386" fmla="*/ 2868346 h 6862263"/>
              <a:gd name="connsiteX387" fmla="*/ 11457506 w 12191999"/>
              <a:gd name="connsiteY387" fmla="*/ 2874261 h 6862263"/>
              <a:gd name="connsiteX388" fmla="*/ 11474663 w 12191999"/>
              <a:gd name="connsiteY388" fmla="*/ 2876774 h 6862263"/>
              <a:gd name="connsiteX389" fmla="*/ 11492322 w 12191999"/>
              <a:gd name="connsiteY389" fmla="*/ 2876562 h 6862263"/>
              <a:gd name="connsiteX390" fmla="*/ 11430895 w 12191999"/>
              <a:gd name="connsiteY390" fmla="*/ 2865700 h 6862263"/>
              <a:gd name="connsiteX391" fmla="*/ 11352647 w 12191999"/>
              <a:gd name="connsiteY391" fmla="*/ 2850512 h 6862263"/>
              <a:gd name="connsiteX392" fmla="*/ 11301682 w 12191999"/>
              <a:gd name="connsiteY392" fmla="*/ 2840250 h 6862263"/>
              <a:gd name="connsiteX393" fmla="*/ 11246780 w 12191999"/>
              <a:gd name="connsiteY393" fmla="*/ 2832210 h 6862263"/>
              <a:gd name="connsiteX394" fmla="*/ 11205270 w 12191999"/>
              <a:gd name="connsiteY394" fmla="*/ 2827998 h 6862263"/>
              <a:gd name="connsiteX395" fmla="*/ 11167525 w 12191999"/>
              <a:gd name="connsiteY395" fmla="*/ 2822471 h 6862263"/>
              <a:gd name="connsiteX396" fmla="*/ 11160663 w 12191999"/>
              <a:gd name="connsiteY396" fmla="*/ 2821464 h 6862263"/>
              <a:gd name="connsiteX397" fmla="*/ 11112287 w 12191999"/>
              <a:gd name="connsiteY397" fmla="*/ 2816249 h 6862263"/>
              <a:gd name="connsiteX398" fmla="*/ 11071786 w 12191999"/>
              <a:gd name="connsiteY398" fmla="*/ 2806585 h 6862263"/>
              <a:gd name="connsiteX399" fmla="*/ 11064753 w 12191999"/>
              <a:gd name="connsiteY399" fmla="*/ 2806490 h 6862263"/>
              <a:gd name="connsiteX400" fmla="*/ 11054293 w 12191999"/>
              <a:gd name="connsiteY400" fmla="*/ 2805889 h 6862263"/>
              <a:gd name="connsiteX401" fmla="*/ 11002676 w 12191999"/>
              <a:gd name="connsiteY401" fmla="*/ 2799147 h 6862263"/>
              <a:gd name="connsiteX402" fmla="*/ 11326513 w 12191999"/>
              <a:gd name="connsiteY402" fmla="*/ 2481327 h 6862263"/>
              <a:gd name="connsiteX403" fmla="*/ 11332718 w 12191999"/>
              <a:gd name="connsiteY403" fmla="*/ 2482025 h 6862263"/>
              <a:gd name="connsiteX404" fmla="*/ 11333874 w 12191999"/>
              <a:gd name="connsiteY404" fmla="*/ 2482183 h 6862263"/>
              <a:gd name="connsiteX405" fmla="*/ 11334051 w 12191999"/>
              <a:gd name="connsiteY405" fmla="*/ 2482815 h 6862263"/>
              <a:gd name="connsiteX406" fmla="*/ 11330144 w 12191999"/>
              <a:gd name="connsiteY406" fmla="*/ 2482148 h 6862263"/>
              <a:gd name="connsiteX407" fmla="*/ 9306106 w 12191999"/>
              <a:gd name="connsiteY407" fmla="*/ 2299236 h 6862263"/>
              <a:gd name="connsiteX408" fmla="*/ 9302574 w 12191999"/>
              <a:gd name="connsiteY408" fmla="*/ 2299358 h 6862263"/>
              <a:gd name="connsiteX409" fmla="*/ 9305974 w 12191999"/>
              <a:gd name="connsiteY409" fmla="*/ 2300065 h 6862263"/>
              <a:gd name="connsiteX410" fmla="*/ 9319755 w 12191999"/>
              <a:gd name="connsiteY410" fmla="*/ 2301787 h 6862263"/>
              <a:gd name="connsiteX411" fmla="*/ 9330044 w 12191999"/>
              <a:gd name="connsiteY411" fmla="*/ 2303351 h 6862263"/>
              <a:gd name="connsiteX412" fmla="*/ 9353984 w 12191999"/>
              <a:gd name="connsiteY412" fmla="*/ 2307469 h 6862263"/>
              <a:gd name="connsiteX413" fmla="*/ 9378097 w 12191999"/>
              <a:gd name="connsiteY413" fmla="*/ 2310479 h 6862263"/>
              <a:gd name="connsiteX414" fmla="*/ 9391963 w 12191999"/>
              <a:gd name="connsiteY414" fmla="*/ 2311648 h 6862263"/>
              <a:gd name="connsiteX415" fmla="*/ 9457414 w 12191999"/>
              <a:gd name="connsiteY415" fmla="*/ 2319819 h 6862263"/>
              <a:gd name="connsiteX416" fmla="*/ 9464348 w 12191999"/>
              <a:gd name="connsiteY416" fmla="*/ 2320405 h 6862263"/>
              <a:gd name="connsiteX417" fmla="*/ 9467748 w 12191999"/>
              <a:gd name="connsiteY417" fmla="*/ 2321110 h 6862263"/>
              <a:gd name="connsiteX418" fmla="*/ 9467616 w 12191999"/>
              <a:gd name="connsiteY418" fmla="*/ 2321939 h 6862263"/>
              <a:gd name="connsiteX419" fmla="*/ 9546759 w 12191999"/>
              <a:gd name="connsiteY419" fmla="*/ 2332385 h 6862263"/>
              <a:gd name="connsiteX420" fmla="*/ 9567428 w 12191999"/>
              <a:gd name="connsiteY420" fmla="*/ 2334965 h 6862263"/>
              <a:gd name="connsiteX421" fmla="*/ 9653545 w 12191999"/>
              <a:gd name="connsiteY421" fmla="*/ 2345721 h 6862263"/>
              <a:gd name="connsiteX422" fmla="*/ 9653635 w 12191999"/>
              <a:gd name="connsiteY422" fmla="*/ 2345166 h 6862263"/>
              <a:gd name="connsiteX423" fmla="*/ 9698417 w 12191999"/>
              <a:gd name="connsiteY423" fmla="*/ 2350758 h 6862263"/>
              <a:gd name="connsiteX424" fmla="*/ 9701774 w 12191999"/>
              <a:gd name="connsiteY424" fmla="*/ 2351742 h 6862263"/>
              <a:gd name="connsiteX425" fmla="*/ 9715552 w 12191999"/>
              <a:gd name="connsiteY425" fmla="*/ 2353461 h 6862263"/>
              <a:gd name="connsiteX426" fmla="*/ 9729201 w 12191999"/>
              <a:gd name="connsiteY426" fmla="*/ 2356011 h 6862263"/>
              <a:gd name="connsiteX427" fmla="*/ 9767137 w 12191999"/>
              <a:gd name="connsiteY427" fmla="*/ 2360465 h 6862263"/>
              <a:gd name="connsiteX428" fmla="*/ 9767786 w 12191999"/>
              <a:gd name="connsiteY428" fmla="*/ 2360547 h 6862263"/>
              <a:gd name="connsiteX429" fmla="*/ 9767786 w 12191999"/>
              <a:gd name="connsiteY429" fmla="*/ 2354637 h 6862263"/>
              <a:gd name="connsiteX430" fmla="*/ 9750785 w 12191999"/>
              <a:gd name="connsiteY430" fmla="*/ 2352792 h 6862263"/>
              <a:gd name="connsiteX431" fmla="*/ 9719868 w 12191999"/>
              <a:gd name="connsiteY431" fmla="*/ 2348369 h 6862263"/>
              <a:gd name="connsiteX432" fmla="*/ 9716425 w 12191999"/>
              <a:gd name="connsiteY432" fmla="*/ 2347937 h 6862263"/>
              <a:gd name="connsiteX433" fmla="*/ 9712849 w 12191999"/>
              <a:gd name="connsiteY433" fmla="*/ 2348335 h 6862263"/>
              <a:gd name="connsiteX434" fmla="*/ 9706046 w 12191999"/>
              <a:gd name="connsiteY434" fmla="*/ 2346923 h 6862263"/>
              <a:gd name="connsiteX435" fmla="*/ 9692267 w 12191999"/>
              <a:gd name="connsiteY435" fmla="*/ 2345202 h 6862263"/>
              <a:gd name="connsiteX436" fmla="*/ 9685420 w 12191999"/>
              <a:gd name="connsiteY436" fmla="*/ 2344066 h 6862263"/>
              <a:gd name="connsiteX437" fmla="*/ 9657734 w 12191999"/>
              <a:gd name="connsiteY437" fmla="*/ 2341453 h 6862263"/>
              <a:gd name="connsiteX438" fmla="*/ 9654158 w 12191999"/>
              <a:gd name="connsiteY438" fmla="*/ 2341852 h 6862263"/>
              <a:gd name="connsiteX439" fmla="*/ 9640377 w 12191999"/>
              <a:gd name="connsiteY439" fmla="*/ 2340132 h 6862263"/>
              <a:gd name="connsiteX440" fmla="*/ 9637195 w 12191999"/>
              <a:gd name="connsiteY440" fmla="*/ 2338043 h 6862263"/>
              <a:gd name="connsiteX441" fmla="*/ 9630392 w 12191999"/>
              <a:gd name="connsiteY441" fmla="*/ 2336630 h 6862263"/>
              <a:gd name="connsiteX442" fmla="*/ 9616613 w 12191999"/>
              <a:gd name="connsiteY442" fmla="*/ 2334910 h 6862263"/>
              <a:gd name="connsiteX443" fmla="*/ 9602833 w 12191999"/>
              <a:gd name="connsiteY443" fmla="*/ 2333192 h 6862263"/>
              <a:gd name="connsiteX444" fmla="*/ 9595988 w 12191999"/>
              <a:gd name="connsiteY444" fmla="*/ 2332054 h 6862263"/>
              <a:gd name="connsiteX445" fmla="*/ 9575494 w 12191999"/>
              <a:gd name="connsiteY445" fmla="*/ 2328369 h 6862263"/>
              <a:gd name="connsiteX446" fmla="*/ 9568779 w 12191999"/>
              <a:gd name="connsiteY446" fmla="*/ 2326403 h 6862263"/>
              <a:gd name="connsiteX447" fmla="*/ 9544665 w 12191999"/>
              <a:gd name="connsiteY447" fmla="*/ 2323393 h 6862263"/>
              <a:gd name="connsiteX448" fmla="*/ 9537383 w 12191999"/>
              <a:gd name="connsiteY448" fmla="*/ 2325017 h 6862263"/>
              <a:gd name="connsiteX449" fmla="*/ 9533852 w 12191999"/>
              <a:gd name="connsiteY449" fmla="*/ 2325139 h 6862263"/>
              <a:gd name="connsiteX450" fmla="*/ 9485756 w 12191999"/>
              <a:gd name="connsiteY450" fmla="*/ 2318288 h 6862263"/>
              <a:gd name="connsiteX451" fmla="*/ 9461645 w 12191999"/>
              <a:gd name="connsiteY451" fmla="*/ 2315278 h 6862263"/>
              <a:gd name="connsiteX452" fmla="*/ 9458155 w 12191999"/>
              <a:gd name="connsiteY452" fmla="*/ 2315124 h 6862263"/>
              <a:gd name="connsiteX453" fmla="*/ 9434172 w 12191999"/>
              <a:gd name="connsiteY453" fmla="*/ 2311283 h 6862263"/>
              <a:gd name="connsiteX454" fmla="*/ 9402951 w 12191999"/>
              <a:gd name="connsiteY454" fmla="*/ 2308794 h 6862263"/>
              <a:gd name="connsiteX455" fmla="*/ 9395974 w 12191999"/>
              <a:gd name="connsiteY455" fmla="*/ 2308487 h 6862263"/>
              <a:gd name="connsiteX456" fmla="*/ 9389129 w 12191999"/>
              <a:gd name="connsiteY456" fmla="*/ 2307349 h 6862263"/>
              <a:gd name="connsiteX457" fmla="*/ 9357951 w 12191999"/>
              <a:gd name="connsiteY457" fmla="*/ 2304584 h 6862263"/>
              <a:gd name="connsiteX458" fmla="*/ 9347529 w 12191999"/>
              <a:gd name="connsiteY458" fmla="*/ 2303847 h 6862263"/>
              <a:gd name="connsiteX459" fmla="*/ 9306106 w 12191999"/>
              <a:gd name="connsiteY459" fmla="*/ 2299236 h 6862263"/>
              <a:gd name="connsiteX460" fmla="*/ 844145 w 12191999"/>
              <a:gd name="connsiteY460" fmla="*/ 1736255 h 6862263"/>
              <a:gd name="connsiteX461" fmla="*/ 842033 w 12191999"/>
              <a:gd name="connsiteY461" fmla="*/ 1739953 h 6862263"/>
              <a:gd name="connsiteX462" fmla="*/ 819735 w 12191999"/>
              <a:gd name="connsiteY462" fmla="*/ 1748696 h 6862263"/>
              <a:gd name="connsiteX463" fmla="*/ 804897 w 12191999"/>
              <a:gd name="connsiteY463" fmla="*/ 1748916 h 6862263"/>
              <a:gd name="connsiteX464" fmla="*/ 772127 w 12191999"/>
              <a:gd name="connsiteY464" fmla="*/ 1759324 h 6862263"/>
              <a:gd name="connsiteX465" fmla="*/ 733255 w 12191999"/>
              <a:gd name="connsiteY465" fmla="*/ 1772843 h 6862263"/>
              <a:gd name="connsiteX466" fmla="*/ 717058 w 12191999"/>
              <a:gd name="connsiteY466" fmla="*/ 1778476 h 6862263"/>
              <a:gd name="connsiteX467" fmla="*/ 694759 w 12191999"/>
              <a:gd name="connsiteY467" fmla="*/ 1787220 h 6862263"/>
              <a:gd name="connsiteX468" fmla="*/ 671707 w 12191999"/>
              <a:gd name="connsiteY468" fmla="*/ 1794247 h 6862263"/>
              <a:gd name="connsiteX469" fmla="*/ 659127 w 12191999"/>
              <a:gd name="connsiteY469" fmla="*/ 1799612 h 6862263"/>
              <a:gd name="connsiteX470" fmla="*/ 651520 w 12191999"/>
              <a:gd name="connsiteY470" fmla="*/ 1799293 h 6862263"/>
              <a:gd name="connsiteX471" fmla="*/ 635323 w 12191999"/>
              <a:gd name="connsiteY471" fmla="*/ 1804925 h 6862263"/>
              <a:gd name="connsiteX472" fmla="*/ 629597 w 12191999"/>
              <a:gd name="connsiteY472" fmla="*/ 1808891 h 6862263"/>
              <a:gd name="connsiteX473" fmla="*/ 624853 w 12191999"/>
              <a:gd name="connsiteY473" fmla="*/ 1806590 h 6862263"/>
              <a:gd name="connsiteX474" fmla="*/ 605418 w 12191999"/>
              <a:gd name="connsiteY474" fmla="*/ 1813350 h 6862263"/>
              <a:gd name="connsiteX475" fmla="*/ 599691 w 12191999"/>
              <a:gd name="connsiteY475" fmla="*/ 1817317 h 6862263"/>
              <a:gd name="connsiteX476" fmla="*/ 594947 w 12191999"/>
              <a:gd name="connsiteY476" fmla="*/ 1815015 h 6862263"/>
              <a:gd name="connsiteX477" fmla="*/ 592076 w 12191999"/>
              <a:gd name="connsiteY477" fmla="*/ 1816083 h 6862263"/>
              <a:gd name="connsiteX478" fmla="*/ 592643 w 12191999"/>
              <a:gd name="connsiteY478" fmla="*/ 1815090 h 6862263"/>
              <a:gd name="connsiteX479" fmla="*/ 596233 w 12191999"/>
              <a:gd name="connsiteY479" fmla="*/ 1806663 h 6862263"/>
              <a:gd name="connsiteX480" fmla="*/ 627571 w 12191999"/>
              <a:gd name="connsiteY480" fmla="*/ 1795763 h 6862263"/>
              <a:gd name="connsiteX481" fmla="*/ 682640 w 12191999"/>
              <a:gd name="connsiteY481" fmla="*/ 1776613 h 6862263"/>
              <a:gd name="connsiteX482" fmla="*/ 683016 w 12191999"/>
              <a:gd name="connsiteY482" fmla="*/ 1777472 h 6862263"/>
              <a:gd name="connsiteX483" fmla="*/ 628324 w 12191999"/>
              <a:gd name="connsiteY483" fmla="*/ 1797480 h 6862263"/>
              <a:gd name="connsiteX484" fmla="*/ 642409 w 12191999"/>
              <a:gd name="connsiteY484" fmla="*/ 1795545 h 6862263"/>
              <a:gd name="connsiteX485" fmla="*/ 740716 w 12191999"/>
              <a:gd name="connsiteY485" fmla="*/ 1764320 h 6862263"/>
              <a:gd name="connsiteX486" fmla="*/ 760153 w 12191999"/>
              <a:gd name="connsiteY486" fmla="*/ 1757563 h 6862263"/>
              <a:gd name="connsiteX487" fmla="*/ 804520 w 12191999"/>
              <a:gd name="connsiteY487" fmla="*/ 1748058 h 6862263"/>
              <a:gd name="connsiteX488" fmla="*/ 833674 w 12191999"/>
              <a:gd name="connsiteY488" fmla="*/ 1737920 h 6862263"/>
              <a:gd name="connsiteX489" fmla="*/ 844145 w 12191999"/>
              <a:gd name="connsiteY489" fmla="*/ 1736255 h 6862263"/>
              <a:gd name="connsiteX490" fmla="*/ 623025 w 12191999"/>
              <a:gd name="connsiteY490" fmla="*/ 1717315 h 6862263"/>
              <a:gd name="connsiteX491" fmla="*/ 579932 w 12191999"/>
              <a:gd name="connsiteY491" fmla="*/ 1738231 h 6862263"/>
              <a:gd name="connsiteX492" fmla="*/ 401769 w 12191999"/>
              <a:gd name="connsiteY492" fmla="*/ 1800188 h 6862263"/>
              <a:gd name="connsiteX493" fmla="*/ 347451 w 12191999"/>
              <a:gd name="connsiteY493" fmla="*/ 1821055 h 6862263"/>
              <a:gd name="connsiteX494" fmla="*/ 338486 w 12191999"/>
              <a:gd name="connsiteY494" fmla="*/ 1826149 h 6862263"/>
              <a:gd name="connsiteX495" fmla="*/ 335999 w 12191999"/>
              <a:gd name="connsiteY495" fmla="*/ 1828990 h 6862263"/>
              <a:gd name="connsiteX496" fmla="*/ 339614 w 12191999"/>
              <a:gd name="connsiteY496" fmla="*/ 1828722 h 6862263"/>
              <a:gd name="connsiteX497" fmla="*/ 352946 w 12191999"/>
              <a:gd name="connsiteY497" fmla="*/ 1825072 h 6862263"/>
              <a:gd name="connsiteX498" fmla="*/ 350084 w 12191999"/>
              <a:gd name="connsiteY498" fmla="*/ 1827055 h 6862263"/>
              <a:gd name="connsiteX499" fmla="*/ 319502 w 12191999"/>
              <a:gd name="connsiteY499" fmla="*/ 1837586 h 6862263"/>
              <a:gd name="connsiteX500" fmla="*/ 308336 w 12191999"/>
              <a:gd name="connsiteY500" fmla="*/ 1825665 h 6862263"/>
              <a:gd name="connsiteX501" fmla="*/ 306839 w 12191999"/>
              <a:gd name="connsiteY501" fmla="*/ 1821589 h 6862263"/>
              <a:gd name="connsiteX502" fmla="*/ 307458 w 12191999"/>
              <a:gd name="connsiteY502" fmla="*/ 1821379 h 6862263"/>
              <a:gd name="connsiteX503" fmla="*/ 337590 w 12191999"/>
              <a:gd name="connsiteY503" fmla="*/ 1815593 h 6862263"/>
              <a:gd name="connsiteX504" fmla="*/ 363879 w 12191999"/>
              <a:gd name="connsiteY504" fmla="*/ 1807438 h 6862263"/>
              <a:gd name="connsiteX505" fmla="*/ 399512 w 12191999"/>
              <a:gd name="connsiteY505" fmla="*/ 1795046 h 6862263"/>
              <a:gd name="connsiteX506" fmla="*/ 418948 w 12191999"/>
              <a:gd name="connsiteY506" fmla="*/ 1788288 h 6862263"/>
              <a:gd name="connsiteX507" fmla="*/ 456692 w 12191999"/>
              <a:gd name="connsiteY507" fmla="*/ 1772197 h 6862263"/>
              <a:gd name="connsiteX508" fmla="*/ 479741 w 12191999"/>
              <a:gd name="connsiteY508" fmla="*/ 1765169 h 6862263"/>
              <a:gd name="connsiteX509" fmla="*/ 535940 w 12191999"/>
              <a:gd name="connsiteY509" fmla="*/ 1748589 h 6862263"/>
              <a:gd name="connsiteX510" fmla="*/ 568709 w 12191999"/>
              <a:gd name="connsiteY510" fmla="*/ 1738180 h 6862263"/>
              <a:gd name="connsiteX511" fmla="*/ 578050 w 12191999"/>
              <a:gd name="connsiteY511" fmla="*/ 1733943 h 6862263"/>
              <a:gd name="connsiteX512" fmla="*/ 608940 w 12191999"/>
              <a:gd name="connsiteY512" fmla="*/ 1719249 h 6862263"/>
              <a:gd name="connsiteX513" fmla="*/ 623025 w 12191999"/>
              <a:gd name="connsiteY513" fmla="*/ 1717315 h 6862263"/>
              <a:gd name="connsiteX514" fmla="*/ 11343607 w 12191999"/>
              <a:gd name="connsiteY514" fmla="*/ 1067023 h 6862263"/>
              <a:gd name="connsiteX515" fmla="*/ 11354242 w 12191999"/>
              <a:gd name="connsiteY515" fmla="*/ 1067205 h 6862263"/>
              <a:gd name="connsiteX516" fmla="*/ 11384819 w 12191999"/>
              <a:gd name="connsiteY516" fmla="*/ 1073142 h 6862263"/>
              <a:gd name="connsiteX517" fmla="*/ 11430308 w 12191999"/>
              <a:gd name="connsiteY517" fmla="*/ 1076326 h 6862263"/>
              <a:gd name="connsiteX518" fmla="*/ 11450693 w 12191999"/>
              <a:gd name="connsiteY518" fmla="*/ 1080285 h 6862263"/>
              <a:gd name="connsiteX519" fmla="*/ 11553279 w 12191999"/>
              <a:gd name="connsiteY519" fmla="*/ 1097383 h 6862263"/>
              <a:gd name="connsiteX520" fmla="*/ 11567531 w 12191999"/>
              <a:gd name="connsiteY520" fmla="*/ 1097327 h 6862263"/>
              <a:gd name="connsiteX521" fmla="*/ 11509995 w 12191999"/>
              <a:gd name="connsiteY521" fmla="*/ 1085209 h 6862263"/>
              <a:gd name="connsiteX522" fmla="*/ 11510214 w 12191999"/>
              <a:gd name="connsiteY522" fmla="*/ 1084310 h 6862263"/>
              <a:gd name="connsiteX523" fmla="*/ 11567973 w 12191999"/>
              <a:gd name="connsiteY523" fmla="*/ 1095528 h 6862263"/>
              <a:gd name="connsiteX524" fmla="*/ 11600840 w 12191999"/>
              <a:gd name="connsiteY524" fmla="*/ 1101911 h 6862263"/>
              <a:gd name="connsiteX525" fmla="*/ 11605868 w 12191999"/>
              <a:gd name="connsiteY525" fmla="*/ 1109732 h 6862263"/>
              <a:gd name="connsiteX526" fmla="*/ 11606601 w 12191999"/>
              <a:gd name="connsiteY526" fmla="*/ 1110633 h 6862263"/>
              <a:gd name="connsiteX527" fmla="*/ 11603579 w 12191999"/>
              <a:gd name="connsiteY527" fmla="*/ 1109979 h 6862263"/>
              <a:gd name="connsiteX528" fmla="*/ 11599299 w 12191999"/>
              <a:gd name="connsiteY528" fmla="*/ 1112916 h 6862263"/>
              <a:gd name="connsiteX529" fmla="*/ 11592945 w 12191999"/>
              <a:gd name="connsiteY529" fmla="*/ 1109798 h 6862263"/>
              <a:gd name="connsiteX530" fmla="*/ 11572561 w 12191999"/>
              <a:gd name="connsiteY530" fmla="*/ 1105838 h 6862263"/>
              <a:gd name="connsiteX531" fmla="*/ 11568281 w 12191999"/>
              <a:gd name="connsiteY531" fmla="*/ 1108776 h 6862263"/>
              <a:gd name="connsiteX532" fmla="*/ 11561929 w 12191999"/>
              <a:gd name="connsiteY532" fmla="*/ 1105658 h 6862263"/>
              <a:gd name="connsiteX533" fmla="*/ 11544940 w 12191999"/>
              <a:gd name="connsiteY533" fmla="*/ 1102359 h 6862263"/>
              <a:gd name="connsiteX534" fmla="*/ 11537483 w 12191999"/>
              <a:gd name="connsiteY534" fmla="*/ 1103738 h 6862263"/>
              <a:gd name="connsiteX535" fmla="*/ 11524114 w 12191999"/>
              <a:gd name="connsiteY535" fmla="*/ 1100198 h 6862263"/>
              <a:gd name="connsiteX536" fmla="*/ 11500111 w 12191999"/>
              <a:gd name="connsiteY536" fmla="*/ 1096478 h 6862263"/>
              <a:gd name="connsiteX537" fmla="*/ 11476550 w 12191999"/>
              <a:gd name="connsiteY537" fmla="*/ 1090959 h 6862263"/>
              <a:gd name="connsiteX538" fmla="*/ 11459563 w 12191999"/>
              <a:gd name="connsiteY538" fmla="*/ 1087660 h 6862263"/>
              <a:gd name="connsiteX539" fmla="*/ 11418793 w 12191999"/>
              <a:gd name="connsiteY539" fmla="*/ 1079741 h 6862263"/>
              <a:gd name="connsiteX540" fmla="*/ 11384598 w 12191999"/>
              <a:gd name="connsiteY540" fmla="*/ 1074042 h 6862263"/>
              <a:gd name="connsiteX541" fmla="*/ 11369904 w 12191999"/>
              <a:gd name="connsiteY541" fmla="*/ 1075899 h 6862263"/>
              <a:gd name="connsiteX542" fmla="*/ 11346343 w 12191999"/>
              <a:gd name="connsiteY542" fmla="*/ 1070382 h 6862263"/>
              <a:gd name="connsiteX543" fmla="*/ 11343607 w 12191999"/>
              <a:gd name="connsiteY543" fmla="*/ 1067023 h 6862263"/>
              <a:gd name="connsiteX544" fmla="*/ 11140446 w 12191999"/>
              <a:gd name="connsiteY544" fmla="*/ 1064539 h 6862263"/>
              <a:gd name="connsiteX545" fmla="*/ 11134115 w 12191999"/>
              <a:gd name="connsiteY545" fmla="*/ 1064958 h 6862263"/>
              <a:gd name="connsiteX546" fmla="*/ 11150659 w 12191999"/>
              <a:gd name="connsiteY546" fmla="*/ 1070057 h 6862263"/>
              <a:gd name="connsiteX547" fmla="*/ 11190988 w 12191999"/>
              <a:gd name="connsiteY547" fmla="*/ 1079773 h 6862263"/>
              <a:gd name="connsiteX548" fmla="*/ 11224001 w 12191999"/>
              <a:gd name="connsiteY548" fmla="*/ 1086184 h 6862263"/>
              <a:gd name="connsiteX549" fmla="*/ 11223811 w 12191999"/>
              <a:gd name="connsiteY549" fmla="*/ 1086091 h 6862263"/>
              <a:gd name="connsiteX550" fmla="*/ 11237620 w 12191999"/>
              <a:gd name="connsiteY550" fmla="*/ 1087832 h 6862263"/>
              <a:gd name="connsiteX551" fmla="*/ 11241238 w 12191999"/>
              <a:gd name="connsiteY551" fmla="*/ 1087591 h 6862263"/>
              <a:gd name="connsiteX552" fmla="*/ 11238282 w 12191999"/>
              <a:gd name="connsiteY552" fmla="*/ 1085135 h 6862263"/>
              <a:gd name="connsiteX553" fmla="*/ 11235750 w 12191999"/>
              <a:gd name="connsiteY553" fmla="*/ 1084153 h 6862263"/>
              <a:gd name="connsiteX554" fmla="*/ 11151543 w 12191999"/>
              <a:gd name="connsiteY554" fmla="*/ 1066459 h 6862263"/>
              <a:gd name="connsiteX555" fmla="*/ 11140446 w 12191999"/>
              <a:gd name="connsiteY555" fmla="*/ 1064539 h 6862263"/>
              <a:gd name="connsiteX556" fmla="*/ 11572909 w 12191999"/>
              <a:gd name="connsiteY556" fmla="*/ 1017355 h 6862263"/>
              <a:gd name="connsiteX557" fmla="*/ 11606002 w 12191999"/>
              <a:gd name="connsiteY557" fmla="*/ 1027550 h 6862263"/>
              <a:gd name="connsiteX558" fmla="*/ 11615974 w 12191999"/>
              <a:gd name="connsiteY558" fmla="*/ 1030428 h 6862263"/>
              <a:gd name="connsiteX559" fmla="*/ 11650170 w 12191999"/>
              <a:gd name="connsiteY559" fmla="*/ 1036128 h 6862263"/>
              <a:gd name="connsiteX560" fmla="*/ 11708590 w 12191999"/>
              <a:gd name="connsiteY560" fmla="*/ 1044647 h 6862263"/>
              <a:gd name="connsiteX561" fmla="*/ 11732590 w 12191999"/>
              <a:gd name="connsiteY561" fmla="*/ 1048369 h 6862263"/>
              <a:gd name="connsiteX562" fmla="*/ 11772697 w 12191999"/>
              <a:gd name="connsiteY562" fmla="*/ 1058985 h 6862263"/>
              <a:gd name="connsiteX563" fmla="*/ 11793082 w 12191999"/>
              <a:gd name="connsiteY563" fmla="*/ 1062944 h 6862263"/>
              <a:gd name="connsiteX564" fmla="*/ 11830455 w 12191999"/>
              <a:gd name="connsiteY564" fmla="*/ 1070201 h 6862263"/>
              <a:gd name="connsiteX565" fmla="*/ 11857855 w 12191999"/>
              <a:gd name="connsiteY565" fmla="*/ 1074582 h 6862263"/>
              <a:gd name="connsiteX566" fmla="*/ 11888631 w 12191999"/>
              <a:gd name="connsiteY566" fmla="*/ 1076085 h 6862263"/>
              <a:gd name="connsiteX567" fmla="*/ 11889280 w 12191999"/>
              <a:gd name="connsiteY567" fmla="*/ 1076206 h 6862263"/>
              <a:gd name="connsiteX568" fmla="*/ 11888518 w 12191999"/>
              <a:gd name="connsiteY568" fmla="*/ 1080439 h 6862263"/>
              <a:gd name="connsiteX569" fmla="*/ 11879586 w 12191999"/>
              <a:gd name="connsiteY569" fmla="*/ 1093774 h 6862263"/>
              <a:gd name="connsiteX570" fmla="*/ 11847532 w 12191999"/>
              <a:gd name="connsiteY570" fmla="*/ 1087648 h 6862263"/>
              <a:gd name="connsiteX571" fmla="*/ 11844355 w 12191999"/>
              <a:gd name="connsiteY571" fmla="*/ 1086090 h 6862263"/>
              <a:gd name="connsiteX572" fmla="*/ 11858164 w 12191999"/>
              <a:gd name="connsiteY572" fmla="*/ 1087831 h 6862263"/>
              <a:gd name="connsiteX573" fmla="*/ 11861782 w 12191999"/>
              <a:gd name="connsiteY573" fmla="*/ 1087590 h 6862263"/>
              <a:gd name="connsiteX574" fmla="*/ 11858826 w 12191999"/>
              <a:gd name="connsiteY574" fmla="*/ 1085134 h 6862263"/>
              <a:gd name="connsiteX575" fmla="*/ 11849075 w 12191999"/>
              <a:gd name="connsiteY575" fmla="*/ 1081354 h 6862263"/>
              <a:gd name="connsiteX576" fmla="*/ 11791759 w 12191999"/>
              <a:gd name="connsiteY576" fmla="*/ 1068339 h 6862263"/>
              <a:gd name="connsiteX577" fmla="*/ 11604898 w 12191999"/>
              <a:gd name="connsiteY577" fmla="*/ 1032047 h 6862263"/>
              <a:gd name="connsiteX578" fmla="*/ 11558658 w 12191999"/>
              <a:gd name="connsiteY578" fmla="*/ 1017414 h 6862263"/>
              <a:gd name="connsiteX579" fmla="*/ 11572909 w 12191999"/>
              <a:gd name="connsiteY579" fmla="*/ 1017355 h 6862263"/>
              <a:gd name="connsiteX580" fmla="*/ 1649207 w 12191999"/>
              <a:gd name="connsiteY580" fmla="*/ 774305 h 6862263"/>
              <a:gd name="connsiteX581" fmla="*/ 1661443 w 12191999"/>
              <a:gd name="connsiteY581" fmla="*/ 777194 h 6862263"/>
              <a:gd name="connsiteX582" fmla="*/ 1654410 w 12191999"/>
              <a:gd name="connsiteY582" fmla="*/ 777194 h 6862263"/>
              <a:gd name="connsiteX583" fmla="*/ 884771 w 12191999"/>
              <a:gd name="connsiteY583" fmla="*/ 737222 h 6862263"/>
              <a:gd name="connsiteX584" fmla="*/ 929074 w 12191999"/>
              <a:gd name="connsiteY584" fmla="*/ 756681 h 6862263"/>
              <a:gd name="connsiteX585" fmla="*/ 958529 w 12191999"/>
              <a:gd name="connsiteY585" fmla="*/ 777194 h 6862263"/>
              <a:gd name="connsiteX586" fmla="*/ 745673 w 12191999"/>
              <a:gd name="connsiteY586" fmla="*/ 777194 h 6862263"/>
              <a:gd name="connsiteX587" fmla="*/ 745752 w 12191999"/>
              <a:gd name="connsiteY587" fmla="*/ 769241 h 6862263"/>
              <a:gd name="connsiteX588" fmla="*/ 751087 w 12191999"/>
              <a:gd name="connsiteY588" fmla="*/ 754576 h 6862263"/>
              <a:gd name="connsiteX589" fmla="*/ 813243 w 12191999"/>
              <a:gd name="connsiteY589" fmla="*/ 747896 h 6862263"/>
              <a:gd name="connsiteX590" fmla="*/ 837164 w 12191999"/>
              <a:gd name="connsiteY590" fmla="*/ 746549 h 6862263"/>
              <a:gd name="connsiteX591" fmla="*/ 884771 w 12191999"/>
              <a:gd name="connsiteY591" fmla="*/ 737222 h 6862263"/>
              <a:gd name="connsiteX592" fmla="*/ 1421305 w 12191999"/>
              <a:gd name="connsiteY592" fmla="*/ 703188 h 6862263"/>
              <a:gd name="connsiteX593" fmla="*/ 1439431 w 12191999"/>
              <a:gd name="connsiteY593" fmla="*/ 715810 h 6862263"/>
              <a:gd name="connsiteX594" fmla="*/ 1442053 w 12191999"/>
              <a:gd name="connsiteY594" fmla="*/ 717994 h 6862263"/>
              <a:gd name="connsiteX595" fmla="*/ 1454501 w 12191999"/>
              <a:gd name="connsiteY595" fmla="*/ 719978 h 6862263"/>
              <a:gd name="connsiteX596" fmla="*/ 1471745 w 12191999"/>
              <a:gd name="connsiteY596" fmla="*/ 726537 h 6862263"/>
              <a:gd name="connsiteX597" fmla="*/ 1489870 w 12191999"/>
              <a:gd name="connsiteY597" fmla="*/ 734078 h 6862263"/>
              <a:gd name="connsiteX598" fmla="*/ 1483100 w 12191999"/>
              <a:gd name="connsiteY598" fmla="*/ 729509 h 6862263"/>
              <a:gd name="connsiteX599" fmla="*/ 1474594 w 12191999"/>
              <a:gd name="connsiteY599" fmla="*/ 724337 h 6862263"/>
              <a:gd name="connsiteX600" fmla="*/ 1474432 w 12191999"/>
              <a:gd name="connsiteY600" fmla="*/ 719908 h 6862263"/>
              <a:gd name="connsiteX601" fmla="*/ 1469713 w 12191999"/>
              <a:gd name="connsiteY601" fmla="*/ 718070 h 6862263"/>
              <a:gd name="connsiteX602" fmla="*/ 1455356 w 12191999"/>
              <a:gd name="connsiteY602" fmla="*/ 713571 h 6862263"/>
              <a:gd name="connsiteX603" fmla="*/ 1429027 w 12191999"/>
              <a:gd name="connsiteY603" fmla="*/ 705323 h 6862263"/>
              <a:gd name="connsiteX604" fmla="*/ 1456029 w 12191999"/>
              <a:gd name="connsiteY604" fmla="*/ 671066 h 6862263"/>
              <a:gd name="connsiteX605" fmla="*/ 1460314 w 12191999"/>
              <a:gd name="connsiteY605" fmla="*/ 673832 h 6862263"/>
              <a:gd name="connsiteX606" fmla="*/ 1491815 w 12191999"/>
              <a:gd name="connsiteY606" fmla="*/ 689397 h 6862263"/>
              <a:gd name="connsiteX607" fmla="*/ 1499496 w 12191999"/>
              <a:gd name="connsiteY607" fmla="*/ 690380 h 6862263"/>
              <a:gd name="connsiteX608" fmla="*/ 1510822 w 12191999"/>
              <a:gd name="connsiteY608" fmla="*/ 688946 h 6862263"/>
              <a:gd name="connsiteX609" fmla="*/ 1518254 w 12191999"/>
              <a:gd name="connsiteY609" fmla="*/ 690561 h 6862263"/>
              <a:gd name="connsiteX610" fmla="*/ 1543827 w 12191999"/>
              <a:gd name="connsiteY610" fmla="*/ 700709 h 6862263"/>
              <a:gd name="connsiteX611" fmla="*/ 1560329 w 12191999"/>
              <a:gd name="connsiteY611" fmla="*/ 706591 h 6862263"/>
              <a:gd name="connsiteX612" fmla="*/ 1571153 w 12191999"/>
              <a:gd name="connsiteY612" fmla="*/ 706422 h 6862263"/>
              <a:gd name="connsiteX613" fmla="*/ 1590300 w 12191999"/>
              <a:gd name="connsiteY613" fmla="*/ 712422 h 6862263"/>
              <a:gd name="connsiteX614" fmla="*/ 1593834 w 12191999"/>
              <a:gd name="connsiteY614" fmla="*/ 717089 h 6862263"/>
              <a:gd name="connsiteX615" fmla="*/ 1605049 w 12191999"/>
              <a:gd name="connsiteY615" fmla="*/ 722738 h 6862263"/>
              <a:gd name="connsiteX616" fmla="*/ 1618907 w 12191999"/>
              <a:gd name="connsiteY616" fmla="*/ 728503 h 6862263"/>
              <a:gd name="connsiteX617" fmla="*/ 1639056 w 12191999"/>
              <a:gd name="connsiteY617" fmla="*/ 731968 h 6862263"/>
              <a:gd name="connsiteX618" fmla="*/ 1674565 w 12191999"/>
              <a:gd name="connsiteY618" fmla="*/ 737398 h 6862263"/>
              <a:gd name="connsiteX619" fmla="*/ 1690817 w 12191999"/>
              <a:gd name="connsiteY619" fmla="*/ 743914 h 6862263"/>
              <a:gd name="connsiteX620" fmla="*/ 1708961 w 12191999"/>
              <a:gd name="connsiteY620" fmla="*/ 752446 h 6862263"/>
              <a:gd name="connsiteX621" fmla="*/ 1735539 w 12191999"/>
              <a:gd name="connsiteY621" fmla="*/ 760060 h 6862263"/>
              <a:gd name="connsiteX622" fmla="*/ 1736927 w 12191999"/>
              <a:gd name="connsiteY622" fmla="*/ 759959 h 6862263"/>
              <a:gd name="connsiteX623" fmla="*/ 1731817 w 12191999"/>
              <a:gd name="connsiteY623" fmla="*/ 751407 h 6862263"/>
              <a:gd name="connsiteX624" fmla="*/ 1707103 w 12191999"/>
              <a:gd name="connsiteY624" fmla="*/ 735095 h 6862263"/>
              <a:gd name="connsiteX625" fmla="*/ 1689209 w 12191999"/>
              <a:gd name="connsiteY625" fmla="*/ 727909 h 6862263"/>
              <a:gd name="connsiteX626" fmla="*/ 1678827 w 12191999"/>
              <a:gd name="connsiteY626" fmla="*/ 720993 h 6862263"/>
              <a:gd name="connsiteX627" fmla="*/ 1632462 w 12191999"/>
              <a:gd name="connsiteY627" fmla="*/ 707832 h 6862263"/>
              <a:gd name="connsiteX628" fmla="*/ 1622138 w 12191999"/>
              <a:gd name="connsiteY628" fmla="*/ 706733 h 6862263"/>
              <a:gd name="connsiteX629" fmla="*/ 1662574 w 12191999"/>
              <a:gd name="connsiteY629" fmla="*/ 720113 h 6862263"/>
              <a:gd name="connsiteX630" fmla="*/ 1662323 w 12191999"/>
              <a:gd name="connsiteY630" fmla="*/ 720747 h 6862263"/>
              <a:gd name="connsiteX631" fmla="*/ 1621637 w 12191999"/>
              <a:gd name="connsiteY631" fmla="*/ 708000 h 6862263"/>
              <a:gd name="connsiteX632" fmla="*/ 1583344 w 12191999"/>
              <a:gd name="connsiteY632" fmla="*/ 696003 h 6862263"/>
              <a:gd name="connsiteX633" fmla="*/ 1573521 w 12191999"/>
              <a:gd name="connsiteY633" fmla="*/ 693638 h 6862263"/>
              <a:gd name="connsiteX634" fmla="*/ 1560303 w 12191999"/>
              <a:gd name="connsiteY634" fmla="*/ 693056 h 6862263"/>
              <a:gd name="connsiteX635" fmla="*/ 1540907 w 12191999"/>
              <a:gd name="connsiteY635" fmla="*/ 687691 h 6862263"/>
              <a:gd name="connsiteX636" fmla="*/ 1524404 w 12191999"/>
              <a:gd name="connsiteY636" fmla="*/ 681808 h 6862263"/>
              <a:gd name="connsiteX637" fmla="*/ 1514831 w 12191999"/>
              <a:gd name="connsiteY637" fmla="*/ 678810 h 6862263"/>
              <a:gd name="connsiteX638" fmla="*/ 1521010 w 12191999"/>
              <a:gd name="connsiteY638" fmla="*/ 683593 h 6862263"/>
              <a:gd name="connsiteX639" fmla="*/ 1515220 w 12191999"/>
              <a:gd name="connsiteY639" fmla="*/ 684627 h 6862263"/>
              <a:gd name="connsiteX640" fmla="*/ 1502502 w 12191999"/>
              <a:gd name="connsiteY640" fmla="*/ 682779 h 6862263"/>
              <a:gd name="connsiteX641" fmla="*/ 1495072 w 12191999"/>
              <a:gd name="connsiteY641" fmla="*/ 681162 h 6862263"/>
              <a:gd name="connsiteX642" fmla="*/ 1461315 w 12191999"/>
              <a:gd name="connsiteY642" fmla="*/ 671299 h 6862263"/>
              <a:gd name="connsiteX643" fmla="*/ 1456029 w 12191999"/>
              <a:gd name="connsiteY643" fmla="*/ 671066 h 6862263"/>
              <a:gd name="connsiteX644" fmla="*/ 1207347 w 12191999"/>
              <a:gd name="connsiteY644" fmla="*/ 640142 h 6862263"/>
              <a:gd name="connsiteX645" fmla="*/ 1249925 w 12191999"/>
              <a:gd name="connsiteY645" fmla="*/ 654906 h 6862263"/>
              <a:gd name="connsiteX646" fmla="*/ 1303966 w 12191999"/>
              <a:gd name="connsiteY646" fmla="*/ 674685 h 6862263"/>
              <a:gd name="connsiteX647" fmla="*/ 1308432 w 12191999"/>
              <a:gd name="connsiteY647" fmla="*/ 676355 h 6862263"/>
              <a:gd name="connsiteX648" fmla="*/ 1321754 w 12191999"/>
              <a:gd name="connsiteY648" fmla="*/ 671511 h 6862263"/>
              <a:gd name="connsiteX649" fmla="*/ 1316797 w 12191999"/>
              <a:gd name="connsiteY649" fmla="*/ 669449 h 6862263"/>
              <a:gd name="connsiteX650" fmla="*/ 1278505 w 12191999"/>
              <a:gd name="connsiteY650" fmla="*/ 657452 h 6862263"/>
              <a:gd name="connsiteX651" fmla="*/ 1232031 w 12191999"/>
              <a:gd name="connsiteY651" fmla="*/ 645740 h 6862263"/>
              <a:gd name="connsiteX652" fmla="*/ 1220064 w 12191999"/>
              <a:gd name="connsiteY652" fmla="*/ 641990 h 6862263"/>
              <a:gd name="connsiteX653" fmla="*/ 1207347 w 12191999"/>
              <a:gd name="connsiteY653" fmla="*/ 640142 h 6862263"/>
              <a:gd name="connsiteX654" fmla="*/ 1227129 w 12191999"/>
              <a:gd name="connsiteY654" fmla="*/ 633866 h 6862263"/>
              <a:gd name="connsiteX655" fmla="*/ 1236039 w 12191999"/>
              <a:gd name="connsiteY655" fmla="*/ 635605 h 6862263"/>
              <a:gd name="connsiteX656" fmla="*/ 1240826 w 12191999"/>
              <a:gd name="connsiteY656" fmla="*/ 637105 h 6862263"/>
              <a:gd name="connsiteX657" fmla="*/ 1276725 w 12191999"/>
              <a:gd name="connsiteY657" fmla="*/ 648351 h 6862263"/>
              <a:gd name="connsiteX658" fmla="*/ 1312623 w 12191999"/>
              <a:gd name="connsiteY658" fmla="*/ 659597 h 6862263"/>
              <a:gd name="connsiteX659" fmla="*/ 1342073 w 12191999"/>
              <a:gd name="connsiteY659" fmla="*/ 668428 h 6862263"/>
              <a:gd name="connsiteX660" fmla="*/ 1353895 w 12191999"/>
              <a:gd name="connsiteY660" fmla="*/ 668209 h 6862263"/>
              <a:gd name="connsiteX661" fmla="*/ 1377324 w 12191999"/>
              <a:gd name="connsiteY661" fmla="*/ 675319 h 6862263"/>
              <a:gd name="connsiteX662" fmla="*/ 1390604 w 12191999"/>
              <a:gd name="connsiteY662" fmla="*/ 682980 h 6862263"/>
              <a:gd name="connsiteX663" fmla="*/ 1418428 w 12191999"/>
              <a:gd name="connsiteY663" fmla="*/ 691323 h 6862263"/>
              <a:gd name="connsiteX664" fmla="*/ 1420570 w 12191999"/>
              <a:gd name="connsiteY664" fmla="*/ 692707 h 6862263"/>
              <a:gd name="connsiteX665" fmla="*/ 1410747 w 12191999"/>
              <a:gd name="connsiteY665" fmla="*/ 690340 h 6862263"/>
              <a:gd name="connsiteX666" fmla="*/ 1408103 w 12191999"/>
              <a:gd name="connsiteY666" fmla="*/ 690224 h 6862263"/>
              <a:gd name="connsiteX667" fmla="*/ 1409995 w 12191999"/>
              <a:gd name="connsiteY667" fmla="*/ 692241 h 6862263"/>
              <a:gd name="connsiteX668" fmla="*/ 1416674 w 12191999"/>
              <a:gd name="connsiteY668" fmla="*/ 695757 h 6862263"/>
              <a:gd name="connsiteX669" fmla="*/ 1456859 w 12191999"/>
              <a:gd name="connsiteY669" fmla="*/ 709771 h 6862263"/>
              <a:gd name="connsiteX670" fmla="*/ 1475004 w 12191999"/>
              <a:gd name="connsiteY670" fmla="*/ 715455 h 6862263"/>
              <a:gd name="connsiteX671" fmla="*/ 1483271 w 12191999"/>
              <a:gd name="connsiteY671" fmla="*/ 712163 h 6862263"/>
              <a:gd name="connsiteX672" fmla="*/ 1493018 w 12191999"/>
              <a:gd name="connsiteY672" fmla="*/ 715598 h 6862263"/>
              <a:gd name="connsiteX673" fmla="*/ 1502767 w 12191999"/>
              <a:gd name="connsiteY673" fmla="*/ 724153 h 6862263"/>
              <a:gd name="connsiteX674" fmla="*/ 1588486 w 12191999"/>
              <a:gd name="connsiteY674" fmla="*/ 751009 h 6862263"/>
              <a:gd name="connsiteX675" fmla="*/ 1620489 w 12191999"/>
              <a:gd name="connsiteY675" fmla="*/ 765307 h 6862263"/>
              <a:gd name="connsiteX676" fmla="*/ 1610162 w 12191999"/>
              <a:gd name="connsiteY676" fmla="*/ 764209 h 6862263"/>
              <a:gd name="connsiteX677" fmla="*/ 1587233 w 12191999"/>
              <a:gd name="connsiteY677" fmla="*/ 754177 h 6862263"/>
              <a:gd name="connsiteX678" fmla="*/ 1580305 w 12191999"/>
              <a:gd name="connsiteY678" fmla="*/ 751294 h 6862263"/>
              <a:gd name="connsiteX679" fmla="*/ 1556122 w 12191999"/>
              <a:gd name="connsiteY679" fmla="*/ 744431 h 6862263"/>
              <a:gd name="connsiteX680" fmla="*/ 1514684 w 12191999"/>
              <a:gd name="connsiteY680" fmla="*/ 733584 h 6862263"/>
              <a:gd name="connsiteX681" fmla="*/ 1513118 w 12191999"/>
              <a:gd name="connsiteY681" fmla="*/ 733238 h 6862263"/>
              <a:gd name="connsiteX682" fmla="*/ 1526298 w 12191999"/>
              <a:gd name="connsiteY682" fmla="*/ 744805 h 6862263"/>
              <a:gd name="connsiteX683" fmla="*/ 1548047 w 12191999"/>
              <a:gd name="connsiteY683" fmla="*/ 751244 h 6862263"/>
              <a:gd name="connsiteX684" fmla="*/ 1583976 w 12191999"/>
              <a:gd name="connsiteY684" fmla="*/ 762412 h 6862263"/>
              <a:gd name="connsiteX685" fmla="*/ 1606017 w 12191999"/>
              <a:gd name="connsiteY685" fmla="*/ 767893 h 6862263"/>
              <a:gd name="connsiteX686" fmla="*/ 1629948 w 12191999"/>
              <a:gd name="connsiteY686" fmla="*/ 775391 h 6862263"/>
              <a:gd name="connsiteX687" fmla="*/ 1635380 w 12191999"/>
              <a:gd name="connsiteY687" fmla="*/ 777194 h 6862263"/>
              <a:gd name="connsiteX688" fmla="*/ 1178687 w 12191999"/>
              <a:gd name="connsiteY688" fmla="*/ 777194 h 6862263"/>
              <a:gd name="connsiteX689" fmla="*/ 1162615 w 12191999"/>
              <a:gd name="connsiteY689" fmla="*/ 766490 h 6862263"/>
              <a:gd name="connsiteX690" fmla="*/ 1158903 w 12191999"/>
              <a:gd name="connsiteY690" fmla="*/ 721197 h 6862263"/>
              <a:gd name="connsiteX691" fmla="*/ 1157947 w 12191999"/>
              <a:gd name="connsiteY691" fmla="*/ 712293 h 6862263"/>
              <a:gd name="connsiteX692" fmla="*/ 1187473 w 12191999"/>
              <a:gd name="connsiteY692" fmla="*/ 662095 h 6862263"/>
              <a:gd name="connsiteX693" fmla="*/ 1202594 w 12191999"/>
              <a:gd name="connsiteY693" fmla="*/ 651131 h 6862263"/>
              <a:gd name="connsiteX694" fmla="*/ 1226355 w 12191999"/>
              <a:gd name="connsiteY694" fmla="*/ 633902 h 6862263"/>
              <a:gd name="connsiteX695" fmla="*/ 9971368 w 12191999"/>
              <a:gd name="connsiteY695" fmla="*/ 616471 h 6862263"/>
              <a:gd name="connsiteX696" fmla="*/ 9937914 w 12191999"/>
              <a:gd name="connsiteY696" fmla="*/ 631459 h 6862263"/>
              <a:gd name="connsiteX697" fmla="*/ 9923851 w 12191999"/>
              <a:gd name="connsiteY697" fmla="*/ 638233 h 6862263"/>
              <a:gd name="connsiteX698" fmla="*/ 9907152 w 12191999"/>
              <a:gd name="connsiteY698" fmla="*/ 645188 h 6862263"/>
              <a:gd name="connsiteX699" fmla="*/ 9900843 w 12191999"/>
              <a:gd name="connsiteY699" fmla="*/ 648596 h 6862263"/>
              <a:gd name="connsiteX700" fmla="*/ 9889878 w 12191999"/>
              <a:gd name="connsiteY700" fmla="*/ 655483 h 6862263"/>
              <a:gd name="connsiteX701" fmla="*/ 9902352 w 12191999"/>
              <a:gd name="connsiteY701" fmla="*/ 651077 h 6862263"/>
              <a:gd name="connsiteX702" fmla="*/ 10019877 w 12191999"/>
              <a:gd name="connsiteY702" fmla="*/ 596790 h 6862263"/>
              <a:gd name="connsiteX703" fmla="*/ 10009369 w 12191999"/>
              <a:gd name="connsiteY703" fmla="*/ 599445 h 6862263"/>
              <a:gd name="connsiteX704" fmla="*/ 9991867 w 12191999"/>
              <a:gd name="connsiteY704" fmla="*/ 607286 h 6862263"/>
              <a:gd name="connsiteX705" fmla="*/ 10002212 w 12191999"/>
              <a:gd name="connsiteY705" fmla="*/ 603476 h 6862263"/>
              <a:gd name="connsiteX706" fmla="*/ 10015519 w 12191999"/>
              <a:gd name="connsiteY706" fmla="*/ 598977 h 6862263"/>
              <a:gd name="connsiteX707" fmla="*/ 8723243 w 12191999"/>
              <a:gd name="connsiteY707" fmla="*/ 590963 h 6862263"/>
              <a:gd name="connsiteX708" fmla="*/ 8717889 w 12191999"/>
              <a:gd name="connsiteY708" fmla="*/ 594019 h 6862263"/>
              <a:gd name="connsiteX709" fmla="*/ 8738936 w 12191999"/>
              <a:gd name="connsiteY709" fmla="*/ 608280 h 6862263"/>
              <a:gd name="connsiteX710" fmla="*/ 8730295 w 12191999"/>
              <a:gd name="connsiteY710" fmla="*/ 591292 h 6862263"/>
              <a:gd name="connsiteX711" fmla="*/ 8712115 w 12191999"/>
              <a:gd name="connsiteY711" fmla="*/ 590444 h 6862263"/>
              <a:gd name="connsiteX712" fmla="*/ 8713465 w 12191999"/>
              <a:gd name="connsiteY712" fmla="*/ 591022 h 6862263"/>
              <a:gd name="connsiteX713" fmla="*/ 8714097 w 12191999"/>
              <a:gd name="connsiteY713" fmla="*/ 591450 h 6862263"/>
              <a:gd name="connsiteX714" fmla="*/ 8715826 w 12191999"/>
              <a:gd name="connsiteY714" fmla="*/ 590617 h 6862263"/>
              <a:gd name="connsiteX715" fmla="*/ 10015203 w 12191999"/>
              <a:gd name="connsiteY715" fmla="*/ 590436 h 6862263"/>
              <a:gd name="connsiteX716" fmla="*/ 10006411 w 12191999"/>
              <a:gd name="connsiteY716" fmla="*/ 595258 h 6862263"/>
              <a:gd name="connsiteX717" fmla="*/ 10013762 w 12191999"/>
              <a:gd name="connsiteY717" fmla="*/ 591716 h 6862263"/>
              <a:gd name="connsiteX718" fmla="*/ 10185603 w 12191999"/>
              <a:gd name="connsiteY718" fmla="*/ 535405 h 6862263"/>
              <a:gd name="connsiteX719" fmla="*/ 10180160 w 12191999"/>
              <a:gd name="connsiteY719" fmla="*/ 536422 h 6862263"/>
              <a:gd name="connsiteX720" fmla="*/ 10146964 w 12191999"/>
              <a:gd name="connsiteY720" fmla="*/ 551610 h 6862263"/>
              <a:gd name="connsiteX721" fmla="*/ 10139555 w 12191999"/>
              <a:gd name="connsiteY721" fmla="*/ 554377 h 6862263"/>
              <a:gd name="connsiteX722" fmla="*/ 10126705 w 12191999"/>
              <a:gd name="connsiteY722" fmla="*/ 558162 h 6862263"/>
              <a:gd name="connsiteX723" fmla="*/ 10120509 w 12191999"/>
              <a:gd name="connsiteY723" fmla="*/ 557939 h 6862263"/>
              <a:gd name="connsiteX724" fmla="*/ 10126032 w 12191999"/>
              <a:gd name="connsiteY724" fmla="*/ 552071 h 6862263"/>
              <a:gd name="connsiteX725" fmla="*/ 10116657 w 12191999"/>
              <a:gd name="connsiteY725" fmla="*/ 556586 h 6862263"/>
              <a:gd name="connsiteX726" fmla="*/ 10100624 w 12191999"/>
              <a:gd name="connsiteY726" fmla="*/ 565111 h 6862263"/>
              <a:gd name="connsiteX727" fmla="*/ 10081494 w 12191999"/>
              <a:gd name="connsiteY727" fmla="*/ 573524 h 6862263"/>
              <a:gd name="connsiteX728" fmla="*/ 10067889 w 12191999"/>
              <a:gd name="connsiteY728" fmla="*/ 576068 h 6862263"/>
              <a:gd name="connsiteX729" fmla="*/ 10058135 w 12191999"/>
              <a:gd name="connsiteY729" fmla="*/ 579965 h 6862263"/>
              <a:gd name="connsiteX730" fmla="*/ 10021404 w 12191999"/>
              <a:gd name="connsiteY730" fmla="*/ 597658 h 6862263"/>
              <a:gd name="connsiteX731" fmla="*/ 10021819 w 12191999"/>
              <a:gd name="connsiteY731" fmla="*/ 598341 h 6862263"/>
              <a:gd name="connsiteX732" fmla="*/ 10020983 w 12191999"/>
              <a:gd name="connsiteY732" fmla="*/ 601953 h 6862263"/>
              <a:gd name="connsiteX733" fmla="*/ 9999887 w 12191999"/>
              <a:gd name="connsiteY733" fmla="*/ 612115 h 6862263"/>
              <a:gd name="connsiteX734" fmla="*/ 9986577 w 12191999"/>
              <a:gd name="connsiteY734" fmla="*/ 620130 h 6862263"/>
              <a:gd name="connsiteX735" fmla="*/ 9984984 w 12191999"/>
              <a:gd name="connsiteY735" fmla="*/ 622500 h 6862263"/>
              <a:gd name="connsiteX736" fmla="*/ 9990051 w 12191999"/>
              <a:gd name="connsiteY736" fmla="*/ 620862 h 6862263"/>
              <a:gd name="connsiteX737" fmla="*/ 10011147 w 12191999"/>
              <a:gd name="connsiteY737" fmla="*/ 610699 h 6862263"/>
              <a:gd name="connsiteX738" fmla="*/ 10018935 w 12191999"/>
              <a:gd name="connsiteY738" fmla="*/ 608552 h 6862263"/>
              <a:gd name="connsiteX739" fmla="*/ 10015000 w 12191999"/>
              <a:gd name="connsiteY739" fmla="*/ 612052 h 6862263"/>
              <a:gd name="connsiteX740" fmla="*/ 9988753 w 12191999"/>
              <a:gd name="connsiteY740" fmla="*/ 628703 h 6862263"/>
              <a:gd name="connsiteX741" fmla="*/ 9983386 w 12191999"/>
              <a:gd name="connsiteY741" fmla="*/ 631689 h 6862263"/>
              <a:gd name="connsiteX742" fmla="*/ 9990266 w 12191999"/>
              <a:gd name="connsiteY742" fmla="*/ 629096 h 6862263"/>
              <a:gd name="connsiteX743" fmla="*/ 10006989 w 12191999"/>
              <a:gd name="connsiteY743" fmla="*/ 625452 h 6862263"/>
              <a:gd name="connsiteX744" fmla="*/ 10027251 w 12191999"/>
              <a:gd name="connsiteY744" fmla="*/ 618900 h 6862263"/>
              <a:gd name="connsiteX745" fmla="*/ 10040562 w 12191999"/>
              <a:gd name="connsiteY745" fmla="*/ 610883 h 6862263"/>
              <a:gd name="connsiteX746" fmla="*/ 10051152 w 12191999"/>
              <a:gd name="connsiteY746" fmla="*/ 603376 h 6862263"/>
              <a:gd name="connsiteX747" fmla="*/ 10053956 w 12191999"/>
              <a:gd name="connsiteY747" fmla="*/ 598017 h 6862263"/>
              <a:gd name="connsiteX748" fmla="*/ 10072707 w 12191999"/>
              <a:gd name="connsiteY748" fmla="*/ 588982 h 6862263"/>
              <a:gd name="connsiteX749" fmla="*/ 10083969 w 12191999"/>
              <a:gd name="connsiteY749" fmla="*/ 587569 h 6862263"/>
              <a:gd name="connsiteX750" fmla="*/ 10100002 w 12191999"/>
              <a:gd name="connsiteY750" fmla="*/ 579044 h 6862263"/>
              <a:gd name="connsiteX751" fmla="*/ 10124655 w 12191999"/>
              <a:gd name="connsiteY751" fmla="*/ 564762 h 6862263"/>
              <a:gd name="connsiteX752" fmla="*/ 10132065 w 12191999"/>
              <a:gd name="connsiteY752" fmla="*/ 561996 h 6862263"/>
              <a:gd name="connsiteX753" fmla="*/ 10144080 w 12191999"/>
              <a:gd name="connsiteY753" fmla="*/ 561821 h 6862263"/>
              <a:gd name="connsiteX754" fmla="*/ 10151866 w 12191999"/>
              <a:gd name="connsiteY754" fmla="*/ 559674 h 6862263"/>
              <a:gd name="connsiteX755" fmla="*/ 10181667 w 12191999"/>
              <a:gd name="connsiteY755" fmla="*/ 538903 h 6862263"/>
              <a:gd name="connsiteX756" fmla="*/ 10185603 w 12191999"/>
              <a:gd name="connsiteY756" fmla="*/ 535405 h 6862263"/>
              <a:gd name="connsiteX757" fmla="*/ 10337375 w 12191999"/>
              <a:gd name="connsiteY757" fmla="*/ 509609 h 6862263"/>
              <a:gd name="connsiteX758" fmla="*/ 10329740 w 12191999"/>
              <a:gd name="connsiteY758" fmla="*/ 513287 h 6862263"/>
              <a:gd name="connsiteX759" fmla="*/ 10329262 w 12191999"/>
              <a:gd name="connsiteY759" fmla="*/ 513575 h 6862263"/>
              <a:gd name="connsiteX760" fmla="*/ 10333272 w 12191999"/>
              <a:gd name="connsiteY760" fmla="*/ 512469 h 6862263"/>
              <a:gd name="connsiteX761" fmla="*/ 10326843 w 12191999"/>
              <a:gd name="connsiteY761" fmla="*/ 504976 h 6862263"/>
              <a:gd name="connsiteX762" fmla="*/ 10320961 w 12191999"/>
              <a:gd name="connsiteY762" fmla="*/ 507172 h 6862263"/>
              <a:gd name="connsiteX763" fmla="*/ 10308112 w 12191999"/>
              <a:gd name="connsiteY763" fmla="*/ 510957 h 6862263"/>
              <a:gd name="connsiteX764" fmla="*/ 10301916 w 12191999"/>
              <a:gd name="connsiteY764" fmla="*/ 510734 h 6862263"/>
              <a:gd name="connsiteX765" fmla="*/ 10303438 w 12191999"/>
              <a:gd name="connsiteY765" fmla="*/ 509116 h 6862263"/>
              <a:gd name="connsiteX766" fmla="*/ 10286659 w 12191999"/>
              <a:gd name="connsiteY766" fmla="*/ 517198 h 6862263"/>
              <a:gd name="connsiteX767" fmla="*/ 10230024 w 12191999"/>
              <a:gd name="connsiteY767" fmla="*/ 543677 h 6862263"/>
              <a:gd name="connsiteX768" fmla="*/ 10222991 w 12191999"/>
              <a:gd name="connsiteY768" fmla="*/ 547065 h 6862263"/>
              <a:gd name="connsiteX769" fmla="*/ 10167488 w 12191999"/>
              <a:gd name="connsiteY769" fmla="*/ 575405 h 6862263"/>
              <a:gd name="connsiteX770" fmla="*/ 10131194 w 12191999"/>
              <a:gd name="connsiteY770" fmla="*/ 590482 h 6862263"/>
              <a:gd name="connsiteX771" fmla="*/ 10097999 w 12191999"/>
              <a:gd name="connsiteY771" fmla="*/ 605670 h 6862263"/>
              <a:gd name="connsiteX772" fmla="*/ 10068658 w 12191999"/>
              <a:gd name="connsiteY772" fmla="*/ 622208 h 6862263"/>
              <a:gd name="connsiteX773" fmla="*/ 9990006 w 12191999"/>
              <a:gd name="connsiteY773" fmla="*/ 667312 h 6862263"/>
              <a:gd name="connsiteX774" fmla="*/ 9943124 w 12191999"/>
              <a:gd name="connsiteY774" fmla="*/ 689897 h 6862263"/>
              <a:gd name="connsiteX775" fmla="*/ 9934125 w 12191999"/>
              <a:gd name="connsiteY775" fmla="*/ 695033 h 6862263"/>
              <a:gd name="connsiteX776" fmla="*/ 9935748 w 12191999"/>
              <a:gd name="connsiteY776" fmla="*/ 696457 h 6862263"/>
              <a:gd name="connsiteX777" fmla="*/ 9940321 w 12191999"/>
              <a:gd name="connsiteY777" fmla="*/ 695257 h 6862263"/>
              <a:gd name="connsiteX778" fmla="*/ 9963993 w 12191999"/>
              <a:gd name="connsiteY778" fmla="*/ 686636 h 6862263"/>
              <a:gd name="connsiteX779" fmla="*/ 9965705 w 12191999"/>
              <a:gd name="connsiteY779" fmla="*/ 685517 h 6862263"/>
              <a:gd name="connsiteX780" fmla="*/ 10023932 w 12191999"/>
              <a:gd name="connsiteY780" fmla="*/ 656667 h 6862263"/>
              <a:gd name="connsiteX781" fmla="*/ 10049718 w 12191999"/>
              <a:gd name="connsiteY781" fmla="*/ 644246 h 6862263"/>
              <a:gd name="connsiteX782" fmla="*/ 10087682 w 12191999"/>
              <a:gd name="connsiteY782" fmla="*/ 621949 h 6862263"/>
              <a:gd name="connsiteX783" fmla="*/ 10093500 w 12191999"/>
              <a:gd name="connsiteY783" fmla="*/ 621551 h 6862263"/>
              <a:gd name="connsiteX784" fmla="*/ 10099668 w 12191999"/>
              <a:gd name="connsiteY784" fmla="*/ 620102 h 6862263"/>
              <a:gd name="connsiteX785" fmla="*/ 10115429 w 12191999"/>
              <a:gd name="connsiteY785" fmla="*/ 612510 h 6862263"/>
              <a:gd name="connsiteX786" fmla="*/ 10119664 w 12191999"/>
              <a:gd name="connsiteY786" fmla="*/ 609750 h 6862263"/>
              <a:gd name="connsiteX787" fmla="*/ 10136908 w 12191999"/>
              <a:gd name="connsiteY787" fmla="*/ 598236 h 6862263"/>
              <a:gd name="connsiteX788" fmla="*/ 10152562 w 12191999"/>
              <a:gd name="connsiteY788" fmla="*/ 589092 h 6862263"/>
              <a:gd name="connsiteX789" fmla="*/ 10171672 w 12191999"/>
              <a:gd name="connsiteY789" fmla="*/ 581891 h 6862263"/>
              <a:gd name="connsiteX790" fmla="*/ 10185040 w 12191999"/>
              <a:gd name="connsiteY790" fmla="*/ 578978 h 6862263"/>
              <a:gd name="connsiteX791" fmla="*/ 10191894 w 12191999"/>
              <a:gd name="connsiteY791" fmla="*/ 575677 h 6862263"/>
              <a:gd name="connsiteX792" fmla="*/ 10230991 w 12191999"/>
              <a:gd name="connsiteY792" fmla="*/ 555240 h 6862263"/>
              <a:gd name="connsiteX793" fmla="*/ 10234334 w 12191999"/>
              <a:gd name="connsiteY793" fmla="*/ 552775 h 6862263"/>
              <a:gd name="connsiteX794" fmla="*/ 10235361 w 12191999"/>
              <a:gd name="connsiteY794" fmla="*/ 550812 h 6862263"/>
              <a:gd name="connsiteX795" fmla="*/ 10238852 w 12191999"/>
              <a:gd name="connsiteY795" fmla="*/ 548254 h 6862263"/>
              <a:gd name="connsiteX796" fmla="*/ 10238859 w 12191999"/>
              <a:gd name="connsiteY796" fmla="*/ 548243 h 6862263"/>
              <a:gd name="connsiteX797" fmla="*/ 10236138 w 12191999"/>
              <a:gd name="connsiteY797" fmla="*/ 548752 h 6862263"/>
              <a:gd name="connsiteX798" fmla="*/ 10226386 w 12191999"/>
              <a:gd name="connsiteY798" fmla="*/ 552648 h 6862263"/>
              <a:gd name="connsiteX799" fmla="*/ 10228351 w 12191999"/>
              <a:gd name="connsiteY799" fmla="*/ 550899 h 6862263"/>
              <a:gd name="connsiteX800" fmla="*/ 10350619 w 12191999"/>
              <a:gd name="connsiteY800" fmla="*/ 493606 h 6862263"/>
              <a:gd name="connsiteX801" fmla="*/ 10345423 w 12191999"/>
              <a:gd name="connsiteY801" fmla="*/ 495690 h 6862263"/>
              <a:gd name="connsiteX802" fmla="*/ 10331534 w 12191999"/>
              <a:gd name="connsiteY802" fmla="*/ 502788 h 6862263"/>
              <a:gd name="connsiteX803" fmla="*/ 10332246 w 12191999"/>
              <a:gd name="connsiteY803" fmla="*/ 502456 h 6862263"/>
              <a:gd name="connsiteX804" fmla="*/ 9192015 w 12191999"/>
              <a:gd name="connsiteY804" fmla="*/ 491051 h 6862263"/>
              <a:gd name="connsiteX805" fmla="*/ 9181894 w 12191999"/>
              <a:gd name="connsiteY805" fmla="*/ 495222 h 6862263"/>
              <a:gd name="connsiteX806" fmla="*/ 9144390 w 12191999"/>
              <a:gd name="connsiteY806" fmla="*/ 513287 h 6862263"/>
              <a:gd name="connsiteX807" fmla="*/ 9132797 w 12191999"/>
              <a:gd name="connsiteY807" fmla="*/ 520268 h 6862263"/>
              <a:gd name="connsiteX808" fmla="*/ 9145314 w 12191999"/>
              <a:gd name="connsiteY808" fmla="*/ 524211 h 6862263"/>
              <a:gd name="connsiteX809" fmla="*/ 9158667 w 12191999"/>
              <a:gd name="connsiteY809" fmla="*/ 516835 h 6862263"/>
              <a:gd name="connsiteX810" fmla="*/ 9189026 w 12191999"/>
              <a:gd name="connsiteY810" fmla="*/ 500353 h 6862263"/>
              <a:gd name="connsiteX811" fmla="*/ 9189113 w 12191999"/>
              <a:gd name="connsiteY811" fmla="*/ 474462 h 6862263"/>
              <a:gd name="connsiteX812" fmla="*/ 9162257 w 12191999"/>
              <a:gd name="connsiteY812" fmla="*/ 487841 h 6862263"/>
              <a:gd name="connsiteX813" fmla="*/ 9109906 w 12191999"/>
              <a:gd name="connsiteY813" fmla="*/ 513057 h 6862263"/>
              <a:gd name="connsiteX814" fmla="*/ 9118413 w 12191999"/>
              <a:gd name="connsiteY814" fmla="*/ 515737 h 6862263"/>
              <a:gd name="connsiteX815" fmla="*/ 9146896 w 12191999"/>
              <a:gd name="connsiteY815" fmla="*/ 502456 h 6862263"/>
              <a:gd name="connsiteX816" fmla="*/ 9182058 w 12191999"/>
              <a:gd name="connsiteY816" fmla="*/ 485520 h 6862263"/>
              <a:gd name="connsiteX817" fmla="*/ 9191261 w 12191999"/>
              <a:gd name="connsiteY817" fmla="*/ 481396 h 6862263"/>
              <a:gd name="connsiteX818" fmla="*/ 9190126 w 12191999"/>
              <a:gd name="connsiteY818" fmla="*/ 475048 h 6862263"/>
              <a:gd name="connsiteX819" fmla="*/ 10619268 w 12191999"/>
              <a:gd name="connsiteY819" fmla="*/ 419613 h 6862263"/>
              <a:gd name="connsiteX820" fmla="*/ 10606418 w 12191999"/>
              <a:gd name="connsiteY820" fmla="*/ 423398 h 6862263"/>
              <a:gd name="connsiteX821" fmla="*/ 10594695 w 12191999"/>
              <a:gd name="connsiteY821" fmla="*/ 429043 h 6862263"/>
              <a:gd name="connsiteX822" fmla="*/ 10548650 w 12191999"/>
              <a:gd name="connsiteY822" fmla="*/ 448017 h 6862263"/>
              <a:gd name="connsiteX823" fmla="*/ 10511145 w 12191999"/>
              <a:gd name="connsiteY823" fmla="*/ 466082 h 6862263"/>
              <a:gd name="connsiteX824" fmla="*/ 10477867 w 12191999"/>
              <a:gd name="connsiteY824" fmla="*/ 486121 h 6862263"/>
              <a:gd name="connsiteX825" fmla="*/ 10474830 w 12191999"/>
              <a:gd name="connsiteY825" fmla="*/ 488028 h 6862263"/>
              <a:gd name="connsiteX826" fmla="*/ 10487542 w 12191999"/>
              <a:gd name="connsiteY826" fmla="*/ 489428 h 6862263"/>
              <a:gd name="connsiteX827" fmla="*/ 10488335 w 12191999"/>
              <a:gd name="connsiteY827" fmla="*/ 489899 h 6862263"/>
              <a:gd name="connsiteX828" fmla="*/ 10491390 w 12191999"/>
              <a:gd name="connsiteY828" fmla="*/ 488429 h 6862263"/>
              <a:gd name="connsiteX829" fmla="*/ 10525422 w 12191999"/>
              <a:gd name="connsiteY829" fmla="*/ 469631 h 6862263"/>
              <a:gd name="connsiteX830" fmla="*/ 10577827 w 12191999"/>
              <a:gd name="connsiteY830" fmla="*/ 441179 h 6862263"/>
              <a:gd name="connsiteX831" fmla="*/ 10619268 w 12191999"/>
              <a:gd name="connsiteY831" fmla="*/ 419613 h 6862263"/>
              <a:gd name="connsiteX832" fmla="*/ 7157000 w 12191999"/>
              <a:gd name="connsiteY832" fmla="*/ 365290 h 6862263"/>
              <a:gd name="connsiteX833" fmla="*/ 7146657 w 12191999"/>
              <a:gd name="connsiteY833" fmla="*/ 371221 h 6862263"/>
              <a:gd name="connsiteX834" fmla="*/ 7099775 w 12191999"/>
              <a:gd name="connsiteY834" fmla="*/ 393806 h 6862263"/>
              <a:gd name="connsiteX835" fmla="*/ 7090776 w 12191999"/>
              <a:gd name="connsiteY835" fmla="*/ 398942 h 6862263"/>
              <a:gd name="connsiteX836" fmla="*/ 7092399 w 12191999"/>
              <a:gd name="connsiteY836" fmla="*/ 400366 h 6862263"/>
              <a:gd name="connsiteX837" fmla="*/ 7096972 w 12191999"/>
              <a:gd name="connsiteY837" fmla="*/ 399166 h 6862263"/>
              <a:gd name="connsiteX838" fmla="*/ 7120644 w 12191999"/>
              <a:gd name="connsiteY838" fmla="*/ 390545 h 6862263"/>
              <a:gd name="connsiteX839" fmla="*/ 7122356 w 12191999"/>
              <a:gd name="connsiteY839" fmla="*/ 389426 h 6862263"/>
              <a:gd name="connsiteX840" fmla="*/ 7165610 w 12191999"/>
              <a:gd name="connsiteY840" fmla="*/ 367995 h 6862263"/>
              <a:gd name="connsiteX841" fmla="*/ 7163821 w 12191999"/>
              <a:gd name="connsiteY841" fmla="*/ 367825 h 6862263"/>
              <a:gd name="connsiteX842" fmla="*/ 7097749 w 12191999"/>
              <a:gd name="connsiteY842" fmla="*/ 333942 h 6862263"/>
              <a:gd name="connsiteX843" fmla="*/ 7094565 w 12191999"/>
              <a:gd name="connsiteY843" fmla="*/ 335368 h 6862263"/>
              <a:gd name="connsiteX844" fmla="*/ 7080502 w 12191999"/>
              <a:gd name="connsiteY844" fmla="*/ 342142 h 6862263"/>
              <a:gd name="connsiteX845" fmla="*/ 7063803 w 12191999"/>
              <a:gd name="connsiteY845" fmla="*/ 349097 h 6862263"/>
              <a:gd name="connsiteX846" fmla="*/ 7057494 w 12191999"/>
              <a:gd name="connsiteY846" fmla="*/ 352505 h 6862263"/>
              <a:gd name="connsiteX847" fmla="*/ 7046529 w 12191999"/>
              <a:gd name="connsiteY847" fmla="*/ 359392 h 6862263"/>
              <a:gd name="connsiteX848" fmla="*/ 7059003 w 12191999"/>
              <a:gd name="connsiteY848" fmla="*/ 354986 h 6862263"/>
              <a:gd name="connsiteX849" fmla="*/ 7099091 w 12191999"/>
              <a:gd name="connsiteY849" fmla="*/ 334885 h 6862263"/>
              <a:gd name="connsiteX850" fmla="*/ 2892653 w 12191999"/>
              <a:gd name="connsiteY850" fmla="*/ 326256 h 6862263"/>
              <a:gd name="connsiteX851" fmla="*/ 2886906 w 12191999"/>
              <a:gd name="connsiteY851" fmla="*/ 330503 h 6862263"/>
              <a:gd name="connsiteX852" fmla="*/ 2886052 w 12191999"/>
              <a:gd name="connsiteY852" fmla="*/ 339019 h 6862263"/>
              <a:gd name="connsiteX853" fmla="*/ 2894429 w 12191999"/>
              <a:gd name="connsiteY853" fmla="*/ 332437 h 6862263"/>
              <a:gd name="connsiteX854" fmla="*/ 7176528 w 12191999"/>
              <a:gd name="connsiteY854" fmla="*/ 300699 h 6862263"/>
              <a:gd name="connsiteX855" fmla="*/ 7166020 w 12191999"/>
              <a:gd name="connsiteY855" fmla="*/ 303354 h 6862263"/>
              <a:gd name="connsiteX856" fmla="*/ 7152202 w 12191999"/>
              <a:gd name="connsiteY856" fmla="*/ 309545 h 6862263"/>
              <a:gd name="connsiteX857" fmla="*/ 7152772 w 12191999"/>
              <a:gd name="connsiteY857" fmla="*/ 309628 h 6862263"/>
              <a:gd name="connsiteX858" fmla="*/ 7158863 w 12191999"/>
              <a:gd name="connsiteY858" fmla="*/ 307385 h 6862263"/>
              <a:gd name="connsiteX859" fmla="*/ 7172170 w 12191999"/>
              <a:gd name="connsiteY859" fmla="*/ 302886 h 6862263"/>
              <a:gd name="connsiteX860" fmla="*/ 5879894 w 12191999"/>
              <a:gd name="connsiteY860" fmla="*/ 294872 h 6862263"/>
              <a:gd name="connsiteX861" fmla="*/ 5874540 w 12191999"/>
              <a:gd name="connsiteY861" fmla="*/ 297928 h 6862263"/>
              <a:gd name="connsiteX862" fmla="*/ 5895587 w 12191999"/>
              <a:gd name="connsiteY862" fmla="*/ 312189 h 6862263"/>
              <a:gd name="connsiteX863" fmla="*/ 5886947 w 12191999"/>
              <a:gd name="connsiteY863" fmla="*/ 295201 h 6862263"/>
              <a:gd name="connsiteX864" fmla="*/ 5868766 w 12191999"/>
              <a:gd name="connsiteY864" fmla="*/ 294353 h 6862263"/>
              <a:gd name="connsiteX865" fmla="*/ 5870117 w 12191999"/>
              <a:gd name="connsiteY865" fmla="*/ 294931 h 6862263"/>
              <a:gd name="connsiteX866" fmla="*/ 5870749 w 12191999"/>
              <a:gd name="connsiteY866" fmla="*/ 295359 h 6862263"/>
              <a:gd name="connsiteX867" fmla="*/ 5872478 w 12191999"/>
              <a:gd name="connsiteY867" fmla="*/ 294526 h 6862263"/>
              <a:gd name="connsiteX868" fmla="*/ 7171854 w 12191999"/>
              <a:gd name="connsiteY868" fmla="*/ 294345 h 6862263"/>
              <a:gd name="connsiteX869" fmla="*/ 7163062 w 12191999"/>
              <a:gd name="connsiteY869" fmla="*/ 299167 h 6862263"/>
              <a:gd name="connsiteX870" fmla="*/ 7170413 w 12191999"/>
              <a:gd name="connsiteY870" fmla="*/ 295625 h 6862263"/>
              <a:gd name="connsiteX871" fmla="*/ 7342254 w 12191999"/>
              <a:gd name="connsiteY871" fmla="*/ 239314 h 6862263"/>
              <a:gd name="connsiteX872" fmla="*/ 7336811 w 12191999"/>
              <a:gd name="connsiteY872" fmla="*/ 240331 h 6862263"/>
              <a:gd name="connsiteX873" fmla="*/ 7303615 w 12191999"/>
              <a:gd name="connsiteY873" fmla="*/ 255519 h 6862263"/>
              <a:gd name="connsiteX874" fmla="*/ 7296206 w 12191999"/>
              <a:gd name="connsiteY874" fmla="*/ 258286 h 6862263"/>
              <a:gd name="connsiteX875" fmla="*/ 7283356 w 12191999"/>
              <a:gd name="connsiteY875" fmla="*/ 262071 h 6862263"/>
              <a:gd name="connsiteX876" fmla="*/ 7277160 w 12191999"/>
              <a:gd name="connsiteY876" fmla="*/ 261848 h 6862263"/>
              <a:gd name="connsiteX877" fmla="*/ 7282683 w 12191999"/>
              <a:gd name="connsiteY877" fmla="*/ 255980 h 6862263"/>
              <a:gd name="connsiteX878" fmla="*/ 7273308 w 12191999"/>
              <a:gd name="connsiteY878" fmla="*/ 260495 h 6862263"/>
              <a:gd name="connsiteX879" fmla="*/ 7257275 w 12191999"/>
              <a:gd name="connsiteY879" fmla="*/ 269020 h 6862263"/>
              <a:gd name="connsiteX880" fmla="*/ 7238145 w 12191999"/>
              <a:gd name="connsiteY880" fmla="*/ 277433 h 6862263"/>
              <a:gd name="connsiteX881" fmla="*/ 7224540 w 12191999"/>
              <a:gd name="connsiteY881" fmla="*/ 279977 h 6862263"/>
              <a:gd name="connsiteX882" fmla="*/ 7214786 w 12191999"/>
              <a:gd name="connsiteY882" fmla="*/ 283874 h 6862263"/>
              <a:gd name="connsiteX883" fmla="*/ 7178055 w 12191999"/>
              <a:gd name="connsiteY883" fmla="*/ 301567 h 6862263"/>
              <a:gd name="connsiteX884" fmla="*/ 7178470 w 12191999"/>
              <a:gd name="connsiteY884" fmla="*/ 302250 h 6862263"/>
              <a:gd name="connsiteX885" fmla="*/ 7177634 w 12191999"/>
              <a:gd name="connsiteY885" fmla="*/ 305862 h 6862263"/>
              <a:gd name="connsiteX886" fmla="*/ 7165844 w 12191999"/>
              <a:gd name="connsiteY886" fmla="*/ 311541 h 6862263"/>
              <a:gd name="connsiteX887" fmla="*/ 7174387 w 12191999"/>
              <a:gd name="connsiteY887" fmla="*/ 312792 h 6862263"/>
              <a:gd name="connsiteX888" fmla="*/ 7175586 w 12191999"/>
              <a:gd name="connsiteY888" fmla="*/ 312461 h 6862263"/>
              <a:gd name="connsiteX889" fmla="*/ 7175098 w 12191999"/>
              <a:gd name="connsiteY889" fmla="*/ 312896 h 6862263"/>
              <a:gd name="connsiteX890" fmla="*/ 7195423 w 12191999"/>
              <a:gd name="connsiteY890" fmla="*/ 315870 h 6862263"/>
              <a:gd name="connsiteX891" fmla="*/ 7197213 w 12191999"/>
              <a:gd name="connsiteY891" fmla="*/ 314792 h 6862263"/>
              <a:gd name="connsiteX892" fmla="*/ 7207803 w 12191999"/>
              <a:gd name="connsiteY892" fmla="*/ 307285 h 6862263"/>
              <a:gd name="connsiteX893" fmla="*/ 7210607 w 12191999"/>
              <a:gd name="connsiteY893" fmla="*/ 301926 h 6862263"/>
              <a:gd name="connsiteX894" fmla="*/ 7229358 w 12191999"/>
              <a:gd name="connsiteY894" fmla="*/ 292891 h 6862263"/>
              <a:gd name="connsiteX895" fmla="*/ 7240620 w 12191999"/>
              <a:gd name="connsiteY895" fmla="*/ 291478 h 6862263"/>
              <a:gd name="connsiteX896" fmla="*/ 7256653 w 12191999"/>
              <a:gd name="connsiteY896" fmla="*/ 282953 h 6862263"/>
              <a:gd name="connsiteX897" fmla="*/ 7281306 w 12191999"/>
              <a:gd name="connsiteY897" fmla="*/ 268671 h 6862263"/>
              <a:gd name="connsiteX898" fmla="*/ 7288716 w 12191999"/>
              <a:gd name="connsiteY898" fmla="*/ 265905 h 6862263"/>
              <a:gd name="connsiteX899" fmla="*/ 7300731 w 12191999"/>
              <a:gd name="connsiteY899" fmla="*/ 265730 h 6862263"/>
              <a:gd name="connsiteX900" fmla="*/ 7308517 w 12191999"/>
              <a:gd name="connsiteY900" fmla="*/ 263583 h 6862263"/>
              <a:gd name="connsiteX901" fmla="*/ 7338318 w 12191999"/>
              <a:gd name="connsiteY901" fmla="*/ 242812 h 6862263"/>
              <a:gd name="connsiteX902" fmla="*/ 7342254 w 12191999"/>
              <a:gd name="connsiteY902" fmla="*/ 239314 h 6862263"/>
              <a:gd name="connsiteX903" fmla="*/ 7494026 w 12191999"/>
              <a:gd name="connsiteY903" fmla="*/ 213518 h 6862263"/>
              <a:gd name="connsiteX904" fmla="*/ 7486391 w 12191999"/>
              <a:gd name="connsiteY904" fmla="*/ 217196 h 6862263"/>
              <a:gd name="connsiteX905" fmla="*/ 7485913 w 12191999"/>
              <a:gd name="connsiteY905" fmla="*/ 217484 h 6862263"/>
              <a:gd name="connsiteX906" fmla="*/ 7489923 w 12191999"/>
              <a:gd name="connsiteY906" fmla="*/ 216378 h 6862263"/>
              <a:gd name="connsiteX907" fmla="*/ 7483494 w 12191999"/>
              <a:gd name="connsiteY907" fmla="*/ 208885 h 6862263"/>
              <a:gd name="connsiteX908" fmla="*/ 7477612 w 12191999"/>
              <a:gd name="connsiteY908" fmla="*/ 211081 h 6862263"/>
              <a:gd name="connsiteX909" fmla="*/ 7464763 w 12191999"/>
              <a:gd name="connsiteY909" fmla="*/ 214866 h 6862263"/>
              <a:gd name="connsiteX910" fmla="*/ 7458567 w 12191999"/>
              <a:gd name="connsiteY910" fmla="*/ 214643 h 6862263"/>
              <a:gd name="connsiteX911" fmla="*/ 7460089 w 12191999"/>
              <a:gd name="connsiteY911" fmla="*/ 213025 h 6862263"/>
              <a:gd name="connsiteX912" fmla="*/ 7443310 w 12191999"/>
              <a:gd name="connsiteY912" fmla="*/ 221107 h 6862263"/>
              <a:gd name="connsiteX913" fmla="*/ 7386675 w 12191999"/>
              <a:gd name="connsiteY913" fmla="*/ 247586 h 6862263"/>
              <a:gd name="connsiteX914" fmla="*/ 7379642 w 12191999"/>
              <a:gd name="connsiteY914" fmla="*/ 250974 h 6862263"/>
              <a:gd name="connsiteX915" fmla="*/ 7324139 w 12191999"/>
              <a:gd name="connsiteY915" fmla="*/ 279314 h 6862263"/>
              <a:gd name="connsiteX916" fmla="*/ 7287845 w 12191999"/>
              <a:gd name="connsiteY916" fmla="*/ 294391 h 6862263"/>
              <a:gd name="connsiteX917" fmla="*/ 7254650 w 12191999"/>
              <a:gd name="connsiteY917" fmla="*/ 309579 h 6862263"/>
              <a:gd name="connsiteX918" fmla="*/ 7232396 w 12191999"/>
              <a:gd name="connsiteY918" fmla="*/ 322123 h 6862263"/>
              <a:gd name="connsiteX919" fmla="*/ 7249360 w 12191999"/>
              <a:gd name="connsiteY919" fmla="*/ 325514 h 6862263"/>
              <a:gd name="connsiteX920" fmla="*/ 7250151 w 12191999"/>
              <a:gd name="connsiteY920" fmla="*/ 325460 h 6862263"/>
              <a:gd name="connsiteX921" fmla="*/ 7256319 w 12191999"/>
              <a:gd name="connsiteY921" fmla="*/ 324011 h 6862263"/>
              <a:gd name="connsiteX922" fmla="*/ 7272080 w 12191999"/>
              <a:gd name="connsiteY922" fmla="*/ 316419 h 6862263"/>
              <a:gd name="connsiteX923" fmla="*/ 7276315 w 12191999"/>
              <a:gd name="connsiteY923" fmla="*/ 313659 h 6862263"/>
              <a:gd name="connsiteX924" fmla="*/ 7293559 w 12191999"/>
              <a:gd name="connsiteY924" fmla="*/ 302145 h 6862263"/>
              <a:gd name="connsiteX925" fmla="*/ 7309213 w 12191999"/>
              <a:gd name="connsiteY925" fmla="*/ 293001 h 6862263"/>
              <a:gd name="connsiteX926" fmla="*/ 7328323 w 12191999"/>
              <a:gd name="connsiteY926" fmla="*/ 285800 h 6862263"/>
              <a:gd name="connsiteX927" fmla="*/ 7341691 w 12191999"/>
              <a:gd name="connsiteY927" fmla="*/ 282887 h 6862263"/>
              <a:gd name="connsiteX928" fmla="*/ 7348545 w 12191999"/>
              <a:gd name="connsiteY928" fmla="*/ 279586 h 6862263"/>
              <a:gd name="connsiteX929" fmla="*/ 7387642 w 12191999"/>
              <a:gd name="connsiteY929" fmla="*/ 259149 h 6862263"/>
              <a:gd name="connsiteX930" fmla="*/ 7390985 w 12191999"/>
              <a:gd name="connsiteY930" fmla="*/ 256684 h 6862263"/>
              <a:gd name="connsiteX931" fmla="*/ 7392012 w 12191999"/>
              <a:gd name="connsiteY931" fmla="*/ 254721 h 6862263"/>
              <a:gd name="connsiteX932" fmla="*/ 7395503 w 12191999"/>
              <a:gd name="connsiteY932" fmla="*/ 252163 h 6862263"/>
              <a:gd name="connsiteX933" fmla="*/ 7395510 w 12191999"/>
              <a:gd name="connsiteY933" fmla="*/ 252152 h 6862263"/>
              <a:gd name="connsiteX934" fmla="*/ 7392789 w 12191999"/>
              <a:gd name="connsiteY934" fmla="*/ 252661 h 6862263"/>
              <a:gd name="connsiteX935" fmla="*/ 7383037 w 12191999"/>
              <a:gd name="connsiteY935" fmla="*/ 256557 h 6862263"/>
              <a:gd name="connsiteX936" fmla="*/ 7385002 w 12191999"/>
              <a:gd name="connsiteY936" fmla="*/ 254808 h 6862263"/>
              <a:gd name="connsiteX937" fmla="*/ 7507270 w 12191999"/>
              <a:gd name="connsiteY937" fmla="*/ 197515 h 6862263"/>
              <a:gd name="connsiteX938" fmla="*/ 7502074 w 12191999"/>
              <a:gd name="connsiteY938" fmla="*/ 199599 h 6862263"/>
              <a:gd name="connsiteX939" fmla="*/ 7488185 w 12191999"/>
              <a:gd name="connsiteY939" fmla="*/ 206697 h 6862263"/>
              <a:gd name="connsiteX940" fmla="*/ 7488897 w 12191999"/>
              <a:gd name="connsiteY940" fmla="*/ 206365 h 6862263"/>
              <a:gd name="connsiteX941" fmla="*/ 6348666 w 12191999"/>
              <a:gd name="connsiteY941" fmla="*/ 194960 h 6862263"/>
              <a:gd name="connsiteX942" fmla="*/ 6338545 w 12191999"/>
              <a:gd name="connsiteY942" fmla="*/ 199131 h 6862263"/>
              <a:gd name="connsiteX943" fmla="*/ 6301041 w 12191999"/>
              <a:gd name="connsiteY943" fmla="*/ 217196 h 6862263"/>
              <a:gd name="connsiteX944" fmla="*/ 6289448 w 12191999"/>
              <a:gd name="connsiteY944" fmla="*/ 224177 h 6862263"/>
              <a:gd name="connsiteX945" fmla="*/ 6301965 w 12191999"/>
              <a:gd name="connsiteY945" fmla="*/ 228120 h 6862263"/>
              <a:gd name="connsiteX946" fmla="*/ 6315318 w 12191999"/>
              <a:gd name="connsiteY946" fmla="*/ 220744 h 6862263"/>
              <a:gd name="connsiteX947" fmla="*/ 6345677 w 12191999"/>
              <a:gd name="connsiteY947" fmla="*/ 204262 h 6862263"/>
              <a:gd name="connsiteX948" fmla="*/ 6345764 w 12191999"/>
              <a:gd name="connsiteY948" fmla="*/ 178371 h 6862263"/>
              <a:gd name="connsiteX949" fmla="*/ 6318908 w 12191999"/>
              <a:gd name="connsiteY949" fmla="*/ 191750 h 6862263"/>
              <a:gd name="connsiteX950" fmla="*/ 6266557 w 12191999"/>
              <a:gd name="connsiteY950" fmla="*/ 216966 h 6862263"/>
              <a:gd name="connsiteX951" fmla="*/ 6275064 w 12191999"/>
              <a:gd name="connsiteY951" fmla="*/ 219646 h 6862263"/>
              <a:gd name="connsiteX952" fmla="*/ 6303547 w 12191999"/>
              <a:gd name="connsiteY952" fmla="*/ 206365 h 6862263"/>
              <a:gd name="connsiteX953" fmla="*/ 6338709 w 12191999"/>
              <a:gd name="connsiteY953" fmla="*/ 189429 h 6862263"/>
              <a:gd name="connsiteX954" fmla="*/ 6347912 w 12191999"/>
              <a:gd name="connsiteY954" fmla="*/ 185305 h 6862263"/>
              <a:gd name="connsiteX955" fmla="*/ 6346777 w 12191999"/>
              <a:gd name="connsiteY955" fmla="*/ 178957 h 6862263"/>
              <a:gd name="connsiteX956" fmla="*/ 3949567 w 12191999"/>
              <a:gd name="connsiteY956" fmla="*/ 162207 h 6862263"/>
              <a:gd name="connsiteX957" fmla="*/ 3949567 w 12191999"/>
              <a:gd name="connsiteY957" fmla="*/ 207527 h 6862263"/>
              <a:gd name="connsiteX958" fmla="*/ 3942260 w 12191999"/>
              <a:gd name="connsiteY958" fmla="*/ 207946 h 6862263"/>
              <a:gd name="connsiteX959" fmla="*/ 3896661 w 12191999"/>
              <a:gd name="connsiteY959" fmla="*/ 184001 h 6862263"/>
              <a:gd name="connsiteX960" fmla="*/ 3941556 w 12191999"/>
              <a:gd name="connsiteY960" fmla="*/ 162586 h 6862263"/>
              <a:gd name="connsiteX961" fmla="*/ 7775919 w 12191999"/>
              <a:gd name="connsiteY961" fmla="*/ 123522 h 6862263"/>
              <a:gd name="connsiteX962" fmla="*/ 7763069 w 12191999"/>
              <a:gd name="connsiteY962" fmla="*/ 127307 h 6862263"/>
              <a:gd name="connsiteX963" fmla="*/ 7751346 w 12191999"/>
              <a:gd name="connsiteY963" fmla="*/ 132952 h 6862263"/>
              <a:gd name="connsiteX964" fmla="*/ 7705301 w 12191999"/>
              <a:gd name="connsiteY964" fmla="*/ 151926 h 6862263"/>
              <a:gd name="connsiteX965" fmla="*/ 7667796 w 12191999"/>
              <a:gd name="connsiteY965" fmla="*/ 169991 h 6862263"/>
              <a:gd name="connsiteX966" fmla="*/ 7634518 w 12191999"/>
              <a:gd name="connsiteY966" fmla="*/ 190030 h 6862263"/>
              <a:gd name="connsiteX967" fmla="*/ 7631481 w 12191999"/>
              <a:gd name="connsiteY967" fmla="*/ 191937 h 6862263"/>
              <a:gd name="connsiteX968" fmla="*/ 7644193 w 12191999"/>
              <a:gd name="connsiteY968" fmla="*/ 193337 h 6862263"/>
              <a:gd name="connsiteX969" fmla="*/ 7644986 w 12191999"/>
              <a:gd name="connsiteY969" fmla="*/ 193808 h 6862263"/>
              <a:gd name="connsiteX970" fmla="*/ 7648041 w 12191999"/>
              <a:gd name="connsiteY970" fmla="*/ 192338 h 6862263"/>
              <a:gd name="connsiteX971" fmla="*/ 7682073 w 12191999"/>
              <a:gd name="connsiteY971" fmla="*/ 173540 h 6862263"/>
              <a:gd name="connsiteX972" fmla="*/ 7734478 w 12191999"/>
              <a:gd name="connsiteY972" fmla="*/ 145088 h 6862263"/>
              <a:gd name="connsiteX973" fmla="*/ 7775919 w 12191999"/>
              <a:gd name="connsiteY973" fmla="*/ 123522 h 6862263"/>
              <a:gd name="connsiteX974" fmla="*/ 4216920 w 12191999"/>
              <a:gd name="connsiteY974" fmla="*/ 0 h 6862263"/>
              <a:gd name="connsiteX975" fmla="*/ 4521009 w 12191999"/>
              <a:gd name="connsiteY975" fmla="*/ 59701 h 6862263"/>
              <a:gd name="connsiteX976" fmla="*/ 4545827 w 12191999"/>
              <a:gd name="connsiteY976" fmla="*/ 70316 h 6862263"/>
              <a:gd name="connsiteX977" fmla="*/ 4564634 w 12191999"/>
              <a:gd name="connsiteY977" fmla="*/ 64632 h 6862263"/>
              <a:gd name="connsiteX978" fmla="*/ 4621290 w 12191999"/>
              <a:gd name="connsiteY978" fmla="*/ 66909 h 6862263"/>
              <a:gd name="connsiteX979" fmla="*/ 4773911 w 12191999"/>
              <a:gd name="connsiteY979" fmla="*/ 65894 h 6862263"/>
              <a:gd name="connsiteX980" fmla="*/ 4872358 w 12191999"/>
              <a:gd name="connsiteY980" fmla="*/ 89861 h 6862263"/>
              <a:gd name="connsiteX981" fmla="*/ 4977133 w 12191999"/>
              <a:gd name="connsiteY981" fmla="*/ 124622 h 6862263"/>
              <a:gd name="connsiteX982" fmla="*/ 5004654 w 12191999"/>
              <a:gd name="connsiteY982" fmla="*/ 135313 h 6862263"/>
              <a:gd name="connsiteX983" fmla="*/ 5014156 w 12191999"/>
              <a:gd name="connsiteY983" fmla="*/ 132601 h 6862263"/>
              <a:gd name="connsiteX984" fmla="*/ 5065082 w 12191999"/>
              <a:gd name="connsiteY984" fmla="*/ 124420 h 6862263"/>
              <a:gd name="connsiteX985" fmla="*/ 5083089 w 12191999"/>
              <a:gd name="connsiteY985" fmla="*/ 126340 h 6862263"/>
              <a:gd name="connsiteX986" fmla="*/ 5076376 w 12191999"/>
              <a:gd name="connsiteY986" fmla="*/ 119139 h 6862263"/>
              <a:gd name="connsiteX987" fmla="*/ 5043424 w 12191999"/>
              <a:gd name="connsiteY987" fmla="*/ 86669 h 6862263"/>
              <a:gd name="connsiteX988" fmla="*/ 4959103 w 12191999"/>
              <a:gd name="connsiteY988" fmla="*/ 55144 h 6862263"/>
              <a:gd name="connsiteX989" fmla="*/ 4978044 w 12191999"/>
              <a:gd name="connsiteY989" fmla="*/ 46856 h 6862263"/>
              <a:gd name="connsiteX990" fmla="*/ 5150198 w 12191999"/>
              <a:gd name="connsiteY990" fmla="*/ 78577 h 6862263"/>
              <a:gd name="connsiteX991" fmla="*/ 5180395 w 12191999"/>
              <a:gd name="connsiteY991" fmla="*/ 115274 h 6862263"/>
              <a:gd name="connsiteX992" fmla="*/ 5184237 w 12191999"/>
              <a:gd name="connsiteY992" fmla="*/ 139856 h 6862263"/>
              <a:gd name="connsiteX993" fmla="*/ 5193279 w 12191999"/>
              <a:gd name="connsiteY993" fmla="*/ 146104 h 6862263"/>
              <a:gd name="connsiteX994" fmla="*/ 5227213 w 12191999"/>
              <a:gd name="connsiteY994" fmla="*/ 147034 h 6862263"/>
              <a:gd name="connsiteX995" fmla="*/ 5264701 w 12191999"/>
              <a:gd name="connsiteY995" fmla="*/ 152884 h 6862263"/>
              <a:gd name="connsiteX996" fmla="*/ 5283905 w 12191999"/>
              <a:gd name="connsiteY996" fmla="*/ 154729 h 6862263"/>
              <a:gd name="connsiteX997" fmla="*/ 5377365 w 12191999"/>
              <a:gd name="connsiteY997" fmla="*/ 165398 h 6862263"/>
              <a:gd name="connsiteX998" fmla="*/ 5477307 w 12191999"/>
              <a:gd name="connsiteY998" fmla="*/ 185125 h 6862263"/>
              <a:gd name="connsiteX999" fmla="*/ 5491651 w 12191999"/>
              <a:gd name="connsiteY999" fmla="*/ 180178 h 6862263"/>
              <a:gd name="connsiteX1000" fmla="*/ 5517330 w 12191999"/>
              <a:gd name="connsiteY1000" fmla="*/ 191079 h 6862263"/>
              <a:gd name="connsiteX1001" fmla="*/ 5513402 w 12191999"/>
              <a:gd name="connsiteY1001" fmla="*/ 202355 h 6862263"/>
              <a:gd name="connsiteX1002" fmla="*/ 5632543 w 12191999"/>
              <a:gd name="connsiteY1002" fmla="*/ 174189 h 6862263"/>
              <a:gd name="connsiteX1003" fmla="*/ 5658784 w 12191999"/>
              <a:gd name="connsiteY1003" fmla="*/ 165483 h 6862263"/>
              <a:gd name="connsiteX1004" fmla="*/ 5667815 w 12191999"/>
              <a:gd name="connsiteY1004" fmla="*/ 162216 h 6862263"/>
              <a:gd name="connsiteX1005" fmla="*/ 5665255 w 12191999"/>
              <a:gd name="connsiteY1005" fmla="*/ 156998 h 6862263"/>
              <a:gd name="connsiteX1006" fmla="*/ 5684605 w 12191999"/>
              <a:gd name="connsiteY1006" fmla="*/ 142894 h 6862263"/>
              <a:gd name="connsiteX1007" fmla="*/ 5549029 w 12191999"/>
              <a:gd name="connsiteY1007" fmla="*/ 75842 h 6862263"/>
              <a:gd name="connsiteX1008" fmla="*/ 5402271 w 12191999"/>
              <a:gd name="connsiteY1008" fmla="*/ 0 h 6862263"/>
              <a:gd name="connsiteX1009" fmla="*/ 5797427 w 12191999"/>
              <a:gd name="connsiteY1009" fmla="*/ 104787 h 6862263"/>
              <a:gd name="connsiteX1010" fmla="*/ 5779474 w 12191999"/>
              <a:gd name="connsiteY1010" fmla="*/ 80444 h 6862263"/>
              <a:gd name="connsiteX1011" fmla="*/ 5816124 w 12191999"/>
              <a:gd name="connsiteY1011" fmla="*/ 81308 h 6862263"/>
              <a:gd name="connsiteX1012" fmla="*/ 5858432 w 12191999"/>
              <a:gd name="connsiteY1012" fmla="*/ 96440 h 6862263"/>
              <a:gd name="connsiteX1013" fmla="*/ 5874445 w 12191999"/>
              <a:gd name="connsiteY1013" fmla="*/ 99932 h 6862263"/>
              <a:gd name="connsiteX1014" fmla="*/ 5906361 w 12191999"/>
              <a:gd name="connsiteY1014" fmla="*/ 96412 h 6862263"/>
              <a:gd name="connsiteX1015" fmla="*/ 5982252 w 12191999"/>
              <a:gd name="connsiteY1015" fmla="*/ 112975 h 6862263"/>
              <a:gd name="connsiteX1016" fmla="*/ 5987735 w 12191999"/>
              <a:gd name="connsiteY1016" fmla="*/ 120574 h 6862263"/>
              <a:gd name="connsiteX1017" fmla="*/ 5992934 w 12191999"/>
              <a:gd name="connsiteY1017" fmla="*/ 121459 h 6862263"/>
              <a:gd name="connsiteX1018" fmla="*/ 6122386 w 12191999"/>
              <a:gd name="connsiteY1018" fmla="*/ 182335 h 6862263"/>
              <a:gd name="connsiteX1019" fmla="*/ 6188296 w 12191999"/>
              <a:gd name="connsiteY1019" fmla="*/ 212584 h 6862263"/>
              <a:gd name="connsiteX1020" fmla="*/ 6210964 w 12191999"/>
              <a:gd name="connsiteY1020" fmla="*/ 212056 h 6862263"/>
              <a:gd name="connsiteX1021" fmla="*/ 6236294 w 12191999"/>
              <a:gd name="connsiteY1021" fmla="*/ 204692 h 6862263"/>
              <a:gd name="connsiteX1022" fmla="*/ 6227522 w 12191999"/>
              <a:gd name="connsiteY1022" fmla="*/ 210911 h 6862263"/>
              <a:gd name="connsiteX1023" fmla="*/ 6247169 w 12191999"/>
              <a:gd name="connsiteY1023" fmla="*/ 201446 h 6862263"/>
              <a:gd name="connsiteX1024" fmla="*/ 6328696 w 12191999"/>
              <a:gd name="connsiteY1024" fmla="*/ 175416 h 6862263"/>
              <a:gd name="connsiteX1025" fmla="*/ 6337733 w 12191999"/>
              <a:gd name="connsiteY1025" fmla="*/ 173719 h 6862263"/>
              <a:gd name="connsiteX1026" fmla="*/ 6327938 w 12191999"/>
              <a:gd name="connsiteY1026" fmla="*/ 168046 h 6862263"/>
              <a:gd name="connsiteX1027" fmla="*/ 6293575 w 12191999"/>
              <a:gd name="connsiteY1027" fmla="*/ 153300 h 6862263"/>
              <a:gd name="connsiteX1028" fmla="*/ 6228773 w 12191999"/>
              <a:gd name="connsiteY1028" fmla="*/ 86669 h 6862263"/>
              <a:gd name="connsiteX1029" fmla="*/ 6144455 w 12191999"/>
              <a:gd name="connsiteY1029" fmla="*/ 55144 h 6862263"/>
              <a:gd name="connsiteX1030" fmla="*/ 6163395 w 12191999"/>
              <a:gd name="connsiteY1030" fmla="*/ 46856 h 6862263"/>
              <a:gd name="connsiteX1031" fmla="*/ 6335548 w 12191999"/>
              <a:gd name="connsiteY1031" fmla="*/ 78577 h 6862263"/>
              <a:gd name="connsiteX1032" fmla="*/ 6365744 w 12191999"/>
              <a:gd name="connsiteY1032" fmla="*/ 115274 h 6862263"/>
              <a:gd name="connsiteX1033" fmla="*/ 6395533 w 12191999"/>
              <a:gd name="connsiteY1033" fmla="*/ 157785 h 6862263"/>
              <a:gd name="connsiteX1034" fmla="*/ 6423775 w 12191999"/>
              <a:gd name="connsiteY1034" fmla="*/ 166353 h 6862263"/>
              <a:gd name="connsiteX1035" fmla="*/ 6439620 w 12191999"/>
              <a:gd name="connsiteY1035" fmla="*/ 176424 h 6862263"/>
              <a:gd name="connsiteX1036" fmla="*/ 6444176 w 12191999"/>
              <a:gd name="connsiteY1036" fmla="*/ 191721 h 6862263"/>
              <a:gd name="connsiteX1037" fmla="*/ 6458843 w 12191999"/>
              <a:gd name="connsiteY1037" fmla="*/ 193337 h 6862263"/>
              <a:gd name="connsiteX1038" fmla="*/ 6473354 w 12191999"/>
              <a:gd name="connsiteY1038" fmla="*/ 201967 h 6862263"/>
              <a:gd name="connsiteX1039" fmla="*/ 6476718 w 12191999"/>
              <a:gd name="connsiteY1039" fmla="*/ 212544 h 6862263"/>
              <a:gd name="connsiteX1040" fmla="*/ 6485377 w 12191999"/>
              <a:gd name="connsiteY1040" fmla="*/ 213253 h 6862263"/>
              <a:gd name="connsiteX1041" fmla="*/ 6505227 w 12191999"/>
              <a:gd name="connsiteY1041" fmla="*/ 238577 h 6862263"/>
              <a:gd name="connsiteX1042" fmla="*/ 6562775 w 12191999"/>
              <a:gd name="connsiteY1042" fmla="*/ 259276 h 6862263"/>
              <a:gd name="connsiteX1043" fmla="*/ 6564244 w 12191999"/>
              <a:gd name="connsiteY1043" fmla="*/ 257025 h 6862263"/>
              <a:gd name="connsiteX1044" fmla="*/ 6817892 w 12191999"/>
              <a:gd name="connsiteY1044" fmla="*/ 174189 h 6862263"/>
              <a:gd name="connsiteX1045" fmla="*/ 6869802 w 12191999"/>
              <a:gd name="connsiteY1045" fmla="*/ 156198 h 6862263"/>
              <a:gd name="connsiteX1046" fmla="*/ 6884632 w 12191999"/>
              <a:gd name="connsiteY1046" fmla="*/ 154092 h 6862263"/>
              <a:gd name="connsiteX1047" fmla="*/ 6977765 w 12191999"/>
              <a:gd name="connsiteY1047" fmla="*/ 132074 h 6862263"/>
              <a:gd name="connsiteX1048" fmla="*/ 7001842 w 12191999"/>
              <a:gd name="connsiteY1048" fmla="*/ 115215 h 6862263"/>
              <a:gd name="connsiteX1049" fmla="*/ 7059131 w 12191999"/>
              <a:gd name="connsiteY1049" fmla="*/ 100005 h 6862263"/>
              <a:gd name="connsiteX1050" fmla="*/ 7124415 w 12191999"/>
              <a:gd name="connsiteY1050" fmla="*/ 94575 h 6862263"/>
              <a:gd name="connsiteX1051" fmla="*/ 7139506 w 12191999"/>
              <a:gd name="connsiteY1051" fmla="*/ 98638 h 6862263"/>
              <a:gd name="connsiteX1052" fmla="*/ 7183247 w 12191999"/>
              <a:gd name="connsiteY1052" fmla="*/ 68010 h 6862263"/>
              <a:gd name="connsiteX1053" fmla="*/ 7240537 w 12191999"/>
              <a:gd name="connsiteY1053" fmla="*/ 52800 h 6862263"/>
              <a:gd name="connsiteX1054" fmla="*/ 7360446 w 12191999"/>
              <a:gd name="connsiteY1054" fmla="*/ 81626 h 6862263"/>
              <a:gd name="connsiteX1055" fmla="*/ 7365823 w 12191999"/>
              <a:gd name="connsiteY1055" fmla="*/ 135623 h 6862263"/>
              <a:gd name="connsiteX1056" fmla="*/ 7358663 w 12191999"/>
              <a:gd name="connsiteY1056" fmla="*/ 144185 h 6862263"/>
              <a:gd name="connsiteX1057" fmla="*/ 7355513 w 12191999"/>
              <a:gd name="connsiteY1057" fmla="*/ 144797 h 6862263"/>
              <a:gd name="connsiteX1058" fmla="*/ 7311057 w 12191999"/>
              <a:gd name="connsiteY1058" fmla="*/ 161400 h 6862263"/>
              <a:gd name="connsiteX1059" fmla="*/ 7273846 w 12191999"/>
              <a:gd name="connsiteY1059" fmla="*/ 184939 h 6862263"/>
              <a:gd name="connsiteX1060" fmla="*/ 7250782 w 12191999"/>
              <a:gd name="connsiteY1060" fmla="*/ 196850 h 6862263"/>
              <a:gd name="connsiteX1061" fmla="*/ 7216832 w 12191999"/>
              <a:gd name="connsiteY1061" fmla="*/ 210797 h 6862263"/>
              <a:gd name="connsiteX1062" fmla="*/ 7198080 w 12191999"/>
              <a:gd name="connsiteY1062" fmla="*/ 219832 h 6862263"/>
              <a:gd name="connsiteX1063" fmla="*/ 7189080 w 12191999"/>
              <a:gd name="connsiteY1063" fmla="*/ 224968 h 6862263"/>
              <a:gd name="connsiteX1064" fmla="*/ 7164049 w 12191999"/>
              <a:gd name="connsiteY1064" fmla="*/ 238628 h 6862263"/>
              <a:gd name="connsiteX1065" fmla="*/ 7155050 w 12191999"/>
              <a:gd name="connsiteY1065" fmla="*/ 243765 h 6862263"/>
              <a:gd name="connsiteX1066" fmla="*/ 7135674 w 12191999"/>
              <a:gd name="connsiteY1066" fmla="*/ 266732 h 6862263"/>
              <a:gd name="connsiteX1067" fmla="*/ 7119100 w 12191999"/>
              <a:gd name="connsiteY1067" fmla="*/ 284339 h 6862263"/>
              <a:gd name="connsiteX1068" fmla="*/ 7107297 w 12191999"/>
              <a:gd name="connsiteY1068" fmla="*/ 294835 h 6862263"/>
              <a:gd name="connsiteX1069" fmla="*/ 7102326 w 12191999"/>
              <a:gd name="connsiteY1069" fmla="*/ 302246 h 6862263"/>
              <a:gd name="connsiteX1070" fmla="*/ 7111631 w 12191999"/>
              <a:gd name="connsiteY1070" fmla="*/ 303608 h 6862263"/>
              <a:gd name="connsiteX1071" fmla="*/ 7120985 w 12191999"/>
              <a:gd name="connsiteY1071" fmla="*/ 301774 h 6862263"/>
              <a:gd name="connsiteX1072" fmla="*/ 7140623 w 12191999"/>
              <a:gd name="connsiteY1072" fmla="*/ 294821 h 6862263"/>
              <a:gd name="connsiteX1073" fmla="*/ 7262516 w 12191999"/>
              <a:gd name="connsiteY1073" fmla="*/ 236105 h 6862263"/>
              <a:gd name="connsiteX1074" fmla="*/ 7267895 w 12191999"/>
              <a:gd name="connsiteY1074" fmla="*/ 233114 h 6862263"/>
              <a:gd name="connsiteX1075" fmla="*/ 7272537 w 12191999"/>
              <a:gd name="connsiteY1075" fmla="*/ 232836 h 6862263"/>
              <a:gd name="connsiteX1076" fmla="*/ 7271586 w 12191999"/>
              <a:gd name="connsiteY1076" fmla="*/ 233658 h 6862263"/>
              <a:gd name="connsiteX1077" fmla="*/ 7269307 w 12191999"/>
              <a:gd name="connsiteY1077" fmla="*/ 235438 h 6862263"/>
              <a:gd name="connsiteX1078" fmla="*/ 7263646 w 12191999"/>
              <a:gd name="connsiteY1078" fmla="*/ 237965 h 6862263"/>
              <a:gd name="connsiteX1079" fmla="*/ 7236650 w 12191999"/>
              <a:gd name="connsiteY1079" fmla="*/ 253376 h 6862263"/>
              <a:gd name="connsiteX1080" fmla="*/ 7203896 w 12191999"/>
              <a:gd name="connsiteY1080" fmla="*/ 276772 h 6862263"/>
              <a:gd name="connsiteX1081" fmla="*/ 7176042 w 12191999"/>
              <a:gd name="connsiteY1081" fmla="*/ 292048 h 6862263"/>
              <a:gd name="connsiteX1082" fmla="*/ 7178030 w 12191999"/>
              <a:gd name="connsiteY1082" fmla="*/ 291956 h 6862263"/>
              <a:gd name="connsiteX1083" fmla="*/ 7178199 w 12191999"/>
              <a:gd name="connsiteY1083" fmla="*/ 293479 h 6862263"/>
              <a:gd name="connsiteX1084" fmla="*/ 7192264 w 12191999"/>
              <a:gd name="connsiteY1084" fmla="*/ 286703 h 6862263"/>
              <a:gd name="connsiteX1085" fmla="*/ 7196198 w 12191999"/>
              <a:gd name="connsiteY1085" fmla="*/ 283205 h 6862263"/>
              <a:gd name="connsiteX1086" fmla="*/ 7200051 w 12191999"/>
              <a:gd name="connsiteY1086" fmla="*/ 284556 h 6862263"/>
              <a:gd name="connsiteX1087" fmla="*/ 7237933 w 12191999"/>
              <a:gd name="connsiteY1087" fmla="*/ 267111 h 6862263"/>
              <a:gd name="connsiteX1088" fmla="*/ 7244967 w 12191999"/>
              <a:gd name="connsiteY1088" fmla="*/ 263724 h 6862263"/>
              <a:gd name="connsiteX1089" fmla="*/ 7253965 w 12191999"/>
              <a:gd name="connsiteY1089" fmla="*/ 258585 h 6862263"/>
              <a:gd name="connsiteX1090" fmla="*/ 7262443 w 12191999"/>
              <a:gd name="connsiteY1090" fmla="*/ 254122 h 6862263"/>
              <a:gd name="connsiteX1091" fmla="*/ 7343540 w 12191999"/>
              <a:gd name="connsiteY1091" fmla="*/ 227401 h 6862263"/>
              <a:gd name="connsiteX1092" fmla="*/ 7421643 w 12191999"/>
              <a:gd name="connsiteY1092" fmla="*/ 204692 h 6862263"/>
              <a:gd name="connsiteX1093" fmla="*/ 7412872 w 12191999"/>
              <a:gd name="connsiteY1093" fmla="*/ 210911 h 6862263"/>
              <a:gd name="connsiteX1094" fmla="*/ 7432518 w 12191999"/>
              <a:gd name="connsiteY1094" fmla="*/ 201446 h 6862263"/>
              <a:gd name="connsiteX1095" fmla="*/ 7514047 w 12191999"/>
              <a:gd name="connsiteY1095" fmla="*/ 175416 h 6862263"/>
              <a:gd name="connsiteX1096" fmla="*/ 7543445 w 12191999"/>
              <a:gd name="connsiteY1096" fmla="*/ 169895 h 6862263"/>
              <a:gd name="connsiteX1097" fmla="*/ 7549226 w 12191999"/>
              <a:gd name="connsiteY1097" fmla="*/ 169349 h 6862263"/>
              <a:gd name="connsiteX1098" fmla="*/ 7530967 w 12191999"/>
              <a:gd name="connsiteY1098" fmla="*/ 178445 h 6862263"/>
              <a:gd name="connsiteX1099" fmla="*/ 7603049 w 12191999"/>
              <a:gd name="connsiteY1099" fmla="*/ 157487 h 6862263"/>
              <a:gd name="connsiteX1100" fmla="*/ 7594278 w 12191999"/>
              <a:gd name="connsiteY1100" fmla="*/ 163706 h 6862263"/>
              <a:gd name="connsiteX1101" fmla="*/ 7613924 w 12191999"/>
              <a:gd name="connsiteY1101" fmla="*/ 154241 h 6862263"/>
              <a:gd name="connsiteX1102" fmla="*/ 7695451 w 12191999"/>
              <a:gd name="connsiteY1102" fmla="*/ 128211 h 6862263"/>
              <a:gd name="connsiteX1103" fmla="*/ 7724851 w 12191999"/>
              <a:gd name="connsiteY1103" fmla="*/ 122690 h 6862263"/>
              <a:gd name="connsiteX1104" fmla="*/ 7730632 w 12191999"/>
              <a:gd name="connsiteY1104" fmla="*/ 122144 h 6862263"/>
              <a:gd name="connsiteX1105" fmla="*/ 7685664 w 12191999"/>
              <a:gd name="connsiteY1105" fmla="*/ 144545 h 6862263"/>
              <a:gd name="connsiteX1106" fmla="*/ 7624716 w 12191999"/>
              <a:gd name="connsiteY1106" fmla="*/ 173902 h 6862263"/>
              <a:gd name="connsiteX1107" fmla="*/ 7603481 w 12191999"/>
              <a:gd name="connsiteY1107" fmla="*/ 183830 h 6862263"/>
              <a:gd name="connsiteX1108" fmla="*/ 7607383 w 12191999"/>
              <a:gd name="connsiteY1108" fmla="*/ 188498 h 6862263"/>
              <a:gd name="connsiteX1109" fmla="*/ 7670303 w 12191999"/>
              <a:gd name="connsiteY1109" fmla="*/ 159160 h 6862263"/>
              <a:gd name="connsiteX1110" fmla="*/ 7705465 w 12191999"/>
              <a:gd name="connsiteY1110" fmla="*/ 142224 h 6862263"/>
              <a:gd name="connsiteX1111" fmla="*/ 7740626 w 12191999"/>
              <a:gd name="connsiteY1111" fmla="*/ 125286 h 6862263"/>
              <a:gd name="connsiteX1112" fmla="*/ 7745315 w 12191999"/>
              <a:gd name="connsiteY1112" fmla="*/ 123027 h 6862263"/>
              <a:gd name="connsiteX1113" fmla="*/ 7754238 w 12191999"/>
              <a:gd name="connsiteY1113" fmla="*/ 119916 h 6862263"/>
              <a:gd name="connsiteX1114" fmla="*/ 7755046 w 12191999"/>
              <a:gd name="connsiteY1114" fmla="*/ 119840 h 6862263"/>
              <a:gd name="connsiteX1115" fmla="*/ 7782879 w 12191999"/>
              <a:gd name="connsiteY1115" fmla="*/ 134224 h 6862263"/>
              <a:gd name="connsiteX1116" fmla="*/ 7800593 w 12191999"/>
              <a:gd name="connsiteY1116" fmla="*/ 143378 h 6862263"/>
              <a:gd name="connsiteX1117" fmla="*/ 7840499 w 12191999"/>
              <a:gd name="connsiteY1117" fmla="*/ 191118 h 6862263"/>
              <a:gd name="connsiteX1118" fmla="*/ 7841151 w 12191999"/>
              <a:gd name="connsiteY1118" fmla="*/ 200494 h 6862263"/>
              <a:gd name="connsiteX1119" fmla="*/ 7807827 w 12191999"/>
              <a:gd name="connsiteY1119" fmla="*/ 282700 h 6862263"/>
              <a:gd name="connsiteX1120" fmla="*/ 7791421 w 12191999"/>
              <a:gd name="connsiteY1120" fmla="*/ 292298 h 6862263"/>
              <a:gd name="connsiteX1121" fmla="*/ 7794506 w 12191999"/>
              <a:gd name="connsiteY1121" fmla="*/ 360178 h 6862263"/>
              <a:gd name="connsiteX1122" fmla="*/ 7796597 w 12191999"/>
              <a:gd name="connsiteY1122" fmla="*/ 361043 h 6862263"/>
              <a:gd name="connsiteX1123" fmla="*/ 7788106 w 12191999"/>
              <a:gd name="connsiteY1123" fmla="*/ 326463 h 6862263"/>
              <a:gd name="connsiteX1124" fmla="*/ 7818023 w 12191999"/>
              <a:gd name="connsiteY1124" fmla="*/ 290327 h 6862263"/>
              <a:gd name="connsiteX1125" fmla="*/ 7836551 w 12191999"/>
              <a:gd name="connsiteY1125" fmla="*/ 287850 h 6862263"/>
              <a:gd name="connsiteX1126" fmla="*/ 7830263 w 12191999"/>
              <a:gd name="connsiteY1126" fmla="*/ 302678 h 6862263"/>
              <a:gd name="connsiteX1127" fmla="*/ 7815562 w 12191999"/>
              <a:gd name="connsiteY1127" fmla="*/ 325213 h 6862263"/>
              <a:gd name="connsiteX1128" fmla="*/ 7841035 w 12191999"/>
              <a:gd name="connsiteY1128" fmla="*/ 317286 h 6862263"/>
              <a:gd name="connsiteX1129" fmla="*/ 7904722 w 12191999"/>
              <a:gd name="connsiteY1129" fmla="*/ 250771 h 6862263"/>
              <a:gd name="connsiteX1130" fmla="*/ 7998194 w 12191999"/>
              <a:gd name="connsiteY1130" fmla="*/ 226767 h 6862263"/>
              <a:gd name="connsiteX1131" fmla="*/ 8023257 w 12191999"/>
              <a:gd name="connsiteY1131" fmla="*/ 224653 h 6862263"/>
              <a:gd name="connsiteX1132" fmla="*/ 8055780 w 12191999"/>
              <a:gd name="connsiteY1132" fmla="*/ 214345 h 6862263"/>
              <a:gd name="connsiteX1133" fmla="*/ 8070977 w 12191999"/>
              <a:gd name="connsiteY1133" fmla="*/ 218059 h 6862263"/>
              <a:gd name="connsiteX1134" fmla="*/ 8086127 w 12191999"/>
              <a:gd name="connsiteY1134" fmla="*/ 203566 h 6862263"/>
              <a:gd name="connsiteX1135" fmla="*/ 8179600 w 12191999"/>
              <a:gd name="connsiteY1135" fmla="*/ 179562 h 6862263"/>
              <a:gd name="connsiteX1136" fmla="*/ 8204663 w 12191999"/>
              <a:gd name="connsiteY1136" fmla="*/ 177448 h 6862263"/>
              <a:gd name="connsiteX1137" fmla="*/ 8270378 w 12191999"/>
              <a:gd name="connsiteY1137" fmla="*/ 175253 h 6862263"/>
              <a:gd name="connsiteX1138" fmla="*/ 8278766 w 12191999"/>
              <a:gd name="connsiteY1138" fmla="*/ 260938 h 6862263"/>
              <a:gd name="connsiteX1139" fmla="*/ 8127393 w 12191999"/>
              <a:gd name="connsiteY1139" fmla="*/ 399641 h 6862263"/>
              <a:gd name="connsiteX1140" fmla="*/ 8085270 w 12191999"/>
              <a:gd name="connsiteY1140" fmla="*/ 401977 h 6862263"/>
              <a:gd name="connsiteX1141" fmla="*/ 8096786 w 12191999"/>
              <a:gd name="connsiteY1141" fmla="*/ 368760 h 6862263"/>
              <a:gd name="connsiteX1142" fmla="*/ 8122426 w 12191999"/>
              <a:gd name="connsiteY1142" fmla="*/ 339829 h 6862263"/>
              <a:gd name="connsiteX1143" fmla="*/ 8042370 w 12191999"/>
              <a:gd name="connsiteY1143" fmla="*/ 371144 h 6862263"/>
              <a:gd name="connsiteX1144" fmla="*/ 8021587 w 12191999"/>
              <a:gd name="connsiteY1144" fmla="*/ 387384 h 6862263"/>
              <a:gd name="connsiteX1145" fmla="*/ 8025549 w 12191999"/>
              <a:gd name="connsiteY1145" fmla="*/ 394172 h 6862263"/>
              <a:gd name="connsiteX1146" fmla="*/ 8023914 w 12191999"/>
              <a:gd name="connsiteY1146" fmla="*/ 409747 h 6862263"/>
              <a:gd name="connsiteX1147" fmla="*/ 8039556 w 12191999"/>
              <a:gd name="connsiteY1147" fmla="*/ 399443 h 6862263"/>
              <a:gd name="connsiteX1148" fmla="*/ 8063149 w 12191999"/>
              <a:gd name="connsiteY1148" fmla="*/ 399583 h 6862263"/>
              <a:gd name="connsiteX1149" fmla="*/ 8073104 w 12191999"/>
              <a:gd name="connsiteY1149" fmla="*/ 425817 h 6862263"/>
              <a:gd name="connsiteX1150" fmla="*/ 8053102 w 12191999"/>
              <a:gd name="connsiteY1150" fmla="*/ 430547 h 6862263"/>
              <a:gd name="connsiteX1151" fmla="*/ 8034938 w 12191999"/>
              <a:gd name="connsiteY1151" fmla="*/ 432457 h 6862263"/>
              <a:gd name="connsiteX1152" fmla="*/ 8032280 w 12191999"/>
              <a:gd name="connsiteY1152" fmla="*/ 439190 h 6862263"/>
              <a:gd name="connsiteX1153" fmla="*/ 8036628 w 12191999"/>
              <a:gd name="connsiteY1153" fmla="*/ 442195 h 6862263"/>
              <a:gd name="connsiteX1154" fmla="*/ 8070562 w 12191999"/>
              <a:gd name="connsiteY1154" fmla="*/ 443125 h 6862263"/>
              <a:gd name="connsiteX1155" fmla="*/ 8108050 w 12191999"/>
              <a:gd name="connsiteY1155" fmla="*/ 448975 h 6862263"/>
              <a:gd name="connsiteX1156" fmla="*/ 8127253 w 12191999"/>
              <a:gd name="connsiteY1156" fmla="*/ 450820 h 6862263"/>
              <a:gd name="connsiteX1157" fmla="*/ 8220714 w 12191999"/>
              <a:gd name="connsiteY1157" fmla="*/ 461489 h 6862263"/>
              <a:gd name="connsiteX1158" fmla="*/ 8320655 w 12191999"/>
              <a:gd name="connsiteY1158" fmla="*/ 481216 h 6862263"/>
              <a:gd name="connsiteX1159" fmla="*/ 8335000 w 12191999"/>
              <a:gd name="connsiteY1159" fmla="*/ 476269 h 6862263"/>
              <a:gd name="connsiteX1160" fmla="*/ 8360679 w 12191999"/>
              <a:gd name="connsiteY1160" fmla="*/ 487170 h 6862263"/>
              <a:gd name="connsiteX1161" fmla="*/ 8356751 w 12191999"/>
              <a:gd name="connsiteY1161" fmla="*/ 498446 h 6862263"/>
              <a:gd name="connsiteX1162" fmla="*/ 8475892 w 12191999"/>
              <a:gd name="connsiteY1162" fmla="*/ 470280 h 6862263"/>
              <a:gd name="connsiteX1163" fmla="*/ 8502133 w 12191999"/>
              <a:gd name="connsiteY1163" fmla="*/ 461574 h 6862263"/>
              <a:gd name="connsiteX1164" fmla="*/ 8511164 w 12191999"/>
              <a:gd name="connsiteY1164" fmla="*/ 458307 h 6862263"/>
              <a:gd name="connsiteX1165" fmla="*/ 8508604 w 12191999"/>
              <a:gd name="connsiteY1165" fmla="*/ 453089 h 6862263"/>
              <a:gd name="connsiteX1166" fmla="*/ 8527954 w 12191999"/>
              <a:gd name="connsiteY1166" fmla="*/ 438985 h 6862263"/>
              <a:gd name="connsiteX1167" fmla="*/ 8392377 w 12191999"/>
              <a:gd name="connsiteY1167" fmla="*/ 371933 h 6862263"/>
              <a:gd name="connsiteX1168" fmla="*/ 8245620 w 12191999"/>
              <a:gd name="connsiteY1168" fmla="*/ 296091 h 6862263"/>
              <a:gd name="connsiteX1169" fmla="*/ 8640776 w 12191999"/>
              <a:gd name="connsiteY1169" fmla="*/ 400878 h 6862263"/>
              <a:gd name="connsiteX1170" fmla="*/ 8622823 w 12191999"/>
              <a:gd name="connsiteY1170" fmla="*/ 376535 h 6862263"/>
              <a:gd name="connsiteX1171" fmla="*/ 8659473 w 12191999"/>
              <a:gd name="connsiteY1171" fmla="*/ 377399 h 6862263"/>
              <a:gd name="connsiteX1172" fmla="*/ 8701781 w 12191999"/>
              <a:gd name="connsiteY1172" fmla="*/ 392531 h 6862263"/>
              <a:gd name="connsiteX1173" fmla="*/ 8717793 w 12191999"/>
              <a:gd name="connsiteY1173" fmla="*/ 396023 h 6862263"/>
              <a:gd name="connsiteX1174" fmla="*/ 8749710 w 12191999"/>
              <a:gd name="connsiteY1174" fmla="*/ 392503 h 6862263"/>
              <a:gd name="connsiteX1175" fmla="*/ 8825600 w 12191999"/>
              <a:gd name="connsiteY1175" fmla="*/ 409066 h 6862263"/>
              <a:gd name="connsiteX1176" fmla="*/ 8831083 w 12191999"/>
              <a:gd name="connsiteY1176" fmla="*/ 416665 h 6862263"/>
              <a:gd name="connsiteX1177" fmla="*/ 8836283 w 12191999"/>
              <a:gd name="connsiteY1177" fmla="*/ 417550 h 6862263"/>
              <a:gd name="connsiteX1178" fmla="*/ 8965735 w 12191999"/>
              <a:gd name="connsiteY1178" fmla="*/ 478426 h 6862263"/>
              <a:gd name="connsiteX1179" fmla="*/ 9031645 w 12191999"/>
              <a:gd name="connsiteY1179" fmla="*/ 508675 h 6862263"/>
              <a:gd name="connsiteX1180" fmla="*/ 9054313 w 12191999"/>
              <a:gd name="connsiteY1180" fmla="*/ 508147 h 6862263"/>
              <a:gd name="connsiteX1181" fmla="*/ 9079643 w 12191999"/>
              <a:gd name="connsiteY1181" fmla="*/ 500783 h 6862263"/>
              <a:gd name="connsiteX1182" fmla="*/ 9070871 w 12191999"/>
              <a:gd name="connsiteY1182" fmla="*/ 507002 h 6862263"/>
              <a:gd name="connsiteX1183" fmla="*/ 9090518 w 12191999"/>
              <a:gd name="connsiteY1183" fmla="*/ 497537 h 6862263"/>
              <a:gd name="connsiteX1184" fmla="*/ 9172045 w 12191999"/>
              <a:gd name="connsiteY1184" fmla="*/ 471507 h 6862263"/>
              <a:gd name="connsiteX1185" fmla="*/ 9181082 w 12191999"/>
              <a:gd name="connsiteY1185" fmla="*/ 469810 h 6862263"/>
              <a:gd name="connsiteX1186" fmla="*/ 9171287 w 12191999"/>
              <a:gd name="connsiteY1186" fmla="*/ 464137 h 6862263"/>
              <a:gd name="connsiteX1187" fmla="*/ 9136924 w 12191999"/>
              <a:gd name="connsiteY1187" fmla="*/ 449391 h 6862263"/>
              <a:gd name="connsiteX1188" fmla="*/ 9072122 w 12191999"/>
              <a:gd name="connsiteY1188" fmla="*/ 382760 h 6862263"/>
              <a:gd name="connsiteX1189" fmla="*/ 8987804 w 12191999"/>
              <a:gd name="connsiteY1189" fmla="*/ 351235 h 6862263"/>
              <a:gd name="connsiteX1190" fmla="*/ 9006744 w 12191999"/>
              <a:gd name="connsiteY1190" fmla="*/ 342947 h 6862263"/>
              <a:gd name="connsiteX1191" fmla="*/ 9178897 w 12191999"/>
              <a:gd name="connsiteY1191" fmla="*/ 374668 h 6862263"/>
              <a:gd name="connsiteX1192" fmla="*/ 9209093 w 12191999"/>
              <a:gd name="connsiteY1192" fmla="*/ 411365 h 6862263"/>
              <a:gd name="connsiteX1193" fmla="*/ 9238882 w 12191999"/>
              <a:gd name="connsiteY1193" fmla="*/ 453876 h 6862263"/>
              <a:gd name="connsiteX1194" fmla="*/ 9267124 w 12191999"/>
              <a:gd name="connsiteY1194" fmla="*/ 462444 h 6862263"/>
              <a:gd name="connsiteX1195" fmla="*/ 9282969 w 12191999"/>
              <a:gd name="connsiteY1195" fmla="*/ 472515 h 6862263"/>
              <a:gd name="connsiteX1196" fmla="*/ 9287525 w 12191999"/>
              <a:gd name="connsiteY1196" fmla="*/ 487812 h 6862263"/>
              <a:gd name="connsiteX1197" fmla="*/ 9302192 w 12191999"/>
              <a:gd name="connsiteY1197" fmla="*/ 489428 h 6862263"/>
              <a:gd name="connsiteX1198" fmla="*/ 9316703 w 12191999"/>
              <a:gd name="connsiteY1198" fmla="*/ 498058 h 6862263"/>
              <a:gd name="connsiteX1199" fmla="*/ 9320067 w 12191999"/>
              <a:gd name="connsiteY1199" fmla="*/ 508635 h 6862263"/>
              <a:gd name="connsiteX1200" fmla="*/ 9328726 w 12191999"/>
              <a:gd name="connsiteY1200" fmla="*/ 509344 h 6862263"/>
              <a:gd name="connsiteX1201" fmla="*/ 9348576 w 12191999"/>
              <a:gd name="connsiteY1201" fmla="*/ 534668 h 6862263"/>
              <a:gd name="connsiteX1202" fmla="*/ 9406124 w 12191999"/>
              <a:gd name="connsiteY1202" fmla="*/ 555367 h 6862263"/>
              <a:gd name="connsiteX1203" fmla="*/ 9407593 w 12191999"/>
              <a:gd name="connsiteY1203" fmla="*/ 553116 h 6862263"/>
              <a:gd name="connsiteX1204" fmla="*/ 9661241 w 12191999"/>
              <a:gd name="connsiteY1204" fmla="*/ 470280 h 6862263"/>
              <a:gd name="connsiteX1205" fmla="*/ 9713151 w 12191999"/>
              <a:gd name="connsiteY1205" fmla="*/ 452289 h 6862263"/>
              <a:gd name="connsiteX1206" fmla="*/ 9727981 w 12191999"/>
              <a:gd name="connsiteY1206" fmla="*/ 450183 h 6862263"/>
              <a:gd name="connsiteX1207" fmla="*/ 9821114 w 12191999"/>
              <a:gd name="connsiteY1207" fmla="*/ 428165 h 6862263"/>
              <a:gd name="connsiteX1208" fmla="*/ 9845191 w 12191999"/>
              <a:gd name="connsiteY1208" fmla="*/ 411306 h 6862263"/>
              <a:gd name="connsiteX1209" fmla="*/ 9902480 w 12191999"/>
              <a:gd name="connsiteY1209" fmla="*/ 396096 h 6862263"/>
              <a:gd name="connsiteX1210" fmla="*/ 9967764 w 12191999"/>
              <a:gd name="connsiteY1210" fmla="*/ 390666 h 6862263"/>
              <a:gd name="connsiteX1211" fmla="*/ 9982855 w 12191999"/>
              <a:gd name="connsiteY1211" fmla="*/ 394729 h 6862263"/>
              <a:gd name="connsiteX1212" fmla="*/ 10026596 w 12191999"/>
              <a:gd name="connsiteY1212" fmla="*/ 364101 h 6862263"/>
              <a:gd name="connsiteX1213" fmla="*/ 10083886 w 12191999"/>
              <a:gd name="connsiteY1213" fmla="*/ 348891 h 6862263"/>
              <a:gd name="connsiteX1214" fmla="*/ 10203795 w 12191999"/>
              <a:gd name="connsiteY1214" fmla="*/ 377717 h 6862263"/>
              <a:gd name="connsiteX1215" fmla="*/ 10209172 w 12191999"/>
              <a:gd name="connsiteY1215" fmla="*/ 431714 h 6862263"/>
              <a:gd name="connsiteX1216" fmla="*/ 10202012 w 12191999"/>
              <a:gd name="connsiteY1216" fmla="*/ 440276 h 6862263"/>
              <a:gd name="connsiteX1217" fmla="*/ 10198862 w 12191999"/>
              <a:gd name="connsiteY1217" fmla="*/ 440888 h 6862263"/>
              <a:gd name="connsiteX1218" fmla="*/ 10154406 w 12191999"/>
              <a:gd name="connsiteY1218" fmla="*/ 457491 h 6862263"/>
              <a:gd name="connsiteX1219" fmla="*/ 10117195 w 12191999"/>
              <a:gd name="connsiteY1219" fmla="*/ 481030 h 6862263"/>
              <a:gd name="connsiteX1220" fmla="*/ 10094131 w 12191999"/>
              <a:gd name="connsiteY1220" fmla="*/ 492941 h 6862263"/>
              <a:gd name="connsiteX1221" fmla="*/ 10060181 w 12191999"/>
              <a:gd name="connsiteY1221" fmla="*/ 506888 h 6862263"/>
              <a:gd name="connsiteX1222" fmla="*/ 10041429 w 12191999"/>
              <a:gd name="connsiteY1222" fmla="*/ 515923 h 6862263"/>
              <a:gd name="connsiteX1223" fmla="*/ 10032429 w 12191999"/>
              <a:gd name="connsiteY1223" fmla="*/ 521059 h 6862263"/>
              <a:gd name="connsiteX1224" fmla="*/ 10007398 w 12191999"/>
              <a:gd name="connsiteY1224" fmla="*/ 534719 h 6862263"/>
              <a:gd name="connsiteX1225" fmla="*/ 9998399 w 12191999"/>
              <a:gd name="connsiteY1225" fmla="*/ 539856 h 6862263"/>
              <a:gd name="connsiteX1226" fmla="*/ 9979023 w 12191999"/>
              <a:gd name="connsiteY1226" fmla="*/ 562823 h 6862263"/>
              <a:gd name="connsiteX1227" fmla="*/ 9962449 w 12191999"/>
              <a:gd name="connsiteY1227" fmla="*/ 580430 h 6862263"/>
              <a:gd name="connsiteX1228" fmla="*/ 9950646 w 12191999"/>
              <a:gd name="connsiteY1228" fmla="*/ 590926 h 6862263"/>
              <a:gd name="connsiteX1229" fmla="*/ 9944287 w 12191999"/>
              <a:gd name="connsiteY1229" fmla="*/ 600405 h 6862263"/>
              <a:gd name="connsiteX1230" fmla="*/ 9945041 w 12191999"/>
              <a:gd name="connsiteY1230" fmla="*/ 601646 h 6862263"/>
              <a:gd name="connsiteX1231" fmla="*/ 9983972 w 12191999"/>
              <a:gd name="connsiteY1231" fmla="*/ 590912 h 6862263"/>
              <a:gd name="connsiteX1232" fmla="*/ 10105865 w 12191999"/>
              <a:gd name="connsiteY1232" fmla="*/ 532196 h 6862263"/>
              <a:gd name="connsiteX1233" fmla="*/ 10111244 w 12191999"/>
              <a:gd name="connsiteY1233" fmla="*/ 529205 h 6862263"/>
              <a:gd name="connsiteX1234" fmla="*/ 10115886 w 12191999"/>
              <a:gd name="connsiteY1234" fmla="*/ 528927 h 6862263"/>
              <a:gd name="connsiteX1235" fmla="*/ 10114935 w 12191999"/>
              <a:gd name="connsiteY1235" fmla="*/ 529749 h 6862263"/>
              <a:gd name="connsiteX1236" fmla="*/ 10112656 w 12191999"/>
              <a:gd name="connsiteY1236" fmla="*/ 531529 h 6862263"/>
              <a:gd name="connsiteX1237" fmla="*/ 10106995 w 12191999"/>
              <a:gd name="connsiteY1237" fmla="*/ 534056 h 6862263"/>
              <a:gd name="connsiteX1238" fmla="*/ 10079999 w 12191999"/>
              <a:gd name="connsiteY1238" fmla="*/ 549467 h 6862263"/>
              <a:gd name="connsiteX1239" fmla="*/ 10047245 w 12191999"/>
              <a:gd name="connsiteY1239" fmla="*/ 572863 h 6862263"/>
              <a:gd name="connsiteX1240" fmla="*/ 10019391 w 12191999"/>
              <a:gd name="connsiteY1240" fmla="*/ 588139 h 6862263"/>
              <a:gd name="connsiteX1241" fmla="*/ 10021379 w 12191999"/>
              <a:gd name="connsiteY1241" fmla="*/ 588047 h 6862263"/>
              <a:gd name="connsiteX1242" fmla="*/ 10021548 w 12191999"/>
              <a:gd name="connsiteY1242" fmla="*/ 589570 h 6862263"/>
              <a:gd name="connsiteX1243" fmla="*/ 10035613 w 12191999"/>
              <a:gd name="connsiteY1243" fmla="*/ 582794 h 6862263"/>
              <a:gd name="connsiteX1244" fmla="*/ 10039547 w 12191999"/>
              <a:gd name="connsiteY1244" fmla="*/ 579296 h 6862263"/>
              <a:gd name="connsiteX1245" fmla="*/ 10043400 w 12191999"/>
              <a:gd name="connsiteY1245" fmla="*/ 580647 h 6862263"/>
              <a:gd name="connsiteX1246" fmla="*/ 10081282 w 12191999"/>
              <a:gd name="connsiteY1246" fmla="*/ 563202 h 6862263"/>
              <a:gd name="connsiteX1247" fmla="*/ 10088316 w 12191999"/>
              <a:gd name="connsiteY1247" fmla="*/ 559815 h 6862263"/>
              <a:gd name="connsiteX1248" fmla="*/ 10097314 w 12191999"/>
              <a:gd name="connsiteY1248" fmla="*/ 554676 h 6862263"/>
              <a:gd name="connsiteX1249" fmla="*/ 10105792 w 12191999"/>
              <a:gd name="connsiteY1249" fmla="*/ 550213 h 6862263"/>
              <a:gd name="connsiteX1250" fmla="*/ 10186889 w 12191999"/>
              <a:gd name="connsiteY1250" fmla="*/ 523492 h 6862263"/>
              <a:gd name="connsiteX1251" fmla="*/ 10264992 w 12191999"/>
              <a:gd name="connsiteY1251" fmla="*/ 500783 h 6862263"/>
              <a:gd name="connsiteX1252" fmla="*/ 10256221 w 12191999"/>
              <a:gd name="connsiteY1252" fmla="*/ 507002 h 6862263"/>
              <a:gd name="connsiteX1253" fmla="*/ 10275867 w 12191999"/>
              <a:gd name="connsiteY1253" fmla="*/ 497537 h 6862263"/>
              <a:gd name="connsiteX1254" fmla="*/ 10357396 w 12191999"/>
              <a:gd name="connsiteY1254" fmla="*/ 471507 h 6862263"/>
              <a:gd name="connsiteX1255" fmla="*/ 10386794 w 12191999"/>
              <a:gd name="connsiteY1255" fmla="*/ 465986 h 6862263"/>
              <a:gd name="connsiteX1256" fmla="*/ 10392575 w 12191999"/>
              <a:gd name="connsiteY1256" fmla="*/ 465440 h 6862263"/>
              <a:gd name="connsiteX1257" fmla="*/ 10374316 w 12191999"/>
              <a:gd name="connsiteY1257" fmla="*/ 474536 h 6862263"/>
              <a:gd name="connsiteX1258" fmla="*/ 10446398 w 12191999"/>
              <a:gd name="connsiteY1258" fmla="*/ 453578 h 6862263"/>
              <a:gd name="connsiteX1259" fmla="*/ 10437627 w 12191999"/>
              <a:gd name="connsiteY1259" fmla="*/ 459797 h 6862263"/>
              <a:gd name="connsiteX1260" fmla="*/ 10457273 w 12191999"/>
              <a:gd name="connsiteY1260" fmla="*/ 450332 h 6862263"/>
              <a:gd name="connsiteX1261" fmla="*/ 10538800 w 12191999"/>
              <a:gd name="connsiteY1261" fmla="*/ 424302 h 6862263"/>
              <a:gd name="connsiteX1262" fmla="*/ 10568200 w 12191999"/>
              <a:gd name="connsiteY1262" fmla="*/ 418781 h 6862263"/>
              <a:gd name="connsiteX1263" fmla="*/ 10573981 w 12191999"/>
              <a:gd name="connsiteY1263" fmla="*/ 418235 h 6862263"/>
              <a:gd name="connsiteX1264" fmla="*/ 10529013 w 12191999"/>
              <a:gd name="connsiteY1264" fmla="*/ 440636 h 6862263"/>
              <a:gd name="connsiteX1265" fmla="*/ 10468065 w 12191999"/>
              <a:gd name="connsiteY1265" fmla="*/ 469993 h 6862263"/>
              <a:gd name="connsiteX1266" fmla="*/ 10446830 w 12191999"/>
              <a:gd name="connsiteY1266" fmla="*/ 479921 h 6862263"/>
              <a:gd name="connsiteX1267" fmla="*/ 10450732 w 12191999"/>
              <a:gd name="connsiteY1267" fmla="*/ 484589 h 6862263"/>
              <a:gd name="connsiteX1268" fmla="*/ 10513652 w 12191999"/>
              <a:gd name="connsiteY1268" fmla="*/ 455251 h 6862263"/>
              <a:gd name="connsiteX1269" fmla="*/ 10548814 w 12191999"/>
              <a:gd name="connsiteY1269" fmla="*/ 438315 h 6862263"/>
              <a:gd name="connsiteX1270" fmla="*/ 10583975 w 12191999"/>
              <a:gd name="connsiteY1270" fmla="*/ 421377 h 6862263"/>
              <a:gd name="connsiteX1271" fmla="*/ 10588664 w 12191999"/>
              <a:gd name="connsiteY1271" fmla="*/ 419118 h 6862263"/>
              <a:gd name="connsiteX1272" fmla="*/ 10597587 w 12191999"/>
              <a:gd name="connsiteY1272" fmla="*/ 416007 h 6862263"/>
              <a:gd name="connsiteX1273" fmla="*/ 10598395 w 12191999"/>
              <a:gd name="connsiteY1273" fmla="*/ 415931 h 6862263"/>
              <a:gd name="connsiteX1274" fmla="*/ 10626228 w 12191999"/>
              <a:gd name="connsiteY1274" fmla="*/ 430315 h 6862263"/>
              <a:gd name="connsiteX1275" fmla="*/ 10643942 w 12191999"/>
              <a:gd name="connsiteY1275" fmla="*/ 439469 h 6862263"/>
              <a:gd name="connsiteX1276" fmla="*/ 10683848 w 12191999"/>
              <a:gd name="connsiteY1276" fmla="*/ 487209 h 6862263"/>
              <a:gd name="connsiteX1277" fmla="*/ 10684500 w 12191999"/>
              <a:gd name="connsiteY1277" fmla="*/ 496585 h 6862263"/>
              <a:gd name="connsiteX1278" fmla="*/ 10651176 w 12191999"/>
              <a:gd name="connsiteY1278" fmla="*/ 578791 h 6862263"/>
              <a:gd name="connsiteX1279" fmla="*/ 10634770 w 12191999"/>
              <a:gd name="connsiteY1279" fmla="*/ 588389 h 6862263"/>
              <a:gd name="connsiteX1280" fmla="*/ 10637855 w 12191999"/>
              <a:gd name="connsiteY1280" fmla="*/ 656269 h 6862263"/>
              <a:gd name="connsiteX1281" fmla="*/ 10639946 w 12191999"/>
              <a:gd name="connsiteY1281" fmla="*/ 657134 h 6862263"/>
              <a:gd name="connsiteX1282" fmla="*/ 10631455 w 12191999"/>
              <a:gd name="connsiteY1282" fmla="*/ 622554 h 6862263"/>
              <a:gd name="connsiteX1283" fmla="*/ 10661372 w 12191999"/>
              <a:gd name="connsiteY1283" fmla="*/ 586418 h 6862263"/>
              <a:gd name="connsiteX1284" fmla="*/ 10679900 w 12191999"/>
              <a:gd name="connsiteY1284" fmla="*/ 583941 h 6862263"/>
              <a:gd name="connsiteX1285" fmla="*/ 10673612 w 12191999"/>
              <a:gd name="connsiteY1285" fmla="*/ 598769 h 6862263"/>
              <a:gd name="connsiteX1286" fmla="*/ 10658911 w 12191999"/>
              <a:gd name="connsiteY1286" fmla="*/ 621304 h 6862263"/>
              <a:gd name="connsiteX1287" fmla="*/ 10684384 w 12191999"/>
              <a:gd name="connsiteY1287" fmla="*/ 613377 h 6862263"/>
              <a:gd name="connsiteX1288" fmla="*/ 10748071 w 12191999"/>
              <a:gd name="connsiteY1288" fmla="*/ 546862 h 6862263"/>
              <a:gd name="connsiteX1289" fmla="*/ 10841543 w 12191999"/>
              <a:gd name="connsiteY1289" fmla="*/ 522858 h 6862263"/>
              <a:gd name="connsiteX1290" fmla="*/ 10866606 w 12191999"/>
              <a:gd name="connsiteY1290" fmla="*/ 520744 h 6862263"/>
              <a:gd name="connsiteX1291" fmla="*/ 10899129 w 12191999"/>
              <a:gd name="connsiteY1291" fmla="*/ 510436 h 6862263"/>
              <a:gd name="connsiteX1292" fmla="*/ 10914326 w 12191999"/>
              <a:gd name="connsiteY1292" fmla="*/ 514150 h 6862263"/>
              <a:gd name="connsiteX1293" fmla="*/ 10929476 w 12191999"/>
              <a:gd name="connsiteY1293" fmla="*/ 499657 h 6862263"/>
              <a:gd name="connsiteX1294" fmla="*/ 11022949 w 12191999"/>
              <a:gd name="connsiteY1294" fmla="*/ 475653 h 6862263"/>
              <a:gd name="connsiteX1295" fmla="*/ 11048012 w 12191999"/>
              <a:gd name="connsiteY1295" fmla="*/ 473539 h 6862263"/>
              <a:gd name="connsiteX1296" fmla="*/ 11113727 w 12191999"/>
              <a:gd name="connsiteY1296" fmla="*/ 471344 h 6862263"/>
              <a:gd name="connsiteX1297" fmla="*/ 11122115 w 12191999"/>
              <a:gd name="connsiteY1297" fmla="*/ 557029 h 6862263"/>
              <a:gd name="connsiteX1298" fmla="*/ 10970742 w 12191999"/>
              <a:gd name="connsiteY1298" fmla="*/ 695732 h 6862263"/>
              <a:gd name="connsiteX1299" fmla="*/ 10928619 w 12191999"/>
              <a:gd name="connsiteY1299" fmla="*/ 698068 h 6862263"/>
              <a:gd name="connsiteX1300" fmla="*/ 10940135 w 12191999"/>
              <a:gd name="connsiteY1300" fmla="*/ 664851 h 6862263"/>
              <a:gd name="connsiteX1301" fmla="*/ 10965775 w 12191999"/>
              <a:gd name="connsiteY1301" fmla="*/ 635920 h 6862263"/>
              <a:gd name="connsiteX1302" fmla="*/ 10821026 w 12191999"/>
              <a:gd name="connsiteY1302" fmla="*/ 717787 h 6862263"/>
              <a:gd name="connsiteX1303" fmla="*/ 10882905 w 12191999"/>
              <a:gd name="connsiteY1303" fmla="*/ 695534 h 6862263"/>
              <a:gd name="connsiteX1304" fmla="*/ 10906498 w 12191999"/>
              <a:gd name="connsiteY1304" fmla="*/ 695674 h 6862263"/>
              <a:gd name="connsiteX1305" fmla="*/ 10916453 w 12191999"/>
              <a:gd name="connsiteY1305" fmla="*/ 721908 h 6862263"/>
              <a:gd name="connsiteX1306" fmla="*/ 10896451 w 12191999"/>
              <a:gd name="connsiteY1306" fmla="*/ 726638 h 6862263"/>
              <a:gd name="connsiteX1307" fmla="*/ 10873100 w 12191999"/>
              <a:gd name="connsiteY1307" fmla="*/ 741685 h 6862263"/>
              <a:gd name="connsiteX1308" fmla="*/ 10865054 w 12191999"/>
              <a:gd name="connsiteY1308" fmla="*/ 772175 h 6862263"/>
              <a:gd name="connsiteX1309" fmla="*/ 10859865 w 12191999"/>
              <a:gd name="connsiteY1309" fmla="*/ 777233 h 6862263"/>
              <a:gd name="connsiteX1310" fmla="*/ 11321343 w 12191999"/>
              <a:gd name="connsiteY1310" fmla="*/ 777194 h 6862263"/>
              <a:gd name="connsiteX1311" fmla="*/ 11346339 w 12191999"/>
              <a:gd name="connsiteY1311" fmla="*/ 786619 h 6862263"/>
              <a:gd name="connsiteX1312" fmla="*/ 11418080 w 12191999"/>
              <a:gd name="connsiteY1312" fmla="*/ 806331 h 6862263"/>
              <a:gd name="connsiteX1313" fmla="*/ 11605664 w 12191999"/>
              <a:gd name="connsiteY1313" fmla="*/ 887855 h 6862263"/>
              <a:gd name="connsiteX1314" fmla="*/ 11659980 w 12191999"/>
              <a:gd name="connsiteY1314" fmla="*/ 895959 h 6862263"/>
              <a:gd name="connsiteX1315" fmla="*/ 11718261 w 12191999"/>
              <a:gd name="connsiteY1315" fmla="*/ 928555 h 6862263"/>
              <a:gd name="connsiteX1316" fmla="*/ 11741578 w 12191999"/>
              <a:gd name="connsiteY1316" fmla="*/ 941591 h 6862263"/>
              <a:gd name="connsiteX1317" fmla="*/ 11845522 w 12191999"/>
              <a:gd name="connsiteY1317" fmla="*/ 948501 h 6862263"/>
              <a:gd name="connsiteX1318" fmla="*/ 11914256 w 12191999"/>
              <a:gd name="connsiteY1318" fmla="*/ 976922 h 6862263"/>
              <a:gd name="connsiteX1319" fmla="*/ 11913301 w 12191999"/>
              <a:gd name="connsiteY1319" fmla="*/ 1033175 h 6862263"/>
              <a:gd name="connsiteX1320" fmla="*/ 11893595 w 12191999"/>
              <a:gd name="connsiteY1320" fmla="*/ 1052220 h 6862263"/>
              <a:gd name="connsiteX1321" fmla="*/ 11890734 w 12191999"/>
              <a:gd name="connsiteY1321" fmla="*/ 1068115 h 6862263"/>
              <a:gd name="connsiteX1322" fmla="*/ 11882465 w 12191999"/>
              <a:gd name="connsiteY1322" fmla="*/ 1066762 h 6862263"/>
              <a:gd name="connsiteX1323" fmla="*/ 11860502 w 12191999"/>
              <a:gd name="connsiteY1323" fmla="*/ 1063792 h 6862263"/>
              <a:gd name="connsiteX1324" fmla="*/ 11823130 w 12191999"/>
              <a:gd name="connsiteY1324" fmla="*/ 1056533 h 6862263"/>
              <a:gd name="connsiteX1325" fmla="*/ 11816334 w 12191999"/>
              <a:gd name="connsiteY1325" fmla="*/ 1055213 h 6862263"/>
              <a:gd name="connsiteX1326" fmla="*/ 11768330 w 12191999"/>
              <a:gd name="connsiteY1326" fmla="*/ 1047774 h 6862263"/>
              <a:gd name="connsiteX1327" fmla="*/ 11728442 w 12191999"/>
              <a:gd name="connsiteY1327" fmla="*/ 1036257 h 6862263"/>
              <a:gd name="connsiteX1328" fmla="*/ 11721429 w 12191999"/>
              <a:gd name="connsiteY1328" fmla="*/ 1035837 h 6862263"/>
              <a:gd name="connsiteX1329" fmla="*/ 11711016 w 12191999"/>
              <a:gd name="connsiteY1329" fmla="*/ 1034757 h 6862263"/>
              <a:gd name="connsiteX1330" fmla="*/ 11608870 w 12191999"/>
              <a:gd name="connsiteY1330" fmla="*/ 1015861 h 6862263"/>
              <a:gd name="connsiteX1331" fmla="*/ 11577850 w 12191999"/>
              <a:gd name="connsiteY1331" fmla="*/ 1011719 h 6862263"/>
              <a:gd name="connsiteX1332" fmla="*/ 11543877 w 12191999"/>
              <a:gd name="connsiteY1332" fmla="*/ 1005120 h 6862263"/>
              <a:gd name="connsiteX1333" fmla="*/ 11489740 w 12191999"/>
              <a:gd name="connsiteY1333" fmla="*/ 993665 h 6862263"/>
              <a:gd name="connsiteX1334" fmla="*/ 11476148 w 12191999"/>
              <a:gd name="connsiteY1334" fmla="*/ 991026 h 6862263"/>
              <a:gd name="connsiteX1335" fmla="*/ 11465735 w 12191999"/>
              <a:gd name="connsiteY1335" fmla="*/ 989944 h 6862263"/>
              <a:gd name="connsiteX1336" fmla="*/ 11471868 w 12191999"/>
              <a:gd name="connsiteY1336" fmla="*/ 993962 h 6862263"/>
              <a:gd name="connsiteX1337" fmla="*/ 11504961 w 12191999"/>
              <a:gd name="connsiteY1337" fmla="*/ 1004157 h 6862263"/>
              <a:gd name="connsiteX1338" fmla="*/ 11517889 w 12191999"/>
              <a:gd name="connsiteY1338" fmla="*/ 1009494 h 6862263"/>
              <a:gd name="connsiteX1339" fmla="*/ 11466045 w 12191999"/>
              <a:gd name="connsiteY1339" fmla="*/ 1003193 h 6862263"/>
              <a:gd name="connsiteX1340" fmla="*/ 11427791 w 12191999"/>
              <a:gd name="connsiteY1340" fmla="*/ 999531 h 6862263"/>
              <a:gd name="connsiteX1341" fmla="*/ 11420113 w 12191999"/>
              <a:gd name="connsiteY1341" fmla="*/ 1001808 h 6862263"/>
              <a:gd name="connsiteX1342" fmla="*/ 11433482 w 12191999"/>
              <a:gd name="connsiteY1342" fmla="*/ 1005348 h 6862263"/>
              <a:gd name="connsiteX1343" fmla="*/ 11501432 w 12191999"/>
              <a:gd name="connsiteY1343" fmla="*/ 1018546 h 6862263"/>
              <a:gd name="connsiteX1344" fmla="*/ 11618359 w 12191999"/>
              <a:gd name="connsiteY1344" fmla="*/ 1049732 h 6862263"/>
              <a:gd name="connsiteX1345" fmla="*/ 11661863 w 12191999"/>
              <a:gd name="connsiteY1345" fmla="*/ 1061009 h 6862263"/>
              <a:gd name="connsiteX1346" fmla="*/ 11709647 w 12191999"/>
              <a:gd name="connsiteY1346" fmla="*/ 1069346 h 6862263"/>
              <a:gd name="connsiteX1347" fmla="*/ 11761272 w 12191999"/>
              <a:gd name="connsiteY1347" fmla="*/ 1076547 h 6862263"/>
              <a:gd name="connsiteX1348" fmla="*/ 11842370 w 12191999"/>
              <a:gd name="connsiteY1348" fmla="*/ 1094184 h 6862263"/>
              <a:gd name="connsiteX1349" fmla="*/ 11852561 w 12191999"/>
              <a:gd name="connsiteY1349" fmla="*/ 1096163 h 6862263"/>
              <a:gd name="connsiteX1350" fmla="*/ 11875215 w 12191999"/>
              <a:gd name="connsiteY1350" fmla="*/ 1100302 h 6862263"/>
              <a:gd name="connsiteX1351" fmla="*/ 11874148 w 12191999"/>
              <a:gd name="connsiteY1351" fmla="*/ 1101895 h 6862263"/>
              <a:gd name="connsiteX1352" fmla="*/ 11820541 w 12191999"/>
              <a:gd name="connsiteY1352" fmla="*/ 1114923 h 6862263"/>
              <a:gd name="connsiteX1353" fmla="*/ 11762315 w 12191999"/>
              <a:gd name="connsiteY1353" fmla="*/ 1106412 h 6862263"/>
              <a:gd name="connsiteX1354" fmla="*/ 11748078 w 12191999"/>
              <a:gd name="connsiteY1354" fmla="*/ 1101305 h 6862263"/>
              <a:gd name="connsiteX1355" fmla="*/ 11737446 w 12191999"/>
              <a:gd name="connsiteY1355" fmla="*/ 1101123 h 6862263"/>
              <a:gd name="connsiteX1356" fmla="*/ 11735620 w 12191999"/>
              <a:gd name="connsiteY1356" fmla="*/ 1102511 h 6862263"/>
              <a:gd name="connsiteX1357" fmla="*/ 11701921 w 12191999"/>
              <a:gd name="connsiteY1357" fmla="*/ 1097584 h 6862263"/>
              <a:gd name="connsiteX1358" fmla="*/ 11590778 w 12191999"/>
              <a:gd name="connsiteY1358" fmla="*/ 1057698 h 6862263"/>
              <a:gd name="connsiteX1359" fmla="*/ 11582653 w 12191999"/>
              <a:gd name="connsiteY1359" fmla="*/ 1053153 h 6862263"/>
              <a:gd name="connsiteX1360" fmla="*/ 11583412 w 12191999"/>
              <a:gd name="connsiteY1360" fmla="*/ 1062049 h 6862263"/>
              <a:gd name="connsiteX1361" fmla="*/ 11586159 w 12191999"/>
              <a:gd name="connsiteY1361" fmla="*/ 1072534 h 6862263"/>
              <a:gd name="connsiteX1362" fmla="*/ 11567794 w 12191999"/>
              <a:gd name="connsiteY1362" fmla="*/ 1067230 h 6862263"/>
              <a:gd name="connsiteX1363" fmla="*/ 11539731 w 12191999"/>
              <a:gd name="connsiteY1363" fmla="*/ 1065550 h 6862263"/>
              <a:gd name="connsiteX1364" fmla="*/ 11490403 w 12191999"/>
              <a:gd name="connsiteY1364" fmla="*/ 1063504 h 6862263"/>
              <a:gd name="connsiteX1365" fmla="*/ 11467063 w 12191999"/>
              <a:gd name="connsiteY1365" fmla="*/ 1057088 h 6862263"/>
              <a:gd name="connsiteX1366" fmla="*/ 11440765 w 12191999"/>
              <a:gd name="connsiteY1366" fmla="*/ 1048211 h 6862263"/>
              <a:gd name="connsiteX1367" fmla="*/ 11403172 w 12191999"/>
              <a:gd name="connsiteY1367" fmla="*/ 1041852 h 6862263"/>
              <a:gd name="connsiteX1368" fmla="*/ 11395715 w 12191999"/>
              <a:gd name="connsiteY1368" fmla="*/ 1043229 h 6862263"/>
              <a:gd name="connsiteX1369" fmla="*/ 11339062 w 12191999"/>
              <a:gd name="connsiteY1369" fmla="*/ 1027517 h 6862263"/>
              <a:gd name="connsiteX1370" fmla="*/ 11310261 w 12191999"/>
              <a:gd name="connsiteY1370" fmla="*/ 1021924 h 6862263"/>
              <a:gd name="connsiteX1371" fmla="*/ 11292757 w 12191999"/>
              <a:gd name="connsiteY1371" fmla="*/ 1033176 h 6862263"/>
              <a:gd name="connsiteX1372" fmla="*/ 11273051 w 12191999"/>
              <a:gd name="connsiteY1372" fmla="*/ 1052221 h 6862263"/>
              <a:gd name="connsiteX1373" fmla="*/ 11270373 w 12191999"/>
              <a:gd name="connsiteY1373" fmla="*/ 1067100 h 6862263"/>
              <a:gd name="connsiteX1374" fmla="*/ 11308619 w 12191999"/>
              <a:gd name="connsiteY1374" fmla="*/ 1079069 h 6862263"/>
              <a:gd name="connsiteX1375" fmla="*/ 11314973 w 12191999"/>
              <a:gd name="connsiteY1375" fmla="*/ 1082187 h 6862263"/>
              <a:gd name="connsiteX1376" fmla="*/ 11304340 w 12191999"/>
              <a:gd name="connsiteY1376" fmla="*/ 1082004 h 6862263"/>
              <a:gd name="connsiteX1377" fmla="*/ 11273761 w 12191999"/>
              <a:gd name="connsiteY1377" fmla="*/ 1076066 h 6862263"/>
              <a:gd name="connsiteX1378" fmla="*/ 11266746 w 12191999"/>
              <a:gd name="connsiteY1378" fmla="*/ 1075647 h 6862263"/>
              <a:gd name="connsiteX1379" fmla="*/ 11267223 w 12191999"/>
              <a:gd name="connsiteY1379" fmla="*/ 1076043 h 6862263"/>
              <a:gd name="connsiteX1380" fmla="*/ 11268087 w 12191999"/>
              <a:gd name="connsiteY1380" fmla="*/ 1076086 h 6862263"/>
              <a:gd name="connsiteX1381" fmla="*/ 11268736 w 12191999"/>
              <a:gd name="connsiteY1381" fmla="*/ 1076206 h 6862263"/>
              <a:gd name="connsiteX1382" fmla="*/ 11268565 w 12191999"/>
              <a:gd name="connsiteY1382" fmla="*/ 1077159 h 6862263"/>
              <a:gd name="connsiteX1383" fmla="*/ 11269702 w 12191999"/>
              <a:gd name="connsiteY1383" fmla="*/ 1078105 h 6862263"/>
              <a:gd name="connsiteX1384" fmla="*/ 11289645 w 12191999"/>
              <a:gd name="connsiteY1384" fmla="*/ 1083862 h 6862263"/>
              <a:gd name="connsiteX1385" fmla="*/ 11320223 w 12191999"/>
              <a:gd name="connsiteY1385" fmla="*/ 1089802 h 6862263"/>
              <a:gd name="connsiteX1386" fmla="*/ 11322740 w 12191999"/>
              <a:gd name="connsiteY1386" fmla="*/ 1094057 h 6862263"/>
              <a:gd name="connsiteX1387" fmla="*/ 11322298 w 12191999"/>
              <a:gd name="connsiteY1387" fmla="*/ 1095855 h 6862263"/>
              <a:gd name="connsiteX1388" fmla="*/ 11270014 w 12191999"/>
              <a:gd name="connsiteY1388" fmla="*/ 1091353 h 6862263"/>
              <a:gd name="connsiteX1389" fmla="*/ 11261818 w 12191999"/>
              <a:gd name="connsiteY1389" fmla="*/ 1089630 h 6862263"/>
              <a:gd name="connsiteX1390" fmla="*/ 11259308 w 12191999"/>
              <a:gd name="connsiteY1390" fmla="*/ 1093378 h 6862263"/>
              <a:gd name="connsiteX1391" fmla="*/ 11302884 w 12191999"/>
              <a:gd name="connsiteY1391" fmla="*/ 1102448 h 6862263"/>
              <a:gd name="connsiteX1392" fmla="*/ 11415531 w 12191999"/>
              <a:gd name="connsiteY1392" fmla="*/ 1136572 h 6862263"/>
              <a:gd name="connsiteX1393" fmla="*/ 11455638 w 12191999"/>
              <a:gd name="connsiteY1393" fmla="*/ 1147189 h 6862263"/>
              <a:gd name="connsiteX1394" fmla="*/ 11469007 w 12191999"/>
              <a:gd name="connsiteY1394" fmla="*/ 1150727 h 6862263"/>
              <a:gd name="connsiteX1395" fmla="*/ 11454976 w 12191999"/>
              <a:gd name="connsiteY1395" fmla="*/ 1149886 h 6862263"/>
              <a:gd name="connsiteX1396" fmla="*/ 11278309 w 12191999"/>
              <a:gd name="connsiteY1396" fmla="*/ 1115574 h 6862263"/>
              <a:gd name="connsiteX1397" fmla="*/ 11225141 w 12191999"/>
              <a:gd name="connsiteY1397" fmla="*/ 1114666 h 6862263"/>
              <a:gd name="connsiteX1398" fmla="*/ 11224700 w 12191999"/>
              <a:gd name="connsiteY1398" fmla="*/ 1116464 h 6862263"/>
              <a:gd name="connsiteX1399" fmla="*/ 11236526 w 12191999"/>
              <a:gd name="connsiteY1399" fmla="*/ 1126298 h 6862263"/>
              <a:gd name="connsiteX1400" fmla="*/ 11255587 w 12191999"/>
              <a:gd name="connsiteY1400" fmla="*/ 1135653 h 6862263"/>
              <a:gd name="connsiteX1401" fmla="*/ 11283516 w 12191999"/>
              <a:gd name="connsiteY1401" fmla="*/ 1152383 h 6862263"/>
              <a:gd name="connsiteX1402" fmla="*/ 11317138 w 12191999"/>
              <a:gd name="connsiteY1402" fmla="*/ 1174928 h 6862263"/>
              <a:gd name="connsiteX1403" fmla="*/ 11330507 w 12191999"/>
              <a:gd name="connsiteY1403" fmla="*/ 1178466 h 6862263"/>
              <a:gd name="connsiteX1404" fmla="*/ 11367438 w 12191999"/>
              <a:gd name="connsiteY1404" fmla="*/ 1187523 h 6862263"/>
              <a:gd name="connsiteX1405" fmla="*/ 11380808 w 12191999"/>
              <a:gd name="connsiteY1405" fmla="*/ 1191062 h 6862263"/>
              <a:gd name="connsiteX1406" fmla="*/ 11407987 w 12191999"/>
              <a:gd name="connsiteY1406" fmla="*/ 1196341 h 6862263"/>
              <a:gd name="connsiteX1407" fmla="*/ 11456214 w 12191999"/>
              <a:gd name="connsiteY1407" fmla="*/ 1202881 h 6862263"/>
              <a:gd name="connsiteX1408" fmla="*/ 11489967 w 12191999"/>
              <a:gd name="connsiteY1408" fmla="*/ 1210380 h 6862263"/>
              <a:gd name="connsiteX1409" fmla="*/ 11546181 w 12191999"/>
              <a:gd name="connsiteY1409" fmla="*/ 1227893 h 6862263"/>
              <a:gd name="connsiteX1410" fmla="*/ 11608658 w 12191999"/>
              <a:gd name="connsiteY1410" fmla="*/ 1234374 h 6862263"/>
              <a:gd name="connsiteX1411" fmla="*/ 11640338 w 12191999"/>
              <a:gd name="connsiteY1411" fmla="*/ 1235817 h 6862263"/>
              <a:gd name="connsiteX1412" fmla="*/ 11670034 w 12191999"/>
              <a:gd name="connsiteY1412" fmla="*/ 1245352 h 6862263"/>
              <a:gd name="connsiteX1413" fmla="*/ 11672992 w 12191999"/>
              <a:gd name="connsiteY1413" fmla="*/ 1247811 h 6862263"/>
              <a:gd name="connsiteX1414" fmla="*/ 11722848 w 12191999"/>
              <a:gd name="connsiteY1414" fmla="*/ 1262205 h 6862263"/>
              <a:gd name="connsiteX1415" fmla="*/ 11746851 w 12191999"/>
              <a:gd name="connsiteY1415" fmla="*/ 1265924 h 6862263"/>
              <a:gd name="connsiteX1416" fmla="*/ 11782370 w 12191999"/>
              <a:gd name="connsiteY1416" fmla="*/ 1266228 h 6862263"/>
              <a:gd name="connsiteX1417" fmla="*/ 11793223 w 12191999"/>
              <a:gd name="connsiteY1417" fmla="*/ 1265511 h 6862263"/>
              <a:gd name="connsiteX1418" fmla="*/ 11837169 w 12191999"/>
              <a:gd name="connsiteY1418" fmla="*/ 1274989 h 6862263"/>
              <a:gd name="connsiteX1419" fmla="*/ 11850099 w 12191999"/>
              <a:gd name="connsiteY1419" fmla="*/ 1280325 h 6862263"/>
              <a:gd name="connsiteX1420" fmla="*/ 11853053 w 12191999"/>
              <a:gd name="connsiteY1420" fmla="*/ 1282784 h 6862263"/>
              <a:gd name="connsiteX1421" fmla="*/ 11873003 w 12191999"/>
              <a:gd name="connsiteY1421" fmla="*/ 1287517 h 6862263"/>
              <a:gd name="connsiteX1422" fmla="*/ 11877494 w 12191999"/>
              <a:gd name="connsiteY1422" fmla="*/ 1289964 h 6862263"/>
              <a:gd name="connsiteX1423" fmla="*/ 11902393 w 12191999"/>
              <a:gd name="connsiteY1423" fmla="*/ 1306241 h 6862263"/>
              <a:gd name="connsiteX1424" fmla="*/ 11899679 w 12191999"/>
              <a:gd name="connsiteY1424" fmla="*/ 1305865 h 6862263"/>
              <a:gd name="connsiteX1425" fmla="*/ 11872719 w 12191999"/>
              <a:gd name="connsiteY1425" fmla="*/ 1299688 h 6862263"/>
              <a:gd name="connsiteX1426" fmla="*/ 11865264 w 12191999"/>
              <a:gd name="connsiteY1426" fmla="*/ 1301064 h 6862263"/>
              <a:gd name="connsiteX1427" fmla="*/ 11871396 w 12191999"/>
              <a:gd name="connsiteY1427" fmla="*/ 1305082 h 6862263"/>
              <a:gd name="connsiteX1428" fmla="*/ 11881809 w 12191999"/>
              <a:gd name="connsiteY1428" fmla="*/ 1306162 h 6862263"/>
              <a:gd name="connsiteX1429" fmla="*/ 11916198 w 12191999"/>
              <a:gd name="connsiteY1429" fmla="*/ 1315265 h 6862263"/>
              <a:gd name="connsiteX1430" fmla="*/ 11921738 w 12191999"/>
              <a:gd name="connsiteY1430" fmla="*/ 1318886 h 6862263"/>
              <a:gd name="connsiteX1431" fmla="*/ 11921680 w 12191999"/>
              <a:gd name="connsiteY1431" fmla="*/ 1319558 h 6862263"/>
              <a:gd name="connsiteX1432" fmla="*/ 11923991 w 12191999"/>
              <a:gd name="connsiteY1432" fmla="*/ 1322834 h 6862263"/>
              <a:gd name="connsiteX1433" fmla="*/ 11929378 w 12191999"/>
              <a:gd name="connsiteY1433" fmla="*/ 1323880 h 6862263"/>
              <a:gd name="connsiteX1434" fmla="*/ 11941514 w 12191999"/>
              <a:gd name="connsiteY1434" fmla="*/ 1331814 h 6862263"/>
              <a:gd name="connsiteX1435" fmla="*/ 11996195 w 12191999"/>
              <a:gd name="connsiteY1435" fmla="*/ 1387474 h 6862263"/>
              <a:gd name="connsiteX1436" fmla="*/ 12019788 w 12191999"/>
              <a:gd name="connsiteY1436" fmla="*/ 1396359 h 6862263"/>
              <a:gd name="connsiteX1437" fmla="*/ 12041267 w 12191999"/>
              <a:gd name="connsiteY1437" fmla="*/ 1429207 h 6862263"/>
              <a:gd name="connsiteX1438" fmla="*/ 12024641 w 12191999"/>
              <a:gd name="connsiteY1438" fmla="*/ 1464206 h 6862263"/>
              <a:gd name="connsiteX1439" fmla="*/ 12044541 w 12191999"/>
              <a:gd name="connsiteY1439" fmla="*/ 1453544 h 6862263"/>
              <a:gd name="connsiteX1440" fmla="*/ 12102545 w 12191999"/>
              <a:gd name="connsiteY1440" fmla="*/ 1440721 h 6862263"/>
              <a:gd name="connsiteX1441" fmla="*/ 12075519 w 12191999"/>
              <a:gd name="connsiteY1441" fmla="*/ 1501521 h 6862263"/>
              <a:gd name="connsiteX1442" fmla="*/ 12018781 w 12191999"/>
              <a:gd name="connsiteY1442" fmla="*/ 1499965 h 6862263"/>
              <a:gd name="connsiteX1443" fmla="*/ 11978192 w 12191999"/>
              <a:gd name="connsiteY1443" fmla="*/ 1499534 h 6862263"/>
              <a:gd name="connsiteX1444" fmla="*/ 11983101 w 12191999"/>
              <a:gd name="connsiteY1444" fmla="*/ 1536046 h 6862263"/>
              <a:gd name="connsiteX1445" fmla="*/ 12000042 w 12191999"/>
              <a:gd name="connsiteY1445" fmla="*/ 1558931 h 6862263"/>
              <a:gd name="connsiteX1446" fmla="*/ 11963994 w 12191999"/>
              <a:gd name="connsiteY1446" fmla="*/ 1568465 h 6862263"/>
              <a:gd name="connsiteX1447" fmla="*/ 11765536 w 12191999"/>
              <a:gd name="connsiteY1447" fmla="*/ 1607633 h 6862263"/>
              <a:gd name="connsiteX1448" fmla="*/ 11960082 w 12191999"/>
              <a:gd name="connsiteY1448" fmla="*/ 1674279 h 6862263"/>
              <a:gd name="connsiteX1449" fmla="*/ 11982777 w 12191999"/>
              <a:gd name="connsiteY1449" fmla="*/ 1724087 h 6862263"/>
              <a:gd name="connsiteX1450" fmla="*/ 11923504 w 12191999"/>
              <a:gd name="connsiteY1450" fmla="*/ 1751286 h 6862263"/>
              <a:gd name="connsiteX1451" fmla="*/ 11781416 w 12191999"/>
              <a:gd name="connsiteY1451" fmla="*/ 1765461 h 6862263"/>
              <a:gd name="connsiteX1452" fmla="*/ 11569346 w 12191999"/>
              <a:gd name="connsiteY1452" fmla="*/ 1774744 h 6862263"/>
              <a:gd name="connsiteX1453" fmla="*/ 11522531 w 12191999"/>
              <a:gd name="connsiteY1453" fmla="*/ 1783526 h 6862263"/>
              <a:gd name="connsiteX1454" fmla="*/ 11324073 w 12191999"/>
              <a:gd name="connsiteY1454" fmla="*/ 1822695 h 6862263"/>
              <a:gd name="connsiteX1455" fmla="*/ 11210978 w 12191999"/>
              <a:gd name="connsiteY1455" fmla="*/ 1815238 h 6862263"/>
              <a:gd name="connsiteX1456" fmla="*/ 11187214 w 12191999"/>
              <a:gd name="connsiteY1456" fmla="*/ 1814996 h 6862263"/>
              <a:gd name="connsiteX1457" fmla="*/ 11173615 w 12191999"/>
              <a:gd name="connsiteY1457" fmla="*/ 1817731 h 6862263"/>
              <a:gd name="connsiteX1458" fmla="*/ 11205109 w 12191999"/>
              <a:gd name="connsiteY1458" fmla="*/ 1838048 h 6862263"/>
              <a:gd name="connsiteX1459" fmla="*/ 11253037 w 12191999"/>
              <a:gd name="connsiteY1459" fmla="*/ 1857492 h 6862263"/>
              <a:gd name="connsiteX1460" fmla="*/ 11262535 w 12191999"/>
              <a:gd name="connsiteY1460" fmla="*/ 1909573 h 6862263"/>
              <a:gd name="connsiteX1461" fmla="*/ 11147306 w 12191999"/>
              <a:gd name="connsiteY1461" fmla="*/ 1996572 h 6862263"/>
              <a:gd name="connsiteX1462" fmla="*/ 11132338 w 12191999"/>
              <a:gd name="connsiteY1462" fmla="*/ 2004122 h 6862263"/>
              <a:gd name="connsiteX1463" fmla="*/ 11124829 w 12191999"/>
              <a:gd name="connsiteY1463" fmla="*/ 2012319 h 6862263"/>
              <a:gd name="connsiteX1464" fmla="*/ 11128392 w 12191999"/>
              <a:gd name="connsiteY1464" fmla="*/ 2012824 h 6862263"/>
              <a:gd name="connsiteX1465" fmla="*/ 11187050 w 12191999"/>
              <a:gd name="connsiteY1465" fmla="*/ 2025287 h 6862263"/>
              <a:gd name="connsiteX1466" fmla="*/ 11406507 w 12191999"/>
              <a:gd name="connsiteY1466" fmla="*/ 2055099 h 6862263"/>
              <a:gd name="connsiteX1467" fmla="*/ 11601054 w 12191999"/>
              <a:gd name="connsiteY1467" fmla="*/ 2121745 h 6862263"/>
              <a:gd name="connsiteX1468" fmla="*/ 11609286 w 12191999"/>
              <a:gd name="connsiteY1468" fmla="*/ 2151254 h 6862263"/>
              <a:gd name="connsiteX1469" fmla="*/ 11644382 w 12191999"/>
              <a:gd name="connsiteY1469" fmla="*/ 2213987 h 6862263"/>
              <a:gd name="connsiteX1470" fmla="*/ 11671725 w 12191999"/>
              <a:gd name="connsiteY1470" fmla="*/ 2211075 h 6862263"/>
              <a:gd name="connsiteX1471" fmla="*/ 11711889 w 12191999"/>
              <a:gd name="connsiteY1471" fmla="*/ 2216293 h 6862263"/>
              <a:gd name="connsiteX1472" fmla="*/ 11677055 w 12191999"/>
              <a:gd name="connsiteY1472" fmla="*/ 2242793 h 6862263"/>
              <a:gd name="connsiteX1473" fmla="*/ 11566482 w 12191999"/>
              <a:gd name="connsiteY1473" fmla="*/ 2237471 h 6862263"/>
              <a:gd name="connsiteX1474" fmla="*/ 11527104 w 12191999"/>
              <a:gd name="connsiteY1474" fmla="*/ 2254006 h 6862263"/>
              <a:gd name="connsiteX1475" fmla="*/ 11550644 w 12191999"/>
              <a:gd name="connsiteY1475" fmla="*/ 2294229 h 6862263"/>
              <a:gd name="connsiteX1476" fmla="*/ 11799873 w 12191999"/>
              <a:gd name="connsiteY1476" fmla="*/ 2355057 h 6862263"/>
              <a:gd name="connsiteX1477" fmla="*/ 11856977 w 12191999"/>
              <a:gd name="connsiteY1477" fmla="*/ 2383160 h 6862263"/>
              <a:gd name="connsiteX1478" fmla="*/ 11811322 w 12191999"/>
              <a:gd name="connsiteY1478" fmla="*/ 2440243 h 6862263"/>
              <a:gd name="connsiteX1479" fmla="*/ 11792269 w 12191999"/>
              <a:gd name="connsiteY1479" fmla="*/ 2441323 h 6862263"/>
              <a:gd name="connsiteX1480" fmla="*/ 11754526 w 12191999"/>
              <a:gd name="connsiteY1480" fmla="*/ 2470029 h 6862263"/>
              <a:gd name="connsiteX1481" fmla="*/ 11717805 w 12191999"/>
              <a:gd name="connsiteY1481" fmla="*/ 2510256 h 6862263"/>
              <a:gd name="connsiteX1482" fmla="*/ 11705552 w 12191999"/>
              <a:gd name="connsiteY1482" fmla="*/ 2513195 h 6862263"/>
              <a:gd name="connsiteX1483" fmla="*/ 11695074 w 12191999"/>
              <a:gd name="connsiteY1483" fmla="*/ 2511886 h 6862263"/>
              <a:gd name="connsiteX1484" fmla="*/ 11684563 w 12191999"/>
              <a:gd name="connsiteY1484" fmla="*/ 2511701 h 6862263"/>
              <a:gd name="connsiteX1485" fmla="*/ 11684522 w 12191999"/>
              <a:gd name="connsiteY1485" fmla="*/ 2511977 h 6862263"/>
              <a:gd name="connsiteX1486" fmla="*/ 11663766 w 12191999"/>
              <a:gd name="connsiteY1486" fmla="*/ 2509949 h 6862263"/>
              <a:gd name="connsiteX1487" fmla="*/ 11653562 w 12191999"/>
              <a:gd name="connsiteY1487" fmla="*/ 2507830 h 6862263"/>
              <a:gd name="connsiteX1488" fmla="*/ 11633111 w 12191999"/>
              <a:gd name="connsiteY1488" fmla="*/ 2503868 h 6862263"/>
              <a:gd name="connsiteX1489" fmla="*/ 11626310 w 12191999"/>
              <a:gd name="connsiteY1489" fmla="*/ 2502454 h 6862263"/>
              <a:gd name="connsiteX1490" fmla="*/ 11626527 w 12191999"/>
              <a:gd name="connsiteY1490" fmla="*/ 2501074 h 6862263"/>
              <a:gd name="connsiteX1491" fmla="*/ 11588505 w 12191999"/>
              <a:gd name="connsiteY1491" fmla="*/ 2497171 h 6862263"/>
              <a:gd name="connsiteX1492" fmla="*/ 11574726 w 12191999"/>
              <a:gd name="connsiteY1492" fmla="*/ 2495451 h 6862263"/>
              <a:gd name="connsiteX1493" fmla="*/ 11533345 w 12191999"/>
              <a:gd name="connsiteY1493" fmla="*/ 2490565 h 6862263"/>
              <a:gd name="connsiteX1494" fmla="*/ 11509145 w 12191999"/>
              <a:gd name="connsiteY1494" fmla="*/ 2488106 h 6862263"/>
              <a:gd name="connsiteX1495" fmla="*/ 11488606 w 12191999"/>
              <a:gd name="connsiteY1495" fmla="*/ 2484696 h 6862263"/>
              <a:gd name="connsiteX1496" fmla="*/ 11457821 w 12191999"/>
              <a:gd name="connsiteY1496" fmla="*/ 2479444 h 6862263"/>
              <a:gd name="connsiteX1497" fmla="*/ 11450976 w 12191999"/>
              <a:gd name="connsiteY1497" fmla="*/ 2478308 h 6862263"/>
              <a:gd name="connsiteX1498" fmla="*/ 11433751 w 12191999"/>
              <a:gd name="connsiteY1498" fmla="*/ 2476157 h 6862263"/>
              <a:gd name="connsiteX1499" fmla="*/ 11416614 w 12191999"/>
              <a:gd name="connsiteY1499" fmla="*/ 2473455 h 6862263"/>
              <a:gd name="connsiteX1500" fmla="*/ 11427080 w 12191999"/>
              <a:gd name="connsiteY1500" fmla="*/ 2473916 h 6862263"/>
              <a:gd name="connsiteX1501" fmla="*/ 11433970 w 12191999"/>
              <a:gd name="connsiteY1501" fmla="*/ 2474777 h 6862263"/>
              <a:gd name="connsiteX1502" fmla="*/ 11437503 w 12191999"/>
              <a:gd name="connsiteY1502" fmla="*/ 2474653 h 6862263"/>
              <a:gd name="connsiteX1503" fmla="*/ 11430655 w 12191999"/>
              <a:gd name="connsiteY1503" fmla="*/ 2473517 h 6862263"/>
              <a:gd name="connsiteX1504" fmla="*/ 11403097 w 12191999"/>
              <a:gd name="connsiteY1504" fmla="*/ 2470076 h 6862263"/>
              <a:gd name="connsiteX1505" fmla="*/ 11385743 w 12191999"/>
              <a:gd name="connsiteY1505" fmla="*/ 2468755 h 6862263"/>
              <a:gd name="connsiteX1506" fmla="*/ 11378852 w 12191999"/>
              <a:gd name="connsiteY1506" fmla="*/ 2467895 h 6862263"/>
              <a:gd name="connsiteX1507" fmla="*/ 11358229 w 12191999"/>
              <a:gd name="connsiteY1507" fmla="*/ 2465037 h 6862263"/>
              <a:gd name="connsiteX1508" fmla="*/ 11354740 w 12191999"/>
              <a:gd name="connsiteY1508" fmla="*/ 2464882 h 6862263"/>
              <a:gd name="connsiteX1509" fmla="*/ 11337255 w 12191999"/>
              <a:gd name="connsiteY1509" fmla="*/ 2464390 h 6862263"/>
              <a:gd name="connsiteX1510" fmla="*/ 11319900 w 12191999"/>
              <a:gd name="connsiteY1510" fmla="*/ 2463067 h 6862263"/>
              <a:gd name="connsiteX1511" fmla="*/ 11326703 w 12191999"/>
              <a:gd name="connsiteY1511" fmla="*/ 2464480 h 6862263"/>
              <a:gd name="connsiteX1512" fmla="*/ 11343710 w 12191999"/>
              <a:gd name="connsiteY1512" fmla="*/ 2468011 h 6862263"/>
              <a:gd name="connsiteX1513" fmla="*/ 11349612 w 12191999"/>
              <a:gd name="connsiteY1513" fmla="*/ 2469558 h 6862263"/>
              <a:gd name="connsiteX1514" fmla="*/ 11351640 w 12191999"/>
              <a:gd name="connsiteY1514" fmla="*/ 2469921 h 6862263"/>
              <a:gd name="connsiteX1515" fmla="*/ 11348950 w 12191999"/>
              <a:gd name="connsiteY1515" fmla="*/ 2469999 h 6862263"/>
              <a:gd name="connsiteX1516" fmla="*/ 11346756 w 12191999"/>
              <a:gd name="connsiteY1516" fmla="*/ 2470928 h 6862263"/>
              <a:gd name="connsiteX1517" fmla="*/ 11338608 w 12191999"/>
              <a:gd name="connsiteY1517" fmla="*/ 2469733 h 6862263"/>
              <a:gd name="connsiteX1518" fmla="*/ 11332937 w 12191999"/>
              <a:gd name="connsiteY1518" fmla="*/ 2469483 h 6862263"/>
              <a:gd name="connsiteX1519" fmla="*/ 11319028 w 12191999"/>
              <a:gd name="connsiteY1519" fmla="*/ 2468591 h 6862263"/>
              <a:gd name="connsiteX1520" fmla="*/ 11301980 w 12191999"/>
              <a:gd name="connsiteY1520" fmla="*/ 2465336 h 6862263"/>
              <a:gd name="connsiteX1521" fmla="*/ 11281223 w 12191999"/>
              <a:gd name="connsiteY1521" fmla="*/ 2463307 h 6862263"/>
              <a:gd name="connsiteX1522" fmla="*/ 11274291 w 12191999"/>
              <a:gd name="connsiteY1522" fmla="*/ 2462725 h 6862263"/>
              <a:gd name="connsiteX1523" fmla="*/ 11257110 w 12191999"/>
              <a:gd name="connsiteY1523" fmla="*/ 2460298 h 6862263"/>
              <a:gd name="connsiteX1524" fmla="*/ 11233085 w 12191999"/>
              <a:gd name="connsiteY1524" fmla="*/ 2456734 h 6862263"/>
              <a:gd name="connsiteX1525" fmla="*/ 11198595 w 12191999"/>
              <a:gd name="connsiteY1525" fmla="*/ 2452708 h 6862263"/>
              <a:gd name="connsiteX1526" fmla="*/ 11188128 w 12191999"/>
              <a:gd name="connsiteY1526" fmla="*/ 2452246 h 6862263"/>
              <a:gd name="connsiteX1527" fmla="*/ 11177792 w 12191999"/>
              <a:gd name="connsiteY1527" fmla="*/ 2450956 h 6862263"/>
              <a:gd name="connsiteX1528" fmla="*/ 11177924 w 12191999"/>
              <a:gd name="connsiteY1528" fmla="*/ 2450127 h 6862263"/>
              <a:gd name="connsiteX1529" fmla="*/ 11191965 w 12191999"/>
              <a:gd name="connsiteY1529" fmla="*/ 2450191 h 6862263"/>
              <a:gd name="connsiteX1530" fmla="*/ 11202344 w 12191999"/>
              <a:gd name="connsiteY1530" fmla="*/ 2451206 h 6862263"/>
              <a:gd name="connsiteX1531" fmla="*/ 11202299 w 12191999"/>
              <a:gd name="connsiteY1531" fmla="*/ 2451483 h 6862263"/>
              <a:gd name="connsiteX1532" fmla="*/ 11212547 w 12191999"/>
              <a:gd name="connsiteY1532" fmla="*/ 2453325 h 6862263"/>
              <a:gd name="connsiteX1533" fmla="*/ 11219566 w 12191999"/>
              <a:gd name="connsiteY1533" fmla="*/ 2453356 h 6862263"/>
              <a:gd name="connsiteX1534" fmla="*/ 11226630 w 12191999"/>
              <a:gd name="connsiteY1534" fmla="*/ 2453111 h 6862263"/>
              <a:gd name="connsiteX1535" fmla="*/ 11216513 w 12191999"/>
              <a:gd name="connsiteY1535" fmla="*/ 2450440 h 6862263"/>
              <a:gd name="connsiteX1536" fmla="*/ 11192401 w 12191999"/>
              <a:gd name="connsiteY1536" fmla="*/ 2447429 h 6862263"/>
              <a:gd name="connsiteX1537" fmla="*/ 11178621 w 12191999"/>
              <a:gd name="connsiteY1537" fmla="*/ 2445708 h 6862263"/>
              <a:gd name="connsiteX1538" fmla="*/ 11165063 w 12191999"/>
              <a:gd name="connsiteY1538" fmla="*/ 2444016 h 6862263"/>
              <a:gd name="connsiteX1539" fmla="*/ 11148203 w 12191999"/>
              <a:gd name="connsiteY1539" fmla="*/ 2450830 h 6862263"/>
              <a:gd name="connsiteX1540" fmla="*/ 11140568 w 12191999"/>
              <a:gd name="connsiteY1540" fmla="*/ 2461137 h 6862263"/>
              <a:gd name="connsiteX1541" fmla="*/ 11142136 w 12191999"/>
              <a:gd name="connsiteY1541" fmla="*/ 2460404 h 6862263"/>
              <a:gd name="connsiteX1542" fmla="*/ 11155917 w 12191999"/>
              <a:gd name="connsiteY1542" fmla="*/ 2462124 h 6862263"/>
              <a:gd name="connsiteX1543" fmla="*/ 11159189 w 12191999"/>
              <a:gd name="connsiteY1543" fmla="*/ 2463656 h 6862263"/>
              <a:gd name="connsiteX1544" fmla="*/ 11186570 w 12191999"/>
              <a:gd name="connsiteY1544" fmla="*/ 2468201 h 6862263"/>
              <a:gd name="connsiteX1545" fmla="*/ 11193518 w 12191999"/>
              <a:gd name="connsiteY1545" fmla="*/ 2468691 h 6862263"/>
              <a:gd name="connsiteX1546" fmla="*/ 11207300 w 12191999"/>
              <a:gd name="connsiteY1546" fmla="*/ 2470414 h 6862263"/>
              <a:gd name="connsiteX1547" fmla="*/ 11214303 w 12191999"/>
              <a:gd name="connsiteY1547" fmla="*/ 2470540 h 6862263"/>
              <a:gd name="connsiteX1548" fmla="*/ 11217574 w 12191999"/>
              <a:gd name="connsiteY1548" fmla="*/ 2472071 h 6862263"/>
              <a:gd name="connsiteX1549" fmla="*/ 11221019 w 12191999"/>
              <a:gd name="connsiteY1549" fmla="*/ 2472500 h 6862263"/>
              <a:gd name="connsiteX1550" fmla="*/ 11252138 w 12191999"/>
              <a:gd name="connsiteY1550" fmla="*/ 2475637 h 6862263"/>
              <a:gd name="connsiteX1551" fmla="*/ 11286469 w 12191999"/>
              <a:gd name="connsiteY1551" fmla="*/ 2480675 h 6862263"/>
              <a:gd name="connsiteX1552" fmla="*/ 11320974 w 12191999"/>
              <a:gd name="connsiteY1552" fmla="*/ 2484607 h 6862263"/>
              <a:gd name="connsiteX1553" fmla="*/ 11335041 w 12191999"/>
              <a:gd name="connsiteY1553" fmla="*/ 2486364 h 6862263"/>
              <a:gd name="connsiteX1554" fmla="*/ 11337053 w 12191999"/>
              <a:gd name="connsiteY1554" fmla="*/ 2493578 h 6862263"/>
              <a:gd name="connsiteX1555" fmla="*/ 11350650 w 12191999"/>
              <a:gd name="connsiteY1555" fmla="*/ 2504476 h 6862263"/>
              <a:gd name="connsiteX1556" fmla="*/ 11429238 w 12191999"/>
              <a:gd name="connsiteY1556" fmla="*/ 2565427 h 6862263"/>
              <a:gd name="connsiteX1557" fmla="*/ 11481330 w 12191999"/>
              <a:gd name="connsiteY1557" fmla="*/ 2619699 h 6862263"/>
              <a:gd name="connsiteX1558" fmla="*/ 11485600 w 12191999"/>
              <a:gd name="connsiteY1558" fmla="*/ 2636085 h 6862263"/>
              <a:gd name="connsiteX1559" fmla="*/ 11484654 w 12191999"/>
              <a:gd name="connsiteY1559" fmla="*/ 2642623 h 6862263"/>
              <a:gd name="connsiteX1560" fmla="*/ 11487371 w 12191999"/>
              <a:gd name="connsiteY1560" fmla="*/ 2643453 h 6862263"/>
              <a:gd name="connsiteX1561" fmla="*/ 11619498 w 12191999"/>
              <a:gd name="connsiteY1561" fmla="*/ 2709410 h 6862263"/>
              <a:gd name="connsiteX1562" fmla="*/ 11661079 w 12191999"/>
              <a:gd name="connsiteY1562" fmla="*/ 2733777 h 6862263"/>
              <a:gd name="connsiteX1563" fmla="*/ 11629839 w 12191999"/>
              <a:gd name="connsiteY1563" fmla="*/ 2779778 h 6862263"/>
              <a:gd name="connsiteX1564" fmla="*/ 11593558 w 12191999"/>
              <a:gd name="connsiteY1564" fmla="*/ 2824072 h 6862263"/>
              <a:gd name="connsiteX1565" fmla="*/ 11563995 w 12191999"/>
              <a:gd name="connsiteY1565" fmla="*/ 2834445 h 6862263"/>
              <a:gd name="connsiteX1566" fmla="*/ 11580002 w 12191999"/>
              <a:gd name="connsiteY1566" fmla="*/ 2848418 h 6862263"/>
              <a:gd name="connsiteX1567" fmla="*/ 11621297 w 12191999"/>
              <a:gd name="connsiteY1567" fmla="*/ 2875416 h 6862263"/>
              <a:gd name="connsiteX1568" fmla="*/ 11630797 w 12191999"/>
              <a:gd name="connsiteY1568" fmla="*/ 2890545 h 6862263"/>
              <a:gd name="connsiteX1569" fmla="*/ 11628859 w 12191999"/>
              <a:gd name="connsiteY1569" fmla="*/ 2892678 h 6862263"/>
              <a:gd name="connsiteX1570" fmla="*/ 11604188 w 12191999"/>
              <a:gd name="connsiteY1570" fmla="*/ 2888629 h 6862263"/>
              <a:gd name="connsiteX1571" fmla="*/ 11568818 w 12191999"/>
              <a:gd name="connsiteY1571" fmla="*/ 2882167 h 6862263"/>
              <a:gd name="connsiteX1572" fmla="*/ 11540698 w 12191999"/>
              <a:gd name="connsiteY1572" fmla="*/ 2881779 h 6862263"/>
              <a:gd name="connsiteX1573" fmla="*/ 11540193 w 12191999"/>
              <a:gd name="connsiteY1573" fmla="*/ 2884505 h 6862263"/>
              <a:gd name="connsiteX1574" fmla="*/ 11549986 w 12191999"/>
              <a:gd name="connsiteY1574" fmla="*/ 2888736 h 6862263"/>
              <a:gd name="connsiteX1575" fmla="*/ 11539521 w 12191999"/>
              <a:gd name="connsiteY1575" fmla="*/ 2888137 h 6862263"/>
              <a:gd name="connsiteX1576" fmla="*/ 11525796 w 12191999"/>
              <a:gd name="connsiteY1576" fmla="*/ 2886126 h 6862263"/>
              <a:gd name="connsiteX1577" fmla="*/ 11508640 w 12191999"/>
              <a:gd name="connsiteY1577" fmla="*/ 2883616 h 6862263"/>
              <a:gd name="connsiteX1578" fmla="*/ 11508135 w 12191999"/>
              <a:gd name="connsiteY1578" fmla="*/ 2886338 h 6862263"/>
              <a:gd name="connsiteX1579" fmla="*/ 11521860 w 12191999"/>
              <a:gd name="connsiteY1579" fmla="*/ 2888347 h 6862263"/>
              <a:gd name="connsiteX1580" fmla="*/ 11531481 w 12191999"/>
              <a:gd name="connsiteY1580" fmla="*/ 2893489 h 6862263"/>
              <a:gd name="connsiteX1581" fmla="*/ 11555333 w 12191999"/>
              <a:gd name="connsiteY1581" fmla="*/ 2897914 h 6862263"/>
              <a:gd name="connsiteX1582" fmla="*/ 11577455 w 12191999"/>
              <a:gd name="connsiteY1582" fmla="*/ 2902019 h 6862263"/>
              <a:gd name="connsiteX1583" fmla="*/ 11563453 w 12191999"/>
              <a:gd name="connsiteY1583" fmla="*/ 2902356 h 6862263"/>
              <a:gd name="connsiteX1584" fmla="*/ 11558092 w 12191999"/>
              <a:gd name="connsiteY1584" fmla="*/ 2902051 h 6862263"/>
              <a:gd name="connsiteX1585" fmla="*/ 11492898 w 12191999"/>
              <a:gd name="connsiteY1585" fmla="*/ 2892501 h 6862263"/>
              <a:gd name="connsiteX1586" fmla="*/ 11454817 w 12191999"/>
              <a:gd name="connsiteY1586" fmla="*/ 2888793 h 6862263"/>
              <a:gd name="connsiteX1587" fmla="*/ 11447955 w 12191999"/>
              <a:gd name="connsiteY1587" fmla="*/ 2887788 h 6862263"/>
              <a:gd name="connsiteX1588" fmla="*/ 11396485 w 12191999"/>
              <a:gd name="connsiteY1588" fmla="*/ 2880250 h 6862263"/>
              <a:gd name="connsiteX1589" fmla="*/ 11345015 w 12191999"/>
              <a:gd name="connsiteY1589" fmla="*/ 2872713 h 6862263"/>
              <a:gd name="connsiteX1590" fmla="*/ 11193702 w 12191999"/>
              <a:gd name="connsiteY1590" fmla="*/ 2852420 h 6862263"/>
              <a:gd name="connsiteX1591" fmla="*/ 11190439 w 12191999"/>
              <a:gd name="connsiteY1591" fmla="*/ 2851011 h 6862263"/>
              <a:gd name="connsiteX1592" fmla="*/ 11204334 w 12191999"/>
              <a:gd name="connsiteY1592" fmla="*/ 2852112 h 6862263"/>
              <a:gd name="connsiteX1593" fmla="*/ 11207932 w 12191999"/>
              <a:gd name="connsiteY1593" fmla="*/ 2851707 h 6862263"/>
              <a:gd name="connsiteX1594" fmla="*/ 11204837 w 12191999"/>
              <a:gd name="connsiteY1594" fmla="*/ 2849388 h 6862263"/>
              <a:gd name="connsiteX1595" fmla="*/ 11194878 w 12191999"/>
              <a:gd name="connsiteY1595" fmla="*/ 2846063 h 6862263"/>
              <a:gd name="connsiteX1596" fmla="*/ 11136882 w 12191999"/>
              <a:gd name="connsiteY1596" fmla="*/ 2835707 h 6862263"/>
              <a:gd name="connsiteX1597" fmla="*/ 10986033 w 12191999"/>
              <a:gd name="connsiteY1597" fmla="*/ 2813617 h 6862263"/>
              <a:gd name="connsiteX1598" fmla="*/ 10973014 w 12191999"/>
              <a:gd name="connsiteY1598" fmla="*/ 2824074 h 6862263"/>
              <a:gd name="connsiteX1599" fmla="*/ 10967274 w 12191999"/>
              <a:gd name="connsiteY1599" fmla="*/ 2826087 h 6862263"/>
              <a:gd name="connsiteX1600" fmla="*/ 11006733 w 12191999"/>
              <a:gd name="connsiteY1600" fmla="*/ 2834368 h 6862263"/>
              <a:gd name="connsiteX1601" fmla="*/ 11054938 w 12191999"/>
              <a:gd name="connsiteY1601" fmla="*/ 2840496 h 6862263"/>
              <a:gd name="connsiteX1602" fmla="*/ 11106913 w 12191999"/>
              <a:gd name="connsiteY1602" fmla="*/ 2845308 h 6862263"/>
              <a:gd name="connsiteX1603" fmla="*/ 11188927 w 12191999"/>
              <a:gd name="connsiteY1603" fmla="*/ 2859185 h 6862263"/>
              <a:gd name="connsiteX1604" fmla="*/ 11199222 w 12191999"/>
              <a:gd name="connsiteY1604" fmla="*/ 2860691 h 6862263"/>
              <a:gd name="connsiteX1605" fmla="*/ 11281740 w 12191999"/>
              <a:gd name="connsiteY1605" fmla="*/ 2871841 h 6862263"/>
              <a:gd name="connsiteX1606" fmla="*/ 11370954 w 12191999"/>
              <a:gd name="connsiteY1606" fmla="*/ 2884905 h 6862263"/>
              <a:gd name="connsiteX1607" fmla="*/ 11398287 w 12191999"/>
              <a:gd name="connsiteY1607" fmla="*/ 2889262 h 6862263"/>
              <a:gd name="connsiteX1608" fmla="*/ 11367017 w 12191999"/>
              <a:gd name="connsiteY1608" fmla="*/ 2888595 h 6862263"/>
              <a:gd name="connsiteX1609" fmla="*/ 11297860 w 12191999"/>
              <a:gd name="connsiteY1609" fmla="*/ 2900797 h 6862263"/>
              <a:gd name="connsiteX1610" fmla="*/ 11292713 w 12191999"/>
              <a:gd name="connsiteY1610" fmla="*/ 2902364 h 6862263"/>
              <a:gd name="connsiteX1611" fmla="*/ 11249081 w 12191999"/>
              <a:gd name="connsiteY1611" fmla="*/ 2895976 h 6862263"/>
              <a:gd name="connsiteX1612" fmla="*/ 11265735 w 12191999"/>
              <a:gd name="connsiteY1612" fmla="*/ 2901213 h 6862263"/>
              <a:gd name="connsiteX1613" fmla="*/ 11286508 w 12191999"/>
              <a:gd name="connsiteY1613" fmla="*/ 2904253 h 6862263"/>
              <a:gd name="connsiteX1614" fmla="*/ 11254544 w 12191999"/>
              <a:gd name="connsiteY1614" fmla="*/ 2913993 h 6862263"/>
              <a:gd name="connsiteX1615" fmla="*/ 11258130 w 12191999"/>
              <a:gd name="connsiteY1615" fmla="*/ 2917390 h 6862263"/>
              <a:gd name="connsiteX1616" fmla="*/ 11245387 w 12191999"/>
              <a:gd name="connsiteY1616" fmla="*/ 2915954 h 6862263"/>
              <a:gd name="connsiteX1617" fmla="*/ 11228228 w 12191999"/>
              <a:gd name="connsiteY1617" fmla="*/ 2913442 h 6862263"/>
              <a:gd name="connsiteX1618" fmla="*/ 11214672 w 12191999"/>
              <a:gd name="connsiteY1618" fmla="*/ 2910524 h 6862263"/>
              <a:gd name="connsiteX1619" fmla="*/ 11204210 w 12191999"/>
              <a:gd name="connsiteY1619" fmla="*/ 2909927 h 6862263"/>
              <a:gd name="connsiteX1620" fmla="*/ 11214168 w 12191999"/>
              <a:gd name="connsiteY1620" fmla="*/ 2913248 h 6862263"/>
              <a:gd name="connsiteX1621" fmla="*/ 11241617 w 12191999"/>
              <a:gd name="connsiteY1621" fmla="*/ 2917268 h 6862263"/>
              <a:gd name="connsiteX1622" fmla="*/ 11250905 w 12191999"/>
              <a:gd name="connsiteY1622" fmla="*/ 2924225 h 6862263"/>
              <a:gd name="connsiteX1623" fmla="*/ 11250569 w 12191999"/>
              <a:gd name="connsiteY1623" fmla="*/ 2926040 h 6862263"/>
              <a:gd name="connsiteX1624" fmla="*/ 11211816 w 12191999"/>
              <a:gd name="connsiteY1624" fmla="*/ 2925963 h 6862263"/>
              <a:gd name="connsiteX1625" fmla="*/ 11208383 w 12191999"/>
              <a:gd name="connsiteY1625" fmla="*/ 2925460 h 6862263"/>
              <a:gd name="connsiteX1626" fmla="*/ 11177504 w 12191999"/>
              <a:gd name="connsiteY1626" fmla="*/ 2920938 h 6862263"/>
              <a:gd name="connsiteX1627" fmla="*/ 11160346 w 12191999"/>
              <a:gd name="connsiteY1627" fmla="*/ 2918426 h 6862263"/>
              <a:gd name="connsiteX1628" fmla="*/ 11146957 w 12191999"/>
              <a:gd name="connsiteY1628" fmla="*/ 2914599 h 6862263"/>
              <a:gd name="connsiteX1629" fmla="*/ 11122938 w 12191999"/>
              <a:gd name="connsiteY1629" fmla="*/ 2911082 h 6862263"/>
              <a:gd name="connsiteX1630" fmla="*/ 11091721 w 12191999"/>
              <a:gd name="connsiteY1630" fmla="*/ 2908376 h 6862263"/>
              <a:gd name="connsiteX1631" fmla="*/ 11060838 w 12191999"/>
              <a:gd name="connsiteY1631" fmla="*/ 2903854 h 6862263"/>
              <a:gd name="connsiteX1632" fmla="*/ 11030293 w 12191999"/>
              <a:gd name="connsiteY1632" fmla="*/ 2897517 h 6862263"/>
              <a:gd name="connsiteX1633" fmla="*/ 11016734 w 12191999"/>
              <a:gd name="connsiteY1633" fmla="*/ 2894598 h 6862263"/>
              <a:gd name="connsiteX1634" fmla="*/ 11006444 w 12191999"/>
              <a:gd name="connsiteY1634" fmla="*/ 2893091 h 6862263"/>
              <a:gd name="connsiteX1635" fmla="*/ 10951374 w 12191999"/>
              <a:gd name="connsiteY1635" fmla="*/ 2885960 h 6862263"/>
              <a:gd name="connsiteX1636" fmla="*/ 10947270 w 12191999"/>
              <a:gd name="connsiteY1636" fmla="*/ 2889091 h 6862263"/>
              <a:gd name="connsiteX1637" fmla="*/ 10940744 w 12191999"/>
              <a:gd name="connsiteY1637" fmla="*/ 2886270 h 6862263"/>
              <a:gd name="connsiteX1638" fmla="*/ 10920156 w 12191999"/>
              <a:gd name="connsiteY1638" fmla="*/ 2883254 h 6862263"/>
              <a:gd name="connsiteX1639" fmla="*/ 10920546 w 12191999"/>
              <a:gd name="connsiteY1639" fmla="*/ 2884708 h 6862263"/>
              <a:gd name="connsiteX1640" fmla="*/ 10928530 w 12191999"/>
              <a:gd name="connsiteY1640" fmla="*/ 2886506 h 6862263"/>
              <a:gd name="connsiteX1641" fmla="*/ 10929442 w 12191999"/>
              <a:gd name="connsiteY1641" fmla="*/ 2888736 h 6862263"/>
              <a:gd name="connsiteX1642" fmla="*/ 10918977 w 12191999"/>
              <a:gd name="connsiteY1642" fmla="*/ 2888138 h 6862263"/>
              <a:gd name="connsiteX1643" fmla="*/ 10905252 w 12191999"/>
              <a:gd name="connsiteY1643" fmla="*/ 2886127 h 6862263"/>
              <a:gd name="connsiteX1644" fmla="*/ 10888096 w 12191999"/>
              <a:gd name="connsiteY1644" fmla="*/ 2883616 h 6862263"/>
              <a:gd name="connsiteX1645" fmla="*/ 10887591 w 12191999"/>
              <a:gd name="connsiteY1645" fmla="*/ 2886339 h 6862263"/>
              <a:gd name="connsiteX1646" fmla="*/ 10901316 w 12191999"/>
              <a:gd name="connsiteY1646" fmla="*/ 2888348 h 6862263"/>
              <a:gd name="connsiteX1647" fmla="*/ 10910937 w 12191999"/>
              <a:gd name="connsiteY1647" fmla="*/ 2893491 h 6862263"/>
              <a:gd name="connsiteX1648" fmla="*/ 10934789 w 12191999"/>
              <a:gd name="connsiteY1648" fmla="*/ 2897916 h 6862263"/>
              <a:gd name="connsiteX1649" fmla="*/ 10956911 w 12191999"/>
              <a:gd name="connsiteY1649" fmla="*/ 2902019 h 6862263"/>
              <a:gd name="connsiteX1650" fmla="*/ 10942909 w 12191999"/>
              <a:gd name="connsiteY1650" fmla="*/ 2902357 h 6862263"/>
              <a:gd name="connsiteX1651" fmla="*/ 10937548 w 12191999"/>
              <a:gd name="connsiteY1651" fmla="*/ 2902052 h 6862263"/>
              <a:gd name="connsiteX1652" fmla="*/ 10872354 w 12191999"/>
              <a:gd name="connsiteY1652" fmla="*/ 2892503 h 6862263"/>
              <a:gd name="connsiteX1653" fmla="*/ 10834273 w 12191999"/>
              <a:gd name="connsiteY1653" fmla="*/ 2888793 h 6862263"/>
              <a:gd name="connsiteX1654" fmla="*/ 10827411 w 12191999"/>
              <a:gd name="connsiteY1654" fmla="*/ 2887789 h 6862263"/>
              <a:gd name="connsiteX1655" fmla="*/ 10775941 w 12191999"/>
              <a:gd name="connsiteY1655" fmla="*/ 2880251 h 6862263"/>
              <a:gd name="connsiteX1656" fmla="*/ 10724471 w 12191999"/>
              <a:gd name="connsiteY1656" fmla="*/ 2872713 h 6862263"/>
              <a:gd name="connsiteX1657" fmla="*/ 10612971 w 12191999"/>
              <a:gd name="connsiteY1657" fmla="*/ 2857761 h 6862263"/>
              <a:gd name="connsiteX1658" fmla="*/ 10614673 w 12191999"/>
              <a:gd name="connsiteY1658" fmla="*/ 2858108 h 6862263"/>
              <a:gd name="connsiteX1659" fmla="*/ 10655008 w 12191999"/>
              <a:gd name="connsiteY1659" fmla="*/ 2868679 h 6862263"/>
              <a:gd name="connsiteX1660" fmla="*/ 10661534 w 12191999"/>
              <a:gd name="connsiteY1660" fmla="*/ 2871501 h 6862263"/>
              <a:gd name="connsiteX1661" fmla="*/ 10659447 w 12191999"/>
              <a:gd name="connsiteY1661" fmla="*/ 2871562 h 6862263"/>
              <a:gd name="connsiteX1662" fmla="*/ 10661196 w 12191999"/>
              <a:gd name="connsiteY1662" fmla="*/ 2871843 h 6862263"/>
              <a:gd name="connsiteX1663" fmla="*/ 10750410 w 12191999"/>
              <a:gd name="connsiteY1663" fmla="*/ 2884906 h 6862263"/>
              <a:gd name="connsiteX1664" fmla="*/ 10777743 w 12191999"/>
              <a:gd name="connsiteY1664" fmla="*/ 2889263 h 6862263"/>
              <a:gd name="connsiteX1665" fmla="*/ 10746473 w 12191999"/>
              <a:gd name="connsiteY1665" fmla="*/ 2888596 h 6862263"/>
              <a:gd name="connsiteX1666" fmla="*/ 10685898 w 12191999"/>
              <a:gd name="connsiteY1666" fmla="*/ 2899283 h 6862263"/>
              <a:gd name="connsiteX1667" fmla="*/ 10713532 w 12191999"/>
              <a:gd name="connsiteY1667" fmla="*/ 2904765 h 6862263"/>
              <a:gd name="connsiteX1668" fmla="*/ 10765122 w 12191999"/>
              <a:gd name="connsiteY1668" fmla="*/ 2921179 h 6862263"/>
              <a:gd name="connsiteX1669" fmla="*/ 10805791 w 12191999"/>
              <a:gd name="connsiteY1669" fmla="*/ 2929934 h 6862263"/>
              <a:gd name="connsiteX1670" fmla="*/ 10819350 w 12191999"/>
              <a:gd name="connsiteY1670" fmla="*/ 2932853 h 6862263"/>
              <a:gd name="connsiteX1671" fmla="*/ 10805287 w 12191999"/>
              <a:gd name="connsiteY1671" fmla="*/ 2932658 h 6862263"/>
              <a:gd name="connsiteX1672" fmla="*/ 10648229 w 12191999"/>
              <a:gd name="connsiteY1672" fmla="*/ 2909659 h 6862263"/>
              <a:gd name="connsiteX1673" fmla="*/ 10634000 w 12191999"/>
              <a:gd name="connsiteY1673" fmla="*/ 2913994 h 6862263"/>
              <a:gd name="connsiteX1674" fmla="*/ 10637586 w 12191999"/>
              <a:gd name="connsiteY1674" fmla="*/ 2917391 h 6862263"/>
              <a:gd name="connsiteX1675" fmla="*/ 10624843 w 12191999"/>
              <a:gd name="connsiteY1675" fmla="*/ 2915956 h 6862263"/>
              <a:gd name="connsiteX1676" fmla="*/ 10607684 w 12191999"/>
              <a:gd name="connsiteY1676" fmla="*/ 2913442 h 6862263"/>
              <a:gd name="connsiteX1677" fmla="*/ 10594128 w 12191999"/>
              <a:gd name="connsiteY1677" fmla="*/ 2910525 h 6862263"/>
              <a:gd name="connsiteX1678" fmla="*/ 10583666 w 12191999"/>
              <a:gd name="connsiteY1678" fmla="*/ 2909928 h 6862263"/>
              <a:gd name="connsiteX1679" fmla="*/ 10593624 w 12191999"/>
              <a:gd name="connsiteY1679" fmla="*/ 2913248 h 6862263"/>
              <a:gd name="connsiteX1680" fmla="*/ 10621073 w 12191999"/>
              <a:gd name="connsiteY1680" fmla="*/ 2917269 h 6862263"/>
              <a:gd name="connsiteX1681" fmla="*/ 10630361 w 12191999"/>
              <a:gd name="connsiteY1681" fmla="*/ 2924225 h 6862263"/>
              <a:gd name="connsiteX1682" fmla="*/ 10630025 w 12191999"/>
              <a:gd name="connsiteY1682" fmla="*/ 2926041 h 6862263"/>
              <a:gd name="connsiteX1683" fmla="*/ 10616704 w 12191999"/>
              <a:gd name="connsiteY1683" fmla="*/ 2928988 h 6862263"/>
              <a:gd name="connsiteX1684" fmla="*/ 10605366 w 12191999"/>
              <a:gd name="connsiteY1684" fmla="*/ 2927640 h 6862263"/>
              <a:gd name="connsiteX1685" fmla="*/ 10629091 w 12191999"/>
              <a:gd name="connsiteY1685" fmla="*/ 2934957 h 6862263"/>
              <a:gd name="connsiteX1686" fmla="*/ 10634201 w 12191999"/>
              <a:gd name="connsiteY1686" fmla="*/ 2943051 h 6862263"/>
              <a:gd name="connsiteX1687" fmla="*/ 10669089 w 12191999"/>
              <a:gd name="connsiteY1687" fmla="*/ 2964015 h 6862263"/>
              <a:gd name="connsiteX1688" fmla="*/ 10682645 w 12191999"/>
              <a:gd name="connsiteY1688" fmla="*/ 2966933 h 6862263"/>
              <a:gd name="connsiteX1689" fmla="*/ 10720055 w 12191999"/>
              <a:gd name="connsiteY1689" fmla="*/ 2974277 h 6862263"/>
              <a:gd name="connsiteX1690" fmla="*/ 10733612 w 12191999"/>
              <a:gd name="connsiteY1690" fmla="*/ 2977195 h 6862263"/>
              <a:gd name="connsiteX1691" fmla="*/ 10761063 w 12191999"/>
              <a:gd name="connsiteY1691" fmla="*/ 2981215 h 6862263"/>
              <a:gd name="connsiteX1692" fmla="*/ 10809604 w 12191999"/>
              <a:gd name="connsiteY1692" fmla="*/ 2985524 h 6862263"/>
              <a:gd name="connsiteX1693" fmla="*/ 10843750 w 12191999"/>
              <a:gd name="connsiteY1693" fmla="*/ 2991456 h 6862263"/>
              <a:gd name="connsiteX1694" fmla="*/ 10900907 w 12191999"/>
              <a:gd name="connsiteY1694" fmla="*/ 3006358 h 6862263"/>
              <a:gd name="connsiteX1695" fmla="*/ 10963677 w 12191999"/>
              <a:gd name="connsiteY1695" fmla="*/ 3009951 h 6862263"/>
              <a:gd name="connsiteX1696" fmla="*/ 10995399 w 12191999"/>
              <a:gd name="connsiteY1696" fmla="*/ 3009932 h 6862263"/>
              <a:gd name="connsiteX1697" fmla="*/ 11025608 w 12191999"/>
              <a:gd name="connsiteY1697" fmla="*/ 3018088 h 6862263"/>
              <a:gd name="connsiteX1698" fmla="*/ 11028705 w 12191999"/>
              <a:gd name="connsiteY1698" fmla="*/ 3020407 h 6862263"/>
              <a:gd name="connsiteX1699" fmla="*/ 11079332 w 12191999"/>
              <a:gd name="connsiteY1699" fmla="*/ 3032486 h 6862263"/>
              <a:gd name="connsiteX1700" fmla="*/ 11103519 w 12191999"/>
              <a:gd name="connsiteY1700" fmla="*/ 3035094 h 6862263"/>
              <a:gd name="connsiteX1701" fmla="*/ 11139009 w 12191999"/>
              <a:gd name="connsiteY1701" fmla="*/ 3033761 h 6862263"/>
              <a:gd name="connsiteX1702" fmla="*/ 11149807 w 12191999"/>
              <a:gd name="connsiteY1702" fmla="*/ 3032544 h 6862263"/>
              <a:gd name="connsiteX1703" fmla="*/ 11194246 w 12191999"/>
              <a:gd name="connsiteY1703" fmla="*/ 3039985 h 6862263"/>
              <a:gd name="connsiteX1704" fmla="*/ 11207467 w 12191999"/>
              <a:gd name="connsiteY1704" fmla="*/ 3044718 h 6862263"/>
              <a:gd name="connsiteX1705" fmla="*/ 11210563 w 12191999"/>
              <a:gd name="connsiteY1705" fmla="*/ 3047038 h 6862263"/>
              <a:gd name="connsiteX1706" fmla="*/ 11254836 w 12191999"/>
              <a:gd name="connsiteY1706" fmla="*/ 3055385 h 6862263"/>
              <a:gd name="connsiteX1707" fmla="*/ 11293251 w 12191999"/>
              <a:gd name="connsiteY1707" fmla="*/ 3057278 h 6862263"/>
              <a:gd name="connsiteX1708" fmla="*/ 11341288 w 12191999"/>
              <a:gd name="connsiteY1708" fmla="*/ 3064315 h 6862263"/>
              <a:gd name="connsiteX1709" fmla="*/ 11364971 w 12191999"/>
              <a:gd name="connsiteY1709" fmla="*/ 3069649 h 6862263"/>
              <a:gd name="connsiteX1710" fmla="*/ 11376492 w 12191999"/>
              <a:gd name="connsiteY1710" fmla="*/ 3071336 h 6862263"/>
              <a:gd name="connsiteX1711" fmla="*/ 11380914 w 12191999"/>
              <a:gd name="connsiteY1711" fmla="*/ 3072812 h 6862263"/>
              <a:gd name="connsiteX1712" fmla="*/ 11383505 w 12191999"/>
              <a:gd name="connsiteY1712" fmla="*/ 3077855 h 6862263"/>
              <a:gd name="connsiteX1713" fmla="*/ 11376140 w 12191999"/>
              <a:gd name="connsiteY1713" fmla="*/ 3079574 h 6862263"/>
              <a:gd name="connsiteX1714" fmla="*/ 11358984 w 12191999"/>
              <a:gd name="connsiteY1714" fmla="*/ 3077062 h 6862263"/>
              <a:gd name="connsiteX1715" fmla="*/ 11318480 w 12191999"/>
              <a:gd name="connsiteY1715" fmla="*/ 3067400 h 6862263"/>
              <a:gd name="connsiteX1716" fmla="*/ 11300987 w 12191999"/>
              <a:gd name="connsiteY1716" fmla="*/ 3066702 h 6862263"/>
              <a:gd name="connsiteX1717" fmla="*/ 11289686 w 12191999"/>
              <a:gd name="connsiteY1717" fmla="*/ 3070644 h 6862263"/>
              <a:gd name="connsiteX1718" fmla="*/ 11258466 w 12191999"/>
              <a:gd name="connsiteY1718" fmla="*/ 3067939 h 6862263"/>
              <a:gd name="connsiteX1719" fmla="*/ 11231183 w 12191999"/>
              <a:gd name="connsiteY1719" fmla="*/ 3063012 h 6862263"/>
              <a:gd name="connsiteX1720" fmla="*/ 11223817 w 12191999"/>
              <a:gd name="connsiteY1720" fmla="*/ 3064732 h 6862263"/>
              <a:gd name="connsiteX1721" fmla="*/ 11230177 w 12191999"/>
              <a:gd name="connsiteY1721" fmla="*/ 3068459 h 6862263"/>
              <a:gd name="connsiteX1722" fmla="*/ 11240637 w 12191999"/>
              <a:gd name="connsiteY1722" fmla="*/ 3069059 h 6862263"/>
              <a:gd name="connsiteX1723" fmla="*/ 11281310 w 12191999"/>
              <a:gd name="connsiteY1723" fmla="*/ 3077813 h 6862263"/>
              <a:gd name="connsiteX1724" fmla="*/ 11283732 w 12191999"/>
              <a:gd name="connsiteY1724" fmla="*/ 3083767 h 6862263"/>
              <a:gd name="connsiteX1725" fmla="*/ 11314615 w 12191999"/>
              <a:gd name="connsiteY1725" fmla="*/ 3088288 h 6862263"/>
              <a:gd name="connsiteX1726" fmla="*/ 11341897 w 12191999"/>
              <a:gd name="connsiteY1726" fmla="*/ 3093215 h 6862263"/>
              <a:gd name="connsiteX1727" fmla="*/ 11366084 w 12191999"/>
              <a:gd name="connsiteY1727" fmla="*/ 3095824 h 6862263"/>
              <a:gd name="connsiteX1728" fmla="*/ 11452035 w 12191999"/>
              <a:gd name="connsiteY1728" fmla="*/ 3107477 h 6862263"/>
              <a:gd name="connsiteX1729" fmla="*/ 11489779 w 12191999"/>
              <a:gd name="connsiteY1729" fmla="*/ 3113005 h 6862263"/>
              <a:gd name="connsiteX1730" fmla="*/ 11548952 w 12191999"/>
              <a:gd name="connsiteY1730" fmla="*/ 3117006 h 6862263"/>
              <a:gd name="connsiteX1731" fmla="*/ 11555308 w 12191999"/>
              <a:gd name="connsiteY1731" fmla="*/ 3120736 h 6862263"/>
              <a:gd name="connsiteX1732" fmla="*/ 11592885 w 12191999"/>
              <a:gd name="connsiteY1732" fmla="*/ 3127170 h 6862263"/>
              <a:gd name="connsiteX1733" fmla="*/ 11599152 w 12191999"/>
              <a:gd name="connsiteY1733" fmla="*/ 3127257 h 6862263"/>
              <a:gd name="connsiteX1734" fmla="*/ 11601655 w 12191999"/>
              <a:gd name="connsiteY1734" fmla="*/ 3128345 h 6862263"/>
              <a:gd name="connsiteX1735" fmla="*/ 11668806 w 12191999"/>
              <a:gd name="connsiteY1735" fmla="*/ 3147887 h 6862263"/>
              <a:gd name="connsiteX1736" fmla="*/ 11764897 w 12191999"/>
              <a:gd name="connsiteY1736" fmla="*/ 3180747 h 6862263"/>
              <a:gd name="connsiteX1737" fmla="*/ 11773540 w 12191999"/>
              <a:gd name="connsiteY1737" fmla="*/ 3185342 h 6862263"/>
              <a:gd name="connsiteX1738" fmla="*/ 11758572 w 12191999"/>
              <a:gd name="connsiteY1738" fmla="*/ 3184079 h 6862263"/>
              <a:gd name="connsiteX1739" fmla="*/ 11636964 w 12191999"/>
              <a:gd name="connsiteY1739" fmla="*/ 3174666 h 6862263"/>
              <a:gd name="connsiteX1740" fmla="*/ 11568337 w 12191999"/>
              <a:gd name="connsiteY1740" fmla="*/ 3164616 h 6862263"/>
              <a:gd name="connsiteX1741" fmla="*/ 11554444 w 12191999"/>
              <a:gd name="connsiteY1741" fmla="*/ 3163516 h 6862263"/>
              <a:gd name="connsiteX1742" fmla="*/ 11560634 w 12191999"/>
              <a:gd name="connsiteY1742" fmla="*/ 3168153 h 6862263"/>
              <a:gd name="connsiteX1743" fmla="*/ 11597706 w 12191999"/>
              <a:gd name="connsiteY1743" fmla="*/ 3177311 h 6862263"/>
              <a:gd name="connsiteX1744" fmla="*/ 11648504 w 12191999"/>
              <a:gd name="connsiteY1744" fmla="*/ 3188482 h 6862263"/>
              <a:gd name="connsiteX1745" fmla="*/ 11634275 w 12191999"/>
              <a:gd name="connsiteY1745" fmla="*/ 3189195 h 6862263"/>
              <a:gd name="connsiteX1746" fmla="*/ 11599292 w 12191999"/>
              <a:gd name="connsiteY1746" fmla="*/ 3187805 h 6862263"/>
              <a:gd name="connsiteX1747" fmla="*/ 11591924 w 12191999"/>
              <a:gd name="connsiteY1747" fmla="*/ 3189524 h 6862263"/>
              <a:gd name="connsiteX1748" fmla="*/ 11602050 w 12191999"/>
              <a:gd name="connsiteY1748" fmla="*/ 3191939 h 6862263"/>
              <a:gd name="connsiteX1749" fmla="*/ 11615776 w 12191999"/>
              <a:gd name="connsiteY1749" fmla="*/ 3193949 h 6862263"/>
              <a:gd name="connsiteX1750" fmla="*/ 11670844 w 12191999"/>
              <a:gd name="connsiteY1750" fmla="*/ 3201081 h 6862263"/>
              <a:gd name="connsiteX1751" fmla="*/ 11705156 w 12191999"/>
              <a:gd name="connsiteY1751" fmla="*/ 3206106 h 6862263"/>
              <a:gd name="connsiteX1752" fmla="*/ 11735703 w 12191999"/>
              <a:gd name="connsiteY1752" fmla="*/ 3212443 h 6862263"/>
              <a:gd name="connsiteX1753" fmla="*/ 11838475 w 12191999"/>
              <a:gd name="connsiteY1753" fmla="*/ 3228427 h 6862263"/>
              <a:gd name="connsiteX1754" fmla="*/ 11848600 w 12191999"/>
              <a:gd name="connsiteY1754" fmla="*/ 3230842 h 6862263"/>
              <a:gd name="connsiteX1755" fmla="*/ 11855294 w 12191999"/>
              <a:gd name="connsiteY1755" fmla="*/ 3232755 h 6862263"/>
              <a:gd name="connsiteX1756" fmla="*/ 11867556 w 12191999"/>
              <a:gd name="connsiteY1756" fmla="*/ 3233457 h 6862263"/>
              <a:gd name="connsiteX1757" fmla="*/ 11883280 w 12191999"/>
              <a:gd name="connsiteY1757" fmla="*/ 3239157 h 6862263"/>
              <a:gd name="connsiteX1758" fmla="*/ 11910709 w 12191999"/>
              <a:gd name="connsiteY1758" fmla="*/ 3237514 h 6862263"/>
              <a:gd name="connsiteX1759" fmla="*/ 11915686 w 12191999"/>
              <a:gd name="connsiteY1759" fmla="*/ 3236767 h 6862263"/>
              <a:gd name="connsiteX1760" fmla="*/ 11922721 w 12191999"/>
              <a:gd name="connsiteY1760" fmla="*/ 3237381 h 6862263"/>
              <a:gd name="connsiteX1761" fmla="*/ 11944844 w 12191999"/>
              <a:gd name="connsiteY1761" fmla="*/ 3244002 h 6862263"/>
              <a:gd name="connsiteX1762" fmla="*/ 11951707 w 12191999"/>
              <a:gd name="connsiteY1762" fmla="*/ 3245008 h 6862263"/>
              <a:gd name="connsiteX1763" fmla="*/ 11966850 w 12191999"/>
              <a:gd name="connsiteY1763" fmla="*/ 3247225 h 6862263"/>
              <a:gd name="connsiteX1764" fmla="*/ 11968990 w 12191999"/>
              <a:gd name="connsiteY1764" fmla="*/ 3270112 h 6862263"/>
              <a:gd name="connsiteX1765" fmla="*/ 11992304 w 12191999"/>
              <a:gd name="connsiteY1765" fmla="*/ 3283148 h 6862263"/>
              <a:gd name="connsiteX1766" fmla="*/ 12096250 w 12191999"/>
              <a:gd name="connsiteY1766" fmla="*/ 3290057 h 6862263"/>
              <a:gd name="connsiteX1767" fmla="*/ 12164985 w 12191999"/>
              <a:gd name="connsiteY1767" fmla="*/ 3318475 h 6862263"/>
              <a:gd name="connsiteX1768" fmla="*/ 12164030 w 12191999"/>
              <a:gd name="connsiteY1768" fmla="*/ 3374731 h 6862263"/>
              <a:gd name="connsiteX1769" fmla="*/ 12144323 w 12191999"/>
              <a:gd name="connsiteY1769" fmla="*/ 3393777 h 6862263"/>
              <a:gd name="connsiteX1770" fmla="*/ 12071270 w 12191999"/>
              <a:gd name="connsiteY1770" fmla="*/ 3456479 h 6862263"/>
              <a:gd name="connsiteX1771" fmla="*/ 11841508 w 12191999"/>
              <a:gd name="connsiteY1771" fmla="*/ 3399253 h 6862263"/>
              <a:gd name="connsiteX1772" fmla="*/ 11784426 w 12191999"/>
              <a:gd name="connsiteY1772" fmla="*/ 3377353 h 6862263"/>
              <a:gd name="connsiteX1773" fmla="*/ 11643276 w 12191999"/>
              <a:gd name="connsiteY1773" fmla="*/ 3362026 h 6862263"/>
              <a:gd name="connsiteX1774" fmla="*/ 11569037 w 12191999"/>
              <a:gd name="connsiteY1774" fmla="*/ 3343069 h 6862263"/>
              <a:gd name="connsiteX1775" fmla="*/ 11571452 w 12191999"/>
              <a:gd name="connsiteY1775" fmla="*/ 3348197 h 6862263"/>
              <a:gd name="connsiteX1776" fmla="*/ 11543486 w 12191999"/>
              <a:gd name="connsiteY1776" fmla="*/ 3374731 h 6862263"/>
              <a:gd name="connsiteX1777" fmla="*/ 11523779 w 12191999"/>
              <a:gd name="connsiteY1777" fmla="*/ 3393778 h 6862263"/>
              <a:gd name="connsiteX1778" fmla="*/ 11518704 w 12191999"/>
              <a:gd name="connsiteY1778" fmla="*/ 3421996 h 6862263"/>
              <a:gd name="connsiteX1779" fmla="*/ 11517685 w 12191999"/>
              <a:gd name="connsiteY1779" fmla="*/ 3423518 h 6862263"/>
              <a:gd name="connsiteX1780" fmla="*/ 11538671 w 12191999"/>
              <a:gd name="connsiteY1780" fmla="*/ 3425460 h 6862263"/>
              <a:gd name="connsiteX1781" fmla="*/ 11735171 w 12191999"/>
              <a:gd name="connsiteY1781" fmla="*/ 3478976 h 6862263"/>
              <a:gd name="connsiteX1782" fmla="*/ 11748749 w 12191999"/>
              <a:gd name="connsiteY1782" fmla="*/ 3481002 h 6862263"/>
              <a:gd name="connsiteX1783" fmla="*/ 11798139 w 12191999"/>
              <a:gd name="connsiteY1783" fmla="*/ 3520876 h 6862263"/>
              <a:gd name="connsiteX1784" fmla="*/ 11797913 w 12191999"/>
              <a:gd name="connsiteY1784" fmla="*/ 3521354 h 6862263"/>
              <a:gd name="connsiteX1785" fmla="*/ 11543557 w 12191999"/>
              <a:gd name="connsiteY1785" fmla="*/ 3521354 h 6862263"/>
              <a:gd name="connsiteX1786" fmla="*/ 11457100 w 12191999"/>
              <a:gd name="connsiteY1786" fmla="*/ 3511760 h 6862263"/>
              <a:gd name="connsiteX1787" fmla="*/ 11410911 w 12191999"/>
              <a:gd name="connsiteY1787" fmla="*/ 3503573 h 6862263"/>
              <a:gd name="connsiteX1788" fmla="*/ 11414811 w 12191999"/>
              <a:gd name="connsiteY1788" fmla="*/ 3513374 h 6862263"/>
              <a:gd name="connsiteX1789" fmla="*/ 11416282 w 12191999"/>
              <a:gd name="connsiteY1789" fmla="*/ 3521354 h 6862263"/>
              <a:gd name="connsiteX1790" fmla="*/ 11177370 w 12191999"/>
              <a:gd name="connsiteY1790" fmla="*/ 3521354 h 6862263"/>
              <a:gd name="connsiteX1791" fmla="*/ 11169341 w 12191999"/>
              <a:gd name="connsiteY1791" fmla="*/ 3538374 h 6862263"/>
              <a:gd name="connsiteX1792" fmla="*/ 11116435 w 12191999"/>
              <a:gd name="connsiteY1792" fmla="*/ 3549030 h 6862263"/>
              <a:gd name="connsiteX1793" fmla="*/ 11014412 w 12191999"/>
              <a:gd name="connsiteY1793" fmla="*/ 3537630 h 6862263"/>
              <a:gd name="connsiteX1794" fmla="*/ 10925718 w 12191999"/>
              <a:gd name="connsiteY1794" fmla="*/ 3521654 h 6862263"/>
              <a:gd name="connsiteX1795" fmla="*/ 10923005 w 12191999"/>
              <a:gd name="connsiteY1795" fmla="*/ 3521354 h 6862263"/>
              <a:gd name="connsiteX1796" fmla="*/ 10795738 w 12191999"/>
              <a:gd name="connsiteY1796" fmla="*/ 3521354 h 6862263"/>
              <a:gd name="connsiteX1797" fmla="*/ 10797821 w 12191999"/>
              <a:gd name="connsiteY1797" fmla="*/ 3532651 h 6862263"/>
              <a:gd name="connsiteX1798" fmla="*/ 10864913 w 12191999"/>
              <a:gd name="connsiteY1798" fmla="*/ 3562923 h 6862263"/>
              <a:gd name="connsiteX1799" fmla="*/ 10896047 w 12191999"/>
              <a:gd name="connsiteY1799" fmla="*/ 3575423 h 6862263"/>
              <a:gd name="connsiteX1800" fmla="*/ 11025197 w 12191999"/>
              <a:gd name="connsiteY1800" fmla="*/ 3608931 h 6862263"/>
              <a:gd name="connsiteX1801" fmla="*/ 11070034 w 12191999"/>
              <a:gd name="connsiteY1801" fmla="*/ 3620263 h 6862263"/>
              <a:gd name="connsiteX1802" fmla="*/ 11251469 w 12191999"/>
              <a:gd name="connsiteY1802" fmla="*/ 3694775 h 6862263"/>
              <a:gd name="connsiteX1803" fmla="*/ 11264075 w 12191999"/>
              <a:gd name="connsiteY1803" fmla="*/ 3703172 h 6862263"/>
              <a:gd name="connsiteX1804" fmla="*/ 11336755 w 12191999"/>
              <a:gd name="connsiteY1804" fmla="*/ 3755697 h 6862263"/>
              <a:gd name="connsiteX1805" fmla="*/ 11358461 w 12191999"/>
              <a:gd name="connsiteY1805" fmla="*/ 3779421 h 6862263"/>
              <a:gd name="connsiteX1806" fmla="*/ 11305931 w 12191999"/>
              <a:gd name="connsiteY1806" fmla="*/ 3835044 h 6862263"/>
              <a:gd name="connsiteX1807" fmla="*/ 11293874 w 12191999"/>
              <a:gd name="connsiteY1807" fmla="*/ 3821863 h 6862263"/>
              <a:gd name="connsiteX1808" fmla="*/ 11257153 w 12191999"/>
              <a:gd name="connsiteY1808" fmla="*/ 3787108 h 6862263"/>
              <a:gd name="connsiteX1809" fmla="*/ 11222293 w 12191999"/>
              <a:gd name="connsiteY1809" fmla="*/ 3759770 h 6862263"/>
              <a:gd name="connsiteX1810" fmla="*/ 11134478 w 12191999"/>
              <a:gd name="connsiteY1810" fmla="*/ 3744528 h 6862263"/>
              <a:gd name="connsiteX1811" fmla="*/ 11143788 w 12191999"/>
              <a:gd name="connsiteY1811" fmla="*/ 3781618 h 6862263"/>
              <a:gd name="connsiteX1812" fmla="*/ 11178100 w 12191999"/>
              <a:gd name="connsiteY1812" fmla="*/ 3813736 h 6862263"/>
              <a:gd name="connsiteX1813" fmla="*/ 11282678 w 12191999"/>
              <a:gd name="connsiteY1813" fmla="*/ 3895748 h 6862263"/>
              <a:gd name="connsiteX1814" fmla="*/ 11343967 w 12191999"/>
              <a:gd name="connsiteY1814" fmla="*/ 3881998 h 6862263"/>
              <a:gd name="connsiteX1815" fmla="*/ 11417412 w 12191999"/>
              <a:gd name="connsiteY1815" fmla="*/ 3951508 h 6862263"/>
              <a:gd name="connsiteX1816" fmla="*/ 11416311 w 12191999"/>
              <a:gd name="connsiteY1816" fmla="*/ 3961073 h 6862263"/>
              <a:gd name="connsiteX1817" fmla="*/ 11440545 w 12191999"/>
              <a:gd name="connsiteY1817" fmla="*/ 3939118 h 6862263"/>
              <a:gd name="connsiteX1818" fmla="*/ 11474426 w 12191999"/>
              <a:gd name="connsiteY1818" fmla="*/ 3927704 h 6862263"/>
              <a:gd name="connsiteX1819" fmla="*/ 11499856 w 12191999"/>
              <a:gd name="connsiteY1819" fmla="*/ 3966266 h 6862263"/>
              <a:gd name="connsiteX1820" fmla="*/ 11511793 w 12191999"/>
              <a:gd name="connsiteY1820" fmla="*/ 4027757 h 6862263"/>
              <a:gd name="connsiteX1821" fmla="*/ 11560572 w 12191999"/>
              <a:gd name="connsiteY1821" fmla="*/ 4075693 h 6862263"/>
              <a:gd name="connsiteX1822" fmla="*/ 11789593 w 12191999"/>
              <a:gd name="connsiteY1822" fmla="*/ 4137624 h 6862263"/>
              <a:gd name="connsiteX1823" fmla="*/ 11886508 w 12191999"/>
              <a:gd name="connsiteY1823" fmla="*/ 4168195 h 6862263"/>
              <a:gd name="connsiteX1824" fmla="*/ 11926952 w 12191999"/>
              <a:gd name="connsiteY1824" fmla="*/ 4217787 h 6862263"/>
              <a:gd name="connsiteX1825" fmla="*/ 11898732 w 12191999"/>
              <a:gd name="connsiteY1825" fmla="*/ 4236056 h 6862263"/>
              <a:gd name="connsiteX1826" fmla="*/ 11889054 w 12191999"/>
              <a:gd name="connsiteY1826" fmla="*/ 4235115 h 6862263"/>
              <a:gd name="connsiteX1827" fmla="*/ 11870080 w 12191999"/>
              <a:gd name="connsiteY1827" fmla="*/ 4231479 h 6862263"/>
              <a:gd name="connsiteX1828" fmla="*/ 11795753 w 12191999"/>
              <a:gd name="connsiteY1828" fmla="*/ 4215354 h 6862263"/>
              <a:gd name="connsiteX1829" fmla="*/ 11781995 w 12191999"/>
              <a:gd name="connsiteY1829" fmla="*/ 4213316 h 6862263"/>
              <a:gd name="connsiteX1830" fmla="*/ 11771124 w 12191999"/>
              <a:gd name="connsiteY1830" fmla="*/ 4213798 h 6862263"/>
              <a:gd name="connsiteX1831" fmla="*/ 11773401 w 12191999"/>
              <a:gd name="connsiteY1831" fmla="*/ 4215149 h 6862263"/>
              <a:gd name="connsiteX1832" fmla="*/ 11714121 w 12191999"/>
              <a:gd name="connsiteY1832" fmla="*/ 4209882 h 6862263"/>
              <a:gd name="connsiteX1833" fmla="*/ 11678530 w 12191999"/>
              <a:gd name="connsiteY1833" fmla="*/ 4204319 h 6862263"/>
              <a:gd name="connsiteX1834" fmla="*/ 11653627 w 12191999"/>
              <a:gd name="connsiteY1834" fmla="*/ 4196834 h 6862263"/>
              <a:gd name="connsiteX1835" fmla="*/ 11624782 w 12191999"/>
              <a:gd name="connsiteY1835" fmla="*/ 4189664 h 6862263"/>
              <a:gd name="connsiteX1836" fmla="*/ 11584783 w 12191999"/>
              <a:gd name="connsiteY1836" fmla="*/ 4172129 h 6862263"/>
              <a:gd name="connsiteX1837" fmla="*/ 11555820 w 12191999"/>
              <a:gd name="connsiteY1837" fmla="*/ 4175037 h 6862263"/>
              <a:gd name="connsiteX1838" fmla="*/ 11511911 w 12191999"/>
              <a:gd name="connsiteY1838" fmla="*/ 4167036 h 6862263"/>
              <a:gd name="connsiteX1839" fmla="*/ 11503439 w 12191999"/>
              <a:gd name="connsiteY1839" fmla="*/ 4171828 h 6862263"/>
              <a:gd name="connsiteX1840" fmla="*/ 11506326 w 12191999"/>
              <a:gd name="connsiteY1840" fmla="*/ 4174349 h 6862263"/>
              <a:gd name="connsiteX1841" fmla="*/ 11454916 w 12191999"/>
              <a:gd name="connsiteY1841" fmla="*/ 4166038 h 6862263"/>
              <a:gd name="connsiteX1842" fmla="*/ 11478413 w 12191999"/>
              <a:gd name="connsiteY1842" fmla="*/ 4174160 h 6862263"/>
              <a:gd name="connsiteX1843" fmla="*/ 11401034 w 12191999"/>
              <a:gd name="connsiteY1843" fmla="*/ 4165061 h 6862263"/>
              <a:gd name="connsiteX1844" fmla="*/ 11386229 w 12191999"/>
              <a:gd name="connsiteY1844" fmla="*/ 4175794 h 6862263"/>
              <a:gd name="connsiteX1845" fmla="*/ 11390035 w 12191999"/>
              <a:gd name="connsiteY1845" fmla="*/ 4185110 h 6862263"/>
              <a:gd name="connsiteX1846" fmla="*/ 11371524 w 12191999"/>
              <a:gd name="connsiteY1846" fmla="*/ 4182995 h 6862263"/>
              <a:gd name="connsiteX1847" fmla="*/ 11354631 w 12191999"/>
              <a:gd name="connsiteY1847" fmla="*/ 4179330 h 6862263"/>
              <a:gd name="connsiteX1848" fmla="*/ 11328091 w 12191999"/>
              <a:gd name="connsiteY1848" fmla="*/ 4171680 h 6862263"/>
              <a:gd name="connsiteX1849" fmla="*/ 11310467 w 12191999"/>
              <a:gd name="connsiteY1849" fmla="*/ 4170698 h 6862263"/>
              <a:gd name="connsiteX1850" fmla="*/ 11319621 w 12191999"/>
              <a:gd name="connsiteY1850" fmla="*/ 4176472 h 6862263"/>
              <a:gd name="connsiteX1851" fmla="*/ 11356295 w 12191999"/>
              <a:gd name="connsiteY1851" fmla="*/ 4186324 h 6862263"/>
              <a:gd name="connsiteX1852" fmla="*/ 11417108 w 12191999"/>
              <a:gd name="connsiteY1852" fmla="*/ 4199517 h 6862263"/>
              <a:gd name="connsiteX1853" fmla="*/ 11389346 w 12191999"/>
              <a:gd name="connsiteY1853" fmla="*/ 4196337 h 6862263"/>
              <a:gd name="connsiteX1854" fmla="*/ 11382097 w 12191999"/>
              <a:gd name="connsiteY1854" fmla="*/ 4196659 h 6862263"/>
              <a:gd name="connsiteX1855" fmla="*/ 11391743 w 12191999"/>
              <a:gd name="connsiteY1855" fmla="*/ 4200646 h 6862263"/>
              <a:gd name="connsiteX1856" fmla="*/ 11432774 w 12191999"/>
              <a:gd name="connsiteY1856" fmla="*/ 4207653 h 6862263"/>
              <a:gd name="connsiteX1857" fmla="*/ 11453674 w 12191999"/>
              <a:gd name="connsiteY1857" fmla="*/ 4212188 h 6862263"/>
              <a:gd name="connsiteX1858" fmla="*/ 11457890 w 12191999"/>
              <a:gd name="connsiteY1858" fmla="*/ 4218448 h 6862263"/>
              <a:gd name="connsiteX1859" fmla="*/ 11420923 w 12191999"/>
              <a:gd name="connsiteY1859" fmla="*/ 4211712 h 6862263"/>
              <a:gd name="connsiteX1860" fmla="*/ 11410788 w 12191999"/>
              <a:gd name="connsiteY1860" fmla="*/ 4209515 h 6862263"/>
              <a:gd name="connsiteX1861" fmla="*/ 11398693 w 12191999"/>
              <a:gd name="connsiteY1861" fmla="*/ 4214469 h 6862263"/>
              <a:gd name="connsiteX1862" fmla="*/ 11398204 w 12191999"/>
              <a:gd name="connsiteY1862" fmla="*/ 4216259 h 6862263"/>
              <a:gd name="connsiteX1863" fmla="*/ 11408093 w 12191999"/>
              <a:gd name="connsiteY1863" fmla="*/ 4219351 h 6862263"/>
              <a:gd name="connsiteX1864" fmla="*/ 11441879 w 12191999"/>
              <a:gd name="connsiteY1864" fmla="*/ 4226680 h 6862263"/>
              <a:gd name="connsiteX1865" fmla="*/ 11444768 w 12191999"/>
              <a:gd name="connsiteY1865" fmla="*/ 4229201 h 6862263"/>
              <a:gd name="connsiteX1866" fmla="*/ 11441143 w 12191999"/>
              <a:gd name="connsiteY1866" fmla="*/ 4229364 h 6862263"/>
              <a:gd name="connsiteX1867" fmla="*/ 11407359 w 12191999"/>
              <a:gd name="connsiteY1867" fmla="*/ 4222034 h 6862263"/>
              <a:gd name="connsiteX1868" fmla="*/ 11373575 w 12191999"/>
              <a:gd name="connsiteY1868" fmla="*/ 4214703 h 6862263"/>
              <a:gd name="connsiteX1869" fmla="*/ 11356681 w 12191999"/>
              <a:gd name="connsiteY1869" fmla="*/ 4211038 h 6862263"/>
              <a:gd name="connsiteX1870" fmla="*/ 11328428 w 12191999"/>
              <a:gd name="connsiteY1870" fmla="*/ 4209645 h 6862263"/>
              <a:gd name="connsiteX1871" fmla="*/ 11286906 w 12191999"/>
              <a:gd name="connsiteY1871" fmla="*/ 4204426 h 6862263"/>
              <a:gd name="connsiteX1872" fmla="*/ 11276037 w 12191999"/>
              <a:gd name="connsiteY1872" fmla="*/ 4204909 h 6862263"/>
              <a:gd name="connsiteX1873" fmla="*/ 11285683 w 12191999"/>
              <a:gd name="connsiteY1873" fmla="*/ 4208896 h 6862263"/>
              <a:gd name="connsiteX1874" fmla="*/ 11288324 w 12191999"/>
              <a:gd name="connsiteY1874" fmla="*/ 4212313 h 6862263"/>
              <a:gd name="connsiteX1875" fmla="*/ 11290724 w 12191999"/>
              <a:gd name="connsiteY1875" fmla="*/ 4216622 h 6862263"/>
              <a:gd name="connsiteX1876" fmla="*/ 11289989 w 12191999"/>
              <a:gd name="connsiteY1876" fmla="*/ 4219306 h 6862263"/>
              <a:gd name="connsiteX1877" fmla="*/ 11286610 w 12191999"/>
              <a:gd name="connsiteY1877" fmla="*/ 4218571 h 6862263"/>
              <a:gd name="connsiteX1878" fmla="*/ 11284894 w 12191999"/>
              <a:gd name="connsiteY1878" fmla="*/ 4224831 h 6862263"/>
              <a:gd name="connsiteX1879" fmla="*/ 11310208 w 12191999"/>
              <a:gd name="connsiteY1879" fmla="*/ 4236954 h 6862263"/>
              <a:gd name="connsiteX1880" fmla="*/ 11275689 w 12191999"/>
              <a:gd name="connsiteY1880" fmla="*/ 4232307 h 6862263"/>
              <a:gd name="connsiteX1881" fmla="*/ 11278821 w 12191999"/>
              <a:gd name="connsiteY1881" fmla="*/ 4233935 h 6862263"/>
              <a:gd name="connsiteX1882" fmla="*/ 11413962 w 12191999"/>
              <a:gd name="connsiteY1882" fmla="*/ 4263254 h 6862263"/>
              <a:gd name="connsiteX1883" fmla="*/ 11417095 w 12191999"/>
              <a:gd name="connsiteY1883" fmla="*/ 4264881 h 6862263"/>
              <a:gd name="connsiteX1884" fmla="*/ 11399958 w 12191999"/>
              <a:gd name="connsiteY1884" fmla="*/ 4262109 h 6862263"/>
              <a:gd name="connsiteX1885" fmla="*/ 11371706 w 12191999"/>
              <a:gd name="connsiteY1885" fmla="*/ 4260718 h 6862263"/>
              <a:gd name="connsiteX1886" fmla="*/ 11357455 w 12191999"/>
              <a:gd name="connsiteY1886" fmla="*/ 4260469 h 6862263"/>
              <a:gd name="connsiteX1887" fmla="*/ 11319803 w 12191999"/>
              <a:gd name="connsiteY1887" fmla="*/ 4254193 h 6862263"/>
              <a:gd name="connsiteX1888" fmla="*/ 11312557 w 12191999"/>
              <a:gd name="connsiteY1888" fmla="*/ 4254516 h 6862263"/>
              <a:gd name="connsiteX1889" fmla="*/ 11319068 w 12191999"/>
              <a:gd name="connsiteY1889" fmla="*/ 4256876 h 6862263"/>
              <a:gd name="connsiteX1890" fmla="*/ 11400150 w 12191999"/>
              <a:gd name="connsiteY1890" fmla="*/ 4274467 h 6862263"/>
              <a:gd name="connsiteX1891" fmla="*/ 11410043 w 12191999"/>
              <a:gd name="connsiteY1891" fmla="*/ 4277559 h 6862263"/>
              <a:gd name="connsiteX1892" fmla="*/ 11415818 w 12191999"/>
              <a:gd name="connsiteY1892" fmla="*/ 4282604 h 6862263"/>
              <a:gd name="connsiteX1893" fmla="*/ 11398436 w 12191999"/>
              <a:gd name="connsiteY1893" fmla="*/ 4280727 h 6862263"/>
              <a:gd name="connsiteX1894" fmla="*/ 11360783 w 12191999"/>
              <a:gd name="connsiteY1894" fmla="*/ 4274453 h 6862263"/>
              <a:gd name="connsiteX1895" fmla="*/ 11322640 w 12191999"/>
              <a:gd name="connsiteY1895" fmla="*/ 4269966 h 6862263"/>
              <a:gd name="connsiteX1896" fmla="*/ 11282099 w 12191999"/>
              <a:gd name="connsiteY1896" fmla="*/ 4261170 h 6862263"/>
              <a:gd name="connsiteX1897" fmla="*/ 11251937 w 12191999"/>
              <a:gd name="connsiteY1897" fmla="*/ 4253680 h 6862263"/>
              <a:gd name="connsiteX1898" fmla="*/ 11237688 w 12191999"/>
              <a:gd name="connsiteY1898" fmla="*/ 4253430 h 6862263"/>
              <a:gd name="connsiteX1899" fmla="*/ 11240332 w 12191999"/>
              <a:gd name="connsiteY1899" fmla="*/ 4256846 h 6862263"/>
              <a:gd name="connsiteX1900" fmla="*/ 11257223 w 12191999"/>
              <a:gd name="connsiteY1900" fmla="*/ 4260510 h 6862263"/>
              <a:gd name="connsiteX1901" fmla="*/ 11301387 w 12191999"/>
              <a:gd name="connsiteY1901" fmla="*/ 4269145 h 6862263"/>
              <a:gd name="connsiteX1902" fmla="*/ 11345065 w 12191999"/>
              <a:gd name="connsiteY1902" fmla="*/ 4279568 h 6862263"/>
              <a:gd name="connsiteX1903" fmla="*/ 11358333 w 12191999"/>
              <a:gd name="connsiteY1903" fmla="*/ 4283394 h 6862263"/>
              <a:gd name="connsiteX1904" fmla="*/ 11270003 w 12191999"/>
              <a:gd name="connsiteY1904" fmla="*/ 4266127 h 6862263"/>
              <a:gd name="connsiteX1905" fmla="*/ 11256489 w 12191999"/>
              <a:gd name="connsiteY1905" fmla="*/ 4263193 h 6862263"/>
              <a:gd name="connsiteX1906" fmla="*/ 11239107 w 12191999"/>
              <a:gd name="connsiteY1906" fmla="*/ 4261317 h 6862263"/>
              <a:gd name="connsiteX1907" fmla="*/ 11234991 w 12191999"/>
              <a:gd name="connsiteY1907" fmla="*/ 4263266 h 6862263"/>
              <a:gd name="connsiteX1908" fmla="*/ 11241259 w 12191999"/>
              <a:gd name="connsiteY1908" fmla="*/ 4266521 h 6862263"/>
              <a:gd name="connsiteX1909" fmla="*/ 11291937 w 12191999"/>
              <a:gd name="connsiteY1909" fmla="*/ 4277516 h 6862263"/>
              <a:gd name="connsiteX1910" fmla="*/ 11236901 w 12191999"/>
              <a:gd name="connsiteY1910" fmla="*/ 4269364 h 6862263"/>
              <a:gd name="connsiteX1911" fmla="*/ 11226276 w 12191999"/>
              <a:gd name="connsiteY1911" fmla="*/ 4268955 h 6862263"/>
              <a:gd name="connsiteX1912" fmla="*/ 11239545 w 12191999"/>
              <a:gd name="connsiteY1912" fmla="*/ 4272780 h 6862263"/>
              <a:gd name="connsiteX1913" fmla="*/ 11324007 w 12191999"/>
              <a:gd name="connsiteY1913" fmla="*/ 4291105 h 6862263"/>
              <a:gd name="connsiteX1914" fmla="*/ 11337030 w 12191999"/>
              <a:gd name="connsiteY1914" fmla="*/ 4295824 h 6862263"/>
              <a:gd name="connsiteX1915" fmla="*/ 11313382 w 12191999"/>
              <a:gd name="connsiteY1915" fmla="*/ 4290693 h 6862263"/>
              <a:gd name="connsiteX1916" fmla="*/ 11282240 w 12191999"/>
              <a:gd name="connsiteY1916" fmla="*/ 4286779 h 6862263"/>
              <a:gd name="connsiteX1917" fmla="*/ 11251833 w 12191999"/>
              <a:gd name="connsiteY1917" fmla="*/ 4280182 h 6862263"/>
              <a:gd name="connsiteX1918" fmla="*/ 11240964 w 12191999"/>
              <a:gd name="connsiteY1918" fmla="*/ 4280666 h 6862263"/>
              <a:gd name="connsiteX1919" fmla="*/ 11250364 w 12191999"/>
              <a:gd name="connsiteY1919" fmla="*/ 4285548 h 6862263"/>
              <a:gd name="connsiteX1920" fmla="*/ 11321311 w 12191999"/>
              <a:gd name="connsiteY1920" fmla="*/ 4300939 h 6862263"/>
              <a:gd name="connsiteX1921" fmla="*/ 11351474 w 12191999"/>
              <a:gd name="connsiteY1921" fmla="*/ 4308431 h 6862263"/>
              <a:gd name="connsiteX1922" fmla="*/ 11314313 w 12191999"/>
              <a:gd name="connsiteY1922" fmla="*/ 4300369 h 6862263"/>
              <a:gd name="connsiteX1923" fmla="*/ 11289679 w 12191999"/>
              <a:gd name="connsiteY1923" fmla="*/ 4298813 h 6862263"/>
              <a:gd name="connsiteX1924" fmla="*/ 11288945 w 12191999"/>
              <a:gd name="connsiteY1924" fmla="*/ 4301496 h 6862263"/>
              <a:gd name="connsiteX1925" fmla="*/ 11301970 w 12191999"/>
              <a:gd name="connsiteY1925" fmla="*/ 4306217 h 6862263"/>
              <a:gd name="connsiteX1926" fmla="*/ 11345400 w 12191999"/>
              <a:gd name="connsiteY1926" fmla="*/ 4317535 h 6862263"/>
              <a:gd name="connsiteX1927" fmla="*/ 11402588 w 12191999"/>
              <a:gd name="connsiteY1927" fmla="*/ 4330890 h 6862263"/>
              <a:gd name="connsiteX1928" fmla="*/ 11497185 w 12191999"/>
              <a:gd name="connsiteY1928" fmla="*/ 4351413 h 6862263"/>
              <a:gd name="connsiteX1929" fmla="*/ 11513834 w 12191999"/>
              <a:gd name="connsiteY1929" fmla="*/ 4355973 h 6862263"/>
              <a:gd name="connsiteX1930" fmla="*/ 11502718 w 12191999"/>
              <a:gd name="connsiteY1930" fmla="*/ 4357349 h 6862263"/>
              <a:gd name="connsiteX1931" fmla="*/ 11474709 w 12191999"/>
              <a:gd name="connsiteY1931" fmla="*/ 4355062 h 6862263"/>
              <a:gd name="connsiteX1932" fmla="*/ 11447193 w 12191999"/>
              <a:gd name="connsiteY1932" fmla="*/ 4350987 h 6862263"/>
              <a:gd name="connsiteX1933" fmla="*/ 11393383 w 12191999"/>
              <a:gd name="connsiteY1933" fmla="*/ 4338366 h 6862263"/>
              <a:gd name="connsiteX1934" fmla="*/ 11363220 w 12191999"/>
              <a:gd name="connsiteY1934" fmla="*/ 4330873 h 6862263"/>
              <a:gd name="connsiteX1935" fmla="*/ 11352106 w 12191999"/>
              <a:gd name="connsiteY1935" fmla="*/ 4332252 h 6862263"/>
              <a:gd name="connsiteX1936" fmla="*/ 11365373 w 12191999"/>
              <a:gd name="connsiteY1936" fmla="*/ 4336078 h 6862263"/>
              <a:gd name="connsiteX1937" fmla="*/ 11486510 w 12191999"/>
              <a:gd name="connsiteY1937" fmla="*/ 4364253 h 6862263"/>
              <a:gd name="connsiteX1938" fmla="*/ 11601379 w 12191999"/>
              <a:gd name="connsiteY1938" fmla="*/ 4389176 h 6862263"/>
              <a:gd name="connsiteX1939" fmla="*/ 11611758 w 12191999"/>
              <a:gd name="connsiteY1939" fmla="*/ 4390480 h 6862263"/>
              <a:gd name="connsiteX1940" fmla="*/ 11605491 w 12191999"/>
              <a:gd name="connsiteY1940" fmla="*/ 4387226 h 6862263"/>
              <a:gd name="connsiteX1941" fmla="*/ 11589334 w 12191999"/>
              <a:gd name="connsiteY1941" fmla="*/ 4380879 h 6862263"/>
              <a:gd name="connsiteX1942" fmla="*/ 11589824 w 12191999"/>
              <a:gd name="connsiteY1942" fmla="*/ 4379090 h 6862263"/>
              <a:gd name="connsiteX1943" fmla="*/ 11610584 w 12191999"/>
              <a:gd name="connsiteY1943" fmla="*/ 4381700 h 6862263"/>
              <a:gd name="connsiteX1944" fmla="*/ 11633010 w 12191999"/>
              <a:gd name="connsiteY1944" fmla="*/ 4391301 h 6862263"/>
              <a:gd name="connsiteX1945" fmla="*/ 11659302 w 12191999"/>
              <a:gd name="connsiteY1945" fmla="*/ 4399848 h 6862263"/>
              <a:gd name="connsiteX1946" fmla="*/ 11694066 w 12191999"/>
              <a:gd name="connsiteY1946" fmla="*/ 4403600 h 6862263"/>
              <a:gd name="connsiteX1947" fmla="*/ 11743325 w 12191999"/>
              <a:gd name="connsiteY1947" fmla="*/ 4406709 h 6862263"/>
              <a:gd name="connsiteX1948" fmla="*/ 11753216 w 12191999"/>
              <a:gd name="connsiteY1948" fmla="*/ 4409801 h 6862263"/>
              <a:gd name="connsiteX1949" fmla="*/ 11749101 w 12191999"/>
              <a:gd name="connsiteY1949" fmla="*/ 4411753 h 6862263"/>
              <a:gd name="connsiteX1950" fmla="*/ 11738476 w 12191999"/>
              <a:gd name="connsiteY1950" fmla="*/ 4411340 h 6862263"/>
              <a:gd name="connsiteX1951" fmla="*/ 11754144 w 12191999"/>
              <a:gd name="connsiteY1951" fmla="*/ 4419477 h 6862263"/>
              <a:gd name="connsiteX1952" fmla="*/ 11774660 w 12191999"/>
              <a:gd name="connsiteY1952" fmla="*/ 4422979 h 6862263"/>
              <a:gd name="connsiteX1953" fmla="*/ 11880862 w 12191999"/>
              <a:gd name="connsiteY1953" fmla="*/ 4440339 h 6862263"/>
              <a:gd name="connsiteX1954" fmla="*/ 11965079 w 12191999"/>
              <a:gd name="connsiteY1954" fmla="*/ 4459558 h 6862263"/>
              <a:gd name="connsiteX1955" fmla="*/ 11971345 w 12191999"/>
              <a:gd name="connsiteY1955" fmla="*/ 4462811 h 6862263"/>
              <a:gd name="connsiteX1956" fmla="*/ 11992353 w 12191999"/>
              <a:gd name="connsiteY1956" fmla="*/ 4464526 h 6862263"/>
              <a:gd name="connsiteX1957" fmla="*/ 12031230 w 12191999"/>
              <a:gd name="connsiteY1957" fmla="*/ 4466331 h 6862263"/>
              <a:gd name="connsiteX1958" fmla="*/ 12074415 w 12191999"/>
              <a:gd name="connsiteY1958" fmla="*/ 4478541 h 6862263"/>
              <a:gd name="connsiteX1959" fmla="*/ 12084060 w 12191999"/>
              <a:gd name="connsiteY1959" fmla="*/ 4482528 h 6862263"/>
              <a:gd name="connsiteX1960" fmla="*/ 12109266 w 12191999"/>
              <a:gd name="connsiteY1960" fmla="*/ 4489893 h 6862263"/>
              <a:gd name="connsiteX1961" fmla="*/ 12098463 w 12191999"/>
              <a:gd name="connsiteY1961" fmla="*/ 4491233 h 6862263"/>
              <a:gd name="connsiteX1962" fmla="*/ 12114620 w 12191999"/>
              <a:gd name="connsiteY1962" fmla="*/ 4497579 h 6862263"/>
              <a:gd name="connsiteX1963" fmla="*/ 12142139 w 12191999"/>
              <a:gd name="connsiteY1963" fmla="*/ 4501655 h 6862263"/>
              <a:gd name="connsiteX1964" fmla="*/ 12159032 w 12191999"/>
              <a:gd name="connsiteY1964" fmla="*/ 4505319 h 6862263"/>
              <a:gd name="connsiteX1965" fmla="*/ 12191862 w 12191999"/>
              <a:gd name="connsiteY1965" fmla="*/ 4514570 h 6862263"/>
              <a:gd name="connsiteX1966" fmla="*/ 12191999 w 12191999"/>
              <a:gd name="connsiteY1966" fmla="*/ 4514805 h 6862263"/>
              <a:gd name="connsiteX1967" fmla="*/ 12191851 w 12191999"/>
              <a:gd name="connsiteY1967" fmla="*/ 4523981 h 6862263"/>
              <a:gd name="connsiteX1968" fmla="*/ 12182630 w 12191999"/>
              <a:gd name="connsiteY1968" fmla="*/ 4523702 h 6862263"/>
              <a:gd name="connsiteX1969" fmla="*/ 12188406 w 12191999"/>
              <a:gd name="connsiteY1969" fmla="*/ 4528746 h 6862263"/>
              <a:gd name="connsiteX1970" fmla="*/ 12191107 w 12191999"/>
              <a:gd name="connsiteY1970" fmla="*/ 4529932 h 6862263"/>
              <a:gd name="connsiteX1971" fmla="*/ 12189378 w 12191999"/>
              <a:gd name="connsiteY1971" fmla="*/ 4531249 h 6862263"/>
              <a:gd name="connsiteX1972" fmla="*/ 12187671 w 12191999"/>
              <a:gd name="connsiteY1972" fmla="*/ 4531428 h 6862263"/>
              <a:gd name="connsiteX1973" fmla="*/ 12179610 w 12191999"/>
              <a:gd name="connsiteY1973" fmla="*/ 4531456 h 6862263"/>
              <a:gd name="connsiteX1974" fmla="*/ 12186047 w 12191999"/>
              <a:gd name="connsiteY1974" fmla="*/ 4533788 h 6862263"/>
              <a:gd name="connsiteX1975" fmla="*/ 12178842 w 12191999"/>
              <a:gd name="connsiteY1975" fmla="*/ 4539279 h 6862263"/>
              <a:gd name="connsiteX1976" fmla="*/ 12152633 w 12191999"/>
              <a:gd name="connsiteY1976" fmla="*/ 4545198 h 6862263"/>
              <a:gd name="connsiteX1977" fmla="*/ 12076873 w 12191999"/>
              <a:gd name="connsiteY1977" fmla="*/ 4543131 h 6862263"/>
              <a:gd name="connsiteX1978" fmla="*/ 11980507 w 12191999"/>
              <a:gd name="connsiteY1978" fmla="*/ 4507778 h 6862263"/>
              <a:gd name="connsiteX1979" fmla="*/ 11953099 w 12191999"/>
              <a:gd name="connsiteY1979" fmla="*/ 4510114 h 6862263"/>
              <a:gd name="connsiteX1980" fmla="*/ 11884575 w 12191999"/>
              <a:gd name="connsiteY1980" fmla="*/ 4515957 h 6862263"/>
              <a:gd name="connsiteX1981" fmla="*/ 11831951 w 12191999"/>
              <a:gd name="connsiteY1981" fmla="*/ 4501499 h 6862263"/>
              <a:gd name="connsiteX1982" fmla="*/ 11732867 w 12191999"/>
              <a:gd name="connsiteY1982" fmla="*/ 4507958 h 6862263"/>
              <a:gd name="connsiteX1983" fmla="*/ 11732867 w 12191999"/>
              <a:gd name="connsiteY1983" fmla="*/ 4509850 h 6862263"/>
              <a:gd name="connsiteX1984" fmla="*/ 11727321 w 12191999"/>
              <a:gd name="connsiteY1984" fmla="*/ 4519060 h 6862263"/>
              <a:gd name="connsiteX1985" fmla="*/ 11676253 w 12191999"/>
              <a:gd name="connsiteY1985" fmla="*/ 4522172 h 6862263"/>
              <a:gd name="connsiteX1986" fmla="*/ 11611742 w 12191999"/>
              <a:gd name="connsiteY1986" fmla="*/ 4543903 h 6862263"/>
              <a:gd name="connsiteX1987" fmla="*/ 11576146 w 12191999"/>
              <a:gd name="connsiteY1987" fmla="*/ 4561364 h 6862263"/>
              <a:gd name="connsiteX1988" fmla="*/ 11382521 w 12191999"/>
              <a:gd name="connsiteY1988" fmla="*/ 4559835 h 6862263"/>
              <a:gd name="connsiteX1989" fmla="*/ 11335763 w 12191999"/>
              <a:gd name="connsiteY1989" fmla="*/ 4539474 h 6862263"/>
              <a:gd name="connsiteX1990" fmla="*/ 11305596 w 12191999"/>
              <a:gd name="connsiteY1990" fmla="*/ 4532126 h 6862263"/>
              <a:gd name="connsiteX1991" fmla="*/ 11276364 w 12191999"/>
              <a:gd name="connsiteY1991" fmla="*/ 4561670 h 6862263"/>
              <a:gd name="connsiteX1992" fmla="*/ 11282209 w 12191999"/>
              <a:gd name="connsiteY1992" fmla="*/ 4578305 h 6862263"/>
              <a:gd name="connsiteX1993" fmla="*/ 11368838 w 12191999"/>
              <a:gd name="connsiteY1993" fmla="*/ 4611499 h 6862263"/>
              <a:gd name="connsiteX1994" fmla="*/ 11574348 w 12191999"/>
              <a:gd name="connsiteY1994" fmla="*/ 4667018 h 6862263"/>
              <a:gd name="connsiteX1995" fmla="*/ 11628107 w 12191999"/>
              <a:gd name="connsiteY1995" fmla="*/ 4648911 h 6862263"/>
              <a:gd name="connsiteX1996" fmla="*/ 11648362 w 12191999"/>
              <a:gd name="connsiteY1996" fmla="*/ 4630051 h 6862263"/>
              <a:gd name="connsiteX1997" fmla="*/ 11661616 w 12191999"/>
              <a:gd name="connsiteY1997" fmla="*/ 4649662 h 6862263"/>
              <a:gd name="connsiteX1998" fmla="*/ 11694280 w 12191999"/>
              <a:gd name="connsiteY1998" fmla="*/ 4680240 h 6862263"/>
              <a:gd name="connsiteX1999" fmla="*/ 11783318 w 12191999"/>
              <a:gd name="connsiteY1999" fmla="*/ 4669946 h 6862263"/>
              <a:gd name="connsiteX2000" fmla="*/ 11817345 w 12191999"/>
              <a:gd name="connsiteY2000" fmla="*/ 4666143 h 6862263"/>
              <a:gd name="connsiteX2001" fmla="*/ 11912430 w 12191999"/>
              <a:gd name="connsiteY2001" fmla="*/ 4693206 h 6862263"/>
              <a:gd name="connsiteX2002" fmla="*/ 11972328 w 12191999"/>
              <a:gd name="connsiteY2002" fmla="*/ 4779173 h 6862263"/>
              <a:gd name="connsiteX2003" fmla="*/ 11976807 w 12191999"/>
              <a:gd name="connsiteY2003" fmla="*/ 4830189 h 6862263"/>
              <a:gd name="connsiteX2004" fmla="*/ 11929731 w 12191999"/>
              <a:gd name="connsiteY2004" fmla="*/ 4835103 h 6862263"/>
              <a:gd name="connsiteX2005" fmla="*/ 11643522 w 12191999"/>
              <a:gd name="connsiteY2005" fmla="*/ 4829743 h 6862263"/>
              <a:gd name="connsiteX2006" fmla="*/ 11444260 w 12191999"/>
              <a:gd name="connsiteY2006" fmla="*/ 4832301 h 6862263"/>
              <a:gd name="connsiteX2007" fmla="*/ 11419211 w 12191999"/>
              <a:gd name="connsiteY2007" fmla="*/ 4825419 h 6862263"/>
              <a:gd name="connsiteX2008" fmla="*/ 11410803 w 12191999"/>
              <a:gd name="connsiteY2008" fmla="*/ 4810384 h 6862263"/>
              <a:gd name="connsiteX2009" fmla="*/ 11402912 w 12191999"/>
              <a:gd name="connsiteY2009" fmla="*/ 4808512 h 6862263"/>
              <a:gd name="connsiteX2010" fmla="*/ 11402661 w 12191999"/>
              <a:gd name="connsiteY2010" fmla="*/ 4812759 h 6862263"/>
              <a:gd name="connsiteX2011" fmla="*/ 11407366 w 12191999"/>
              <a:gd name="connsiteY2011" fmla="*/ 4866344 h 6862263"/>
              <a:gd name="connsiteX2012" fmla="*/ 11357919 w 12191999"/>
              <a:gd name="connsiteY2012" fmla="*/ 4871505 h 6862263"/>
              <a:gd name="connsiteX2013" fmla="*/ 11057296 w 12191999"/>
              <a:gd name="connsiteY2013" fmla="*/ 4865874 h 6862263"/>
              <a:gd name="connsiteX2014" fmla="*/ 10847998 w 12191999"/>
              <a:gd name="connsiteY2014" fmla="*/ 4868562 h 6862263"/>
              <a:gd name="connsiteX2015" fmla="*/ 10821687 w 12191999"/>
              <a:gd name="connsiteY2015" fmla="*/ 4861333 h 6862263"/>
              <a:gd name="connsiteX2016" fmla="*/ 10776299 w 12191999"/>
              <a:gd name="connsiteY2016" fmla="*/ 4854783 h 6862263"/>
              <a:gd name="connsiteX2017" fmla="*/ 10744828 w 12191999"/>
              <a:gd name="connsiteY2017" fmla="*/ 4868830 h 6862263"/>
              <a:gd name="connsiteX2018" fmla="*/ 10692964 w 12191999"/>
              <a:gd name="connsiteY2018" fmla="*/ 4863277 h 6862263"/>
              <a:gd name="connsiteX2019" fmla="*/ 10683905 w 12191999"/>
              <a:gd name="connsiteY2019" fmla="*/ 4863644 h 6862263"/>
              <a:gd name="connsiteX2020" fmla="*/ 10701972 w 12191999"/>
              <a:gd name="connsiteY2020" fmla="*/ 4867168 h 6862263"/>
              <a:gd name="connsiteX2021" fmla="*/ 10721410 w 12191999"/>
              <a:gd name="connsiteY2021" fmla="*/ 4870959 h 6862263"/>
              <a:gd name="connsiteX2022" fmla="*/ 10727948 w 12191999"/>
              <a:gd name="connsiteY2022" fmla="*/ 4871904 h 6862263"/>
              <a:gd name="connsiteX2023" fmla="*/ 10796419 w 12191999"/>
              <a:gd name="connsiteY2023" fmla="*/ 4882787 h 6862263"/>
              <a:gd name="connsiteX2024" fmla="*/ 10861621 w 12191999"/>
              <a:gd name="connsiteY2024" fmla="*/ 4893194 h 6862263"/>
              <a:gd name="connsiteX2025" fmla="*/ 10878734 w 12191999"/>
              <a:gd name="connsiteY2025" fmla="*/ 4895669 h 6862263"/>
              <a:gd name="connsiteX2026" fmla="*/ 10878820 w 12191999"/>
              <a:gd name="connsiteY2026" fmla="*/ 4895827 h 6862263"/>
              <a:gd name="connsiteX2027" fmla="*/ 10919150 w 12191999"/>
              <a:gd name="connsiteY2027" fmla="*/ 4904676 h 6862263"/>
              <a:gd name="connsiteX2028" fmla="*/ 10936358 w 12191999"/>
              <a:gd name="connsiteY2028" fmla="*/ 4904099 h 6862263"/>
              <a:gd name="connsiteX2029" fmla="*/ 10959180 w 12191999"/>
              <a:gd name="connsiteY2029" fmla="*/ 4907634 h 6862263"/>
              <a:gd name="connsiteX2030" fmla="*/ 10957232 w 12191999"/>
              <a:gd name="connsiteY2030" fmla="*/ 4913394 h 6862263"/>
              <a:gd name="connsiteX2031" fmla="*/ 10975679 w 12191999"/>
              <a:gd name="connsiteY2031" fmla="*/ 4929950 h 6862263"/>
              <a:gd name="connsiteX2032" fmla="*/ 10999161 w 12191999"/>
              <a:gd name="connsiteY2032" fmla="*/ 4950493 h 6862263"/>
              <a:gd name="connsiteX2033" fmla="*/ 11012413 w 12191999"/>
              <a:gd name="connsiteY2033" fmla="*/ 4970103 h 6862263"/>
              <a:gd name="connsiteX2034" fmla="*/ 11034962 w 12191999"/>
              <a:gd name="connsiteY2034" fmla="*/ 4953752 h 6862263"/>
              <a:gd name="connsiteX2035" fmla="*/ 11098950 w 12191999"/>
              <a:gd name="connsiteY2035" fmla="*/ 4936576 h 6862263"/>
              <a:gd name="connsiteX2036" fmla="*/ 11136526 w 12191999"/>
              <a:gd name="connsiteY2036" fmla="*/ 4946899 h 6862263"/>
              <a:gd name="connsiteX2037" fmla="*/ 11163790 w 12191999"/>
              <a:gd name="connsiteY2037" fmla="*/ 4939827 h 6862263"/>
              <a:gd name="connsiteX2038" fmla="*/ 11197787 w 12191999"/>
              <a:gd name="connsiteY2038" fmla="*/ 4944745 h 6862263"/>
              <a:gd name="connsiteX2039" fmla="*/ 11246469 w 12191999"/>
              <a:gd name="connsiteY2039" fmla="*/ 4953745 h 6862263"/>
              <a:gd name="connsiteX2040" fmla="*/ 11385484 w 12191999"/>
              <a:gd name="connsiteY2040" fmla="*/ 4973844 h 6862263"/>
              <a:gd name="connsiteX2041" fmla="*/ 11378886 w 12191999"/>
              <a:gd name="connsiteY2041" fmla="*/ 4996576 h 6862263"/>
              <a:gd name="connsiteX2042" fmla="*/ 11381386 w 12191999"/>
              <a:gd name="connsiteY2042" fmla="*/ 5019806 h 6862263"/>
              <a:gd name="connsiteX2043" fmla="*/ 11356746 w 12191999"/>
              <a:gd name="connsiteY2043" fmla="*/ 5054369 h 6862263"/>
              <a:gd name="connsiteX2044" fmla="*/ 11143914 w 12191999"/>
              <a:gd name="connsiteY2044" fmla="*/ 5062590 h 6862263"/>
              <a:gd name="connsiteX2045" fmla="*/ 11073244 w 12191999"/>
              <a:gd name="connsiteY2045" fmla="*/ 5092962 h 6862263"/>
              <a:gd name="connsiteX2046" fmla="*/ 11122502 w 12191999"/>
              <a:gd name="connsiteY2046" fmla="*/ 5136552 h 6862263"/>
              <a:gd name="connsiteX2047" fmla="*/ 11171964 w 12191999"/>
              <a:gd name="connsiteY2047" fmla="*/ 5200866 h 6862263"/>
              <a:gd name="connsiteX2048" fmla="*/ 11185630 w 12191999"/>
              <a:gd name="connsiteY2048" fmla="*/ 5261920 h 6862263"/>
              <a:gd name="connsiteX2049" fmla="*/ 11241866 w 12191999"/>
              <a:gd name="connsiteY2049" fmla="*/ 5379761 h 6862263"/>
              <a:gd name="connsiteX2050" fmla="*/ 11208769 w 12191999"/>
              <a:gd name="connsiteY2050" fmla="*/ 5420452 h 6862263"/>
              <a:gd name="connsiteX2051" fmla="*/ 11012326 w 12191999"/>
              <a:gd name="connsiteY2051" fmla="*/ 5420966 h 6862263"/>
              <a:gd name="connsiteX2052" fmla="*/ 10921628 w 12191999"/>
              <a:gd name="connsiteY2052" fmla="*/ 5378203 h 6862263"/>
              <a:gd name="connsiteX2053" fmla="*/ 10902215 w 12191999"/>
              <a:gd name="connsiteY2053" fmla="*/ 5367234 h 6862263"/>
              <a:gd name="connsiteX2054" fmla="*/ 10778422 w 12191999"/>
              <a:gd name="connsiteY2054" fmla="*/ 5365161 h 6862263"/>
              <a:gd name="connsiteX2055" fmla="*/ 10876941 w 12191999"/>
              <a:gd name="connsiteY2055" fmla="*/ 5452347 h 6862263"/>
              <a:gd name="connsiteX2056" fmla="*/ 10877145 w 12191999"/>
              <a:gd name="connsiteY2056" fmla="*/ 5473066 h 6862263"/>
              <a:gd name="connsiteX2057" fmla="*/ 10849278 w 12191999"/>
              <a:gd name="connsiteY2057" fmla="*/ 5468229 h 6862263"/>
              <a:gd name="connsiteX2058" fmla="*/ 10821202 w 12191999"/>
              <a:gd name="connsiteY2058" fmla="*/ 5442670 h 6862263"/>
              <a:gd name="connsiteX2059" fmla="*/ 10817863 w 12191999"/>
              <a:gd name="connsiteY2059" fmla="*/ 5449266 h 6862263"/>
              <a:gd name="connsiteX2060" fmla="*/ 10841957 w 12191999"/>
              <a:gd name="connsiteY2060" fmla="*/ 5531973 h 6862263"/>
              <a:gd name="connsiteX2061" fmla="*/ 10867530 w 12191999"/>
              <a:gd name="connsiteY2061" fmla="*/ 5534302 h 6862263"/>
              <a:gd name="connsiteX2062" fmla="*/ 10899262 w 12191999"/>
              <a:gd name="connsiteY2062" fmla="*/ 5527991 h 6862263"/>
              <a:gd name="connsiteX2063" fmla="*/ 10949250 w 12191999"/>
              <a:gd name="connsiteY2063" fmla="*/ 5587752 h 6862263"/>
              <a:gd name="connsiteX2064" fmla="*/ 10981186 w 12191999"/>
              <a:gd name="connsiteY2064" fmla="*/ 5602160 h 6862263"/>
              <a:gd name="connsiteX2065" fmla="*/ 11006761 w 12191999"/>
              <a:gd name="connsiteY2065" fmla="*/ 5604490 h 6862263"/>
              <a:gd name="connsiteX2066" fmla="*/ 11000281 w 12191999"/>
              <a:gd name="connsiteY2066" fmla="*/ 5638404 h 6862263"/>
              <a:gd name="connsiteX2067" fmla="*/ 10971366 w 12191999"/>
              <a:gd name="connsiteY2067" fmla="*/ 5642674 h 6862263"/>
              <a:gd name="connsiteX2068" fmla="*/ 10890580 w 12191999"/>
              <a:gd name="connsiteY2068" fmla="*/ 5626115 h 6862263"/>
              <a:gd name="connsiteX2069" fmla="*/ 11086070 w 12191999"/>
              <a:gd name="connsiteY2069" fmla="*/ 5701426 h 6862263"/>
              <a:gd name="connsiteX2070" fmla="*/ 11048288 w 12191999"/>
              <a:gd name="connsiteY2070" fmla="*/ 5670383 h 6862263"/>
              <a:gd name="connsiteX2071" fmla="*/ 11026900 w 12191999"/>
              <a:gd name="connsiteY2071" fmla="*/ 5631629 h 6862263"/>
              <a:gd name="connsiteX2072" fmla="*/ 11079091 w 12191999"/>
              <a:gd name="connsiteY2072" fmla="*/ 5627179 h 6862263"/>
              <a:gd name="connsiteX2073" fmla="*/ 11295128 w 12191999"/>
              <a:gd name="connsiteY2073" fmla="*/ 5771073 h 6862263"/>
              <a:gd name="connsiteX2074" fmla="*/ 11303564 w 12191999"/>
              <a:gd name="connsiteY2074" fmla="*/ 5877659 h 6862263"/>
              <a:gd name="connsiteX2075" fmla="*/ 11222459 w 12191999"/>
              <a:gd name="connsiteY2075" fmla="*/ 5886375 h 6862263"/>
              <a:gd name="connsiteX2076" fmla="*/ 11191246 w 12191999"/>
              <a:gd name="connsiteY2076" fmla="*/ 5888132 h 6862263"/>
              <a:gd name="connsiteX2077" fmla="*/ 11071318 w 12191999"/>
              <a:gd name="connsiteY2077" fmla="*/ 5874912 h 6862263"/>
              <a:gd name="connsiteX2078" fmla="*/ 10978642 w 12191999"/>
              <a:gd name="connsiteY2078" fmla="*/ 5804361 h 6862263"/>
              <a:gd name="connsiteX2079" fmla="*/ 10945657 w 12191999"/>
              <a:gd name="connsiteY2079" fmla="*/ 5799058 h 6862263"/>
              <a:gd name="connsiteX2080" fmla="*/ 10968618 w 12191999"/>
              <a:gd name="connsiteY2080" fmla="*/ 5824152 h 6862263"/>
              <a:gd name="connsiteX2081" fmla="*/ 10979573 w 12191999"/>
              <a:gd name="connsiteY2081" fmla="*/ 5841253 h 6862263"/>
              <a:gd name="connsiteX2082" fmla="*/ 10956298 w 12191999"/>
              <a:gd name="connsiteY2082" fmla="*/ 5841433 h 6862263"/>
              <a:gd name="connsiteX2083" fmla="*/ 10915085 w 12191999"/>
              <a:gd name="connsiteY2083" fmla="*/ 5750266 h 6862263"/>
              <a:gd name="connsiteX2084" fmla="*/ 10820205 w 12191999"/>
              <a:gd name="connsiteY2084" fmla="*/ 5743927 h 6862263"/>
              <a:gd name="connsiteX2085" fmla="*/ 10687230 w 12191999"/>
              <a:gd name="connsiteY2085" fmla="*/ 5731817 h 6862263"/>
              <a:gd name="connsiteX2086" fmla="*/ 10679294 w 12191999"/>
              <a:gd name="connsiteY2086" fmla="*/ 5733394 h 6862263"/>
              <a:gd name="connsiteX2087" fmla="*/ 10690344 w 12191999"/>
              <a:gd name="connsiteY2087" fmla="*/ 5817212 h 6862263"/>
              <a:gd name="connsiteX2088" fmla="*/ 10712572 w 12191999"/>
              <a:gd name="connsiteY2088" fmla="*/ 5826139 h 6862263"/>
              <a:gd name="connsiteX2089" fmla="*/ 10771427 w 12191999"/>
              <a:gd name="connsiteY2089" fmla="*/ 5921213 h 6862263"/>
              <a:gd name="connsiteX2090" fmla="*/ 10772674 w 12191999"/>
              <a:gd name="connsiteY2090" fmla="*/ 5932831 h 6862263"/>
              <a:gd name="connsiteX2091" fmla="*/ 10734148 w 12191999"/>
              <a:gd name="connsiteY2091" fmla="*/ 5998332 h 6862263"/>
              <a:gd name="connsiteX2092" fmla="*/ 10714417 w 12191999"/>
              <a:gd name="connsiteY2092" fmla="*/ 6012638 h 6862263"/>
              <a:gd name="connsiteX2093" fmla="*/ 10683412 w 12191999"/>
              <a:gd name="connsiteY2093" fmla="*/ 6035119 h 6862263"/>
              <a:gd name="connsiteX2094" fmla="*/ 10682403 w 12191999"/>
              <a:gd name="connsiteY2094" fmla="*/ 6035166 h 6862263"/>
              <a:gd name="connsiteX2095" fmla="*/ 10670776 w 12191999"/>
              <a:gd name="connsiteY2095" fmla="*/ 6032898 h 6862263"/>
              <a:gd name="connsiteX2096" fmla="*/ 10664530 w 12191999"/>
              <a:gd name="connsiteY2096" fmla="*/ 6030940 h 6862263"/>
              <a:gd name="connsiteX2097" fmla="*/ 10617688 w 12191999"/>
              <a:gd name="connsiteY2097" fmla="*/ 6016265 h 6862263"/>
              <a:gd name="connsiteX2098" fmla="*/ 10570846 w 12191999"/>
              <a:gd name="connsiteY2098" fmla="*/ 6001591 h 6862263"/>
              <a:gd name="connsiteX2099" fmla="*/ 10532418 w 12191999"/>
              <a:gd name="connsiteY2099" fmla="*/ 5990069 h 6862263"/>
              <a:gd name="connsiteX2100" fmla="*/ 10516993 w 12191999"/>
              <a:gd name="connsiteY2100" fmla="*/ 5990353 h 6862263"/>
              <a:gd name="connsiteX2101" fmla="*/ 10486421 w 12191999"/>
              <a:gd name="connsiteY2101" fmla="*/ 5981076 h 6862263"/>
              <a:gd name="connsiteX2102" fmla="*/ 10469093 w 12191999"/>
              <a:gd name="connsiteY2102" fmla="*/ 5971079 h 6862263"/>
              <a:gd name="connsiteX2103" fmla="*/ 10432787 w 12191999"/>
              <a:gd name="connsiteY2103" fmla="*/ 5960193 h 6862263"/>
              <a:gd name="connsiteX2104" fmla="*/ 10429992 w 12191999"/>
              <a:gd name="connsiteY2104" fmla="*/ 5958388 h 6862263"/>
              <a:gd name="connsiteX2105" fmla="*/ 10442809 w 12191999"/>
              <a:gd name="connsiteY2105" fmla="*/ 5961477 h 6862263"/>
              <a:gd name="connsiteX2106" fmla="*/ 10446259 w 12191999"/>
              <a:gd name="connsiteY2106" fmla="*/ 5961627 h 6862263"/>
              <a:gd name="connsiteX2107" fmla="*/ 10443790 w 12191999"/>
              <a:gd name="connsiteY2107" fmla="*/ 5958996 h 6862263"/>
              <a:gd name="connsiteX2108" fmla="*/ 10435076 w 12191999"/>
              <a:gd name="connsiteY2108" fmla="*/ 5954408 h 6862263"/>
              <a:gd name="connsiteX2109" fmla="*/ 10382640 w 12191999"/>
              <a:gd name="connsiteY2109" fmla="*/ 5936122 h 6862263"/>
              <a:gd name="connsiteX2110" fmla="*/ 10358964 w 12191999"/>
              <a:gd name="connsiteY2110" fmla="*/ 5928705 h 6862263"/>
              <a:gd name="connsiteX2111" fmla="*/ 10348176 w 12191999"/>
              <a:gd name="connsiteY2111" fmla="*/ 5933000 h 6862263"/>
              <a:gd name="connsiteX2112" fmla="*/ 10335459 w 12191999"/>
              <a:gd name="connsiteY2112" fmla="*/ 5928519 h 6862263"/>
              <a:gd name="connsiteX2113" fmla="*/ 10322738 w 12191999"/>
              <a:gd name="connsiteY2113" fmla="*/ 5917355 h 6862263"/>
              <a:gd name="connsiteX2114" fmla="*/ 10210888 w 12191999"/>
              <a:gd name="connsiteY2114" fmla="*/ 5882312 h 6862263"/>
              <a:gd name="connsiteX2115" fmla="*/ 10169129 w 12191999"/>
              <a:gd name="connsiteY2115" fmla="*/ 5863656 h 6862263"/>
              <a:gd name="connsiteX2116" fmla="*/ 10182603 w 12191999"/>
              <a:gd name="connsiteY2116" fmla="*/ 5865089 h 6862263"/>
              <a:gd name="connsiteX2117" fmla="*/ 10212522 w 12191999"/>
              <a:gd name="connsiteY2117" fmla="*/ 5878179 h 6862263"/>
              <a:gd name="connsiteX2118" fmla="*/ 10221563 w 12191999"/>
              <a:gd name="connsiteY2118" fmla="*/ 5881940 h 6862263"/>
              <a:gd name="connsiteX2119" fmla="*/ 10253117 w 12191999"/>
              <a:gd name="connsiteY2119" fmla="*/ 5890897 h 6862263"/>
              <a:gd name="connsiteX2120" fmla="*/ 10307188 w 12191999"/>
              <a:gd name="connsiteY2120" fmla="*/ 5905050 h 6862263"/>
              <a:gd name="connsiteX2121" fmla="*/ 10309231 w 12191999"/>
              <a:gd name="connsiteY2121" fmla="*/ 5905501 h 6862263"/>
              <a:gd name="connsiteX2122" fmla="*/ 10292033 w 12191999"/>
              <a:gd name="connsiteY2122" fmla="*/ 5890408 h 6862263"/>
              <a:gd name="connsiteX2123" fmla="*/ 10263654 w 12191999"/>
              <a:gd name="connsiteY2123" fmla="*/ 5882007 h 6862263"/>
              <a:gd name="connsiteX2124" fmla="*/ 10216773 w 12191999"/>
              <a:gd name="connsiteY2124" fmla="*/ 5867433 h 6862263"/>
              <a:gd name="connsiteX2125" fmla="*/ 10188012 w 12191999"/>
              <a:gd name="connsiteY2125" fmla="*/ 5860281 h 6862263"/>
              <a:gd name="connsiteX2126" fmla="*/ 10156786 w 12191999"/>
              <a:gd name="connsiteY2126" fmla="*/ 5850498 h 6862263"/>
              <a:gd name="connsiteX2127" fmla="*/ 10107148 w 12191999"/>
              <a:gd name="connsiteY2127" fmla="*/ 5834017 h 6862263"/>
              <a:gd name="connsiteX2128" fmla="*/ 10094656 w 12191999"/>
              <a:gd name="connsiteY2128" fmla="*/ 5830105 h 6862263"/>
              <a:gd name="connsiteX2129" fmla="*/ 10084961 w 12191999"/>
              <a:gd name="connsiteY2129" fmla="*/ 5827996 h 6862263"/>
              <a:gd name="connsiteX2130" fmla="*/ 10090224 w 12191999"/>
              <a:gd name="connsiteY2130" fmla="*/ 5832432 h 6862263"/>
              <a:gd name="connsiteX2131" fmla="*/ 10120145 w 12191999"/>
              <a:gd name="connsiteY2131" fmla="*/ 5845523 h 6862263"/>
              <a:gd name="connsiteX2132" fmla="*/ 10131656 w 12191999"/>
              <a:gd name="connsiteY2132" fmla="*/ 5851915 h 6862263"/>
              <a:gd name="connsiteX2133" fmla="*/ 10083506 w 12191999"/>
              <a:gd name="connsiteY2133" fmla="*/ 5840546 h 6862263"/>
              <a:gd name="connsiteX2134" fmla="*/ 10047846 w 12191999"/>
              <a:gd name="connsiteY2134" fmla="*/ 5833090 h 6862263"/>
              <a:gd name="connsiteX2135" fmla="*/ 10040294 w 12191999"/>
              <a:gd name="connsiteY2135" fmla="*/ 5834439 h 6862263"/>
              <a:gd name="connsiteX2136" fmla="*/ 10052457 w 12191999"/>
              <a:gd name="connsiteY2136" fmla="*/ 5839178 h 6862263"/>
              <a:gd name="connsiteX2137" fmla="*/ 10114914 w 12191999"/>
              <a:gd name="connsiteY2137" fmla="*/ 5858747 h 6862263"/>
              <a:gd name="connsiteX2138" fmla="*/ 10221272 w 12191999"/>
              <a:gd name="connsiteY2138" fmla="*/ 5900428 h 6862263"/>
              <a:gd name="connsiteX2139" fmla="*/ 10260886 w 12191999"/>
              <a:gd name="connsiteY2139" fmla="*/ 5915626 h 6862263"/>
              <a:gd name="connsiteX2140" fmla="*/ 10304932 w 12191999"/>
              <a:gd name="connsiteY2140" fmla="*/ 5928498 h 6862263"/>
              <a:gd name="connsiteX2141" fmla="*/ 10352756 w 12191999"/>
              <a:gd name="connsiteY2141" fmla="*/ 5940693 h 6862263"/>
              <a:gd name="connsiteX2142" fmla="*/ 10427050 w 12191999"/>
              <a:gd name="connsiteY2142" fmla="*/ 5965828 h 6862263"/>
              <a:gd name="connsiteX2143" fmla="*/ 10436418 w 12191999"/>
              <a:gd name="connsiteY2143" fmla="*/ 5968764 h 6862263"/>
              <a:gd name="connsiteX2144" fmla="*/ 10511693 w 12191999"/>
              <a:gd name="connsiteY2144" fmla="*/ 5991418 h 6862263"/>
              <a:gd name="connsiteX2145" fmla="*/ 10592886 w 12191999"/>
              <a:gd name="connsiteY2145" fmla="*/ 6016855 h 6862263"/>
              <a:gd name="connsiteX2146" fmla="*/ 10652954 w 12191999"/>
              <a:gd name="connsiteY2146" fmla="*/ 6036530 h 6862263"/>
              <a:gd name="connsiteX2147" fmla="*/ 10645742 w 12191999"/>
              <a:gd name="connsiteY2147" fmla="*/ 6036864 h 6862263"/>
              <a:gd name="connsiteX2148" fmla="*/ 10608465 w 12191999"/>
              <a:gd name="connsiteY2148" fmla="*/ 6035193 h 6862263"/>
              <a:gd name="connsiteX2149" fmla="*/ 10502748 w 12191999"/>
              <a:gd name="connsiteY2149" fmla="*/ 6017413 h 6862263"/>
              <a:gd name="connsiteX2150" fmla="*/ 10476576 w 12191999"/>
              <a:gd name="connsiteY2150" fmla="*/ 6009213 h 6862263"/>
              <a:gd name="connsiteX2151" fmla="*/ 10488697 w 12191999"/>
              <a:gd name="connsiteY2151" fmla="*/ 6015320 h 6862263"/>
              <a:gd name="connsiteX2152" fmla="*/ 10387905 w 12191999"/>
              <a:gd name="connsiteY2152" fmla="*/ 6001018 h 6862263"/>
              <a:gd name="connsiteX2153" fmla="*/ 10282568 w 12191999"/>
              <a:gd name="connsiteY2153" fmla="*/ 5982315 h 6862263"/>
              <a:gd name="connsiteX2154" fmla="*/ 10271190 w 12191999"/>
              <a:gd name="connsiteY2154" fmla="*/ 5978309 h 6862263"/>
              <a:gd name="connsiteX2155" fmla="*/ 10259025 w 12191999"/>
              <a:gd name="connsiteY2155" fmla="*/ 5973568 h 6862263"/>
              <a:gd name="connsiteX2156" fmla="*/ 10249657 w 12191999"/>
              <a:gd name="connsiteY2156" fmla="*/ 5970634 h 6862263"/>
              <a:gd name="connsiteX2157" fmla="*/ 10199366 w 12191999"/>
              <a:gd name="connsiteY2157" fmla="*/ 5955806 h 6862263"/>
              <a:gd name="connsiteX2158" fmla="*/ 10194936 w 12191999"/>
              <a:gd name="connsiteY2158" fmla="*/ 5958134 h 6862263"/>
              <a:gd name="connsiteX2159" fmla="*/ 10189344 w 12191999"/>
              <a:gd name="connsiteY2159" fmla="*/ 5954524 h 6862263"/>
              <a:gd name="connsiteX2160" fmla="*/ 10170607 w 12191999"/>
              <a:gd name="connsiteY2160" fmla="*/ 5948655 h 6862263"/>
              <a:gd name="connsiteX2161" fmla="*/ 10170733 w 12191999"/>
              <a:gd name="connsiteY2161" fmla="*/ 5950552 h 6862263"/>
              <a:gd name="connsiteX2162" fmla="*/ 10167782 w 12191999"/>
              <a:gd name="connsiteY2162" fmla="*/ 5950829 h 6862263"/>
              <a:gd name="connsiteX2163" fmla="*/ 10164756 w 12191999"/>
              <a:gd name="connsiteY2163" fmla="*/ 5950065 h 6862263"/>
              <a:gd name="connsiteX2164" fmla="*/ 10160585 w 12191999"/>
              <a:gd name="connsiteY2164" fmla="*/ 5947372 h 6862263"/>
              <a:gd name="connsiteX2165" fmla="*/ 10144970 w 12191999"/>
              <a:gd name="connsiteY2165" fmla="*/ 5942481 h 6862263"/>
              <a:gd name="connsiteX2166" fmla="*/ 10137744 w 12191999"/>
              <a:gd name="connsiteY2166" fmla="*/ 5943003 h 6862263"/>
              <a:gd name="connsiteX2167" fmla="*/ 10125580 w 12191999"/>
              <a:gd name="connsiteY2167" fmla="*/ 5938263 h 6862263"/>
              <a:gd name="connsiteX2168" fmla="*/ 10113137 w 12191999"/>
              <a:gd name="connsiteY2168" fmla="*/ 5934886 h 6862263"/>
              <a:gd name="connsiteX2169" fmla="*/ 10136190 w 12191999"/>
              <a:gd name="connsiteY2169" fmla="*/ 5950240 h 6862263"/>
              <a:gd name="connsiteX2170" fmla="*/ 10141278 w 12191999"/>
              <a:gd name="connsiteY2170" fmla="*/ 6012316 h 6862263"/>
              <a:gd name="connsiteX2171" fmla="*/ 10142588 w 12191999"/>
              <a:gd name="connsiteY2171" fmla="*/ 6024519 h 6862263"/>
              <a:gd name="connsiteX2172" fmla="*/ 10153115 w 12191999"/>
              <a:gd name="connsiteY2172" fmla="*/ 6051413 h 6862263"/>
              <a:gd name="connsiteX2173" fmla="*/ 10151081 w 12191999"/>
              <a:gd name="connsiteY2173" fmla="*/ 6066607 h 6862263"/>
              <a:gd name="connsiteX2174" fmla="*/ 10159606 w 12191999"/>
              <a:gd name="connsiteY2174" fmla="*/ 6068527 h 6862263"/>
              <a:gd name="connsiteX2175" fmla="*/ 10187765 w 12191999"/>
              <a:gd name="connsiteY2175" fmla="*/ 6073866 h 6862263"/>
              <a:gd name="connsiteX2176" fmla="*/ 10191765 w 12191999"/>
              <a:gd name="connsiteY2176" fmla="*/ 6074072 h 6862263"/>
              <a:gd name="connsiteX2177" fmla="*/ 10202419 w 12191999"/>
              <a:gd name="connsiteY2177" fmla="*/ 6083332 h 6862263"/>
              <a:gd name="connsiteX2178" fmla="*/ 10207626 w 12191999"/>
              <a:gd name="connsiteY2178" fmla="*/ 6150516 h 6862263"/>
              <a:gd name="connsiteX2179" fmla="*/ 10066807 w 12191999"/>
              <a:gd name="connsiteY2179" fmla="*/ 6206702 h 6862263"/>
              <a:gd name="connsiteX2180" fmla="*/ 9924440 w 12191999"/>
              <a:gd name="connsiteY2180" fmla="*/ 6163834 h 6862263"/>
              <a:gd name="connsiteX2181" fmla="*/ 9889161 w 12191999"/>
              <a:gd name="connsiteY2181" fmla="*/ 6156019 h 6862263"/>
              <a:gd name="connsiteX2182" fmla="*/ 9754615 w 12191999"/>
              <a:gd name="connsiteY2182" fmla="*/ 6157570 h 6862263"/>
              <a:gd name="connsiteX2183" fmla="*/ 9425305 w 12191999"/>
              <a:gd name="connsiteY2183" fmla="*/ 6099977 h 6862263"/>
              <a:gd name="connsiteX2184" fmla="*/ 9423011 w 12191999"/>
              <a:gd name="connsiteY2184" fmla="*/ 6097469 h 6862263"/>
              <a:gd name="connsiteX2185" fmla="*/ 9363517 w 12191999"/>
              <a:gd name="connsiteY2185" fmla="*/ 6112430 h 6862263"/>
              <a:gd name="connsiteX2186" fmla="*/ 9361195 w 12191999"/>
              <a:gd name="connsiteY2186" fmla="*/ 6119631 h 6862263"/>
              <a:gd name="connsiteX2187" fmla="*/ 9381302 w 12191999"/>
              <a:gd name="connsiteY2187" fmla="*/ 6124677 h 6862263"/>
              <a:gd name="connsiteX2188" fmla="*/ 9413760 w 12191999"/>
              <a:gd name="connsiteY2188" fmla="*/ 6135821 h 6862263"/>
              <a:gd name="connsiteX2189" fmla="*/ 9467119 w 12191999"/>
              <a:gd name="connsiteY2189" fmla="*/ 6159370 h 6862263"/>
              <a:gd name="connsiteX2190" fmla="*/ 9528220 w 12191999"/>
              <a:gd name="connsiteY2190" fmla="*/ 6172657 h 6862263"/>
              <a:gd name="connsiteX2191" fmla="*/ 9532421 w 12191999"/>
              <a:gd name="connsiteY2191" fmla="*/ 6172874 h 6862263"/>
              <a:gd name="connsiteX2192" fmla="*/ 9543612 w 12191999"/>
              <a:gd name="connsiteY2192" fmla="*/ 6182600 h 6862263"/>
              <a:gd name="connsiteX2193" fmla="*/ 9549081 w 12191999"/>
              <a:gd name="connsiteY2193" fmla="*/ 6253168 h 6862263"/>
              <a:gd name="connsiteX2194" fmla="*/ 9401170 w 12191999"/>
              <a:gd name="connsiteY2194" fmla="*/ 6312184 h 6862263"/>
              <a:gd name="connsiteX2195" fmla="*/ 9251632 w 12191999"/>
              <a:gd name="connsiteY2195" fmla="*/ 6267157 h 6862263"/>
              <a:gd name="connsiteX2196" fmla="*/ 9232612 w 12191999"/>
              <a:gd name="connsiteY2196" fmla="*/ 6258477 h 6862263"/>
              <a:gd name="connsiteX2197" fmla="*/ 9232143 w 12191999"/>
              <a:gd name="connsiteY2197" fmla="*/ 6258489 h 6862263"/>
              <a:gd name="connsiteX2198" fmla="*/ 9212089 w 12191999"/>
              <a:gd name="connsiteY2198" fmla="*/ 6277529 h 6862263"/>
              <a:gd name="connsiteX2199" fmla="*/ 9212748 w 12191999"/>
              <a:gd name="connsiteY2199" fmla="*/ 6308358 h 6862263"/>
              <a:gd name="connsiteX2200" fmla="*/ 9183720 w 12191999"/>
              <a:gd name="connsiteY2200" fmla="*/ 6358622 h 6862263"/>
              <a:gd name="connsiteX2201" fmla="*/ 8979436 w 12191999"/>
              <a:gd name="connsiteY2201" fmla="*/ 6427432 h 6862263"/>
              <a:gd name="connsiteX2202" fmla="*/ 8954388 w 12191999"/>
              <a:gd name="connsiteY2202" fmla="*/ 6420551 h 6862263"/>
              <a:gd name="connsiteX2203" fmla="*/ 9050949 w 12191999"/>
              <a:gd name="connsiteY2203" fmla="*/ 6367236 h 6862263"/>
              <a:gd name="connsiteX2204" fmla="*/ 9115892 w 12191999"/>
              <a:gd name="connsiteY2204" fmla="*/ 6274233 h 6862263"/>
              <a:gd name="connsiteX2205" fmla="*/ 9121286 w 12191999"/>
              <a:gd name="connsiteY2205" fmla="*/ 6269538 h 6862263"/>
              <a:gd name="connsiteX2206" fmla="*/ 9109071 w 12191999"/>
              <a:gd name="connsiteY2206" fmla="*/ 6267011 h 6862263"/>
              <a:gd name="connsiteX2207" fmla="*/ 9073254 w 12191999"/>
              <a:gd name="connsiteY2207" fmla="*/ 6260578 h 6862263"/>
              <a:gd name="connsiteX2208" fmla="*/ 8984595 w 12191999"/>
              <a:gd name="connsiteY2208" fmla="*/ 6253410 h 6862263"/>
              <a:gd name="connsiteX2209" fmla="*/ 8924873 w 12191999"/>
              <a:gd name="connsiteY2209" fmla="*/ 6247356 h 6862263"/>
              <a:gd name="connsiteX2210" fmla="*/ 8899510 w 12191999"/>
              <a:gd name="connsiteY2210" fmla="*/ 6268332 h 6862263"/>
              <a:gd name="connsiteX2211" fmla="*/ 8753989 w 12191999"/>
              <a:gd name="connsiteY2211" fmla="*/ 6365495 h 6862263"/>
              <a:gd name="connsiteX2212" fmla="*/ 8545839 w 12191999"/>
              <a:gd name="connsiteY2212" fmla="*/ 6445457 h 6862263"/>
              <a:gd name="connsiteX2213" fmla="*/ 8512282 w 12191999"/>
              <a:gd name="connsiteY2213" fmla="*/ 6459221 h 6862263"/>
              <a:gd name="connsiteX2214" fmla="*/ 8504916 w 12191999"/>
              <a:gd name="connsiteY2214" fmla="*/ 6455059 h 6862263"/>
              <a:gd name="connsiteX2215" fmla="*/ 8473606 w 12191999"/>
              <a:gd name="connsiteY2215" fmla="*/ 6471756 h 6862263"/>
              <a:gd name="connsiteX2216" fmla="*/ 8419831 w 12191999"/>
              <a:gd name="connsiteY2216" fmla="*/ 6488595 h 6862263"/>
              <a:gd name="connsiteX2217" fmla="*/ 8415888 w 12191999"/>
              <a:gd name="connsiteY2217" fmla="*/ 6491024 h 6862263"/>
              <a:gd name="connsiteX2218" fmla="*/ 8055847 w 12191999"/>
              <a:gd name="connsiteY2218" fmla="*/ 6617069 h 6862263"/>
              <a:gd name="connsiteX2219" fmla="*/ 8219329 w 12191999"/>
              <a:gd name="connsiteY2219" fmla="*/ 6498537 h 6862263"/>
              <a:gd name="connsiteX2220" fmla="*/ 8371014 w 12191999"/>
              <a:gd name="connsiteY2220" fmla="*/ 6392731 h 6862263"/>
              <a:gd name="connsiteX2221" fmla="*/ 8344190 w 12191999"/>
              <a:gd name="connsiteY2221" fmla="*/ 6378785 h 6862263"/>
              <a:gd name="connsiteX2222" fmla="*/ 8367261 w 12191999"/>
              <a:gd name="connsiteY2222" fmla="*/ 6357883 h 6862263"/>
              <a:gd name="connsiteX2223" fmla="*/ 8412564 w 12191999"/>
              <a:gd name="connsiteY2223" fmla="*/ 6345907 h 6862263"/>
              <a:gd name="connsiteX2224" fmla="*/ 8449999 w 12191999"/>
              <a:gd name="connsiteY2224" fmla="*/ 6320524 h 6862263"/>
              <a:gd name="connsiteX2225" fmla="*/ 8455653 w 12191999"/>
              <a:gd name="connsiteY2225" fmla="*/ 6303829 h 6862263"/>
              <a:gd name="connsiteX2226" fmla="*/ 8454778 w 12191999"/>
              <a:gd name="connsiteY2226" fmla="*/ 6302158 h 6862263"/>
              <a:gd name="connsiteX2227" fmla="*/ 8380380 w 12191999"/>
              <a:gd name="connsiteY2227" fmla="*/ 6328023 h 6862263"/>
              <a:gd name="connsiteX2228" fmla="*/ 8301297 w 12191999"/>
              <a:gd name="connsiteY2228" fmla="*/ 6347275 h 6862263"/>
              <a:gd name="connsiteX2229" fmla="*/ 8309337 w 12191999"/>
              <a:gd name="connsiteY2229" fmla="*/ 6327878 h 6862263"/>
              <a:gd name="connsiteX2230" fmla="*/ 8318589 w 12191999"/>
              <a:gd name="connsiteY2230" fmla="*/ 6323798 h 6862263"/>
              <a:gd name="connsiteX2231" fmla="*/ 8308274 w 12191999"/>
              <a:gd name="connsiteY2231" fmla="*/ 6323148 h 6862263"/>
              <a:gd name="connsiteX2232" fmla="*/ 8280836 w 12191999"/>
              <a:gd name="connsiteY2232" fmla="*/ 6322648 h 6862263"/>
              <a:gd name="connsiteX2233" fmla="*/ 8253543 w 12191999"/>
              <a:gd name="connsiteY2233" fmla="*/ 6325861 h 6862263"/>
              <a:gd name="connsiteX2234" fmla="*/ 8242121 w 12191999"/>
              <a:gd name="connsiteY2234" fmla="*/ 6330234 h 6862263"/>
              <a:gd name="connsiteX2235" fmla="*/ 8224202 w 12191999"/>
              <a:gd name="connsiteY2235" fmla="*/ 6348271 h 6862263"/>
              <a:gd name="connsiteX2236" fmla="*/ 8214326 w 12191999"/>
              <a:gd name="connsiteY2236" fmla="*/ 6352690 h 6862263"/>
              <a:gd name="connsiteX2237" fmla="*/ 8204444 w 12191999"/>
              <a:gd name="connsiteY2237" fmla="*/ 6352635 h 6862263"/>
              <a:gd name="connsiteX2238" fmla="*/ 8175083 w 12191999"/>
              <a:gd name="connsiteY2238" fmla="*/ 6376918 h 6862263"/>
              <a:gd name="connsiteX2239" fmla="*/ 8022232 w 12191999"/>
              <a:gd name="connsiteY2239" fmla="*/ 6478975 h 6862263"/>
              <a:gd name="connsiteX2240" fmla="*/ 7803599 w 12191999"/>
              <a:gd name="connsiteY2240" fmla="*/ 6562964 h 6862263"/>
              <a:gd name="connsiteX2241" fmla="*/ 7756564 w 12191999"/>
              <a:gd name="connsiteY2241" fmla="*/ 6570760 h 6862263"/>
              <a:gd name="connsiteX2242" fmla="*/ 7774111 w 12191999"/>
              <a:gd name="connsiteY2242" fmla="*/ 6536116 h 6862263"/>
              <a:gd name="connsiteX2243" fmla="*/ 7288928 w 12191999"/>
              <a:gd name="connsiteY2243" fmla="*/ 6743219 h 6862263"/>
              <a:gd name="connsiteX2244" fmla="*/ 7460644 w 12191999"/>
              <a:gd name="connsiteY2244" fmla="*/ 6618718 h 6862263"/>
              <a:gd name="connsiteX2245" fmla="*/ 7593612 w 12191999"/>
              <a:gd name="connsiteY2245" fmla="*/ 6528269 h 6862263"/>
              <a:gd name="connsiteX2246" fmla="*/ 7601889 w 12191999"/>
              <a:gd name="connsiteY2246" fmla="*/ 6521773 h 6862263"/>
              <a:gd name="connsiteX2247" fmla="*/ 7593362 w 12191999"/>
              <a:gd name="connsiteY2247" fmla="*/ 6523573 h 6862263"/>
              <a:gd name="connsiteX2248" fmla="*/ 7507572 w 12191999"/>
              <a:gd name="connsiteY2248" fmla="*/ 6552856 h 6862263"/>
              <a:gd name="connsiteX2249" fmla="*/ 7384145 w 12191999"/>
              <a:gd name="connsiteY2249" fmla="*/ 6578708 h 6862263"/>
              <a:gd name="connsiteX2250" fmla="*/ 7194722 w 12191999"/>
              <a:gd name="connsiteY2250" fmla="*/ 6571400 h 6862263"/>
              <a:gd name="connsiteX2251" fmla="*/ 7140649 w 12191999"/>
              <a:gd name="connsiteY2251" fmla="*/ 6574157 h 6862263"/>
              <a:gd name="connsiteX2252" fmla="*/ 7130042 w 12191999"/>
              <a:gd name="connsiteY2252" fmla="*/ 6571333 h 6862263"/>
              <a:gd name="connsiteX2253" fmla="*/ 7130042 w 12191999"/>
              <a:gd name="connsiteY2253" fmla="*/ 6556714 h 6862263"/>
              <a:gd name="connsiteX2254" fmla="*/ 7033910 w 12191999"/>
              <a:gd name="connsiteY2254" fmla="*/ 6581114 h 6862263"/>
              <a:gd name="connsiteX2255" fmla="*/ 6984460 w 12191999"/>
              <a:gd name="connsiteY2255" fmla="*/ 6590408 h 6862263"/>
              <a:gd name="connsiteX2256" fmla="*/ 6984460 w 12191999"/>
              <a:gd name="connsiteY2256" fmla="*/ 6666483 h 6862263"/>
              <a:gd name="connsiteX2257" fmla="*/ 6960694 w 12191999"/>
              <a:gd name="connsiteY2257" fmla="*/ 6662773 h 6862263"/>
              <a:gd name="connsiteX2258" fmla="*/ 6935636 w 12191999"/>
              <a:gd name="connsiteY2258" fmla="*/ 6660366 h 6862263"/>
              <a:gd name="connsiteX2259" fmla="*/ 6813683 w 12191999"/>
              <a:gd name="connsiteY2259" fmla="*/ 6646445 h 6862263"/>
              <a:gd name="connsiteX2260" fmla="*/ 6802423 w 12191999"/>
              <a:gd name="connsiteY2260" fmla="*/ 6645188 h 6862263"/>
              <a:gd name="connsiteX2261" fmla="*/ 6755900 w 12191999"/>
              <a:gd name="connsiteY2261" fmla="*/ 6656306 h 6862263"/>
              <a:gd name="connsiteX2262" fmla="*/ 6713040 w 12191999"/>
              <a:gd name="connsiteY2262" fmla="*/ 6675772 h 6862263"/>
              <a:gd name="connsiteX2263" fmla="*/ 6583397 w 12191999"/>
              <a:gd name="connsiteY2263" fmla="*/ 6702926 h 6862263"/>
              <a:gd name="connsiteX2264" fmla="*/ 6483265 w 12191999"/>
              <a:gd name="connsiteY2264" fmla="*/ 6693242 h 6862263"/>
              <a:gd name="connsiteX2265" fmla="*/ 6440082 w 12191999"/>
              <a:gd name="connsiteY2265" fmla="*/ 6691216 h 6862263"/>
              <a:gd name="connsiteX2266" fmla="*/ 6442455 w 12191999"/>
              <a:gd name="connsiteY2266" fmla="*/ 6692555 h 6862263"/>
              <a:gd name="connsiteX2267" fmla="*/ 6589691 w 12191999"/>
              <a:gd name="connsiteY2267" fmla="*/ 6763301 h 6862263"/>
              <a:gd name="connsiteX2268" fmla="*/ 6781186 w 12191999"/>
              <a:gd name="connsiteY2268" fmla="*/ 6862263 h 6862263"/>
              <a:gd name="connsiteX2269" fmla="*/ 6384397 w 12191999"/>
              <a:gd name="connsiteY2269" fmla="*/ 6784363 h 6862263"/>
              <a:gd name="connsiteX2270" fmla="*/ 6352015 w 12191999"/>
              <a:gd name="connsiteY2270" fmla="*/ 6770512 h 6862263"/>
              <a:gd name="connsiteX2271" fmla="*/ 6327474 w 12191999"/>
              <a:gd name="connsiteY2271" fmla="*/ 6777928 h 6862263"/>
              <a:gd name="connsiteX2272" fmla="*/ 6253546 w 12191999"/>
              <a:gd name="connsiteY2272" fmla="*/ 6774957 h 6862263"/>
              <a:gd name="connsiteX2273" fmla="*/ 6054399 w 12191999"/>
              <a:gd name="connsiteY2273" fmla="*/ 6776282 h 6862263"/>
              <a:gd name="connsiteX2274" fmla="*/ 5925943 w 12191999"/>
              <a:gd name="connsiteY2274" fmla="*/ 6745009 h 6862263"/>
              <a:gd name="connsiteX2275" fmla="*/ 5789226 w 12191999"/>
              <a:gd name="connsiteY2275" fmla="*/ 6699651 h 6862263"/>
              <a:gd name="connsiteX2276" fmla="*/ 5753316 w 12191999"/>
              <a:gd name="connsiteY2276" fmla="*/ 6685701 h 6862263"/>
              <a:gd name="connsiteX2277" fmla="*/ 5740917 w 12191999"/>
              <a:gd name="connsiteY2277" fmla="*/ 6689240 h 6862263"/>
              <a:gd name="connsiteX2278" fmla="*/ 5674467 w 12191999"/>
              <a:gd name="connsiteY2278" fmla="*/ 6699915 h 6862263"/>
              <a:gd name="connsiteX2279" fmla="*/ 5650971 w 12191999"/>
              <a:gd name="connsiteY2279" fmla="*/ 6697410 h 6862263"/>
              <a:gd name="connsiteX2280" fmla="*/ 5659731 w 12191999"/>
              <a:gd name="connsiteY2280" fmla="*/ 6706806 h 6862263"/>
              <a:gd name="connsiteX2281" fmla="*/ 5702728 w 12191999"/>
              <a:gd name="connsiteY2281" fmla="*/ 6749174 h 6862263"/>
              <a:gd name="connsiteX2282" fmla="*/ 5812752 w 12191999"/>
              <a:gd name="connsiteY2282" fmla="*/ 6790309 h 6862263"/>
              <a:gd name="connsiteX2283" fmla="*/ 5788037 w 12191999"/>
              <a:gd name="connsiteY2283" fmla="*/ 6801123 h 6862263"/>
              <a:gd name="connsiteX2284" fmla="*/ 5563403 w 12191999"/>
              <a:gd name="connsiteY2284" fmla="*/ 6759732 h 6862263"/>
              <a:gd name="connsiteX2285" fmla="*/ 5524002 w 12191999"/>
              <a:gd name="connsiteY2285" fmla="*/ 6711849 h 6862263"/>
              <a:gd name="connsiteX2286" fmla="*/ 5518988 w 12191999"/>
              <a:gd name="connsiteY2286" fmla="*/ 6679773 h 6862263"/>
              <a:gd name="connsiteX2287" fmla="*/ 5507189 w 12191999"/>
              <a:gd name="connsiteY2287" fmla="*/ 6671620 h 6862263"/>
              <a:gd name="connsiteX2288" fmla="*/ 5462911 w 12191999"/>
              <a:gd name="connsiteY2288" fmla="*/ 6670407 h 6862263"/>
              <a:gd name="connsiteX2289" fmla="*/ 5413996 w 12191999"/>
              <a:gd name="connsiteY2289" fmla="*/ 6662773 h 6862263"/>
              <a:gd name="connsiteX2290" fmla="*/ 5388938 w 12191999"/>
              <a:gd name="connsiteY2290" fmla="*/ 6660366 h 6862263"/>
              <a:gd name="connsiteX2291" fmla="*/ 5266985 w 12191999"/>
              <a:gd name="connsiteY2291" fmla="*/ 6646445 h 6862263"/>
              <a:gd name="connsiteX2292" fmla="*/ 5136578 w 12191999"/>
              <a:gd name="connsiteY2292" fmla="*/ 6620704 h 6862263"/>
              <a:gd name="connsiteX2293" fmla="*/ 5117861 w 12191999"/>
              <a:gd name="connsiteY2293" fmla="*/ 6627160 h 6862263"/>
              <a:gd name="connsiteX2294" fmla="*/ 5084353 w 12191999"/>
              <a:gd name="connsiteY2294" fmla="*/ 6612935 h 6862263"/>
              <a:gd name="connsiteX2295" fmla="*/ 5089479 w 12191999"/>
              <a:gd name="connsiteY2295" fmla="*/ 6598222 h 6862263"/>
              <a:gd name="connsiteX2296" fmla="*/ 4934018 w 12191999"/>
              <a:gd name="connsiteY2296" fmla="*/ 6634974 h 6862263"/>
              <a:gd name="connsiteX2297" fmla="*/ 4899777 w 12191999"/>
              <a:gd name="connsiteY2297" fmla="*/ 6646334 h 6862263"/>
              <a:gd name="connsiteX2298" fmla="*/ 4887993 w 12191999"/>
              <a:gd name="connsiteY2298" fmla="*/ 6650597 h 6862263"/>
              <a:gd name="connsiteX2299" fmla="*/ 4891333 w 12191999"/>
              <a:gd name="connsiteY2299" fmla="*/ 6657405 h 6862263"/>
              <a:gd name="connsiteX2300" fmla="*/ 4866085 w 12191999"/>
              <a:gd name="connsiteY2300" fmla="*/ 6675809 h 6862263"/>
              <a:gd name="connsiteX2301" fmla="*/ 5042992 w 12191999"/>
              <a:gd name="connsiteY2301" fmla="*/ 6763301 h 6862263"/>
              <a:gd name="connsiteX2302" fmla="*/ 5234487 w 12191999"/>
              <a:gd name="connsiteY2302" fmla="*/ 6862263 h 6862263"/>
              <a:gd name="connsiteX2303" fmla="*/ 4718869 w 12191999"/>
              <a:gd name="connsiteY2303" fmla="*/ 6725533 h 6862263"/>
              <a:gd name="connsiteX2304" fmla="*/ 4742296 w 12191999"/>
              <a:gd name="connsiteY2304" fmla="*/ 6757296 h 6862263"/>
              <a:gd name="connsiteX2305" fmla="*/ 4694472 w 12191999"/>
              <a:gd name="connsiteY2305" fmla="*/ 6756169 h 6862263"/>
              <a:gd name="connsiteX2306" fmla="*/ 4639267 w 12191999"/>
              <a:gd name="connsiteY2306" fmla="*/ 6736425 h 6862263"/>
              <a:gd name="connsiteX2307" fmla="*/ 4618374 w 12191999"/>
              <a:gd name="connsiteY2307" fmla="*/ 6731868 h 6862263"/>
              <a:gd name="connsiteX2308" fmla="*/ 4576727 w 12191999"/>
              <a:gd name="connsiteY2308" fmla="*/ 6736461 h 6862263"/>
              <a:gd name="connsiteX2309" fmla="*/ 4477702 w 12191999"/>
              <a:gd name="connsiteY2309" fmla="*/ 6714848 h 6862263"/>
              <a:gd name="connsiteX2310" fmla="*/ 4470548 w 12191999"/>
              <a:gd name="connsiteY2310" fmla="*/ 6704934 h 6862263"/>
              <a:gd name="connsiteX2311" fmla="*/ 4463763 w 12191999"/>
              <a:gd name="connsiteY2311" fmla="*/ 6703778 h 6862263"/>
              <a:gd name="connsiteX2312" fmla="*/ 4294848 w 12191999"/>
              <a:gd name="connsiteY2312" fmla="*/ 6624345 h 6862263"/>
              <a:gd name="connsiteX2313" fmla="*/ 4208846 w 12191999"/>
              <a:gd name="connsiteY2313" fmla="*/ 6584875 h 6862263"/>
              <a:gd name="connsiteX2314" fmla="*/ 4179269 w 12191999"/>
              <a:gd name="connsiteY2314" fmla="*/ 6585563 h 6862263"/>
              <a:gd name="connsiteX2315" fmla="*/ 4146217 w 12191999"/>
              <a:gd name="connsiteY2315" fmla="*/ 6595173 h 6862263"/>
              <a:gd name="connsiteX2316" fmla="*/ 4157662 w 12191999"/>
              <a:gd name="connsiteY2316" fmla="*/ 6587058 h 6862263"/>
              <a:gd name="connsiteX2317" fmla="*/ 4132026 w 12191999"/>
              <a:gd name="connsiteY2317" fmla="*/ 6599407 h 6862263"/>
              <a:gd name="connsiteX2318" fmla="*/ 4025645 w 12191999"/>
              <a:gd name="connsiteY2318" fmla="*/ 6633373 h 6862263"/>
              <a:gd name="connsiteX2319" fmla="*/ 4013855 w 12191999"/>
              <a:gd name="connsiteY2319" fmla="*/ 6635587 h 6862263"/>
              <a:gd name="connsiteX2320" fmla="*/ 4026636 w 12191999"/>
              <a:gd name="connsiteY2320" fmla="*/ 6642990 h 6862263"/>
              <a:gd name="connsiteX2321" fmla="*/ 4071474 w 12191999"/>
              <a:gd name="connsiteY2321" fmla="*/ 6662231 h 6862263"/>
              <a:gd name="connsiteX2322" fmla="*/ 4156030 w 12191999"/>
              <a:gd name="connsiteY2322" fmla="*/ 6749174 h 6862263"/>
              <a:gd name="connsiteX2323" fmla="*/ 4266052 w 12191999"/>
              <a:gd name="connsiteY2323" fmla="*/ 6790309 h 6862263"/>
              <a:gd name="connsiteX2324" fmla="*/ 4241338 w 12191999"/>
              <a:gd name="connsiteY2324" fmla="*/ 6801123 h 6862263"/>
              <a:gd name="connsiteX2325" fmla="*/ 4016705 w 12191999"/>
              <a:gd name="connsiteY2325" fmla="*/ 6759732 h 6862263"/>
              <a:gd name="connsiteX2326" fmla="*/ 3977304 w 12191999"/>
              <a:gd name="connsiteY2326" fmla="*/ 6711849 h 6862263"/>
              <a:gd name="connsiteX2327" fmla="*/ 3938435 w 12191999"/>
              <a:gd name="connsiteY2327" fmla="*/ 6656379 h 6862263"/>
              <a:gd name="connsiteX2328" fmla="*/ 3901583 w 12191999"/>
              <a:gd name="connsiteY2328" fmla="*/ 6645198 h 6862263"/>
              <a:gd name="connsiteX2329" fmla="*/ 3880906 w 12191999"/>
              <a:gd name="connsiteY2329" fmla="*/ 6632057 h 6862263"/>
              <a:gd name="connsiteX2330" fmla="*/ 3874963 w 12191999"/>
              <a:gd name="connsiteY2330" fmla="*/ 6612097 h 6862263"/>
              <a:gd name="connsiteX2331" fmla="*/ 3855825 w 12191999"/>
              <a:gd name="connsiteY2331" fmla="*/ 6609989 h 6862263"/>
              <a:gd name="connsiteX2332" fmla="*/ 3836890 w 12191999"/>
              <a:gd name="connsiteY2332" fmla="*/ 6598728 h 6862263"/>
              <a:gd name="connsiteX2333" fmla="*/ 3832500 w 12191999"/>
              <a:gd name="connsiteY2333" fmla="*/ 6584927 h 6862263"/>
              <a:gd name="connsiteX2334" fmla="*/ 3821202 w 12191999"/>
              <a:gd name="connsiteY2334" fmla="*/ 6584001 h 6862263"/>
              <a:gd name="connsiteX2335" fmla="*/ 3795301 w 12191999"/>
              <a:gd name="connsiteY2335" fmla="*/ 6550958 h 6862263"/>
              <a:gd name="connsiteX2336" fmla="*/ 3720210 w 12191999"/>
              <a:gd name="connsiteY2336" fmla="*/ 6523948 h 6862263"/>
              <a:gd name="connsiteX2337" fmla="*/ 3718292 w 12191999"/>
              <a:gd name="connsiteY2337" fmla="*/ 6526886 h 6862263"/>
              <a:gd name="connsiteX2338" fmla="*/ 3387321 w 12191999"/>
              <a:gd name="connsiteY2338" fmla="*/ 6634974 h 6862263"/>
              <a:gd name="connsiteX2339" fmla="*/ 3319586 w 12191999"/>
              <a:gd name="connsiteY2339" fmla="*/ 6658449 h 6862263"/>
              <a:gd name="connsiteX2340" fmla="*/ 3300236 w 12191999"/>
              <a:gd name="connsiteY2340" fmla="*/ 6661197 h 6862263"/>
              <a:gd name="connsiteX2341" fmla="*/ 3178712 w 12191999"/>
              <a:gd name="connsiteY2341" fmla="*/ 6689927 h 6862263"/>
              <a:gd name="connsiteX2342" fmla="*/ 3147294 w 12191999"/>
              <a:gd name="connsiteY2342" fmla="*/ 6711925 h 6862263"/>
              <a:gd name="connsiteX2343" fmla="*/ 3072541 w 12191999"/>
              <a:gd name="connsiteY2343" fmla="*/ 6731772 h 6862263"/>
              <a:gd name="connsiteX2344" fmla="*/ 2987355 w 12191999"/>
              <a:gd name="connsiteY2344" fmla="*/ 6738857 h 6862263"/>
              <a:gd name="connsiteX2345" fmla="*/ 2967664 w 12191999"/>
              <a:gd name="connsiteY2345" fmla="*/ 6733556 h 6862263"/>
              <a:gd name="connsiteX2346" fmla="*/ 2910589 w 12191999"/>
              <a:gd name="connsiteY2346" fmla="*/ 6773520 h 6862263"/>
              <a:gd name="connsiteX2347" fmla="*/ 2835835 w 12191999"/>
              <a:gd name="connsiteY2347" fmla="*/ 6793367 h 6862263"/>
              <a:gd name="connsiteX2348" fmla="*/ 2679372 w 12191999"/>
              <a:gd name="connsiteY2348" fmla="*/ 6755754 h 6862263"/>
              <a:gd name="connsiteX2349" fmla="*/ 2672356 w 12191999"/>
              <a:gd name="connsiteY2349" fmla="*/ 6685296 h 6862263"/>
              <a:gd name="connsiteX2350" fmla="*/ 2681699 w 12191999"/>
              <a:gd name="connsiteY2350" fmla="*/ 6674124 h 6862263"/>
              <a:gd name="connsiteX2351" fmla="*/ 2685808 w 12191999"/>
              <a:gd name="connsiteY2351" fmla="*/ 6673326 h 6862263"/>
              <a:gd name="connsiteX2352" fmla="*/ 2743817 w 12191999"/>
              <a:gd name="connsiteY2352" fmla="*/ 6651662 h 6862263"/>
              <a:gd name="connsiteX2353" fmla="*/ 2792372 w 12191999"/>
              <a:gd name="connsiteY2353" fmla="*/ 6620947 h 6862263"/>
              <a:gd name="connsiteX2354" fmla="*/ 2822467 w 12191999"/>
              <a:gd name="connsiteY2354" fmla="*/ 6605404 h 6862263"/>
              <a:gd name="connsiteX2355" fmla="*/ 2866766 w 12191999"/>
              <a:gd name="connsiteY2355" fmla="*/ 6587206 h 6862263"/>
              <a:gd name="connsiteX2356" fmla="*/ 2891233 w 12191999"/>
              <a:gd name="connsiteY2356" fmla="*/ 6575417 h 6862263"/>
              <a:gd name="connsiteX2357" fmla="*/ 2902978 w 12191999"/>
              <a:gd name="connsiteY2357" fmla="*/ 6568715 h 6862263"/>
              <a:gd name="connsiteX2358" fmla="*/ 2935640 w 12191999"/>
              <a:gd name="connsiteY2358" fmla="*/ 6550891 h 6862263"/>
              <a:gd name="connsiteX2359" fmla="*/ 2947382 w 12191999"/>
              <a:gd name="connsiteY2359" fmla="*/ 6544187 h 6862263"/>
              <a:gd name="connsiteX2360" fmla="*/ 2972665 w 12191999"/>
              <a:gd name="connsiteY2360" fmla="*/ 6514219 h 6862263"/>
              <a:gd name="connsiteX2361" fmla="*/ 2994291 w 12191999"/>
              <a:gd name="connsiteY2361" fmla="*/ 6491246 h 6862263"/>
              <a:gd name="connsiteX2362" fmla="*/ 3009692 w 12191999"/>
              <a:gd name="connsiteY2362" fmla="*/ 6477550 h 6862263"/>
              <a:gd name="connsiteX2363" fmla="*/ 3017990 w 12191999"/>
              <a:gd name="connsiteY2363" fmla="*/ 6465180 h 6862263"/>
              <a:gd name="connsiteX2364" fmla="*/ 3017006 w 12191999"/>
              <a:gd name="connsiteY2364" fmla="*/ 6463561 h 6862263"/>
              <a:gd name="connsiteX2365" fmla="*/ 2966207 w 12191999"/>
              <a:gd name="connsiteY2365" fmla="*/ 6477568 h 6862263"/>
              <a:gd name="connsiteX2366" fmla="*/ 2807155 w 12191999"/>
              <a:gd name="connsiteY2366" fmla="*/ 6554182 h 6862263"/>
              <a:gd name="connsiteX2367" fmla="*/ 2800137 w 12191999"/>
              <a:gd name="connsiteY2367" fmla="*/ 6558086 h 6862263"/>
              <a:gd name="connsiteX2368" fmla="*/ 2794079 w 12191999"/>
              <a:gd name="connsiteY2368" fmla="*/ 6558449 h 6862263"/>
              <a:gd name="connsiteX2369" fmla="*/ 2795321 w 12191999"/>
              <a:gd name="connsiteY2369" fmla="*/ 6557376 h 6862263"/>
              <a:gd name="connsiteX2370" fmla="*/ 2798293 w 12191999"/>
              <a:gd name="connsiteY2370" fmla="*/ 6555053 h 6862263"/>
              <a:gd name="connsiteX2371" fmla="*/ 2805681 w 12191999"/>
              <a:gd name="connsiteY2371" fmla="*/ 6551756 h 6862263"/>
              <a:gd name="connsiteX2372" fmla="*/ 2840907 w 12191999"/>
              <a:gd name="connsiteY2372" fmla="*/ 6531647 h 6862263"/>
              <a:gd name="connsiteX2373" fmla="*/ 2883645 w 12191999"/>
              <a:gd name="connsiteY2373" fmla="*/ 6501119 h 6862263"/>
              <a:gd name="connsiteX2374" fmla="*/ 2919991 w 12191999"/>
              <a:gd name="connsiteY2374" fmla="*/ 6481186 h 6862263"/>
              <a:gd name="connsiteX2375" fmla="*/ 2917396 w 12191999"/>
              <a:gd name="connsiteY2375" fmla="*/ 6481307 h 6862263"/>
              <a:gd name="connsiteX2376" fmla="*/ 2917176 w 12191999"/>
              <a:gd name="connsiteY2376" fmla="*/ 6479319 h 6862263"/>
              <a:gd name="connsiteX2377" fmla="*/ 2898824 w 12191999"/>
              <a:gd name="connsiteY2377" fmla="*/ 6488160 h 6862263"/>
              <a:gd name="connsiteX2378" fmla="*/ 2893690 w 12191999"/>
              <a:gd name="connsiteY2378" fmla="*/ 6492725 h 6862263"/>
              <a:gd name="connsiteX2379" fmla="*/ 2888663 w 12191999"/>
              <a:gd name="connsiteY2379" fmla="*/ 6490962 h 6862263"/>
              <a:gd name="connsiteX2380" fmla="*/ 2839232 w 12191999"/>
              <a:gd name="connsiteY2380" fmla="*/ 6513725 h 6862263"/>
              <a:gd name="connsiteX2381" fmla="*/ 2830053 w 12191999"/>
              <a:gd name="connsiteY2381" fmla="*/ 6518144 h 6862263"/>
              <a:gd name="connsiteX2382" fmla="*/ 2818313 w 12191999"/>
              <a:gd name="connsiteY2382" fmla="*/ 6524850 h 6862263"/>
              <a:gd name="connsiteX2383" fmla="*/ 2807251 w 12191999"/>
              <a:gd name="connsiteY2383" fmla="*/ 6530674 h 6862263"/>
              <a:gd name="connsiteX2384" fmla="*/ 2701431 w 12191999"/>
              <a:gd name="connsiteY2384" fmla="*/ 6565541 h 6862263"/>
              <a:gd name="connsiteX2385" fmla="*/ 2599519 w 12191999"/>
              <a:gd name="connsiteY2385" fmla="*/ 6595173 h 6862263"/>
              <a:gd name="connsiteX2386" fmla="*/ 2610963 w 12191999"/>
              <a:gd name="connsiteY2386" fmla="*/ 6587058 h 6862263"/>
              <a:gd name="connsiteX2387" fmla="*/ 2585328 w 12191999"/>
              <a:gd name="connsiteY2387" fmla="*/ 6599407 h 6862263"/>
              <a:gd name="connsiteX2388" fmla="*/ 2478946 w 12191999"/>
              <a:gd name="connsiteY2388" fmla="*/ 6633373 h 6862263"/>
              <a:gd name="connsiteX2389" fmla="*/ 2440586 w 12191999"/>
              <a:gd name="connsiteY2389" fmla="*/ 6640577 h 6862263"/>
              <a:gd name="connsiteX2390" fmla="*/ 2433042 w 12191999"/>
              <a:gd name="connsiteY2390" fmla="*/ 6641289 h 6862263"/>
              <a:gd name="connsiteX2391" fmla="*/ 2456868 w 12191999"/>
              <a:gd name="connsiteY2391" fmla="*/ 6629421 h 6862263"/>
              <a:gd name="connsiteX2392" fmla="*/ 2362811 w 12191999"/>
              <a:gd name="connsiteY2392" fmla="*/ 6656768 h 6862263"/>
              <a:gd name="connsiteX2393" fmla="*/ 2374258 w 12191999"/>
              <a:gd name="connsiteY2393" fmla="*/ 6648653 h 6862263"/>
              <a:gd name="connsiteX2394" fmla="*/ 2348621 w 12191999"/>
              <a:gd name="connsiteY2394" fmla="*/ 6661003 h 6862263"/>
              <a:gd name="connsiteX2395" fmla="*/ 2242242 w 12191999"/>
              <a:gd name="connsiteY2395" fmla="*/ 6694968 h 6862263"/>
              <a:gd name="connsiteX2396" fmla="*/ 2203880 w 12191999"/>
              <a:gd name="connsiteY2396" fmla="*/ 6702172 h 6862263"/>
              <a:gd name="connsiteX2397" fmla="*/ 2196337 w 12191999"/>
              <a:gd name="connsiteY2397" fmla="*/ 6702884 h 6862263"/>
              <a:gd name="connsiteX2398" fmla="*/ 2255012 w 12191999"/>
              <a:gd name="connsiteY2398" fmla="*/ 6673655 h 6862263"/>
              <a:gd name="connsiteX2399" fmla="*/ 2334541 w 12191999"/>
              <a:gd name="connsiteY2399" fmla="*/ 6635348 h 6862263"/>
              <a:gd name="connsiteX2400" fmla="*/ 2362248 w 12191999"/>
              <a:gd name="connsiteY2400" fmla="*/ 6622394 h 6862263"/>
              <a:gd name="connsiteX2401" fmla="*/ 2357156 w 12191999"/>
              <a:gd name="connsiteY2401" fmla="*/ 6616303 h 6862263"/>
              <a:gd name="connsiteX2402" fmla="*/ 2275056 w 12191999"/>
              <a:gd name="connsiteY2402" fmla="*/ 6654584 h 6862263"/>
              <a:gd name="connsiteX2403" fmla="*/ 2229176 w 12191999"/>
              <a:gd name="connsiteY2403" fmla="*/ 6676684 h 6862263"/>
              <a:gd name="connsiteX2404" fmla="*/ 2183296 w 12191999"/>
              <a:gd name="connsiteY2404" fmla="*/ 6698785 h 6862263"/>
              <a:gd name="connsiteX2405" fmla="*/ 2177177 w 12191999"/>
              <a:gd name="connsiteY2405" fmla="*/ 6701732 h 6862263"/>
              <a:gd name="connsiteX2406" fmla="*/ 2165534 w 12191999"/>
              <a:gd name="connsiteY2406" fmla="*/ 6705792 h 6862263"/>
              <a:gd name="connsiteX2407" fmla="*/ 2164479 w 12191999"/>
              <a:gd name="connsiteY2407" fmla="*/ 6705891 h 6862263"/>
              <a:gd name="connsiteX2408" fmla="*/ 2128162 w 12191999"/>
              <a:gd name="connsiteY2408" fmla="*/ 6687122 h 6862263"/>
              <a:gd name="connsiteX2409" fmla="*/ 2105048 w 12191999"/>
              <a:gd name="connsiteY2409" fmla="*/ 6675177 h 6862263"/>
              <a:gd name="connsiteX2410" fmla="*/ 2052976 w 12191999"/>
              <a:gd name="connsiteY2410" fmla="*/ 6612884 h 6862263"/>
              <a:gd name="connsiteX2411" fmla="*/ 2052125 w 12191999"/>
              <a:gd name="connsiteY2411" fmla="*/ 6600649 h 6862263"/>
              <a:gd name="connsiteX2412" fmla="*/ 2095608 w 12191999"/>
              <a:gd name="connsiteY2412" fmla="*/ 6493383 h 6862263"/>
              <a:gd name="connsiteX2413" fmla="*/ 2117017 w 12191999"/>
              <a:gd name="connsiteY2413" fmla="*/ 6480860 h 6862263"/>
              <a:gd name="connsiteX2414" fmla="*/ 2112991 w 12191999"/>
              <a:gd name="connsiteY2414" fmla="*/ 6392286 h 6862263"/>
              <a:gd name="connsiteX2415" fmla="*/ 2110262 w 12191999"/>
              <a:gd name="connsiteY2415" fmla="*/ 6391158 h 6862263"/>
              <a:gd name="connsiteX2416" fmla="*/ 2121341 w 12191999"/>
              <a:gd name="connsiteY2416" fmla="*/ 6436280 h 6862263"/>
              <a:gd name="connsiteX2417" fmla="*/ 2082304 w 12191999"/>
              <a:gd name="connsiteY2417" fmla="*/ 6483432 h 6862263"/>
              <a:gd name="connsiteX2418" fmla="*/ 2058127 w 12191999"/>
              <a:gd name="connsiteY2418" fmla="*/ 6486664 h 6862263"/>
              <a:gd name="connsiteX2419" fmla="*/ 2066332 w 12191999"/>
              <a:gd name="connsiteY2419" fmla="*/ 6467315 h 6862263"/>
              <a:gd name="connsiteX2420" fmla="*/ 2085515 w 12191999"/>
              <a:gd name="connsiteY2420" fmla="*/ 6437911 h 6862263"/>
              <a:gd name="connsiteX2421" fmla="*/ 2052276 w 12191999"/>
              <a:gd name="connsiteY2421" fmla="*/ 6448254 h 6862263"/>
              <a:gd name="connsiteX2422" fmla="*/ 1969175 w 12191999"/>
              <a:gd name="connsiteY2422" fmla="*/ 6535046 h 6862263"/>
              <a:gd name="connsiteX2423" fmla="*/ 1847208 w 12191999"/>
              <a:gd name="connsiteY2423" fmla="*/ 6566368 h 6862263"/>
              <a:gd name="connsiteX2424" fmla="*/ 1814505 w 12191999"/>
              <a:gd name="connsiteY2424" fmla="*/ 6569126 h 6862263"/>
              <a:gd name="connsiteX2425" fmla="*/ 1772068 w 12191999"/>
              <a:gd name="connsiteY2425" fmla="*/ 6582577 h 6862263"/>
              <a:gd name="connsiteX2426" fmla="*/ 1752238 w 12191999"/>
              <a:gd name="connsiteY2426" fmla="*/ 6577730 h 6862263"/>
              <a:gd name="connsiteX2427" fmla="*/ 1732469 w 12191999"/>
              <a:gd name="connsiteY2427" fmla="*/ 6596641 h 6862263"/>
              <a:gd name="connsiteX2428" fmla="*/ 1610502 w 12191999"/>
              <a:gd name="connsiteY2428" fmla="*/ 6627963 h 6862263"/>
              <a:gd name="connsiteX2429" fmla="*/ 1577799 w 12191999"/>
              <a:gd name="connsiteY2429" fmla="*/ 6630721 h 6862263"/>
              <a:gd name="connsiteX2430" fmla="*/ 1492050 w 12191999"/>
              <a:gd name="connsiteY2430" fmla="*/ 6633586 h 6862263"/>
              <a:gd name="connsiteX2431" fmla="*/ 1481105 w 12191999"/>
              <a:gd name="connsiteY2431" fmla="*/ 6521779 h 6862263"/>
              <a:gd name="connsiteX2432" fmla="*/ 1678624 w 12191999"/>
              <a:gd name="connsiteY2432" fmla="*/ 6340793 h 6862263"/>
              <a:gd name="connsiteX2433" fmla="*/ 1733588 w 12191999"/>
              <a:gd name="connsiteY2433" fmla="*/ 6337745 h 6862263"/>
              <a:gd name="connsiteX2434" fmla="*/ 1718561 w 12191999"/>
              <a:gd name="connsiteY2434" fmla="*/ 6381089 h 6862263"/>
              <a:gd name="connsiteX2435" fmla="*/ 1685105 w 12191999"/>
              <a:gd name="connsiteY2435" fmla="*/ 6418839 h 6862263"/>
              <a:gd name="connsiteX2436" fmla="*/ 1873980 w 12191999"/>
              <a:gd name="connsiteY2436" fmla="*/ 6312016 h 6862263"/>
              <a:gd name="connsiteX2437" fmla="*/ 1793238 w 12191999"/>
              <a:gd name="connsiteY2437" fmla="*/ 6341053 h 6862263"/>
              <a:gd name="connsiteX2438" fmla="*/ 1762452 w 12191999"/>
              <a:gd name="connsiteY2438" fmla="*/ 6340870 h 6862263"/>
              <a:gd name="connsiteX2439" fmla="*/ 1749463 w 12191999"/>
              <a:gd name="connsiteY2439" fmla="*/ 6306639 h 6862263"/>
              <a:gd name="connsiteX2440" fmla="*/ 1775562 w 12191999"/>
              <a:gd name="connsiteY2440" fmla="*/ 6300466 h 6862263"/>
              <a:gd name="connsiteX2441" fmla="*/ 1806031 w 12191999"/>
              <a:gd name="connsiteY2441" fmla="*/ 6280832 h 6862263"/>
              <a:gd name="connsiteX2442" fmla="*/ 1846840 w 12191999"/>
              <a:gd name="connsiteY2442" fmla="*/ 6211499 h 6862263"/>
              <a:gd name="connsiteX2443" fmla="*/ 1880927 w 12191999"/>
              <a:gd name="connsiteY2443" fmla="*/ 6213387 h 6862263"/>
              <a:gd name="connsiteX2444" fmla="*/ 1907024 w 12191999"/>
              <a:gd name="connsiteY2444" fmla="*/ 6207217 h 6862263"/>
              <a:gd name="connsiteX2445" fmla="*/ 1916734 w 12191999"/>
              <a:gd name="connsiteY2445" fmla="*/ 6117883 h 6862263"/>
              <a:gd name="connsiteX2446" fmla="*/ 1912050 w 12191999"/>
              <a:gd name="connsiteY2446" fmla="*/ 6111531 h 6862263"/>
              <a:gd name="connsiteX2447" fmla="*/ 1887649 w 12191999"/>
              <a:gd name="connsiteY2447" fmla="*/ 6142165 h 6862263"/>
              <a:gd name="connsiteX2448" fmla="*/ 1859634 w 12191999"/>
              <a:gd name="connsiteY2448" fmla="*/ 6151276 h 6862263"/>
              <a:gd name="connsiteX2449" fmla="*/ 1856017 w 12191999"/>
              <a:gd name="connsiteY2449" fmla="*/ 6129749 h 6862263"/>
              <a:gd name="connsiteX2450" fmla="*/ 1893190 w 12191999"/>
              <a:gd name="connsiteY2450" fmla="*/ 6078685 h 6862263"/>
              <a:gd name="connsiteX2451" fmla="*/ 1900316 w 12191999"/>
              <a:gd name="connsiteY2451" fmla="*/ 6071337 h 6862263"/>
              <a:gd name="connsiteX2452" fmla="*/ 1897140 w 12191999"/>
              <a:gd name="connsiteY2452" fmla="*/ 6072427 h 6862263"/>
              <a:gd name="connsiteX2453" fmla="*/ 1794274 w 12191999"/>
              <a:gd name="connsiteY2453" fmla="*/ 6074676 h 6862263"/>
              <a:gd name="connsiteX2454" fmla="*/ 1785788 w 12191999"/>
              <a:gd name="connsiteY2454" fmla="*/ 6076171 h 6862263"/>
              <a:gd name="connsiteX2455" fmla="*/ 1781439 w 12191999"/>
              <a:gd name="connsiteY2455" fmla="*/ 6083346 h 6862263"/>
              <a:gd name="connsiteX2456" fmla="*/ 1709773 w 12191999"/>
              <a:gd name="connsiteY2456" fmla="*/ 6117073 h 6862263"/>
              <a:gd name="connsiteX2457" fmla="*/ 1505895 w 12191999"/>
              <a:gd name="connsiteY2457" fmla="*/ 6145379 h 6862263"/>
              <a:gd name="connsiteX2458" fmla="*/ 1464040 w 12191999"/>
              <a:gd name="connsiteY2458" fmla="*/ 6108024 h 6862263"/>
              <a:gd name="connsiteX2459" fmla="*/ 1500601 w 12191999"/>
              <a:gd name="connsiteY2459" fmla="*/ 5977525 h 6862263"/>
              <a:gd name="connsiteX2460" fmla="*/ 1503494 w 12191999"/>
              <a:gd name="connsiteY2460" fmla="*/ 5912184 h 6862263"/>
              <a:gd name="connsiteX2461" fmla="*/ 1542918 w 12191999"/>
              <a:gd name="connsiteY2461" fmla="*/ 5838204 h 6862263"/>
              <a:gd name="connsiteX2462" fmla="*/ 1585962 w 12191999"/>
              <a:gd name="connsiteY2462" fmla="*/ 5785755 h 6862263"/>
              <a:gd name="connsiteX2463" fmla="*/ 1507038 w 12191999"/>
              <a:gd name="connsiteY2463" fmla="*/ 5764622 h 6862263"/>
              <a:gd name="connsiteX2464" fmla="*/ 1284732 w 12191999"/>
              <a:gd name="connsiteY2464" fmla="*/ 5787337 h 6862263"/>
              <a:gd name="connsiteX2465" fmla="*/ 1252785 w 12191999"/>
              <a:gd name="connsiteY2465" fmla="*/ 5755101 h 6862263"/>
              <a:gd name="connsiteX2466" fmla="*/ 1251085 w 12191999"/>
              <a:gd name="connsiteY2466" fmla="*/ 5730634 h 6862263"/>
              <a:gd name="connsiteX2467" fmla="*/ 1240042 w 12191999"/>
              <a:gd name="connsiteY2467" fmla="*/ 5708022 h 6862263"/>
              <a:gd name="connsiteX2468" fmla="*/ 1380535 w 12191999"/>
              <a:gd name="connsiteY2468" fmla="*/ 5666765 h 6862263"/>
              <a:gd name="connsiteX2469" fmla="*/ 1429373 w 12191999"/>
              <a:gd name="connsiteY2469" fmla="*/ 5650280 h 6862263"/>
              <a:gd name="connsiteX2470" fmla="*/ 1463731 w 12191999"/>
              <a:gd name="connsiteY2470" fmla="*/ 5640191 h 6862263"/>
              <a:gd name="connsiteX2471" fmla="*/ 1488490 w 12191999"/>
              <a:gd name="connsiteY2471" fmla="*/ 5642979 h 6862263"/>
              <a:gd name="connsiteX2472" fmla="*/ 1524975 w 12191999"/>
              <a:gd name="connsiteY2472" fmla="*/ 5632265 h 6862263"/>
              <a:gd name="connsiteX2473" fmla="*/ 1530394 w 12191999"/>
              <a:gd name="connsiteY2473" fmla="*/ 5627299 h 6862263"/>
              <a:gd name="connsiteX2474" fmla="*/ 1566572 w 12191999"/>
              <a:gd name="connsiteY2474" fmla="*/ 5611595 h 6862263"/>
              <a:gd name="connsiteX2475" fmla="*/ 1578713 w 12191999"/>
              <a:gd name="connsiteY2475" fmla="*/ 5616484 h 6862263"/>
              <a:gd name="connsiteX2476" fmla="*/ 1617241 w 12191999"/>
              <a:gd name="connsiteY2476" fmla="*/ 5605169 h 6862263"/>
              <a:gd name="connsiteX2477" fmla="*/ 1666079 w 12191999"/>
              <a:gd name="connsiteY2477" fmla="*/ 5588685 h 6862263"/>
              <a:gd name="connsiteX2478" fmla="*/ 1675263 w 12191999"/>
              <a:gd name="connsiteY2478" fmla="*/ 5585988 h 6862263"/>
              <a:gd name="connsiteX2479" fmla="*/ 1673125 w 12191999"/>
              <a:gd name="connsiteY2479" fmla="*/ 5582443 h 6862263"/>
              <a:gd name="connsiteX2480" fmla="*/ 1670039 w 12191999"/>
              <a:gd name="connsiteY2480" fmla="*/ 5576756 h 6862263"/>
              <a:gd name="connsiteX2481" fmla="*/ 1693059 w 12191999"/>
              <a:gd name="connsiteY2481" fmla="*/ 5569736 h 6862263"/>
              <a:gd name="connsiteX2482" fmla="*/ 1711018 w 12191999"/>
              <a:gd name="connsiteY2482" fmla="*/ 5567810 h 6862263"/>
              <a:gd name="connsiteX2483" fmla="*/ 1751219 w 12191999"/>
              <a:gd name="connsiteY2483" fmla="*/ 5552712 h 6862263"/>
              <a:gd name="connsiteX2484" fmla="*/ 1751279 w 12191999"/>
              <a:gd name="connsiteY2484" fmla="*/ 5552536 h 6862263"/>
              <a:gd name="connsiteX2485" fmla="*/ 1768576 w 12191999"/>
              <a:gd name="connsiteY2485" fmla="*/ 5547455 h 6862263"/>
              <a:gd name="connsiteX2486" fmla="*/ 1834292 w 12191999"/>
              <a:gd name="connsiteY2486" fmla="*/ 5527085 h 6862263"/>
              <a:gd name="connsiteX2487" fmla="*/ 1903310 w 12191999"/>
              <a:gd name="connsiteY2487" fmla="*/ 5505745 h 6862263"/>
              <a:gd name="connsiteX2488" fmla="*/ 1909917 w 12191999"/>
              <a:gd name="connsiteY2488" fmla="*/ 5503806 h 6862263"/>
              <a:gd name="connsiteX2489" fmla="*/ 1929382 w 12191999"/>
              <a:gd name="connsiteY2489" fmla="*/ 5497018 h 6862263"/>
              <a:gd name="connsiteX2490" fmla="*/ 1968309 w 12191999"/>
              <a:gd name="connsiteY2490" fmla="*/ 5483445 h 6862263"/>
              <a:gd name="connsiteX2491" fmla="*/ 1984470 w 12191999"/>
              <a:gd name="connsiteY2491" fmla="*/ 5477627 h 6862263"/>
              <a:gd name="connsiteX2492" fmla="*/ 2007593 w 12191999"/>
              <a:gd name="connsiteY2492" fmla="*/ 5470837 h 6862263"/>
              <a:gd name="connsiteX2493" fmla="*/ 2030006 w 12191999"/>
              <a:gd name="connsiteY2493" fmla="*/ 5462114 h 6862263"/>
              <a:gd name="connsiteX2494" fmla="*/ 2043936 w 12191999"/>
              <a:gd name="connsiteY2494" fmla="*/ 5460164 h 6862263"/>
              <a:gd name="connsiteX2495" fmla="*/ 2049468 w 12191999"/>
              <a:gd name="connsiteY2495" fmla="*/ 5455325 h 6862263"/>
              <a:gd name="connsiteX2496" fmla="*/ 2056077 w 12191999"/>
              <a:gd name="connsiteY2496" fmla="*/ 5453385 h 6862263"/>
              <a:gd name="connsiteX2497" fmla="*/ 2108221 w 12191999"/>
              <a:gd name="connsiteY2497" fmla="*/ 5435930 h 6862263"/>
              <a:gd name="connsiteX2498" fmla="*/ 2147148 w 12191999"/>
              <a:gd name="connsiteY2498" fmla="*/ 5422356 h 6862263"/>
              <a:gd name="connsiteX2499" fmla="*/ 2186793 w 12191999"/>
              <a:gd name="connsiteY2499" fmla="*/ 5410714 h 6862263"/>
              <a:gd name="connsiteX2500" fmla="*/ 2199291 w 12191999"/>
              <a:gd name="connsiteY2500" fmla="*/ 5404901 h 6862263"/>
              <a:gd name="connsiteX2501" fmla="*/ 2215094 w 12191999"/>
              <a:gd name="connsiteY2501" fmla="*/ 5398117 h 6862263"/>
              <a:gd name="connsiteX2502" fmla="*/ 2251792 w 12191999"/>
              <a:gd name="connsiteY2502" fmla="*/ 5388413 h 6862263"/>
              <a:gd name="connsiteX2503" fmla="*/ 2266521 w 12191999"/>
              <a:gd name="connsiteY2503" fmla="*/ 5378732 h 6862263"/>
              <a:gd name="connsiteX2504" fmla="*/ 2276873 w 12191999"/>
              <a:gd name="connsiteY2504" fmla="*/ 5367120 h 6862263"/>
              <a:gd name="connsiteX2505" fmla="*/ 2312498 w 12191999"/>
              <a:gd name="connsiteY2505" fmla="*/ 5354516 h 6862263"/>
              <a:gd name="connsiteX2506" fmla="*/ 2355443 w 12191999"/>
              <a:gd name="connsiteY2506" fmla="*/ 5341905 h 6862263"/>
              <a:gd name="connsiteX2507" fmla="*/ 2395088 w 12191999"/>
              <a:gd name="connsiteY2507" fmla="*/ 5330262 h 6862263"/>
              <a:gd name="connsiteX2508" fmla="*/ 2410175 w 12191999"/>
              <a:gd name="connsiteY2508" fmla="*/ 5321547 h 6862263"/>
              <a:gd name="connsiteX2509" fmla="*/ 2414245 w 12191999"/>
              <a:gd name="connsiteY2509" fmla="*/ 5316467 h 6862263"/>
              <a:gd name="connsiteX2510" fmla="*/ 2401778 w 12191999"/>
              <a:gd name="connsiteY2510" fmla="*/ 5318657 h 6862263"/>
              <a:gd name="connsiteX2511" fmla="*/ 2385261 w 12191999"/>
              <a:gd name="connsiteY2511" fmla="*/ 5323507 h 6862263"/>
              <a:gd name="connsiteX2512" fmla="*/ 2367667 w 12191999"/>
              <a:gd name="connsiteY2512" fmla="*/ 5325460 h 6862263"/>
              <a:gd name="connsiteX2513" fmla="*/ 2346057 w 12191999"/>
              <a:gd name="connsiteY2513" fmla="*/ 5326450 h 6862263"/>
              <a:gd name="connsiteX2514" fmla="*/ 2315252 w 12191999"/>
              <a:gd name="connsiteY2514" fmla="*/ 5332282 h 6862263"/>
              <a:gd name="connsiteX2515" fmla="*/ 2285516 w 12191999"/>
              <a:gd name="connsiteY2515" fmla="*/ 5341015 h 6862263"/>
              <a:gd name="connsiteX2516" fmla="*/ 2239622 w 12191999"/>
              <a:gd name="connsiteY2516" fmla="*/ 5355561 h 6862263"/>
              <a:gd name="connsiteX2517" fmla="*/ 2232660 w 12191999"/>
              <a:gd name="connsiteY2517" fmla="*/ 5356536 h 6862263"/>
              <a:gd name="connsiteX2518" fmla="*/ 2234889 w 12191999"/>
              <a:gd name="connsiteY2518" fmla="*/ 5352668 h 6862263"/>
              <a:gd name="connsiteX2519" fmla="*/ 2253996 w 12191999"/>
              <a:gd name="connsiteY2519" fmla="*/ 5344914 h 6862263"/>
              <a:gd name="connsiteX2520" fmla="*/ 2258098 w 12191999"/>
              <a:gd name="connsiteY2520" fmla="*/ 5336211 h 6862263"/>
              <a:gd name="connsiteX2521" fmla="*/ 2224703 w 12191999"/>
              <a:gd name="connsiteY2521" fmla="*/ 5344946 h 6862263"/>
              <a:gd name="connsiteX2522" fmla="*/ 2237562 w 12191999"/>
              <a:gd name="connsiteY2522" fmla="*/ 5340100 h 6862263"/>
              <a:gd name="connsiteX2523" fmla="*/ 2267294 w 12191999"/>
              <a:gd name="connsiteY2523" fmla="*/ 5331367 h 6862263"/>
              <a:gd name="connsiteX2524" fmla="*/ 2295953 w 12191999"/>
              <a:gd name="connsiteY2524" fmla="*/ 5319739 h 6862263"/>
              <a:gd name="connsiteX2525" fmla="*/ 2300413 w 12191999"/>
              <a:gd name="connsiteY2525" fmla="*/ 5311999 h 6862263"/>
              <a:gd name="connsiteX2526" fmla="*/ 2282821 w 12191999"/>
              <a:gd name="connsiteY2526" fmla="*/ 5313952 h 6862263"/>
              <a:gd name="connsiteX2527" fmla="*/ 2256749 w 12191999"/>
              <a:gd name="connsiteY2527" fmla="*/ 5322681 h 6862263"/>
              <a:gd name="connsiteX2528" fmla="*/ 2201305 w 12191999"/>
              <a:gd name="connsiteY2528" fmla="*/ 5341105 h 6862263"/>
              <a:gd name="connsiteX2529" fmla="*/ 2194337 w 12191999"/>
              <a:gd name="connsiteY2529" fmla="*/ 5342079 h 6862263"/>
              <a:gd name="connsiteX2530" fmla="*/ 2147372 w 12191999"/>
              <a:gd name="connsiteY2530" fmla="*/ 5353730 h 6862263"/>
              <a:gd name="connsiteX2531" fmla="*/ 2077278 w 12191999"/>
              <a:gd name="connsiteY2531" fmla="*/ 5372170 h 6862263"/>
              <a:gd name="connsiteX2532" fmla="*/ 2073974 w 12191999"/>
              <a:gd name="connsiteY2532" fmla="*/ 5373141 h 6862263"/>
              <a:gd name="connsiteX2533" fmla="*/ 2073617 w 12191999"/>
              <a:gd name="connsiteY2533" fmla="*/ 5372174 h 6862263"/>
              <a:gd name="connsiteX2534" fmla="*/ 2076204 w 12191999"/>
              <a:gd name="connsiteY2534" fmla="*/ 5369273 h 6862263"/>
              <a:gd name="connsiteX2535" fmla="*/ 2086114 w 12191999"/>
              <a:gd name="connsiteY2535" fmla="*/ 5366362 h 6862263"/>
              <a:gd name="connsiteX2536" fmla="*/ 2145579 w 12191999"/>
              <a:gd name="connsiteY2536" fmla="*/ 5348897 h 6862263"/>
              <a:gd name="connsiteX2537" fmla="*/ 2154778 w 12191999"/>
              <a:gd name="connsiteY2537" fmla="*/ 5344055 h 6862263"/>
              <a:gd name="connsiteX2538" fmla="*/ 2156290 w 12191999"/>
              <a:gd name="connsiteY2538" fmla="*/ 5341886 h 6862263"/>
              <a:gd name="connsiteX2539" fmla="*/ 2147096 w 12191999"/>
              <a:gd name="connsiteY2539" fmla="*/ 5344586 h 6862263"/>
              <a:gd name="connsiteX2540" fmla="*/ 2089859 w 12191999"/>
              <a:gd name="connsiteY2540" fmla="*/ 5358181 h 6862263"/>
              <a:gd name="connsiteX2541" fmla="*/ 2077358 w 12191999"/>
              <a:gd name="connsiteY2541" fmla="*/ 5363994 h 6862263"/>
              <a:gd name="connsiteX2542" fmla="*/ 2056820 w 12191999"/>
              <a:gd name="connsiteY2542" fmla="*/ 5367881 h 6862263"/>
              <a:gd name="connsiteX2543" fmla="*/ 1941195 w 12191999"/>
              <a:gd name="connsiteY2543" fmla="*/ 5401837 h 6862263"/>
              <a:gd name="connsiteX2544" fmla="*/ 1841911 w 12191999"/>
              <a:gd name="connsiteY2544" fmla="*/ 5430051 h 6862263"/>
              <a:gd name="connsiteX2545" fmla="*/ 1836789 w 12191999"/>
              <a:gd name="connsiteY2545" fmla="*/ 5430947 h 6862263"/>
              <a:gd name="connsiteX2546" fmla="*/ 1770946 w 12191999"/>
              <a:gd name="connsiteY2546" fmla="*/ 5443916 h 6862263"/>
              <a:gd name="connsiteX2547" fmla="*/ 1704489 w 12191999"/>
              <a:gd name="connsiteY2547" fmla="*/ 5463432 h 6862263"/>
              <a:gd name="connsiteX2548" fmla="*/ 1605205 w 12191999"/>
              <a:gd name="connsiteY2548" fmla="*/ 5491646 h 6862263"/>
              <a:gd name="connsiteX2549" fmla="*/ 1600083 w 12191999"/>
              <a:gd name="connsiteY2549" fmla="*/ 5492543 h 6862263"/>
              <a:gd name="connsiteX2550" fmla="*/ 1459263 w 12191999"/>
              <a:gd name="connsiteY2550" fmla="*/ 5519773 h 6862263"/>
              <a:gd name="connsiteX2551" fmla="*/ 1254849 w 12191999"/>
              <a:gd name="connsiteY2551" fmla="*/ 5555664 h 6862263"/>
              <a:gd name="connsiteX2552" fmla="*/ 1221297 w 12191999"/>
              <a:gd name="connsiteY2552" fmla="*/ 5546189 h 6862263"/>
              <a:gd name="connsiteX2553" fmla="*/ 1177622 w 12191999"/>
              <a:gd name="connsiteY2553" fmla="*/ 5559001 h 6862263"/>
              <a:gd name="connsiteX2554" fmla="*/ 1152910 w 12191999"/>
              <a:gd name="connsiteY2554" fmla="*/ 5569817 h 6862263"/>
              <a:gd name="connsiteX2555" fmla="*/ 945727 w 12191999"/>
              <a:gd name="connsiteY2555" fmla="*/ 5596417 h 6862263"/>
              <a:gd name="connsiteX2556" fmla="*/ 649814 w 12191999"/>
              <a:gd name="connsiteY2556" fmla="*/ 5643993 h 6862263"/>
              <a:gd name="connsiteX2557" fmla="*/ 600072 w 12191999"/>
              <a:gd name="connsiteY2557" fmla="*/ 5645807 h 6862263"/>
              <a:gd name="connsiteX2558" fmla="*/ 595288 w 12191999"/>
              <a:gd name="connsiteY2558" fmla="*/ 5592226 h 6862263"/>
              <a:gd name="connsiteX2559" fmla="*/ 590144 w 12191999"/>
              <a:gd name="connsiteY2559" fmla="*/ 5570716 h 6862263"/>
              <a:gd name="connsiteX2560" fmla="*/ 590144 w 12191999"/>
              <a:gd name="connsiteY2560" fmla="*/ 5560291 h 6862263"/>
              <a:gd name="connsiteX2561" fmla="*/ 595725 w 12191999"/>
              <a:gd name="connsiteY2561" fmla="*/ 5537412 h 6862263"/>
              <a:gd name="connsiteX2562" fmla="*/ 641537 w 12191999"/>
              <a:gd name="connsiteY2562" fmla="*/ 5494252 h 6862263"/>
              <a:gd name="connsiteX2563" fmla="*/ 735175 w 12191999"/>
              <a:gd name="connsiteY2563" fmla="*/ 5452220 h 6862263"/>
              <a:gd name="connsiteX2564" fmla="*/ 771177 w 12191999"/>
              <a:gd name="connsiteY2564" fmla="*/ 5451171 h 6862263"/>
              <a:gd name="connsiteX2565" fmla="*/ 818430 w 12191999"/>
              <a:gd name="connsiteY2565" fmla="*/ 5457408 h 6862263"/>
              <a:gd name="connsiteX2566" fmla="*/ 849939 w 12191999"/>
              <a:gd name="connsiteY2566" fmla="*/ 5451624 h 6862263"/>
              <a:gd name="connsiteX2567" fmla="*/ 850614 w 12191999"/>
              <a:gd name="connsiteY2567" fmla="*/ 5450691 h 6862263"/>
              <a:gd name="connsiteX2568" fmla="*/ 878243 w 12191999"/>
              <a:gd name="connsiteY2568" fmla="*/ 5432657 h 6862263"/>
              <a:gd name="connsiteX2569" fmla="*/ 897108 w 12191999"/>
              <a:gd name="connsiteY2569" fmla="*/ 5427969 h 6862263"/>
              <a:gd name="connsiteX2570" fmla="*/ 897251 w 12191999"/>
              <a:gd name="connsiteY2570" fmla="*/ 5427621 h 6862263"/>
              <a:gd name="connsiteX2571" fmla="*/ 893680 w 12191999"/>
              <a:gd name="connsiteY2571" fmla="*/ 5412262 h 6862263"/>
              <a:gd name="connsiteX2572" fmla="*/ 903804 w 12191999"/>
              <a:gd name="connsiteY2572" fmla="*/ 5389974 h 6862263"/>
              <a:gd name="connsiteX2573" fmla="*/ 928299 w 12191999"/>
              <a:gd name="connsiteY2573" fmla="*/ 5406563 h 6862263"/>
              <a:gd name="connsiteX2574" fmla="*/ 935849 w 12191999"/>
              <a:gd name="connsiteY2574" fmla="*/ 5417093 h 6862263"/>
              <a:gd name="connsiteX2575" fmla="*/ 953024 w 12191999"/>
              <a:gd name="connsiteY2575" fmla="*/ 5409383 h 6862263"/>
              <a:gd name="connsiteX2576" fmla="*/ 971881 w 12191999"/>
              <a:gd name="connsiteY2576" fmla="*/ 5390625 h 6862263"/>
              <a:gd name="connsiteX2577" fmla="*/ 1007883 w 12191999"/>
              <a:gd name="connsiteY2577" fmla="*/ 5389576 h 6862263"/>
              <a:gd name="connsiteX2578" fmla="*/ 1030028 w 12191999"/>
              <a:gd name="connsiteY2578" fmla="*/ 5395101 h 6862263"/>
              <a:gd name="connsiteX2579" fmla="*/ 1085567 w 12191999"/>
              <a:gd name="connsiteY2579" fmla="*/ 5365964 h 6862263"/>
              <a:gd name="connsiteX2580" fmla="*/ 1130388 w 12191999"/>
              <a:gd name="connsiteY2580" fmla="*/ 5350448 h 6862263"/>
              <a:gd name="connsiteX2581" fmla="*/ 1130495 w 12191999"/>
              <a:gd name="connsiteY2581" fmla="*/ 5336963 h 6862263"/>
              <a:gd name="connsiteX2582" fmla="*/ 1140510 w 12191999"/>
              <a:gd name="connsiteY2582" fmla="*/ 5328378 h 6862263"/>
              <a:gd name="connsiteX2583" fmla="*/ 1158311 w 12191999"/>
              <a:gd name="connsiteY2583" fmla="*/ 5330697 h 6862263"/>
              <a:gd name="connsiteX2584" fmla="*/ 1162380 w 12191999"/>
              <a:gd name="connsiteY2584" fmla="*/ 5339373 h 6862263"/>
              <a:gd name="connsiteX2585" fmla="*/ 1190344 w 12191999"/>
              <a:gd name="connsiteY2585" fmla="*/ 5329691 h 6862263"/>
              <a:gd name="connsiteX2586" fmla="*/ 1274076 w 12191999"/>
              <a:gd name="connsiteY2586" fmla="*/ 5282542 h 6862263"/>
              <a:gd name="connsiteX2587" fmla="*/ 1277328 w 12191999"/>
              <a:gd name="connsiteY2587" fmla="*/ 5275866 h 6862263"/>
              <a:gd name="connsiteX2588" fmla="*/ 1277301 w 12191999"/>
              <a:gd name="connsiteY2588" fmla="*/ 5274717 h 6862263"/>
              <a:gd name="connsiteX2589" fmla="*/ 1407926 w 12191999"/>
              <a:gd name="connsiteY2589" fmla="*/ 5274717 h 6862263"/>
              <a:gd name="connsiteX2590" fmla="*/ 1427050 w 12191999"/>
              <a:gd name="connsiteY2590" fmla="*/ 5268096 h 6862263"/>
              <a:gd name="connsiteX2591" fmla="*/ 1510782 w 12191999"/>
              <a:gd name="connsiteY2591" fmla="*/ 5220946 h 6862263"/>
              <a:gd name="connsiteX2592" fmla="*/ 1513770 w 12191999"/>
              <a:gd name="connsiteY2592" fmla="*/ 5202832 h 6862263"/>
              <a:gd name="connsiteX2593" fmla="*/ 1477988 w 12191999"/>
              <a:gd name="connsiteY2593" fmla="*/ 5176476 h 6862263"/>
              <a:gd name="connsiteX2594" fmla="*/ 1448050 w 12191999"/>
              <a:gd name="connsiteY2594" fmla="*/ 5188526 h 6862263"/>
              <a:gd name="connsiteX2595" fmla="*/ 1403308 w 12191999"/>
              <a:gd name="connsiteY2595" fmla="*/ 5216511 h 6862263"/>
              <a:gd name="connsiteX2596" fmla="*/ 1202731 w 12191999"/>
              <a:gd name="connsiteY2596" fmla="*/ 5246523 h 6862263"/>
              <a:gd name="connsiteX2597" fmla="*/ 1162577 w 12191999"/>
              <a:gd name="connsiteY2597" fmla="*/ 5233634 h 6862263"/>
              <a:gd name="connsiteX2598" fmla="*/ 1091639 w 12191999"/>
              <a:gd name="connsiteY2598" fmla="*/ 5220564 h 6862263"/>
              <a:gd name="connsiteX2599" fmla="*/ 1017620 w 12191999"/>
              <a:gd name="connsiteY2599" fmla="*/ 5178378 h 6862263"/>
              <a:gd name="connsiteX2600" fmla="*/ 994507 w 12191999"/>
              <a:gd name="connsiteY2600" fmla="*/ 5166434 h 6862263"/>
              <a:gd name="connsiteX2601" fmla="*/ 850811 w 12191999"/>
              <a:gd name="connsiteY2601" fmla="*/ 5190459 h 6862263"/>
              <a:gd name="connsiteX2602" fmla="*/ 559050 w 12191999"/>
              <a:gd name="connsiteY2602" fmla="*/ 5251973 h 6862263"/>
              <a:gd name="connsiteX2603" fmla="*/ 353251 w 12191999"/>
              <a:gd name="connsiteY2603" fmla="*/ 5283221 h 6862263"/>
              <a:gd name="connsiteX2604" fmla="*/ 303824 w 12191999"/>
              <a:gd name="connsiteY2604" fmla="*/ 5304854 h 6862263"/>
              <a:gd name="connsiteX2605" fmla="*/ 235119 w 12191999"/>
              <a:gd name="connsiteY2605" fmla="*/ 5308661 h 6862263"/>
              <a:gd name="connsiteX2606" fmla="*/ 207639 w 12191999"/>
              <a:gd name="connsiteY2606" fmla="*/ 5310186 h 6862263"/>
              <a:gd name="connsiteX2607" fmla="*/ 118686 w 12191999"/>
              <a:gd name="connsiteY2607" fmla="*/ 5358569 h 6862263"/>
              <a:gd name="connsiteX2608" fmla="*/ 44226 w 12191999"/>
              <a:gd name="connsiteY2608" fmla="*/ 5371198 h 6862263"/>
              <a:gd name="connsiteX2609" fmla="*/ 17300 w 12191999"/>
              <a:gd name="connsiteY2609" fmla="*/ 5369016 h 6862263"/>
              <a:gd name="connsiteX2610" fmla="*/ 9220 w 12191999"/>
              <a:gd name="connsiteY2610" fmla="*/ 5364600 h 6862263"/>
              <a:gd name="connsiteX2611" fmla="*/ 15166 w 12191999"/>
              <a:gd name="connsiteY2611" fmla="*/ 5361397 h 6862263"/>
              <a:gd name="connsiteX2612" fmla="*/ 7199 w 12191999"/>
              <a:gd name="connsiteY2612" fmla="*/ 5362497 h 6862263"/>
              <a:gd name="connsiteX2613" fmla="*/ 5482 w 12191999"/>
              <a:gd name="connsiteY2613" fmla="*/ 5362558 h 6862263"/>
              <a:gd name="connsiteX2614" fmla="*/ 3542 w 12191999"/>
              <a:gd name="connsiteY2614" fmla="*/ 5361499 h 6862263"/>
              <a:gd name="connsiteX2615" fmla="*/ 6002 w 12191999"/>
              <a:gd name="connsiteY2615" fmla="*/ 5359949 h 6862263"/>
              <a:gd name="connsiteX2616" fmla="*/ 10820 w 12191999"/>
              <a:gd name="connsiteY2616" fmla="*/ 5354162 h 6862263"/>
              <a:gd name="connsiteX2617" fmla="*/ 1761 w 12191999"/>
              <a:gd name="connsiteY2617" fmla="*/ 5355725 h 6862263"/>
              <a:gd name="connsiteX2618" fmla="*/ 0 w 12191999"/>
              <a:gd name="connsiteY2618" fmla="*/ 5346684 h 6862263"/>
              <a:gd name="connsiteX2619" fmla="*/ 95 w 12191999"/>
              <a:gd name="connsiteY2619" fmla="*/ 5346431 h 6862263"/>
              <a:gd name="connsiteX2620" fmla="*/ 30891 w 12191999"/>
              <a:gd name="connsiteY2620" fmla="*/ 5332708 h 6862263"/>
              <a:gd name="connsiteX2621" fmla="*/ 46930 w 12191999"/>
              <a:gd name="connsiteY2621" fmla="*/ 5326727 h 6862263"/>
              <a:gd name="connsiteX2622" fmla="*/ 73390 w 12191999"/>
              <a:gd name="connsiteY2622" fmla="*/ 5318857 h 6862263"/>
              <a:gd name="connsiteX2623" fmla="*/ 88231 w 12191999"/>
              <a:gd name="connsiteY2623" fmla="*/ 5310330 h 6862263"/>
              <a:gd name="connsiteX2624" fmla="*/ 77327 w 12191999"/>
              <a:gd name="connsiteY2624" fmla="*/ 5310517 h 6862263"/>
              <a:gd name="connsiteX2625" fmla="*/ 100924 w 12191999"/>
              <a:gd name="connsiteY2625" fmla="*/ 5299722 h 6862263"/>
              <a:gd name="connsiteX2626" fmla="*/ 109748 w 12191999"/>
              <a:gd name="connsiteY2626" fmla="*/ 5294435 h 6862263"/>
              <a:gd name="connsiteX2627" fmla="*/ 150251 w 12191999"/>
              <a:gd name="connsiteY2627" fmla="*/ 5276340 h 6862263"/>
              <a:gd name="connsiteX2628" fmla="*/ 188330 w 12191999"/>
              <a:gd name="connsiteY2628" fmla="*/ 5269124 h 6862263"/>
              <a:gd name="connsiteX2629" fmla="*/ 208776 w 12191999"/>
              <a:gd name="connsiteY2629" fmla="*/ 5264494 h 6862263"/>
              <a:gd name="connsiteX2630" fmla="*/ 214391 w 12191999"/>
              <a:gd name="connsiteY2630" fmla="*/ 5260404 h 6862263"/>
              <a:gd name="connsiteX2631" fmla="*/ 294186 w 12191999"/>
              <a:gd name="connsiteY2631" fmla="*/ 5229654 h 6862263"/>
              <a:gd name="connsiteX2632" fmla="*/ 396019 w 12191999"/>
              <a:gd name="connsiteY2632" fmla="*/ 5197667 h 6862263"/>
              <a:gd name="connsiteX2633" fmla="*/ 415667 w 12191999"/>
              <a:gd name="connsiteY2633" fmla="*/ 5191340 h 6862263"/>
              <a:gd name="connsiteX2634" fmla="*/ 429707 w 12191999"/>
              <a:gd name="connsiteY2634" fmla="*/ 5181114 h 6862263"/>
              <a:gd name="connsiteX2635" fmla="*/ 419286 w 12191999"/>
              <a:gd name="connsiteY2635" fmla="*/ 5183005 h 6862263"/>
              <a:gd name="connsiteX2636" fmla="*/ 414880 w 12191999"/>
              <a:gd name="connsiteY2636" fmla="*/ 5181654 h 6862263"/>
              <a:gd name="connsiteX2637" fmla="*/ 424105 w 12191999"/>
              <a:gd name="connsiteY2637" fmla="*/ 5177217 h 6862263"/>
              <a:gd name="connsiteX2638" fmla="*/ 472205 w 12191999"/>
              <a:gd name="connsiteY2638" fmla="*/ 5167262 h 6862263"/>
              <a:gd name="connsiteX2639" fmla="*/ 505881 w 12191999"/>
              <a:gd name="connsiteY2639" fmla="*/ 5158698 h 6862263"/>
              <a:gd name="connsiteX2640" fmla="*/ 530344 w 12191999"/>
              <a:gd name="connsiteY2640" fmla="*/ 5146582 h 6862263"/>
              <a:gd name="connsiteX2641" fmla="*/ 550801 w 12191999"/>
              <a:gd name="connsiteY2641" fmla="*/ 5133966 h 6862263"/>
              <a:gd name="connsiteX2642" fmla="*/ 570847 w 12191999"/>
              <a:gd name="connsiteY2642" fmla="*/ 5128486 h 6862263"/>
              <a:gd name="connsiteX2643" fmla="*/ 571646 w 12191999"/>
              <a:gd name="connsiteY2643" fmla="*/ 5130186 h 6862263"/>
              <a:gd name="connsiteX2644" fmla="*/ 556805 w 12191999"/>
              <a:gd name="connsiteY2644" fmla="*/ 5138712 h 6862263"/>
              <a:gd name="connsiteX2645" fmla="*/ 551187 w 12191999"/>
              <a:gd name="connsiteY2645" fmla="*/ 5142800 h 6862263"/>
              <a:gd name="connsiteX2646" fmla="*/ 561210 w 12191999"/>
              <a:gd name="connsiteY2646" fmla="*/ 5140062 h 6862263"/>
              <a:gd name="connsiteX2647" fmla="*/ 670273 w 12191999"/>
              <a:gd name="connsiteY2647" fmla="*/ 5099394 h 6862263"/>
              <a:gd name="connsiteX2648" fmla="*/ 784952 w 12191999"/>
              <a:gd name="connsiteY2648" fmla="*/ 5054636 h 6862263"/>
              <a:gd name="connsiteX2649" fmla="*/ 797383 w 12191999"/>
              <a:gd name="connsiteY2649" fmla="*/ 5049004 h 6862263"/>
              <a:gd name="connsiteX2650" fmla="*/ 786162 w 12191999"/>
              <a:gd name="connsiteY2650" fmla="*/ 5049195 h 6862263"/>
              <a:gd name="connsiteX2651" fmla="*/ 757693 w 12191999"/>
              <a:gd name="connsiteY2651" fmla="*/ 5060811 h 6862263"/>
              <a:gd name="connsiteX2652" fmla="*/ 706769 w 12191999"/>
              <a:gd name="connsiteY2652" fmla="*/ 5080797 h 6862263"/>
              <a:gd name="connsiteX2653" fmla="*/ 680309 w 12191999"/>
              <a:gd name="connsiteY2653" fmla="*/ 5088667 h 6862263"/>
              <a:gd name="connsiteX2654" fmla="*/ 653050 w 12191999"/>
              <a:gd name="connsiteY2654" fmla="*/ 5094841 h 6862263"/>
              <a:gd name="connsiteX2655" fmla="*/ 641830 w 12191999"/>
              <a:gd name="connsiteY2655" fmla="*/ 5095034 h 6862263"/>
              <a:gd name="connsiteX2656" fmla="*/ 657470 w 12191999"/>
              <a:gd name="connsiteY2656" fmla="*/ 5088203 h 6862263"/>
              <a:gd name="connsiteX2657" fmla="*/ 747285 w 12191999"/>
              <a:gd name="connsiteY2657" fmla="*/ 5054714 h 6862263"/>
              <a:gd name="connsiteX2658" fmla="*/ 801416 w 12191999"/>
              <a:gd name="connsiteY2658" fmla="*/ 5033532 h 6862263"/>
              <a:gd name="connsiteX2659" fmla="*/ 842319 w 12191999"/>
              <a:gd name="connsiteY2659" fmla="*/ 5016284 h 6862263"/>
              <a:gd name="connsiteX2660" fmla="*/ 854352 w 12191999"/>
              <a:gd name="connsiteY2660" fmla="*/ 5009800 h 6862263"/>
              <a:gd name="connsiteX2661" fmla="*/ 853154 w 12191999"/>
              <a:gd name="connsiteY2661" fmla="*/ 5007255 h 6862263"/>
              <a:gd name="connsiteX2662" fmla="*/ 829102 w 12191999"/>
              <a:gd name="connsiteY2662" fmla="*/ 5012233 h 6862263"/>
              <a:gd name="connsiteX2663" fmla="*/ 793816 w 12191999"/>
              <a:gd name="connsiteY2663" fmla="*/ 5025390 h 6862263"/>
              <a:gd name="connsiteX2664" fmla="*/ 822288 w 12191999"/>
              <a:gd name="connsiteY2664" fmla="*/ 5013776 h 6862263"/>
              <a:gd name="connsiteX2665" fmla="*/ 889650 w 12191999"/>
              <a:gd name="connsiteY2665" fmla="*/ 4988658 h 6862263"/>
              <a:gd name="connsiteX2666" fmla="*/ 898074 w 12191999"/>
              <a:gd name="connsiteY2666" fmla="*/ 4982523 h 6862263"/>
              <a:gd name="connsiteX2667" fmla="*/ 887254 w 12191999"/>
              <a:gd name="connsiteY2667" fmla="*/ 4983565 h 6862263"/>
              <a:gd name="connsiteX2668" fmla="*/ 858383 w 12191999"/>
              <a:gd name="connsiteY2668" fmla="*/ 4994328 h 6862263"/>
              <a:gd name="connsiteX2669" fmla="*/ 828317 w 12191999"/>
              <a:gd name="connsiteY2669" fmla="*/ 5002547 h 6862263"/>
              <a:gd name="connsiteX2670" fmla="*/ 805862 w 12191999"/>
              <a:gd name="connsiteY2670" fmla="*/ 5010920 h 6862263"/>
              <a:gd name="connsiteX2671" fmla="*/ 817895 w 12191999"/>
              <a:gd name="connsiteY2671" fmla="*/ 5004437 h 6862263"/>
              <a:gd name="connsiteX2672" fmla="*/ 898086 w 12191999"/>
              <a:gd name="connsiteY2672" fmla="*/ 4974535 h 6862263"/>
              <a:gd name="connsiteX2673" fmla="*/ 910520 w 12191999"/>
              <a:gd name="connsiteY2673" fmla="*/ 4968901 h 6862263"/>
              <a:gd name="connsiteX2674" fmla="*/ 900098 w 12191999"/>
              <a:gd name="connsiteY2674" fmla="*/ 4970793 h 6862263"/>
              <a:gd name="connsiteX2675" fmla="*/ 847178 w 12191999"/>
              <a:gd name="connsiteY2675" fmla="*/ 4986535 h 6862263"/>
              <a:gd name="connsiteX2676" fmla="*/ 895293 w 12191999"/>
              <a:gd name="connsiteY2676" fmla="*/ 4968594 h 6862263"/>
              <a:gd name="connsiteX2677" fmla="*/ 900910 w 12191999"/>
              <a:gd name="connsiteY2677" fmla="*/ 4964503 h 6862263"/>
              <a:gd name="connsiteX2678" fmla="*/ 896505 w 12191999"/>
              <a:gd name="connsiteY2678" fmla="*/ 4963152 h 6862263"/>
              <a:gd name="connsiteX2679" fmla="*/ 879665 w 12191999"/>
              <a:gd name="connsiteY2679" fmla="*/ 4967434 h 6862263"/>
              <a:gd name="connsiteX2680" fmla="*/ 866835 w 12191999"/>
              <a:gd name="connsiteY2680" fmla="*/ 4972220 h 6862263"/>
              <a:gd name="connsiteX2681" fmla="*/ 782637 w 12191999"/>
              <a:gd name="connsiteY2681" fmla="*/ 5001621 h 6862263"/>
              <a:gd name="connsiteX2682" fmla="*/ 795066 w 12191999"/>
              <a:gd name="connsiteY2682" fmla="*/ 4995988 h 6862263"/>
              <a:gd name="connsiteX2683" fmla="*/ 836370 w 12191999"/>
              <a:gd name="connsiteY2683" fmla="*/ 4979587 h 6862263"/>
              <a:gd name="connsiteX2684" fmla="*/ 878469 w 12191999"/>
              <a:gd name="connsiteY2684" fmla="*/ 4964889 h 6862263"/>
              <a:gd name="connsiteX2685" fmla="*/ 894507 w 12191999"/>
              <a:gd name="connsiteY2685" fmla="*/ 4958908 h 6862263"/>
              <a:gd name="connsiteX2686" fmla="*/ 896517 w 12191999"/>
              <a:gd name="connsiteY2686" fmla="*/ 4955165 h 6862263"/>
              <a:gd name="connsiteX2687" fmla="*/ 882490 w 12191999"/>
              <a:gd name="connsiteY2687" fmla="*/ 4957403 h 6862263"/>
              <a:gd name="connsiteX2688" fmla="*/ 854018 w 12191999"/>
              <a:gd name="connsiteY2688" fmla="*/ 4969017 h 6862263"/>
              <a:gd name="connsiteX2689" fmla="*/ 815526 w 12191999"/>
              <a:gd name="connsiteY2689" fmla="*/ 4983370 h 6862263"/>
              <a:gd name="connsiteX2690" fmla="*/ 778643 w 12191999"/>
              <a:gd name="connsiteY2690" fmla="*/ 4993132 h 6862263"/>
              <a:gd name="connsiteX2691" fmla="*/ 742561 w 12191999"/>
              <a:gd name="connsiteY2691" fmla="*/ 5004591 h 6862263"/>
              <a:gd name="connsiteX2692" fmla="*/ 725724 w 12191999"/>
              <a:gd name="connsiteY2692" fmla="*/ 5008874 h 6862263"/>
              <a:gd name="connsiteX2693" fmla="*/ 730541 w 12191999"/>
              <a:gd name="connsiteY2693" fmla="*/ 5003086 h 6862263"/>
              <a:gd name="connsiteX2694" fmla="*/ 739767 w 12191999"/>
              <a:gd name="connsiteY2694" fmla="*/ 4998647 h 6862263"/>
              <a:gd name="connsiteX2695" fmla="*/ 816750 w 12191999"/>
              <a:gd name="connsiteY2695" fmla="*/ 4969942 h 6862263"/>
              <a:gd name="connsiteX2696" fmla="*/ 822766 w 12191999"/>
              <a:gd name="connsiteY2696" fmla="*/ 4966702 h 6862263"/>
              <a:gd name="connsiteX2697" fmla="*/ 815552 w 12191999"/>
              <a:gd name="connsiteY2697" fmla="*/ 4967396 h 6862263"/>
              <a:gd name="connsiteX2698" fmla="*/ 779470 w 12191999"/>
              <a:gd name="connsiteY2698" fmla="*/ 4978857 h 6862263"/>
              <a:gd name="connsiteX2699" fmla="*/ 765441 w 12191999"/>
              <a:gd name="connsiteY2699" fmla="*/ 4981093 h 6862263"/>
              <a:gd name="connsiteX2700" fmla="*/ 737783 w 12191999"/>
              <a:gd name="connsiteY2700" fmla="*/ 4986418 h 6862263"/>
              <a:gd name="connsiteX2701" fmla="*/ 721345 w 12191999"/>
              <a:gd name="connsiteY2701" fmla="*/ 4991549 h 6862263"/>
              <a:gd name="connsiteX2702" fmla="*/ 724152 w 12191999"/>
              <a:gd name="connsiteY2702" fmla="*/ 4989505 h 6862263"/>
              <a:gd name="connsiteX2703" fmla="*/ 852461 w 12191999"/>
              <a:gd name="connsiteY2703" fmla="*/ 4941659 h 6862263"/>
              <a:gd name="connsiteX2704" fmla="*/ 855269 w 12191999"/>
              <a:gd name="connsiteY2704" fmla="*/ 4939615 h 6862263"/>
              <a:gd name="connsiteX2705" fmla="*/ 821994 w 12191999"/>
              <a:gd name="connsiteY2705" fmla="*/ 4949029 h 6862263"/>
              <a:gd name="connsiteX2706" fmla="*/ 844862 w 12191999"/>
              <a:gd name="connsiteY2706" fmla="*/ 4933518 h 6862263"/>
              <a:gd name="connsiteX2707" fmla="*/ 842067 w 12191999"/>
              <a:gd name="connsiteY2707" fmla="*/ 4927576 h 6862263"/>
              <a:gd name="connsiteX2708" fmla="*/ 838859 w 12191999"/>
              <a:gd name="connsiteY2708" fmla="*/ 4928772 h 6862263"/>
              <a:gd name="connsiteX2709" fmla="*/ 837661 w 12191999"/>
              <a:gd name="connsiteY2709" fmla="*/ 4926224 h 6862263"/>
              <a:gd name="connsiteX2710" fmla="*/ 839272 w 12191999"/>
              <a:gd name="connsiteY2710" fmla="*/ 4921634 h 6862263"/>
              <a:gd name="connsiteX2711" fmla="*/ 841282 w 12191999"/>
              <a:gd name="connsiteY2711" fmla="*/ 4917892 h 6862263"/>
              <a:gd name="connsiteX2712" fmla="*/ 850106 w 12191999"/>
              <a:gd name="connsiteY2712" fmla="*/ 4912606 h 6862263"/>
              <a:gd name="connsiteX2713" fmla="*/ 839286 w 12191999"/>
              <a:gd name="connsiteY2713" fmla="*/ 4913647 h 6862263"/>
              <a:gd name="connsiteX2714" fmla="*/ 799197 w 12191999"/>
              <a:gd name="connsiteY2714" fmla="*/ 4924606 h 6862263"/>
              <a:gd name="connsiteX2715" fmla="*/ 771537 w 12191999"/>
              <a:gd name="connsiteY2715" fmla="*/ 4929928 h 6862263"/>
              <a:gd name="connsiteX2716" fmla="*/ 755498 w 12191999"/>
              <a:gd name="connsiteY2716" fmla="*/ 4935910 h 6862263"/>
              <a:gd name="connsiteX2717" fmla="*/ 723422 w 12191999"/>
              <a:gd name="connsiteY2717" fmla="*/ 4947871 h 6862263"/>
              <a:gd name="connsiteX2718" fmla="*/ 691344 w 12191999"/>
              <a:gd name="connsiteY2718" fmla="*/ 4959832 h 6862263"/>
              <a:gd name="connsiteX2719" fmla="*/ 687736 w 12191999"/>
              <a:gd name="connsiteY2719" fmla="*/ 4960177 h 6862263"/>
              <a:gd name="connsiteX2720" fmla="*/ 690147 w 12191999"/>
              <a:gd name="connsiteY2720" fmla="*/ 4957285 h 6862263"/>
              <a:gd name="connsiteX2721" fmla="*/ 722223 w 12191999"/>
              <a:gd name="connsiteY2721" fmla="*/ 4945324 h 6862263"/>
              <a:gd name="connsiteX2722" fmla="*/ 731446 w 12191999"/>
              <a:gd name="connsiteY2722" fmla="*/ 4940887 h 6862263"/>
              <a:gd name="connsiteX2723" fmla="*/ 730648 w 12191999"/>
              <a:gd name="connsiteY2723" fmla="*/ 4939189 h 6862263"/>
              <a:gd name="connsiteX2724" fmla="*/ 717831 w 12191999"/>
              <a:gd name="connsiteY2724" fmla="*/ 4935986 h 6862263"/>
              <a:gd name="connsiteX2725" fmla="*/ 708209 w 12191999"/>
              <a:gd name="connsiteY2725" fmla="*/ 4939574 h 6862263"/>
              <a:gd name="connsiteX2726" fmla="*/ 672884 w 12191999"/>
              <a:gd name="connsiteY2726" fmla="*/ 4951393 h 6862263"/>
              <a:gd name="connsiteX2727" fmla="*/ 675947 w 12191999"/>
              <a:gd name="connsiteY2727" fmla="*/ 4944620 h 6862263"/>
              <a:gd name="connsiteX2728" fmla="*/ 695791 w 12191999"/>
              <a:gd name="connsiteY2728" fmla="*/ 4937221 h 6862263"/>
              <a:gd name="connsiteX2729" fmla="*/ 735080 w 12191999"/>
              <a:gd name="connsiteY2729" fmla="*/ 4924565 h 6862263"/>
              <a:gd name="connsiteX2730" fmla="*/ 743906 w 12191999"/>
              <a:gd name="connsiteY2730" fmla="*/ 4919280 h 6862263"/>
              <a:gd name="connsiteX2731" fmla="*/ 736691 w 12191999"/>
              <a:gd name="connsiteY2731" fmla="*/ 4919973 h 6862263"/>
              <a:gd name="connsiteX2732" fmla="*/ 709832 w 12191999"/>
              <a:gd name="connsiteY2732" fmla="*/ 4926995 h 6862263"/>
              <a:gd name="connsiteX2733" fmla="*/ 767569 w 12191999"/>
              <a:gd name="connsiteY2733" fmla="*/ 4905465 h 6862263"/>
              <a:gd name="connsiteX2734" fmla="*/ 802057 w 12191999"/>
              <a:gd name="connsiteY2734" fmla="*/ 4890611 h 6862263"/>
              <a:gd name="connsiteX2735" fmla="*/ 810082 w 12191999"/>
              <a:gd name="connsiteY2735" fmla="*/ 4883627 h 6862263"/>
              <a:gd name="connsiteX2736" fmla="*/ 792846 w 12191999"/>
              <a:gd name="connsiteY2736" fmla="*/ 4887060 h 6862263"/>
              <a:gd name="connsiteX2737" fmla="*/ 767983 w 12191999"/>
              <a:gd name="connsiteY2737" fmla="*/ 4898327 h 6862263"/>
              <a:gd name="connsiteX2738" fmla="*/ 751943 w 12191999"/>
              <a:gd name="connsiteY2738" fmla="*/ 4904306 h 6862263"/>
              <a:gd name="connsiteX2739" fmla="*/ 734034 w 12191999"/>
              <a:gd name="connsiteY2739" fmla="*/ 4908983 h 6862263"/>
              <a:gd name="connsiteX2740" fmla="*/ 736152 w 12191999"/>
              <a:gd name="connsiteY2740" fmla="*/ 4899251 h 6862263"/>
              <a:gd name="connsiteX2741" fmla="*/ 719645 w 12191999"/>
              <a:gd name="connsiteY2741" fmla="*/ 4890718 h 6862263"/>
              <a:gd name="connsiteX2742" fmla="*/ 644824 w 12191999"/>
              <a:gd name="connsiteY2742" fmla="*/ 4910520 h 6862263"/>
              <a:gd name="connsiteX2743" fmla="*/ 666601 w 12191999"/>
              <a:gd name="connsiteY2743" fmla="*/ 4899214 h 6862263"/>
              <a:gd name="connsiteX2744" fmla="*/ 617287 w 12191999"/>
              <a:gd name="connsiteY2744" fmla="*/ 4914609 h 6862263"/>
              <a:gd name="connsiteX2745" fmla="*/ 619696 w 12191999"/>
              <a:gd name="connsiteY2745" fmla="*/ 4911714 h 6862263"/>
              <a:gd name="connsiteX2746" fmla="*/ 610487 w 12191999"/>
              <a:gd name="connsiteY2746" fmla="*/ 4908165 h 6862263"/>
              <a:gd name="connsiteX2747" fmla="*/ 568528 w 12191999"/>
              <a:gd name="connsiteY2747" fmla="*/ 4922204 h 6862263"/>
              <a:gd name="connsiteX2748" fmla="*/ 539412 w 12191999"/>
              <a:gd name="connsiteY2748" fmla="*/ 4923381 h 6862263"/>
              <a:gd name="connsiteX2749" fmla="*/ 502993 w 12191999"/>
              <a:gd name="connsiteY2749" fmla="*/ 4946289 h 6862263"/>
              <a:gd name="connsiteX2750" fmla="*/ 475764 w 12191999"/>
              <a:gd name="connsiteY2750" fmla="*/ 4957402 h 6862263"/>
              <a:gd name="connsiteX2751" fmla="*/ 452487 w 12191999"/>
              <a:gd name="connsiteY2751" fmla="*/ 4968275 h 6862263"/>
              <a:gd name="connsiteX2752" fmla="*/ 418317 w 12191999"/>
              <a:gd name="connsiteY2752" fmla="*/ 4978744 h 6862263"/>
              <a:gd name="connsiteX2753" fmla="*/ 360697 w 12191999"/>
              <a:gd name="connsiteY2753" fmla="*/ 4992232 h 6862263"/>
              <a:gd name="connsiteX2754" fmla="*/ 362707 w 12191999"/>
              <a:gd name="connsiteY2754" fmla="*/ 4990579 h 6862263"/>
              <a:gd name="connsiteX2755" fmla="*/ 351886 w 12191999"/>
              <a:gd name="connsiteY2755" fmla="*/ 4991621 h 6862263"/>
              <a:gd name="connsiteX2756" fmla="*/ 338656 w 12191999"/>
              <a:gd name="connsiteY2756" fmla="*/ 4995558 h 6862263"/>
              <a:gd name="connsiteX2757" fmla="*/ 268087 w 12191999"/>
              <a:gd name="connsiteY2757" fmla="*/ 5021870 h 6862263"/>
              <a:gd name="connsiteX2758" fmla="*/ 249988 w 12191999"/>
              <a:gd name="connsiteY2758" fmla="*/ 5028114 h 6862263"/>
              <a:gd name="connsiteX2759" fmla="*/ 240596 w 12191999"/>
              <a:gd name="connsiteY2759" fmla="*/ 5030395 h 6862263"/>
              <a:gd name="connsiteX2760" fmla="*/ 209509 w 12191999"/>
              <a:gd name="connsiteY2760" fmla="*/ 5016295 h 6862263"/>
              <a:gd name="connsiteX2761" fmla="*/ 240729 w 12191999"/>
              <a:gd name="connsiteY2761" fmla="*/ 4961665 h 6862263"/>
              <a:gd name="connsiteX2762" fmla="*/ 331065 w 12191999"/>
              <a:gd name="connsiteY2762" fmla="*/ 4917927 h 6862263"/>
              <a:gd name="connsiteX2763" fmla="*/ 546355 w 12191999"/>
              <a:gd name="connsiteY2763" fmla="*/ 4824755 h 6862263"/>
              <a:gd name="connsiteX2764" fmla="*/ 586098 w 12191999"/>
              <a:gd name="connsiteY2764" fmla="*/ 4770593 h 6862263"/>
              <a:gd name="connsiteX2765" fmla="*/ 587070 w 12191999"/>
              <a:gd name="connsiteY2765" fmla="*/ 4708194 h 6862263"/>
              <a:gd name="connsiteX2766" fmla="*/ 605398 w 12191999"/>
              <a:gd name="connsiteY2766" fmla="*/ 4666557 h 6862263"/>
              <a:gd name="connsiteX2767" fmla="*/ 640868 w 12191999"/>
              <a:gd name="connsiteY2767" fmla="*/ 4673094 h 6862263"/>
              <a:gd name="connsiteX2768" fmla="*/ 668664 w 12191999"/>
              <a:gd name="connsiteY2768" fmla="*/ 4691390 h 6862263"/>
              <a:gd name="connsiteX2769" fmla="*/ 665897 w 12191999"/>
              <a:gd name="connsiteY2769" fmla="*/ 4682097 h 6862263"/>
              <a:gd name="connsiteX2770" fmla="*/ 726201 w 12191999"/>
              <a:gd name="connsiteY2770" fmla="*/ 4603183 h 6862263"/>
              <a:gd name="connsiteX2771" fmla="*/ 789153 w 12191999"/>
              <a:gd name="connsiteY2771" fmla="*/ 4608195 h 6862263"/>
              <a:gd name="connsiteX2772" fmla="*/ 878005 w 12191999"/>
              <a:gd name="connsiteY2772" fmla="*/ 4512582 h 6862263"/>
              <a:gd name="connsiteX2773" fmla="*/ 906241 w 12191999"/>
              <a:gd name="connsiteY2773" fmla="*/ 4476067 h 6862263"/>
              <a:gd name="connsiteX2774" fmla="*/ 908912 w 12191999"/>
              <a:gd name="connsiteY2774" fmla="*/ 4438133 h 6862263"/>
              <a:gd name="connsiteX2775" fmla="*/ 824866 w 12191999"/>
              <a:gd name="connsiteY2775" fmla="*/ 4465463 h 6862263"/>
              <a:gd name="connsiteX2776" fmla="*/ 795247 w 12191999"/>
              <a:gd name="connsiteY2776" fmla="*/ 4497334 h 6862263"/>
              <a:gd name="connsiteX2777" fmla="*/ 765094 w 12191999"/>
              <a:gd name="connsiteY2777" fmla="*/ 4536791 h 6862263"/>
              <a:gd name="connsiteX2778" fmla="*/ 755504 w 12191999"/>
              <a:gd name="connsiteY2778" fmla="*/ 4551492 h 6862263"/>
              <a:gd name="connsiteX2779" fmla="*/ 693839 w 12191999"/>
              <a:gd name="connsiteY2779" fmla="*/ 4503899 h 6862263"/>
              <a:gd name="connsiteX2780" fmla="*/ 711101 w 12191999"/>
              <a:gd name="connsiteY2780" fmla="*/ 4477436 h 6862263"/>
              <a:gd name="connsiteX2781" fmla="*/ 773641 w 12191999"/>
              <a:gd name="connsiteY2781" fmla="*/ 4415402 h 6862263"/>
              <a:gd name="connsiteX2782" fmla="*/ 784615 w 12191999"/>
              <a:gd name="connsiteY2782" fmla="*/ 4405347 h 6862263"/>
              <a:gd name="connsiteX2783" fmla="*/ 950694 w 12191999"/>
              <a:gd name="connsiteY2783" fmla="*/ 4306400 h 6862263"/>
              <a:gd name="connsiteX2784" fmla="*/ 992984 w 12191999"/>
              <a:gd name="connsiteY2784" fmla="*/ 4288942 h 6862263"/>
              <a:gd name="connsiteX2785" fmla="*/ 1114640 w 12191999"/>
              <a:gd name="connsiteY2785" fmla="*/ 4237798 h 6862263"/>
              <a:gd name="connsiteX2786" fmla="*/ 1143190 w 12191999"/>
              <a:gd name="connsiteY2786" fmla="*/ 4221101 h 6862263"/>
              <a:gd name="connsiteX2787" fmla="*/ 1204125 w 12191999"/>
              <a:gd name="connsiteY2787" fmla="*/ 4181827 h 6862263"/>
              <a:gd name="connsiteX2788" fmla="*/ 1204243 w 12191999"/>
              <a:gd name="connsiteY2788" fmla="*/ 4162292 h 6862263"/>
              <a:gd name="connsiteX2789" fmla="*/ 1206371 w 12191999"/>
              <a:gd name="connsiteY2789" fmla="*/ 4152066 h 6862263"/>
              <a:gd name="connsiteX2790" fmla="*/ 1162195 w 12191999"/>
              <a:gd name="connsiteY2790" fmla="*/ 4166608 h 6862263"/>
              <a:gd name="connsiteX2791" fmla="*/ 991087 w 12191999"/>
              <a:gd name="connsiteY2791" fmla="*/ 4217013 h 6862263"/>
              <a:gd name="connsiteX2792" fmla="*/ 892336 w 12191999"/>
              <a:gd name="connsiteY2792" fmla="*/ 4242534 h 6862263"/>
              <a:gd name="connsiteX2793" fmla="*/ 826978 w 12191999"/>
              <a:gd name="connsiteY2793" fmla="*/ 4223275 h 6862263"/>
              <a:gd name="connsiteX2794" fmla="*/ 868741 w 12191999"/>
              <a:gd name="connsiteY2794" fmla="*/ 4176991 h 6862263"/>
              <a:gd name="connsiteX2795" fmla="*/ 881795 w 12191999"/>
              <a:gd name="connsiteY2795" fmla="*/ 4173095 h 6862263"/>
              <a:gd name="connsiteX2796" fmla="*/ 1134817 w 12191999"/>
              <a:gd name="connsiteY2796" fmla="*/ 4082608 h 6862263"/>
              <a:gd name="connsiteX2797" fmla="*/ 1207721 w 12191999"/>
              <a:gd name="connsiteY2797" fmla="*/ 4031499 h 6862263"/>
              <a:gd name="connsiteX2798" fmla="*/ 1218243 w 12191999"/>
              <a:gd name="connsiteY2798" fmla="*/ 4026483 h 6862263"/>
              <a:gd name="connsiteX2799" fmla="*/ 1225050 w 12191999"/>
              <a:gd name="connsiteY2799" fmla="*/ 4017140 h 6862263"/>
              <a:gd name="connsiteX2800" fmla="*/ 1252948 w 12191999"/>
              <a:gd name="connsiteY2800" fmla="*/ 3998693 h 6862263"/>
              <a:gd name="connsiteX2801" fmla="*/ 1292502 w 12191999"/>
              <a:gd name="connsiteY2801" fmla="*/ 3980379 h 6862263"/>
              <a:gd name="connsiteX2802" fmla="*/ 1293683 w 12191999"/>
              <a:gd name="connsiteY2802" fmla="*/ 3976496 h 6862263"/>
              <a:gd name="connsiteX2803" fmla="*/ 1274252 w 12191999"/>
              <a:gd name="connsiteY2803" fmla="*/ 3975338 h 6862263"/>
              <a:gd name="connsiteX2804" fmla="*/ 1216657 w 12191999"/>
              <a:gd name="connsiteY2804" fmla="*/ 3982596 h 6862263"/>
              <a:gd name="connsiteX2805" fmla="*/ 1188277 w 12191999"/>
              <a:gd name="connsiteY2805" fmla="*/ 3971684 h 6862263"/>
              <a:gd name="connsiteX2806" fmla="*/ 1137607 w 12191999"/>
              <a:gd name="connsiteY2806" fmla="*/ 3992185 h 6862263"/>
              <a:gd name="connsiteX2807" fmla="*/ 1102223 w 12191999"/>
              <a:gd name="connsiteY2807" fmla="*/ 3994198 h 6862263"/>
              <a:gd name="connsiteX2808" fmla="*/ 1094374 w 12191999"/>
              <a:gd name="connsiteY2808" fmla="*/ 3984918 h 6862263"/>
              <a:gd name="connsiteX2809" fmla="*/ 1079349 w 12191999"/>
              <a:gd name="connsiteY2809" fmla="*/ 3991789 h 6862263"/>
              <a:gd name="connsiteX2810" fmla="*/ 815268 w 12191999"/>
              <a:gd name="connsiteY2810" fmla="*/ 4079612 h 6862263"/>
              <a:gd name="connsiteX2811" fmla="*/ 762746 w 12191999"/>
              <a:gd name="connsiteY2811" fmla="*/ 4109219 h 6862263"/>
              <a:gd name="connsiteX2812" fmla="*/ 545896 w 12191999"/>
              <a:gd name="connsiteY2812" fmla="*/ 4197849 h 6862263"/>
              <a:gd name="connsiteX2813" fmla="*/ 462714 w 12191999"/>
              <a:gd name="connsiteY2813" fmla="*/ 4146132 h 6862263"/>
              <a:gd name="connsiteX2814" fmla="*/ 439901 w 12191999"/>
              <a:gd name="connsiteY2814" fmla="*/ 4130076 h 6862263"/>
              <a:gd name="connsiteX2815" fmla="*/ 429059 w 12191999"/>
              <a:gd name="connsiteY2815" fmla="*/ 4074651 h 6862263"/>
              <a:gd name="connsiteX2816" fmla="*/ 491943 w 12191999"/>
              <a:gd name="connsiteY2816" fmla="*/ 4036976 h 6862263"/>
              <a:gd name="connsiteX2817" fmla="*/ 593389 w 12191999"/>
              <a:gd name="connsiteY2817" fmla="*/ 4015626 h 6862263"/>
              <a:gd name="connsiteX2818" fmla="*/ 614120 w 12191999"/>
              <a:gd name="connsiteY2818" fmla="*/ 3999491 h 6862263"/>
              <a:gd name="connsiteX2819" fmla="*/ 612206 w 12191999"/>
              <a:gd name="connsiteY2819" fmla="*/ 3976590 h 6862263"/>
              <a:gd name="connsiteX2820" fmla="*/ 626772 w 12191999"/>
              <a:gd name="connsiteY2820" fmla="*/ 3972283 h 6862263"/>
              <a:gd name="connsiteX2821" fmla="*/ 633375 w 12191999"/>
              <a:gd name="connsiteY2821" fmla="*/ 3970332 h 6862263"/>
              <a:gd name="connsiteX2822" fmla="*/ 654058 w 12191999"/>
              <a:gd name="connsiteY2822" fmla="*/ 3960699 h 6862263"/>
              <a:gd name="connsiteX2823" fmla="*/ 660898 w 12191999"/>
              <a:gd name="connsiteY2823" fmla="*/ 3959112 h 6862263"/>
              <a:gd name="connsiteX2824" fmla="*/ 665944 w 12191999"/>
              <a:gd name="connsiteY2824" fmla="*/ 3959154 h 6862263"/>
              <a:gd name="connsiteX2825" fmla="*/ 693323 w 12191999"/>
              <a:gd name="connsiteY2825" fmla="*/ 3956941 h 6862263"/>
              <a:gd name="connsiteX2826" fmla="*/ 707851 w 12191999"/>
              <a:gd name="connsiteY2826" fmla="*/ 3949114 h 6862263"/>
              <a:gd name="connsiteX2827" fmla="*/ 719837 w 12191999"/>
              <a:gd name="connsiteY2827" fmla="*/ 3946707 h 6862263"/>
              <a:gd name="connsiteX2828" fmla="*/ 726112 w 12191999"/>
              <a:gd name="connsiteY2828" fmla="*/ 3943881 h 6862263"/>
              <a:gd name="connsiteX2829" fmla="*/ 735688 w 12191999"/>
              <a:gd name="connsiteY2829" fmla="*/ 3940081 h 6862263"/>
              <a:gd name="connsiteX2830" fmla="*/ 834375 w 12191999"/>
              <a:gd name="connsiteY2830" fmla="*/ 3909932 h 6862263"/>
              <a:gd name="connsiteX2831" fmla="*/ 863428 w 12191999"/>
              <a:gd name="connsiteY2831" fmla="*/ 3899403 h 6862263"/>
              <a:gd name="connsiteX2832" fmla="*/ 896431 w 12191999"/>
              <a:gd name="connsiteY2832" fmla="*/ 3889645 h 6862263"/>
              <a:gd name="connsiteX2833" fmla="*/ 949564 w 12191999"/>
              <a:gd name="connsiteY2833" fmla="*/ 3874906 h 6862263"/>
              <a:gd name="connsiteX2834" fmla="*/ 962766 w 12191999"/>
              <a:gd name="connsiteY2834" fmla="*/ 3871003 h 6862263"/>
              <a:gd name="connsiteX2835" fmla="*/ 972342 w 12191999"/>
              <a:gd name="connsiteY2835" fmla="*/ 3867202 h 6862263"/>
              <a:gd name="connsiteX2836" fmla="*/ 964764 w 12191999"/>
              <a:gd name="connsiteY2836" fmla="*/ 3866532 h 6862263"/>
              <a:gd name="connsiteX2837" fmla="*/ 930457 w 12191999"/>
              <a:gd name="connsiteY2837" fmla="*/ 3872797 h 6862263"/>
              <a:gd name="connsiteX2838" fmla="*/ 916278 w 12191999"/>
              <a:gd name="connsiteY2838" fmla="*/ 3874081 h 6862263"/>
              <a:gd name="connsiteX2839" fmla="*/ 964483 w 12191999"/>
              <a:gd name="connsiteY2839" fmla="*/ 3855949 h 6862263"/>
              <a:gd name="connsiteX2840" fmla="*/ 999483 w 12191999"/>
              <a:gd name="connsiteY2840" fmla="*/ 3841722 h 6862263"/>
              <a:gd name="connsiteX2841" fmla="*/ 1004783 w 12191999"/>
              <a:gd name="connsiteY2841" fmla="*/ 3836277 h 6862263"/>
              <a:gd name="connsiteX2842" fmla="*/ 991254 w 12191999"/>
              <a:gd name="connsiteY2842" fmla="*/ 3839306 h 6862263"/>
              <a:gd name="connsiteX2843" fmla="*/ 925246 w 12191999"/>
              <a:gd name="connsiteY2843" fmla="*/ 3858821 h 6862263"/>
              <a:gd name="connsiteX2844" fmla="*/ 806798 w 12191999"/>
              <a:gd name="connsiteY2844" fmla="*/ 3885116 h 6862263"/>
              <a:gd name="connsiteX2845" fmla="*/ 792237 w 12191999"/>
              <a:gd name="connsiteY2845" fmla="*/ 3888455 h 6862263"/>
              <a:gd name="connsiteX2846" fmla="*/ 799964 w 12191999"/>
              <a:gd name="connsiteY2846" fmla="*/ 3882708 h 6862263"/>
              <a:gd name="connsiteX2847" fmla="*/ 889085 w 12191999"/>
              <a:gd name="connsiteY2847" fmla="*/ 3836825 h 6862263"/>
              <a:gd name="connsiteX2848" fmla="*/ 951967 w 12191999"/>
              <a:gd name="connsiteY2848" fmla="*/ 3808139 h 6862263"/>
              <a:gd name="connsiteX2849" fmla="*/ 954247 w 12191999"/>
              <a:gd name="connsiteY2849" fmla="*/ 3806716 h 6862263"/>
              <a:gd name="connsiteX2850" fmla="*/ 960421 w 12191999"/>
              <a:gd name="connsiteY2850" fmla="*/ 3805755 h 6862263"/>
              <a:gd name="connsiteX2851" fmla="*/ 996401 w 12191999"/>
              <a:gd name="connsiteY2851" fmla="*/ 3794147 h 6862263"/>
              <a:gd name="connsiteX2852" fmla="*/ 1002024 w 12191999"/>
              <a:gd name="connsiteY2852" fmla="*/ 3789575 h 6862263"/>
              <a:gd name="connsiteX2853" fmla="*/ 1059760 w 12191999"/>
              <a:gd name="connsiteY2853" fmla="*/ 3777354 h 6862263"/>
              <a:gd name="connsiteX2854" fmla="*/ 1096064 w 12191999"/>
              <a:gd name="connsiteY2854" fmla="*/ 3766620 h 6862263"/>
              <a:gd name="connsiteX2855" fmla="*/ 1178901 w 12191999"/>
              <a:gd name="connsiteY2855" fmla="*/ 3743098 h 6862263"/>
              <a:gd name="connsiteX2856" fmla="*/ 1202330 w 12191999"/>
              <a:gd name="connsiteY2856" fmla="*/ 3737141 h 6862263"/>
              <a:gd name="connsiteX2857" fmla="*/ 1228406 w 12191999"/>
              <a:gd name="connsiteY2857" fmla="*/ 3728460 h 6862263"/>
              <a:gd name="connsiteX2858" fmla="*/ 1258113 w 12191999"/>
              <a:gd name="connsiteY2858" fmla="*/ 3719679 h 6862263"/>
              <a:gd name="connsiteX2859" fmla="*/ 1259457 w 12191999"/>
              <a:gd name="connsiteY2859" fmla="*/ 3713461 h 6862263"/>
              <a:gd name="connsiteX2860" fmla="*/ 1298086 w 12191999"/>
              <a:gd name="connsiteY2860" fmla="*/ 3699132 h 6862263"/>
              <a:gd name="connsiteX2861" fmla="*/ 1308314 w 12191999"/>
              <a:gd name="connsiteY2861" fmla="*/ 3697078 h 6862263"/>
              <a:gd name="connsiteX2862" fmla="*/ 1313938 w 12191999"/>
              <a:gd name="connsiteY2862" fmla="*/ 3692506 h 6862263"/>
              <a:gd name="connsiteX2863" fmla="*/ 1306360 w 12191999"/>
              <a:gd name="connsiteY2863" fmla="*/ 3691838 h 6862263"/>
              <a:gd name="connsiteX2864" fmla="*/ 1280282 w 12191999"/>
              <a:gd name="connsiteY2864" fmla="*/ 3700517 h 6862263"/>
              <a:gd name="connsiteX2865" fmla="*/ 1249925 w 12191999"/>
              <a:gd name="connsiteY2865" fmla="*/ 3707551 h 6862263"/>
              <a:gd name="connsiteX2866" fmla="*/ 1238070 w 12191999"/>
              <a:gd name="connsiteY2866" fmla="*/ 3705238 h 6862263"/>
              <a:gd name="connsiteX2867" fmla="*/ 1220915 w 12191999"/>
              <a:gd name="connsiteY2867" fmla="*/ 3708372 h 6862263"/>
              <a:gd name="connsiteX2868" fmla="*/ 1182612 w 12191999"/>
              <a:gd name="connsiteY2868" fmla="*/ 3723575 h 6862263"/>
              <a:gd name="connsiteX2869" fmla="*/ 1166112 w 12191999"/>
              <a:gd name="connsiteY2869" fmla="*/ 3728453 h 6862263"/>
              <a:gd name="connsiteX2870" fmla="*/ 1158535 w 12191999"/>
              <a:gd name="connsiteY2870" fmla="*/ 3727785 h 6862263"/>
              <a:gd name="connsiteX2871" fmla="*/ 1160206 w 12191999"/>
              <a:gd name="connsiteY2871" fmla="*/ 3722444 h 6862263"/>
              <a:gd name="connsiteX2872" fmla="*/ 1164314 w 12191999"/>
              <a:gd name="connsiteY2872" fmla="*/ 3720367 h 6862263"/>
              <a:gd name="connsiteX2873" fmla="*/ 1175397 w 12191999"/>
              <a:gd name="connsiteY2873" fmla="*/ 3717090 h 6862263"/>
              <a:gd name="connsiteX2874" fmla="*/ 1197846 w 12191999"/>
              <a:gd name="connsiteY2874" fmla="*/ 3708514 h 6862263"/>
              <a:gd name="connsiteX2875" fmla="*/ 1244054 w 12191999"/>
              <a:gd name="connsiteY2875" fmla="*/ 3694850 h 6862263"/>
              <a:gd name="connsiteX2876" fmla="*/ 1281660 w 12191999"/>
              <a:gd name="connsiteY2876" fmla="*/ 3687611 h 6862263"/>
              <a:gd name="connsiteX2877" fmla="*/ 1323914 w 12191999"/>
              <a:gd name="connsiteY2877" fmla="*/ 3673180 h 6862263"/>
              <a:gd name="connsiteX2878" fmla="*/ 1326566 w 12191999"/>
              <a:gd name="connsiteY2878" fmla="*/ 3670456 h 6862263"/>
              <a:gd name="connsiteX2879" fmla="*/ 1338789 w 12191999"/>
              <a:gd name="connsiteY2879" fmla="*/ 3663933 h 6862263"/>
              <a:gd name="connsiteX2880" fmla="*/ 1381370 w 12191999"/>
              <a:gd name="connsiteY2880" fmla="*/ 3650374 h 6862263"/>
              <a:gd name="connsiteX2881" fmla="*/ 1392248 w 12191999"/>
              <a:gd name="connsiteY2881" fmla="*/ 3650066 h 6862263"/>
              <a:gd name="connsiteX2882" fmla="*/ 1427534 w 12191999"/>
              <a:gd name="connsiteY2882" fmla="*/ 3646421 h 6862263"/>
              <a:gd name="connsiteX2883" fmla="*/ 1450962 w 12191999"/>
              <a:gd name="connsiteY2883" fmla="*/ 3640466 h 6862263"/>
              <a:gd name="connsiteX2884" fmla="*/ 1498839 w 12191999"/>
              <a:gd name="connsiteY2884" fmla="*/ 3621461 h 6862263"/>
              <a:gd name="connsiteX2885" fmla="*/ 1501487 w 12191999"/>
              <a:gd name="connsiteY2885" fmla="*/ 3618738 h 6862263"/>
              <a:gd name="connsiteX2886" fmla="*/ 1529889 w 12191999"/>
              <a:gd name="connsiteY2886" fmla="*/ 3606462 h 6862263"/>
              <a:gd name="connsiteX2887" fmla="*/ 1561222 w 12191999"/>
              <a:gd name="connsiteY2887" fmla="*/ 3602046 h 6862263"/>
              <a:gd name="connsiteX2888" fmla="*/ 1622583 w 12191999"/>
              <a:gd name="connsiteY2888" fmla="*/ 3589722 h 6862263"/>
              <a:gd name="connsiteX2889" fmla="*/ 1676411 w 12191999"/>
              <a:gd name="connsiteY2889" fmla="*/ 3567019 h 6862263"/>
              <a:gd name="connsiteX2890" fmla="*/ 1709089 w 12191999"/>
              <a:gd name="connsiteY2890" fmla="*/ 3556389 h 6862263"/>
              <a:gd name="connsiteX2891" fmla="*/ 1756273 w 12191999"/>
              <a:gd name="connsiteY2891" fmla="*/ 3545347 h 6862263"/>
              <a:gd name="connsiteX2892" fmla="*/ 1782678 w 12191999"/>
              <a:gd name="connsiteY2892" fmla="*/ 3537541 h 6862263"/>
              <a:gd name="connsiteX2893" fmla="*/ 1795553 w 12191999"/>
              <a:gd name="connsiteY2893" fmla="*/ 3532764 h 6862263"/>
              <a:gd name="connsiteX2894" fmla="*/ 1831207 w 12191999"/>
              <a:gd name="connsiteY2894" fmla="*/ 3520283 h 6862263"/>
              <a:gd name="connsiteX2895" fmla="*/ 1844084 w 12191999"/>
              <a:gd name="connsiteY2895" fmla="*/ 3515507 h 6862263"/>
              <a:gd name="connsiteX2896" fmla="*/ 1874853 w 12191999"/>
              <a:gd name="connsiteY2896" fmla="*/ 3489925 h 6862263"/>
              <a:gd name="connsiteX2897" fmla="*/ 1900646 w 12191999"/>
              <a:gd name="connsiteY2897" fmla="*/ 3470661 h 6862263"/>
              <a:gd name="connsiteX2898" fmla="*/ 1918495 w 12191999"/>
              <a:gd name="connsiteY2898" fmla="*/ 3459565 h 6862263"/>
              <a:gd name="connsiteX2899" fmla="*/ 1929090 w 12191999"/>
              <a:gd name="connsiteY2899" fmla="*/ 3448675 h 6862263"/>
              <a:gd name="connsiteX2900" fmla="*/ 1928438 w 12191999"/>
              <a:gd name="connsiteY2900" fmla="*/ 3446927 h 6862263"/>
              <a:gd name="connsiteX2901" fmla="*/ 1875674 w 12191999"/>
              <a:gd name="connsiteY2901" fmla="*/ 3452829 h 6862263"/>
              <a:gd name="connsiteX2902" fmla="*/ 1704054 w 12191999"/>
              <a:gd name="connsiteY2902" fmla="*/ 3503572 h 6862263"/>
              <a:gd name="connsiteX2903" fmla="*/ 1690199 w 12191999"/>
              <a:gd name="connsiteY2903" fmla="*/ 3505728 h 6862263"/>
              <a:gd name="connsiteX2904" fmla="*/ 1703076 w 12191999"/>
              <a:gd name="connsiteY2904" fmla="*/ 3500951 h 6862263"/>
              <a:gd name="connsiteX2905" fmla="*/ 1741701 w 12191999"/>
              <a:gd name="connsiteY2905" fmla="*/ 3486622 h 6862263"/>
              <a:gd name="connsiteX2906" fmla="*/ 1849684 w 12191999"/>
              <a:gd name="connsiteY2906" fmla="*/ 3442089 h 6862263"/>
              <a:gd name="connsiteX2907" fmla="*/ 1915367 w 12191999"/>
              <a:gd name="connsiteY2907" fmla="*/ 3421701 h 6862263"/>
              <a:gd name="connsiteX2908" fmla="*/ 1958274 w 12191999"/>
              <a:gd name="connsiteY2908" fmla="*/ 3409015 h 6862263"/>
              <a:gd name="connsiteX2909" fmla="*/ 1997225 w 12191999"/>
              <a:gd name="connsiteY2909" fmla="*/ 3395557 h 6862263"/>
              <a:gd name="connsiteX2910" fmla="*/ 2013077 w 12191999"/>
              <a:gd name="connsiteY2910" fmla="*/ 3388931 h 6862263"/>
              <a:gd name="connsiteX2911" fmla="*/ 1995923 w 12191999"/>
              <a:gd name="connsiteY2911" fmla="*/ 3392063 h 6862263"/>
              <a:gd name="connsiteX2912" fmla="*/ 1881061 w 12191999"/>
              <a:gd name="connsiteY2912" fmla="*/ 3427966 h 6862263"/>
              <a:gd name="connsiteX2913" fmla="*/ 1829599 w 12191999"/>
              <a:gd name="connsiteY2913" fmla="*/ 3437360 h 6862263"/>
              <a:gd name="connsiteX2914" fmla="*/ 1828948 w 12191999"/>
              <a:gd name="connsiteY2914" fmla="*/ 3435616 h 6862263"/>
              <a:gd name="connsiteX2915" fmla="*/ 1830946 w 12191999"/>
              <a:gd name="connsiteY2915" fmla="*/ 3431145 h 6862263"/>
              <a:gd name="connsiteX2916" fmla="*/ 1860650 w 12191999"/>
              <a:gd name="connsiteY2916" fmla="*/ 3422364 h 6862263"/>
              <a:gd name="connsiteX2917" fmla="*/ 1879800 w 12191999"/>
              <a:gd name="connsiteY2917" fmla="*/ 3414763 h 6862263"/>
              <a:gd name="connsiteX2918" fmla="*/ 1882449 w 12191999"/>
              <a:gd name="connsiteY2918" fmla="*/ 3412038 h 6862263"/>
              <a:gd name="connsiteX2919" fmla="*/ 1875523 w 12191999"/>
              <a:gd name="connsiteY2919" fmla="*/ 3413116 h 6862263"/>
              <a:gd name="connsiteX2920" fmla="*/ 1845818 w 12191999"/>
              <a:gd name="connsiteY2920" fmla="*/ 3421899 h 6862263"/>
              <a:gd name="connsiteX2921" fmla="*/ 1835267 w 12191999"/>
              <a:gd name="connsiteY2921" fmla="*/ 3423080 h 6862263"/>
              <a:gd name="connsiteX2922" fmla="*/ 1841215 w 12191999"/>
              <a:gd name="connsiteY2922" fmla="*/ 3419382 h 6862263"/>
              <a:gd name="connsiteX2923" fmla="*/ 1879194 w 12191999"/>
              <a:gd name="connsiteY2923" fmla="*/ 3403304 h 6862263"/>
              <a:gd name="connsiteX2924" fmla="*/ 1940599 w 12191999"/>
              <a:gd name="connsiteY2924" fmla="*/ 3381270 h 6862263"/>
              <a:gd name="connsiteX2925" fmla="*/ 1940272 w 12191999"/>
              <a:gd name="connsiteY2925" fmla="*/ 3380395 h 6862263"/>
              <a:gd name="connsiteX2926" fmla="*/ 1939620 w 12191999"/>
              <a:gd name="connsiteY2926" fmla="*/ 3378647 h 6862263"/>
              <a:gd name="connsiteX2927" fmla="*/ 1926418 w 12191999"/>
              <a:gd name="connsiteY2927" fmla="*/ 3382551 h 6862263"/>
              <a:gd name="connsiteX2928" fmla="*/ 1914564 w 12191999"/>
              <a:gd name="connsiteY2928" fmla="*/ 3380240 h 6862263"/>
              <a:gd name="connsiteX2929" fmla="*/ 1910285 w 12191999"/>
              <a:gd name="connsiteY2929" fmla="*/ 3378594 h 6862263"/>
              <a:gd name="connsiteX2930" fmla="*/ 1879603 w 12191999"/>
              <a:gd name="connsiteY2930" fmla="*/ 3384757 h 6862263"/>
              <a:gd name="connsiteX2931" fmla="*/ 1902707 w 12191999"/>
              <a:gd name="connsiteY2931" fmla="*/ 3377927 h 6862263"/>
              <a:gd name="connsiteX2932" fmla="*/ 1905031 w 12191999"/>
              <a:gd name="connsiteY2932" fmla="*/ 3374329 h 6862263"/>
              <a:gd name="connsiteX2933" fmla="*/ 1904381 w 12191999"/>
              <a:gd name="connsiteY2933" fmla="*/ 3372582 h 6862263"/>
              <a:gd name="connsiteX2934" fmla="*/ 1907681 w 12191999"/>
              <a:gd name="connsiteY2934" fmla="*/ 3371608 h 6862263"/>
              <a:gd name="connsiteX2935" fmla="*/ 1941009 w 12191999"/>
              <a:gd name="connsiteY2935" fmla="*/ 3362722 h 6862263"/>
              <a:gd name="connsiteX2936" fmla="*/ 1947285 w 12191999"/>
              <a:gd name="connsiteY2936" fmla="*/ 3359899 h 6862263"/>
              <a:gd name="connsiteX2937" fmla="*/ 1943335 w 12191999"/>
              <a:gd name="connsiteY2937" fmla="*/ 3359128 h 6862263"/>
              <a:gd name="connsiteX2938" fmla="*/ 1922226 w 12191999"/>
              <a:gd name="connsiteY2938" fmla="*/ 3361490 h 6862263"/>
              <a:gd name="connsiteX2939" fmla="*/ 1917299 w 12191999"/>
              <a:gd name="connsiteY2939" fmla="*/ 3358097 h 6862263"/>
              <a:gd name="connsiteX2940" fmla="*/ 1922924 w 12191999"/>
              <a:gd name="connsiteY2940" fmla="*/ 3353525 h 6862263"/>
              <a:gd name="connsiteX2941" fmla="*/ 1939424 w 12191999"/>
              <a:gd name="connsiteY2941" fmla="*/ 3348645 h 6862263"/>
              <a:gd name="connsiteX2942" fmla="*/ 1980332 w 12191999"/>
              <a:gd name="connsiteY2942" fmla="*/ 3340429 h 6862263"/>
              <a:gd name="connsiteX2943" fmla="*/ 1996184 w 12191999"/>
              <a:gd name="connsiteY2943" fmla="*/ 3333804 h 6862263"/>
              <a:gd name="connsiteX2944" fmla="*/ 2004130 w 12191999"/>
              <a:gd name="connsiteY2944" fmla="*/ 3325634 h 6862263"/>
              <a:gd name="connsiteX2945" fmla="*/ 2021045 w 12191999"/>
              <a:gd name="connsiteY2945" fmla="*/ 3319505 h 6862263"/>
              <a:gd name="connsiteX2946" fmla="*/ 1975653 w 12191999"/>
              <a:gd name="connsiteY2946" fmla="*/ 3319509 h 6862263"/>
              <a:gd name="connsiteX2947" fmla="*/ 1972841 w 12191999"/>
              <a:gd name="connsiteY2947" fmla="*/ 3320341 h 6862263"/>
              <a:gd name="connsiteX2948" fmla="*/ 1946113 w 12191999"/>
              <a:gd name="connsiteY2948" fmla="*/ 3327273 h 6862263"/>
              <a:gd name="connsiteX2949" fmla="*/ 1923335 w 12191999"/>
              <a:gd name="connsiteY2949" fmla="*/ 3334976 h 6862263"/>
              <a:gd name="connsiteX2950" fmla="*/ 1841149 w 12191999"/>
              <a:gd name="connsiteY2950" fmla="*/ 3360246 h 6862263"/>
              <a:gd name="connsiteX2951" fmla="*/ 1804844 w 12191999"/>
              <a:gd name="connsiteY2951" fmla="*/ 3370981 h 6862263"/>
              <a:gd name="connsiteX2952" fmla="*/ 1750367 w 12191999"/>
              <a:gd name="connsiteY2952" fmla="*/ 3391936 h 6862263"/>
              <a:gd name="connsiteX2953" fmla="*/ 1742787 w 12191999"/>
              <a:gd name="connsiteY2953" fmla="*/ 3391268 h 6862263"/>
              <a:gd name="connsiteX2954" fmla="*/ 1706158 w 12191999"/>
              <a:gd name="connsiteY2954" fmla="*/ 3401128 h 6862263"/>
              <a:gd name="connsiteX2955" fmla="*/ 1681057 w 12191999"/>
              <a:gd name="connsiteY2955" fmla="*/ 3412429 h 6862263"/>
              <a:gd name="connsiteX2956" fmla="*/ 1658605 w 12191999"/>
              <a:gd name="connsiteY2956" fmla="*/ 3421006 h 6862263"/>
              <a:gd name="connsiteX2957" fmla="*/ 1609793 w 12191999"/>
              <a:gd name="connsiteY2957" fmla="*/ 3427679 h 6862263"/>
              <a:gd name="connsiteX2958" fmla="*/ 1582085 w 12191999"/>
              <a:gd name="connsiteY2958" fmla="*/ 3431991 h 6862263"/>
              <a:gd name="connsiteX2959" fmla="*/ 1562937 w 12191999"/>
              <a:gd name="connsiteY2959" fmla="*/ 3439593 h 6862263"/>
              <a:gd name="connsiteX2960" fmla="*/ 1547411 w 12191999"/>
              <a:gd name="connsiteY2960" fmla="*/ 3447093 h 6862263"/>
              <a:gd name="connsiteX2961" fmla="*/ 1542437 w 12191999"/>
              <a:gd name="connsiteY2961" fmla="*/ 3453412 h 6862263"/>
              <a:gd name="connsiteX2962" fmla="*/ 1516035 w 12191999"/>
              <a:gd name="connsiteY2962" fmla="*/ 3461219 h 6862263"/>
              <a:gd name="connsiteX2963" fmla="*/ 1501203 w 12191999"/>
              <a:gd name="connsiteY2963" fmla="*/ 3460755 h 6862263"/>
              <a:gd name="connsiteX2964" fmla="*/ 1478425 w 12191999"/>
              <a:gd name="connsiteY2964" fmla="*/ 3468459 h 6862263"/>
              <a:gd name="connsiteX2965" fmla="*/ 1443100 w 12191999"/>
              <a:gd name="connsiteY2965" fmla="*/ 3481814 h 6862263"/>
              <a:gd name="connsiteX2966" fmla="*/ 1432871 w 12191999"/>
              <a:gd name="connsiteY2966" fmla="*/ 3483868 h 6862263"/>
              <a:gd name="connsiteX2967" fmla="*/ 1417391 w 12191999"/>
              <a:gd name="connsiteY2967" fmla="*/ 3481656 h 6862263"/>
              <a:gd name="connsiteX2968" fmla="*/ 1406838 w 12191999"/>
              <a:gd name="connsiteY2968" fmla="*/ 3482838 h 6862263"/>
              <a:gd name="connsiteX2969" fmla="*/ 1363236 w 12191999"/>
              <a:gd name="connsiteY2969" fmla="*/ 3503484 h 6862263"/>
              <a:gd name="connsiteX2970" fmla="*/ 1357286 w 12191999"/>
              <a:gd name="connsiteY2970" fmla="*/ 3507185 h 6862263"/>
              <a:gd name="connsiteX2971" fmla="*/ 1364541 w 12191999"/>
              <a:gd name="connsiteY2971" fmla="*/ 3506979 h 6862263"/>
              <a:gd name="connsiteX2972" fmla="*/ 1411072 w 12191999"/>
              <a:gd name="connsiteY2972" fmla="*/ 3494191 h 6862263"/>
              <a:gd name="connsiteX2973" fmla="*/ 1421298 w 12191999"/>
              <a:gd name="connsiteY2973" fmla="*/ 3492136 h 6862263"/>
              <a:gd name="connsiteX2974" fmla="*/ 1438778 w 12191999"/>
              <a:gd name="connsiteY2974" fmla="*/ 3489880 h 6862263"/>
              <a:gd name="connsiteX2975" fmla="*/ 1446681 w 12191999"/>
              <a:gd name="connsiteY2975" fmla="*/ 3491421 h 6862263"/>
              <a:gd name="connsiteX2976" fmla="*/ 1438084 w 12191999"/>
              <a:gd name="connsiteY2976" fmla="*/ 3497843 h 6862263"/>
              <a:gd name="connsiteX2977" fmla="*/ 1451283 w 12191999"/>
              <a:gd name="connsiteY2977" fmla="*/ 3493940 h 6862263"/>
              <a:gd name="connsiteX2978" fmla="*/ 1474064 w 12191999"/>
              <a:gd name="connsiteY2978" fmla="*/ 3486233 h 6862263"/>
              <a:gd name="connsiteX2979" fmla="*/ 1500791 w 12191999"/>
              <a:gd name="connsiteY2979" fmla="*/ 3479300 h 6862263"/>
              <a:gd name="connsiteX2980" fmla="*/ 1518923 w 12191999"/>
              <a:gd name="connsiteY2980" fmla="*/ 3478790 h 6862263"/>
              <a:gd name="connsiteX2981" fmla="*/ 1532450 w 12191999"/>
              <a:gd name="connsiteY2981" fmla="*/ 3475759 h 6862263"/>
              <a:gd name="connsiteX2982" fmla="*/ 1585257 w 12191999"/>
              <a:gd name="connsiteY2982" fmla="*/ 3460147 h 6862263"/>
              <a:gd name="connsiteX2983" fmla="*/ 1641364 w 12191999"/>
              <a:gd name="connsiteY2983" fmla="*/ 3443557 h 6862263"/>
              <a:gd name="connsiteX2984" fmla="*/ 1641690 w 12191999"/>
              <a:gd name="connsiteY2984" fmla="*/ 3444432 h 6862263"/>
              <a:gd name="connsiteX2985" fmla="*/ 1585908 w 12191999"/>
              <a:gd name="connsiteY2985" fmla="*/ 3461893 h 6862263"/>
              <a:gd name="connsiteX2986" fmla="*/ 1600088 w 12191999"/>
              <a:gd name="connsiteY2986" fmla="*/ 3460611 h 6862263"/>
              <a:gd name="connsiteX2987" fmla="*/ 1700078 w 12191999"/>
              <a:gd name="connsiteY2987" fmla="*/ 3433957 h 6862263"/>
              <a:gd name="connsiteX2988" fmla="*/ 1719880 w 12191999"/>
              <a:gd name="connsiteY2988" fmla="*/ 3428102 h 6862263"/>
              <a:gd name="connsiteX2989" fmla="*/ 1764740 w 12191999"/>
              <a:gd name="connsiteY2989" fmla="*/ 3420656 h 6862263"/>
              <a:gd name="connsiteX2990" fmla="*/ 1794444 w 12191999"/>
              <a:gd name="connsiteY2990" fmla="*/ 3411874 h 6862263"/>
              <a:gd name="connsiteX2991" fmla="*/ 1804998 w 12191999"/>
              <a:gd name="connsiteY2991" fmla="*/ 3410695 h 6862263"/>
              <a:gd name="connsiteX2992" fmla="*/ 1802673 w 12191999"/>
              <a:gd name="connsiteY2992" fmla="*/ 3414293 h 6862263"/>
              <a:gd name="connsiteX2993" fmla="*/ 1779895 w 12191999"/>
              <a:gd name="connsiteY2993" fmla="*/ 3421995 h 6862263"/>
              <a:gd name="connsiteX2994" fmla="*/ 1765066 w 12191999"/>
              <a:gd name="connsiteY2994" fmla="*/ 3421530 h 6862263"/>
              <a:gd name="connsiteX2995" fmla="*/ 1731738 w 12191999"/>
              <a:gd name="connsiteY2995" fmla="*/ 3430416 h 6862263"/>
              <a:gd name="connsiteX2996" fmla="*/ 1692130 w 12191999"/>
              <a:gd name="connsiteY2996" fmla="*/ 3442124 h 6862263"/>
              <a:gd name="connsiteX2997" fmla="*/ 1675630 w 12191999"/>
              <a:gd name="connsiteY2997" fmla="*/ 3447004 h 6862263"/>
              <a:gd name="connsiteX2998" fmla="*/ 1652851 w 12191999"/>
              <a:gd name="connsiteY2998" fmla="*/ 3454708 h 6862263"/>
              <a:gd name="connsiteX2999" fmla="*/ 1629421 w 12191999"/>
              <a:gd name="connsiteY2999" fmla="*/ 3460664 h 6862263"/>
              <a:gd name="connsiteX3000" fmla="*/ 1616546 w 12191999"/>
              <a:gd name="connsiteY3000" fmla="*/ 3465442 h 6862263"/>
              <a:gd name="connsiteX3001" fmla="*/ 1608966 w 12191999"/>
              <a:gd name="connsiteY3001" fmla="*/ 3464773 h 6862263"/>
              <a:gd name="connsiteX3002" fmla="*/ 1592466 w 12191999"/>
              <a:gd name="connsiteY3002" fmla="*/ 3469653 h 6862263"/>
              <a:gd name="connsiteX3003" fmla="*/ 1586516 w 12191999"/>
              <a:gd name="connsiteY3003" fmla="*/ 3473351 h 6862263"/>
              <a:gd name="connsiteX3004" fmla="*/ 1581913 w 12191999"/>
              <a:gd name="connsiteY3004" fmla="*/ 3470833 h 6862263"/>
              <a:gd name="connsiteX3005" fmla="*/ 1562111 w 12191999"/>
              <a:gd name="connsiteY3005" fmla="*/ 3476688 h 6862263"/>
              <a:gd name="connsiteX3006" fmla="*/ 1556161 w 12191999"/>
              <a:gd name="connsiteY3006" fmla="*/ 3480387 h 6862263"/>
              <a:gd name="connsiteX3007" fmla="*/ 1551558 w 12191999"/>
              <a:gd name="connsiteY3007" fmla="*/ 3477869 h 6862263"/>
              <a:gd name="connsiteX3008" fmla="*/ 1498424 w 12191999"/>
              <a:gd name="connsiteY3008" fmla="*/ 3492607 h 6862263"/>
              <a:gd name="connsiteX3009" fmla="*/ 1488526 w 12191999"/>
              <a:gd name="connsiteY3009" fmla="*/ 3495536 h 6862263"/>
              <a:gd name="connsiteX3010" fmla="*/ 1475647 w 12191999"/>
              <a:gd name="connsiteY3010" fmla="*/ 3500312 h 6862263"/>
              <a:gd name="connsiteX3011" fmla="*/ 1446595 w 12191999"/>
              <a:gd name="connsiteY3011" fmla="*/ 3510840 h 6862263"/>
              <a:gd name="connsiteX3012" fmla="*/ 1416892 w 12191999"/>
              <a:gd name="connsiteY3012" fmla="*/ 3519623 h 6862263"/>
              <a:gd name="connsiteX3013" fmla="*/ 1386536 w 12191999"/>
              <a:gd name="connsiteY3013" fmla="*/ 3526659 h 6862263"/>
              <a:gd name="connsiteX3014" fmla="*/ 1363432 w 12191999"/>
              <a:gd name="connsiteY3014" fmla="*/ 3533490 h 6862263"/>
              <a:gd name="connsiteX3015" fmla="*/ 1350883 w 12191999"/>
              <a:gd name="connsiteY3015" fmla="*/ 3539140 h 6862263"/>
              <a:gd name="connsiteX3016" fmla="*/ 1334380 w 12191999"/>
              <a:gd name="connsiteY3016" fmla="*/ 3544019 h 6862263"/>
              <a:gd name="connsiteX3017" fmla="*/ 1304676 w 12191999"/>
              <a:gd name="connsiteY3017" fmla="*/ 3552801 h 6862263"/>
              <a:gd name="connsiteX3018" fmla="*/ 1301376 w 12191999"/>
              <a:gd name="connsiteY3018" fmla="*/ 3553777 h 6862263"/>
              <a:gd name="connsiteX3019" fmla="*/ 1263114 w 12191999"/>
              <a:gd name="connsiteY3019" fmla="*/ 3559269 h 6862263"/>
              <a:gd name="connsiteX3020" fmla="*/ 1262464 w 12191999"/>
              <a:gd name="connsiteY3020" fmla="*/ 3557523 h 6862263"/>
              <a:gd name="connsiteX3021" fmla="*/ 1270410 w 12191999"/>
              <a:gd name="connsiteY3021" fmla="*/ 3549356 h 6862263"/>
              <a:gd name="connsiteX3022" fmla="*/ 1296816 w 12191999"/>
              <a:gd name="connsiteY3022" fmla="*/ 3541549 h 6862263"/>
              <a:gd name="connsiteX3023" fmla="*/ 1306065 w 12191999"/>
              <a:gd name="connsiteY3023" fmla="*/ 3536875 h 6862263"/>
              <a:gd name="connsiteX3024" fmla="*/ 1295838 w 12191999"/>
              <a:gd name="connsiteY3024" fmla="*/ 3538928 h 6862263"/>
              <a:gd name="connsiteX3025" fmla="*/ 1282963 w 12191999"/>
              <a:gd name="connsiteY3025" fmla="*/ 3543705 h 6862263"/>
              <a:gd name="connsiteX3026" fmla="*/ 1266460 w 12191999"/>
              <a:gd name="connsiteY3026" fmla="*/ 3548584 h 6862263"/>
              <a:gd name="connsiteX3027" fmla="*/ 1254127 w 12191999"/>
              <a:gd name="connsiteY3027" fmla="*/ 3551784 h 6862263"/>
              <a:gd name="connsiteX3028" fmla="*/ 1257070 w 12191999"/>
              <a:gd name="connsiteY3028" fmla="*/ 3547926 h 6862263"/>
              <a:gd name="connsiteX3029" fmla="*/ 1223786 w 12191999"/>
              <a:gd name="connsiteY3029" fmla="*/ 3542777 h 6862263"/>
              <a:gd name="connsiteX3030" fmla="*/ 1243767 w 12191999"/>
              <a:gd name="connsiteY3030" fmla="*/ 3536869 h 6862263"/>
              <a:gd name="connsiteX3031" fmla="*/ 1259295 w 12191999"/>
              <a:gd name="connsiteY3031" fmla="*/ 3529369 h 6862263"/>
              <a:gd name="connsiteX3032" fmla="*/ 1217328 w 12191999"/>
              <a:gd name="connsiteY3032" fmla="*/ 3541777 h 6862263"/>
              <a:gd name="connsiteX3033" fmla="*/ 1211968 w 12191999"/>
              <a:gd name="connsiteY3033" fmla="*/ 3540948 h 6862263"/>
              <a:gd name="connsiteX3034" fmla="*/ 1141520 w 12191999"/>
              <a:gd name="connsiteY3034" fmla="*/ 3538562 h 6862263"/>
              <a:gd name="connsiteX3035" fmla="*/ 1110752 w 12191999"/>
              <a:gd name="connsiteY3035" fmla="*/ 3543593 h 6862263"/>
              <a:gd name="connsiteX3036" fmla="*/ 1136982 w 12191999"/>
              <a:gd name="connsiteY3036" fmla="*/ 3535470 h 6862263"/>
              <a:gd name="connsiteX3037" fmla="*/ 1222793 w 12191999"/>
              <a:gd name="connsiteY3037" fmla="*/ 3510098 h 6862263"/>
              <a:gd name="connsiteX3038" fmla="*/ 1302329 w 12191999"/>
              <a:gd name="connsiteY3038" fmla="*/ 3487553 h 6862263"/>
              <a:gd name="connsiteX3039" fmla="*/ 1312232 w 12191999"/>
              <a:gd name="connsiteY3039" fmla="*/ 3484626 h 6862263"/>
              <a:gd name="connsiteX3040" fmla="*/ 1390790 w 12191999"/>
              <a:gd name="connsiteY3040" fmla="*/ 3459459 h 6862263"/>
              <a:gd name="connsiteX3041" fmla="*/ 1441274 w 12191999"/>
              <a:gd name="connsiteY3041" fmla="*/ 3447441 h 6862263"/>
              <a:gd name="connsiteX3042" fmla="*/ 1487806 w 12191999"/>
              <a:gd name="connsiteY3042" fmla="*/ 3434653 h 6862263"/>
              <a:gd name="connsiteX3043" fmla="*/ 1529735 w 12191999"/>
              <a:gd name="connsiteY3043" fmla="*/ 3419348 h 6862263"/>
              <a:gd name="connsiteX3044" fmla="*/ 1642319 w 12191999"/>
              <a:gd name="connsiteY3044" fmla="*/ 3377333 h 6862263"/>
              <a:gd name="connsiteX3045" fmla="*/ 1708329 w 12191999"/>
              <a:gd name="connsiteY3045" fmla="*/ 3357818 h 6862263"/>
              <a:gd name="connsiteX3046" fmla="*/ 1721204 w 12191999"/>
              <a:gd name="connsiteY3046" fmla="*/ 3353040 h 6862263"/>
              <a:gd name="connsiteX3047" fmla="*/ 1713301 w 12191999"/>
              <a:gd name="connsiteY3047" fmla="*/ 3351500 h 6862263"/>
              <a:gd name="connsiteX3048" fmla="*/ 1675692 w 12191999"/>
              <a:gd name="connsiteY3048" fmla="*/ 3358740 h 6862263"/>
              <a:gd name="connsiteX3049" fmla="*/ 1624884 w 12191999"/>
              <a:gd name="connsiteY3049" fmla="*/ 3369883 h 6862263"/>
              <a:gd name="connsiteX3050" fmla="*/ 1637108 w 12191999"/>
              <a:gd name="connsiteY3050" fmla="*/ 3363359 h 6862263"/>
              <a:gd name="connsiteX3051" fmla="*/ 1668810 w 12191999"/>
              <a:gd name="connsiteY3051" fmla="*/ 3350108 h 6862263"/>
              <a:gd name="connsiteX3052" fmla="*/ 1674432 w 12191999"/>
              <a:gd name="connsiteY3052" fmla="*/ 3345536 h 6862263"/>
              <a:gd name="connsiteX3053" fmla="*/ 1664206 w 12191999"/>
              <a:gd name="connsiteY3053" fmla="*/ 3347591 h 6862263"/>
              <a:gd name="connsiteX3054" fmla="*/ 1651003 w 12191999"/>
              <a:gd name="connsiteY3054" fmla="*/ 3351492 h 6862263"/>
              <a:gd name="connsiteX3055" fmla="*/ 1598524 w 12191999"/>
              <a:gd name="connsiteY3055" fmla="*/ 3367979 h 6862263"/>
              <a:gd name="connsiteX3056" fmla="*/ 1565519 w 12191999"/>
              <a:gd name="connsiteY3056" fmla="*/ 3377739 h 6862263"/>
              <a:gd name="connsiteX3057" fmla="*/ 1535163 w 12191999"/>
              <a:gd name="connsiteY3057" fmla="*/ 3384774 h 6862263"/>
              <a:gd name="connsiteX3058" fmla="*/ 1435824 w 12191999"/>
              <a:gd name="connsiteY3058" fmla="*/ 3413173 h 6862263"/>
              <a:gd name="connsiteX3059" fmla="*/ 1425597 w 12191999"/>
              <a:gd name="connsiteY3059" fmla="*/ 3415229 h 6862263"/>
              <a:gd name="connsiteX3060" fmla="*/ 1418669 w 12191999"/>
              <a:gd name="connsiteY3060" fmla="*/ 3416306 h 6862263"/>
              <a:gd name="connsiteX3061" fmla="*/ 1380368 w 12191999"/>
              <a:gd name="connsiteY3061" fmla="*/ 3431510 h 6862263"/>
              <a:gd name="connsiteX3062" fmla="*/ 1333509 w 12191999"/>
              <a:gd name="connsiteY3062" fmla="*/ 3443423 h 6862263"/>
              <a:gd name="connsiteX3063" fmla="*/ 1326909 w 12191999"/>
              <a:gd name="connsiteY3063" fmla="*/ 3445375 h 6862263"/>
              <a:gd name="connsiteX3064" fmla="*/ 1290603 w 12191999"/>
              <a:gd name="connsiteY3064" fmla="*/ 3456108 h 6862263"/>
              <a:gd name="connsiteX3065" fmla="*/ 1250348 w 12191999"/>
              <a:gd name="connsiteY3065" fmla="*/ 3466072 h 6862263"/>
              <a:gd name="connsiteX3066" fmla="*/ 1197540 w 12191999"/>
              <a:gd name="connsiteY3066" fmla="*/ 3481684 h 6862263"/>
              <a:gd name="connsiteX3067" fmla="*/ 1149011 w 12191999"/>
              <a:gd name="connsiteY3067" fmla="*/ 3498942 h 6862263"/>
              <a:gd name="connsiteX3068" fmla="*/ 1074403 w 12191999"/>
              <a:gd name="connsiteY3068" fmla="*/ 3524878 h 6862263"/>
              <a:gd name="connsiteX3069" fmla="*/ 1015648 w 12191999"/>
              <a:gd name="connsiteY3069" fmla="*/ 3544192 h 6862263"/>
              <a:gd name="connsiteX3070" fmla="*/ 1033127 w 12191999"/>
              <a:gd name="connsiteY3070" fmla="*/ 3541933 h 6862263"/>
              <a:gd name="connsiteX3071" fmla="*/ 1049628 w 12191999"/>
              <a:gd name="connsiteY3071" fmla="*/ 3537053 h 6862263"/>
              <a:gd name="connsiteX3072" fmla="*/ 1113640 w 12191999"/>
              <a:gd name="connsiteY3072" fmla="*/ 3522005 h 6862263"/>
              <a:gd name="connsiteX3073" fmla="*/ 1166447 w 12191999"/>
              <a:gd name="connsiteY3073" fmla="*/ 3506394 h 6862263"/>
              <a:gd name="connsiteX3074" fmla="*/ 1214324 w 12191999"/>
              <a:gd name="connsiteY3074" fmla="*/ 3487390 h 6862263"/>
              <a:gd name="connsiteX3075" fmla="*/ 1230176 w 12191999"/>
              <a:gd name="connsiteY3075" fmla="*/ 3480765 h 6862263"/>
              <a:gd name="connsiteX3076" fmla="*/ 1294510 w 12191999"/>
              <a:gd name="connsiteY3076" fmla="*/ 3466591 h 6862263"/>
              <a:gd name="connsiteX3077" fmla="*/ 1321242 w 12191999"/>
              <a:gd name="connsiteY3077" fmla="*/ 3459657 h 6862263"/>
              <a:gd name="connsiteX3078" fmla="*/ 1357547 w 12191999"/>
              <a:gd name="connsiteY3078" fmla="*/ 3448924 h 6862263"/>
              <a:gd name="connsiteX3079" fmla="*/ 1377349 w 12191999"/>
              <a:gd name="connsiteY3079" fmla="*/ 3443069 h 6862263"/>
              <a:gd name="connsiteX3080" fmla="*/ 1415979 w 12191999"/>
              <a:gd name="connsiteY3080" fmla="*/ 3428738 h 6862263"/>
              <a:gd name="connsiteX3081" fmla="*/ 1439406 w 12191999"/>
              <a:gd name="connsiteY3081" fmla="*/ 3422781 h 6862263"/>
              <a:gd name="connsiteX3082" fmla="*/ 1496491 w 12191999"/>
              <a:gd name="connsiteY3082" fmla="*/ 3408812 h 6862263"/>
              <a:gd name="connsiteX3083" fmla="*/ 1529821 w 12191999"/>
              <a:gd name="connsiteY3083" fmla="*/ 3399928 h 6862263"/>
              <a:gd name="connsiteX3084" fmla="*/ 1539396 w 12191999"/>
              <a:gd name="connsiteY3084" fmla="*/ 3396127 h 6862263"/>
              <a:gd name="connsiteX3085" fmla="*/ 1571097 w 12191999"/>
              <a:gd name="connsiteY3085" fmla="*/ 3382875 h 6862263"/>
              <a:gd name="connsiteX3086" fmla="*/ 1585277 w 12191999"/>
              <a:gd name="connsiteY3086" fmla="*/ 3381592 h 6862263"/>
              <a:gd name="connsiteX3087" fmla="*/ 1541025 w 12191999"/>
              <a:gd name="connsiteY3087" fmla="*/ 3400494 h 6862263"/>
              <a:gd name="connsiteX3088" fmla="*/ 1359501 w 12191999"/>
              <a:gd name="connsiteY3088" fmla="*/ 3454164 h 6862263"/>
              <a:gd name="connsiteX3089" fmla="*/ 1304046 w 12191999"/>
              <a:gd name="connsiteY3089" fmla="*/ 3472500 h 6862263"/>
              <a:gd name="connsiteX3090" fmla="*/ 1294795 w 12191999"/>
              <a:gd name="connsiteY3090" fmla="*/ 3477174 h 6862263"/>
              <a:gd name="connsiteX3091" fmla="*/ 1292146 w 12191999"/>
              <a:gd name="connsiteY3091" fmla="*/ 3479895 h 6862263"/>
              <a:gd name="connsiteX3092" fmla="*/ 1295774 w 12191999"/>
              <a:gd name="connsiteY3092" fmla="*/ 3479795 h 6862263"/>
              <a:gd name="connsiteX3093" fmla="*/ 1309301 w 12191999"/>
              <a:gd name="connsiteY3093" fmla="*/ 3476765 h 6862263"/>
              <a:gd name="connsiteX3094" fmla="*/ 1306326 w 12191999"/>
              <a:gd name="connsiteY3094" fmla="*/ 3478613 h 6862263"/>
              <a:gd name="connsiteX3095" fmla="*/ 1160455 w 12191999"/>
              <a:gd name="connsiteY3095" fmla="*/ 3519801 h 6862263"/>
              <a:gd name="connsiteX3096" fmla="*/ 1110947 w 12191999"/>
              <a:gd name="connsiteY3096" fmla="*/ 3534440 h 6862263"/>
              <a:gd name="connsiteX3097" fmla="*/ 1061443 w 12191999"/>
              <a:gd name="connsiteY3097" fmla="*/ 3549077 h 6862263"/>
              <a:gd name="connsiteX3098" fmla="*/ 1054841 w 12191999"/>
              <a:gd name="connsiteY3098" fmla="*/ 3551028 h 6862263"/>
              <a:gd name="connsiteX3099" fmla="*/ 1017884 w 12191999"/>
              <a:gd name="connsiteY3099" fmla="*/ 3560016 h 6862263"/>
              <a:gd name="connsiteX3100" fmla="*/ 955177 w 12191999"/>
              <a:gd name="connsiteY3100" fmla="*/ 3578555 h 6862263"/>
              <a:gd name="connsiteX3101" fmla="*/ 949935 w 12191999"/>
              <a:gd name="connsiteY3101" fmla="*/ 3579609 h 6862263"/>
              <a:gd name="connsiteX3102" fmla="*/ 936048 w 12191999"/>
              <a:gd name="connsiteY3102" fmla="*/ 3581231 h 6862263"/>
              <a:gd name="connsiteX3103" fmla="*/ 957173 w 12191999"/>
              <a:gd name="connsiteY3103" fmla="*/ 3574087 h 6862263"/>
              <a:gd name="connsiteX3104" fmla="*/ 979952 w 12191999"/>
              <a:gd name="connsiteY3104" fmla="*/ 3566383 h 6862263"/>
              <a:gd name="connsiteX3105" fmla="*/ 988549 w 12191999"/>
              <a:gd name="connsiteY3105" fmla="*/ 3559961 h 6862263"/>
              <a:gd name="connsiteX3106" fmla="*/ 1001751 w 12191999"/>
              <a:gd name="connsiteY3106" fmla="*/ 3556057 h 6862263"/>
              <a:gd name="connsiteX3107" fmla="*/ 1000773 w 12191999"/>
              <a:gd name="connsiteY3107" fmla="*/ 3553438 h 6862263"/>
              <a:gd name="connsiteX3108" fmla="*/ 984271 w 12191999"/>
              <a:gd name="connsiteY3108" fmla="*/ 3558316 h 6862263"/>
              <a:gd name="connsiteX3109" fmla="*/ 971069 w 12191999"/>
              <a:gd name="connsiteY3109" fmla="*/ 3562220 h 6862263"/>
              <a:gd name="connsiteX3110" fmla="*/ 960842 w 12191999"/>
              <a:gd name="connsiteY3110" fmla="*/ 3564273 h 6862263"/>
              <a:gd name="connsiteX3111" fmla="*/ 969765 w 12191999"/>
              <a:gd name="connsiteY3111" fmla="*/ 3558726 h 6862263"/>
              <a:gd name="connsiteX3112" fmla="*/ 968789 w 12191999"/>
              <a:gd name="connsiteY3112" fmla="*/ 3556105 h 6862263"/>
              <a:gd name="connsiteX3113" fmla="*/ 941083 w 12191999"/>
              <a:gd name="connsiteY3113" fmla="*/ 3560419 h 6862263"/>
              <a:gd name="connsiteX3114" fmla="*/ 907289 w 12191999"/>
              <a:gd name="connsiteY3114" fmla="*/ 3571743 h 6862263"/>
              <a:gd name="connsiteX3115" fmla="*/ 883638 w 12191999"/>
              <a:gd name="connsiteY3115" fmla="*/ 3579190 h 6862263"/>
              <a:gd name="connsiteX3116" fmla="*/ 881347 w 12191999"/>
              <a:gd name="connsiteY3116" fmla="*/ 3577356 h 6862263"/>
              <a:gd name="connsiteX3117" fmla="*/ 888067 w 12191999"/>
              <a:gd name="connsiteY3117" fmla="*/ 3561085 h 6862263"/>
              <a:gd name="connsiteX3118" fmla="*/ 924101 w 12191999"/>
              <a:gd name="connsiteY3118" fmla="*/ 3528649 h 6862263"/>
              <a:gd name="connsiteX3119" fmla="*/ 937451 w 12191999"/>
              <a:gd name="connsiteY3119" fmla="*/ 3512612 h 6862263"/>
              <a:gd name="connsiteX3120" fmla="*/ 906432 w 12191999"/>
              <a:gd name="connsiteY3120" fmla="*/ 3506500 h 6862263"/>
              <a:gd name="connsiteX3121" fmla="*/ 862803 w 12191999"/>
              <a:gd name="connsiteY3121" fmla="*/ 3467826 h 6862263"/>
              <a:gd name="connsiteX3122" fmla="*/ 823856 w 12191999"/>
              <a:gd name="connsiteY3122" fmla="*/ 3426759 h 6862263"/>
              <a:gd name="connsiteX3123" fmla="*/ 860636 w 12191999"/>
              <a:gd name="connsiteY3123" fmla="*/ 3396883 h 6862263"/>
              <a:gd name="connsiteX3124" fmla="*/ 979523 w 12191999"/>
              <a:gd name="connsiteY3124" fmla="*/ 3313274 h 6862263"/>
              <a:gd name="connsiteX3125" fmla="*/ 982060 w 12191999"/>
              <a:gd name="connsiteY3125" fmla="*/ 3312074 h 6862263"/>
              <a:gd name="connsiteX3126" fmla="*/ 979975 w 12191999"/>
              <a:gd name="connsiteY3126" fmla="*/ 3305751 h 6862263"/>
              <a:gd name="connsiteX3127" fmla="*/ 981310 w 12191999"/>
              <a:gd name="connsiteY3127" fmla="*/ 3288972 h 6862263"/>
              <a:gd name="connsiteX3128" fmla="*/ 1023208 w 12191999"/>
              <a:gd name="connsiteY3128" fmla="*/ 3228089 h 6862263"/>
              <a:gd name="connsiteX3129" fmla="*/ 1090100 w 12191999"/>
              <a:gd name="connsiteY3129" fmla="*/ 3156909 h 6862263"/>
              <a:gd name="connsiteX3130" fmla="*/ 1101612 w 12191999"/>
              <a:gd name="connsiteY3130" fmla="*/ 3144244 h 6862263"/>
              <a:gd name="connsiteX3131" fmla="*/ 1102330 w 12191999"/>
              <a:gd name="connsiteY3131" fmla="*/ 3136840 h 6862263"/>
              <a:gd name="connsiteX3132" fmla="*/ 1115914 w 12191999"/>
              <a:gd name="connsiteY3132" fmla="*/ 3133139 h 6862263"/>
              <a:gd name="connsiteX3133" fmla="*/ 1149300 w 12191999"/>
              <a:gd name="connsiteY3133" fmla="*/ 3124430 h 6862263"/>
              <a:gd name="connsiteX3134" fmla="*/ 1182320 w 12191999"/>
              <a:gd name="connsiteY3134" fmla="*/ 3114659 h 6862263"/>
              <a:gd name="connsiteX3135" fmla="*/ 1212501 w 12191999"/>
              <a:gd name="connsiteY3135" fmla="*/ 3107211 h 6862263"/>
              <a:gd name="connsiteX3136" fmla="*/ 1215828 w 12191999"/>
              <a:gd name="connsiteY3136" fmla="*/ 3106305 h 6862263"/>
              <a:gd name="connsiteX3137" fmla="*/ 1218790 w 12191999"/>
              <a:gd name="connsiteY3137" fmla="*/ 3104335 h 6862263"/>
              <a:gd name="connsiteX3138" fmla="*/ 1225686 w 12191999"/>
              <a:gd name="connsiteY3138" fmla="*/ 3103232 h 6862263"/>
              <a:gd name="connsiteX3139" fmla="*/ 1238991 w 12191999"/>
              <a:gd name="connsiteY3139" fmla="*/ 3099607 h 6862263"/>
              <a:gd name="connsiteX3140" fmla="*/ 1245767 w 12191999"/>
              <a:gd name="connsiteY3140" fmla="*/ 3098150 h 6862263"/>
              <a:gd name="connsiteX3141" fmla="*/ 1272012 w 12191999"/>
              <a:gd name="connsiteY3141" fmla="*/ 3089836 h 6862263"/>
              <a:gd name="connsiteX3142" fmla="*/ 1274974 w 12191999"/>
              <a:gd name="connsiteY3142" fmla="*/ 3087866 h 6862263"/>
              <a:gd name="connsiteX3143" fmla="*/ 1288281 w 12191999"/>
              <a:gd name="connsiteY3143" fmla="*/ 3084241 h 6862263"/>
              <a:gd name="connsiteX3144" fmla="*/ 1292339 w 12191999"/>
              <a:gd name="connsiteY3144" fmla="*/ 3085461 h 6862263"/>
              <a:gd name="connsiteX3145" fmla="*/ 1299235 w 12191999"/>
              <a:gd name="connsiteY3145" fmla="*/ 3084359 h 6862263"/>
              <a:gd name="connsiteX3146" fmla="*/ 1312540 w 12191999"/>
              <a:gd name="connsiteY3146" fmla="*/ 3080733 h 6862263"/>
              <a:gd name="connsiteX3147" fmla="*/ 1325845 w 12191999"/>
              <a:gd name="connsiteY3147" fmla="*/ 3077108 h 6862263"/>
              <a:gd name="connsiteX3148" fmla="*/ 1332620 w 12191999"/>
              <a:gd name="connsiteY3148" fmla="*/ 3075651 h 6862263"/>
              <a:gd name="connsiteX3149" fmla="*/ 1353068 w 12191999"/>
              <a:gd name="connsiteY3149" fmla="*/ 3071632 h 6862263"/>
              <a:gd name="connsiteX3150" fmla="*/ 1360207 w 12191999"/>
              <a:gd name="connsiteY3150" fmla="*/ 3071238 h 6862263"/>
              <a:gd name="connsiteX3151" fmla="*/ 1383494 w 12191999"/>
              <a:gd name="connsiteY3151" fmla="*/ 3064895 h 6862263"/>
              <a:gd name="connsiteX3152" fmla="*/ 1389050 w 12191999"/>
              <a:gd name="connsiteY3152" fmla="*/ 3059889 h 6862263"/>
              <a:gd name="connsiteX3153" fmla="*/ 1392132 w 12191999"/>
              <a:gd name="connsiteY3153" fmla="*/ 3058273 h 6862263"/>
              <a:gd name="connsiteX3154" fmla="*/ 1411213 w 12191999"/>
              <a:gd name="connsiteY3154" fmla="*/ 3053548 h 6862263"/>
              <a:gd name="connsiteX3155" fmla="*/ 1411215 w 12191999"/>
              <a:gd name="connsiteY3155" fmla="*/ 3040146 h 6862263"/>
              <a:gd name="connsiteX3156" fmla="*/ 1405611 w 12191999"/>
              <a:gd name="connsiteY3156" fmla="*/ 3041672 h 6862263"/>
              <a:gd name="connsiteX3157" fmla="*/ 1375581 w 12191999"/>
              <a:gd name="connsiteY3157" fmla="*/ 3049562 h 6862263"/>
              <a:gd name="connsiteX3158" fmla="*/ 1345552 w 12191999"/>
              <a:gd name="connsiteY3158" fmla="*/ 3057451 h 6862263"/>
              <a:gd name="connsiteX3159" fmla="*/ 1358214 w 12191999"/>
              <a:gd name="connsiteY3159" fmla="*/ 3051958 h 6862263"/>
              <a:gd name="connsiteX3160" fmla="*/ 1360594 w 12191999"/>
              <a:gd name="connsiteY3160" fmla="*/ 3049809 h 6862263"/>
              <a:gd name="connsiteX3161" fmla="*/ 1361083 w 12191999"/>
              <a:gd name="connsiteY3161" fmla="*/ 3049721 h 6862263"/>
              <a:gd name="connsiteX3162" fmla="*/ 1362284 w 12191999"/>
              <a:gd name="connsiteY3162" fmla="*/ 3049247 h 6862263"/>
              <a:gd name="connsiteX3163" fmla="*/ 1360992 w 12191999"/>
              <a:gd name="connsiteY3163" fmla="*/ 3049452 h 6862263"/>
              <a:gd name="connsiteX3164" fmla="*/ 1387511 w 12191999"/>
              <a:gd name="connsiteY3164" fmla="*/ 3041935 h 6862263"/>
              <a:gd name="connsiteX3165" fmla="*/ 1393981 w 12191999"/>
              <a:gd name="connsiteY3165" fmla="*/ 3039589 h 6862263"/>
              <a:gd name="connsiteX3166" fmla="*/ 1393523 w 12191999"/>
              <a:gd name="connsiteY3166" fmla="*/ 3038256 h 6862263"/>
              <a:gd name="connsiteX3167" fmla="*/ 1396942 w 12191999"/>
              <a:gd name="connsiteY3167" fmla="*/ 3037617 h 6862263"/>
              <a:gd name="connsiteX3168" fmla="*/ 1400634 w 12191999"/>
              <a:gd name="connsiteY3168" fmla="*/ 3037778 h 6862263"/>
              <a:gd name="connsiteX3169" fmla="*/ 1411215 w 12191999"/>
              <a:gd name="connsiteY3169" fmla="*/ 3035261 h 6862263"/>
              <a:gd name="connsiteX3170" fmla="*/ 1411215 w 12191999"/>
              <a:gd name="connsiteY3170" fmla="*/ 3030960 h 6862263"/>
              <a:gd name="connsiteX3171" fmla="*/ 1392607 w 12191999"/>
              <a:gd name="connsiteY3171" fmla="*/ 3035588 h 6862263"/>
              <a:gd name="connsiteX3172" fmla="*/ 1382718 w 12191999"/>
              <a:gd name="connsiteY3172" fmla="*/ 3038576 h 6862263"/>
              <a:gd name="connsiteX3173" fmla="*/ 1363127 w 12191999"/>
              <a:gd name="connsiteY3173" fmla="*/ 3045079 h 6862263"/>
              <a:gd name="connsiteX3174" fmla="*/ 1349730 w 12191999"/>
              <a:gd name="connsiteY3174" fmla="*/ 3048438 h 6862263"/>
              <a:gd name="connsiteX3175" fmla="*/ 1342894 w 12191999"/>
              <a:gd name="connsiteY3175" fmla="*/ 3049717 h 6862263"/>
              <a:gd name="connsiteX3176" fmla="*/ 1316098 w 12191999"/>
              <a:gd name="connsiteY3176" fmla="*/ 3056434 h 6862263"/>
              <a:gd name="connsiteX3177" fmla="*/ 1299558 w 12191999"/>
              <a:gd name="connsiteY3177" fmla="*/ 3061232 h 6862263"/>
              <a:gd name="connsiteX3178" fmla="*/ 1262967 w 12191999"/>
              <a:gd name="connsiteY3178" fmla="*/ 3071199 h 6862263"/>
              <a:gd name="connsiteX3179" fmla="*/ 1249662 w 12191999"/>
              <a:gd name="connsiteY3179" fmla="*/ 3074826 h 6862263"/>
              <a:gd name="connsiteX3180" fmla="*/ 1236354 w 12191999"/>
              <a:gd name="connsiteY3180" fmla="*/ 3078450 h 6862263"/>
              <a:gd name="connsiteX3181" fmla="*/ 1213070 w 12191999"/>
              <a:gd name="connsiteY3181" fmla="*/ 3084794 h 6862263"/>
              <a:gd name="connsiteX3182" fmla="*/ 1203548 w 12191999"/>
              <a:gd name="connsiteY3182" fmla="*/ 3088847 h 6862263"/>
              <a:gd name="connsiteX3183" fmla="*/ 1210568 w 12191999"/>
              <a:gd name="connsiteY3183" fmla="*/ 3088101 h 6862263"/>
              <a:gd name="connsiteX3184" fmla="*/ 1217496 w 12191999"/>
              <a:gd name="connsiteY3184" fmla="*/ 3087089 h 6862263"/>
              <a:gd name="connsiteX3185" fmla="*/ 1227291 w 12191999"/>
              <a:gd name="connsiteY3185" fmla="*/ 3083836 h 6862263"/>
              <a:gd name="connsiteX3186" fmla="*/ 1227199 w 12191999"/>
              <a:gd name="connsiteY3186" fmla="*/ 3083570 h 6862263"/>
              <a:gd name="connsiteX3187" fmla="*/ 1237270 w 12191999"/>
              <a:gd name="connsiteY3187" fmla="*/ 3081118 h 6862263"/>
              <a:gd name="connsiteX3188" fmla="*/ 1251127 w 12191999"/>
              <a:gd name="connsiteY3188" fmla="*/ 3079093 h 6862263"/>
              <a:gd name="connsiteX3189" fmla="*/ 1251403 w 12191999"/>
              <a:gd name="connsiteY3189" fmla="*/ 3079894 h 6862263"/>
              <a:gd name="connsiteX3190" fmla="*/ 1241423 w 12191999"/>
              <a:gd name="connsiteY3190" fmla="*/ 3082611 h 6862263"/>
              <a:gd name="connsiteX3191" fmla="*/ 1231167 w 12191999"/>
              <a:gd name="connsiteY3191" fmla="*/ 3084531 h 6862263"/>
              <a:gd name="connsiteX3192" fmla="*/ 1197812 w 12191999"/>
              <a:gd name="connsiteY3192" fmla="*/ 3093327 h 6862263"/>
              <a:gd name="connsiteX3193" fmla="*/ 1174709 w 12191999"/>
              <a:gd name="connsiteY3193" fmla="*/ 3100203 h 6862263"/>
              <a:gd name="connsiteX3194" fmla="*/ 1158170 w 12191999"/>
              <a:gd name="connsiteY3194" fmla="*/ 3105001 h 6862263"/>
              <a:gd name="connsiteX3195" fmla="*/ 1151425 w 12191999"/>
              <a:gd name="connsiteY3195" fmla="*/ 3106546 h 6862263"/>
              <a:gd name="connsiteX3196" fmla="*/ 1131282 w 12191999"/>
              <a:gd name="connsiteY3196" fmla="*/ 3111452 h 6862263"/>
              <a:gd name="connsiteX3197" fmla="*/ 1115017 w 12191999"/>
              <a:gd name="connsiteY3197" fmla="*/ 3117050 h 6862263"/>
              <a:gd name="connsiteX3198" fmla="*/ 1101436 w 12191999"/>
              <a:gd name="connsiteY3198" fmla="*/ 3119875 h 6862263"/>
              <a:gd name="connsiteX3199" fmla="*/ 1095882 w 12191999"/>
              <a:gd name="connsiteY3199" fmla="*/ 3120915 h 6862263"/>
              <a:gd name="connsiteX3200" fmla="*/ 1088044 w 12191999"/>
              <a:gd name="connsiteY3200" fmla="*/ 3123231 h 6862263"/>
              <a:gd name="connsiteX3201" fmla="*/ 1085714 w 12191999"/>
              <a:gd name="connsiteY3201" fmla="*/ 3122620 h 6862263"/>
              <a:gd name="connsiteX3202" fmla="*/ 1083045 w 12191999"/>
              <a:gd name="connsiteY3202" fmla="*/ 3122920 h 6862263"/>
              <a:gd name="connsiteX3203" fmla="*/ 1084981 w 12191999"/>
              <a:gd name="connsiteY3203" fmla="*/ 3122279 h 6862263"/>
              <a:gd name="connsiteX3204" fmla="*/ 1090539 w 12191999"/>
              <a:gd name="connsiteY3204" fmla="*/ 3119925 h 6862263"/>
              <a:gd name="connsiteX3205" fmla="*/ 1106714 w 12191999"/>
              <a:gd name="connsiteY3205" fmla="*/ 3114061 h 6862263"/>
              <a:gd name="connsiteX3206" fmla="*/ 1113184 w 12191999"/>
              <a:gd name="connsiteY3206" fmla="*/ 3111714 h 6862263"/>
              <a:gd name="connsiteX3207" fmla="*/ 1096277 w 12191999"/>
              <a:gd name="connsiteY3207" fmla="*/ 3115446 h 6862263"/>
              <a:gd name="connsiteX3208" fmla="*/ 1079095 w 12191999"/>
              <a:gd name="connsiteY3208" fmla="*/ 3118377 h 6862263"/>
              <a:gd name="connsiteX3209" fmla="*/ 1075676 w 12191999"/>
              <a:gd name="connsiteY3209" fmla="*/ 3119018 h 6862263"/>
              <a:gd name="connsiteX3210" fmla="*/ 1055811 w 12191999"/>
              <a:gd name="connsiteY3210" fmla="*/ 3124720 h 6862263"/>
              <a:gd name="connsiteX3211" fmla="*/ 1049157 w 12191999"/>
              <a:gd name="connsiteY3211" fmla="*/ 3126534 h 6862263"/>
              <a:gd name="connsiteX3212" fmla="*/ 1032250 w 12191999"/>
              <a:gd name="connsiteY3212" fmla="*/ 3130264 h 6862263"/>
              <a:gd name="connsiteX3213" fmla="*/ 1005639 w 12191999"/>
              <a:gd name="connsiteY3213" fmla="*/ 3137516 h 6862263"/>
              <a:gd name="connsiteX3214" fmla="*/ 999076 w 12191999"/>
              <a:gd name="connsiteY3214" fmla="*/ 3139594 h 6862263"/>
              <a:gd name="connsiteX3215" fmla="*/ 1002586 w 12191999"/>
              <a:gd name="connsiteY3215" fmla="*/ 3139221 h 6862263"/>
              <a:gd name="connsiteX3216" fmla="*/ 1009240 w 12191999"/>
              <a:gd name="connsiteY3216" fmla="*/ 3137409 h 6862263"/>
              <a:gd name="connsiteX3217" fmla="*/ 1019493 w 12191999"/>
              <a:gd name="connsiteY3217" fmla="*/ 3135490 h 6862263"/>
              <a:gd name="connsiteX3218" fmla="*/ 1003044 w 12191999"/>
              <a:gd name="connsiteY3218" fmla="*/ 3140556 h 6862263"/>
              <a:gd name="connsiteX3219" fmla="*/ 986412 w 12191999"/>
              <a:gd name="connsiteY3219" fmla="*/ 3145086 h 6862263"/>
              <a:gd name="connsiteX3220" fmla="*/ 979850 w 12191999"/>
              <a:gd name="connsiteY3220" fmla="*/ 3147165 h 6862263"/>
              <a:gd name="connsiteX3221" fmla="*/ 950370 w 12191999"/>
              <a:gd name="connsiteY3221" fmla="*/ 3156655 h 6862263"/>
              <a:gd name="connsiteX3222" fmla="*/ 930687 w 12191999"/>
              <a:gd name="connsiteY3222" fmla="*/ 3162894 h 6862263"/>
              <a:gd name="connsiteX3223" fmla="*/ 907219 w 12191999"/>
              <a:gd name="connsiteY3223" fmla="*/ 3168703 h 6862263"/>
              <a:gd name="connsiteX3224" fmla="*/ 867209 w 12191999"/>
              <a:gd name="connsiteY3224" fmla="*/ 3179312 h 6862263"/>
              <a:gd name="connsiteX3225" fmla="*/ 853904 w 12191999"/>
              <a:gd name="connsiteY3225" fmla="*/ 3182937 h 6862263"/>
              <a:gd name="connsiteX3226" fmla="*/ 817038 w 12191999"/>
              <a:gd name="connsiteY3226" fmla="*/ 3192107 h 6862263"/>
              <a:gd name="connsiteX3227" fmla="*/ 817496 w 12191999"/>
              <a:gd name="connsiteY3227" fmla="*/ 3193439 h 6862263"/>
              <a:gd name="connsiteX3228" fmla="*/ 811028 w 12191999"/>
              <a:gd name="connsiteY3228" fmla="*/ 3195786 h 6862263"/>
              <a:gd name="connsiteX3229" fmla="*/ 791527 w 12191999"/>
              <a:gd name="connsiteY3229" fmla="*/ 3202557 h 6862263"/>
              <a:gd name="connsiteX3230" fmla="*/ 781821 w 12191999"/>
              <a:gd name="connsiteY3230" fmla="*/ 3206076 h 6862263"/>
              <a:gd name="connsiteX3231" fmla="*/ 761680 w 12191999"/>
              <a:gd name="connsiteY3231" fmla="*/ 3210980 h 6862263"/>
              <a:gd name="connsiteX3232" fmla="*/ 761588 w 12191999"/>
              <a:gd name="connsiteY3232" fmla="*/ 3210712 h 6862263"/>
              <a:gd name="connsiteX3233" fmla="*/ 751241 w 12191999"/>
              <a:gd name="connsiteY3233" fmla="*/ 3212364 h 6862263"/>
              <a:gd name="connsiteX3234" fmla="*/ 741123 w 12191999"/>
              <a:gd name="connsiteY3234" fmla="*/ 3215122 h 6862263"/>
              <a:gd name="connsiteX3235" fmla="*/ 728505 w 12191999"/>
              <a:gd name="connsiteY3235" fmla="*/ 3213931 h 6862263"/>
              <a:gd name="connsiteX3236" fmla="*/ 685160 w 12191999"/>
              <a:gd name="connsiteY3236" fmla="*/ 3179333 h 6862263"/>
              <a:gd name="connsiteX3237" fmla="*/ 642833 w 12191999"/>
              <a:gd name="connsiteY3237" fmla="*/ 3156256 h 6862263"/>
              <a:gd name="connsiteX3238" fmla="*/ 623827 w 12191999"/>
              <a:gd name="connsiteY3238" fmla="*/ 3157855 h 6862263"/>
              <a:gd name="connsiteX3239" fmla="*/ 568692 w 12191999"/>
              <a:gd name="connsiteY3239" fmla="*/ 3107859 h 6862263"/>
              <a:gd name="connsiteX3240" fmla="*/ 620146 w 12191999"/>
              <a:gd name="connsiteY3240" fmla="*/ 3072122 h 6862263"/>
              <a:gd name="connsiteX3241" fmla="*/ 855590 w 12191999"/>
              <a:gd name="connsiteY3241" fmla="*/ 2977214 h 6862263"/>
              <a:gd name="connsiteX3242" fmla="*/ 871762 w 12191999"/>
              <a:gd name="connsiteY3242" fmla="*/ 2934199 h 6862263"/>
              <a:gd name="connsiteX3243" fmla="*/ 829963 w 12191999"/>
              <a:gd name="connsiteY3243" fmla="*/ 2923372 h 6862263"/>
              <a:gd name="connsiteX3244" fmla="*/ 721694 w 12191999"/>
              <a:gd name="connsiteY3244" fmla="*/ 2944080 h 6862263"/>
              <a:gd name="connsiteX3245" fmla="*/ 682626 w 12191999"/>
              <a:gd name="connsiteY3245" fmla="*/ 2922780 h 6862263"/>
              <a:gd name="connsiteX3246" fmla="*/ 721374 w 12191999"/>
              <a:gd name="connsiteY3246" fmla="*/ 2912012 h 6862263"/>
              <a:gd name="connsiteX3247" fmla="*/ 748892 w 12191999"/>
              <a:gd name="connsiteY3247" fmla="*/ 2911065 h 6862263"/>
              <a:gd name="connsiteX3248" fmla="*/ 772518 w 12191999"/>
              <a:gd name="connsiteY3248" fmla="*/ 2844204 h 6862263"/>
              <a:gd name="connsiteX3249" fmla="*/ 775455 w 12191999"/>
              <a:gd name="connsiteY3249" fmla="*/ 2813910 h 6862263"/>
              <a:gd name="connsiteX3250" fmla="*/ 955870 w 12191999"/>
              <a:gd name="connsiteY3250" fmla="*/ 2720898 h 6862263"/>
              <a:gd name="connsiteX3251" fmla="*/ 1167368 w 12191999"/>
              <a:gd name="connsiteY3251" fmla="*/ 2660783 h 6862263"/>
              <a:gd name="connsiteX3252" fmla="*/ 1223105 w 12191999"/>
              <a:gd name="connsiteY3252" fmla="*/ 2640276 h 6862263"/>
              <a:gd name="connsiteX3253" fmla="*/ 1226535 w 12191999"/>
              <a:gd name="connsiteY3253" fmla="*/ 2639279 h 6862263"/>
              <a:gd name="connsiteX3254" fmla="*/ 1217678 w 12191999"/>
              <a:gd name="connsiteY3254" fmla="*/ 2632233 h 6862263"/>
              <a:gd name="connsiteX3255" fmla="*/ 1201566 w 12191999"/>
              <a:gd name="connsiteY3255" fmla="*/ 2626869 h 6862263"/>
              <a:gd name="connsiteX3256" fmla="*/ 1072456 w 12191999"/>
              <a:gd name="connsiteY3256" fmla="*/ 2557050 h 6862263"/>
              <a:gd name="connsiteX3257" fmla="*/ 1072673 w 12191999"/>
              <a:gd name="connsiteY3257" fmla="*/ 2504286 h 6862263"/>
              <a:gd name="connsiteX3258" fmla="*/ 1116587 w 12191999"/>
              <a:gd name="connsiteY3258" fmla="*/ 2478383 h 6862263"/>
              <a:gd name="connsiteX3259" fmla="*/ 1144117 w 12191999"/>
              <a:gd name="connsiteY3259" fmla="*/ 2453917 h 6862263"/>
              <a:gd name="connsiteX3260" fmla="*/ 1130206 w 12191999"/>
              <a:gd name="connsiteY3260" fmla="*/ 2453116 h 6862263"/>
              <a:gd name="connsiteX3261" fmla="*/ 1106778 w 12191999"/>
              <a:gd name="connsiteY3261" fmla="*/ 2456677 h 6862263"/>
              <a:gd name="connsiteX3262" fmla="*/ 996392 w 12191999"/>
              <a:gd name="connsiteY3262" fmla="*/ 2479847 h 6862263"/>
              <a:gd name="connsiteX3263" fmla="*/ 793500 w 12191999"/>
              <a:gd name="connsiteY3263" fmla="*/ 2468900 h 6862263"/>
              <a:gd name="connsiteX3264" fmla="*/ 745718 w 12191999"/>
              <a:gd name="connsiteY3264" fmla="*/ 2466769 h 6862263"/>
              <a:gd name="connsiteX3265" fmla="*/ 534638 w 12191999"/>
              <a:gd name="connsiteY3265" fmla="*/ 2487241 h 6862263"/>
              <a:gd name="connsiteX3266" fmla="*/ 391815 w 12191999"/>
              <a:gd name="connsiteY3266" fmla="*/ 2493102 h 6862263"/>
              <a:gd name="connsiteX3267" fmla="*/ 328489 w 12191999"/>
              <a:gd name="connsiteY3267" fmla="*/ 2474522 h 6862263"/>
              <a:gd name="connsiteX3268" fmla="*/ 342139 w 12191999"/>
              <a:gd name="connsiteY3268" fmla="*/ 2422157 h 6862263"/>
              <a:gd name="connsiteX3269" fmla="*/ 522552 w 12191999"/>
              <a:gd name="connsiteY3269" fmla="*/ 2329146 h 6862263"/>
              <a:gd name="connsiteX3270" fmla="*/ 319659 w 12191999"/>
              <a:gd name="connsiteY3270" fmla="*/ 2318200 h 6862263"/>
              <a:gd name="connsiteX3271" fmla="*/ 282379 w 12191999"/>
              <a:gd name="connsiteY3271" fmla="*/ 2313821 h 6862263"/>
              <a:gd name="connsiteX3272" fmla="*/ 295086 w 12191999"/>
              <a:gd name="connsiteY3272" fmla="*/ 2288853 h 6862263"/>
              <a:gd name="connsiteX3273" fmla="*/ 293509 w 12191999"/>
              <a:gd name="connsiteY3273" fmla="*/ 2252108 h 6862263"/>
              <a:gd name="connsiteX3274" fmla="*/ 253497 w 12191999"/>
              <a:gd name="connsiteY3274" fmla="*/ 2258205 h 6862263"/>
              <a:gd name="connsiteX3275" fmla="*/ 197735 w 12191999"/>
              <a:gd name="connsiteY3275" fmla="*/ 2267670 h 6862263"/>
              <a:gd name="connsiteX3276" fmla="*/ 160346 w 12191999"/>
              <a:gd name="connsiteY3276" fmla="*/ 2211401 h 6862263"/>
              <a:gd name="connsiteX3277" fmla="*/ 219892 w 12191999"/>
              <a:gd name="connsiteY3277" fmla="*/ 2215959 h 6862263"/>
              <a:gd name="connsiteX3278" fmla="*/ 241418 w 12191999"/>
              <a:gd name="connsiteY3278" fmla="*/ 2223707 h 6862263"/>
              <a:gd name="connsiteX3279" fmla="*/ 218841 w 12191999"/>
              <a:gd name="connsiteY3279" fmla="*/ 2191464 h 6862263"/>
              <a:gd name="connsiteX3280" fmla="*/ 234273 w 12191999"/>
              <a:gd name="connsiteY3280" fmla="*/ 2156022 h 6862263"/>
              <a:gd name="connsiteX3281" fmla="*/ 256014 w 12191999"/>
              <a:gd name="connsiteY3281" fmla="*/ 2143948 h 6862263"/>
              <a:gd name="connsiteX3282" fmla="*/ 300222 w 12191999"/>
              <a:gd name="connsiteY3282" fmla="*/ 2081334 h 6862263"/>
              <a:gd name="connsiteX3283" fmla="*/ 310814 w 12191999"/>
              <a:gd name="connsiteY3283" fmla="*/ 2071803 h 6862263"/>
              <a:gd name="connsiteX3284" fmla="*/ 315950 w 12191999"/>
              <a:gd name="connsiteY3284" fmla="*/ 2070017 h 6862263"/>
              <a:gd name="connsiteX3285" fmla="*/ 317655 w 12191999"/>
              <a:gd name="connsiteY3285" fmla="*/ 2066458 h 6862263"/>
              <a:gd name="connsiteX3286" fmla="*/ 317480 w 12191999"/>
              <a:gd name="connsiteY3286" fmla="*/ 2065803 h 6862263"/>
              <a:gd name="connsiteX3287" fmla="*/ 322315 w 12191999"/>
              <a:gd name="connsiteY3287" fmla="*/ 2061453 h 6862263"/>
              <a:gd name="connsiteX3288" fmla="*/ 354677 w 12191999"/>
              <a:gd name="connsiteY3288" fmla="*/ 2047656 h 6862263"/>
              <a:gd name="connsiteX3289" fmla="*/ 364771 w 12191999"/>
              <a:gd name="connsiteY3289" fmla="*/ 2045135 h 6862263"/>
              <a:gd name="connsiteX3290" fmla="*/ 370121 w 12191999"/>
              <a:gd name="connsiteY3290" fmla="*/ 2040310 h 6862263"/>
              <a:gd name="connsiteX3291" fmla="*/ 362513 w 12191999"/>
              <a:gd name="connsiteY3291" fmla="*/ 2039991 h 6862263"/>
              <a:gd name="connsiteX3292" fmla="*/ 336977 w 12191999"/>
              <a:gd name="connsiteY3292" fmla="*/ 2049860 h 6862263"/>
              <a:gd name="connsiteX3293" fmla="*/ 334362 w 12191999"/>
              <a:gd name="connsiteY3293" fmla="*/ 2050609 h 6862263"/>
              <a:gd name="connsiteX3294" fmla="*/ 356088 w 12191999"/>
              <a:gd name="connsiteY3294" fmla="*/ 2031056 h 6862263"/>
              <a:gd name="connsiteX3295" fmla="*/ 360094 w 12191999"/>
              <a:gd name="connsiteY3295" fmla="*/ 2028012 h 6862263"/>
              <a:gd name="connsiteX3296" fmla="*/ 378962 w 12191999"/>
              <a:gd name="connsiteY3296" fmla="*/ 2020548 h 6862263"/>
              <a:gd name="connsiteX3297" fmla="*/ 381449 w 12191999"/>
              <a:gd name="connsiteY3297" fmla="*/ 2017707 h 6862263"/>
              <a:gd name="connsiteX3298" fmla="*/ 393279 w 12191999"/>
              <a:gd name="connsiteY3298" fmla="*/ 2010629 h 6862263"/>
              <a:gd name="connsiteX3299" fmla="*/ 435014 w 12191999"/>
              <a:gd name="connsiteY3299" fmla="*/ 1995127 h 6862263"/>
              <a:gd name="connsiteX3300" fmla="*/ 445859 w 12191999"/>
              <a:gd name="connsiteY3300" fmla="*/ 1994319 h 6862263"/>
              <a:gd name="connsiteX3301" fmla="*/ 480885 w 12191999"/>
              <a:gd name="connsiteY3301" fmla="*/ 1989052 h 6862263"/>
              <a:gd name="connsiteX3302" fmla="*/ 503937 w 12191999"/>
              <a:gd name="connsiteY3302" fmla="*/ 1982025 h 6862263"/>
              <a:gd name="connsiteX3303" fmla="*/ 550646 w 12191999"/>
              <a:gd name="connsiteY3303" fmla="*/ 1960842 h 6862263"/>
              <a:gd name="connsiteX3304" fmla="*/ 553134 w 12191999"/>
              <a:gd name="connsiteY3304" fmla="*/ 1958000 h 6862263"/>
              <a:gd name="connsiteX3305" fmla="*/ 580783 w 12191999"/>
              <a:gd name="connsiteY3305" fmla="*/ 1944433 h 6862263"/>
              <a:gd name="connsiteX3306" fmla="*/ 611818 w 12191999"/>
              <a:gd name="connsiteY3306" fmla="*/ 1938579 h 6862263"/>
              <a:gd name="connsiteX3307" fmla="*/ 672380 w 12191999"/>
              <a:gd name="connsiteY3307" fmla="*/ 1923446 h 6862263"/>
              <a:gd name="connsiteX3308" fmla="*/ 724819 w 12191999"/>
              <a:gd name="connsiteY3308" fmla="*/ 1898295 h 6862263"/>
              <a:gd name="connsiteX3309" fmla="*/ 756835 w 12191999"/>
              <a:gd name="connsiteY3309" fmla="*/ 1886171 h 6862263"/>
              <a:gd name="connsiteX3310" fmla="*/ 803314 w 12191999"/>
              <a:gd name="connsiteY3310" fmla="*/ 1872971 h 6862263"/>
              <a:gd name="connsiteX3311" fmla="*/ 829228 w 12191999"/>
              <a:gd name="connsiteY3311" fmla="*/ 1863958 h 6862263"/>
              <a:gd name="connsiteX3312" fmla="*/ 841811 w 12191999"/>
              <a:gd name="connsiteY3312" fmla="*/ 1858596 h 6862263"/>
              <a:gd name="connsiteX3313" fmla="*/ 876690 w 12191999"/>
              <a:gd name="connsiteY3313" fmla="*/ 1844488 h 6862263"/>
              <a:gd name="connsiteX3314" fmla="*/ 889271 w 12191999"/>
              <a:gd name="connsiteY3314" fmla="*/ 1839125 h 6862263"/>
              <a:gd name="connsiteX3315" fmla="*/ 918511 w 12191999"/>
              <a:gd name="connsiteY3315" fmla="*/ 1812160 h 6862263"/>
              <a:gd name="connsiteX3316" fmla="*/ 943151 w 12191999"/>
              <a:gd name="connsiteY3316" fmla="*/ 1791734 h 6862263"/>
              <a:gd name="connsiteX3317" fmla="*/ 960330 w 12191999"/>
              <a:gd name="connsiteY3317" fmla="*/ 1779831 h 6862263"/>
              <a:gd name="connsiteX3318" fmla="*/ 970280 w 12191999"/>
              <a:gd name="connsiteY3318" fmla="*/ 1768467 h 6862263"/>
              <a:gd name="connsiteX3319" fmla="*/ 969527 w 12191999"/>
              <a:gd name="connsiteY3319" fmla="*/ 1766753 h 6862263"/>
              <a:gd name="connsiteX3320" fmla="*/ 917179 w 12191999"/>
              <a:gd name="connsiteY3320" fmla="*/ 1775080 h 6862263"/>
              <a:gd name="connsiteX3321" fmla="*/ 748732 w 12191999"/>
              <a:gd name="connsiteY3321" fmla="*/ 1833658 h 6862263"/>
              <a:gd name="connsiteX3322" fmla="*/ 735024 w 12191999"/>
              <a:gd name="connsiteY3322" fmla="*/ 1836450 h 6862263"/>
              <a:gd name="connsiteX3323" fmla="*/ 747605 w 12191999"/>
              <a:gd name="connsiteY3323" fmla="*/ 1831087 h 6862263"/>
              <a:gd name="connsiteX3324" fmla="*/ 785348 w 12191999"/>
              <a:gd name="connsiteY3324" fmla="*/ 1814996 h 6862263"/>
              <a:gd name="connsiteX3325" fmla="*/ 890597 w 12191999"/>
              <a:gd name="connsiteY3325" fmla="*/ 1765550 h 6862263"/>
              <a:gd name="connsiteX3326" fmla="*/ 955008 w 12191999"/>
              <a:gd name="connsiteY3326" fmla="*/ 1742160 h 6862263"/>
              <a:gd name="connsiteX3327" fmla="*/ 997118 w 12191999"/>
              <a:gd name="connsiteY3327" fmla="*/ 1727517 h 6862263"/>
              <a:gd name="connsiteX3328" fmla="*/ 1035239 w 12191999"/>
              <a:gd name="connsiteY3328" fmla="*/ 1712284 h 6862263"/>
              <a:gd name="connsiteX3329" fmla="*/ 1050683 w 12191999"/>
              <a:gd name="connsiteY3329" fmla="*/ 1704937 h 6862263"/>
              <a:gd name="connsiteX3330" fmla="*/ 1033734 w 12191999"/>
              <a:gd name="connsiteY3330" fmla="*/ 1708856 h 6862263"/>
              <a:gd name="connsiteX3331" fmla="*/ 921108 w 12191999"/>
              <a:gd name="connsiteY3331" fmla="*/ 1749997 h 6862263"/>
              <a:gd name="connsiteX3332" fmla="*/ 870262 w 12191999"/>
              <a:gd name="connsiteY3332" fmla="*/ 1761754 h 6862263"/>
              <a:gd name="connsiteX3333" fmla="*/ 869511 w 12191999"/>
              <a:gd name="connsiteY3333" fmla="*/ 1760039 h 6862263"/>
              <a:gd name="connsiteX3334" fmla="*/ 871246 w 12191999"/>
              <a:gd name="connsiteY3334" fmla="*/ 1755484 h 6862263"/>
              <a:gd name="connsiteX3335" fmla="*/ 900401 w 12191999"/>
              <a:gd name="connsiteY3335" fmla="*/ 1745344 h 6862263"/>
              <a:gd name="connsiteX3336" fmla="*/ 919085 w 12191999"/>
              <a:gd name="connsiteY3336" fmla="*/ 1736870 h 6862263"/>
              <a:gd name="connsiteX3337" fmla="*/ 921572 w 12191999"/>
              <a:gd name="connsiteY3337" fmla="*/ 1734029 h 6862263"/>
              <a:gd name="connsiteX3338" fmla="*/ 914717 w 12191999"/>
              <a:gd name="connsiteY3338" fmla="*/ 1735426 h 6862263"/>
              <a:gd name="connsiteX3339" fmla="*/ 885563 w 12191999"/>
              <a:gd name="connsiteY3339" fmla="*/ 1745563 h 6862263"/>
              <a:gd name="connsiteX3340" fmla="*/ 875093 w 12191999"/>
              <a:gd name="connsiteY3340" fmla="*/ 1747229 h 6862263"/>
              <a:gd name="connsiteX3341" fmla="*/ 880819 w 12191999"/>
              <a:gd name="connsiteY3341" fmla="*/ 1743262 h 6862263"/>
              <a:gd name="connsiteX3342" fmla="*/ 917813 w 12191999"/>
              <a:gd name="connsiteY3342" fmla="*/ 1725457 h 6862263"/>
              <a:gd name="connsiteX3343" fmla="*/ 977854 w 12191999"/>
              <a:gd name="connsiteY3343" fmla="*/ 1700624 h 6862263"/>
              <a:gd name="connsiteX3344" fmla="*/ 977478 w 12191999"/>
              <a:gd name="connsiteY3344" fmla="*/ 1699765 h 6862263"/>
              <a:gd name="connsiteX3345" fmla="*/ 976725 w 12191999"/>
              <a:gd name="connsiteY3345" fmla="*/ 1698051 h 6862263"/>
              <a:gd name="connsiteX3346" fmla="*/ 963767 w 12191999"/>
              <a:gd name="connsiteY3346" fmla="*/ 1702557 h 6862263"/>
              <a:gd name="connsiteX3347" fmla="*/ 951794 w 12191999"/>
              <a:gd name="connsiteY3347" fmla="*/ 1700795 h 6862263"/>
              <a:gd name="connsiteX3348" fmla="*/ 947428 w 12191999"/>
              <a:gd name="connsiteY3348" fmla="*/ 1699349 h 6862263"/>
              <a:gd name="connsiteX3349" fmla="*/ 917144 w 12191999"/>
              <a:gd name="connsiteY3349" fmla="*/ 1706916 h 6862263"/>
              <a:gd name="connsiteX3350" fmla="*/ 939819 w 12191999"/>
              <a:gd name="connsiteY3350" fmla="*/ 1699031 h 6862263"/>
              <a:gd name="connsiteX3351" fmla="*/ 941929 w 12191999"/>
              <a:gd name="connsiteY3351" fmla="*/ 1695332 h 6862263"/>
              <a:gd name="connsiteX3352" fmla="*/ 941178 w 12191999"/>
              <a:gd name="connsiteY3352" fmla="*/ 1693617 h 6862263"/>
              <a:gd name="connsiteX3353" fmla="*/ 944418 w 12191999"/>
              <a:gd name="connsiteY3353" fmla="*/ 1692491 h 6862263"/>
              <a:gd name="connsiteX3354" fmla="*/ 977188 w 12191999"/>
              <a:gd name="connsiteY3354" fmla="*/ 1682082 h 6862263"/>
              <a:gd name="connsiteX3355" fmla="*/ 983289 w 12191999"/>
              <a:gd name="connsiteY3355" fmla="*/ 1678971 h 6862263"/>
              <a:gd name="connsiteX3356" fmla="*/ 979299 w 12191999"/>
              <a:gd name="connsiteY3356" fmla="*/ 1678385 h 6862263"/>
              <a:gd name="connsiteX3357" fmla="*/ 958358 w 12191999"/>
              <a:gd name="connsiteY3357" fmla="*/ 1681715 h 6862263"/>
              <a:gd name="connsiteX3358" fmla="*/ 953238 w 12191999"/>
              <a:gd name="connsiteY3358" fmla="*/ 1678554 h 6862263"/>
              <a:gd name="connsiteX3359" fmla="*/ 958590 w 12191999"/>
              <a:gd name="connsiteY3359" fmla="*/ 1673731 h 6862263"/>
              <a:gd name="connsiteX3360" fmla="*/ 974786 w 12191999"/>
              <a:gd name="connsiteY3360" fmla="*/ 1668098 h 6862263"/>
              <a:gd name="connsiteX3361" fmla="*/ 1015162 w 12191999"/>
              <a:gd name="connsiteY3361" fmla="*/ 1658008 h 6862263"/>
              <a:gd name="connsiteX3362" fmla="*/ 1030606 w 12191999"/>
              <a:gd name="connsiteY3362" fmla="*/ 1650661 h 6862263"/>
              <a:gd name="connsiteX3363" fmla="*/ 1038068 w 12191999"/>
              <a:gd name="connsiteY3363" fmla="*/ 1642137 h 6862263"/>
              <a:gd name="connsiteX3364" fmla="*/ 1066471 w 12191999"/>
              <a:gd name="connsiteY3364" fmla="*/ 1630284 h 6862263"/>
              <a:gd name="connsiteX3365" fmla="*/ 1092761 w 12191999"/>
              <a:gd name="connsiteY3365" fmla="*/ 1622130 h 6862263"/>
              <a:gd name="connsiteX3366" fmla="*/ 1098111 w 12191999"/>
              <a:gd name="connsiteY3366" fmla="*/ 1617305 h 6862263"/>
              <a:gd name="connsiteX3367" fmla="*/ 1090504 w 12191999"/>
              <a:gd name="connsiteY3367" fmla="*/ 1616986 h 6862263"/>
              <a:gd name="connsiteX3368" fmla="*/ 1081163 w 12191999"/>
              <a:gd name="connsiteY3368" fmla="*/ 1621222 h 6862263"/>
              <a:gd name="connsiteX3369" fmla="*/ 1041162 w 12191999"/>
              <a:gd name="connsiteY3369" fmla="*/ 1632168 h 6862263"/>
              <a:gd name="connsiteX3370" fmla="*/ 1035668 w 12191999"/>
              <a:gd name="connsiteY3370" fmla="*/ 1628152 h 6862263"/>
              <a:gd name="connsiteX3371" fmla="*/ 1006511 w 12191999"/>
              <a:gd name="connsiteY3371" fmla="*/ 1638290 h 6862263"/>
              <a:gd name="connsiteX3372" fmla="*/ 980223 w 12191999"/>
              <a:gd name="connsiteY3372" fmla="*/ 1646446 h 6862263"/>
              <a:gd name="connsiteX3373" fmla="*/ 957923 w 12191999"/>
              <a:gd name="connsiteY3373" fmla="*/ 1655188 h 6862263"/>
              <a:gd name="connsiteX3374" fmla="*/ 877315 w 12191999"/>
              <a:gd name="connsiteY3374" fmla="*/ 1684212 h 6862263"/>
              <a:gd name="connsiteX3375" fmla="*/ 841683 w 12191999"/>
              <a:gd name="connsiteY3375" fmla="*/ 1696602 h 6862263"/>
              <a:gd name="connsiteX3376" fmla="*/ 788495 w 12191999"/>
              <a:gd name="connsiteY3376" fmla="*/ 1720039 h 6862263"/>
              <a:gd name="connsiteX3377" fmla="*/ 780888 w 12191999"/>
              <a:gd name="connsiteY3377" fmla="*/ 1719720 h 6862263"/>
              <a:gd name="connsiteX3378" fmla="*/ 744880 w 12191999"/>
              <a:gd name="connsiteY3378" fmla="*/ 1731254 h 6862263"/>
              <a:gd name="connsiteX3379" fmla="*/ 720469 w 12191999"/>
              <a:gd name="connsiteY3379" fmla="*/ 1743697 h 6862263"/>
              <a:gd name="connsiteX3380" fmla="*/ 698546 w 12191999"/>
              <a:gd name="connsiteY3380" fmla="*/ 1753297 h 6862263"/>
              <a:gd name="connsiteX3381" fmla="*/ 650187 w 12191999"/>
              <a:gd name="connsiteY3381" fmla="*/ 1762211 h 6862263"/>
              <a:gd name="connsiteX3382" fmla="*/ 622768 w 12191999"/>
              <a:gd name="connsiteY3382" fmla="*/ 1767793 h 6862263"/>
              <a:gd name="connsiteX3383" fmla="*/ 605563 w 12191999"/>
              <a:gd name="connsiteY3383" fmla="*/ 1775598 h 6862263"/>
              <a:gd name="connsiteX3384" fmla="*/ 606432 w 12191999"/>
              <a:gd name="connsiteY3384" fmla="*/ 1764860 h 6862263"/>
              <a:gd name="connsiteX3385" fmla="*/ 605617 w 12191999"/>
              <a:gd name="connsiteY3385" fmla="*/ 1755967 h 6862263"/>
              <a:gd name="connsiteX3386" fmla="*/ 598392 w 12191999"/>
              <a:gd name="connsiteY3386" fmla="*/ 1761590 h 6862263"/>
              <a:gd name="connsiteX3387" fmla="*/ 495642 w 12191999"/>
              <a:gd name="connsiteY3387" fmla="*/ 1816517 h 6862263"/>
              <a:gd name="connsiteX3388" fmla="*/ 463225 w 12191999"/>
              <a:gd name="connsiteY3388" fmla="*/ 1826093 h 6862263"/>
              <a:gd name="connsiteX3389" fmla="*/ 461180 w 12191999"/>
              <a:gd name="connsiteY3389" fmla="*/ 1824978 h 6862263"/>
              <a:gd name="connsiteX3390" fmla="*/ 450710 w 12191999"/>
              <a:gd name="connsiteY3390" fmla="*/ 1826643 h 6862263"/>
              <a:gd name="connsiteX3391" fmla="*/ 437548 w 12191999"/>
              <a:gd name="connsiteY3391" fmla="*/ 1833677 h 6862263"/>
              <a:gd name="connsiteX3392" fmla="*/ 381539 w 12191999"/>
              <a:gd name="connsiteY3392" fmla="*/ 1850221 h 6862263"/>
              <a:gd name="connsiteX3393" fmla="*/ 326304 w 12191999"/>
              <a:gd name="connsiteY3393" fmla="*/ 1844847 h 6862263"/>
              <a:gd name="connsiteX3394" fmla="*/ 324969 w 12191999"/>
              <a:gd name="connsiteY3394" fmla="*/ 1843421 h 6862263"/>
              <a:gd name="connsiteX3395" fmla="*/ 346614 w 12191999"/>
              <a:gd name="connsiteY3395" fmla="*/ 1836168 h 6862263"/>
              <a:gd name="connsiteX3396" fmla="*/ 356332 w 12191999"/>
              <a:gd name="connsiteY3396" fmla="*/ 1832788 h 6862263"/>
              <a:gd name="connsiteX3397" fmla="*/ 433323 w 12191999"/>
              <a:gd name="connsiteY3397" fmla="*/ 1804036 h 6862263"/>
              <a:gd name="connsiteX3398" fmla="*/ 483042 w 12191999"/>
              <a:gd name="connsiteY3398" fmla="*/ 1789709 h 6862263"/>
              <a:gd name="connsiteX3399" fmla="*/ 528768 w 12191999"/>
              <a:gd name="connsiteY3399" fmla="*/ 1774796 h 6862263"/>
              <a:gd name="connsiteX3400" fmla="*/ 569750 w 12191999"/>
              <a:gd name="connsiteY3400" fmla="*/ 1757579 h 6862263"/>
              <a:gd name="connsiteX3401" fmla="*/ 679744 w 12191999"/>
              <a:gd name="connsiteY3401" fmla="*/ 1710436 h 6862263"/>
              <a:gd name="connsiteX3402" fmla="*/ 744530 w 12191999"/>
              <a:gd name="connsiteY3402" fmla="*/ 1687904 h 6862263"/>
              <a:gd name="connsiteX3403" fmla="*/ 757112 w 12191999"/>
              <a:gd name="connsiteY3403" fmla="*/ 1682539 h 6862263"/>
              <a:gd name="connsiteX3404" fmla="*/ 749127 w 12191999"/>
              <a:gd name="connsiteY3404" fmla="*/ 1681364 h 6862263"/>
              <a:gd name="connsiteX3405" fmla="*/ 711991 w 12191999"/>
              <a:gd name="connsiteY3405" fmla="*/ 1690327 h 6862263"/>
              <a:gd name="connsiteX3406" fmla="*/ 661897 w 12191999"/>
              <a:gd name="connsiteY3406" fmla="*/ 1703796 h 6862263"/>
              <a:gd name="connsiteX3407" fmla="*/ 673727 w 12191999"/>
              <a:gd name="connsiteY3407" fmla="*/ 1696717 h 6862263"/>
              <a:gd name="connsiteX3408" fmla="*/ 704615 w 12191999"/>
              <a:gd name="connsiteY3408" fmla="*/ 1682024 h 6862263"/>
              <a:gd name="connsiteX3409" fmla="*/ 709966 w 12191999"/>
              <a:gd name="connsiteY3409" fmla="*/ 1677199 h 6862263"/>
              <a:gd name="connsiteX3410" fmla="*/ 699872 w 12191999"/>
              <a:gd name="connsiteY3410" fmla="*/ 1679722 h 6862263"/>
              <a:gd name="connsiteX3411" fmla="*/ 686913 w 12191999"/>
              <a:gd name="connsiteY3411" fmla="*/ 1684228 h 6862263"/>
              <a:gd name="connsiteX3412" fmla="*/ 635461 w 12191999"/>
              <a:gd name="connsiteY3412" fmla="*/ 1703108 h 6862263"/>
              <a:gd name="connsiteX3413" fmla="*/ 603070 w 12191999"/>
              <a:gd name="connsiteY3413" fmla="*/ 1714375 h 6862263"/>
              <a:gd name="connsiteX3414" fmla="*/ 573163 w 12191999"/>
              <a:gd name="connsiteY3414" fmla="*/ 1722800 h 6862263"/>
              <a:gd name="connsiteX3415" fmla="*/ 475605 w 12191999"/>
              <a:gd name="connsiteY3415" fmla="*/ 1755738 h 6862263"/>
              <a:gd name="connsiteX3416" fmla="*/ 465512 w 12191999"/>
              <a:gd name="connsiteY3416" fmla="*/ 1758261 h 6862263"/>
              <a:gd name="connsiteX3417" fmla="*/ 458658 w 12191999"/>
              <a:gd name="connsiteY3417" fmla="*/ 1759656 h 6862263"/>
              <a:gd name="connsiteX3418" fmla="*/ 421291 w 12191999"/>
              <a:gd name="connsiteY3418" fmla="*/ 1776604 h 6862263"/>
              <a:gd name="connsiteX3419" fmla="*/ 375188 w 12191999"/>
              <a:gd name="connsiteY3419" fmla="*/ 1790661 h 6862263"/>
              <a:gd name="connsiteX3420" fmla="*/ 368709 w 12191999"/>
              <a:gd name="connsiteY3420" fmla="*/ 1792914 h 6862263"/>
              <a:gd name="connsiteX3421" fmla="*/ 333076 w 12191999"/>
              <a:gd name="connsiteY3421" fmla="*/ 1805306 h 6862263"/>
              <a:gd name="connsiteX3422" fmla="*/ 311908 w 12191999"/>
              <a:gd name="connsiteY3422" fmla="*/ 1811309 h 6862263"/>
              <a:gd name="connsiteX3423" fmla="*/ 303977 w 12191999"/>
              <a:gd name="connsiteY3423" fmla="*/ 1813801 h 6862263"/>
              <a:gd name="connsiteX3424" fmla="*/ 298356 w 12191999"/>
              <a:gd name="connsiteY3424" fmla="*/ 1798504 h 6862263"/>
              <a:gd name="connsiteX3425" fmla="*/ 275544 w 12191999"/>
              <a:gd name="connsiteY3425" fmla="*/ 1782448 h 6862263"/>
              <a:gd name="connsiteX3426" fmla="*/ 264702 w 12191999"/>
              <a:gd name="connsiteY3426" fmla="*/ 1727023 h 6862263"/>
              <a:gd name="connsiteX3427" fmla="*/ 327586 w 12191999"/>
              <a:gd name="connsiteY3427" fmla="*/ 1689348 h 6862263"/>
              <a:gd name="connsiteX3428" fmla="*/ 429030 w 12191999"/>
              <a:gd name="connsiteY3428" fmla="*/ 1667997 h 6862263"/>
              <a:gd name="connsiteX3429" fmla="*/ 449761 w 12191999"/>
              <a:gd name="connsiteY3429" fmla="*/ 1651862 h 6862263"/>
              <a:gd name="connsiteX3430" fmla="*/ 501588 w 12191999"/>
              <a:gd name="connsiteY3430" fmla="*/ 1611525 h 6862263"/>
              <a:gd name="connsiteX3431" fmla="*/ 553807 w 12191999"/>
              <a:gd name="connsiteY3431" fmla="*/ 1595928 h 6862263"/>
              <a:gd name="connsiteX3432" fmla="*/ 724727 w 12191999"/>
              <a:gd name="connsiteY3432" fmla="*/ 1489197 h 6862263"/>
              <a:gd name="connsiteX3433" fmla="*/ 855715 w 12191999"/>
              <a:gd name="connsiteY3433" fmla="*/ 1424344 h 6862263"/>
              <a:gd name="connsiteX3434" fmla="*/ 869215 w 12191999"/>
              <a:gd name="connsiteY3434" fmla="*/ 1416323 h 6862263"/>
              <a:gd name="connsiteX3435" fmla="*/ 868623 w 12191999"/>
              <a:gd name="connsiteY3435" fmla="*/ 1414841 h 6862263"/>
              <a:gd name="connsiteX3436" fmla="*/ 820152 w 12191999"/>
              <a:gd name="connsiteY3436" fmla="*/ 1401852 h 6862263"/>
              <a:gd name="connsiteX3437" fmla="*/ 706651 w 12191999"/>
              <a:gd name="connsiteY3437" fmla="*/ 1423820 h 6862263"/>
              <a:gd name="connsiteX3438" fmla="*/ 588774 w 12191999"/>
              <a:gd name="connsiteY3438" fmla="*/ 1434167 h 6862263"/>
              <a:gd name="connsiteX3439" fmla="*/ 480566 w 12191999"/>
              <a:gd name="connsiteY3439" fmla="*/ 1425722 h 6862263"/>
              <a:gd name="connsiteX3440" fmla="*/ 446695 w 12191999"/>
              <a:gd name="connsiteY3440" fmla="*/ 1407003 h 6862263"/>
              <a:gd name="connsiteX3441" fmla="*/ 472414 w 12191999"/>
              <a:gd name="connsiteY3441" fmla="*/ 1374463 h 6862263"/>
              <a:gd name="connsiteX3442" fmla="*/ 976763 w 12191999"/>
              <a:gd name="connsiteY3442" fmla="*/ 1186044 h 6862263"/>
              <a:gd name="connsiteX3443" fmla="*/ 1074430 w 12191999"/>
              <a:gd name="connsiteY3443" fmla="*/ 1125051 h 6862263"/>
              <a:gd name="connsiteX3444" fmla="*/ 1088483 w 12191999"/>
              <a:gd name="connsiteY3444" fmla="*/ 1117871 h 6862263"/>
              <a:gd name="connsiteX3445" fmla="*/ 1251119 w 12191999"/>
              <a:gd name="connsiteY3445" fmla="*/ 1051397 h 6862263"/>
              <a:gd name="connsiteX3446" fmla="*/ 1277217 w 12191999"/>
              <a:gd name="connsiteY3446" fmla="*/ 1042490 h 6862263"/>
              <a:gd name="connsiteX3447" fmla="*/ 1344806 w 12191999"/>
              <a:gd name="connsiteY3447" fmla="*/ 991383 h 6862263"/>
              <a:gd name="connsiteX3448" fmla="*/ 1343715 w 12191999"/>
              <a:gd name="connsiteY3448" fmla="*/ 968061 h 6862263"/>
              <a:gd name="connsiteX3449" fmla="*/ 1302167 w 12191999"/>
              <a:gd name="connsiteY3449" fmla="*/ 961576 h 6862263"/>
              <a:gd name="connsiteX3450" fmla="*/ 1231607 w 12191999"/>
              <a:gd name="connsiteY3450" fmla="*/ 971491 h 6862263"/>
              <a:gd name="connsiteX3451" fmla="*/ 1225625 w 12191999"/>
              <a:gd name="connsiteY3451" fmla="*/ 973803 h 6862263"/>
              <a:gd name="connsiteX3452" fmla="*/ 1173506 w 12191999"/>
              <a:gd name="connsiteY3452" fmla="*/ 985557 h 6862263"/>
              <a:gd name="connsiteX3453" fmla="*/ 1119709 w 12191999"/>
              <a:gd name="connsiteY3453" fmla="*/ 1002154 h 6862263"/>
              <a:gd name="connsiteX3454" fmla="*/ 1100995 w 12191999"/>
              <a:gd name="connsiteY3454" fmla="*/ 1006284 h 6862263"/>
              <a:gd name="connsiteX3455" fmla="*/ 1090851 w 12191999"/>
              <a:gd name="connsiteY3455" fmla="*/ 1005696 h 6862263"/>
              <a:gd name="connsiteX3456" fmla="*/ 1082390 w 12191999"/>
              <a:gd name="connsiteY3456" fmla="*/ 1010618 h 6862263"/>
              <a:gd name="connsiteX3457" fmla="*/ 1081794 w 12191999"/>
              <a:gd name="connsiteY3457" fmla="*/ 1043485 h 6862263"/>
              <a:gd name="connsiteX3458" fmla="*/ 1077501 w 12191999"/>
              <a:gd name="connsiteY3458" fmla="*/ 1070621 h 6862263"/>
              <a:gd name="connsiteX3459" fmla="*/ 1052691 w 12191999"/>
              <a:gd name="connsiteY3459" fmla="*/ 1061125 h 6862263"/>
              <a:gd name="connsiteX3460" fmla="*/ 1003770 w 12191999"/>
              <a:gd name="connsiteY3460" fmla="*/ 1052867 h 6862263"/>
              <a:gd name="connsiteX3461" fmla="*/ 934900 w 12191999"/>
              <a:gd name="connsiteY3461" fmla="*/ 1110229 h 6862263"/>
              <a:gd name="connsiteX3462" fmla="*/ 908487 w 12191999"/>
              <a:gd name="connsiteY3462" fmla="*/ 1132036 h 6862263"/>
              <a:gd name="connsiteX3463" fmla="*/ 808737 w 12191999"/>
              <a:gd name="connsiteY3463" fmla="*/ 1160835 h 6862263"/>
              <a:gd name="connsiteX3464" fmla="*/ 698445 w 12191999"/>
              <a:gd name="connsiteY3464" fmla="*/ 1120198 h 6862263"/>
              <a:gd name="connsiteX3465" fmla="*/ 659499 w 12191999"/>
              <a:gd name="connsiteY3465" fmla="*/ 1079130 h 6862263"/>
              <a:gd name="connsiteX3466" fmla="*/ 696281 w 12191999"/>
              <a:gd name="connsiteY3466" fmla="*/ 1049253 h 6862263"/>
              <a:gd name="connsiteX3467" fmla="*/ 882074 w 12191999"/>
              <a:gd name="connsiteY3467" fmla="*/ 934055 h 6862263"/>
              <a:gd name="connsiteX3468" fmla="*/ 940808 w 12191999"/>
              <a:gd name="connsiteY3468" fmla="*/ 899618 h 6862263"/>
              <a:gd name="connsiteX3469" fmla="*/ 929814 w 12191999"/>
              <a:gd name="connsiteY3469" fmla="*/ 899653 h 6862263"/>
              <a:gd name="connsiteX3470" fmla="*/ 874234 w 12191999"/>
              <a:gd name="connsiteY3470" fmla="*/ 872629 h 6862263"/>
              <a:gd name="connsiteX3471" fmla="*/ 852812 w 12191999"/>
              <a:gd name="connsiteY3471" fmla="*/ 878032 h 6862263"/>
              <a:gd name="connsiteX3472" fmla="*/ 817335 w 12191999"/>
              <a:gd name="connsiteY3472" fmla="*/ 890616 h 6862263"/>
              <a:gd name="connsiteX3473" fmla="*/ 787757 w 12191999"/>
              <a:gd name="connsiteY3473" fmla="*/ 844764 h 6862263"/>
              <a:gd name="connsiteX3474" fmla="*/ 737191 w 12191999"/>
              <a:gd name="connsiteY3474" fmla="*/ 791491 h 6862263"/>
              <a:gd name="connsiteX3475" fmla="*/ 736288 w 12191999"/>
              <a:gd name="connsiteY3475" fmla="*/ 778045 h 6862263"/>
              <a:gd name="connsiteX3476" fmla="*/ 4935563 w 12191999"/>
              <a:gd name="connsiteY3476" fmla="*/ 777687 h 6862263"/>
              <a:gd name="connsiteX3477" fmla="*/ 4935678 w 12191999"/>
              <a:gd name="connsiteY3477" fmla="*/ 777194 h 6862263"/>
              <a:gd name="connsiteX3478" fmla="*/ 1687970 w 12191999"/>
              <a:gd name="connsiteY3478" fmla="*/ 777194 h 6862263"/>
              <a:gd name="connsiteX3479" fmla="*/ 1662037 w 12191999"/>
              <a:gd name="connsiteY3479" fmla="*/ 769069 h 6862263"/>
              <a:gd name="connsiteX3480" fmla="*/ 1580528 w 12191999"/>
              <a:gd name="connsiteY3480" fmla="*/ 737126 h 6862263"/>
              <a:gd name="connsiteX3481" fmla="*/ 1550169 w 12191999"/>
              <a:gd name="connsiteY3481" fmla="*/ 725478 h 6862263"/>
              <a:gd name="connsiteX3482" fmla="*/ 1516413 w 12191999"/>
              <a:gd name="connsiteY3482" fmla="*/ 715614 h 6862263"/>
              <a:gd name="connsiteX3483" fmla="*/ 1479762 w 12191999"/>
              <a:gd name="connsiteY3483" fmla="*/ 706268 h 6862263"/>
              <a:gd name="connsiteX3484" fmla="*/ 1422824 w 12191999"/>
              <a:gd name="connsiteY3484" fmla="*/ 687005 h 6862263"/>
              <a:gd name="connsiteX3485" fmla="*/ 1415645 w 12191999"/>
              <a:gd name="connsiteY3485" fmla="*/ 684755 h 6862263"/>
              <a:gd name="connsiteX3486" fmla="*/ 1357956 w 12191999"/>
              <a:gd name="connsiteY3486" fmla="*/ 667394 h 6862263"/>
              <a:gd name="connsiteX3487" fmla="*/ 1295732 w 12191999"/>
              <a:gd name="connsiteY3487" fmla="*/ 647900 h 6862263"/>
              <a:gd name="connsiteX3488" fmla="*/ 1249698 w 12191999"/>
              <a:gd name="connsiteY3488" fmla="*/ 632821 h 6862263"/>
              <a:gd name="connsiteX3489" fmla="*/ 1255225 w 12191999"/>
              <a:gd name="connsiteY3489" fmla="*/ 632565 h 6862263"/>
              <a:gd name="connsiteX3490" fmla="*/ 1283793 w 12191999"/>
              <a:gd name="connsiteY3490" fmla="*/ 633845 h 6862263"/>
              <a:gd name="connsiteX3491" fmla="*/ 1364812 w 12191999"/>
              <a:gd name="connsiteY3491" fmla="*/ 647472 h 6862263"/>
              <a:gd name="connsiteX3492" fmla="*/ 1384869 w 12191999"/>
              <a:gd name="connsiteY3492" fmla="*/ 653756 h 6862263"/>
              <a:gd name="connsiteX3493" fmla="*/ 1375580 w 12191999"/>
              <a:gd name="connsiteY3493" fmla="*/ 649076 h 6862263"/>
              <a:gd name="connsiteX3494" fmla="*/ 1452824 w 12191999"/>
              <a:gd name="connsiteY3494" fmla="*/ 660036 h 6862263"/>
              <a:gd name="connsiteX3495" fmla="*/ 1533552 w 12191999"/>
              <a:gd name="connsiteY3495" fmla="*/ 674370 h 6862263"/>
              <a:gd name="connsiteX3496" fmla="*/ 1542272 w 12191999"/>
              <a:gd name="connsiteY3496" fmla="*/ 677440 h 6862263"/>
              <a:gd name="connsiteX3497" fmla="*/ 1551595 w 12191999"/>
              <a:gd name="connsiteY3497" fmla="*/ 681073 h 6862263"/>
              <a:gd name="connsiteX3498" fmla="*/ 1558774 w 12191999"/>
              <a:gd name="connsiteY3498" fmla="*/ 683322 h 6862263"/>
              <a:gd name="connsiteX3499" fmla="*/ 1597316 w 12191999"/>
              <a:gd name="connsiteY3499" fmla="*/ 694685 h 6862263"/>
              <a:gd name="connsiteX3500" fmla="*/ 1600710 w 12191999"/>
              <a:gd name="connsiteY3500" fmla="*/ 692901 h 6862263"/>
              <a:gd name="connsiteX3501" fmla="*/ 1604996 w 12191999"/>
              <a:gd name="connsiteY3501" fmla="*/ 695668 h 6862263"/>
              <a:gd name="connsiteX3502" fmla="*/ 1619356 w 12191999"/>
              <a:gd name="connsiteY3502" fmla="*/ 700166 h 6862263"/>
              <a:gd name="connsiteX3503" fmla="*/ 1619259 w 12191999"/>
              <a:gd name="connsiteY3503" fmla="*/ 698712 h 6862263"/>
              <a:gd name="connsiteX3504" fmla="*/ 1621521 w 12191999"/>
              <a:gd name="connsiteY3504" fmla="*/ 698500 h 6862263"/>
              <a:gd name="connsiteX3505" fmla="*/ 1623840 w 12191999"/>
              <a:gd name="connsiteY3505" fmla="*/ 699086 h 6862263"/>
              <a:gd name="connsiteX3506" fmla="*/ 1627037 w 12191999"/>
              <a:gd name="connsiteY3506" fmla="*/ 701149 h 6862263"/>
              <a:gd name="connsiteX3507" fmla="*/ 1639003 w 12191999"/>
              <a:gd name="connsiteY3507" fmla="*/ 704897 h 6862263"/>
              <a:gd name="connsiteX3508" fmla="*/ 1644541 w 12191999"/>
              <a:gd name="connsiteY3508" fmla="*/ 704497 h 6862263"/>
              <a:gd name="connsiteX3509" fmla="*/ 1653864 w 12191999"/>
              <a:gd name="connsiteY3509" fmla="*/ 708130 h 6862263"/>
              <a:gd name="connsiteX3510" fmla="*/ 1663400 w 12191999"/>
              <a:gd name="connsiteY3510" fmla="*/ 710718 h 6862263"/>
              <a:gd name="connsiteX3511" fmla="*/ 1645732 w 12191999"/>
              <a:gd name="connsiteY3511" fmla="*/ 698951 h 6862263"/>
              <a:gd name="connsiteX3512" fmla="*/ 1641833 w 12191999"/>
              <a:gd name="connsiteY3512" fmla="*/ 651378 h 6862263"/>
              <a:gd name="connsiteX3513" fmla="*/ 1640829 w 12191999"/>
              <a:gd name="connsiteY3513" fmla="*/ 642026 h 6862263"/>
              <a:gd name="connsiteX3514" fmla="*/ 1632761 w 12191999"/>
              <a:gd name="connsiteY3514" fmla="*/ 621415 h 6862263"/>
              <a:gd name="connsiteX3515" fmla="*/ 1634320 w 12191999"/>
              <a:gd name="connsiteY3515" fmla="*/ 609771 h 6862263"/>
              <a:gd name="connsiteX3516" fmla="*/ 1627787 w 12191999"/>
              <a:gd name="connsiteY3516" fmla="*/ 608299 h 6862263"/>
              <a:gd name="connsiteX3517" fmla="*/ 1606207 w 12191999"/>
              <a:gd name="connsiteY3517" fmla="*/ 604207 h 6862263"/>
              <a:gd name="connsiteX3518" fmla="*/ 1603141 w 12191999"/>
              <a:gd name="connsiteY3518" fmla="*/ 604050 h 6862263"/>
              <a:gd name="connsiteX3519" fmla="*/ 1594976 w 12191999"/>
              <a:gd name="connsiteY3519" fmla="*/ 596953 h 6862263"/>
              <a:gd name="connsiteX3520" fmla="*/ 1590986 w 12191999"/>
              <a:gd name="connsiteY3520" fmla="*/ 545465 h 6862263"/>
              <a:gd name="connsiteX3521" fmla="*/ 1698906 w 12191999"/>
              <a:gd name="connsiteY3521" fmla="*/ 502405 h 6862263"/>
              <a:gd name="connsiteX3522" fmla="*/ 1808012 w 12191999"/>
              <a:gd name="connsiteY3522" fmla="*/ 535259 h 6862263"/>
              <a:gd name="connsiteX3523" fmla="*/ 1835050 w 12191999"/>
              <a:gd name="connsiteY3523" fmla="*/ 541248 h 6862263"/>
              <a:gd name="connsiteX3524" fmla="*/ 1938162 w 12191999"/>
              <a:gd name="connsiteY3524" fmla="*/ 540059 h 6862263"/>
              <a:gd name="connsiteX3525" fmla="*/ 2190536 w 12191999"/>
              <a:gd name="connsiteY3525" fmla="*/ 584196 h 6862263"/>
              <a:gd name="connsiteX3526" fmla="*/ 2192294 w 12191999"/>
              <a:gd name="connsiteY3526" fmla="*/ 586119 h 6862263"/>
              <a:gd name="connsiteX3527" fmla="*/ 2237889 w 12191999"/>
              <a:gd name="connsiteY3527" fmla="*/ 574653 h 6862263"/>
              <a:gd name="connsiteX3528" fmla="*/ 2239669 w 12191999"/>
              <a:gd name="connsiteY3528" fmla="*/ 569134 h 6862263"/>
              <a:gd name="connsiteX3529" fmla="*/ 2224260 w 12191999"/>
              <a:gd name="connsiteY3529" fmla="*/ 565267 h 6862263"/>
              <a:gd name="connsiteX3530" fmla="*/ 2199385 w 12191999"/>
              <a:gd name="connsiteY3530" fmla="*/ 556727 h 6862263"/>
              <a:gd name="connsiteX3531" fmla="*/ 2158491 w 12191999"/>
              <a:gd name="connsiteY3531" fmla="*/ 538680 h 6862263"/>
              <a:gd name="connsiteX3532" fmla="*/ 2111665 w 12191999"/>
              <a:gd name="connsiteY3532" fmla="*/ 528496 h 6862263"/>
              <a:gd name="connsiteX3533" fmla="*/ 2108445 w 12191999"/>
              <a:gd name="connsiteY3533" fmla="*/ 528330 h 6862263"/>
              <a:gd name="connsiteX3534" fmla="*/ 2099870 w 12191999"/>
              <a:gd name="connsiteY3534" fmla="*/ 520877 h 6862263"/>
              <a:gd name="connsiteX3535" fmla="*/ 2095678 w 12191999"/>
              <a:gd name="connsiteY3535" fmla="*/ 466795 h 6862263"/>
              <a:gd name="connsiteX3536" fmla="*/ 2209034 w 12191999"/>
              <a:gd name="connsiteY3536" fmla="*/ 421567 h 6862263"/>
              <a:gd name="connsiteX3537" fmla="*/ 2323635 w 12191999"/>
              <a:gd name="connsiteY3537" fmla="*/ 456074 h 6862263"/>
              <a:gd name="connsiteX3538" fmla="*/ 2338211 w 12191999"/>
              <a:gd name="connsiteY3538" fmla="*/ 462726 h 6862263"/>
              <a:gd name="connsiteX3539" fmla="*/ 2338572 w 12191999"/>
              <a:gd name="connsiteY3539" fmla="*/ 462717 h 6862263"/>
              <a:gd name="connsiteX3540" fmla="*/ 2353940 w 12191999"/>
              <a:gd name="connsiteY3540" fmla="*/ 448125 h 6862263"/>
              <a:gd name="connsiteX3541" fmla="*/ 2353435 w 12191999"/>
              <a:gd name="connsiteY3541" fmla="*/ 424499 h 6862263"/>
              <a:gd name="connsiteX3542" fmla="*/ 2375682 w 12191999"/>
              <a:gd name="connsiteY3542" fmla="*/ 385978 h 6862263"/>
              <a:gd name="connsiteX3543" fmla="*/ 2532240 w 12191999"/>
              <a:gd name="connsiteY3543" fmla="*/ 333244 h 6862263"/>
              <a:gd name="connsiteX3544" fmla="*/ 2551436 w 12191999"/>
              <a:gd name="connsiteY3544" fmla="*/ 338517 h 6862263"/>
              <a:gd name="connsiteX3545" fmla="*/ 2477433 w 12191999"/>
              <a:gd name="connsiteY3545" fmla="*/ 379377 h 6862263"/>
              <a:gd name="connsiteX3546" fmla="*/ 2427663 w 12191999"/>
              <a:gd name="connsiteY3546" fmla="*/ 450652 h 6862263"/>
              <a:gd name="connsiteX3547" fmla="*/ 2423529 w 12191999"/>
              <a:gd name="connsiteY3547" fmla="*/ 454250 h 6862263"/>
              <a:gd name="connsiteX3548" fmla="*/ 2432890 w 12191999"/>
              <a:gd name="connsiteY3548" fmla="*/ 456186 h 6862263"/>
              <a:gd name="connsiteX3549" fmla="*/ 2460340 w 12191999"/>
              <a:gd name="connsiteY3549" fmla="*/ 461116 h 6862263"/>
              <a:gd name="connsiteX3550" fmla="*/ 2528286 w 12191999"/>
              <a:gd name="connsiteY3550" fmla="*/ 466610 h 6862263"/>
              <a:gd name="connsiteX3551" fmla="*/ 2574055 w 12191999"/>
              <a:gd name="connsiteY3551" fmla="*/ 471249 h 6862263"/>
              <a:gd name="connsiteX3552" fmla="*/ 2593493 w 12191999"/>
              <a:gd name="connsiteY3552" fmla="*/ 455174 h 6862263"/>
              <a:gd name="connsiteX3553" fmla="*/ 2705016 w 12191999"/>
              <a:gd name="connsiteY3553" fmla="*/ 380711 h 6862263"/>
              <a:gd name="connsiteX3554" fmla="*/ 2864536 w 12191999"/>
              <a:gd name="connsiteY3554" fmla="*/ 319430 h 6862263"/>
              <a:gd name="connsiteX3555" fmla="*/ 2890255 w 12191999"/>
              <a:gd name="connsiteY3555" fmla="*/ 308881 h 6862263"/>
              <a:gd name="connsiteX3556" fmla="*/ 2895900 w 12191999"/>
              <a:gd name="connsiteY3556" fmla="*/ 312071 h 6862263"/>
              <a:gd name="connsiteX3557" fmla="*/ 2919894 w 12191999"/>
              <a:gd name="connsiteY3557" fmla="*/ 299275 h 6862263"/>
              <a:gd name="connsiteX3558" fmla="*/ 2961107 w 12191999"/>
              <a:gd name="connsiteY3558" fmla="*/ 286370 h 6862263"/>
              <a:gd name="connsiteX3559" fmla="*/ 2964127 w 12191999"/>
              <a:gd name="connsiteY3559" fmla="*/ 284508 h 6862263"/>
              <a:gd name="connsiteX3560" fmla="*/ 3240054 w 12191999"/>
              <a:gd name="connsiteY3560" fmla="*/ 187911 h 6862263"/>
              <a:gd name="connsiteX3561" fmla="*/ 3114766 w 12191999"/>
              <a:gd name="connsiteY3561" fmla="*/ 278751 h 6862263"/>
              <a:gd name="connsiteX3562" fmla="*/ 2998518 w 12191999"/>
              <a:gd name="connsiteY3562" fmla="*/ 359838 h 6862263"/>
              <a:gd name="connsiteX3563" fmla="*/ 3019076 w 12191999"/>
              <a:gd name="connsiteY3563" fmla="*/ 370526 h 6862263"/>
              <a:gd name="connsiteX3564" fmla="*/ 3001395 w 12191999"/>
              <a:gd name="connsiteY3564" fmla="*/ 386545 h 6862263"/>
              <a:gd name="connsiteX3565" fmla="*/ 2966675 w 12191999"/>
              <a:gd name="connsiteY3565" fmla="*/ 395723 h 6862263"/>
              <a:gd name="connsiteX3566" fmla="*/ 2937985 w 12191999"/>
              <a:gd name="connsiteY3566" fmla="*/ 415175 h 6862263"/>
              <a:gd name="connsiteX3567" fmla="*/ 2933654 w 12191999"/>
              <a:gd name="connsiteY3567" fmla="*/ 427970 h 6862263"/>
              <a:gd name="connsiteX3568" fmla="*/ 2934323 w 12191999"/>
              <a:gd name="connsiteY3568" fmla="*/ 429250 h 6862263"/>
              <a:gd name="connsiteX3569" fmla="*/ 2991341 w 12191999"/>
              <a:gd name="connsiteY3569" fmla="*/ 409428 h 6862263"/>
              <a:gd name="connsiteX3570" fmla="*/ 3051948 w 12191999"/>
              <a:gd name="connsiteY3570" fmla="*/ 394674 h 6862263"/>
              <a:gd name="connsiteX3571" fmla="*/ 3045786 w 12191999"/>
              <a:gd name="connsiteY3571" fmla="*/ 409539 h 6862263"/>
              <a:gd name="connsiteX3572" fmla="*/ 3038696 w 12191999"/>
              <a:gd name="connsiteY3572" fmla="*/ 412666 h 6862263"/>
              <a:gd name="connsiteX3573" fmla="*/ 3046601 w 12191999"/>
              <a:gd name="connsiteY3573" fmla="*/ 413165 h 6862263"/>
              <a:gd name="connsiteX3574" fmla="*/ 3067629 w 12191999"/>
              <a:gd name="connsiteY3574" fmla="*/ 413547 h 6862263"/>
              <a:gd name="connsiteX3575" fmla="*/ 3088544 w 12191999"/>
              <a:gd name="connsiteY3575" fmla="*/ 411085 h 6862263"/>
              <a:gd name="connsiteX3576" fmla="*/ 3097298 w 12191999"/>
              <a:gd name="connsiteY3576" fmla="*/ 407734 h 6862263"/>
              <a:gd name="connsiteX3577" fmla="*/ 3111031 w 12191999"/>
              <a:gd name="connsiteY3577" fmla="*/ 393911 h 6862263"/>
              <a:gd name="connsiteX3578" fmla="*/ 3118600 w 12191999"/>
              <a:gd name="connsiteY3578" fmla="*/ 390524 h 6862263"/>
              <a:gd name="connsiteX3579" fmla="*/ 3126173 w 12191999"/>
              <a:gd name="connsiteY3579" fmla="*/ 390566 h 6862263"/>
              <a:gd name="connsiteX3580" fmla="*/ 3148674 w 12191999"/>
              <a:gd name="connsiteY3580" fmla="*/ 371956 h 6862263"/>
              <a:gd name="connsiteX3581" fmla="*/ 3265816 w 12191999"/>
              <a:gd name="connsiteY3581" fmla="*/ 293743 h 6862263"/>
              <a:gd name="connsiteX3582" fmla="*/ 3433369 w 12191999"/>
              <a:gd name="connsiteY3582" fmla="*/ 229376 h 6862263"/>
              <a:gd name="connsiteX3583" fmla="*/ 3469417 w 12191999"/>
              <a:gd name="connsiteY3583" fmla="*/ 223401 h 6862263"/>
              <a:gd name="connsiteX3584" fmla="*/ 3455969 w 12191999"/>
              <a:gd name="connsiteY3584" fmla="*/ 249951 h 6862263"/>
              <a:gd name="connsiteX3585" fmla="*/ 3827801 w 12191999"/>
              <a:gd name="connsiteY3585" fmla="*/ 91233 h 6862263"/>
              <a:gd name="connsiteX3586" fmla="*/ 3696202 w 12191999"/>
              <a:gd name="connsiteY3586" fmla="*/ 186647 h 6862263"/>
              <a:gd name="connsiteX3587" fmla="*/ 3594300 w 12191999"/>
              <a:gd name="connsiteY3587" fmla="*/ 255965 h 6862263"/>
              <a:gd name="connsiteX3588" fmla="*/ 3587955 w 12191999"/>
              <a:gd name="connsiteY3588" fmla="*/ 260943 h 6862263"/>
              <a:gd name="connsiteX3589" fmla="*/ 3594490 w 12191999"/>
              <a:gd name="connsiteY3589" fmla="*/ 259564 h 6862263"/>
              <a:gd name="connsiteX3590" fmla="*/ 3660238 w 12191999"/>
              <a:gd name="connsiteY3590" fmla="*/ 237122 h 6862263"/>
              <a:gd name="connsiteX3591" fmla="*/ 3754829 w 12191999"/>
              <a:gd name="connsiteY3591" fmla="*/ 217309 h 6862263"/>
              <a:gd name="connsiteX3592" fmla="*/ 3899998 w 12191999"/>
              <a:gd name="connsiteY3592" fmla="*/ 222910 h 6862263"/>
              <a:gd name="connsiteX3593" fmla="*/ 3941437 w 12191999"/>
              <a:gd name="connsiteY3593" fmla="*/ 220797 h 6862263"/>
              <a:gd name="connsiteX3594" fmla="*/ 3949567 w 12191999"/>
              <a:gd name="connsiteY3594" fmla="*/ 222962 h 6862263"/>
              <a:gd name="connsiteX3595" fmla="*/ 3949567 w 12191999"/>
              <a:gd name="connsiteY3595" fmla="*/ 234166 h 6862263"/>
              <a:gd name="connsiteX3596" fmla="*/ 4023240 w 12191999"/>
              <a:gd name="connsiteY3596" fmla="*/ 215466 h 6862263"/>
              <a:gd name="connsiteX3597" fmla="*/ 4061137 w 12191999"/>
              <a:gd name="connsiteY3597" fmla="*/ 208343 h 6862263"/>
              <a:gd name="connsiteX3598" fmla="*/ 4061137 w 12191999"/>
              <a:gd name="connsiteY3598" fmla="*/ 150041 h 6862263"/>
              <a:gd name="connsiteX3599" fmla="*/ 4079351 w 12191999"/>
              <a:gd name="connsiteY3599" fmla="*/ 152884 h 6862263"/>
              <a:gd name="connsiteX3600" fmla="*/ 4098555 w 12191999"/>
              <a:gd name="connsiteY3600" fmla="*/ 154729 h 6862263"/>
              <a:gd name="connsiteX3601" fmla="*/ 4192016 w 12191999"/>
              <a:gd name="connsiteY3601" fmla="*/ 165398 h 6862263"/>
              <a:gd name="connsiteX3602" fmla="*/ 4200645 w 12191999"/>
              <a:gd name="connsiteY3602" fmla="*/ 166361 h 6862263"/>
              <a:gd name="connsiteX3603" fmla="*/ 4236299 w 12191999"/>
              <a:gd name="connsiteY3603" fmla="*/ 157840 h 6862263"/>
              <a:gd name="connsiteX3604" fmla="*/ 4269146 w 12191999"/>
              <a:gd name="connsiteY3604" fmla="*/ 142923 h 6862263"/>
              <a:gd name="connsiteX3605" fmla="*/ 4368501 w 12191999"/>
              <a:gd name="connsiteY3605" fmla="*/ 122112 h 6862263"/>
              <a:gd name="connsiteX3606" fmla="*/ 4445239 w 12191999"/>
              <a:gd name="connsiteY3606" fmla="*/ 129534 h 6862263"/>
              <a:gd name="connsiteX3607" fmla="*/ 4478334 w 12191999"/>
              <a:gd name="connsiteY3607" fmla="*/ 131086 h 6862263"/>
              <a:gd name="connsiteX3608" fmla="*/ 4476516 w 12191999"/>
              <a:gd name="connsiteY3608" fmla="*/ 130060 h 6862263"/>
              <a:gd name="connsiteX3609" fmla="*/ 4363677 w 12191999"/>
              <a:gd name="connsiteY3609" fmla="*/ 75842 h 6862263"/>
              <a:gd name="connsiteX3610" fmla="*/ 4216920 w 12191999"/>
              <a:gd name="connsiteY3610" fmla="*/ 0 h 6862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</a:cxnLst>
            <a:rect l="l" t="t" r="r" b="b"/>
            <a:pathLst>
              <a:path w="12191999" h="6862263">
                <a:moveTo>
                  <a:pt x="2308091" y="6609373"/>
                </a:moveTo>
                <a:lnTo>
                  <a:pt x="2304105" y="6611293"/>
                </a:lnTo>
                <a:lnTo>
                  <a:pt x="2259698" y="6635821"/>
                </a:lnTo>
                <a:cubicBezTo>
                  <a:pt x="2239273" y="6647755"/>
                  <a:pt x="2215295" y="6660350"/>
                  <a:pt x="2191317" y="6672946"/>
                </a:cubicBezTo>
                <a:cubicBezTo>
                  <a:pt x="2172965" y="6681787"/>
                  <a:pt x="2159146" y="6691581"/>
                  <a:pt x="2137244" y="6701086"/>
                </a:cubicBezTo>
                <a:cubicBezTo>
                  <a:pt x="2141285" y="6701232"/>
                  <a:pt x="2144838" y="6700568"/>
                  <a:pt x="2154012" y="6696147"/>
                </a:cubicBezTo>
                <a:lnTo>
                  <a:pt x="2169308" y="6688781"/>
                </a:lnTo>
                <a:cubicBezTo>
                  <a:pt x="2189134" y="6682369"/>
                  <a:pt x="2211038" y="6672865"/>
                  <a:pt x="2229389" y="6664024"/>
                </a:cubicBezTo>
                <a:lnTo>
                  <a:pt x="2278328" y="6640451"/>
                </a:lnTo>
                <a:cubicBezTo>
                  <a:pt x="2293622" y="6633083"/>
                  <a:pt x="2308424" y="6624907"/>
                  <a:pt x="2321750" y="6614303"/>
                </a:cubicBezTo>
                <a:lnTo>
                  <a:pt x="2325713" y="6611816"/>
                </a:lnTo>
                <a:lnTo>
                  <a:pt x="2309126" y="6609989"/>
                </a:lnTo>
                <a:close/>
                <a:moveTo>
                  <a:pt x="2512692" y="6592555"/>
                </a:moveTo>
                <a:lnTo>
                  <a:pt x="2511764" y="6592989"/>
                </a:lnTo>
                <a:lnTo>
                  <a:pt x="2487790" y="6604537"/>
                </a:lnTo>
                <a:lnTo>
                  <a:pt x="2494569" y="6601818"/>
                </a:lnTo>
                <a:close/>
                <a:moveTo>
                  <a:pt x="7139575" y="6590926"/>
                </a:moveTo>
                <a:cubicBezTo>
                  <a:pt x="7170368" y="6588611"/>
                  <a:pt x="7189397" y="6596922"/>
                  <a:pt x="7199077" y="6622171"/>
                </a:cubicBezTo>
                <a:cubicBezTo>
                  <a:pt x="7181429" y="6638109"/>
                  <a:pt x="7161945" y="6646677"/>
                  <a:pt x="7140494" y="6650114"/>
                </a:cubicBezTo>
                <a:lnTo>
                  <a:pt x="7130042" y="6650609"/>
                </a:lnTo>
                <a:lnTo>
                  <a:pt x="7130042" y="6591473"/>
                </a:lnTo>
                <a:close/>
                <a:moveTo>
                  <a:pt x="2515657" y="6578481"/>
                </a:moveTo>
                <a:lnTo>
                  <a:pt x="2510425" y="6579923"/>
                </a:lnTo>
                <a:lnTo>
                  <a:pt x="2505070" y="6583655"/>
                </a:lnTo>
                <a:lnTo>
                  <a:pt x="2515033" y="6578856"/>
                </a:lnTo>
                <a:close/>
                <a:moveTo>
                  <a:pt x="4095628" y="6575659"/>
                </a:moveTo>
                <a:lnTo>
                  <a:pt x="4058462" y="6592989"/>
                </a:lnTo>
                <a:cubicBezTo>
                  <a:pt x="4042675" y="6599547"/>
                  <a:pt x="4027382" y="6606913"/>
                  <a:pt x="4012580" y="6615089"/>
                </a:cubicBezTo>
                <a:lnTo>
                  <a:pt x="4000572" y="6620469"/>
                </a:lnTo>
                <a:lnTo>
                  <a:pt x="4002054" y="6628752"/>
                </a:lnTo>
                <a:lnTo>
                  <a:pt x="4003374" y="6629517"/>
                </a:lnTo>
                <a:lnTo>
                  <a:pt x="4038418" y="6612060"/>
                </a:lnTo>
                <a:lnTo>
                  <a:pt x="4106728" y="6579156"/>
                </a:lnTo>
                <a:close/>
                <a:moveTo>
                  <a:pt x="4060526" y="6564603"/>
                </a:moveTo>
                <a:lnTo>
                  <a:pt x="4043103" y="6574226"/>
                </a:lnTo>
                <a:lnTo>
                  <a:pt x="4003489" y="6595733"/>
                </a:lnTo>
                <a:lnTo>
                  <a:pt x="3999589" y="6607871"/>
                </a:lnTo>
                <a:lnTo>
                  <a:pt x="4012794" y="6602429"/>
                </a:lnTo>
                <a:lnTo>
                  <a:pt x="4061732" y="6578856"/>
                </a:lnTo>
                <a:lnTo>
                  <a:pt x="4076859" y="6569748"/>
                </a:lnTo>
                <a:close/>
                <a:moveTo>
                  <a:pt x="4623198" y="6476866"/>
                </a:moveTo>
                <a:lnTo>
                  <a:pt x="4620940" y="6477953"/>
                </a:lnTo>
                <a:lnTo>
                  <a:pt x="4625783" y="6478179"/>
                </a:lnTo>
                <a:lnTo>
                  <a:pt x="4624021" y="6477425"/>
                </a:lnTo>
                <a:close/>
                <a:moveTo>
                  <a:pt x="2936928" y="6471897"/>
                </a:moveTo>
                <a:lnTo>
                  <a:pt x="2927334" y="6476519"/>
                </a:lnTo>
                <a:lnTo>
                  <a:pt x="2925456" y="6478189"/>
                </a:lnTo>
                <a:close/>
                <a:moveTo>
                  <a:pt x="2955905" y="6456202"/>
                </a:moveTo>
                <a:lnTo>
                  <a:pt x="2942406" y="6461174"/>
                </a:lnTo>
                <a:lnTo>
                  <a:pt x="2925042" y="6467044"/>
                </a:lnTo>
                <a:lnTo>
                  <a:pt x="2919357" y="6469898"/>
                </a:lnTo>
                <a:cubicBezTo>
                  <a:pt x="2925966" y="6467760"/>
                  <a:pt x="2930009" y="6467906"/>
                  <a:pt x="2933068" y="6466433"/>
                </a:cubicBezTo>
                <a:close/>
                <a:moveTo>
                  <a:pt x="4590787" y="6454905"/>
                </a:moveTo>
                <a:lnTo>
                  <a:pt x="4602061" y="6477072"/>
                </a:lnTo>
                <a:lnTo>
                  <a:pt x="4611262" y="6477502"/>
                </a:lnTo>
                <a:lnTo>
                  <a:pt x="4618249" y="6473514"/>
                </a:lnTo>
                <a:close/>
                <a:moveTo>
                  <a:pt x="2966972" y="6424360"/>
                </a:moveTo>
                <a:lnTo>
                  <a:pt x="2957994" y="6427743"/>
                </a:lnTo>
                <a:cubicBezTo>
                  <a:pt x="2949854" y="6430617"/>
                  <a:pt x="2942236" y="6432717"/>
                  <a:pt x="2936173" y="6432499"/>
                </a:cubicBezTo>
                <a:cubicBezTo>
                  <a:pt x="2928576" y="6433017"/>
                  <a:pt x="2918417" y="6435820"/>
                  <a:pt x="2909734" y="6441048"/>
                </a:cubicBezTo>
                <a:cubicBezTo>
                  <a:pt x="2904601" y="6445613"/>
                  <a:pt x="2898482" y="6448563"/>
                  <a:pt x="2892366" y="6451508"/>
                </a:cubicBezTo>
                <a:cubicBezTo>
                  <a:pt x="2883189" y="6455930"/>
                  <a:pt x="2877563" y="6459685"/>
                  <a:pt x="2878547" y="6461304"/>
                </a:cubicBezTo>
                <a:cubicBezTo>
                  <a:pt x="2876471" y="6464395"/>
                  <a:pt x="2873905" y="6466678"/>
                  <a:pt x="2874889" y="6468296"/>
                </a:cubicBezTo>
                <a:cubicBezTo>
                  <a:pt x="2870739" y="6474483"/>
                  <a:pt x="2858013" y="6479565"/>
                  <a:pt x="2850421" y="6480086"/>
                </a:cubicBezTo>
                <a:cubicBezTo>
                  <a:pt x="2846378" y="6479938"/>
                  <a:pt x="2841843" y="6478983"/>
                  <a:pt x="2835726" y="6481930"/>
                </a:cubicBezTo>
                <a:cubicBezTo>
                  <a:pt x="2826550" y="6486350"/>
                  <a:pt x="2820433" y="6489298"/>
                  <a:pt x="2814806" y="6493053"/>
                </a:cubicBezTo>
                <a:cubicBezTo>
                  <a:pt x="2806615" y="6499092"/>
                  <a:pt x="2790338" y="6504841"/>
                  <a:pt x="2782637" y="6511689"/>
                </a:cubicBezTo>
                <a:cubicBezTo>
                  <a:pt x="2779577" y="6513162"/>
                  <a:pt x="2776520" y="6514635"/>
                  <a:pt x="2772968" y="6515299"/>
                </a:cubicBezTo>
                <a:cubicBezTo>
                  <a:pt x="2762807" y="6518101"/>
                  <a:pt x="2758766" y="6517955"/>
                  <a:pt x="2757290" y="6515527"/>
                </a:cubicBezTo>
                <a:cubicBezTo>
                  <a:pt x="2756799" y="6514717"/>
                  <a:pt x="2752756" y="6514572"/>
                  <a:pt x="2747131" y="6518328"/>
                </a:cubicBezTo>
                <a:cubicBezTo>
                  <a:pt x="2736864" y="6527459"/>
                  <a:pt x="2722554" y="6536447"/>
                  <a:pt x="2708244" y="6545431"/>
                </a:cubicBezTo>
                <a:cubicBezTo>
                  <a:pt x="2705186" y="6546904"/>
                  <a:pt x="2702617" y="6549187"/>
                  <a:pt x="2703110" y="6549996"/>
                </a:cubicBezTo>
                <a:cubicBezTo>
                  <a:pt x="2703602" y="6550805"/>
                  <a:pt x="2706661" y="6549332"/>
                  <a:pt x="2710211" y="6548669"/>
                </a:cubicBezTo>
                <a:cubicBezTo>
                  <a:pt x="2722447" y="6542775"/>
                  <a:pt x="2739707" y="6538646"/>
                  <a:pt x="2753527" y="6528851"/>
                </a:cubicBezTo>
                <a:cubicBezTo>
                  <a:pt x="2756585" y="6527377"/>
                  <a:pt x="2762702" y="6524431"/>
                  <a:pt x="2763195" y="6525240"/>
                </a:cubicBezTo>
                <a:cubicBezTo>
                  <a:pt x="2764668" y="6527668"/>
                  <a:pt x="2773845" y="6523249"/>
                  <a:pt x="2779962" y="6520302"/>
                </a:cubicBezTo>
                <a:cubicBezTo>
                  <a:pt x="2786081" y="6517354"/>
                  <a:pt x="2790122" y="6517500"/>
                  <a:pt x="2788046" y="6520593"/>
                </a:cubicBezTo>
                <a:cubicBezTo>
                  <a:pt x="2788539" y="6521402"/>
                  <a:pt x="2782914" y="6525157"/>
                  <a:pt x="2780840" y="6528250"/>
                </a:cubicBezTo>
                <a:cubicBezTo>
                  <a:pt x="2786957" y="6525303"/>
                  <a:pt x="2790506" y="6524640"/>
                  <a:pt x="2793074" y="6522358"/>
                </a:cubicBezTo>
                <a:cubicBezTo>
                  <a:pt x="2798208" y="6517791"/>
                  <a:pt x="2807876" y="6514181"/>
                  <a:pt x="2813993" y="6511234"/>
                </a:cubicBezTo>
                <a:cubicBezTo>
                  <a:pt x="2822677" y="6506005"/>
                  <a:pt x="2830270" y="6505486"/>
                  <a:pt x="2838956" y="6500256"/>
                </a:cubicBezTo>
                <a:cubicBezTo>
                  <a:pt x="2850696" y="6493554"/>
                  <a:pt x="2849604" y="6498264"/>
                  <a:pt x="2856708" y="6496937"/>
                </a:cubicBezTo>
                <a:cubicBezTo>
                  <a:pt x="2860257" y="6496273"/>
                  <a:pt x="2866376" y="6493327"/>
                  <a:pt x="2869436" y="6491852"/>
                </a:cubicBezTo>
                <a:lnTo>
                  <a:pt x="2917364" y="6468765"/>
                </a:lnTo>
                <a:lnTo>
                  <a:pt x="2916821" y="6467874"/>
                </a:lnTo>
                <a:cubicBezTo>
                  <a:pt x="2916329" y="6467065"/>
                  <a:pt x="2912286" y="6466916"/>
                  <a:pt x="2917913" y="6463161"/>
                </a:cubicBezTo>
                <a:lnTo>
                  <a:pt x="2945439" y="6449902"/>
                </a:lnTo>
                <a:cubicBezTo>
                  <a:pt x="2954619" y="6445483"/>
                  <a:pt x="2956693" y="6442390"/>
                  <a:pt x="2962808" y="6439442"/>
                </a:cubicBezTo>
                <a:cubicBezTo>
                  <a:pt x="2965870" y="6437969"/>
                  <a:pt x="2965376" y="6437159"/>
                  <a:pt x="2964886" y="6436350"/>
                </a:cubicBezTo>
                <a:cubicBezTo>
                  <a:pt x="2964392" y="6435540"/>
                  <a:pt x="2961333" y="6437015"/>
                  <a:pt x="2958275" y="6438488"/>
                </a:cubicBezTo>
                <a:lnTo>
                  <a:pt x="2930748" y="6451748"/>
                </a:lnTo>
                <a:cubicBezTo>
                  <a:pt x="2927689" y="6453222"/>
                  <a:pt x="2921570" y="6456167"/>
                  <a:pt x="2920586" y="6454550"/>
                </a:cubicBezTo>
                <a:cubicBezTo>
                  <a:pt x="2920095" y="6453739"/>
                  <a:pt x="2926212" y="6450793"/>
                  <a:pt x="2925720" y="6449983"/>
                </a:cubicBezTo>
                <a:cubicBezTo>
                  <a:pt x="2936478" y="6441661"/>
                  <a:pt x="2947731" y="6434150"/>
                  <a:pt x="2959967" y="6428256"/>
                </a:cubicBezTo>
                <a:close/>
                <a:moveTo>
                  <a:pt x="8517765" y="6419896"/>
                </a:moveTo>
                <a:lnTo>
                  <a:pt x="8506834" y="6428485"/>
                </a:lnTo>
                <a:lnTo>
                  <a:pt x="8509152" y="6436550"/>
                </a:lnTo>
                <a:lnTo>
                  <a:pt x="8516650" y="6431008"/>
                </a:lnTo>
                <a:cubicBezTo>
                  <a:pt x="8518911" y="6428195"/>
                  <a:pt x="8519799" y="6424682"/>
                  <a:pt x="8517765" y="6419896"/>
                </a:cubicBezTo>
                <a:close/>
                <a:moveTo>
                  <a:pt x="3088984" y="6393313"/>
                </a:moveTo>
                <a:cubicBezTo>
                  <a:pt x="3087509" y="6390885"/>
                  <a:pt x="3079318" y="6396925"/>
                  <a:pt x="3072708" y="6399061"/>
                </a:cubicBezTo>
                <a:lnTo>
                  <a:pt x="2982653" y="6444217"/>
                </a:lnTo>
                <a:lnTo>
                  <a:pt x="3026305" y="6424660"/>
                </a:lnTo>
                <a:lnTo>
                  <a:pt x="3044656" y="6415820"/>
                </a:lnTo>
                <a:lnTo>
                  <a:pt x="3066445" y="6406746"/>
                </a:lnTo>
                <a:lnTo>
                  <a:pt x="3074677" y="6402299"/>
                </a:lnTo>
                <a:cubicBezTo>
                  <a:pt x="3080793" y="6399352"/>
                  <a:pt x="3094012" y="6395076"/>
                  <a:pt x="3088984" y="6393313"/>
                </a:cubicBezTo>
                <a:close/>
                <a:moveTo>
                  <a:pt x="3029131" y="6339848"/>
                </a:moveTo>
                <a:cubicBezTo>
                  <a:pt x="3027233" y="6339977"/>
                  <a:pt x="3024693" y="6340677"/>
                  <a:pt x="3023165" y="6341414"/>
                </a:cubicBezTo>
                <a:lnTo>
                  <a:pt x="2992277" y="6352663"/>
                </a:lnTo>
                <a:lnTo>
                  <a:pt x="2990042" y="6354123"/>
                </a:lnTo>
                <a:cubicBezTo>
                  <a:pt x="2962021" y="6366576"/>
                  <a:pt x="2939026" y="6380792"/>
                  <a:pt x="2914065" y="6391768"/>
                </a:cubicBezTo>
                <a:lnTo>
                  <a:pt x="2880419" y="6407975"/>
                </a:lnTo>
                <a:cubicBezTo>
                  <a:pt x="2862070" y="6416817"/>
                  <a:pt x="2846774" y="6424182"/>
                  <a:pt x="2830882" y="6437069"/>
                </a:cubicBezTo>
                <a:cubicBezTo>
                  <a:pt x="2827332" y="6437734"/>
                  <a:pt x="2826346" y="6436114"/>
                  <a:pt x="2823290" y="6437588"/>
                </a:cubicBezTo>
                <a:lnTo>
                  <a:pt x="2815242" y="6439480"/>
                </a:lnTo>
                <a:lnTo>
                  <a:pt x="2794676" y="6449386"/>
                </a:lnTo>
                <a:lnTo>
                  <a:pt x="2789150" y="6452987"/>
                </a:lnTo>
                <a:cubicBezTo>
                  <a:pt x="2784017" y="6457551"/>
                  <a:pt x="2775826" y="6463590"/>
                  <a:pt x="2766649" y="6468011"/>
                </a:cubicBezTo>
                <a:cubicBezTo>
                  <a:pt x="2757963" y="6473238"/>
                  <a:pt x="2752832" y="6477805"/>
                  <a:pt x="2746222" y="6479942"/>
                </a:cubicBezTo>
                <a:cubicBezTo>
                  <a:pt x="2738084" y="6482817"/>
                  <a:pt x="2729427" y="6486464"/>
                  <a:pt x="2721287" y="6489338"/>
                </a:cubicBezTo>
                <a:lnTo>
                  <a:pt x="2703844" y="6493140"/>
                </a:lnTo>
                <a:lnTo>
                  <a:pt x="2694901" y="6497447"/>
                </a:lnTo>
                <a:cubicBezTo>
                  <a:pt x="2676547" y="6506287"/>
                  <a:pt x="2662730" y="6516081"/>
                  <a:pt x="2643886" y="6524114"/>
                </a:cubicBezTo>
                <a:lnTo>
                  <a:pt x="2639522" y="6527330"/>
                </a:lnTo>
                <a:lnTo>
                  <a:pt x="2638183" y="6529891"/>
                </a:lnTo>
                <a:lnTo>
                  <a:pt x="2633627" y="6533229"/>
                </a:lnTo>
                <a:lnTo>
                  <a:pt x="2633619" y="6533244"/>
                </a:lnTo>
                <a:cubicBezTo>
                  <a:pt x="2633619" y="6533244"/>
                  <a:pt x="2634111" y="6534054"/>
                  <a:pt x="2637170" y="6532580"/>
                </a:cubicBezTo>
                <a:cubicBezTo>
                  <a:pt x="2643287" y="6529633"/>
                  <a:pt x="2645855" y="6527351"/>
                  <a:pt x="2649894" y="6527496"/>
                </a:cubicBezTo>
                <a:cubicBezTo>
                  <a:pt x="2646836" y="6528970"/>
                  <a:pt x="2647330" y="6529778"/>
                  <a:pt x="2647330" y="6529778"/>
                </a:cubicBezTo>
                <a:lnTo>
                  <a:pt x="2518813" y="6589701"/>
                </a:lnTo>
                <a:lnTo>
                  <a:pt x="2526489" y="6586835"/>
                </a:lnTo>
                <a:cubicBezTo>
                  <a:pt x="2527963" y="6589263"/>
                  <a:pt x="2537140" y="6584844"/>
                  <a:pt x="2543255" y="6581897"/>
                </a:cubicBezTo>
                <a:cubicBezTo>
                  <a:pt x="2549374" y="6578949"/>
                  <a:pt x="2553416" y="6579095"/>
                  <a:pt x="2551340" y="6582188"/>
                </a:cubicBezTo>
                <a:lnTo>
                  <a:pt x="2549354" y="6584298"/>
                </a:lnTo>
                <a:lnTo>
                  <a:pt x="2571246" y="6573753"/>
                </a:lnTo>
                <a:cubicBezTo>
                  <a:pt x="2595716" y="6561965"/>
                  <a:pt x="2619202" y="6548561"/>
                  <a:pt x="2645147" y="6539202"/>
                </a:cubicBezTo>
                <a:cubicBezTo>
                  <a:pt x="2648698" y="6538536"/>
                  <a:pt x="2651756" y="6537064"/>
                  <a:pt x="2654323" y="6534781"/>
                </a:cubicBezTo>
                <a:cubicBezTo>
                  <a:pt x="2677318" y="6520566"/>
                  <a:pt x="2702771" y="6510396"/>
                  <a:pt x="2726747" y="6497802"/>
                </a:cubicBezTo>
                <a:cubicBezTo>
                  <a:pt x="2742043" y="6490433"/>
                  <a:pt x="2760887" y="6482404"/>
                  <a:pt x="2774105" y="6478129"/>
                </a:cubicBezTo>
                <a:cubicBezTo>
                  <a:pt x="2789890" y="6471571"/>
                  <a:pt x="2805675" y="6465014"/>
                  <a:pt x="2817419" y="6458310"/>
                </a:cubicBezTo>
                <a:cubicBezTo>
                  <a:pt x="2828669" y="6450799"/>
                  <a:pt x="2844455" y="6444241"/>
                  <a:pt x="2855705" y="6436731"/>
                </a:cubicBezTo>
                <a:cubicBezTo>
                  <a:pt x="2886399" y="6415665"/>
                  <a:pt x="2921629" y="6395557"/>
                  <a:pt x="2958333" y="6377877"/>
                </a:cubicBezTo>
                <a:lnTo>
                  <a:pt x="3019506" y="6348408"/>
                </a:lnTo>
                <a:cubicBezTo>
                  <a:pt x="3022566" y="6346936"/>
                  <a:pt x="3029177" y="6344798"/>
                  <a:pt x="3031249" y="6341705"/>
                </a:cubicBezTo>
                <a:cubicBezTo>
                  <a:pt x="3032286" y="6340160"/>
                  <a:pt x="3031031" y="6339719"/>
                  <a:pt x="3029131" y="6339848"/>
                </a:cubicBezTo>
                <a:close/>
                <a:moveTo>
                  <a:pt x="10576315" y="5979725"/>
                </a:moveTo>
                <a:lnTo>
                  <a:pt x="10558932" y="5986045"/>
                </a:lnTo>
                <a:lnTo>
                  <a:pt x="10565400" y="5988736"/>
                </a:lnTo>
                <a:lnTo>
                  <a:pt x="10615365" y="6004390"/>
                </a:lnTo>
                <a:cubicBezTo>
                  <a:pt x="10634102" y="6010260"/>
                  <a:pt x="10656291" y="6016283"/>
                  <a:pt x="10676006" y="6019672"/>
                </a:cubicBezTo>
                <a:lnTo>
                  <a:pt x="10691621" y="6024565"/>
                </a:lnTo>
                <a:cubicBezTo>
                  <a:pt x="10700989" y="6027499"/>
                  <a:pt x="10704440" y="6027653"/>
                  <a:pt x="10708215" y="6026977"/>
                </a:cubicBezTo>
                <a:cubicBezTo>
                  <a:pt x="10686029" y="6020955"/>
                  <a:pt x="10671396" y="6013583"/>
                  <a:pt x="10652658" y="6007713"/>
                </a:cubicBezTo>
                <a:cubicBezTo>
                  <a:pt x="10628003" y="5999059"/>
                  <a:pt x="10603348" y="5990407"/>
                  <a:pt x="10582142" y="5981904"/>
                </a:cubicBezTo>
                <a:close/>
                <a:moveTo>
                  <a:pt x="10339566" y="5904405"/>
                </a:moveTo>
                <a:lnTo>
                  <a:pt x="10348400" y="5910367"/>
                </a:lnTo>
                <a:cubicBezTo>
                  <a:pt x="10352292" y="5911930"/>
                  <a:pt x="10356787" y="5914150"/>
                  <a:pt x="10359500" y="5917116"/>
                </a:cubicBezTo>
                <a:lnTo>
                  <a:pt x="10359710" y="5922894"/>
                </a:lnTo>
                <a:lnTo>
                  <a:pt x="10365867" y="5925293"/>
                </a:lnTo>
                <a:cubicBezTo>
                  <a:pt x="10371786" y="5928076"/>
                  <a:pt x="10378030" y="5930034"/>
                  <a:pt x="10384602" y="5931163"/>
                </a:cubicBezTo>
                <a:cubicBezTo>
                  <a:pt x="10397748" y="5933424"/>
                  <a:pt x="10407118" y="5936360"/>
                  <a:pt x="10418957" y="5941925"/>
                </a:cubicBezTo>
                <a:lnTo>
                  <a:pt x="10429033" y="5944712"/>
                </a:lnTo>
                <a:lnTo>
                  <a:pt x="10405382" y="5928241"/>
                </a:lnTo>
                <a:lnTo>
                  <a:pt x="10401959" y="5925392"/>
                </a:lnTo>
                <a:lnTo>
                  <a:pt x="10385717" y="5922804"/>
                </a:lnTo>
                <a:cubicBezTo>
                  <a:pt x="10378259" y="5920584"/>
                  <a:pt x="10370697" y="5917517"/>
                  <a:pt x="10363217" y="5914245"/>
                </a:cubicBezTo>
                <a:close/>
                <a:moveTo>
                  <a:pt x="10019008" y="5870503"/>
                </a:moveTo>
                <a:lnTo>
                  <a:pt x="10017196" y="5870634"/>
                </a:lnTo>
                <a:lnTo>
                  <a:pt x="10023863" y="5881794"/>
                </a:lnTo>
                <a:cubicBezTo>
                  <a:pt x="10031294" y="5888737"/>
                  <a:pt x="10042024" y="5895754"/>
                  <a:pt x="10056111" y="5903077"/>
                </a:cubicBezTo>
                <a:lnTo>
                  <a:pt x="10079459" y="5912454"/>
                </a:lnTo>
                <a:lnTo>
                  <a:pt x="10093007" y="5921478"/>
                </a:lnTo>
                <a:lnTo>
                  <a:pt x="10153505" y="5938652"/>
                </a:lnTo>
                <a:cubicBezTo>
                  <a:pt x="10156628" y="5939630"/>
                  <a:pt x="10160404" y="5938955"/>
                  <a:pt x="10166976" y="5940086"/>
                </a:cubicBezTo>
                <a:cubicBezTo>
                  <a:pt x="10148566" y="5933388"/>
                  <a:pt x="10129831" y="5927518"/>
                  <a:pt x="10114214" y="5922627"/>
                </a:cubicBezTo>
                <a:cubicBezTo>
                  <a:pt x="10114323" y="5922350"/>
                  <a:pt x="10114432" y="5922074"/>
                  <a:pt x="10114542" y="5921799"/>
                </a:cubicBezTo>
                <a:lnTo>
                  <a:pt x="10167631" y="5938432"/>
                </a:lnTo>
                <a:lnTo>
                  <a:pt x="10217597" y="5954086"/>
                </a:lnTo>
                <a:cubicBezTo>
                  <a:pt x="10220718" y="5955065"/>
                  <a:pt x="10226964" y="5957022"/>
                  <a:pt x="10230414" y="5957173"/>
                </a:cubicBezTo>
                <a:cubicBezTo>
                  <a:pt x="10237313" y="5957477"/>
                  <a:pt x="10235497" y="5953192"/>
                  <a:pt x="10247662" y="5957932"/>
                </a:cubicBezTo>
                <a:cubicBezTo>
                  <a:pt x="10256704" y="5961694"/>
                  <a:pt x="10263929" y="5961171"/>
                  <a:pt x="10272971" y="5964933"/>
                </a:cubicBezTo>
                <a:cubicBezTo>
                  <a:pt x="10279218" y="5966890"/>
                  <a:pt x="10288913" y="5968998"/>
                  <a:pt x="10294504" y="5972609"/>
                </a:cubicBezTo>
                <a:cubicBezTo>
                  <a:pt x="10297300" y="5974414"/>
                  <a:pt x="10300751" y="5974563"/>
                  <a:pt x="10306995" y="5976521"/>
                </a:cubicBezTo>
                <a:cubicBezTo>
                  <a:pt x="10304526" y="5973890"/>
                  <a:pt x="10298608" y="5971107"/>
                  <a:pt x="10298934" y="5970280"/>
                </a:cubicBezTo>
                <a:cubicBezTo>
                  <a:pt x="10296466" y="5967648"/>
                  <a:pt x="10300242" y="5966974"/>
                  <a:pt x="10306489" y="5968931"/>
                </a:cubicBezTo>
                <a:cubicBezTo>
                  <a:pt x="10312733" y="5970887"/>
                  <a:pt x="10322102" y="5973821"/>
                  <a:pt x="10323083" y="5971342"/>
                </a:cubicBezTo>
                <a:cubicBezTo>
                  <a:pt x="10323410" y="5970516"/>
                  <a:pt x="10329655" y="5972472"/>
                  <a:pt x="10332779" y="5973452"/>
                </a:cubicBezTo>
                <a:cubicBezTo>
                  <a:pt x="10347413" y="5980822"/>
                  <a:pt x="10364332" y="5982408"/>
                  <a:pt x="10376826" y="5986322"/>
                </a:cubicBezTo>
                <a:cubicBezTo>
                  <a:pt x="10380274" y="5986474"/>
                  <a:pt x="10383397" y="5987452"/>
                  <a:pt x="10383725" y="5986625"/>
                </a:cubicBezTo>
                <a:cubicBezTo>
                  <a:pt x="10384051" y="5985800"/>
                  <a:pt x="10381255" y="5983994"/>
                  <a:pt x="10378132" y="5983016"/>
                </a:cubicBezTo>
                <a:cubicBezTo>
                  <a:pt x="10363173" y="5976472"/>
                  <a:pt x="10348212" y="5969926"/>
                  <a:pt x="10337028" y="5962707"/>
                </a:cubicBezTo>
                <a:cubicBezTo>
                  <a:pt x="10331112" y="5959924"/>
                  <a:pt x="10327334" y="5960597"/>
                  <a:pt x="10327006" y="5961424"/>
                </a:cubicBezTo>
                <a:cubicBezTo>
                  <a:pt x="10326026" y="5963905"/>
                  <a:pt x="10322250" y="5964580"/>
                  <a:pt x="10312227" y="5963295"/>
                </a:cubicBezTo>
                <a:cubicBezTo>
                  <a:pt x="10308776" y="5963146"/>
                  <a:pt x="10305654" y="5962166"/>
                  <a:pt x="10302530" y="5961188"/>
                </a:cubicBezTo>
                <a:cubicBezTo>
                  <a:pt x="10294144" y="5955774"/>
                  <a:pt x="10277875" y="5952534"/>
                  <a:pt x="10269161" y="5947946"/>
                </a:cubicBezTo>
                <a:cubicBezTo>
                  <a:pt x="10263243" y="5945163"/>
                  <a:pt x="10256996" y="5943206"/>
                  <a:pt x="10247628" y="5940271"/>
                </a:cubicBezTo>
                <a:cubicBezTo>
                  <a:pt x="10241383" y="5938315"/>
                  <a:pt x="10237278" y="5939816"/>
                  <a:pt x="10233504" y="5940491"/>
                </a:cubicBezTo>
                <a:cubicBezTo>
                  <a:pt x="10226276" y="5941013"/>
                  <a:pt x="10213457" y="5937927"/>
                  <a:pt x="10208521" y="5932663"/>
                </a:cubicBezTo>
                <a:cubicBezTo>
                  <a:pt x="10209176" y="5931010"/>
                  <a:pt x="10206380" y="5929205"/>
                  <a:pt x="10203909" y="5926573"/>
                </a:cubicBezTo>
                <a:cubicBezTo>
                  <a:pt x="10204561" y="5924921"/>
                  <a:pt x="10198644" y="5922139"/>
                  <a:pt x="10189275" y="5919202"/>
                </a:cubicBezTo>
                <a:cubicBezTo>
                  <a:pt x="10183032" y="5917246"/>
                  <a:pt x="10176785" y="5915289"/>
                  <a:pt x="10171193" y="5911679"/>
                </a:cubicBezTo>
                <a:cubicBezTo>
                  <a:pt x="10162152" y="5907918"/>
                  <a:pt x="10152130" y="5906635"/>
                  <a:pt x="10144902" y="5907158"/>
                </a:cubicBezTo>
                <a:cubicBezTo>
                  <a:pt x="10133572" y="5909181"/>
                  <a:pt x="10114835" y="5903312"/>
                  <a:pt x="10098568" y="5900073"/>
                </a:cubicBezTo>
                <a:cubicBezTo>
                  <a:pt x="10091996" y="5898942"/>
                  <a:pt x="10086403" y="5895332"/>
                  <a:pt x="10077361" y="5891571"/>
                </a:cubicBezTo>
                <a:cubicBezTo>
                  <a:pt x="10067994" y="5888636"/>
                  <a:pt x="10059278" y="5884047"/>
                  <a:pt x="10053686" y="5880438"/>
                </a:cubicBezTo>
                <a:cubicBezTo>
                  <a:pt x="10036258" y="5871263"/>
                  <a:pt x="10033134" y="5870283"/>
                  <a:pt x="10019008" y="5870503"/>
                </a:cubicBezTo>
                <a:close/>
                <a:moveTo>
                  <a:pt x="64840" y="5311181"/>
                </a:moveTo>
                <a:lnTo>
                  <a:pt x="20163" y="5329725"/>
                </a:lnTo>
                <a:lnTo>
                  <a:pt x="4119" y="5335708"/>
                </a:lnTo>
                <a:cubicBezTo>
                  <a:pt x="4512" y="5334658"/>
                  <a:pt x="4907" y="5333608"/>
                  <a:pt x="5301" y="5332560"/>
                </a:cubicBezTo>
                <a:lnTo>
                  <a:pt x="7652" y="5331396"/>
                </a:lnTo>
                <a:cubicBezTo>
                  <a:pt x="7253" y="5330547"/>
                  <a:pt x="13667" y="5328154"/>
                  <a:pt x="13269" y="5327307"/>
                </a:cubicBezTo>
                <a:lnTo>
                  <a:pt x="6834" y="5328474"/>
                </a:lnTo>
                <a:cubicBezTo>
                  <a:pt x="6929" y="5328221"/>
                  <a:pt x="7024" y="5327967"/>
                  <a:pt x="7119" y="5327715"/>
                </a:cubicBezTo>
                <a:lnTo>
                  <a:pt x="17937" y="5323680"/>
                </a:lnTo>
                <a:cubicBezTo>
                  <a:pt x="30767" y="5318898"/>
                  <a:pt x="47204" y="5313765"/>
                  <a:pt x="64840" y="5311181"/>
                </a:cubicBezTo>
                <a:close/>
                <a:moveTo>
                  <a:pt x="894790" y="5274717"/>
                </a:moveTo>
                <a:lnTo>
                  <a:pt x="1182380" y="5274717"/>
                </a:lnTo>
                <a:lnTo>
                  <a:pt x="1166602" y="5278106"/>
                </a:lnTo>
                <a:cubicBezTo>
                  <a:pt x="1099283" y="5286560"/>
                  <a:pt x="1029731" y="5278136"/>
                  <a:pt x="966025" y="5308118"/>
                </a:cubicBezTo>
                <a:cubicBezTo>
                  <a:pt x="946531" y="5317701"/>
                  <a:pt x="937162" y="5304996"/>
                  <a:pt x="925871" y="5295229"/>
                </a:cubicBezTo>
                <a:cubicBezTo>
                  <a:pt x="921186" y="5288877"/>
                  <a:pt x="916280" y="5284131"/>
                  <a:pt x="911090" y="5280773"/>
                </a:cubicBezTo>
                <a:close/>
                <a:moveTo>
                  <a:pt x="791395" y="5274717"/>
                </a:moveTo>
                <a:lnTo>
                  <a:pt x="893130" y="5274717"/>
                </a:lnTo>
                <a:lnTo>
                  <a:pt x="876010" y="5275544"/>
                </a:lnTo>
                <a:cubicBezTo>
                  <a:pt x="869421" y="5276869"/>
                  <a:pt x="862417" y="5279146"/>
                  <a:pt x="854933" y="5282159"/>
                </a:cubicBezTo>
                <a:cubicBezTo>
                  <a:pt x="831179" y="5291505"/>
                  <a:pt x="813524" y="5293192"/>
                  <a:pt x="801383" y="5286425"/>
                </a:cubicBezTo>
                <a:close/>
                <a:moveTo>
                  <a:pt x="2494805" y="5274616"/>
                </a:moveTo>
                <a:lnTo>
                  <a:pt x="2494420" y="5274717"/>
                </a:lnTo>
                <a:lnTo>
                  <a:pt x="2494856" y="5274717"/>
                </a:lnTo>
                <a:close/>
                <a:moveTo>
                  <a:pt x="2650953" y="5254872"/>
                </a:moveTo>
                <a:cubicBezTo>
                  <a:pt x="2649400" y="5254392"/>
                  <a:pt x="2645089" y="5255119"/>
                  <a:pt x="2638485" y="5257062"/>
                </a:cubicBezTo>
                <a:lnTo>
                  <a:pt x="2621968" y="5261912"/>
                </a:lnTo>
                <a:cubicBezTo>
                  <a:pt x="2615000" y="5262886"/>
                  <a:pt x="2605088" y="5265795"/>
                  <a:pt x="2604375" y="5263865"/>
                </a:cubicBezTo>
                <a:cubicBezTo>
                  <a:pt x="2602585" y="5259032"/>
                  <a:pt x="2592673" y="5261942"/>
                  <a:pt x="2582763" y="5264855"/>
                </a:cubicBezTo>
                <a:cubicBezTo>
                  <a:pt x="2569551" y="5268735"/>
                  <a:pt x="2559639" y="5271645"/>
                  <a:pt x="2551957" y="5270687"/>
                </a:cubicBezTo>
                <a:lnTo>
                  <a:pt x="2538237" y="5274717"/>
                </a:lnTo>
                <a:lnTo>
                  <a:pt x="2611193" y="5274717"/>
                </a:lnTo>
                <a:lnTo>
                  <a:pt x="2631793" y="5268667"/>
                </a:lnTo>
                <a:cubicBezTo>
                  <a:pt x="2642064" y="5266723"/>
                  <a:pt x="2644294" y="5262854"/>
                  <a:pt x="2646881" y="5259952"/>
                </a:cubicBezTo>
                <a:cubicBezTo>
                  <a:pt x="2651302" y="5257047"/>
                  <a:pt x="2652505" y="5255355"/>
                  <a:pt x="2650953" y="5254872"/>
                </a:cubicBezTo>
                <a:close/>
                <a:moveTo>
                  <a:pt x="2475231" y="5251439"/>
                </a:moveTo>
                <a:cubicBezTo>
                  <a:pt x="2471211" y="5250477"/>
                  <a:pt x="2464248" y="5251450"/>
                  <a:pt x="2457639" y="5253391"/>
                </a:cubicBezTo>
                <a:cubicBezTo>
                  <a:pt x="2444424" y="5257272"/>
                  <a:pt x="2431387" y="5261636"/>
                  <a:pt x="2418218" y="5265637"/>
                </a:cubicBezTo>
                <a:lnTo>
                  <a:pt x="2381957" y="5274717"/>
                </a:lnTo>
                <a:lnTo>
                  <a:pt x="2403701" y="5274717"/>
                </a:lnTo>
                <a:lnTo>
                  <a:pt x="2406570" y="5273744"/>
                </a:lnTo>
                <a:lnTo>
                  <a:pt x="2446214" y="5262103"/>
                </a:lnTo>
                <a:cubicBezTo>
                  <a:pt x="2456124" y="5259192"/>
                  <a:pt x="2465677" y="5255315"/>
                  <a:pt x="2475231" y="5251439"/>
                </a:cubicBezTo>
                <a:close/>
                <a:moveTo>
                  <a:pt x="2537120" y="5250404"/>
                </a:moveTo>
                <a:cubicBezTo>
                  <a:pt x="2532742" y="5248476"/>
                  <a:pt x="2525774" y="5249452"/>
                  <a:pt x="2519526" y="5252357"/>
                </a:cubicBezTo>
                <a:cubicBezTo>
                  <a:pt x="2510330" y="5257199"/>
                  <a:pt x="2500063" y="5259145"/>
                  <a:pt x="2493454" y="5261085"/>
                </a:cubicBezTo>
                <a:cubicBezTo>
                  <a:pt x="2483722" y="5264479"/>
                  <a:pt x="2474548" y="5266906"/>
                  <a:pt x="2465463" y="5269573"/>
                </a:cubicBezTo>
                <a:lnTo>
                  <a:pt x="2451252" y="5274717"/>
                </a:lnTo>
                <a:lnTo>
                  <a:pt x="2487165" y="5274717"/>
                </a:lnTo>
                <a:lnTo>
                  <a:pt x="2504001" y="5269772"/>
                </a:lnTo>
                <a:cubicBezTo>
                  <a:pt x="2517571" y="5266858"/>
                  <a:pt x="2519802" y="5262988"/>
                  <a:pt x="2532658" y="5258144"/>
                </a:cubicBezTo>
                <a:cubicBezTo>
                  <a:pt x="2545515" y="5253295"/>
                  <a:pt x="2545159" y="5252330"/>
                  <a:pt x="2537120" y="5250404"/>
                </a:cubicBezTo>
                <a:close/>
                <a:moveTo>
                  <a:pt x="12121713" y="4488803"/>
                </a:moveTo>
                <a:cubicBezTo>
                  <a:pt x="12139587" y="4488891"/>
                  <a:pt x="12156725" y="4491663"/>
                  <a:pt x="12170237" y="4494595"/>
                </a:cubicBezTo>
                <a:lnTo>
                  <a:pt x="12181631" y="4497066"/>
                </a:lnTo>
                <a:lnTo>
                  <a:pt x="12182045" y="4497775"/>
                </a:lnTo>
                <a:lnTo>
                  <a:pt x="12175485" y="4497522"/>
                </a:lnTo>
                <a:cubicBezTo>
                  <a:pt x="12175241" y="4498416"/>
                  <a:pt x="12181997" y="4499883"/>
                  <a:pt x="12181751" y="4500777"/>
                </a:cubicBezTo>
                <a:lnTo>
                  <a:pt x="12184279" y="4501596"/>
                </a:lnTo>
                <a:lnTo>
                  <a:pt x="12186000" y="4504540"/>
                </a:lnTo>
                <a:lnTo>
                  <a:pt x="12169103" y="4500874"/>
                </a:lnTo>
                <a:close/>
                <a:moveTo>
                  <a:pt x="876673" y="3885790"/>
                </a:moveTo>
                <a:cubicBezTo>
                  <a:pt x="874024" y="3888513"/>
                  <a:pt x="867423" y="3890464"/>
                  <a:pt x="864447" y="3892314"/>
                </a:cubicBezTo>
                <a:cubicBezTo>
                  <a:pt x="845296" y="3899915"/>
                  <a:pt x="838696" y="3901866"/>
                  <a:pt x="830142" y="3898578"/>
                </a:cubicBezTo>
                <a:cubicBezTo>
                  <a:pt x="826188" y="3897807"/>
                  <a:pt x="822888" y="3898783"/>
                  <a:pt x="819914" y="3900633"/>
                </a:cubicBezTo>
                <a:cubicBezTo>
                  <a:pt x="810664" y="3905306"/>
                  <a:pt x="797138" y="3908336"/>
                  <a:pt x="787235" y="3911264"/>
                </a:cubicBezTo>
                <a:lnTo>
                  <a:pt x="738963" y="3928083"/>
                </a:lnTo>
                <a:lnTo>
                  <a:pt x="755468" y="3915807"/>
                </a:lnTo>
                <a:lnTo>
                  <a:pt x="828512" y="3894210"/>
                </a:lnTo>
                <a:cubicBezTo>
                  <a:pt x="848315" y="3888355"/>
                  <a:pt x="865143" y="3884351"/>
                  <a:pt x="876673" y="3885790"/>
                </a:cubicBezTo>
                <a:close/>
                <a:moveTo>
                  <a:pt x="1086112" y="3551225"/>
                </a:moveTo>
                <a:lnTo>
                  <a:pt x="1070165" y="3556707"/>
                </a:lnTo>
                <a:lnTo>
                  <a:pt x="1065774" y="3558022"/>
                </a:lnTo>
                <a:lnTo>
                  <a:pt x="1067998" y="3556835"/>
                </a:lnTo>
                <a:close/>
                <a:moveTo>
                  <a:pt x="11710658" y="3193036"/>
                </a:moveTo>
                <a:cubicBezTo>
                  <a:pt x="11718955" y="3193435"/>
                  <a:pt x="11728433" y="3194589"/>
                  <a:pt x="11738727" y="3196097"/>
                </a:cubicBezTo>
                <a:lnTo>
                  <a:pt x="11814667" y="3207217"/>
                </a:lnTo>
                <a:lnTo>
                  <a:pt x="11833125" y="3217034"/>
                </a:lnTo>
                <a:lnTo>
                  <a:pt x="11782494" y="3207169"/>
                </a:lnTo>
                <a:cubicBezTo>
                  <a:pt x="11772200" y="3205663"/>
                  <a:pt x="11758306" y="3204561"/>
                  <a:pt x="11748349" y="3201238"/>
                </a:cubicBezTo>
                <a:cubicBezTo>
                  <a:pt x="11745085" y="3199825"/>
                  <a:pt x="11741654" y="3199324"/>
                  <a:pt x="11737885" y="3200637"/>
                </a:cubicBezTo>
                <a:cubicBezTo>
                  <a:pt x="11730016" y="3205082"/>
                  <a:pt x="11723155" y="3204079"/>
                  <a:pt x="11702902" y="3199245"/>
                </a:cubicBezTo>
                <a:cubicBezTo>
                  <a:pt x="11699639" y="3197835"/>
                  <a:pt x="11692774" y="3196830"/>
                  <a:pt x="11689680" y="3194511"/>
                </a:cubicBezTo>
                <a:cubicBezTo>
                  <a:pt x="11695247" y="3192995"/>
                  <a:pt x="11702362" y="3192637"/>
                  <a:pt x="11710658" y="3193036"/>
                </a:cubicBezTo>
                <a:close/>
                <a:moveTo>
                  <a:pt x="1109866" y="3130672"/>
                </a:moveTo>
                <a:lnTo>
                  <a:pt x="1106424" y="3131992"/>
                </a:lnTo>
                <a:lnTo>
                  <a:pt x="1102683" y="3133194"/>
                </a:lnTo>
                <a:cubicBezTo>
                  <a:pt x="1102705" y="3132980"/>
                  <a:pt x="1102725" y="3132763"/>
                  <a:pt x="1102747" y="3132547"/>
                </a:cubicBezTo>
                <a:lnTo>
                  <a:pt x="1103862" y="3132228"/>
                </a:lnTo>
                <a:close/>
                <a:moveTo>
                  <a:pt x="1362113" y="3048746"/>
                </a:moveTo>
                <a:cubicBezTo>
                  <a:pt x="1362564" y="3048733"/>
                  <a:pt x="1362609" y="3048865"/>
                  <a:pt x="1360992" y="3049452"/>
                </a:cubicBezTo>
                <a:lnTo>
                  <a:pt x="1360594" y="3049809"/>
                </a:lnTo>
                <a:lnTo>
                  <a:pt x="1357665" y="3050359"/>
                </a:lnTo>
                <a:cubicBezTo>
                  <a:pt x="1357574" y="3050090"/>
                  <a:pt x="1357574" y="3050090"/>
                  <a:pt x="1360809" y="3048919"/>
                </a:cubicBezTo>
                <a:cubicBezTo>
                  <a:pt x="1360809" y="3048919"/>
                  <a:pt x="1361664" y="3048759"/>
                  <a:pt x="1362113" y="3048746"/>
                </a:cubicBezTo>
                <a:close/>
                <a:moveTo>
                  <a:pt x="10803423" y="2893359"/>
                </a:moveTo>
                <a:lnTo>
                  <a:pt x="10822300" y="2896366"/>
                </a:lnTo>
                <a:lnTo>
                  <a:pt x="10824707" y="2897229"/>
                </a:lnTo>
                <a:lnTo>
                  <a:pt x="10820138" y="2896543"/>
                </a:lnTo>
                <a:close/>
                <a:moveTo>
                  <a:pt x="11423967" y="2893358"/>
                </a:moveTo>
                <a:lnTo>
                  <a:pt x="11442844" y="2896365"/>
                </a:lnTo>
                <a:lnTo>
                  <a:pt x="11445251" y="2897228"/>
                </a:lnTo>
                <a:lnTo>
                  <a:pt x="11440682" y="2896542"/>
                </a:lnTo>
                <a:close/>
                <a:moveTo>
                  <a:pt x="10998093" y="2862022"/>
                </a:moveTo>
                <a:lnTo>
                  <a:pt x="10984005" y="2864467"/>
                </a:lnTo>
                <a:lnTo>
                  <a:pt x="11000753" y="2875417"/>
                </a:lnTo>
                <a:lnTo>
                  <a:pt x="11005312" y="2880680"/>
                </a:lnTo>
                <a:lnTo>
                  <a:pt x="11029381" y="2883391"/>
                </a:lnTo>
                <a:cubicBezTo>
                  <a:pt x="11036244" y="2884396"/>
                  <a:pt x="11046706" y="2884995"/>
                  <a:pt x="11053233" y="2887816"/>
                </a:cubicBezTo>
                <a:cubicBezTo>
                  <a:pt x="11056496" y="2889228"/>
                  <a:pt x="11060095" y="2888822"/>
                  <a:pt x="11066958" y="2889827"/>
                </a:cubicBezTo>
                <a:cubicBezTo>
                  <a:pt x="11063863" y="2887506"/>
                  <a:pt x="11057168" y="2885595"/>
                  <a:pt x="11057337" y="2884686"/>
                </a:cubicBezTo>
                <a:cubicBezTo>
                  <a:pt x="11054242" y="2882367"/>
                  <a:pt x="11058007" y="2881056"/>
                  <a:pt x="11064870" y="2882059"/>
                </a:cubicBezTo>
                <a:cubicBezTo>
                  <a:pt x="11071733" y="2883065"/>
                  <a:pt x="11082027" y="2884570"/>
                  <a:pt x="11082531" y="2881846"/>
                </a:cubicBezTo>
                <a:cubicBezTo>
                  <a:pt x="11082699" y="2880938"/>
                  <a:pt x="11089561" y="2881943"/>
                  <a:pt x="11092992" y="2882444"/>
                </a:cubicBezTo>
                <a:cubicBezTo>
                  <a:pt x="11109647" y="2887682"/>
                  <a:pt x="11127474" y="2886562"/>
                  <a:pt x="11141200" y="2888573"/>
                </a:cubicBezTo>
                <a:cubicBezTo>
                  <a:pt x="11144798" y="2888166"/>
                  <a:pt x="11148229" y="2888669"/>
                  <a:pt x="11148399" y="2887763"/>
                </a:cubicBezTo>
                <a:cubicBezTo>
                  <a:pt x="11148565" y="2886850"/>
                  <a:pt x="11145302" y="2885441"/>
                  <a:pt x="11141872" y="2884940"/>
                </a:cubicBezTo>
                <a:cubicBezTo>
                  <a:pt x="11125052" y="2880611"/>
                  <a:pt x="11108232" y="2876283"/>
                  <a:pt x="11095177" y="2870640"/>
                </a:cubicBezTo>
                <a:cubicBezTo>
                  <a:pt x="11088484" y="2868726"/>
                  <a:pt x="11084716" y="2870041"/>
                  <a:pt x="11084547" y="2870948"/>
                </a:cubicBezTo>
                <a:cubicBezTo>
                  <a:pt x="11084043" y="2873672"/>
                  <a:pt x="11080277" y="2874988"/>
                  <a:pt x="11069645" y="2875295"/>
                </a:cubicBezTo>
                <a:cubicBezTo>
                  <a:pt x="11066047" y="2875701"/>
                  <a:pt x="11062616" y="2875200"/>
                  <a:pt x="11059183" y="2874698"/>
                </a:cubicBezTo>
                <a:cubicBezTo>
                  <a:pt x="11049394" y="2870465"/>
                  <a:pt x="11031902" y="2869768"/>
                  <a:pt x="11021944" y="2866446"/>
                </a:cubicBezTo>
                <a:cubicBezTo>
                  <a:pt x="11015250" y="2864533"/>
                  <a:pt x="11008387" y="2863528"/>
                  <a:pt x="10998093" y="2862022"/>
                </a:cubicBezTo>
                <a:close/>
                <a:moveTo>
                  <a:pt x="10730594" y="2860158"/>
                </a:moveTo>
                <a:lnTo>
                  <a:pt x="10724787" y="2861567"/>
                </a:lnTo>
                <a:lnTo>
                  <a:pt x="10771094" y="2868346"/>
                </a:lnTo>
                <a:lnTo>
                  <a:pt x="10825788" y="2873258"/>
                </a:lnTo>
                <a:lnTo>
                  <a:pt x="10823406" y="2872816"/>
                </a:lnTo>
                <a:cubicBezTo>
                  <a:pt x="10816713" y="2870904"/>
                  <a:pt x="10813114" y="2871309"/>
                  <a:pt x="10806251" y="2870304"/>
                </a:cubicBezTo>
                <a:cubicBezTo>
                  <a:pt x="10795620" y="2870613"/>
                  <a:pt x="10778464" y="2868101"/>
                  <a:pt x="10765075" y="2864274"/>
                </a:cubicBezTo>
                <a:cubicBezTo>
                  <a:pt x="10754780" y="2862767"/>
                  <a:pt x="10743983" y="2863986"/>
                  <a:pt x="10730594" y="2860158"/>
                </a:cubicBezTo>
                <a:close/>
                <a:moveTo>
                  <a:pt x="10550654" y="2842204"/>
                </a:moveTo>
                <a:cubicBezTo>
                  <a:pt x="10550486" y="2843113"/>
                  <a:pt x="10550486" y="2843113"/>
                  <a:pt x="10550317" y="2844020"/>
                </a:cubicBezTo>
                <a:cubicBezTo>
                  <a:pt x="10550262" y="2844324"/>
                  <a:pt x="10550207" y="2844627"/>
                  <a:pt x="10550150" y="2844928"/>
                </a:cubicBezTo>
                <a:lnTo>
                  <a:pt x="10584777" y="2852001"/>
                </a:lnTo>
                <a:lnTo>
                  <a:pt x="10587388" y="2851709"/>
                </a:lnTo>
                <a:cubicBezTo>
                  <a:pt x="10587556" y="2850799"/>
                  <a:pt x="10587893" y="2848985"/>
                  <a:pt x="10584293" y="2849389"/>
                </a:cubicBezTo>
                <a:cubicBezTo>
                  <a:pt x="10580861" y="2848886"/>
                  <a:pt x="10577766" y="2846568"/>
                  <a:pt x="10574334" y="2846065"/>
                </a:cubicBezTo>
                <a:lnTo>
                  <a:pt x="10562127" y="2843884"/>
                </a:lnTo>
                <a:close/>
                <a:moveTo>
                  <a:pt x="10579617" y="2838051"/>
                </a:moveTo>
                <a:lnTo>
                  <a:pt x="10578882" y="2838467"/>
                </a:lnTo>
                <a:lnTo>
                  <a:pt x="10582709" y="2838898"/>
                </a:lnTo>
                <a:lnTo>
                  <a:pt x="10594963" y="2838930"/>
                </a:lnTo>
                <a:close/>
                <a:moveTo>
                  <a:pt x="10551945" y="2823199"/>
                </a:moveTo>
                <a:lnTo>
                  <a:pt x="10543551" y="2823442"/>
                </a:lnTo>
                <a:cubicBezTo>
                  <a:pt x="10539953" y="2823848"/>
                  <a:pt x="10539953" y="2823848"/>
                  <a:pt x="10539785" y="2824757"/>
                </a:cubicBezTo>
                <a:cubicBezTo>
                  <a:pt x="10539618" y="2825665"/>
                  <a:pt x="10543048" y="2826166"/>
                  <a:pt x="10546479" y="2826669"/>
                </a:cubicBezTo>
                <a:cubicBezTo>
                  <a:pt x="10556773" y="2828176"/>
                  <a:pt x="10570330" y="2831095"/>
                  <a:pt x="10580960" y="2830784"/>
                </a:cubicBezTo>
                <a:cubicBezTo>
                  <a:pt x="10581129" y="2829878"/>
                  <a:pt x="10584393" y="2831287"/>
                  <a:pt x="10584393" y="2831287"/>
                </a:cubicBezTo>
                <a:cubicBezTo>
                  <a:pt x="10591086" y="2833201"/>
                  <a:pt x="10584225" y="2832195"/>
                  <a:pt x="10584055" y="2833105"/>
                </a:cubicBezTo>
                <a:cubicBezTo>
                  <a:pt x="10580457" y="2833510"/>
                  <a:pt x="10580120" y="2835326"/>
                  <a:pt x="10586984" y="2836332"/>
                </a:cubicBezTo>
                <a:lnTo>
                  <a:pt x="10604906" y="2838957"/>
                </a:lnTo>
                <a:lnTo>
                  <a:pt x="10613532" y="2838979"/>
                </a:lnTo>
                <a:cubicBezTo>
                  <a:pt x="10624809" y="2839931"/>
                  <a:pt x="10636819" y="2841690"/>
                  <a:pt x="10648744" y="2843902"/>
                </a:cubicBezTo>
                <a:cubicBezTo>
                  <a:pt x="10655606" y="2844908"/>
                  <a:pt x="10662302" y="2846820"/>
                  <a:pt x="10665564" y="2848232"/>
                </a:cubicBezTo>
                <a:lnTo>
                  <a:pt x="10693571" y="2854913"/>
                </a:lnTo>
                <a:lnTo>
                  <a:pt x="10699881" y="2854728"/>
                </a:lnTo>
                <a:lnTo>
                  <a:pt x="10730762" y="2859251"/>
                </a:lnTo>
                <a:cubicBezTo>
                  <a:pt x="10741727" y="2857125"/>
                  <a:pt x="10755789" y="2857320"/>
                  <a:pt x="10776377" y="2860334"/>
                </a:cubicBezTo>
                <a:lnTo>
                  <a:pt x="10796964" y="2863348"/>
                </a:lnTo>
                <a:lnTo>
                  <a:pt x="10800253" y="2863741"/>
                </a:lnTo>
                <a:lnTo>
                  <a:pt x="10732103" y="2850512"/>
                </a:lnTo>
                <a:lnTo>
                  <a:pt x="10681138" y="2840251"/>
                </a:lnTo>
                <a:cubicBezTo>
                  <a:pt x="10660717" y="2836328"/>
                  <a:pt x="10643226" y="2835632"/>
                  <a:pt x="10626236" y="2832211"/>
                </a:cubicBezTo>
                <a:cubicBezTo>
                  <a:pt x="10612679" y="2829292"/>
                  <a:pt x="10601881" y="2830511"/>
                  <a:pt x="10584726" y="2827999"/>
                </a:cubicBezTo>
                <a:close/>
                <a:moveTo>
                  <a:pt x="10999949" y="2798754"/>
                </a:moveTo>
                <a:lnTo>
                  <a:pt x="10996945" y="2804851"/>
                </a:lnTo>
                <a:lnTo>
                  <a:pt x="10990867" y="2809733"/>
                </a:lnTo>
                <a:lnTo>
                  <a:pt x="10993608" y="2810060"/>
                </a:lnTo>
                <a:cubicBezTo>
                  <a:pt x="11014194" y="2813076"/>
                  <a:pt x="11031354" y="2815589"/>
                  <a:pt x="11052443" y="2815879"/>
                </a:cubicBezTo>
                <a:cubicBezTo>
                  <a:pt x="11059475" y="2815975"/>
                  <a:pt x="11073367" y="2817079"/>
                  <a:pt x="11076630" y="2818490"/>
                </a:cubicBezTo>
                <a:cubicBezTo>
                  <a:pt x="11089853" y="2823222"/>
                  <a:pt x="11107344" y="2823918"/>
                  <a:pt x="11117302" y="2827242"/>
                </a:cubicBezTo>
                <a:cubicBezTo>
                  <a:pt x="11123998" y="2829156"/>
                  <a:pt x="11130860" y="2830161"/>
                  <a:pt x="11137889" y="2830257"/>
                </a:cubicBezTo>
                <a:cubicBezTo>
                  <a:pt x="11151954" y="2830451"/>
                  <a:pt x="11162247" y="2831957"/>
                  <a:pt x="11175637" y="2835784"/>
                </a:cubicBezTo>
                <a:cubicBezTo>
                  <a:pt x="11185762" y="2838199"/>
                  <a:pt x="11192624" y="2839206"/>
                  <a:pt x="11203253" y="2838897"/>
                </a:cubicBezTo>
                <a:cubicBezTo>
                  <a:pt x="11221251" y="2836867"/>
                  <a:pt x="11245437" y="2839476"/>
                  <a:pt x="11269288" y="2843901"/>
                </a:cubicBezTo>
                <a:cubicBezTo>
                  <a:pt x="11276150" y="2844907"/>
                  <a:pt x="11282846" y="2846819"/>
                  <a:pt x="11286108" y="2848231"/>
                </a:cubicBezTo>
                <a:cubicBezTo>
                  <a:pt x="11302593" y="2854376"/>
                  <a:pt x="11319582" y="2857795"/>
                  <a:pt x="11336738" y="2860308"/>
                </a:cubicBezTo>
                <a:lnTo>
                  <a:pt x="11391638" y="2868346"/>
                </a:lnTo>
                <a:cubicBezTo>
                  <a:pt x="11412227" y="2871361"/>
                  <a:pt x="11436414" y="2873971"/>
                  <a:pt x="11457506" y="2874261"/>
                </a:cubicBezTo>
                <a:lnTo>
                  <a:pt x="11474663" y="2876774"/>
                </a:lnTo>
                <a:cubicBezTo>
                  <a:pt x="11484956" y="2878281"/>
                  <a:pt x="11488554" y="2877875"/>
                  <a:pt x="11492322" y="2876562"/>
                </a:cubicBezTo>
                <a:cubicBezTo>
                  <a:pt x="11468135" y="2873952"/>
                  <a:pt x="11451483" y="2868714"/>
                  <a:pt x="11430895" y="2865700"/>
                </a:cubicBezTo>
                <a:cubicBezTo>
                  <a:pt x="11403613" y="2860774"/>
                  <a:pt x="11376331" y="2855845"/>
                  <a:pt x="11352647" y="2850512"/>
                </a:cubicBezTo>
                <a:lnTo>
                  <a:pt x="11301682" y="2840250"/>
                </a:lnTo>
                <a:cubicBezTo>
                  <a:pt x="11281261" y="2836328"/>
                  <a:pt x="11263770" y="2835631"/>
                  <a:pt x="11246780" y="2832210"/>
                </a:cubicBezTo>
                <a:cubicBezTo>
                  <a:pt x="11233223" y="2829292"/>
                  <a:pt x="11222425" y="2830510"/>
                  <a:pt x="11205270" y="2827998"/>
                </a:cubicBezTo>
                <a:cubicBezTo>
                  <a:pt x="11195145" y="2825582"/>
                  <a:pt x="11181250" y="2824482"/>
                  <a:pt x="11167525" y="2822471"/>
                </a:cubicBezTo>
                <a:lnTo>
                  <a:pt x="11160663" y="2821464"/>
                </a:lnTo>
                <a:cubicBezTo>
                  <a:pt x="11146098" y="2823997"/>
                  <a:pt x="11129110" y="2820576"/>
                  <a:pt x="11112287" y="2816249"/>
                </a:cubicBezTo>
                <a:cubicBezTo>
                  <a:pt x="11098899" y="2812420"/>
                  <a:pt x="11085006" y="2811320"/>
                  <a:pt x="11071786" y="2806585"/>
                </a:cubicBezTo>
                <a:cubicBezTo>
                  <a:pt x="11071786" y="2806585"/>
                  <a:pt x="11068353" y="2806084"/>
                  <a:pt x="11064753" y="2806490"/>
                </a:cubicBezTo>
                <a:cubicBezTo>
                  <a:pt x="11061155" y="2806895"/>
                  <a:pt x="11057724" y="2806390"/>
                  <a:pt x="11054293" y="2805889"/>
                </a:cubicBezTo>
                <a:cubicBezTo>
                  <a:pt x="11037220" y="2802923"/>
                  <a:pt x="11019937" y="2801091"/>
                  <a:pt x="11002676" y="2799147"/>
                </a:cubicBezTo>
                <a:close/>
                <a:moveTo>
                  <a:pt x="11326513" y="2481327"/>
                </a:moveTo>
                <a:lnTo>
                  <a:pt x="11332718" y="2482025"/>
                </a:lnTo>
                <a:lnTo>
                  <a:pt x="11333874" y="2482183"/>
                </a:lnTo>
                <a:lnTo>
                  <a:pt x="11334051" y="2482815"/>
                </a:lnTo>
                <a:lnTo>
                  <a:pt x="11330144" y="2482148"/>
                </a:lnTo>
                <a:close/>
                <a:moveTo>
                  <a:pt x="9306106" y="2299236"/>
                </a:moveTo>
                <a:cubicBezTo>
                  <a:pt x="9302663" y="2298808"/>
                  <a:pt x="9302617" y="2299082"/>
                  <a:pt x="9302574" y="2299358"/>
                </a:cubicBezTo>
                <a:cubicBezTo>
                  <a:pt x="9302574" y="2299358"/>
                  <a:pt x="9302530" y="2299634"/>
                  <a:pt x="9305974" y="2300065"/>
                </a:cubicBezTo>
                <a:lnTo>
                  <a:pt x="9319755" y="2301787"/>
                </a:lnTo>
                <a:cubicBezTo>
                  <a:pt x="9323198" y="2302216"/>
                  <a:pt x="9326643" y="2302647"/>
                  <a:pt x="9330044" y="2303351"/>
                </a:cubicBezTo>
                <a:cubicBezTo>
                  <a:pt x="9333358" y="2304611"/>
                  <a:pt x="9343648" y="2306178"/>
                  <a:pt x="9353984" y="2307469"/>
                </a:cubicBezTo>
                <a:lnTo>
                  <a:pt x="9378097" y="2310479"/>
                </a:lnTo>
                <a:cubicBezTo>
                  <a:pt x="9378229" y="2309651"/>
                  <a:pt x="9388475" y="2311492"/>
                  <a:pt x="9391963" y="2311648"/>
                </a:cubicBezTo>
                <a:lnTo>
                  <a:pt x="9457414" y="2319819"/>
                </a:lnTo>
                <a:cubicBezTo>
                  <a:pt x="9457458" y="2319544"/>
                  <a:pt x="9460945" y="2319697"/>
                  <a:pt x="9464348" y="2320405"/>
                </a:cubicBezTo>
                <a:cubicBezTo>
                  <a:pt x="9467792" y="2320835"/>
                  <a:pt x="9467792" y="2320835"/>
                  <a:pt x="9467748" y="2321110"/>
                </a:cubicBezTo>
                <a:cubicBezTo>
                  <a:pt x="9467704" y="2321386"/>
                  <a:pt x="9467661" y="2321663"/>
                  <a:pt x="9467616" y="2321939"/>
                </a:cubicBezTo>
                <a:cubicBezTo>
                  <a:pt x="9495218" y="2325104"/>
                  <a:pt x="9519203" y="2328944"/>
                  <a:pt x="9546759" y="2332385"/>
                </a:cubicBezTo>
                <a:cubicBezTo>
                  <a:pt x="9553736" y="2332692"/>
                  <a:pt x="9560626" y="2333553"/>
                  <a:pt x="9567428" y="2334965"/>
                </a:cubicBezTo>
                <a:lnTo>
                  <a:pt x="9653545" y="2345721"/>
                </a:lnTo>
                <a:cubicBezTo>
                  <a:pt x="9653590" y="2345443"/>
                  <a:pt x="9653635" y="2345166"/>
                  <a:pt x="9653635" y="2345166"/>
                </a:cubicBezTo>
                <a:lnTo>
                  <a:pt x="9698417" y="2350758"/>
                </a:lnTo>
                <a:cubicBezTo>
                  <a:pt x="9698417" y="2350758"/>
                  <a:pt x="9701817" y="2351466"/>
                  <a:pt x="9701774" y="2351742"/>
                </a:cubicBezTo>
                <a:cubicBezTo>
                  <a:pt x="9705219" y="2352172"/>
                  <a:pt x="9715597" y="2353185"/>
                  <a:pt x="9715552" y="2353461"/>
                </a:cubicBezTo>
                <a:cubicBezTo>
                  <a:pt x="9718867" y="2354720"/>
                  <a:pt x="9725755" y="2355581"/>
                  <a:pt x="9729201" y="2356011"/>
                </a:cubicBezTo>
                <a:cubicBezTo>
                  <a:pt x="9743067" y="2357180"/>
                  <a:pt x="9753401" y="2358470"/>
                  <a:pt x="9767137" y="2360465"/>
                </a:cubicBezTo>
                <a:lnTo>
                  <a:pt x="9767786" y="2360547"/>
                </a:lnTo>
                <a:lnTo>
                  <a:pt x="9767786" y="2354637"/>
                </a:lnTo>
                <a:lnTo>
                  <a:pt x="9750785" y="2352792"/>
                </a:lnTo>
                <a:cubicBezTo>
                  <a:pt x="9740320" y="2352330"/>
                  <a:pt x="9733647" y="2350087"/>
                  <a:pt x="9719868" y="2348369"/>
                </a:cubicBezTo>
                <a:lnTo>
                  <a:pt x="9716425" y="2347937"/>
                </a:lnTo>
                <a:cubicBezTo>
                  <a:pt x="9716381" y="2348212"/>
                  <a:pt x="9719781" y="2348919"/>
                  <a:pt x="9712849" y="2348335"/>
                </a:cubicBezTo>
                <a:cubicBezTo>
                  <a:pt x="9709405" y="2347907"/>
                  <a:pt x="9705960" y="2347476"/>
                  <a:pt x="9706046" y="2346923"/>
                </a:cubicBezTo>
                <a:lnTo>
                  <a:pt x="9692267" y="2345202"/>
                </a:lnTo>
                <a:cubicBezTo>
                  <a:pt x="9688823" y="2344773"/>
                  <a:pt x="9685378" y="2344342"/>
                  <a:pt x="9685420" y="2344066"/>
                </a:cubicBezTo>
                <a:cubicBezTo>
                  <a:pt x="9675131" y="2342499"/>
                  <a:pt x="9668111" y="2342468"/>
                  <a:pt x="9657734" y="2341453"/>
                </a:cubicBezTo>
                <a:cubicBezTo>
                  <a:pt x="9657690" y="2341730"/>
                  <a:pt x="9661091" y="2342435"/>
                  <a:pt x="9654158" y="2341852"/>
                </a:cubicBezTo>
                <a:lnTo>
                  <a:pt x="9640377" y="2340132"/>
                </a:lnTo>
                <a:cubicBezTo>
                  <a:pt x="9637019" y="2339149"/>
                  <a:pt x="9640552" y="2339026"/>
                  <a:pt x="9637195" y="2338043"/>
                </a:cubicBezTo>
                <a:cubicBezTo>
                  <a:pt x="9637282" y="2337492"/>
                  <a:pt x="9637282" y="2337492"/>
                  <a:pt x="9630392" y="2336630"/>
                </a:cubicBezTo>
                <a:lnTo>
                  <a:pt x="9616613" y="2334910"/>
                </a:lnTo>
                <a:lnTo>
                  <a:pt x="9602833" y="2333192"/>
                </a:lnTo>
                <a:cubicBezTo>
                  <a:pt x="9599390" y="2332761"/>
                  <a:pt x="9595945" y="2332330"/>
                  <a:pt x="9595988" y="2332054"/>
                </a:cubicBezTo>
                <a:cubicBezTo>
                  <a:pt x="9585828" y="2329659"/>
                  <a:pt x="9585828" y="2329659"/>
                  <a:pt x="9575494" y="2328369"/>
                </a:cubicBezTo>
                <a:cubicBezTo>
                  <a:pt x="9561716" y="2326647"/>
                  <a:pt x="9561716" y="2326647"/>
                  <a:pt x="9568779" y="2326403"/>
                </a:cubicBezTo>
                <a:cubicBezTo>
                  <a:pt x="9561889" y="2325543"/>
                  <a:pt x="9548153" y="2323546"/>
                  <a:pt x="9544665" y="2323393"/>
                </a:cubicBezTo>
                <a:cubicBezTo>
                  <a:pt x="9541089" y="2323790"/>
                  <a:pt x="9534069" y="2323759"/>
                  <a:pt x="9537383" y="2325017"/>
                </a:cubicBezTo>
                <a:cubicBezTo>
                  <a:pt x="9537383" y="2325017"/>
                  <a:pt x="9537340" y="2325293"/>
                  <a:pt x="9533852" y="2325139"/>
                </a:cubicBezTo>
                <a:cubicBezTo>
                  <a:pt x="9520290" y="2322037"/>
                  <a:pt x="9502981" y="2320440"/>
                  <a:pt x="9485756" y="2318288"/>
                </a:cubicBezTo>
                <a:cubicBezTo>
                  <a:pt x="9478911" y="2317152"/>
                  <a:pt x="9471978" y="2316568"/>
                  <a:pt x="9461645" y="2315278"/>
                </a:cubicBezTo>
                <a:cubicBezTo>
                  <a:pt x="9461600" y="2315556"/>
                  <a:pt x="9458155" y="2315124"/>
                  <a:pt x="9458155" y="2315124"/>
                </a:cubicBezTo>
                <a:cubicBezTo>
                  <a:pt x="9451352" y="2313713"/>
                  <a:pt x="9440973" y="2312697"/>
                  <a:pt x="9434172" y="2311283"/>
                </a:cubicBezTo>
                <a:cubicBezTo>
                  <a:pt x="9420436" y="2309289"/>
                  <a:pt x="9406570" y="2308120"/>
                  <a:pt x="9402951" y="2308794"/>
                </a:cubicBezTo>
                <a:cubicBezTo>
                  <a:pt x="9402907" y="2309072"/>
                  <a:pt x="9399419" y="2308917"/>
                  <a:pt x="9395974" y="2308487"/>
                </a:cubicBezTo>
                <a:cubicBezTo>
                  <a:pt x="9392485" y="2308333"/>
                  <a:pt x="9389042" y="2307901"/>
                  <a:pt x="9389129" y="2307349"/>
                </a:cubicBezTo>
                <a:cubicBezTo>
                  <a:pt x="9375351" y="2305629"/>
                  <a:pt x="9368330" y="2305599"/>
                  <a:pt x="9357951" y="2304584"/>
                </a:cubicBezTo>
                <a:cubicBezTo>
                  <a:pt x="9357863" y="2305137"/>
                  <a:pt x="9354377" y="2304982"/>
                  <a:pt x="9347529" y="2303847"/>
                </a:cubicBezTo>
                <a:cubicBezTo>
                  <a:pt x="9333750" y="2302126"/>
                  <a:pt x="9319841" y="2301234"/>
                  <a:pt x="9306106" y="2299236"/>
                </a:cubicBezTo>
                <a:close/>
                <a:moveTo>
                  <a:pt x="844145" y="1736255"/>
                </a:moveTo>
                <a:cubicBezTo>
                  <a:pt x="847759" y="1735987"/>
                  <a:pt x="844897" y="1737970"/>
                  <a:pt x="842033" y="1739953"/>
                </a:cubicBezTo>
                <a:cubicBezTo>
                  <a:pt x="833819" y="1746762"/>
                  <a:pt x="833819" y="1746762"/>
                  <a:pt x="819735" y="1748696"/>
                </a:cubicBezTo>
                <a:cubicBezTo>
                  <a:pt x="816118" y="1748965"/>
                  <a:pt x="805273" y="1749774"/>
                  <a:pt x="804897" y="1748916"/>
                </a:cubicBezTo>
                <a:cubicBezTo>
                  <a:pt x="792693" y="1755136"/>
                  <a:pt x="781846" y="1755945"/>
                  <a:pt x="772127" y="1759324"/>
                </a:cubicBezTo>
                <a:cubicBezTo>
                  <a:pt x="759922" y="1765546"/>
                  <a:pt x="743724" y="1771179"/>
                  <a:pt x="733255" y="1772843"/>
                </a:cubicBezTo>
                <a:cubicBezTo>
                  <a:pt x="726776" y="1775097"/>
                  <a:pt x="723160" y="1775365"/>
                  <a:pt x="717058" y="1778476"/>
                </a:cubicBezTo>
                <a:cubicBezTo>
                  <a:pt x="710580" y="1780729"/>
                  <a:pt x="703725" y="1782125"/>
                  <a:pt x="694759" y="1787220"/>
                </a:cubicBezTo>
                <a:cubicBezTo>
                  <a:pt x="688657" y="1790330"/>
                  <a:pt x="677811" y="1791138"/>
                  <a:pt x="671707" y="1794247"/>
                </a:cubicBezTo>
                <a:cubicBezTo>
                  <a:pt x="669220" y="1797089"/>
                  <a:pt x="662366" y="1798486"/>
                  <a:pt x="659127" y="1799612"/>
                </a:cubicBezTo>
                <a:cubicBezTo>
                  <a:pt x="652647" y="1801865"/>
                  <a:pt x="655136" y="1799022"/>
                  <a:pt x="651520" y="1799293"/>
                </a:cubicBezTo>
                <a:lnTo>
                  <a:pt x="635323" y="1804925"/>
                </a:lnTo>
                <a:cubicBezTo>
                  <a:pt x="635699" y="1805783"/>
                  <a:pt x="632836" y="1807765"/>
                  <a:pt x="629597" y="1808891"/>
                </a:cubicBezTo>
                <a:cubicBezTo>
                  <a:pt x="622743" y="1810289"/>
                  <a:pt x="625230" y="1807449"/>
                  <a:pt x="624853" y="1806590"/>
                </a:cubicBezTo>
                <a:lnTo>
                  <a:pt x="605418" y="1813350"/>
                </a:lnTo>
                <a:cubicBezTo>
                  <a:pt x="609408" y="1813937"/>
                  <a:pt x="602929" y="1816190"/>
                  <a:pt x="599691" y="1817317"/>
                </a:cubicBezTo>
                <a:cubicBezTo>
                  <a:pt x="592837" y="1818713"/>
                  <a:pt x="595699" y="1816729"/>
                  <a:pt x="594947" y="1815015"/>
                </a:cubicBezTo>
                <a:lnTo>
                  <a:pt x="592076" y="1816083"/>
                </a:lnTo>
                <a:cubicBezTo>
                  <a:pt x="592264" y="1815753"/>
                  <a:pt x="592454" y="1815421"/>
                  <a:pt x="592643" y="1815090"/>
                </a:cubicBezTo>
                <a:cubicBezTo>
                  <a:pt x="593839" y="1812280"/>
                  <a:pt x="595036" y="1809472"/>
                  <a:pt x="596233" y="1806663"/>
                </a:cubicBezTo>
                <a:lnTo>
                  <a:pt x="627571" y="1795763"/>
                </a:lnTo>
                <a:lnTo>
                  <a:pt x="682640" y="1776613"/>
                </a:lnTo>
                <a:lnTo>
                  <a:pt x="683016" y="1777472"/>
                </a:lnTo>
                <a:cubicBezTo>
                  <a:pt x="666820" y="1783103"/>
                  <a:pt x="647383" y="1789862"/>
                  <a:pt x="628324" y="1797480"/>
                </a:cubicBezTo>
                <a:cubicBezTo>
                  <a:pt x="635178" y="1796083"/>
                  <a:pt x="639170" y="1796672"/>
                  <a:pt x="642409" y="1795545"/>
                </a:cubicBezTo>
                <a:cubicBezTo>
                  <a:pt x="675178" y="1785136"/>
                  <a:pt x="708699" y="1776443"/>
                  <a:pt x="740716" y="1764320"/>
                </a:cubicBezTo>
                <a:lnTo>
                  <a:pt x="760153" y="1757563"/>
                </a:lnTo>
                <a:cubicBezTo>
                  <a:pt x="779589" y="1750801"/>
                  <a:pt x="793298" y="1748010"/>
                  <a:pt x="804520" y="1748058"/>
                </a:cubicBezTo>
                <a:lnTo>
                  <a:pt x="833674" y="1737920"/>
                </a:lnTo>
                <a:cubicBezTo>
                  <a:pt x="840153" y="1735667"/>
                  <a:pt x="840529" y="1736525"/>
                  <a:pt x="844145" y="1736255"/>
                </a:cubicBezTo>
                <a:close/>
                <a:moveTo>
                  <a:pt x="623025" y="1717315"/>
                </a:moveTo>
                <a:cubicBezTo>
                  <a:pt x="615187" y="1724981"/>
                  <a:pt x="599367" y="1731471"/>
                  <a:pt x="579932" y="1738231"/>
                </a:cubicBezTo>
                <a:lnTo>
                  <a:pt x="401769" y="1800188"/>
                </a:lnTo>
                <a:cubicBezTo>
                  <a:pt x="382332" y="1806949"/>
                  <a:pt x="367264" y="1815153"/>
                  <a:pt x="347451" y="1821055"/>
                </a:cubicBezTo>
                <a:cubicBezTo>
                  <a:pt x="344213" y="1822182"/>
                  <a:pt x="341723" y="1825023"/>
                  <a:pt x="338486" y="1826149"/>
                </a:cubicBezTo>
                <a:cubicBezTo>
                  <a:pt x="334870" y="1826418"/>
                  <a:pt x="335623" y="1828134"/>
                  <a:pt x="335999" y="1828990"/>
                </a:cubicBezTo>
                <a:cubicBezTo>
                  <a:pt x="335999" y="1828990"/>
                  <a:pt x="336374" y="1829848"/>
                  <a:pt x="339614" y="1828722"/>
                </a:cubicBezTo>
                <a:cubicBezTo>
                  <a:pt x="346092" y="1826468"/>
                  <a:pt x="348957" y="1824484"/>
                  <a:pt x="352946" y="1825072"/>
                </a:cubicBezTo>
                <a:cubicBezTo>
                  <a:pt x="349708" y="1826198"/>
                  <a:pt x="350084" y="1827055"/>
                  <a:pt x="350084" y="1827055"/>
                </a:cubicBezTo>
                <a:lnTo>
                  <a:pt x="319502" y="1837586"/>
                </a:lnTo>
                <a:lnTo>
                  <a:pt x="308336" y="1825665"/>
                </a:lnTo>
                <a:lnTo>
                  <a:pt x="306839" y="1821589"/>
                </a:lnTo>
                <a:lnTo>
                  <a:pt x="307458" y="1821379"/>
                </a:lnTo>
                <a:cubicBezTo>
                  <a:pt x="318268" y="1818360"/>
                  <a:pt x="328550" y="1816267"/>
                  <a:pt x="337590" y="1815593"/>
                </a:cubicBezTo>
                <a:cubicBezTo>
                  <a:pt x="348059" y="1813928"/>
                  <a:pt x="354537" y="1811676"/>
                  <a:pt x="363879" y="1807438"/>
                </a:cubicBezTo>
                <a:cubicBezTo>
                  <a:pt x="376084" y="1801217"/>
                  <a:pt x="385802" y="1797837"/>
                  <a:pt x="399512" y="1795046"/>
                </a:cubicBezTo>
                <a:cubicBezTo>
                  <a:pt x="406367" y="1793650"/>
                  <a:pt x="412845" y="1791398"/>
                  <a:pt x="418948" y="1788288"/>
                </a:cubicBezTo>
                <a:cubicBezTo>
                  <a:pt x="427913" y="1783192"/>
                  <a:pt x="444861" y="1779274"/>
                  <a:pt x="456692" y="1772197"/>
                </a:cubicBezTo>
                <a:cubicBezTo>
                  <a:pt x="459555" y="1770213"/>
                  <a:pt x="472888" y="1766565"/>
                  <a:pt x="479741" y="1765169"/>
                </a:cubicBezTo>
                <a:cubicBezTo>
                  <a:pt x="500308" y="1760979"/>
                  <a:pt x="516504" y="1755347"/>
                  <a:pt x="535940" y="1748589"/>
                </a:cubicBezTo>
                <a:cubicBezTo>
                  <a:pt x="545657" y="1745209"/>
                  <a:pt x="558238" y="1739846"/>
                  <a:pt x="568709" y="1738180"/>
                </a:cubicBezTo>
                <a:cubicBezTo>
                  <a:pt x="572324" y="1737910"/>
                  <a:pt x="575563" y="1736785"/>
                  <a:pt x="578050" y="1733943"/>
                </a:cubicBezTo>
                <a:cubicBezTo>
                  <a:pt x="582273" y="1726546"/>
                  <a:pt x="588751" y="1724294"/>
                  <a:pt x="608940" y="1719249"/>
                </a:cubicBezTo>
                <a:cubicBezTo>
                  <a:pt x="612554" y="1718981"/>
                  <a:pt x="619033" y="1716724"/>
                  <a:pt x="623025" y="1717315"/>
                </a:cubicBezTo>
                <a:close/>
                <a:moveTo>
                  <a:pt x="11343607" y="1067023"/>
                </a:moveTo>
                <a:cubicBezTo>
                  <a:pt x="11347226" y="1066784"/>
                  <a:pt x="11347446" y="1065884"/>
                  <a:pt x="11354242" y="1067205"/>
                </a:cubicBezTo>
                <a:lnTo>
                  <a:pt x="11384819" y="1073142"/>
                </a:lnTo>
                <a:cubicBezTo>
                  <a:pt x="11395894" y="1071526"/>
                  <a:pt x="11409923" y="1072367"/>
                  <a:pt x="11430308" y="1076326"/>
                </a:cubicBezTo>
                <a:lnTo>
                  <a:pt x="11450693" y="1080285"/>
                </a:lnTo>
                <a:cubicBezTo>
                  <a:pt x="11484448" y="1087784"/>
                  <a:pt x="11519084" y="1091683"/>
                  <a:pt x="11553279" y="1097383"/>
                </a:cubicBezTo>
                <a:cubicBezTo>
                  <a:pt x="11556676" y="1098045"/>
                  <a:pt x="11560515" y="1096905"/>
                  <a:pt x="11567531" y="1097327"/>
                </a:cubicBezTo>
                <a:cubicBezTo>
                  <a:pt x="11547367" y="1092468"/>
                  <a:pt x="11526980" y="1088508"/>
                  <a:pt x="11509995" y="1085209"/>
                </a:cubicBezTo>
                <a:cubicBezTo>
                  <a:pt x="11510067" y="1084909"/>
                  <a:pt x="11510141" y="1084610"/>
                  <a:pt x="11510214" y="1084310"/>
                </a:cubicBezTo>
                <a:lnTo>
                  <a:pt x="11567973" y="1095528"/>
                </a:lnTo>
                <a:lnTo>
                  <a:pt x="11600840" y="1101911"/>
                </a:lnTo>
                <a:lnTo>
                  <a:pt x="11605868" y="1109732"/>
                </a:lnTo>
                <a:lnTo>
                  <a:pt x="11606601" y="1110633"/>
                </a:lnTo>
                <a:lnTo>
                  <a:pt x="11603579" y="1109979"/>
                </a:lnTo>
                <a:cubicBezTo>
                  <a:pt x="11603138" y="1111778"/>
                  <a:pt x="11606314" y="1113337"/>
                  <a:pt x="11599299" y="1112916"/>
                </a:cubicBezTo>
                <a:cubicBezTo>
                  <a:pt x="11595902" y="1112257"/>
                  <a:pt x="11589106" y="1110937"/>
                  <a:pt x="11592945" y="1109798"/>
                </a:cubicBezTo>
                <a:lnTo>
                  <a:pt x="11572561" y="1105838"/>
                </a:lnTo>
                <a:cubicBezTo>
                  <a:pt x="11572340" y="1106739"/>
                  <a:pt x="11575298" y="1109197"/>
                  <a:pt x="11568281" y="1108776"/>
                </a:cubicBezTo>
                <a:cubicBezTo>
                  <a:pt x="11564884" y="1108116"/>
                  <a:pt x="11561708" y="1106556"/>
                  <a:pt x="11561929" y="1105658"/>
                </a:cubicBezTo>
                <a:lnTo>
                  <a:pt x="11544940" y="1102359"/>
                </a:lnTo>
                <a:cubicBezTo>
                  <a:pt x="11541323" y="1102597"/>
                  <a:pt x="11544279" y="1105056"/>
                  <a:pt x="11537483" y="1103738"/>
                </a:cubicBezTo>
                <a:cubicBezTo>
                  <a:pt x="11534086" y="1103078"/>
                  <a:pt x="11527071" y="1102655"/>
                  <a:pt x="11524114" y="1100198"/>
                </a:cubicBezTo>
                <a:cubicBezTo>
                  <a:pt x="11517541" y="1097979"/>
                  <a:pt x="11506686" y="1098697"/>
                  <a:pt x="11500111" y="1096478"/>
                </a:cubicBezTo>
                <a:cubicBezTo>
                  <a:pt x="11490360" y="1092699"/>
                  <a:pt x="11483344" y="1092279"/>
                  <a:pt x="11476550" y="1090959"/>
                </a:cubicBezTo>
                <a:cubicBezTo>
                  <a:pt x="11469976" y="1088741"/>
                  <a:pt x="11466356" y="1088980"/>
                  <a:pt x="11459563" y="1087660"/>
                </a:cubicBezTo>
                <a:cubicBezTo>
                  <a:pt x="11448929" y="1087478"/>
                  <a:pt x="11431941" y="1084181"/>
                  <a:pt x="11418793" y="1079741"/>
                </a:cubicBezTo>
                <a:cubicBezTo>
                  <a:pt x="11408600" y="1077762"/>
                  <a:pt x="11397746" y="1078480"/>
                  <a:pt x="11384598" y="1074042"/>
                </a:cubicBezTo>
                <a:cubicBezTo>
                  <a:pt x="11384379" y="1074942"/>
                  <a:pt x="11373524" y="1075659"/>
                  <a:pt x="11369904" y="1075899"/>
                </a:cubicBezTo>
                <a:cubicBezTo>
                  <a:pt x="11355654" y="1075958"/>
                  <a:pt x="11355654" y="1075958"/>
                  <a:pt x="11346343" y="1070382"/>
                </a:cubicBezTo>
                <a:cubicBezTo>
                  <a:pt x="11343166" y="1068821"/>
                  <a:pt x="11339990" y="1067262"/>
                  <a:pt x="11343607" y="1067023"/>
                </a:cubicBezTo>
                <a:close/>
                <a:moveTo>
                  <a:pt x="11140446" y="1064539"/>
                </a:moveTo>
                <a:cubicBezTo>
                  <a:pt x="11137049" y="1063880"/>
                  <a:pt x="11134446" y="1063609"/>
                  <a:pt x="11134115" y="1064958"/>
                </a:cubicBezTo>
                <a:cubicBezTo>
                  <a:pt x="11129834" y="1067895"/>
                  <a:pt x="11143865" y="1068737"/>
                  <a:pt x="11150659" y="1070057"/>
                </a:cubicBezTo>
                <a:cubicBezTo>
                  <a:pt x="11164470" y="1071797"/>
                  <a:pt x="11177398" y="1077132"/>
                  <a:pt x="11190988" y="1079773"/>
                </a:cubicBezTo>
                <a:lnTo>
                  <a:pt x="11224001" y="1086184"/>
                </a:lnTo>
                <a:lnTo>
                  <a:pt x="11223811" y="1086091"/>
                </a:lnTo>
                <a:cubicBezTo>
                  <a:pt x="11227647" y="1084952"/>
                  <a:pt x="11230826" y="1086512"/>
                  <a:pt x="11237620" y="1087832"/>
                </a:cubicBezTo>
                <a:cubicBezTo>
                  <a:pt x="11241017" y="1088492"/>
                  <a:pt x="11241238" y="1087591"/>
                  <a:pt x="11241238" y="1087591"/>
                </a:cubicBezTo>
                <a:cubicBezTo>
                  <a:pt x="11241459" y="1086693"/>
                  <a:pt x="11241900" y="1084894"/>
                  <a:pt x="11238282" y="1085135"/>
                </a:cubicBezTo>
                <a:lnTo>
                  <a:pt x="11235750" y="1084153"/>
                </a:lnTo>
                <a:lnTo>
                  <a:pt x="11151543" y="1066459"/>
                </a:lnTo>
                <a:cubicBezTo>
                  <a:pt x="11148035" y="1066249"/>
                  <a:pt x="11143844" y="1065199"/>
                  <a:pt x="11140446" y="1064539"/>
                </a:cubicBezTo>
                <a:close/>
                <a:moveTo>
                  <a:pt x="11572909" y="1017355"/>
                </a:moveTo>
                <a:cubicBezTo>
                  <a:pt x="11593736" y="1019515"/>
                  <a:pt x="11600530" y="1020835"/>
                  <a:pt x="11606002" y="1027550"/>
                </a:cubicBezTo>
                <a:cubicBezTo>
                  <a:pt x="11608959" y="1030008"/>
                  <a:pt x="11612355" y="1030668"/>
                  <a:pt x="11615974" y="1030428"/>
                </a:cubicBezTo>
                <a:cubicBezTo>
                  <a:pt x="11626608" y="1030611"/>
                  <a:pt x="11639977" y="1034149"/>
                  <a:pt x="11650170" y="1036128"/>
                </a:cubicBezTo>
                <a:cubicBezTo>
                  <a:pt x="11670553" y="1040087"/>
                  <a:pt x="11687541" y="1043386"/>
                  <a:pt x="11708590" y="1044647"/>
                </a:cubicBezTo>
                <a:cubicBezTo>
                  <a:pt x="11715602" y="1045069"/>
                  <a:pt x="11729414" y="1046810"/>
                  <a:pt x="11732590" y="1048369"/>
                </a:cubicBezTo>
                <a:cubicBezTo>
                  <a:pt x="11745520" y="1053705"/>
                  <a:pt x="11762947" y="1055206"/>
                  <a:pt x="11772697" y="1058985"/>
                </a:cubicBezTo>
                <a:cubicBezTo>
                  <a:pt x="11779273" y="1061203"/>
                  <a:pt x="11786068" y="1062523"/>
                  <a:pt x="11793082" y="1062944"/>
                </a:cubicBezTo>
                <a:cubicBezTo>
                  <a:pt x="11807115" y="1063784"/>
                  <a:pt x="11817307" y="1065765"/>
                  <a:pt x="11830455" y="1070201"/>
                </a:cubicBezTo>
                <a:cubicBezTo>
                  <a:pt x="11840427" y="1073081"/>
                  <a:pt x="11847221" y="1074401"/>
                  <a:pt x="11857855" y="1074582"/>
                </a:cubicBezTo>
                <a:cubicBezTo>
                  <a:pt x="11866901" y="1073984"/>
                  <a:pt x="11877424" y="1074614"/>
                  <a:pt x="11888631" y="1076085"/>
                </a:cubicBezTo>
                <a:lnTo>
                  <a:pt x="11889280" y="1076206"/>
                </a:lnTo>
                <a:cubicBezTo>
                  <a:pt x="11889027" y="1077618"/>
                  <a:pt x="11888773" y="1079028"/>
                  <a:pt x="11888518" y="1080439"/>
                </a:cubicBezTo>
                <a:lnTo>
                  <a:pt x="11879586" y="1093774"/>
                </a:lnTo>
                <a:lnTo>
                  <a:pt x="11847532" y="1087648"/>
                </a:lnTo>
                <a:cubicBezTo>
                  <a:pt x="11847532" y="1087648"/>
                  <a:pt x="11847753" y="1086749"/>
                  <a:pt x="11844355" y="1086090"/>
                </a:cubicBezTo>
                <a:cubicBezTo>
                  <a:pt x="11848191" y="1084951"/>
                  <a:pt x="11851370" y="1086511"/>
                  <a:pt x="11858164" y="1087831"/>
                </a:cubicBezTo>
                <a:cubicBezTo>
                  <a:pt x="11861561" y="1088491"/>
                  <a:pt x="11861782" y="1087590"/>
                  <a:pt x="11861782" y="1087590"/>
                </a:cubicBezTo>
                <a:cubicBezTo>
                  <a:pt x="11862003" y="1086692"/>
                  <a:pt x="11862444" y="1084893"/>
                  <a:pt x="11858826" y="1085134"/>
                </a:cubicBezTo>
                <a:cubicBezTo>
                  <a:pt x="11855430" y="1084474"/>
                  <a:pt x="11852473" y="1082014"/>
                  <a:pt x="11849075" y="1081354"/>
                </a:cubicBezTo>
                <a:cubicBezTo>
                  <a:pt x="11828469" y="1078295"/>
                  <a:pt x="11812145" y="1072299"/>
                  <a:pt x="11791759" y="1068339"/>
                </a:cubicBezTo>
                <a:lnTo>
                  <a:pt x="11604898" y="1032047"/>
                </a:lnTo>
                <a:cubicBezTo>
                  <a:pt x="11584514" y="1028088"/>
                  <a:pt x="11567748" y="1023888"/>
                  <a:pt x="11558658" y="1017414"/>
                </a:cubicBezTo>
                <a:cubicBezTo>
                  <a:pt x="11562498" y="1016272"/>
                  <a:pt x="11569293" y="1017594"/>
                  <a:pt x="11572909" y="1017355"/>
                </a:cubicBezTo>
                <a:close/>
                <a:moveTo>
                  <a:pt x="1649207" y="774305"/>
                </a:moveTo>
                <a:lnTo>
                  <a:pt x="1661443" y="777194"/>
                </a:lnTo>
                <a:lnTo>
                  <a:pt x="1654410" y="777194"/>
                </a:lnTo>
                <a:close/>
                <a:moveTo>
                  <a:pt x="884771" y="737222"/>
                </a:moveTo>
                <a:cubicBezTo>
                  <a:pt x="899859" y="739477"/>
                  <a:pt x="914397" y="746530"/>
                  <a:pt x="929074" y="756681"/>
                </a:cubicBezTo>
                <a:lnTo>
                  <a:pt x="958529" y="777194"/>
                </a:lnTo>
                <a:lnTo>
                  <a:pt x="745673" y="777194"/>
                </a:lnTo>
                <a:lnTo>
                  <a:pt x="745752" y="769241"/>
                </a:lnTo>
                <a:cubicBezTo>
                  <a:pt x="746646" y="761995"/>
                  <a:pt x="748387" y="756534"/>
                  <a:pt x="751087" y="754576"/>
                </a:cubicBezTo>
                <a:cubicBezTo>
                  <a:pt x="770127" y="743971"/>
                  <a:pt x="790927" y="735286"/>
                  <a:pt x="813243" y="747896"/>
                </a:cubicBezTo>
                <a:cubicBezTo>
                  <a:pt x="822442" y="754022"/>
                  <a:pt x="828922" y="749323"/>
                  <a:pt x="837164" y="746549"/>
                </a:cubicBezTo>
                <a:cubicBezTo>
                  <a:pt x="854043" y="737509"/>
                  <a:pt x="869682" y="734966"/>
                  <a:pt x="884771" y="737222"/>
                </a:cubicBezTo>
                <a:close/>
                <a:moveTo>
                  <a:pt x="1421305" y="703188"/>
                </a:moveTo>
                <a:lnTo>
                  <a:pt x="1439431" y="715810"/>
                </a:lnTo>
                <a:lnTo>
                  <a:pt x="1442053" y="717994"/>
                </a:lnTo>
                <a:lnTo>
                  <a:pt x="1454501" y="719978"/>
                </a:lnTo>
                <a:cubicBezTo>
                  <a:pt x="1460217" y="721679"/>
                  <a:pt x="1466012" y="724029"/>
                  <a:pt x="1471745" y="726537"/>
                </a:cubicBezTo>
                <a:lnTo>
                  <a:pt x="1489870" y="734078"/>
                </a:lnTo>
                <a:lnTo>
                  <a:pt x="1483100" y="729509"/>
                </a:lnTo>
                <a:cubicBezTo>
                  <a:pt x="1480117" y="728311"/>
                  <a:pt x="1476672" y="726609"/>
                  <a:pt x="1474594" y="724337"/>
                </a:cubicBezTo>
                <a:lnTo>
                  <a:pt x="1474432" y="719908"/>
                </a:lnTo>
                <a:lnTo>
                  <a:pt x="1469713" y="718070"/>
                </a:lnTo>
                <a:cubicBezTo>
                  <a:pt x="1465178" y="715937"/>
                  <a:pt x="1460392" y="714437"/>
                  <a:pt x="1455356" y="713571"/>
                </a:cubicBezTo>
                <a:cubicBezTo>
                  <a:pt x="1445281" y="711838"/>
                  <a:pt x="1438100" y="709589"/>
                  <a:pt x="1429027" y="705323"/>
                </a:cubicBezTo>
                <a:close/>
                <a:moveTo>
                  <a:pt x="1456029" y="671066"/>
                </a:moveTo>
                <a:cubicBezTo>
                  <a:pt x="1455778" y="671699"/>
                  <a:pt x="1457921" y="673083"/>
                  <a:pt x="1460314" y="673832"/>
                </a:cubicBezTo>
                <a:cubicBezTo>
                  <a:pt x="1471778" y="678848"/>
                  <a:pt x="1483244" y="683864"/>
                  <a:pt x="1491815" y="689397"/>
                </a:cubicBezTo>
                <a:cubicBezTo>
                  <a:pt x="1496349" y="691530"/>
                  <a:pt x="1499244" y="691014"/>
                  <a:pt x="1499496" y="690380"/>
                </a:cubicBezTo>
                <a:cubicBezTo>
                  <a:pt x="1500247" y="688479"/>
                  <a:pt x="1503141" y="687961"/>
                  <a:pt x="1510822" y="688946"/>
                </a:cubicBezTo>
                <a:cubicBezTo>
                  <a:pt x="1513467" y="689061"/>
                  <a:pt x="1515859" y="689812"/>
                  <a:pt x="1518254" y="690561"/>
                </a:cubicBezTo>
                <a:cubicBezTo>
                  <a:pt x="1524680" y="694710"/>
                  <a:pt x="1537148" y="697193"/>
                  <a:pt x="1543827" y="700709"/>
                </a:cubicBezTo>
                <a:cubicBezTo>
                  <a:pt x="1548362" y="702842"/>
                  <a:pt x="1553150" y="704342"/>
                  <a:pt x="1560329" y="706591"/>
                </a:cubicBezTo>
                <a:cubicBezTo>
                  <a:pt x="1565115" y="708091"/>
                  <a:pt x="1568261" y="706940"/>
                  <a:pt x="1571153" y="706422"/>
                </a:cubicBezTo>
                <a:cubicBezTo>
                  <a:pt x="1576692" y="706023"/>
                  <a:pt x="1586517" y="708388"/>
                  <a:pt x="1590300" y="712422"/>
                </a:cubicBezTo>
                <a:cubicBezTo>
                  <a:pt x="1589798" y="713688"/>
                  <a:pt x="1591941" y="715072"/>
                  <a:pt x="1593834" y="717089"/>
                </a:cubicBezTo>
                <a:cubicBezTo>
                  <a:pt x="1593335" y="718355"/>
                  <a:pt x="1597869" y="720487"/>
                  <a:pt x="1605049" y="722738"/>
                </a:cubicBezTo>
                <a:cubicBezTo>
                  <a:pt x="1609834" y="724237"/>
                  <a:pt x="1614621" y="725737"/>
                  <a:pt x="1618907" y="728503"/>
                </a:cubicBezTo>
                <a:cubicBezTo>
                  <a:pt x="1625836" y="731386"/>
                  <a:pt x="1633516" y="732369"/>
                  <a:pt x="1639056" y="731968"/>
                </a:cubicBezTo>
                <a:cubicBezTo>
                  <a:pt x="1647738" y="730417"/>
                  <a:pt x="1662098" y="734915"/>
                  <a:pt x="1674565" y="737398"/>
                </a:cubicBezTo>
                <a:cubicBezTo>
                  <a:pt x="1679601" y="738264"/>
                  <a:pt x="1683888" y="741031"/>
                  <a:pt x="1690817" y="743914"/>
                </a:cubicBezTo>
                <a:cubicBezTo>
                  <a:pt x="1697996" y="746163"/>
                  <a:pt x="1704676" y="749680"/>
                  <a:pt x="1708961" y="752446"/>
                </a:cubicBezTo>
                <a:cubicBezTo>
                  <a:pt x="1722318" y="759477"/>
                  <a:pt x="1724712" y="760228"/>
                  <a:pt x="1735539" y="760060"/>
                </a:cubicBezTo>
                <a:lnTo>
                  <a:pt x="1736927" y="759959"/>
                </a:lnTo>
                <a:lnTo>
                  <a:pt x="1731817" y="751407"/>
                </a:lnTo>
                <a:cubicBezTo>
                  <a:pt x="1726122" y="746085"/>
                  <a:pt x="1717900" y="740708"/>
                  <a:pt x="1707103" y="735095"/>
                </a:cubicBezTo>
                <a:lnTo>
                  <a:pt x="1689209" y="727909"/>
                </a:lnTo>
                <a:lnTo>
                  <a:pt x="1678827" y="720993"/>
                </a:lnTo>
                <a:lnTo>
                  <a:pt x="1632462" y="707832"/>
                </a:lnTo>
                <a:cubicBezTo>
                  <a:pt x="1630069" y="707082"/>
                  <a:pt x="1627175" y="707600"/>
                  <a:pt x="1622138" y="706733"/>
                </a:cubicBezTo>
                <a:cubicBezTo>
                  <a:pt x="1636248" y="711866"/>
                  <a:pt x="1650605" y="716365"/>
                  <a:pt x="1662574" y="720113"/>
                </a:cubicBezTo>
                <a:cubicBezTo>
                  <a:pt x="1662491" y="720325"/>
                  <a:pt x="1662407" y="720537"/>
                  <a:pt x="1662323" y="720747"/>
                </a:cubicBezTo>
                <a:lnTo>
                  <a:pt x="1621637" y="708000"/>
                </a:lnTo>
                <a:lnTo>
                  <a:pt x="1583344" y="696003"/>
                </a:lnTo>
                <a:cubicBezTo>
                  <a:pt x="1580952" y="695253"/>
                  <a:pt x="1576165" y="693754"/>
                  <a:pt x="1573521" y="693638"/>
                </a:cubicBezTo>
                <a:cubicBezTo>
                  <a:pt x="1568234" y="693405"/>
                  <a:pt x="1569626" y="696689"/>
                  <a:pt x="1560303" y="693056"/>
                </a:cubicBezTo>
                <a:cubicBezTo>
                  <a:pt x="1553373" y="690174"/>
                  <a:pt x="1547836" y="690574"/>
                  <a:pt x="1540907" y="687691"/>
                </a:cubicBezTo>
                <a:cubicBezTo>
                  <a:pt x="1536119" y="686191"/>
                  <a:pt x="1528689" y="684576"/>
                  <a:pt x="1524404" y="681808"/>
                </a:cubicBezTo>
                <a:cubicBezTo>
                  <a:pt x="1522261" y="680425"/>
                  <a:pt x="1519617" y="680310"/>
                  <a:pt x="1514831" y="678810"/>
                </a:cubicBezTo>
                <a:cubicBezTo>
                  <a:pt x="1516724" y="680827"/>
                  <a:pt x="1521259" y="682959"/>
                  <a:pt x="1521010" y="683593"/>
                </a:cubicBezTo>
                <a:cubicBezTo>
                  <a:pt x="1522900" y="685610"/>
                  <a:pt x="1520007" y="686126"/>
                  <a:pt x="1515220" y="684627"/>
                </a:cubicBezTo>
                <a:cubicBezTo>
                  <a:pt x="1510434" y="683128"/>
                  <a:pt x="1503254" y="680879"/>
                  <a:pt x="1502502" y="682779"/>
                </a:cubicBezTo>
                <a:cubicBezTo>
                  <a:pt x="1502252" y="683412"/>
                  <a:pt x="1497466" y="681913"/>
                  <a:pt x="1495072" y="681162"/>
                </a:cubicBezTo>
                <a:cubicBezTo>
                  <a:pt x="1483856" y="675514"/>
                  <a:pt x="1470890" y="674298"/>
                  <a:pt x="1461315" y="671299"/>
                </a:cubicBezTo>
                <a:cubicBezTo>
                  <a:pt x="1458673" y="671182"/>
                  <a:pt x="1456279" y="670433"/>
                  <a:pt x="1456029" y="671066"/>
                </a:cubicBezTo>
                <a:close/>
                <a:moveTo>
                  <a:pt x="1207347" y="640142"/>
                </a:moveTo>
                <a:cubicBezTo>
                  <a:pt x="1224350" y="644757"/>
                  <a:pt x="1235564" y="650407"/>
                  <a:pt x="1249925" y="654906"/>
                </a:cubicBezTo>
                <a:cubicBezTo>
                  <a:pt x="1268820" y="661537"/>
                  <a:pt x="1287714" y="668168"/>
                  <a:pt x="1303966" y="674685"/>
                </a:cubicBezTo>
                <a:lnTo>
                  <a:pt x="1308432" y="676355"/>
                </a:lnTo>
                <a:lnTo>
                  <a:pt x="1321754" y="671511"/>
                </a:lnTo>
                <a:lnTo>
                  <a:pt x="1316797" y="669449"/>
                </a:lnTo>
                <a:lnTo>
                  <a:pt x="1278505" y="657452"/>
                </a:lnTo>
                <a:cubicBezTo>
                  <a:pt x="1264145" y="652953"/>
                  <a:pt x="1247140" y="648338"/>
                  <a:pt x="1232031" y="645740"/>
                </a:cubicBezTo>
                <a:lnTo>
                  <a:pt x="1220064" y="641990"/>
                </a:lnTo>
                <a:cubicBezTo>
                  <a:pt x="1212885" y="639742"/>
                  <a:pt x="1210240" y="639624"/>
                  <a:pt x="1207347" y="640142"/>
                </a:cubicBezTo>
                <a:close/>
                <a:moveTo>
                  <a:pt x="1227129" y="633866"/>
                </a:moveTo>
                <a:lnTo>
                  <a:pt x="1236039" y="635605"/>
                </a:lnTo>
                <a:lnTo>
                  <a:pt x="1240826" y="637105"/>
                </a:lnTo>
                <a:cubicBezTo>
                  <a:pt x="1252041" y="642754"/>
                  <a:pt x="1265008" y="643969"/>
                  <a:pt x="1276725" y="648351"/>
                </a:cubicBezTo>
                <a:cubicBezTo>
                  <a:pt x="1288441" y="652734"/>
                  <a:pt x="1300406" y="656483"/>
                  <a:pt x="1312623" y="659597"/>
                </a:cubicBezTo>
                <a:lnTo>
                  <a:pt x="1342073" y="668428"/>
                </a:lnTo>
                <a:lnTo>
                  <a:pt x="1353895" y="668209"/>
                </a:lnTo>
                <a:cubicBezTo>
                  <a:pt x="1361820" y="669394"/>
                  <a:pt x="1369598" y="671838"/>
                  <a:pt x="1377324" y="675319"/>
                </a:cubicBezTo>
                <a:lnTo>
                  <a:pt x="1390604" y="682980"/>
                </a:lnTo>
                <a:lnTo>
                  <a:pt x="1418428" y="691323"/>
                </a:lnTo>
                <a:cubicBezTo>
                  <a:pt x="1418428" y="691323"/>
                  <a:pt x="1418177" y="691956"/>
                  <a:pt x="1420570" y="692707"/>
                </a:cubicBezTo>
                <a:cubicBezTo>
                  <a:pt x="1417676" y="693224"/>
                  <a:pt x="1415533" y="691840"/>
                  <a:pt x="1410747" y="690340"/>
                </a:cubicBezTo>
                <a:cubicBezTo>
                  <a:pt x="1408353" y="689590"/>
                  <a:pt x="1408103" y="690224"/>
                  <a:pt x="1408103" y="690224"/>
                </a:cubicBezTo>
                <a:cubicBezTo>
                  <a:pt x="1407852" y="690858"/>
                  <a:pt x="1407352" y="692124"/>
                  <a:pt x="1409995" y="692241"/>
                </a:cubicBezTo>
                <a:cubicBezTo>
                  <a:pt x="1412387" y="692990"/>
                  <a:pt x="1414280" y="695006"/>
                  <a:pt x="1416674" y="695757"/>
                </a:cubicBezTo>
                <a:cubicBezTo>
                  <a:pt x="1431284" y="699622"/>
                  <a:pt x="1442498" y="705271"/>
                  <a:pt x="1456859" y="709771"/>
                </a:cubicBezTo>
                <a:lnTo>
                  <a:pt x="1475004" y="715455"/>
                </a:lnTo>
                <a:lnTo>
                  <a:pt x="1483271" y="712163"/>
                </a:lnTo>
                <a:cubicBezTo>
                  <a:pt x="1486590" y="712698"/>
                  <a:pt x="1490035" y="714400"/>
                  <a:pt x="1493018" y="715598"/>
                </a:cubicBezTo>
                <a:lnTo>
                  <a:pt x="1502767" y="724153"/>
                </a:lnTo>
                <a:lnTo>
                  <a:pt x="1588486" y="751009"/>
                </a:lnTo>
                <a:cubicBezTo>
                  <a:pt x="1602845" y="755509"/>
                  <a:pt x="1614560" y="759891"/>
                  <a:pt x="1620489" y="765307"/>
                </a:cubicBezTo>
                <a:cubicBezTo>
                  <a:pt x="1617595" y="765825"/>
                  <a:pt x="1612807" y="764326"/>
                  <a:pt x="1610162" y="764209"/>
                </a:cubicBezTo>
                <a:cubicBezTo>
                  <a:pt x="1595303" y="760977"/>
                  <a:pt x="1590515" y="759477"/>
                  <a:pt x="1587233" y="754177"/>
                </a:cubicBezTo>
                <a:cubicBezTo>
                  <a:pt x="1585340" y="752159"/>
                  <a:pt x="1582948" y="751410"/>
                  <a:pt x="1580305" y="751294"/>
                </a:cubicBezTo>
                <a:cubicBezTo>
                  <a:pt x="1572625" y="750310"/>
                  <a:pt x="1563301" y="746679"/>
                  <a:pt x="1556122" y="744431"/>
                </a:cubicBezTo>
                <a:cubicBezTo>
                  <a:pt x="1541762" y="739930"/>
                  <a:pt x="1529795" y="736182"/>
                  <a:pt x="1514684" y="733584"/>
                </a:cubicBezTo>
                <a:lnTo>
                  <a:pt x="1513118" y="733238"/>
                </a:lnTo>
                <a:lnTo>
                  <a:pt x="1526298" y="744805"/>
                </a:lnTo>
                <a:lnTo>
                  <a:pt x="1548047" y="751244"/>
                </a:lnTo>
                <a:cubicBezTo>
                  <a:pt x="1560170" y="754597"/>
                  <a:pt x="1572261" y="758029"/>
                  <a:pt x="1583976" y="762412"/>
                </a:cubicBezTo>
                <a:cubicBezTo>
                  <a:pt x="1593549" y="765412"/>
                  <a:pt x="1599087" y="765010"/>
                  <a:pt x="1606017" y="767893"/>
                </a:cubicBezTo>
                <a:lnTo>
                  <a:pt x="1629948" y="775391"/>
                </a:lnTo>
                <a:lnTo>
                  <a:pt x="1635380" y="777194"/>
                </a:lnTo>
                <a:lnTo>
                  <a:pt x="1178687" y="777194"/>
                </a:lnTo>
                <a:lnTo>
                  <a:pt x="1162615" y="766490"/>
                </a:lnTo>
                <a:cubicBezTo>
                  <a:pt x="1151418" y="756214"/>
                  <a:pt x="1146500" y="742985"/>
                  <a:pt x="1158903" y="721197"/>
                </a:cubicBezTo>
                <a:cubicBezTo>
                  <a:pt x="1161063" y="719630"/>
                  <a:pt x="1159706" y="714217"/>
                  <a:pt x="1157947" y="712293"/>
                </a:cubicBezTo>
                <a:cubicBezTo>
                  <a:pt x="1141551" y="682596"/>
                  <a:pt x="1149235" y="667427"/>
                  <a:pt x="1187473" y="662095"/>
                </a:cubicBezTo>
                <a:cubicBezTo>
                  <a:pt x="1193551" y="660886"/>
                  <a:pt x="1203553" y="660034"/>
                  <a:pt x="1202594" y="651131"/>
                </a:cubicBezTo>
                <a:cubicBezTo>
                  <a:pt x="1198517" y="634895"/>
                  <a:pt x="1212438" y="634397"/>
                  <a:pt x="1226355" y="633902"/>
                </a:cubicBezTo>
                <a:close/>
                <a:moveTo>
                  <a:pt x="9971368" y="616471"/>
                </a:moveTo>
                <a:lnTo>
                  <a:pt x="9937914" y="631459"/>
                </a:lnTo>
                <a:lnTo>
                  <a:pt x="9923851" y="638233"/>
                </a:lnTo>
                <a:lnTo>
                  <a:pt x="9907152" y="645188"/>
                </a:lnTo>
                <a:lnTo>
                  <a:pt x="9900843" y="648596"/>
                </a:lnTo>
                <a:cubicBezTo>
                  <a:pt x="9896155" y="650854"/>
                  <a:pt x="9886026" y="654131"/>
                  <a:pt x="9889878" y="655483"/>
                </a:cubicBezTo>
                <a:cubicBezTo>
                  <a:pt x="9891009" y="657343"/>
                  <a:pt x="9897287" y="652715"/>
                  <a:pt x="9902352" y="651077"/>
                </a:cubicBezTo>
                <a:close/>
                <a:moveTo>
                  <a:pt x="10019877" y="596790"/>
                </a:moveTo>
                <a:cubicBezTo>
                  <a:pt x="10014812" y="598429"/>
                  <a:pt x="10011713" y="598317"/>
                  <a:pt x="10009369" y="599445"/>
                </a:cubicBezTo>
                <a:lnTo>
                  <a:pt x="9991867" y="607286"/>
                </a:lnTo>
                <a:lnTo>
                  <a:pt x="10002212" y="603476"/>
                </a:lnTo>
                <a:lnTo>
                  <a:pt x="10015519" y="598977"/>
                </a:lnTo>
                <a:close/>
                <a:moveTo>
                  <a:pt x="8723243" y="590963"/>
                </a:moveTo>
                <a:lnTo>
                  <a:pt x="8717889" y="594019"/>
                </a:lnTo>
                <a:lnTo>
                  <a:pt x="8738936" y="608280"/>
                </a:lnTo>
                <a:lnTo>
                  <a:pt x="8730295" y="591292"/>
                </a:lnTo>
                <a:close/>
                <a:moveTo>
                  <a:pt x="8712115" y="590444"/>
                </a:moveTo>
                <a:lnTo>
                  <a:pt x="8713465" y="591022"/>
                </a:lnTo>
                <a:lnTo>
                  <a:pt x="8714097" y="591450"/>
                </a:lnTo>
                <a:lnTo>
                  <a:pt x="8715826" y="590617"/>
                </a:lnTo>
                <a:close/>
                <a:moveTo>
                  <a:pt x="10015203" y="590436"/>
                </a:moveTo>
                <a:lnTo>
                  <a:pt x="10006411" y="595258"/>
                </a:lnTo>
                <a:lnTo>
                  <a:pt x="10013762" y="591716"/>
                </a:lnTo>
                <a:close/>
                <a:moveTo>
                  <a:pt x="10185603" y="535405"/>
                </a:moveTo>
                <a:cubicBezTo>
                  <a:pt x="10185226" y="534785"/>
                  <a:pt x="10182881" y="535914"/>
                  <a:pt x="10180160" y="536422"/>
                </a:cubicBezTo>
                <a:cubicBezTo>
                  <a:pt x="10170783" y="540939"/>
                  <a:pt x="10157555" y="544103"/>
                  <a:pt x="10146964" y="551610"/>
                </a:cubicBezTo>
                <a:cubicBezTo>
                  <a:pt x="10144621" y="552739"/>
                  <a:pt x="10139933" y="554997"/>
                  <a:pt x="10139555" y="554377"/>
                </a:cubicBezTo>
                <a:cubicBezTo>
                  <a:pt x="10138426" y="552517"/>
                  <a:pt x="10131393" y="555903"/>
                  <a:pt x="10126705" y="558162"/>
                </a:cubicBezTo>
                <a:cubicBezTo>
                  <a:pt x="10122016" y="560421"/>
                  <a:pt x="10118918" y="560309"/>
                  <a:pt x="10120509" y="557939"/>
                </a:cubicBezTo>
                <a:cubicBezTo>
                  <a:pt x="10120132" y="557318"/>
                  <a:pt x="10124443" y="554441"/>
                  <a:pt x="10126032" y="552071"/>
                </a:cubicBezTo>
                <a:cubicBezTo>
                  <a:pt x="10121345" y="554329"/>
                  <a:pt x="10118624" y="554837"/>
                  <a:pt x="10116657" y="556586"/>
                </a:cubicBezTo>
                <a:cubicBezTo>
                  <a:pt x="10112722" y="560086"/>
                  <a:pt x="10105312" y="562852"/>
                  <a:pt x="10100624" y="565111"/>
                </a:cubicBezTo>
                <a:cubicBezTo>
                  <a:pt x="10093969" y="569119"/>
                  <a:pt x="10088151" y="569516"/>
                  <a:pt x="10081494" y="573524"/>
                </a:cubicBezTo>
                <a:cubicBezTo>
                  <a:pt x="10072496" y="578661"/>
                  <a:pt x="10073333" y="575051"/>
                  <a:pt x="10067889" y="576068"/>
                </a:cubicBezTo>
                <a:cubicBezTo>
                  <a:pt x="10065169" y="576577"/>
                  <a:pt x="10060480" y="578834"/>
                  <a:pt x="10058135" y="579965"/>
                </a:cubicBezTo>
                <a:lnTo>
                  <a:pt x="10021404" y="597658"/>
                </a:lnTo>
                <a:lnTo>
                  <a:pt x="10021819" y="598341"/>
                </a:lnTo>
                <a:cubicBezTo>
                  <a:pt x="10022197" y="598961"/>
                  <a:pt x="10025296" y="599075"/>
                  <a:pt x="10020983" y="601953"/>
                </a:cubicBezTo>
                <a:lnTo>
                  <a:pt x="9999887" y="612115"/>
                </a:lnTo>
                <a:cubicBezTo>
                  <a:pt x="9992853" y="615501"/>
                  <a:pt x="9991263" y="617871"/>
                  <a:pt x="9986577" y="620130"/>
                </a:cubicBezTo>
                <a:cubicBezTo>
                  <a:pt x="9984230" y="621259"/>
                  <a:pt x="9984608" y="621880"/>
                  <a:pt x="9984984" y="622500"/>
                </a:cubicBezTo>
                <a:cubicBezTo>
                  <a:pt x="9985363" y="623121"/>
                  <a:pt x="9987707" y="621991"/>
                  <a:pt x="9990051" y="620862"/>
                </a:cubicBezTo>
                <a:lnTo>
                  <a:pt x="10011147" y="610699"/>
                </a:lnTo>
                <a:cubicBezTo>
                  <a:pt x="10013491" y="609570"/>
                  <a:pt x="10018180" y="607313"/>
                  <a:pt x="10018935" y="608552"/>
                </a:cubicBezTo>
                <a:cubicBezTo>
                  <a:pt x="10019311" y="609173"/>
                  <a:pt x="10014623" y="611432"/>
                  <a:pt x="10015000" y="612052"/>
                </a:cubicBezTo>
                <a:cubicBezTo>
                  <a:pt x="10006755" y="618430"/>
                  <a:pt x="9998132" y="624186"/>
                  <a:pt x="9988753" y="628703"/>
                </a:cubicBezTo>
                <a:lnTo>
                  <a:pt x="9983386" y="631689"/>
                </a:lnTo>
                <a:lnTo>
                  <a:pt x="9990266" y="629096"/>
                </a:lnTo>
                <a:cubicBezTo>
                  <a:pt x="9996504" y="626894"/>
                  <a:pt x="10002343" y="625284"/>
                  <a:pt x="10006989" y="625452"/>
                </a:cubicBezTo>
                <a:cubicBezTo>
                  <a:pt x="10012811" y="625054"/>
                  <a:pt x="10020597" y="622907"/>
                  <a:pt x="10027251" y="618900"/>
                </a:cubicBezTo>
                <a:cubicBezTo>
                  <a:pt x="10031185" y="615402"/>
                  <a:pt x="10035875" y="613141"/>
                  <a:pt x="10040562" y="610883"/>
                </a:cubicBezTo>
                <a:cubicBezTo>
                  <a:pt x="10047595" y="607495"/>
                  <a:pt x="10051906" y="604617"/>
                  <a:pt x="10051152" y="603376"/>
                </a:cubicBezTo>
                <a:cubicBezTo>
                  <a:pt x="10052743" y="601007"/>
                  <a:pt x="10054710" y="599258"/>
                  <a:pt x="10053956" y="598017"/>
                </a:cubicBezTo>
                <a:cubicBezTo>
                  <a:pt x="10057136" y="593276"/>
                  <a:pt x="10066889" y="589381"/>
                  <a:pt x="10072707" y="588982"/>
                </a:cubicBezTo>
                <a:cubicBezTo>
                  <a:pt x="10075805" y="589096"/>
                  <a:pt x="10079281" y="589827"/>
                  <a:pt x="10083969" y="587569"/>
                </a:cubicBezTo>
                <a:cubicBezTo>
                  <a:pt x="10091002" y="584181"/>
                  <a:pt x="10095689" y="581922"/>
                  <a:pt x="10100002" y="579044"/>
                </a:cubicBezTo>
                <a:cubicBezTo>
                  <a:pt x="10106279" y="574416"/>
                  <a:pt x="10118753" y="570011"/>
                  <a:pt x="10124655" y="564762"/>
                </a:cubicBezTo>
                <a:cubicBezTo>
                  <a:pt x="10127000" y="563633"/>
                  <a:pt x="10129343" y="562504"/>
                  <a:pt x="10132065" y="561996"/>
                </a:cubicBezTo>
                <a:cubicBezTo>
                  <a:pt x="10139853" y="559848"/>
                  <a:pt x="10142949" y="559960"/>
                  <a:pt x="10144080" y="561821"/>
                </a:cubicBezTo>
                <a:cubicBezTo>
                  <a:pt x="10144456" y="562442"/>
                  <a:pt x="10147555" y="562553"/>
                  <a:pt x="10151866" y="559674"/>
                </a:cubicBezTo>
                <a:cubicBezTo>
                  <a:pt x="10159735" y="552677"/>
                  <a:pt x="10170701" y="545788"/>
                  <a:pt x="10181667" y="538903"/>
                </a:cubicBezTo>
                <a:cubicBezTo>
                  <a:pt x="10184012" y="537774"/>
                  <a:pt x="10185981" y="536025"/>
                  <a:pt x="10185603" y="535405"/>
                </a:cubicBezTo>
                <a:close/>
                <a:moveTo>
                  <a:pt x="10337375" y="509609"/>
                </a:moveTo>
                <a:lnTo>
                  <a:pt x="10329740" y="513287"/>
                </a:lnTo>
                <a:lnTo>
                  <a:pt x="10329262" y="513575"/>
                </a:lnTo>
                <a:lnTo>
                  <a:pt x="10333272" y="512469"/>
                </a:lnTo>
                <a:close/>
                <a:moveTo>
                  <a:pt x="10326843" y="504976"/>
                </a:moveTo>
                <a:lnTo>
                  <a:pt x="10320961" y="507172"/>
                </a:lnTo>
                <a:cubicBezTo>
                  <a:pt x="10319831" y="505312"/>
                  <a:pt x="10312798" y="508698"/>
                  <a:pt x="10308112" y="510957"/>
                </a:cubicBezTo>
                <a:cubicBezTo>
                  <a:pt x="10303422" y="513216"/>
                  <a:pt x="10300324" y="513104"/>
                  <a:pt x="10301916" y="510734"/>
                </a:cubicBezTo>
                <a:lnTo>
                  <a:pt x="10303438" y="509116"/>
                </a:lnTo>
                <a:lnTo>
                  <a:pt x="10286659" y="517198"/>
                </a:lnTo>
                <a:cubicBezTo>
                  <a:pt x="10267907" y="526232"/>
                  <a:pt x="10249908" y="536505"/>
                  <a:pt x="10230024" y="543677"/>
                </a:cubicBezTo>
                <a:cubicBezTo>
                  <a:pt x="10227303" y="544188"/>
                  <a:pt x="10224959" y="545315"/>
                  <a:pt x="10222991" y="547065"/>
                </a:cubicBezTo>
                <a:cubicBezTo>
                  <a:pt x="10205369" y="557959"/>
                  <a:pt x="10185863" y="565753"/>
                  <a:pt x="10167488" y="575405"/>
                </a:cubicBezTo>
                <a:cubicBezTo>
                  <a:pt x="10155766" y="581052"/>
                  <a:pt x="10141324" y="587206"/>
                  <a:pt x="10131194" y="590482"/>
                </a:cubicBezTo>
                <a:cubicBezTo>
                  <a:pt x="10119097" y="595508"/>
                  <a:pt x="10107000" y="600532"/>
                  <a:pt x="10097999" y="605670"/>
                </a:cubicBezTo>
                <a:cubicBezTo>
                  <a:pt x="10089378" y="611427"/>
                  <a:pt x="10077280" y="616453"/>
                  <a:pt x="10068658" y="622208"/>
                </a:cubicBezTo>
                <a:cubicBezTo>
                  <a:pt x="10045134" y="638352"/>
                  <a:pt x="10018135" y="653763"/>
                  <a:pt x="9990006" y="667312"/>
                </a:cubicBezTo>
                <a:lnTo>
                  <a:pt x="9943124" y="689897"/>
                </a:lnTo>
                <a:cubicBezTo>
                  <a:pt x="9940779" y="691024"/>
                  <a:pt x="9935713" y="692663"/>
                  <a:pt x="9934125" y="695033"/>
                </a:cubicBezTo>
                <a:cubicBezTo>
                  <a:pt x="9933330" y="696218"/>
                  <a:pt x="9934293" y="696556"/>
                  <a:pt x="9935748" y="696457"/>
                </a:cubicBezTo>
                <a:cubicBezTo>
                  <a:pt x="9937202" y="696358"/>
                  <a:pt x="9939149" y="695821"/>
                  <a:pt x="9940321" y="695257"/>
                </a:cubicBezTo>
                <a:lnTo>
                  <a:pt x="9963993" y="686636"/>
                </a:lnTo>
                <a:lnTo>
                  <a:pt x="9965705" y="685517"/>
                </a:lnTo>
                <a:cubicBezTo>
                  <a:pt x="9987179" y="675973"/>
                  <a:pt x="10004802" y="665078"/>
                  <a:pt x="10023932" y="656667"/>
                </a:cubicBezTo>
                <a:lnTo>
                  <a:pt x="10049718" y="644246"/>
                </a:lnTo>
                <a:cubicBezTo>
                  <a:pt x="10063780" y="637470"/>
                  <a:pt x="10075502" y="631825"/>
                  <a:pt x="10087682" y="621949"/>
                </a:cubicBezTo>
                <a:cubicBezTo>
                  <a:pt x="10090402" y="621440"/>
                  <a:pt x="10091158" y="622681"/>
                  <a:pt x="10093500" y="621551"/>
                </a:cubicBezTo>
                <a:lnTo>
                  <a:pt x="10099668" y="620102"/>
                </a:lnTo>
                <a:lnTo>
                  <a:pt x="10115429" y="612510"/>
                </a:lnTo>
                <a:lnTo>
                  <a:pt x="10119664" y="609750"/>
                </a:lnTo>
                <a:cubicBezTo>
                  <a:pt x="10123598" y="606253"/>
                  <a:pt x="10129875" y="601624"/>
                  <a:pt x="10136908" y="598236"/>
                </a:cubicBezTo>
                <a:cubicBezTo>
                  <a:pt x="10143565" y="594230"/>
                  <a:pt x="10147497" y="590730"/>
                  <a:pt x="10152562" y="589092"/>
                </a:cubicBezTo>
                <a:cubicBezTo>
                  <a:pt x="10158800" y="586889"/>
                  <a:pt x="10165434" y="584094"/>
                  <a:pt x="10171672" y="581891"/>
                </a:cubicBezTo>
                <a:lnTo>
                  <a:pt x="10185040" y="578978"/>
                </a:lnTo>
                <a:lnTo>
                  <a:pt x="10191894" y="575677"/>
                </a:lnTo>
                <a:cubicBezTo>
                  <a:pt x="10205960" y="568903"/>
                  <a:pt x="10216549" y="561396"/>
                  <a:pt x="10230991" y="555240"/>
                </a:cubicBezTo>
                <a:lnTo>
                  <a:pt x="10234334" y="552775"/>
                </a:lnTo>
                <a:lnTo>
                  <a:pt x="10235361" y="550812"/>
                </a:lnTo>
                <a:lnTo>
                  <a:pt x="10238852" y="548254"/>
                </a:lnTo>
                <a:lnTo>
                  <a:pt x="10238859" y="548243"/>
                </a:lnTo>
                <a:cubicBezTo>
                  <a:pt x="10238859" y="548243"/>
                  <a:pt x="10238482" y="547622"/>
                  <a:pt x="10236138" y="548752"/>
                </a:cubicBezTo>
                <a:cubicBezTo>
                  <a:pt x="10231450" y="551010"/>
                  <a:pt x="10229482" y="552759"/>
                  <a:pt x="10226386" y="552648"/>
                </a:cubicBezTo>
                <a:cubicBezTo>
                  <a:pt x="10228729" y="551518"/>
                  <a:pt x="10228351" y="550899"/>
                  <a:pt x="10228351" y="550899"/>
                </a:cubicBezTo>
                <a:close/>
                <a:moveTo>
                  <a:pt x="10350619" y="493606"/>
                </a:moveTo>
                <a:lnTo>
                  <a:pt x="10345423" y="495690"/>
                </a:lnTo>
                <a:lnTo>
                  <a:pt x="10331534" y="502788"/>
                </a:lnTo>
                <a:lnTo>
                  <a:pt x="10332246" y="502456"/>
                </a:lnTo>
                <a:close/>
                <a:moveTo>
                  <a:pt x="9192015" y="491051"/>
                </a:moveTo>
                <a:lnTo>
                  <a:pt x="9181894" y="495222"/>
                </a:lnTo>
                <a:lnTo>
                  <a:pt x="9144390" y="513287"/>
                </a:lnTo>
                <a:lnTo>
                  <a:pt x="9132797" y="520268"/>
                </a:lnTo>
                <a:lnTo>
                  <a:pt x="9145314" y="524211"/>
                </a:lnTo>
                <a:lnTo>
                  <a:pt x="9158667" y="516835"/>
                </a:lnTo>
                <a:lnTo>
                  <a:pt x="9189026" y="500353"/>
                </a:lnTo>
                <a:close/>
                <a:moveTo>
                  <a:pt x="9189113" y="474462"/>
                </a:moveTo>
                <a:lnTo>
                  <a:pt x="9162257" y="487841"/>
                </a:lnTo>
                <a:lnTo>
                  <a:pt x="9109906" y="513057"/>
                </a:lnTo>
                <a:lnTo>
                  <a:pt x="9118413" y="515737"/>
                </a:lnTo>
                <a:lnTo>
                  <a:pt x="9146896" y="502456"/>
                </a:lnTo>
                <a:cubicBezTo>
                  <a:pt x="9158995" y="497430"/>
                  <a:pt x="9170715" y="491785"/>
                  <a:pt x="9182058" y="485520"/>
                </a:cubicBezTo>
                <a:lnTo>
                  <a:pt x="9191261" y="481396"/>
                </a:lnTo>
                <a:lnTo>
                  <a:pt x="9190126" y="475048"/>
                </a:lnTo>
                <a:close/>
                <a:moveTo>
                  <a:pt x="10619268" y="419613"/>
                </a:moveTo>
                <a:cubicBezTo>
                  <a:pt x="10616171" y="419501"/>
                  <a:pt x="10613448" y="420011"/>
                  <a:pt x="10606418" y="423398"/>
                </a:cubicBezTo>
                <a:lnTo>
                  <a:pt x="10594695" y="429043"/>
                </a:lnTo>
                <a:cubicBezTo>
                  <a:pt x="10579501" y="433958"/>
                  <a:pt x="10562714" y="441241"/>
                  <a:pt x="10548650" y="448017"/>
                </a:cubicBezTo>
                <a:lnTo>
                  <a:pt x="10511145" y="466082"/>
                </a:lnTo>
                <a:cubicBezTo>
                  <a:pt x="10499423" y="471729"/>
                  <a:pt x="10488080" y="477995"/>
                  <a:pt x="10477867" y="486121"/>
                </a:cubicBezTo>
                <a:lnTo>
                  <a:pt x="10474830" y="488028"/>
                </a:lnTo>
                <a:lnTo>
                  <a:pt x="10487542" y="489428"/>
                </a:lnTo>
                <a:lnTo>
                  <a:pt x="10488335" y="489899"/>
                </a:lnTo>
                <a:lnTo>
                  <a:pt x="10491390" y="488429"/>
                </a:lnTo>
                <a:lnTo>
                  <a:pt x="10525422" y="469631"/>
                </a:lnTo>
                <a:cubicBezTo>
                  <a:pt x="10541075" y="460485"/>
                  <a:pt x="10559451" y="450833"/>
                  <a:pt x="10577827" y="441179"/>
                </a:cubicBezTo>
                <a:cubicBezTo>
                  <a:pt x="10591892" y="434404"/>
                  <a:pt x="10602482" y="426898"/>
                  <a:pt x="10619268" y="419613"/>
                </a:cubicBezTo>
                <a:close/>
                <a:moveTo>
                  <a:pt x="7157000" y="365290"/>
                </a:moveTo>
                <a:lnTo>
                  <a:pt x="7146657" y="371221"/>
                </a:lnTo>
                <a:lnTo>
                  <a:pt x="7099775" y="393806"/>
                </a:lnTo>
                <a:cubicBezTo>
                  <a:pt x="7097430" y="394933"/>
                  <a:pt x="7092364" y="396572"/>
                  <a:pt x="7090776" y="398942"/>
                </a:cubicBezTo>
                <a:cubicBezTo>
                  <a:pt x="7089981" y="400127"/>
                  <a:pt x="7090944" y="400465"/>
                  <a:pt x="7092399" y="400366"/>
                </a:cubicBezTo>
                <a:cubicBezTo>
                  <a:pt x="7093853" y="400267"/>
                  <a:pt x="7095800" y="399730"/>
                  <a:pt x="7096972" y="399166"/>
                </a:cubicBezTo>
                <a:lnTo>
                  <a:pt x="7120644" y="390545"/>
                </a:lnTo>
                <a:lnTo>
                  <a:pt x="7122356" y="389426"/>
                </a:lnTo>
                <a:lnTo>
                  <a:pt x="7165610" y="367995"/>
                </a:lnTo>
                <a:lnTo>
                  <a:pt x="7163821" y="367825"/>
                </a:lnTo>
                <a:close/>
                <a:moveTo>
                  <a:pt x="7097749" y="333942"/>
                </a:moveTo>
                <a:lnTo>
                  <a:pt x="7094565" y="335368"/>
                </a:lnTo>
                <a:lnTo>
                  <a:pt x="7080502" y="342142"/>
                </a:lnTo>
                <a:lnTo>
                  <a:pt x="7063803" y="349097"/>
                </a:lnTo>
                <a:lnTo>
                  <a:pt x="7057494" y="352505"/>
                </a:lnTo>
                <a:cubicBezTo>
                  <a:pt x="7052806" y="354763"/>
                  <a:pt x="7042677" y="358040"/>
                  <a:pt x="7046529" y="359392"/>
                </a:cubicBezTo>
                <a:cubicBezTo>
                  <a:pt x="7047660" y="361252"/>
                  <a:pt x="7053938" y="356624"/>
                  <a:pt x="7059003" y="354986"/>
                </a:cubicBezTo>
                <a:lnTo>
                  <a:pt x="7099091" y="334885"/>
                </a:lnTo>
                <a:close/>
                <a:moveTo>
                  <a:pt x="2892653" y="326256"/>
                </a:moveTo>
                <a:lnTo>
                  <a:pt x="2886906" y="330503"/>
                </a:lnTo>
                <a:cubicBezTo>
                  <a:pt x="2885173" y="332659"/>
                  <a:pt x="2884493" y="335351"/>
                  <a:pt x="2886052" y="339019"/>
                </a:cubicBezTo>
                <a:lnTo>
                  <a:pt x="2894429" y="332437"/>
                </a:lnTo>
                <a:close/>
                <a:moveTo>
                  <a:pt x="7176528" y="300699"/>
                </a:moveTo>
                <a:cubicBezTo>
                  <a:pt x="7171463" y="302338"/>
                  <a:pt x="7168364" y="302226"/>
                  <a:pt x="7166020" y="303354"/>
                </a:cubicBezTo>
                <a:lnTo>
                  <a:pt x="7152202" y="309545"/>
                </a:lnTo>
                <a:lnTo>
                  <a:pt x="7152772" y="309628"/>
                </a:lnTo>
                <a:lnTo>
                  <a:pt x="7158863" y="307385"/>
                </a:lnTo>
                <a:lnTo>
                  <a:pt x="7172170" y="302886"/>
                </a:lnTo>
                <a:close/>
                <a:moveTo>
                  <a:pt x="5879894" y="294872"/>
                </a:moveTo>
                <a:lnTo>
                  <a:pt x="5874540" y="297928"/>
                </a:lnTo>
                <a:lnTo>
                  <a:pt x="5895587" y="312189"/>
                </a:lnTo>
                <a:lnTo>
                  <a:pt x="5886947" y="295201"/>
                </a:lnTo>
                <a:close/>
                <a:moveTo>
                  <a:pt x="5868766" y="294353"/>
                </a:moveTo>
                <a:lnTo>
                  <a:pt x="5870117" y="294931"/>
                </a:lnTo>
                <a:lnTo>
                  <a:pt x="5870749" y="295359"/>
                </a:lnTo>
                <a:lnTo>
                  <a:pt x="5872478" y="294526"/>
                </a:lnTo>
                <a:close/>
                <a:moveTo>
                  <a:pt x="7171854" y="294345"/>
                </a:moveTo>
                <a:lnTo>
                  <a:pt x="7163062" y="299167"/>
                </a:lnTo>
                <a:lnTo>
                  <a:pt x="7170413" y="295625"/>
                </a:lnTo>
                <a:close/>
                <a:moveTo>
                  <a:pt x="7342254" y="239314"/>
                </a:moveTo>
                <a:cubicBezTo>
                  <a:pt x="7341877" y="238694"/>
                  <a:pt x="7339532" y="239823"/>
                  <a:pt x="7336811" y="240331"/>
                </a:cubicBezTo>
                <a:cubicBezTo>
                  <a:pt x="7327434" y="244848"/>
                  <a:pt x="7314206" y="248012"/>
                  <a:pt x="7303615" y="255519"/>
                </a:cubicBezTo>
                <a:cubicBezTo>
                  <a:pt x="7301272" y="256648"/>
                  <a:pt x="7296584" y="258906"/>
                  <a:pt x="7296206" y="258286"/>
                </a:cubicBezTo>
                <a:cubicBezTo>
                  <a:pt x="7295077" y="256426"/>
                  <a:pt x="7288044" y="259812"/>
                  <a:pt x="7283356" y="262071"/>
                </a:cubicBezTo>
                <a:cubicBezTo>
                  <a:pt x="7278667" y="264330"/>
                  <a:pt x="7275569" y="264218"/>
                  <a:pt x="7277160" y="261848"/>
                </a:cubicBezTo>
                <a:cubicBezTo>
                  <a:pt x="7276783" y="261227"/>
                  <a:pt x="7281094" y="258350"/>
                  <a:pt x="7282683" y="255980"/>
                </a:cubicBezTo>
                <a:cubicBezTo>
                  <a:pt x="7277996" y="258238"/>
                  <a:pt x="7275275" y="258746"/>
                  <a:pt x="7273308" y="260495"/>
                </a:cubicBezTo>
                <a:cubicBezTo>
                  <a:pt x="7269373" y="263995"/>
                  <a:pt x="7261963" y="266761"/>
                  <a:pt x="7257275" y="269020"/>
                </a:cubicBezTo>
                <a:cubicBezTo>
                  <a:pt x="7250620" y="273028"/>
                  <a:pt x="7244802" y="273425"/>
                  <a:pt x="7238145" y="277433"/>
                </a:cubicBezTo>
                <a:cubicBezTo>
                  <a:pt x="7229147" y="282570"/>
                  <a:pt x="7229984" y="278960"/>
                  <a:pt x="7224540" y="279977"/>
                </a:cubicBezTo>
                <a:cubicBezTo>
                  <a:pt x="7221820" y="280486"/>
                  <a:pt x="7217131" y="282743"/>
                  <a:pt x="7214786" y="283874"/>
                </a:cubicBezTo>
                <a:lnTo>
                  <a:pt x="7178055" y="301567"/>
                </a:lnTo>
                <a:lnTo>
                  <a:pt x="7178470" y="302250"/>
                </a:lnTo>
                <a:cubicBezTo>
                  <a:pt x="7178848" y="302870"/>
                  <a:pt x="7181947" y="302984"/>
                  <a:pt x="7177634" y="305862"/>
                </a:cubicBezTo>
                <a:lnTo>
                  <a:pt x="7165844" y="311541"/>
                </a:lnTo>
                <a:lnTo>
                  <a:pt x="7174387" y="312792"/>
                </a:lnTo>
                <a:lnTo>
                  <a:pt x="7175586" y="312461"/>
                </a:lnTo>
                <a:lnTo>
                  <a:pt x="7175098" y="312896"/>
                </a:lnTo>
                <a:lnTo>
                  <a:pt x="7195423" y="315870"/>
                </a:lnTo>
                <a:lnTo>
                  <a:pt x="7197213" y="314792"/>
                </a:lnTo>
                <a:cubicBezTo>
                  <a:pt x="7204246" y="311404"/>
                  <a:pt x="7208557" y="308526"/>
                  <a:pt x="7207803" y="307285"/>
                </a:cubicBezTo>
                <a:cubicBezTo>
                  <a:pt x="7209394" y="304916"/>
                  <a:pt x="7211361" y="303167"/>
                  <a:pt x="7210607" y="301926"/>
                </a:cubicBezTo>
                <a:cubicBezTo>
                  <a:pt x="7213787" y="297185"/>
                  <a:pt x="7223540" y="293290"/>
                  <a:pt x="7229358" y="292891"/>
                </a:cubicBezTo>
                <a:cubicBezTo>
                  <a:pt x="7232456" y="293005"/>
                  <a:pt x="7235932" y="293736"/>
                  <a:pt x="7240620" y="291478"/>
                </a:cubicBezTo>
                <a:cubicBezTo>
                  <a:pt x="7247653" y="288090"/>
                  <a:pt x="7252340" y="285831"/>
                  <a:pt x="7256653" y="282953"/>
                </a:cubicBezTo>
                <a:cubicBezTo>
                  <a:pt x="7262930" y="278325"/>
                  <a:pt x="7275404" y="273920"/>
                  <a:pt x="7281306" y="268671"/>
                </a:cubicBezTo>
                <a:cubicBezTo>
                  <a:pt x="7283651" y="267542"/>
                  <a:pt x="7285994" y="266413"/>
                  <a:pt x="7288716" y="265905"/>
                </a:cubicBezTo>
                <a:cubicBezTo>
                  <a:pt x="7296504" y="263757"/>
                  <a:pt x="7299600" y="263869"/>
                  <a:pt x="7300731" y="265730"/>
                </a:cubicBezTo>
                <a:cubicBezTo>
                  <a:pt x="7301107" y="266351"/>
                  <a:pt x="7304206" y="266462"/>
                  <a:pt x="7308517" y="263583"/>
                </a:cubicBezTo>
                <a:cubicBezTo>
                  <a:pt x="7316386" y="256586"/>
                  <a:pt x="7327352" y="249697"/>
                  <a:pt x="7338318" y="242812"/>
                </a:cubicBezTo>
                <a:cubicBezTo>
                  <a:pt x="7340663" y="241683"/>
                  <a:pt x="7342632" y="239934"/>
                  <a:pt x="7342254" y="239314"/>
                </a:cubicBezTo>
                <a:close/>
                <a:moveTo>
                  <a:pt x="7494026" y="213518"/>
                </a:moveTo>
                <a:lnTo>
                  <a:pt x="7486391" y="217196"/>
                </a:lnTo>
                <a:lnTo>
                  <a:pt x="7485913" y="217484"/>
                </a:lnTo>
                <a:lnTo>
                  <a:pt x="7489923" y="216378"/>
                </a:lnTo>
                <a:close/>
                <a:moveTo>
                  <a:pt x="7483494" y="208885"/>
                </a:moveTo>
                <a:lnTo>
                  <a:pt x="7477612" y="211081"/>
                </a:lnTo>
                <a:cubicBezTo>
                  <a:pt x="7476482" y="209221"/>
                  <a:pt x="7469449" y="212607"/>
                  <a:pt x="7464763" y="214866"/>
                </a:cubicBezTo>
                <a:cubicBezTo>
                  <a:pt x="7460073" y="217125"/>
                  <a:pt x="7456975" y="217013"/>
                  <a:pt x="7458567" y="214643"/>
                </a:cubicBezTo>
                <a:lnTo>
                  <a:pt x="7460089" y="213025"/>
                </a:lnTo>
                <a:lnTo>
                  <a:pt x="7443310" y="221107"/>
                </a:lnTo>
                <a:cubicBezTo>
                  <a:pt x="7424558" y="230141"/>
                  <a:pt x="7406559" y="240414"/>
                  <a:pt x="7386675" y="247586"/>
                </a:cubicBezTo>
                <a:cubicBezTo>
                  <a:pt x="7383954" y="248097"/>
                  <a:pt x="7381610" y="249224"/>
                  <a:pt x="7379642" y="250974"/>
                </a:cubicBezTo>
                <a:cubicBezTo>
                  <a:pt x="7362020" y="261868"/>
                  <a:pt x="7342514" y="269662"/>
                  <a:pt x="7324139" y="279314"/>
                </a:cubicBezTo>
                <a:cubicBezTo>
                  <a:pt x="7312417" y="284961"/>
                  <a:pt x="7297975" y="291115"/>
                  <a:pt x="7287845" y="294391"/>
                </a:cubicBezTo>
                <a:cubicBezTo>
                  <a:pt x="7275748" y="299417"/>
                  <a:pt x="7263651" y="304441"/>
                  <a:pt x="7254650" y="309579"/>
                </a:cubicBezTo>
                <a:lnTo>
                  <a:pt x="7232396" y="322123"/>
                </a:lnTo>
                <a:lnTo>
                  <a:pt x="7249360" y="325514"/>
                </a:lnTo>
                <a:lnTo>
                  <a:pt x="7250151" y="325460"/>
                </a:lnTo>
                <a:lnTo>
                  <a:pt x="7256319" y="324011"/>
                </a:lnTo>
                <a:lnTo>
                  <a:pt x="7272080" y="316419"/>
                </a:lnTo>
                <a:lnTo>
                  <a:pt x="7276315" y="313659"/>
                </a:lnTo>
                <a:cubicBezTo>
                  <a:pt x="7280249" y="310162"/>
                  <a:pt x="7286526" y="305533"/>
                  <a:pt x="7293559" y="302145"/>
                </a:cubicBezTo>
                <a:cubicBezTo>
                  <a:pt x="7300216" y="298139"/>
                  <a:pt x="7304148" y="294639"/>
                  <a:pt x="7309213" y="293001"/>
                </a:cubicBezTo>
                <a:cubicBezTo>
                  <a:pt x="7315451" y="290798"/>
                  <a:pt x="7322085" y="288003"/>
                  <a:pt x="7328323" y="285800"/>
                </a:cubicBezTo>
                <a:lnTo>
                  <a:pt x="7341691" y="282887"/>
                </a:lnTo>
                <a:lnTo>
                  <a:pt x="7348545" y="279586"/>
                </a:lnTo>
                <a:cubicBezTo>
                  <a:pt x="7362611" y="272812"/>
                  <a:pt x="7373200" y="265305"/>
                  <a:pt x="7387642" y="259149"/>
                </a:cubicBezTo>
                <a:lnTo>
                  <a:pt x="7390985" y="256684"/>
                </a:lnTo>
                <a:lnTo>
                  <a:pt x="7392012" y="254721"/>
                </a:lnTo>
                <a:lnTo>
                  <a:pt x="7395503" y="252163"/>
                </a:lnTo>
                <a:lnTo>
                  <a:pt x="7395510" y="252152"/>
                </a:lnTo>
                <a:cubicBezTo>
                  <a:pt x="7395510" y="252152"/>
                  <a:pt x="7395133" y="251531"/>
                  <a:pt x="7392789" y="252661"/>
                </a:cubicBezTo>
                <a:cubicBezTo>
                  <a:pt x="7388101" y="254919"/>
                  <a:pt x="7386133" y="256668"/>
                  <a:pt x="7383037" y="256557"/>
                </a:cubicBezTo>
                <a:cubicBezTo>
                  <a:pt x="7385380" y="255427"/>
                  <a:pt x="7385002" y="254808"/>
                  <a:pt x="7385002" y="254808"/>
                </a:cubicBezTo>
                <a:close/>
                <a:moveTo>
                  <a:pt x="7507270" y="197515"/>
                </a:moveTo>
                <a:lnTo>
                  <a:pt x="7502074" y="199599"/>
                </a:lnTo>
                <a:lnTo>
                  <a:pt x="7488185" y="206697"/>
                </a:lnTo>
                <a:lnTo>
                  <a:pt x="7488897" y="206365"/>
                </a:lnTo>
                <a:close/>
                <a:moveTo>
                  <a:pt x="6348666" y="194960"/>
                </a:moveTo>
                <a:lnTo>
                  <a:pt x="6338545" y="199131"/>
                </a:lnTo>
                <a:lnTo>
                  <a:pt x="6301041" y="217196"/>
                </a:lnTo>
                <a:lnTo>
                  <a:pt x="6289448" y="224177"/>
                </a:lnTo>
                <a:lnTo>
                  <a:pt x="6301965" y="228120"/>
                </a:lnTo>
                <a:lnTo>
                  <a:pt x="6315318" y="220744"/>
                </a:lnTo>
                <a:lnTo>
                  <a:pt x="6345677" y="204262"/>
                </a:lnTo>
                <a:close/>
                <a:moveTo>
                  <a:pt x="6345764" y="178371"/>
                </a:moveTo>
                <a:lnTo>
                  <a:pt x="6318908" y="191750"/>
                </a:lnTo>
                <a:lnTo>
                  <a:pt x="6266557" y="216966"/>
                </a:lnTo>
                <a:lnTo>
                  <a:pt x="6275064" y="219646"/>
                </a:lnTo>
                <a:lnTo>
                  <a:pt x="6303547" y="206365"/>
                </a:lnTo>
                <a:cubicBezTo>
                  <a:pt x="6315646" y="201339"/>
                  <a:pt x="6327366" y="195694"/>
                  <a:pt x="6338709" y="189429"/>
                </a:cubicBezTo>
                <a:lnTo>
                  <a:pt x="6347912" y="185305"/>
                </a:lnTo>
                <a:lnTo>
                  <a:pt x="6346777" y="178957"/>
                </a:lnTo>
                <a:close/>
                <a:moveTo>
                  <a:pt x="3949567" y="162207"/>
                </a:moveTo>
                <a:lnTo>
                  <a:pt x="3949567" y="207527"/>
                </a:lnTo>
                <a:lnTo>
                  <a:pt x="3942260" y="207946"/>
                </a:lnTo>
                <a:cubicBezTo>
                  <a:pt x="3918662" y="209720"/>
                  <a:pt x="3904079" y="203351"/>
                  <a:pt x="3896661" y="184001"/>
                </a:cubicBezTo>
                <a:cubicBezTo>
                  <a:pt x="3910186" y="171786"/>
                  <a:pt x="3925117" y="165220"/>
                  <a:pt x="3941556" y="162586"/>
                </a:cubicBezTo>
                <a:close/>
                <a:moveTo>
                  <a:pt x="7775919" y="123522"/>
                </a:moveTo>
                <a:cubicBezTo>
                  <a:pt x="7772822" y="123410"/>
                  <a:pt x="7770099" y="123920"/>
                  <a:pt x="7763069" y="127307"/>
                </a:cubicBezTo>
                <a:lnTo>
                  <a:pt x="7751346" y="132952"/>
                </a:lnTo>
                <a:cubicBezTo>
                  <a:pt x="7736152" y="137867"/>
                  <a:pt x="7719365" y="145150"/>
                  <a:pt x="7705301" y="151926"/>
                </a:cubicBezTo>
                <a:lnTo>
                  <a:pt x="7667796" y="169991"/>
                </a:lnTo>
                <a:cubicBezTo>
                  <a:pt x="7656074" y="175638"/>
                  <a:pt x="7644731" y="181904"/>
                  <a:pt x="7634518" y="190030"/>
                </a:cubicBezTo>
                <a:lnTo>
                  <a:pt x="7631481" y="191937"/>
                </a:lnTo>
                <a:lnTo>
                  <a:pt x="7644193" y="193337"/>
                </a:lnTo>
                <a:lnTo>
                  <a:pt x="7644986" y="193808"/>
                </a:lnTo>
                <a:lnTo>
                  <a:pt x="7648041" y="192338"/>
                </a:lnTo>
                <a:lnTo>
                  <a:pt x="7682073" y="173540"/>
                </a:lnTo>
                <a:cubicBezTo>
                  <a:pt x="7697726" y="164394"/>
                  <a:pt x="7716102" y="154742"/>
                  <a:pt x="7734478" y="145088"/>
                </a:cubicBezTo>
                <a:cubicBezTo>
                  <a:pt x="7748543" y="138313"/>
                  <a:pt x="7759133" y="130807"/>
                  <a:pt x="7775919" y="123522"/>
                </a:cubicBezTo>
                <a:close/>
                <a:moveTo>
                  <a:pt x="4216920" y="0"/>
                </a:moveTo>
                <a:cubicBezTo>
                  <a:pt x="4322957" y="16383"/>
                  <a:pt x="4426606" y="24755"/>
                  <a:pt x="4521009" y="59701"/>
                </a:cubicBezTo>
                <a:lnTo>
                  <a:pt x="4545827" y="70316"/>
                </a:lnTo>
                <a:lnTo>
                  <a:pt x="4564634" y="64632"/>
                </a:lnTo>
                <a:cubicBezTo>
                  <a:pt x="4581902" y="61864"/>
                  <a:pt x="4600752" y="63225"/>
                  <a:pt x="4621290" y="66909"/>
                </a:cubicBezTo>
                <a:cubicBezTo>
                  <a:pt x="4670028" y="77622"/>
                  <a:pt x="4723362" y="67079"/>
                  <a:pt x="4773911" y="65894"/>
                </a:cubicBezTo>
                <a:cubicBezTo>
                  <a:pt x="4811091" y="63100"/>
                  <a:pt x="4841656" y="67990"/>
                  <a:pt x="4872358" y="89861"/>
                </a:cubicBezTo>
                <a:cubicBezTo>
                  <a:pt x="4901856" y="110676"/>
                  <a:pt x="4940877" y="114237"/>
                  <a:pt x="4977133" y="124622"/>
                </a:cubicBezTo>
                <a:lnTo>
                  <a:pt x="5004654" y="135313"/>
                </a:lnTo>
                <a:lnTo>
                  <a:pt x="5014156" y="132601"/>
                </a:lnTo>
                <a:cubicBezTo>
                  <a:pt x="5031854" y="127342"/>
                  <a:pt x="5048454" y="124298"/>
                  <a:pt x="5065082" y="124420"/>
                </a:cubicBezTo>
                <a:lnTo>
                  <a:pt x="5083089" y="126340"/>
                </a:lnTo>
                <a:lnTo>
                  <a:pt x="5076376" y="119139"/>
                </a:lnTo>
                <a:cubicBezTo>
                  <a:pt x="5066582" y="106922"/>
                  <a:pt x="5056605" y="94987"/>
                  <a:pt x="5043424" y="86669"/>
                </a:cubicBezTo>
                <a:cubicBezTo>
                  <a:pt x="5019590" y="71340"/>
                  <a:pt x="4981059" y="78543"/>
                  <a:pt x="4959103" y="55144"/>
                </a:cubicBezTo>
                <a:cubicBezTo>
                  <a:pt x="4962455" y="44823"/>
                  <a:pt x="4968984" y="45186"/>
                  <a:pt x="4978044" y="46856"/>
                </a:cubicBezTo>
                <a:lnTo>
                  <a:pt x="5150198" y="78577"/>
                </a:lnTo>
                <a:cubicBezTo>
                  <a:pt x="5170851" y="83223"/>
                  <a:pt x="5188973" y="86564"/>
                  <a:pt x="5180395" y="115274"/>
                </a:cubicBezTo>
                <a:cubicBezTo>
                  <a:pt x="5175781" y="124941"/>
                  <a:pt x="5178168" y="132952"/>
                  <a:pt x="5184237" y="139856"/>
                </a:cubicBezTo>
                <a:lnTo>
                  <a:pt x="5193279" y="146104"/>
                </a:lnTo>
                <a:lnTo>
                  <a:pt x="5227213" y="147034"/>
                </a:lnTo>
                <a:cubicBezTo>
                  <a:pt x="5239876" y="147862"/>
                  <a:pt x="5252439" y="149491"/>
                  <a:pt x="5264701" y="152884"/>
                </a:cubicBezTo>
                <a:cubicBezTo>
                  <a:pt x="5271409" y="152263"/>
                  <a:pt x="5280665" y="150200"/>
                  <a:pt x="5283905" y="154729"/>
                </a:cubicBezTo>
                <a:cubicBezTo>
                  <a:pt x="5310740" y="187253"/>
                  <a:pt x="5346365" y="167058"/>
                  <a:pt x="5377365" y="165398"/>
                </a:cubicBezTo>
                <a:cubicBezTo>
                  <a:pt x="5412530" y="164560"/>
                  <a:pt x="5444920" y="174842"/>
                  <a:pt x="5477307" y="185125"/>
                </a:cubicBezTo>
                <a:cubicBezTo>
                  <a:pt x="5483090" y="188211"/>
                  <a:pt x="5488178" y="185327"/>
                  <a:pt x="5491651" y="180178"/>
                </a:cubicBezTo>
                <a:cubicBezTo>
                  <a:pt x="5509461" y="170080"/>
                  <a:pt x="5523344" y="184489"/>
                  <a:pt x="5517330" y="191079"/>
                </a:cubicBezTo>
                <a:lnTo>
                  <a:pt x="5513402" y="202355"/>
                </a:lnTo>
                <a:lnTo>
                  <a:pt x="5632543" y="174189"/>
                </a:lnTo>
                <a:cubicBezTo>
                  <a:pt x="5641542" y="172060"/>
                  <a:pt x="5650211" y="168820"/>
                  <a:pt x="5658784" y="165483"/>
                </a:cubicBezTo>
                <a:lnTo>
                  <a:pt x="5667815" y="162216"/>
                </a:lnTo>
                <a:lnTo>
                  <a:pt x="5665255" y="156998"/>
                </a:lnTo>
                <a:cubicBezTo>
                  <a:pt x="5665011" y="141810"/>
                  <a:pt x="5676604" y="144787"/>
                  <a:pt x="5684605" y="142894"/>
                </a:cubicBezTo>
                <a:cubicBezTo>
                  <a:pt x="5665235" y="129369"/>
                  <a:pt x="5596083" y="99658"/>
                  <a:pt x="5549029" y="75842"/>
                </a:cubicBezTo>
                <a:cubicBezTo>
                  <a:pt x="5487315" y="77093"/>
                  <a:pt x="5443237" y="51302"/>
                  <a:pt x="5402271" y="0"/>
                </a:cubicBezTo>
                <a:cubicBezTo>
                  <a:pt x="5543652" y="21844"/>
                  <a:pt x="5680791" y="29446"/>
                  <a:pt x="5797427" y="104787"/>
                </a:cubicBezTo>
                <a:cubicBezTo>
                  <a:pt x="5801184" y="88652"/>
                  <a:pt x="5770655" y="93964"/>
                  <a:pt x="5779474" y="80444"/>
                </a:cubicBezTo>
                <a:cubicBezTo>
                  <a:pt x="5788292" y="66924"/>
                  <a:pt x="5806005" y="76078"/>
                  <a:pt x="5816124" y="81308"/>
                </a:cubicBezTo>
                <a:cubicBezTo>
                  <a:pt x="5829777" y="87610"/>
                  <a:pt x="5843940" y="92481"/>
                  <a:pt x="5858432" y="96440"/>
                </a:cubicBezTo>
                <a:lnTo>
                  <a:pt x="5874445" y="99932"/>
                </a:lnTo>
                <a:lnTo>
                  <a:pt x="5906361" y="96412"/>
                </a:lnTo>
                <a:cubicBezTo>
                  <a:pt x="5933951" y="93016"/>
                  <a:pt x="5961667" y="91450"/>
                  <a:pt x="5982252" y="112975"/>
                </a:cubicBezTo>
                <a:lnTo>
                  <a:pt x="5987735" y="120574"/>
                </a:lnTo>
                <a:lnTo>
                  <a:pt x="5992934" y="121459"/>
                </a:lnTo>
                <a:cubicBezTo>
                  <a:pt x="6040767" y="131117"/>
                  <a:pt x="6083782" y="153346"/>
                  <a:pt x="6122386" y="182335"/>
                </a:cubicBezTo>
                <a:cubicBezTo>
                  <a:pt x="6141853" y="199174"/>
                  <a:pt x="6163202" y="210207"/>
                  <a:pt x="6188296" y="212584"/>
                </a:cubicBezTo>
                <a:lnTo>
                  <a:pt x="6210964" y="212056"/>
                </a:lnTo>
                <a:lnTo>
                  <a:pt x="6236294" y="204692"/>
                </a:lnTo>
                <a:lnTo>
                  <a:pt x="6227522" y="210911"/>
                </a:lnTo>
                <a:lnTo>
                  <a:pt x="6247169" y="201446"/>
                </a:lnTo>
                <a:lnTo>
                  <a:pt x="6328696" y="175416"/>
                </a:lnTo>
                <a:lnTo>
                  <a:pt x="6337733" y="173719"/>
                </a:lnTo>
                <a:lnTo>
                  <a:pt x="6327938" y="168046"/>
                </a:lnTo>
                <a:cubicBezTo>
                  <a:pt x="6314878" y="167321"/>
                  <a:pt x="6304756" y="162092"/>
                  <a:pt x="6293575" y="153300"/>
                </a:cubicBezTo>
                <a:cubicBezTo>
                  <a:pt x="6268681" y="134409"/>
                  <a:pt x="6255137" y="103305"/>
                  <a:pt x="6228773" y="86669"/>
                </a:cubicBezTo>
                <a:cubicBezTo>
                  <a:pt x="6204940" y="71340"/>
                  <a:pt x="6166410" y="78543"/>
                  <a:pt x="6144455" y="55144"/>
                </a:cubicBezTo>
                <a:cubicBezTo>
                  <a:pt x="6147806" y="44823"/>
                  <a:pt x="6154332" y="45186"/>
                  <a:pt x="6163395" y="46856"/>
                </a:cubicBezTo>
                <a:lnTo>
                  <a:pt x="6335548" y="78577"/>
                </a:lnTo>
                <a:cubicBezTo>
                  <a:pt x="6356201" y="83223"/>
                  <a:pt x="6374324" y="86564"/>
                  <a:pt x="6365744" y="115274"/>
                </a:cubicBezTo>
                <a:cubicBezTo>
                  <a:pt x="6356517" y="134608"/>
                  <a:pt x="6375290" y="147322"/>
                  <a:pt x="6395533" y="157785"/>
                </a:cubicBezTo>
                <a:cubicBezTo>
                  <a:pt x="6403124" y="161708"/>
                  <a:pt x="6413653" y="161122"/>
                  <a:pt x="6423775" y="166353"/>
                </a:cubicBezTo>
                <a:cubicBezTo>
                  <a:pt x="6430836" y="168495"/>
                  <a:pt x="6436163" y="172001"/>
                  <a:pt x="6439620" y="176424"/>
                </a:cubicBezTo>
                <a:lnTo>
                  <a:pt x="6444176" y="191721"/>
                </a:lnTo>
                <a:lnTo>
                  <a:pt x="6458843" y="193337"/>
                </a:lnTo>
                <a:cubicBezTo>
                  <a:pt x="6465389" y="195214"/>
                  <a:pt x="6470187" y="198070"/>
                  <a:pt x="6473354" y="201967"/>
                </a:cubicBezTo>
                <a:lnTo>
                  <a:pt x="6476718" y="212544"/>
                </a:lnTo>
                <a:lnTo>
                  <a:pt x="6485377" y="213253"/>
                </a:lnTo>
                <a:cubicBezTo>
                  <a:pt x="6494335" y="216376"/>
                  <a:pt x="6500986" y="224333"/>
                  <a:pt x="6505227" y="238577"/>
                </a:cubicBezTo>
                <a:cubicBezTo>
                  <a:pt x="6512653" y="263504"/>
                  <a:pt x="6534363" y="271712"/>
                  <a:pt x="6562775" y="259276"/>
                </a:cubicBezTo>
                <a:lnTo>
                  <a:pt x="6564244" y="257025"/>
                </a:lnTo>
                <a:cubicBezTo>
                  <a:pt x="6639764" y="208677"/>
                  <a:pt x="6729888" y="194994"/>
                  <a:pt x="6817892" y="174189"/>
                </a:cubicBezTo>
                <a:cubicBezTo>
                  <a:pt x="6835893" y="169932"/>
                  <a:pt x="6852567" y="161226"/>
                  <a:pt x="6869802" y="156198"/>
                </a:cubicBezTo>
                <a:lnTo>
                  <a:pt x="6884632" y="154092"/>
                </a:lnTo>
                <a:lnTo>
                  <a:pt x="6977765" y="132074"/>
                </a:lnTo>
                <a:lnTo>
                  <a:pt x="7001842" y="115215"/>
                </a:lnTo>
                <a:cubicBezTo>
                  <a:pt x="7019966" y="106881"/>
                  <a:pt x="7039334" y="101826"/>
                  <a:pt x="7059131" y="100005"/>
                </a:cubicBezTo>
                <a:cubicBezTo>
                  <a:pt x="7080191" y="98837"/>
                  <a:pt x="7103191" y="93400"/>
                  <a:pt x="7124415" y="94575"/>
                </a:cubicBezTo>
                <a:lnTo>
                  <a:pt x="7139506" y="98638"/>
                </a:lnTo>
                <a:lnTo>
                  <a:pt x="7183247" y="68010"/>
                </a:lnTo>
                <a:cubicBezTo>
                  <a:pt x="7201371" y="59676"/>
                  <a:pt x="7220741" y="54621"/>
                  <a:pt x="7240537" y="52800"/>
                </a:cubicBezTo>
                <a:cubicBezTo>
                  <a:pt x="7282657" y="50465"/>
                  <a:pt x="7332537" y="31049"/>
                  <a:pt x="7360446" y="81626"/>
                </a:cubicBezTo>
                <a:cubicBezTo>
                  <a:pt x="7370809" y="102046"/>
                  <a:pt x="7379051" y="115345"/>
                  <a:pt x="7365823" y="135623"/>
                </a:cubicBezTo>
                <a:lnTo>
                  <a:pt x="7358663" y="144185"/>
                </a:lnTo>
                <a:lnTo>
                  <a:pt x="7355513" y="144797"/>
                </a:lnTo>
                <a:cubicBezTo>
                  <a:pt x="7355136" y="144177"/>
                  <a:pt x="7313024" y="159652"/>
                  <a:pt x="7311057" y="161400"/>
                </a:cubicBezTo>
                <a:cubicBezTo>
                  <a:pt x="7300468" y="168907"/>
                  <a:pt x="7284058" y="176811"/>
                  <a:pt x="7273846" y="184939"/>
                </a:cubicBezTo>
                <a:cubicBezTo>
                  <a:pt x="7267944" y="190187"/>
                  <a:pt x="7258944" y="195324"/>
                  <a:pt x="7250782" y="196850"/>
                </a:cubicBezTo>
                <a:cubicBezTo>
                  <a:pt x="7240274" y="199506"/>
                  <a:pt x="7228177" y="204531"/>
                  <a:pt x="7216832" y="210797"/>
                </a:cubicBezTo>
                <a:lnTo>
                  <a:pt x="7198080" y="219832"/>
                </a:lnTo>
                <a:cubicBezTo>
                  <a:pt x="7193392" y="222089"/>
                  <a:pt x="7191047" y="223217"/>
                  <a:pt x="7189080" y="224968"/>
                </a:cubicBezTo>
                <a:cubicBezTo>
                  <a:pt x="7183179" y="230216"/>
                  <a:pt x="7173425" y="234113"/>
                  <a:pt x="7164049" y="238628"/>
                </a:cubicBezTo>
                <a:cubicBezTo>
                  <a:pt x="7161706" y="239759"/>
                  <a:pt x="7156640" y="241396"/>
                  <a:pt x="7155050" y="243765"/>
                </a:cubicBezTo>
                <a:cubicBezTo>
                  <a:pt x="7145215" y="252514"/>
                  <a:pt x="7135378" y="261261"/>
                  <a:pt x="7135674" y="266732"/>
                </a:cubicBezTo>
                <a:cubicBezTo>
                  <a:pt x="7135215" y="270963"/>
                  <a:pt x="7137853" y="275305"/>
                  <a:pt x="7119100" y="284339"/>
                </a:cubicBezTo>
                <a:cubicBezTo>
                  <a:pt x="7112069" y="287726"/>
                  <a:pt x="7106166" y="292974"/>
                  <a:pt x="7107297" y="294835"/>
                </a:cubicBezTo>
                <a:lnTo>
                  <a:pt x="7102326" y="302246"/>
                </a:lnTo>
                <a:lnTo>
                  <a:pt x="7111631" y="303608"/>
                </a:lnTo>
                <a:lnTo>
                  <a:pt x="7120985" y="301774"/>
                </a:lnTo>
                <a:cubicBezTo>
                  <a:pt x="7127258" y="300256"/>
                  <a:pt x="7133590" y="298209"/>
                  <a:pt x="7140623" y="294821"/>
                </a:cubicBezTo>
                <a:lnTo>
                  <a:pt x="7262516" y="236105"/>
                </a:lnTo>
                <a:cubicBezTo>
                  <a:pt x="7263689" y="235541"/>
                  <a:pt x="7265845" y="234101"/>
                  <a:pt x="7267895" y="233114"/>
                </a:cubicBezTo>
                <a:lnTo>
                  <a:pt x="7272537" y="232836"/>
                </a:lnTo>
                <a:lnTo>
                  <a:pt x="7271586" y="233658"/>
                </a:lnTo>
                <a:lnTo>
                  <a:pt x="7269307" y="235438"/>
                </a:lnTo>
                <a:cubicBezTo>
                  <a:pt x="7267258" y="236426"/>
                  <a:pt x="7264819" y="237401"/>
                  <a:pt x="7263646" y="237965"/>
                </a:cubicBezTo>
                <a:cubicBezTo>
                  <a:pt x="7254270" y="242482"/>
                  <a:pt x="7244893" y="246999"/>
                  <a:pt x="7236650" y="253376"/>
                </a:cubicBezTo>
                <a:cubicBezTo>
                  <a:pt x="7227797" y="261249"/>
                  <a:pt x="7216621" y="269038"/>
                  <a:pt x="7203896" y="276772"/>
                </a:cubicBezTo>
                <a:lnTo>
                  <a:pt x="7176042" y="292048"/>
                </a:lnTo>
                <a:lnTo>
                  <a:pt x="7178030" y="291956"/>
                </a:lnTo>
                <a:cubicBezTo>
                  <a:pt x="7178315" y="292420"/>
                  <a:pt x="7178011" y="293168"/>
                  <a:pt x="7178199" y="293479"/>
                </a:cubicBezTo>
                <a:lnTo>
                  <a:pt x="7192264" y="286703"/>
                </a:lnTo>
                <a:cubicBezTo>
                  <a:pt x="7189166" y="286591"/>
                  <a:pt x="7193855" y="284333"/>
                  <a:pt x="7196198" y="283205"/>
                </a:cubicBezTo>
                <a:cubicBezTo>
                  <a:pt x="7201263" y="281566"/>
                  <a:pt x="7199297" y="283316"/>
                  <a:pt x="7200051" y="284556"/>
                </a:cubicBezTo>
                <a:cubicBezTo>
                  <a:pt x="7211771" y="278910"/>
                  <a:pt x="7225083" y="270895"/>
                  <a:pt x="7237933" y="267111"/>
                </a:cubicBezTo>
                <a:cubicBezTo>
                  <a:pt x="7240655" y="266602"/>
                  <a:pt x="7242998" y="265472"/>
                  <a:pt x="7244967" y="263724"/>
                </a:cubicBezTo>
                <a:cubicBezTo>
                  <a:pt x="7246556" y="261352"/>
                  <a:pt x="7251245" y="259095"/>
                  <a:pt x="7253965" y="258585"/>
                </a:cubicBezTo>
                <a:lnTo>
                  <a:pt x="7262443" y="254122"/>
                </a:lnTo>
                <a:lnTo>
                  <a:pt x="7343540" y="227401"/>
                </a:lnTo>
                <a:lnTo>
                  <a:pt x="7421643" y="204692"/>
                </a:lnTo>
                <a:lnTo>
                  <a:pt x="7412872" y="210911"/>
                </a:lnTo>
                <a:lnTo>
                  <a:pt x="7432518" y="201446"/>
                </a:lnTo>
                <a:lnTo>
                  <a:pt x="7514047" y="175416"/>
                </a:lnTo>
                <a:cubicBezTo>
                  <a:pt x="7522782" y="172398"/>
                  <a:pt x="7533048" y="170924"/>
                  <a:pt x="7543445" y="169895"/>
                </a:cubicBezTo>
                <a:lnTo>
                  <a:pt x="7549226" y="169349"/>
                </a:lnTo>
                <a:lnTo>
                  <a:pt x="7530967" y="178445"/>
                </a:lnTo>
                <a:lnTo>
                  <a:pt x="7603049" y="157487"/>
                </a:lnTo>
                <a:lnTo>
                  <a:pt x="7594278" y="163706"/>
                </a:lnTo>
                <a:lnTo>
                  <a:pt x="7613924" y="154241"/>
                </a:lnTo>
                <a:lnTo>
                  <a:pt x="7695451" y="128211"/>
                </a:lnTo>
                <a:cubicBezTo>
                  <a:pt x="7704187" y="125193"/>
                  <a:pt x="7714453" y="123719"/>
                  <a:pt x="7724851" y="122690"/>
                </a:cubicBezTo>
                <a:lnTo>
                  <a:pt x="7730632" y="122144"/>
                </a:lnTo>
                <a:lnTo>
                  <a:pt x="7685664" y="144545"/>
                </a:lnTo>
                <a:cubicBezTo>
                  <a:pt x="7665321" y="155948"/>
                  <a:pt x="7646192" y="164360"/>
                  <a:pt x="7624716" y="173902"/>
                </a:cubicBezTo>
                <a:lnTo>
                  <a:pt x="7603481" y="183830"/>
                </a:lnTo>
                <a:lnTo>
                  <a:pt x="7607383" y="188498"/>
                </a:lnTo>
                <a:lnTo>
                  <a:pt x="7670303" y="159160"/>
                </a:lnTo>
                <a:cubicBezTo>
                  <a:pt x="7682401" y="154134"/>
                  <a:pt x="7694121" y="148489"/>
                  <a:pt x="7705465" y="142224"/>
                </a:cubicBezTo>
                <a:cubicBezTo>
                  <a:pt x="7716809" y="135957"/>
                  <a:pt x="7730038" y="132793"/>
                  <a:pt x="7740626" y="125286"/>
                </a:cubicBezTo>
                <a:lnTo>
                  <a:pt x="7745315" y="123027"/>
                </a:lnTo>
                <a:lnTo>
                  <a:pt x="7754238" y="119916"/>
                </a:lnTo>
                <a:lnTo>
                  <a:pt x="7755046" y="119840"/>
                </a:lnTo>
                <a:cubicBezTo>
                  <a:pt x="7769577" y="118311"/>
                  <a:pt x="7784109" y="116781"/>
                  <a:pt x="7782879" y="134224"/>
                </a:cubicBezTo>
                <a:cubicBezTo>
                  <a:pt x="7783531" y="143601"/>
                  <a:pt x="7794062" y="143016"/>
                  <a:pt x="7800593" y="143378"/>
                </a:cubicBezTo>
                <a:cubicBezTo>
                  <a:pt x="7841245" y="143296"/>
                  <a:pt x="7852018" y="157904"/>
                  <a:pt x="7840499" y="191118"/>
                </a:cubicBezTo>
                <a:cubicBezTo>
                  <a:pt x="7839030" y="193372"/>
                  <a:pt x="7838622" y="199187"/>
                  <a:pt x="7841151" y="200494"/>
                </a:cubicBezTo>
                <a:cubicBezTo>
                  <a:pt x="7874938" y="242058"/>
                  <a:pt x="7830526" y="258275"/>
                  <a:pt x="7807827" y="282700"/>
                </a:cubicBezTo>
                <a:lnTo>
                  <a:pt x="7791421" y="292298"/>
                </a:lnTo>
                <a:cubicBezTo>
                  <a:pt x="7752718" y="320506"/>
                  <a:pt x="7754021" y="339256"/>
                  <a:pt x="7794506" y="360178"/>
                </a:cubicBezTo>
                <a:lnTo>
                  <a:pt x="7796597" y="361043"/>
                </a:lnTo>
                <a:lnTo>
                  <a:pt x="7788106" y="326463"/>
                </a:lnTo>
                <a:cubicBezTo>
                  <a:pt x="7791425" y="314243"/>
                  <a:pt x="7801407" y="302831"/>
                  <a:pt x="7818023" y="290327"/>
                </a:cubicBezTo>
                <a:cubicBezTo>
                  <a:pt x="7823493" y="287128"/>
                  <a:pt x="7830430" y="281674"/>
                  <a:pt x="7836551" y="287850"/>
                </a:cubicBezTo>
                <a:cubicBezTo>
                  <a:pt x="7842674" y="294028"/>
                  <a:pt x="7835734" y="299481"/>
                  <a:pt x="7830263" y="302678"/>
                </a:cubicBezTo>
                <a:cubicBezTo>
                  <a:pt x="7823323" y="308132"/>
                  <a:pt x="7816384" y="313584"/>
                  <a:pt x="7815562" y="325213"/>
                </a:cubicBezTo>
                <a:cubicBezTo>
                  <a:pt x="7828217" y="331751"/>
                  <a:pt x="7836626" y="324046"/>
                  <a:pt x="7841035" y="317286"/>
                </a:cubicBezTo>
                <a:cubicBezTo>
                  <a:pt x="7857207" y="292498"/>
                  <a:pt x="7883494" y="272942"/>
                  <a:pt x="7904722" y="250771"/>
                </a:cubicBezTo>
                <a:cubicBezTo>
                  <a:pt x="7931421" y="225401"/>
                  <a:pt x="7959833" y="212967"/>
                  <a:pt x="7998194" y="226767"/>
                </a:cubicBezTo>
                <a:cubicBezTo>
                  <a:pt x="8007257" y="228436"/>
                  <a:pt x="8014849" y="232359"/>
                  <a:pt x="8023257" y="224653"/>
                </a:cubicBezTo>
                <a:cubicBezTo>
                  <a:pt x="8033667" y="216475"/>
                  <a:pt x="8044668" y="213874"/>
                  <a:pt x="8055780" y="214345"/>
                </a:cubicBezTo>
                <a:lnTo>
                  <a:pt x="8070977" y="218059"/>
                </a:lnTo>
                <a:lnTo>
                  <a:pt x="8086127" y="203566"/>
                </a:lnTo>
                <a:cubicBezTo>
                  <a:pt x="8112826" y="178196"/>
                  <a:pt x="8141238" y="165762"/>
                  <a:pt x="8179600" y="179562"/>
                </a:cubicBezTo>
                <a:cubicBezTo>
                  <a:pt x="8188663" y="181231"/>
                  <a:pt x="8196254" y="185154"/>
                  <a:pt x="8204663" y="177448"/>
                </a:cubicBezTo>
                <a:cubicBezTo>
                  <a:pt x="8225483" y="161092"/>
                  <a:pt x="8248665" y="167048"/>
                  <a:pt x="8270378" y="175253"/>
                </a:cubicBezTo>
                <a:cubicBezTo>
                  <a:pt x="8283030" y="181792"/>
                  <a:pt x="8290116" y="248728"/>
                  <a:pt x="8278766" y="260938"/>
                </a:cubicBezTo>
                <a:lnTo>
                  <a:pt x="8127393" y="399641"/>
                </a:lnTo>
                <a:cubicBezTo>
                  <a:pt x="8113515" y="410547"/>
                  <a:pt x="8097514" y="414329"/>
                  <a:pt x="8085270" y="401977"/>
                </a:cubicBezTo>
                <a:cubicBezTo>
                  <a:pt x="8070497" y="388316"/>
                  <a:pt x="8086908" y="378719"/>
                  <a:pt x="8096786" y="368760"/>
                </a:cubicBezTo>
                <a:cubicBezTo>
                  <a:pt x="8102667" y="359746"/>
                  <a:pt x="8116139" y="354656"/>
                  <a:pt x="8122426" y="339829"/>
                </a:cubicBezTo>
                <a:cubicBezTo>
                  <a:pt x="8091160" y="346268"/>
                  <a:pt x="8065485" y="357103"/>
                  <a:pt x="8042370" y="371144"/>
                </a:cubicBezTo>
                <a:lnTo>
                  <a:pt x="8021587" y="387384"/>
                </a:lnTo>
                <a:lnTo>
                  <a:pt x="8025549" y="394172"/>
                </a:lnTo>
                <a:lnTo>
                  <a:pt x="8023914" y="409747"/>
                </a:lnTo>
                <a:lnTo>
                  <a:pt x="8039556" y="399443"/>
                </a:lnTo>
                <a:cubicBezTo>
                  <a:pt x="8046499" y="393992"/>
                  <a:pt x="8054496" y="392097"/>
                  <a:pt x="8063149" y="399583"/>
                </a:cubicBezTo>
                <a:cubicBezTo>
                  <a:pt x="8071800" y="407067"/>
                  <a:pt x="8076451" y="415496"/>
                  <a:pt x="8073104" y="425817"/>
                </a:cubicBezTo>
                <a:cubicBezTo>
                  <a:pt x="8068283" y="438393"/>
                  <a:pt x="8060692" y="434469"/>
                  <a:pt x="8053102" y="430547"/>
                </a:cubicBezTo>
                <a:cubicBezTo>
                  <a:pt x="8044041" y="428877"/>
                  <a:pt x="8038408" y="429731"/>
                  <a:pt x="8034938" y="432457"/>
                </a:cubicBezTo>
                <a:lnTo>
                  <a:pt x="8032280" y="439190"/>
                </a:lnTo>
                <a:lnTo>
                  <a:pt x="8036628" y="442195"/>
                </a:lnTo>
                <a:lnTo>
                  <a:pt x="8070562" y="443125"/>
                </a:lnTo>
                <a:cubicBezTo>
                  <a:pt x="8083224" y="443953"/>
                  <a:pt x="8095788" y="445582"/>
                  <a:pt x="8108050" y="448975"/>
                </a:cubicBezTo>
                <a:cubicBezTo>
                  <a:pt x="8114758" y="448354"/>
                  <a:pt x="8124013" y="446291"/>
                  <a:pt x="8127253" y="450820"/>
                </a:cubicBezTo>
                <a:cubicBezTo>
                  <a:pt x="8154089" y="483344"/>
                  <a:pt x="8189714" y="463149"/>
                  <a:pt x="8220714" y="461489"/>
                </a:cubicBezTo>
                <a:cubicBezTo>
                  <a:pt x="8255879" y="460651"/>
                  <a:pt x="8288269" y="470933"/>
                  <a:pt x="8320655" y="481216"/>
                </a:cubicBezTo>
                <a:cubicBezTo>
                  <a:pt x="8326439" y="484302"/>
                  <a:pt x="8331527" y="481418"/>
                  <a:pt x="8335000" y="476269"/>
                </a:cubicBezTo>
                <a:cubicBezTo>
                  <a:pt x="8352810" y="466171"/>
                  <a:pt x="8366693" y="480580"/>
                  <a:pt x="8360679" y="487170"/>
                </a:cubicBezTo>
                <a:lnTo>
                  <a:pt x="8356751" y="498446"/>
                </a:lnTo>
                <a:lnTo>
                  <a:pt x="8475892" y="470280"/>
                </a:lnTo>
                <a:cubicBezTo>
                  <a:pt x="8484891" y="468151"/>
                  <a:pt x="8493560" y="464911"/>
                  <a:pt x="8502133" y="461574"/>
                </a:cubicBezTo>
                <a:lnTo>
                  <a:pt x="8511164" y="458307"/>
                </a:lnTo>
                <a:lnTo>
                  <a:pt x="8508604" y="453089"/>
                </a:lnTo>
                <a:cubicBezTo>
                  <a:pt x="8508360" y="437901"/>
                  <a:pt x="8519953" y="440878"/>
                  <a:pt x="8527954" y="438985"/>
                </a:cubicBezTo>
                <a:cubicBezTo>
                  <a:pt x="8508584" y="425460"/>
                  <a:pt x="8439431" y="395749"/>
                  <a:pt x="8392377" y="371933"/>
                </a:cubicBezTo>
                <a:cubicBezTo>
                  <a:pt x="8330664" y="373184"/>
                  <a:pt x="8286586" y="347393"/>
                  <a:pt x="8245620" y="296091"/>
                </a:cubicBezTo>
                <a:cubicBezTo>
                  <a:pt x="8387001" y="317935"/>
                  <a:pt x="8524140" y="325537"/>
                  <a:pt x="8640776" y="400878"/>
                </a:cubicBezTo>
                <a:cubicBezTo>
                  <a:pt x="8644533" y="384743"/>
                  <a:pt x="8614004" y="390055"/>
                  <a:pt x="8622823" y="376535"/>
                </a:cubicBezTo>
                <a:cubicBezTo>
                  <a:pt x="8631640" y="363015"/>
                  <a:pt x="8649354" y="372169"/>
                  <a:pt x="8659473" y="377399"/>
                </a:cubicBezTo>
                <a:cubicBezTo>
                  <a:pt x="8673126" y="383701"/>
                  <a:pt x="8687288" y="388572"/>
                  <a:pt x="8701781" y="392531"/>
                </a:cubicBezTo>
                <a:lnTo>
                  <a:pt x="8717793" y="396023"/>
                </a:lnTo>
                <a:lnTo>
                  <a:pt x="8749710" y="392503"/>
                </a:lnTo>
                <a:cubicBezTo>
                  <a:pt x="8777300" y="389107"/>
                  <a:pt x="8805015" y="387541"/>
                  <a:pt x="8825600" y="409066"/>
                </a:cubicBezTo>
                <a:lnTo>
                  <a:pt x="8831083" y="416665"/>
                </a:lnTo>
                <a:lnTo>
                  <a:pt x="8836283" y="417550"/>
                </a:lnTo>
                <a:cubicBezTo>
                  <a:pt x="8884115" y="427208"/>
                  <a:pt x="8927130" y="449437"/>
                  <a:pt x="8965735" y="478426"/>
                </a:cubicBezTo>
                <a:cubicBezTo>
                  <a:pt x="8985202" y="495265"/>
                  <a:pt x="9006551" y="506298"/>
                  <a:pt x="9031645" y="508675"/>
                </a:cubicBezTo>
                <a:lnTo>
                  <a:pt x="9054313" y="508147"/>
                </a:lnTo>
                <a:lnTo>
                  <a:pt x="9079643" y="500783"/>
                </a:lnTo>
                <a:lnTo>
                  <a:pt x="9070871" y="507002"/>
                </a:lnTo>
                <a:lnTo>
                  <a:pt x="9090518" y="497537"/>
                </a:lnTo>
                <a:lnTo>
                  <a:pt x="9172045" y="471507"/>
                </a:lnTo>
                <a:lnTo>
                  <a:pt x="9181082" y="469810"/>
                </a:lnTo>
                <a:lnTo>
                  <a:pt x="9171287" y="464137"/>
                </a:lnTo>
                <a:cubicBezTo>
                  <a:pt x="9158227" y="463412"/>
                  <a:pt x="9148105" y="458183"/>
                  <a:pt x="9136924" y="449391"/>
                </a:cubicBezTo>
                <a:cubicBezTo>
                  <a:pt x="9112030" y="430500"/>
                  <a:pt x="9098486" y="399396"/>
                  <a:pt x="9072122" y="382760"/>
                </a:cubicBezTo>
                <a:cubicBezTo>
                  <a:pt x="9048289" y="367431"/>
                  <a:pt x="9009759" y="374634"/>
                  <a:pt x="8987804" y="351235"/>
                </a:cubicBezTo>
                <a:cubicBezTo>
                  <a:pt x="8991155" y="340914"/>
                  <a:pt x="8997681" y="341277"/>
                  <a:pt x="9006744" y="342947"/>
                </a:cubicBezTo>
                <a:lnTo>
                  <a:pt x="9178897" y="374668"/>
                </a:lnTo>
                <a:cubicBezTo>
                  <a:pt x="9199550" y="379314"/>
                  <a:pt x="9217673" y="382655"/>
                  <a:pt x="9209093" y="411365"/>
                </a:cubicBezTo>
                <a:cubicBezTo>
                  <a:pt x="9199866" y="430699"/>
                  <a:pt x="9218639" y="443413"/>
                  <a:pt x="9238882" y="453876"/>
                </a:cubicBezTo>
                <a:cubicBezTo>
                  <a:pt x="9246473" y="457799"/>
                  <a:pt x="9257002" y="457213"/>
                  <a:pt x="9267124" y="462444"/>
                </a:cubicBezTo>
                <a:cubicBezTo>
                  <a:pt x="9274185" y="464586"/>
                  <a:pt x="9279512" y="468092"/>
                  <a:pt x="9282969" y="472515"/>
                </a:cubicBezTo>
                <a:lnTo>
                  <a:pt x="9287525" y="487812"/>
                </a:lnTo>
                <a:lnTo>
                  <a:pt x="9302192" y="489428"/>
                </a:lnTo>
                <a:cubicBezTo>
                  <a:pt x="9308738" y="491305"/>
                  <a:pt x="9313536" y="494161"/>
                  <a:pt x="9316703" y="498058"/>
                </a:cubicBezTo>
                <a:lnTo>
                  <a:pt x="9320067" y="508635"/>
                </a:lnTo>
                <a:lnTo>
                  <a:pt x="9328726" y="509344"/>
                </a:lnTo>
                <a:cubicBezTo>
                  <a:pt x="9337684" y="512467"/>
                  <a:pt x="9344335" y="520424"/>
                  <a:pt x="9348576" y="534668"/>
                </a:cubicBezTo>
                <a:cubicBezTo>
                  <a:pt x="9356002" y="559595"/>
                  <a:pt x="9377712" y="567803"/>
                  <a:pt x="9406124" y="555367"/>
                </a:cubicBezTo>
                <a:lnTo>
                  <a:pt x="9407593" y="553116"/>
                </a:lnTo>
                <a:cubicBezTo>
                  <a:pt x="9483113" y="504768"/>
                  <a:pt x="9573237" y="491085"/>
                  <a:pt x="9661241" y="470280"/>
                </a:cubicBezTo>
                <a:cubicBezTo>
                  <a:pt x="9679242" y="466023"/>
                  <a:pt x="9695916" y="457317"/>
                  <a:pt x="9713151" y="452289"/>
                </a:cubicBezTo>
                <a:lnTo>
                  <a:pt x="9727981" y="450183"/>
                </a:lnTo>
                <a:lnTo>
                  <a:pt x="9821114" y="428165"/>
                </a:lnTo>
                <a:lnTo>
                  <a:pt x="9845191" y="411306"/>
                </a:lnTo>
                <a:cubicBezTo>
                  <a:pt x="9863315" y="402972"/>
                  <a:pt x="9882683" y="397917"/>
                  <a:pt x="9902480" y="396096"/>
                </a:cubicBezTo>
                <a:cubicBezTo>
                  <a:pt x="9923540" y="394928"/>
                  <a:pt x="9946540" y="389491"/>
                  <a:pt x="9967764" y="390666"/>
                </a:cubicBezTo>
                <a:lnTo>
                  <a:pt x="9982855" y="394729"/>
                </a:lnTo>
                <a:lnTo>
                  <a:pt x="10026596" y="364101"/>
                </a:lnTo>
                <a:cubicBezTo>
                  <a:pt x="10044720" y="355767"/>
                  <a:pt x="10064090" y="350712"/>
                  <a:pt x="10083886" y="348891"/>
                </a:cubicBezTo>
                <a:cubicBezTo>
                  <a:pt x="10126006" y="346556"/>
                  <a:pt x="10175886" y="327140"/>
                  <a:pt x="10203795" y="377717"/>
                </a:cubicBezTo>
                <a:cubicBezTo>
                  <a:pt x="10214158" y="398137"/>
                  <a:pt x="10222400" y="411436"/>
                  <a:pt x="10209172" y="431714"/>
                </a:cubicBezTo>
                <a:lnTo>
                  <a:pt x="10202012" y="440276"/>
                </a:lnTo>
                <a:lnTo>
                  <a:pt x="10198862" y="440888"/>
                </a:lnTo>
                <a:cubicBezTo>
                  <a:pt x="10198485" y="440268"/>
                  <a:pt x="10156373" y="455743"/>
                  <a:pt x="10154406" y="457491"/>
                </a:cubicBezTo>
                <a:cubicBezTo>
                  <a:pt x="10143817" y="464998"/>
                  <a:pt x="10127407" y="472902"/>
                  <a:pt x="10117195" y="481030"/>
                </a:cubicBezTo>
                <a:cubicBezTo>
                  <a:pt x="10111293" y="486278"/>
                  <a:pt x="10102293" y="491415"/>
                  <a:pt x="10094131" y="492941"/>
                </a:cubicBezTo>
                <a:cubicBezTo>
                  <a:pt x="10083623" y="495597"/>
                  <a:pt x="10071526" y="500622"/>
                  <a:pt x="10060181" y="506888"/>
                </a:cubicBezTo>
                <a:lnTo>
                  <a:pt x="10041429" y="515923"/>
                </a:lnTo>
                <a:cubicBezTo>
                  <a:pt x="10036741" y="518180"/>
                  <a:pt x="10034396" y="519308"/>
                  <a:pt x="10032429" y="521059"/>
                </a:cubicBezTo>
                <a:cubicBezTo>
                  <a:pt x="10026528" y="526307"/>
                  <a:pt x="10016774" y="530204"/>
                  <a:pt x="10007398" y="534719"/>
                </a:cubicBezTo>
                <a:cubicBezTo>
                  <a:pt x="10005055" y="535850"/>
                  <a:pt x="9999989" y="537487"/>
                  <a:pt x="9998399" y="539856"/>
                </a:cubicBezTo>
                <a:cubicBezTo>
                  <a:pt x="9988564" y="548605"/>
                  <a:pt x="9978727" y="557352"/>
                  <a:pt x="9979023" y="562823"/>
                </a:cubicBezTo>
                <a:cubicBezTo>
                  <a:pt x="9978564" y="567054"/>
                  <a:pt x="9981202" y="571396"/>
                  <a:pt x="9962449" y="580430"/>
                </a:cubicBezTo>
                <a:cubicBezTo>
                  <a:pt x="9955418" y="583817"/>
                  <a:pt x="9949515" y="589065"/>
                  <a:pt x="9950646" y="590926"/>
                </a:cubicBezTo>
                <a:cubicBezTo>
                  <a:pt x="9949432" y="593915"/>
                  <a:pt x="9947842" y="596286"/>
                  <a:pt x="9944287" y="600405"/>
                </a:cubicBezTo>
                <a:lnTo>
                  <a:pt x="9945041" y="601646"/>
                </a:lnTo>
                <a:cubicBezTo>
                  <a:pt x="9958646" y="599101"/>
                  <a:pt x="9969905" y="597687"/>
                  <a:pt x="9983972" y="590912"/>
                </a:cubicBezTo>
                <a:lnTo>
                  <a:pt x="10105865" y="532196"/>
                </a:lnTo>
                <a:cubicBezTo>
                  <a:pt x="10107038" y="531632"/>
                  <a:pt x="10109194" y="530192"/>
                  <a:pt x="10111244" y="529205"/>
                </a:cubicBezTo>
                <a:lnTo>
                  <a:pt x="10115886" y="528927"/>
                </a:lnTo>
                <a:lnTo>
                  <a:pt x="10114935" y="529749"/>
                </a:lnTo>
                <a:lnTo>
                  <a:pt x="10112656" y="531529"/>
                </a:lnTo>
                <a:cubicBezTo>
                  <a:pt x="10110607" y="532517"/>
                  <a:pt x="10108168" y="533492"/>
                  <a:pt x="10106995" y="534056"/>
                </a:cubicBezTo>
                <a:cubicBezTo>
                  <a:pt x="10097619" y="538573"/>
                  <a:pt x="10088242" y="543090"/>
                  <a:pt x="10079999" y="549467"/>
                </a:cubicBezTo>
                <a:cubicBezTo>
                  <a:pt x="10071146" y="557340"/>
                  <a:pt x="10059970" y="565129"/>
                  <a:pt x="10047245" y="572863"/>
                </a:cubicBezTo>
                <a:lnTo>
                  <a:pt x="10019391" y="588139"/>
                </a:lnTo>
                <a:lnTo>
                  <a:pt x="10021379" y="588047"/>
                </a:lnTo>
                <a:cubicBezTo>
                  <a:pt x="10021664" y="588511"/>
                  <a:pt x="10021360" y="589259"/>
                  <a:pt x="10021548" y="589570"/>
                </a:cubicBezTo>
                <a:lnTo>
                  <a:pt x="10035613" y="582794"/>
                </a:lnTo>
                <a:cubicBezTo>
                  <a:pt x="10032515" y="582682"/>
                  <a:pt x="10037204" y="580424"/>
                  <a:pt x="10039547" y="579296"/>
                </a:cubicBezTo>
                <a:cubicBezTo>
                  <a:pt x="10044612" y="577657"/>
                  <a:pt x="10042646" y="579407"/>
                  <a:pt x="10043400" y="580647"/>
                </a:cubicBezTo>
                <a:cubicBezTo>
                  <a:pt x="10055120" y="575001"/>
                  <a:pt x="10068432" y="566986"/>
                  <a:pt x="10081282" y="563202"/>
                </a:cubicBezTo>
                <a:cubicBezTo>
                  <a:pt x="10084004" y="562693"/>
                  <a:pt x="10086347" y="561563"/>
                  <a:pt x="10088316" y="559815"/>
                </a:cubicBezTo>
                <a:cubicBezTo>
                  <a:pt x="10089905" y="557443"/>
                  <a:pt x="10094594" y="555186"/>
                  <a:pt x="10097314" y="554676"/>
                </a:cubicBezTo>
                <a:lnTo>
                  <a:pt x="10105792" y="550213"/>
                </a:lnTo>
                <a:lnTo>
                  <a:pt x="10186889" y="523492"/>
                </a:lnTo>
                <a:lnTo>
                  <a:pt x="10264992" y="500783"/>
                </a:lnTo>
                <a:lnTo>
                  <a:pt x="10256221" y="507002"/>
                </a:lnTo>
                <a:lnTo>
                  <a:pt x="10275867" y="497537"/>
                </a:lnTo>
                <a:lnTo>
                  <a:pt x="10357396" y="471507"/>
                </a:lnTo>
                <a:cubicBezTo>
                  <a:pt x="10366131" y="468489"/>
                  <a:pt x="10376397" y="467015"/>
                  <a:pt x="10386794" y="465986"/>
                </a:cubicBezTo>
                <a:lnTo>
                  <a:pt x="10392575" y="465440"/>
                </a:lnTo>
                <a:lnTo>
                  <a:pt x="10374316" y="474536"/>
                </a:lnTo>
                <a:lnTo>
                  <a:pt x="10446398" y="453578"/>
                </a:lnTo>
                <a:lnTo>
                  <a:pt x="10437627" y="459797"/>
                </a:lnTo>
                <a:lnTo>
                  <a:pt x="10457273" y="450332"/>
                </a:lnTo>
                <a:lnTo>
                  <a:pt x="10538800" y="424302"/>
                </a:lnTo>
                <a:cubicBezTo>
                  <a:pt x="10547536" y="421284"/>
                  <a:pt x="10557802" y="419810"/>
                  <a:pt x="10568200" y="418781"/>
                </a:cubicBezTo>
                <a:lnTo>
                  <a:pt x="10573981" y="418235"/>
                </a:lnTo>
                <a:lnTo>
                  <a:pt x="10529013" y="440636"/>
                </a:lnTo>
                <a:cubicBezTo>
                  <a:pt x="10508670" y="452039"/>
                  <a:pt x="10489541" y="460451"/>
                  <a:pt x="10468065" y="469993"/>
                </a:cubicBezTo>
                <a:lnTo>
                  <a:pt x="10446830" y="479921"/>
                </a:lnTo>
                <a:lnTo>
                  <a:pt x="10450732" y="484589"/>
                </a:lnTo>
                <a:lnTo>
                  <a:pt x="10513652" y="455251"/>
                </a:lnTo>
                <a:cubicBezTo>
                  <a:pt x="10525750" y="450225"/>
                  <a:pt x="10537470" y="444580"/>
                  <a:pt x="10548814" y="438315"/>
                </a:cubicBezTo>
                <a:cubicBezTo>
                  <a:pt x="10560158" y="432048"/>
                  <a:pt x="10573387" y="428884"/>
                  <a:pt x="10583975" y="421377"/>
                </a:cubicBezTo>
                <a:lnTo>
                  <a:pt x="10588664" y="419118"/>
                </a:lnTo>
                <a:lnTo>
                  <a:pt x="10597587" y="416007"/>
                </a:lnTo>
                <a:lnTo>
                  <a:pt x="10598395" y="415931"/>
                </a:lnTo>
                <a:cubicBezTo>
                  <a:pt x="10612926" y="414402"/>
                  <a:pt x="10627458" y="412872"/>
                  <a:pt x="10626228" y="430315"/>
                </a:cubicBezTo>
                <a:cubicBezTo>
                  <a:pt x="10626880" y="439692"/>
                  <a:pt x="10637411" y="439107"/>
                  <a:pt x="10643942" y="439469"/>
                </a:cubicBezTo>
                <a:cubicBezTo>
                  <a:pt x="10684594" y="439387"/>
                  <a:pt x="10695367" y="453995"/>
                  <a:pt x="10683848" y="487209"/>
                </a:cubicBezTo>
                <a:cubicBezTo>
                  <a:pt x="10682379" y="489463"/>
                  <a:pt x="10681971" y="495278"/>
                  <a:pt x="10684500" y="496585"/>
                </a:cubicBezTo>
                <a:cubicBezTo>
                  <a:pt x="10718287" y="538149"/>
                  <a:pt x="10673875" y="554366"/>
                  <a:pt x="10651176" y="578791"/>
                </a:cubicBezTo>
                <a:lnTo>
                  <a:pt x="10634770" y="588389"/>
                </a:lnTo>
                <a:cubicBezTo>
                  <a:pt x="10596067" y="616597"/>
                  <a:pt x="10597370" y="635347"/>
                  <a:pt x="10637855" y="656269"/>
                </a:cubicBezTo>
                <a:lnTo>
                  <a:pt x="10639946" y="657134"/>
                </a:lnTo>
                <a:lnTo>
                  <a:pt x="10631455" y="622554"/>
                </a:lnTo>
                <a:cubicBezTo>
                  <a:pt x="10634774" y="610334"/>
                  <a:pt x="10644756" y="598922"/>
                  <a:pt x="10661372" y="586418"/>
                </a:cubicBezTo>
                <a:cubicBezTo>
                  <a:pt x="10666842" y="583219"/>
                  <a:pt x="10673779" y="577765"/>
                  <a:pt x="10679900" y="583941"/>
                </a:cubicBezTo>
                <a:cubicBezTo>
                  <a:pt x="10686023" y="590119"/>
                  <a:pt x="10679083" y="595572"/>
                  <a:pt x="10673612" y="598769"/>
                </a:cubicBezTo>
                <a:cubicBezTo>
                  <a:pt x="10666672" y="604223"/>
                  <a:pt x="10659733" y="609675"/>
                  <a:pt x="10658911" y="621304"/>
                </a:cubicBezTo>
                <a:cubicBezTo>
                  <a:pt x="10671566" y="627842"/>
                  <a:pt x="10679975" y="620137"/>
                  <a:pt x="10684384" y="613377"/>
                </a:cubicBezTo>
                <a:cubicBezTo>
                  <a:pt x="10700556" y="588589"/>
                  <a:pt x="10726843" y="569033"/>
                  <a:pt x="10748071" y="546862"/>
                </a:cubicBezTo>
                <a:cubicBezTo>
                  <a:pt x="10774770" y="521492"/>
                  <a:pt x="10803182" y="509058"/>
                  <a:pt x="10841543" y="522858"/>
                </a:cubicBezTo>
                <a:cubicBezTo>
                  <a:pt x="10850606" y="524527"/>
                  <a:pt x="10858198" y="528450"/>
                  <a:pt x="10866606" y="520744"/>
                </a:cubicBezTo>
                <a:cubicBezTo>
                  <a:pt x="10877016" y="512566"/>
                  <a:pt x="10888017" y="509965"/>
                  <a:pt x="10899129" y="510436"/>
                </a:cubicBezTo>
                <a:lnTo>
                  <a:pt x="10914326" y="514150"/>
                </a:lnTo>
                <a:lnTo>
                  <a:pt x="10929476" y="499657"/>
                </a:lnTo>
                <a:cubicBezTo>
                  <a:pt x="10956175" y="474287"/>
                  <a:pt x="10984587" y="461853"/>
                  <a:pt x="11022949" y="475653"/>
                </a:cubicBezTo>
                <a:cubicBezTo>
                  <a:pt x="11032012" y="477322"/>
                  <a:pt x="11039603" y="481245"/>
                  <a:pt x="11048012" y="473539"/>
                </a:cubicBezTo>
                <a:cubicBezTo>
                  <a:pt x="11068832" y="457183"/>
                  <a:pt x="11092014" y="463139"/>
                  <a:pt x="11113727" y="471344"/>
                </a:cubicBezTo>
                <a:cubicBezTo>
                  <a:pt x="11126379" y="477883"/>
                  <a:pt x="11133465" y="544819"/>
                  <a:pt x="11122115" y="557029"/>
                </a:cubicBezTo>
                <a:lnTo>
                  <a:pt x="10970742" y="695732"/>
                </a:lnTo>
                <a:cubicBezTo>
                  <a:pt x="10956864" y="706638"/>
                  <a:pt x="10940863" y="710420"/>
                  <a:pt x="10928619" y="698068"/>
                </a:cubicBezTo>
                <a:cubicBezTo>
                  <a:pt x="10913846" y="684407"/>
                  <a:pt x="10930257" y="674810"/>
                  <a:pt x="10940135" y="664851"/>
                </a:cubicBezTo>
                <a:cubicBezTo>
                  <a:pt x="10946016" y="655837"/>
                  <a:pt x="10959488" y="650747"/>
                  <a:pt x="10965775" y="635920"/>
                </a:cubicBezTo>
                <a:cubicBezTo>
                  <a:pt x="10903243" y="648798"/>
                  <a:pt x="10863074" y="679258"/>
                  <a:pt x="10821026" y="717787"/>
                </a:cubicBezTo>
                <a:cubicBezTo>
                  <a:pt x="10852207" y="721850"/>
                  <a:pt x="10865026" y="707384"/>
                  <a:pt x="10882905" y="695534"/>
                </a:cubicBezTo>
                <a:cubicBezTo>
                  <a:pt x="10889848" y="690083"/>
                  <a:pt x="10897845" y="688188"/>
                  <a:pt x="10906498" y="695674"/>
                </a:cubicBezTo>
                <a:cubicBezTo>
                  <a:pt x="10915149" y="703158"/>
                  <a:pt x="10919800" y="711587"/>
                  <a:pt x="10916453" y="721908"/>
                </a:cubicBezTo>
                <a:cubicBezTo>
                  <a:pt x="10911632" y="734484"/>
                  <a:pt x="10904041" y="730560"/>
                  <a:pt x="10896451" y="726638"/>
                </a:cubicBezTo>
                <a:cubicBezTo>
                  <a:pt x="10878328" y="723297"/>
                  <a:pt x="10873919" y="730057"/>
                  <a:pt x="10873100" y="741685"/>
                </a:cubicBezTo>
                <a:cubicBezTo>
                  <a:pt x="10874812" y="754622"/>
                  <a:pt x="10871198" y="764052"/>
                  <a:pt x="10865054" y="772175"/>
                </a:cubicBezTo>
                <a:lnTo>
                  <a:pt x="10859865" y="777233"/>
                </a:lnTo>
                <a:lnTo>
                  <a:pt x="11321343" y="777194"/>
                </a:lnTo>
                <a:lnTo>
                  <a:pt x="11346339" y="786619"/>
                </a:lnTo>
                <a:cubicBezTo>
                  <a:pt x="11369712" y="794452"/>
                  <a:pt x="11393536" y="801235"/>
                  <a:pt x="11418080" y="806331"/>
                </a:cubicBezTo>
                <a:cubicBezTo>
                  <a:pt x="11485972" y="816463"/>
                  <a:pt x="11543896" y="856651"/>
                  <a:pt x="11605664" y="887855"/>
                </a:cubicBezTo>
                <a:cubicBezTo>
                  <a:pt x="11627413" y="897791"/>
                  <a:pt x="11637508" y="901209"/>
                  <a:pt x="11659980" y="895959"/>
                </a:cubicBezTo>
                <a:cubicBezTo>
                  <a:pt x="11684012" y="893810"/>
                  <a:pt x="11725830" y="877107"/>
                  <a:pt x="11718261" y="928555"/>
                </a:cubicBezTo>
                <a:cubicBezTo>
                  <a:pt x="11715982" y="940640"/>
                  <a:pt x="11732685" y="948870"/>
                  <a:pt x="11741578" y="941591"/>
                </a:cubicBezTo>
                <a:cubicBezTo>
                  <a:pt x="11782549" y="906604"/>
                  <a:pt x="11811753" y="939636"/>
                  <a:pt x="11845522" y="948501"/>
                </a:cubicBezTo>
                <a:cubicBezTo>
                  <a:pt x="11870754" y="957046"/>
                  <a:pt x="11892503" y="966983"/>
                  <a:pt x="11914256" y="976922"/>
                </a:cubicBezTo>
                <a:cubicBezTo>
                  <a:pt x="11950790" y="999577"/>
                  <a:pt x="11950069" y="1014766"/>
                  <a:pt x="11913301" y="1033175"/>
                </a:cubicBezTo>
                <a:cubicBezTo>
                  <a:pt x="11904410" y="1040453"/>
                  <a:pt x="11895876" y="1040135"/>
                  <a:pt x="11893595" y="1052220"/>
                </a:cubicBezTo>
                <a:lnTo>
                  <a:pt x="11890734" y="1068115"/>
                </a:lnTo>
                <a:lnTo>
                  <a:pt x="11882465" y="1066762"/>
                </a:lnTo>
                <a:cubicBezTo>
                  <a:pt x="11875956" y="1066086"/>
                  <a:pt x="11868997" y="1065441"/>
                  <a:pt x="11860502" y="1063792"/>
                </a:cubicBezTo>
                <a:lnTo>
                  <a:pt x="11823130" y="1056533"/>
                </a:lnTo>
                <a:lnTo>
                  <a:pt x="11816334" y="1055213"/>
                </a:lnTo>
                <a:cubicBezTo>
                  <a:pt x="11801642" y="1057070"/>
                  <a:pt x="11784876" y="1052870"/>
                  <a:pt x="11768330" y="1047774"/>
                </a:cubicBezTo>
                <a:cubicBezTo>
                  <a:pt x="11755181" y="1043336"/>
                  <a:pt x="11741372" y="1041595"/>
                  <a:pt x="11728442" y="1036257"/>
                </a:cubicBezTo>
                <a:cubicBezTo>
                  <a:pt x="11728442" y="1036257"/>
                  <a:pt x="11725045" y="1035598"/>
                  <a:pt x="11721429" y="1035837"/>
                </a:cubicBezTo>
                <a:cubicBezTo>
                  <a:pt x="11717811" y="1036077"/>
                  <a:pt x="11714411" y="1035417"/>
                  <a:pt x="11711016" y="1034757"/>
                </a:cubicBezTo>
                <a:cubicBezTo>
                  <a:pt x="11677259" y="1027260"/>
                  <a:pt x="11642403" y="1024256"/>
                  <a:pt x="11608870" y="1015861"/>
                </a:cubicBezTo>
                <a:cubicBezTo>
                  <a:pt x="11595280" y="1013221"/>
                  <a:pt x="11587824" y="1014598"/>
                  <a:pt x="11577850" y="1011719"/>
                </a:cubicBezTo>
                <a:lnTo>
                  <a:pt x="11543877" y="1005120"/>
                </a:lnTo>
                <a:cubicBezTo>
                  <a:pt x="11523271" y="1002061"/>
                  <a:pt x="11507167" y="995166"/>
                  <a:pt x="11489740" y="993665"/>
                </a:cubicBezTo>
                <a:lnTo>
                  <a:pt x="11476148" y="991026"/>
                </a:lnTo>
                <a:cubicBezTo>
                  <a:pt x="11472750" y="990364"/>
                  <a:pt x="11469574" y="988805"/>
                  <a:pt x="11465735" y="989944"/>
                </a:cubicBezTo>
                <a:cubicBezTo>
                  <a:pt x="11465514" y="990844"/>
                  <a:pt x="11468470" y="993303"/>
                  <a:pt x="11471868" y="993962"/>
                </a:cubicBezTo>
                <a:cubicBezTo>
                  <a:pt x="11481840" y="996840"/>
                  <a:pt x="11491372" y="1001519"/>
                  <a:pt x="11504961" y="1004157"/>
                </a:cubicBezTo>
                <a:cubicBezTo>
                  <a:pt x="11511757" y="1005477"/>
                  <a:pt x="11511314" y="1007275"/>
                  <a:pt x="11517889" y="1009494"/>
                </a:cubicBezTo>
                <a:cubicBezTo>
                  <a:pt x="11500239" y="1008893"/>
                  <a:pt x="11483252" y="1005593"/>
                  <a:pt x="11466045" y="1003193"/>
                </a:cubicBezTo>
                <a:cubicBezTo>
                  <a:pt x="11452234" y="1001451"/>
                  <a:pt x="11441600" y="1001271"/>
                  <a:pt x="11427791" y="999531"/>
                </a:cubicBezTo>
                <a:cubicBezTo>
                  <a:pt x="11424391" y="998869"/>
                  <a:pt x="11417157" y="999351"/>
                  <a:pt x="11420113" y="1001808"/>
                </a:cubicBezTo>
                <a:cubicBezTo>
                  <a:pt x="11423069" y="1004266"/>
                  <a:pt x="11430085" y="1004688"/>
                  <a:pt x="11433482" y="1005348"/>
                </a:cubicBezTo>
                <a:lnTo>
                  <a:pt x="11501432" y="1018546"/>
                </a:lnTo>
                <a:cubicBezTo>
                  <a:pt x="11542201" y="1026463"/>
                  <a:pt x="11582308" y="1037078"/>
                  <a:pt x="11618359" y="1049732"/>
                </a:cubicBezTo>
                <a:cubicBezTo>
                  <a:pt x="11631506" y="1054170"/>
                  <a:pt x="11648713" y="1056572"/>
                  <a:pt x="11661863" y="1061009"/>
                </a:cubicBezTo>
                <a:cubicBezTo>
                  <a:pt x="11675232" y="1064547"/>
                  <a:pt x="11692440" y="1066948"/>
                  <a:pt x="11709647" y="1069346"/>
                </a:cubicBezTo>
                <a:cubicBezTo>
                  <a:pt x="11723679" y="1070188"/>
                  <a:pt x="11744285" y="1073247"/>
                  <a:pt x="11761272" y="1076547"/>
                </a:cubicBezTo>
                <a:cubicBezTo>
                  <a:pt x="11788230" y="1082726"/>
                  <a:pt x="11815851" y="1086207"/>
                  <a:pt x="11842370" y="1094184"/>
                </a:cubicBezTo>
                <a:cubicBezTo>
                  <a:pt x="11845546" y="1095743"/>
                  <a:pt x="11848943" y="1096403"/>
                  <a:pt x="11852561" y="1096163"/>
                </a:cubicBezTo>
                <a:lnTo>
                  <a:pt x="11875215" y="1100302"/>
                </a:lnTo>
                <a:lnTo>
                  <a:pt x="11874148" y="1101895"/>
                </a:lnTo>
                <a:cubicBezTo>
                  <a:pt x="11861637" y="1113411"/>
                  <a:pt x="11843432" y="1118819"/>
                  <a:pt x="11820541" y="1114923"/>
                </a:cubicBezTo>
                <a:lnTo>
                  <a:pt x="11762315" y="1106412"/>
                </a:lnTo>
                <a:lnTo>
                  <a:pt x="11748078" y="1101305"/>
                </a:lnTo>
                <a:cubicBezTo>
                  <a:pt x="11741506" y="1099087"/>
                  <a:pt x="11737667" y="1100225"/>
                  <a:pt x="11737446" y="1101123"/>
                </a:cubicBezTo>
                <a:lnTo>
                  <a:pt x="11735620" y="1102511"/>
                </a:lnTo>
                <a:lnTo>
                  <a:pt x="11701921" y="1097584"/>
                </a:lnTo>
                <a:cubicBezTo>
                  <a:pt x="11663211" y="1089298"/>
                  <a:pt x="11625748" y="1077254"/>
                  <a:pt x="11590778" y="1057698"/>
                </a:cubicBezTo>
                <a:lnTo>
                  <a:pt x="11582653" y="1053153"/>
                </a:lnTo>
                <a:lnTo>
                  <a:pt x="11583412" y="1062049"/>
                </a:lnTo>
                <a:lnTo>
                  <a:pt x="11586159" y="1072534"/>
                </a:lnTo>
                <a:lnTo>
                  <a:pt x="11567794" y="1067230"/>
                </a:lnTo>
                <a:cubicBezTo>
                  <a:pt x="11557823" y="1064354"/>
                  <a:pt x="11547189" y="1064171"/>
                  <a:pt x="11539731" y="1065550"/>
                </a:cubicBezTo>
                <a:cubicBezTo>
                  <a:pt x="11528216" y="1068964"/>
                  <a:pt x="11507831" y="1065006"/>
                  <a:pt x="11490403" y="1063504"/>
                </a:cubicBezTo>
                <a:cubicBezTo>
                  <a:pt x="11483388" y="1063085"/>
                  <a:pt x="11477033" y="1059965"/>
                  <a:pt x="11467063" y="1057088"/>
                </a:cubicBezTo>
                <a:cubicBezTo>
                  <a:pt x="11456870" y="1055108"/>
                  <a:pt x="11447118" y="1051329"/>
                  <a:pt x="11440765" y="1048211"/>
                </a:cubicBezTo>
                <a:cubicBezTo>
                  <a:pt x="11421263" y="1040656"/>
                  <a:pt x="11417865" y="1039995"/>
                  <a:pt x="11403172" y="1041852"/>
                </a:cubicBezTo>
                <a:cubicBezTo>
                  <a:pt x="11399775" y="1041191"/>
                  <a:pt x="11399333" y="1042991"/>
                  <a:pt x="11395715" y="1043229"/>
                </a:cubicBezTo>
                <a:cubicBezTo>
                  <a:pt x="11376434" y="1034776"/>
                  <a:pt x="11359446" y="1031476"/>
                  <a:pt x="11339062" y="1027517"/>
                </a:cubicBezTo>
                <a:lnTo>
                  <a:pt x="11310261" y="1021924"/>
                </a:lnTo>
                <a:lnTo>
                  <a:pt x="11292757" y="1033176"/>
                </a:lnTo>
                <a:cubicBezTo>
                  <a:pt x="11283866" y="1040454"/>
                  <a:pt x="11275332" y="1040136"/>
                  <a:pt x="11273051" y="1052221"/>
                </a:cubicBezTo>
                <a:lnTo>
                  <a:pt x="11270373" y="1067100"/>
                </a:lnTo>
                <a:lnTo>
                  <a:pt x="11308619" y="1079069"/>
                </a:lnTo>
                <a:cubicBezTo>
                  <a:pt x="11308398" y="1079967"/>
                  <a:pt x="11315193" y="1081287"/>
                  <a:pt x="11314973" y="1082187"/>
                </a:cubicBezTo>
                <a:cubicBezTo>
                  <a:pt x="11314532" y="1083985"/>
                  <a:pt x="11307737" y="1082665"/>
                  <a:pt x="11304340" y="1082004"/>
                </a:cubicBezTo>
                <a:lnTo>
                  <a:pt x="11273761" y="1076066"/>
                </a:lnTo>
                <a:cubicBezTo>
                  <a:pt x="11270364" y="1075407"/>
                  <a:pt x="11266966" y="1074747"/>
                  <a:pt x="11266746" y="1075647"/>
                </a:cubicBezTo>
                <a:lnTo>
                  <a:pt x="11267223" y="1076043"/>
                </a:lnTo>
                <a:lnTo>
                  <a:pt x="11268087" y="1076086"/>
                </a:lnTo>
                <a:lnTo>
                  <a:pt x="11268736" y="1076206"/>
                </a:lnTo>
                <a:lnTo>
                  <a:pt x="11268565" y="1077159"/>
                </a:lnTo>
                <a:lnTo>
                  <a:pt x="11269702" y="1078105"/>
                </a:lnTo>
                <a:cubicBezTo>
                  <a:pt x="11276498" y="1079423"/>
                  <a:pt x="11279453" y="1081883"/>
                  <a:pt x="11289645" y="1083862"/>
                </a:cubicBezTo>
                <a:lnTo>
                  <a:pt x="11320223" y="1089802"/>
                </a:lnTo>
                <a:cubicBezTo>
                  <a:pt x="11326800" y="1092019"/>
                  <a:pt x="11322960" y="1093159"/>
                  <a:pt x="11322740" y="1094057"/>
                </a:cubicBezTo>
                <a:cubicBezTo>
                  <a:pt x="11322519" y="1094956"/>
                  <a:pt x="11322298" y="1095855"/>
                  <a:pt x="11322298" y="1095855"/>
                </a:cubicBezTo>
                <a:cubicBezTo>
                  <a:pt x="11301691" y="1092795"/>
                  <a:pt x="11290396" y="1095312"/>
                  <a:pt x="11270014" y="1091353"/>
                </a:cubicBezTo>
                <a:lnTo>
                  <a:pt x="11261818" y="1089630"/>
                </a:lnTo>
                <a:lnTo>
                  <a:pt x="11259308" y="1093378"/>
                </a:lnTo>
                <a:lnTo>
                  <a:pt x="11302884" y="1102448"/>
                </a:lnTo>
                <a:cubicBezTo>
                  <a:pt x="11346830" y="1111925"/>
                  <a:pt x="11386939" y="1122541"/>
                  <a:pt x="11415531" y="1136572"/>
                </a:cubicBezTo>
                <a:cubicBezTo>
                  <a:pt x="11428458" y="1141911"/>
                  <a:pt x="11442048" y="1144549"/>
                  <a:pt x="11455638" y="1147189"/>
                </a:cubicBezTo>
                <a:cubicBezTo>
                  <a:pt x="11459034" y="1147850"/>
                  <a:pt x="11469448" y="1148929"/>
                  <a:pt x="11469007" y="1150727"/>
                </a:cubicBezTo>
                <a:cubicBezTo>
                  <a:pt x="11468124" y="1154325"/>
                  <a:pt x="11458374" y="1150546"/>
                  <a:pt x="11454976" y="1149886"/>
                </a:cubicBezTo>
                <a:lnTo>
                  <a:pt x="11278309" y="1115574"/>
                </a:lnTo>
                <a:cubicBezTo>
                  <a:pt x="11257922" y="1111612"/>
                  <a:pt x="11243231" y="1113470"/>
                  <a:pt x="11225141" y="1114666"/>
                </a:cubicBezTo>
                <a:cubicBezTo>
                  <a:pt x="11225141" y="1114666"/>
                  <a:pt x="11224919" y="1115567"/>
                  <a:pt x="11224700" y="1116464"/>
                </a:cubicBezTo>
                <a:cubicBezTo>
                  <a:pt x="11230833" y="1120483"/>
                  <a:pt x="11233788" y="1122941"/>
                  <a:pt x="11236526" y="1126298"/>
                </a:cubicBezTo>
                <a:cubicBezTo>
                  <a:pt x="11235863" y="1128996"/>
                  <a:pt x="11245394" y="1133674"/>
                  <a:pt x="11255587" y="1135653"/>
                </a:cubicBezTo>
                <a:cubicBezTo>
                  <a:pt x="11282764" y="1140932"/>
                  <a:pt x="11281222" y="1147227"/>
                  <a:pt x="11283516" y="1152383"/>
                </a:cubicBezTo>
                <a:cubicBezTo>
                  <a:pt x="11285370" y="1159337"/>
                  <a:pt x="11301253" y="1167130"/>
                  <a:pt x="11317138" y="1174928"/>
                </a:cubicBezTo>
                <a:cubicBezTo>
                  <a:pt x="11320096" y="1177386"/>
                  <a:pt x="11327111" y="1177807"/>
                  <a:pt x="11330507" y="1178466"/>
                </a:cubicBezTo>
                <a:cubicBezTo>
                  <a:pt x="11344097" y="1181106"/>
                  <a:pt x="11357908" y="1182847"/>
                  <a:pt x="11367438" y="1187523"/>
                </a:cubicBezTo>
                <a:cubicBezTo>
                  <a:pt x="11370615" y="1189081"/>
                  <a:pt x="11374013" y="1189742"/>
                  <a:pt x="11380808" y="1191062"/>
                </a:cubicBezTo>
                <a:lnTo>
                  <a:pt x="11407987" y="1196341"/>
                </a:lnTo>
                <a:cubicBezTo>
                  <a:pt x="11424755" y="1200540"/>
                  <a:pt x="11441962" y="1202939"/>
                  <a:pt x="11456214" y="1202881"/>
                </a:cubicBezTo>
                <a:cubicBezTo>
                  <a:pt x="11467068" y="1202163"/>
                  <a:pt x="11480437" y="1205703"/>
                  <a:pt x="11489967" y="1210380"/>
                </a:cubicBezTo>
                <a:cubicBezTo>
                  <a:pt x="11506072" y="1217275"/>
                  <a:pt x="11529856" y="1221895"/>
                  <a:pt x="11546181" y="1227893"/>
                </a:cubicBezTo>
                <a:cubicBezTo>
                  <a:pt x="11549356" y="1229450"/>
                  <a:pt x="11608439" y="1235273"/>
                  <a:pt x="11608658" y="1234374"/>
                </a:cubicBezTo>
                <a:cubicBezTo>
                  <a:pt x="11616334" y="1232098"/>
                  <a:pt x="11630145" y="1233837"/>
                  <a:pt x="11640338" y="1235817"/>
                </a:cubicBezTo>
                <a:cubicBezTo>
                  <a:pt x="11650750" y="1236897"/>
                  <a:pt x="11660282" y="1241574"/>
                  <a:pt x="11670034" y="1245352"/>
                </a:cubicBezTo>
                <a:cubicBezTo>
                  <a:pt x="11669813" y="1246252"/>
                  <a:pt x="11669592" y="1247151"/>
                  <a:pt x="11672992" y="1247811"/>
                </a:cubicBezTo>
                <a:cubicBezTo>
                  <a:pt x="11693375" y="1251770"/>
                  <a:pt x="11706081" y="1258006"/>
                  <a:pt x="11722848" y="1262205"/>
                </a:cubicBezTo>
                <a:cubicBezTo>
                  <a:pt x="11732820" y="1265084"/>
                  <a:pt x="11737100" y="1262146"/>
                  <a:pt x="11746851" y="1265924"/>
                </a:cubicBezTo>
                <a:cubicBezTo>
                  <a:pt x="11750250" y="1266584"/>
                  <a:pt x="11778532" y="1267367"/>
                  <a:pt x="11782370" y="1266228"/>
                </a:cubicBezTo>
                <a:lnTo>
                  <a:pt x="11793223" y="1265511"/>
                </a:lnTo>
                <a:cubicBezTo>
                  <a:pt x="11810873" y="1266113"/>
                  <a:pt x="11824464" y="1268751"/>
                  <a:pt x="11837169" y="1274989"/>
                </a:cubicBezTo>
                <a:cubicBezTo>
                  <a:pt x="11840346" y="1276548"/>
                  <a:pt x="11843524" y="1278106"/>
                  <a:pt x="11850099" y="1280325"/>
                </a:cubicBezTo>
                <a:cubicBezTo>
                  <a:pt x="11849876" y="1281225"/>
                  <a:pt x="11853053" y="1282784"/>
                  <a:pt x="11853053" y="1282784"/>
                </a:cubicBezTo>
                <a:lnTo>
                  <a:pt x="11873003" y="1287517"/>
                </a:lnTo>
                <a:lnTo>
                  <a:pt x="11877494" y="1289964"/>
                </a:lnTo>
                <a:lnTo>
                  <a:pt x="11902393" y="1306241"/>
                </a:lnTo>
                <a:lnTo>
                  <a:pt x="11899679" y="1305865"/>
                </a:lnTo>
                <a:cubicBezTo>
                  <a:pt x="11893105" y="1303647"/>
                  <a:pt x="11882692" y="1302565"/>
                  <a:pt x="11872719" y="1299688"/>
                </a:cubicBezTo>
                <a:cubicBezTo>
                  <a:pt x="11865926" y="1298367"/>
                  <a:pt x="11865484" y="1300165"/>
                  <a:pt x="11865264" y="1301064"/>
                </a:cubicBezTo>
                <a:cubicBezTo>
                  <a:pt x="11864822" y="1302862"/>
                  <a:pt x="11867999" y="1304421"/>
                  <a:pt x="11871396" y="1305082"/>
                </a:cubicBezTo>
                <a:cubicBezTo>
                  <a:pt x="11878191" y="1306401"/>
                  <a:pt x="11878412" y="1305502"/>
                  <a:pt x="11881809" y="1306162"/>
                </a:cubicBezTo>
                <a:lnTo>
                  <a:pt x="11916198" y="1315265"/>
                </a:lnTo>
                <a:lnTo>
                  <a:pt x="11921738" y="1318886"/>
                </a:lnTo>
                <a:cubicBezTo>
                  <a:pt x="11921720" y="1319109"/>
                  <a:pt x="11921700" y="1319335"/>
                  <a:pt x="11921680" y="1319558"/>
                </a:cubicBezTo>
                <a:cubicBezTo>
                  <a:pt x="11921033" y="1320376"/>
                  <a:pt x="11920814" y="1321274"/>
                  <a:pt x="11923991" y="1322834"/>
                </a:cubicBezTo>
                <a:lnTo>
                  <a:pt x="11929378" y="1323880"/>
                </a:lnTo>
                <a:lnTo>
                  <a:pt x="11941514" y="1331814"/>
                </a:lnTo>
                <a:cubicBezTo>
                  <a:pt x="11961782" y="1347699"/>
                  <a:pt x="11980492" y="1365883"/>
                  <a:pt x="11996195" y="1387474"/>
                </a:cubicBezTo>
                <a:cubicBezTo>
                  <a:pt x="12003215" y="1400022"/>
                  <a:pt x="12006115" y="1397813"/>
                  <a:pt x="12019788" y="1396359"/>
                </a:cubicBezTo>
                <a:cubicBezTo>
                  <a:pt x="12055415" y="1391615"/>
                  <a:pt x="12048339" y="1410410"/>
                  <a:pt x="12041267" y="1429207"/>
                </a:cubicBezTo>
                <a:cubicBezTo>
                  <a:pt x="12037518" y="1440998"/>
                  <a:pt x="12015563" y="1444283"/>
                  <a:pt x="12024641" y="1464206"/>
                </a:cubicBezTo>
                <a:cubicBezTo>
                  <a:pt x="12033348" y="1457583"/>
                  <a:pt x="12038733" y="1457959"/>
                  <a:pt x="12044541" y="1453544"/>
                </a:cubicBezTo>
                <a:cubicBezTo>
                  <a:pt x="12064439" y="1442880"/>
                  <a:pt x="12085179" y="1422630"/>
                  <a:pt x="12102545" y="1440721"/>
                </a:cubicBezTo>
                <a:cubicBezTo>
                  <a:pt x="12117004" y="1461021"/>
                  <a:pt x="12101223" y="1486440"/>
                  <a:pt x="12075519" y="1501521"/>
                </a:cubicBezTo>
                <a:cubicBezTo>
                  <a:pt x="12058103" y="1514768"/>
                  <a:pt x="12038624" y="1520639"/>
                  <a:pt x="12018781" y="1499965"/>
                </a:cubicBezTo>
                <a:cubicBezTo>
                  <a:pt x="12008861" y="1489625"/>
                  <a:pt x="11990650" y="1481119"/>
                  <a:pt x="11978192" y="1499534"/>
                </a:cubicBezTo>
                <a:cubicBezTo>
                  <a:pt x="11969062" y="1510953"/>
                  <a:pt x="11967794" y="1525331"/>
                  <a:pt x="11983101" y="1536046"/>
                </a:cubicBezTo>
                <a:cubicBezTo>
                  <a:pt x="11993445" y="1541591"/>
                  <a:pt x="12006691" y="1544928"/>
                  <a:pt x="12000042" y="1558931"/>
                </a:cubicBezTo>
                <a:cubicBezTo>
                  <a:pt x="11990912" y="1570346"/>
                  <a:pt x="11977239" y="1571803"/>
                  <a:pt x="11963994" y="1568465"/>
                </a:cubicBezTo>
                <a:cubicBezTo>
                  <a:pt x="11897334" y="1556571"/>
                  <a:pt x="11838057" y="1583771"/>
                  <a:pt x="11765536" y="1607633"/>
                </a:cubicBezTo>
                <a:cubicBezTo>
                  <a:pt x="11839218" y="1632073"/>
                  <a:pt x="11893000" y="1667178"/>
                  <a:pt x="11960082" y="1674279"/>
                </a:cubicBezTo>
                <a:cubicBezTo>
                  <a:pt x="12002729" y="1682082"/>
                  <a:pt x="11992753" y="1703086"/>
                  <a:pt x="11982777" y="1724087"/>
                </a:cubicBezTo>
                <a:cubicBezTo>
                  <a:pt x="11970320" y="1742506"/>
                  <a:pt x="11945464" y="1747999"/>
                  <a:pt x="11923504" y="1751286"/>
                </a:cubicBezTo>
                <a:cubicBezTo>
                  <a:pt x="11877110" y="1755276"/>
                  <a:pt x="11830717" y="1759266"/>
                  <a:pt x="11781416" y="1765461"/>
                </a:cubicBezTo>
                <a:cubicBezTo>
                  <a:pt x="11710165" y="1774946"/>
                  <a:pt x="11640967" y="1791809"/>
                  <a:pt x="11569346" y="1774744"/>
                </a:cubicBezTo>
                <a:cubicBezTo>
                  <a:pt x="11550716" y="1771031"/>
                  <a:pt x="11534141" y="1774694"/>
                  <a:pt x="11522531" y="1783526"/>
                </a:cubicBezTo>
                <a:cubicBezTo>
                  <a:pt x="11464048" y="1832482"/>
                  <a:pt x="11396540" y="1830173"/>
                  <a:pt x="11324073" y="1822695"/>
                </a:cubicBezTo>
                <a:cubicBezTo>
                  <a:pt x="11286494" y="1818861"/>
                  <a:pt x="11248782" y="1816525"/>
                  <a:pt x="11210978" y="1815238"/>
                </a:cubicBezTo>
                <a:lnTo>
                  <a:pt x="11187214" y="1814996"/>
                </a:lnTo>
                <a:lnTo>
                  <a:pt x="11173615" y="1817731"/>
                </a:lnTo>
                <a:lnTo>
                  <a:pt x="11205109" y="1838048"/>
                </a:lnTo>
                <a:cubicBezTo>
                  <a:pt x="11219699" y="1846361"/>
                  <a:pt x="11235282" y="1853408"/>
                  <a:pt x="11253037" y="1857492"/>
                </a:cubicBezTo>
                <a:cubicBezTo>
                  <a:pt x="11280196" y="1861543"/>
                  <a:pt x="11284162" y="1886034"/>
                  <a:pt x="11262535" y="1909573"/>
                </a:cubicBezTo>
                <a:cubicBezTo>
                  <a:pt x="11230095" y="1944880"/>
                  <a:pt x="11210873" y="1989808"/>
                  <a:pt x="11147306" y="1996572"/>
                </a:cubicBezTo>
                <a:cubicBezTo>
                  <a:pt x="11141689" y="1997885"/>
                  <a:pt x="11136754" y="2000554"/>
                  <a:pt x="11132338" y="2004122"/>
                </a:cubicBezTo>
                <a:lnTo>
                  <a:pt x="11124829" y="2012319"/>
                </a:lnTo>
                <a:lnTo>
                  <a:pt x="11128392" y="2012824"/>
                </a:lnTo>
                <a:cubicBezTo>
                  <a:pt x="11148261" y="2015946"/>
                  <a:pt x="11167901" y="2019728"/>
                  <a:pt x="11187050" y="2025287"/>
                </a:cubicBezTo>
                <a:cubicBezTo>
                  <a:pt x="11258246" y="2047143"/>
                  <a:pt x="11330294" y="2059413"/>
                  <a:pt x="11406507" y="2055099"/>
                </a:cubicBezTo>
                <a:cubicBezTo>
                  <a:pt x="11488531" y="2046368"/>
                  <a:pt x="11545215" y="2079263"/>
                  <a:pt x="11601054" y="2121745"/>
                </a:cubicBezTo>
                <a:cubicBezTo>
                  <a:pt x="11610977" y="2132084"/>
                  <a:pt x="11618843" y="2135045"/>
                  <a:pt x="11609286" y="2151254"/>
                </a:cubicBezTo>
                <a:cubicBezTo>
                  <a:pt x="11569015" y="2208715"/>
                  <a:pt x="11571494" y="2211299"/>
                  <a:pt x="11644382" y="2213987"/>
                </a:cubicBezTo>
                <a:cubicBezTo>
                  <a:pt x="11652673" y="2212152"/>
                  <a:pt x="11663437" y="2212906"/>
                  <a:pt x="11671725" y="2211075"/>
                </a:cubicBezTo>
                <a:cubicBezTo>
                  <a:pt x="11687874" y="2212203"/>
                  <a:pt x="11708197" y="2196747"/>
                  <a:pt x="11711889" y="2216293"/>
                </a:cubicBezTo>
                <a:cubicBezTo>
                  <a:pt x="11715584" y="2235840"/>
                  <a:pt x="11696109" y="2241713"/>
                  <a:pt x="11677055" y="2242793"/>
                </a:cubicBezTo>
                <a:cubicBezTo>
                  <a:pt x="11641848" y="2242739"/>
                  <a:pt x="11604164" y="2240105"/>
                  <a:pt x="11566482" y="2237471"/>
                </a:cubicBezTo>
                <a:cubicBezTo>
                  <a:pt x="11550329" y="2236341"/>
                  <a:pt x="11529217" y="2230041"/>
                  <a:pt x="11527104" y="2254006"/>
                </a:cubicBezTo>
                <a:cubicBezTo>
                  <a:pt x="11525415" y="2273177"/>
                  <a:pt x="11527052" y="2285347"/>
                  <a:pt x="11550644" y="2294229"/>
                </a:cubicBezTo>
                <a:cubicBezTo>
                  <a:pt x="11631345" y="2331215"/>
                  <a:pt x="11713733" y="2349032"/>
                  <a:pt x="11799873" y="2355057"/>
                </a:cubicBezTo>
                <a:cubicBezTo>
                  <a:pt x="11824308" y="2354351"/>
                  <a:pt x="11853708" y="2358819"/>
                  <a:pt x="11856977" y="2383160"/>
                </a:cubicBezTo>
                <a:cubicBezTo>
                  <a:pt x="11860251" y="2407498"/>
                  <a:pt x="11831643" y="2424788"/>
                  <a:pt x="11811322" y="2440243"/>
                </a:cubicBezTo>
                <a:cubicBezTo>
                  <a:pt x="11805937" y="2439868"/>
                  <a:pt x="11797651" y="2441697"/>
                  <a:pt x="11792269" y="2441323"/>
                </a:cubicBezTo>
                <a:cubicBezTo>
                  <a:pt x="11775694" y="2444985"/>
                  <a:pt x="11758699" y="2453442"/>
                  <a:pt x="11754526" y="2470029"/>
                </a:cubicBezTo>
                <a:cubicBezTo>
                  <a:pt x="11747245" y="2491216"/>
                  <a:pt x="11733971" y="2503551"/>
                  <a:pt x="11717805" y="2510256"/>
                </a:cubicBezTo>
                <a:lnTo>
                  <a:pt x="11705552" y="2513195"/>
                </a:lnTo>
                <a:lnTo>
                  <a:pt x="11695074" y="2511886"/>
                </a:lnTo>
                <a:cubicBezTo>
                  <a:pt x="11684738" y="2510596"/>
                  <a:pt x="11681251" y="2510442"/>
                  <a:pt x="11684563" y="2511701"/>
                </a:cubicBezTo>
                <a:lnTo>
                  <a:pt x="11684522" y="2511977"/>
                </a:lnTo>
                <a:cubicBezTo>
                  <a:pt x="11674187" y="2510687"/>
                  <a:pt x="11670655" y="2510809"/>
                  <a:pt x="11663766" y="2509949"/>
                </a:cubicBezTo>
                <a:cubicBezTo>
                  <a:pt x="11656878" y="2509087"/>
                  <a:pt x="11656963" y="2508536"/>
                  <a:pt x="11653562" y="2507830"/>
                </a:cubicBezTo>
                <a:cubicBezTo>
                  <a:pt x="11646759" y="2506417"/>
                  <a:pt x="11643445" y="2505158"/>
                  <a:pt x="11633111" y="2503868"/>
                </a:cubicBezTo>
                <a:cubicBezTo>
                  <a:pt x="11626179" y="2503284"/>
                  <a:pt x="11626266" y="2502731"/>
                  <a:pt x="11626310" y="2502454"/>
                </a:cubicBezTo>
                <a:cubicBezTo>
                  <a:pt x="11626353" y="2502178"/>
                  <a:pt x="11626439" y="2501626"/>
                  <a:pt x="11626527" y="2501074"/>
                </a:cubicBezTo>
                <a:cubicBezTo>
                  <a:pt x="11612748" y="2499353"/>
                  <a:pt x="11599056" y="2497081"/>
                  <a:pt x="11588505" y="2497171"/>
                </a:cubicBezTo>
                <a:lnTo>
                  <a:pt x="11574726" y="2495451"/>
                </a:lnTo>
                <a:lnTo>
                  <a:pt x="11533345" y="2490565"/>
                </a:lnTo>
                <a:cubicBezTo>
                  <a:pt x="11526411" y="2489980"/>
                  <a:pt x="11519391" y="2489949"/>
                  <a:pt x="11509145" y="2488106"/>
                </a:cubicBezTo>
                <a:cubicBezTo>
                  <a:pt x="11502343" y="2486695"/>
                  <a:pt x="11492009" y="2485402"/>
                  <a:pt x="11488606" y="2484696"/>
                </a:cubicBezTo>
                <a:cubicBezTo>
                  <a:pt x="11478403" y="2482577"/>
                  <a:pt x="11468112" y="2481011"/>
                  <a:pt x="11457821" y="2479444"/>
                </a:cubicBezTo>
                <a:cubicBezTo>
                  <a:pt x="11454376" y="2479015"/>
                  <a:pt x="11454376" y="2479015"/>
                  <a:pt x="11450976" y="2478308"/>
                </a:cubicBezTo>
                <a:cubicBezTo>
                  <a:pt x="11444173" y="2476896"/>
                  <a:pt x="11440774" y="2476188"/>
                  <a:pt x="11433751" y="2476157"/>
                </a:cubicBezTo>
                <a:cubicBezTo>
                  <a:pt x="11426820" y="2475572"/>
                  <a:pt x="11413171" y="2473023"/>
                  <a:pt x="11416614" y="2473455"/>
                </a:cubicBezTo>
                <a:cubicBezTo>
                  <a:pt x="11416701" y="2472902"/>
                  <a:pt x="11420192" y="2473055"/>
                  <a:pt x="11427080" y="2473916"/>
                </a:cubicBezTo>
                <a:lnTo>
                  <a:pt x="11433970" y="2474777"/>
                </a:lnTo>
                <a:cubicBezTo>
                  <a:pt x="11433970" y="2474777"/>
                  <a:pt x="11437459" y="2474930"/>
                  <a:pt x="11437503" y="2474653"/>
                </a:cubicBezTo>
                <a:cubicBezTo>
                  <a:pt x="11434100" y="2473947"/>
                  <a:pt x="11434100" y="2473947"/>
                  <a:pt x="11430655" y="2473517"/>
                </a:cubicBezTo>
                <a:lnTo>
                  <a:pt x="11403097" y="2470076"/>
                </a:lnTo>
                <a:cubicBezTo>
                  <a:pt x="11396208" y="2469215"/>
                  <a:pt x="11385873" y="2467924"/>
                  <a:pt x="11385743" y="2468755"/>
                </a:cubicBezTo>
                <a:lnTo>
                  <a:pt x="11378852" y="2467895"/>
                </a:lnTo>
                <a:cubicBezTo>
                  <a:pt x="11368475" y="2466879"/>
                  <a:pt x="11365162" y="2465620"/>
                  <a:pt x="11358229" y="2465037"/>
                </a:cubicBezTo>
                <a:lnTo>
                  <a:pt x="11354740" y="2464882"/>
                </a:lnTo>
                <a:cubicBezTo>
                  <a:pt x="11354480" y="2466539"/>
                  <a:pt x="11354480" y="2466539"/>
                  <a:pt x="11337255" y="2464390"/>
                </a:cubicBezTo>
                <a:cubicBezTo>
                  <a:pt x="11326920" y="2463100"/>
                  <a:pt x="11323432" y="2462946"/>
                  <a:pt x="11319900" y="2463067"/>
                </a:cubicBezTo>
                <a:cubicBezTo>
                  <a:pt x="11323345" y="2463497"/>
                  <a:pt x="11323301" y="2463775"/>
                  <a:pt x="11326703" y="2464480"/>
                </a:cubicBezTo>
                <a:cubicBezTo>
                  <a:pt x="11333505" y="2465893"/>
                  <a:pt x="11340352" y="2467031"/>
                  <a:pt x="11343710" y="2468011"/>
                </a:cubicBezTo>
                <a:cubicBezTo>
                  <a:pt x="11343644" y="2468427"/>
                  <a:pt x="11346195" y="2468958"/>
                  <a:pt x="11349612" y="2469558"/>
                </a:cubicBezTo>
                <a:lnTo>
                  <a:pt x="11351640" y="2469921"/>
                </a:lnTo>
                <a:lnTo>
                  <a:pt x="11348950" y="2469999"/>
                </a:lnTo>
                <a:lnTo>
                  <a:pt x="11346756" y="2470928"/>
                </a:lnTo>
                <a:lnTo>
                  <a:pt x="11338608" y="2469733"/>
                </a:lnTo>
                <a:cubicBezTo>
                  <a:pt x="11335588" y="2469391"/>
                  <a:pt x="11332983" y="2469208"/>
                  <a:pt x="11332937" y="2469483"/>
                </a:cubicBezTo>
                <a:cubicBezTo>
                  <a:pt x="11332809" y="2470312"/>
                  <a:pt x="11322561" y="2468470"/>
                  <a:pt x="11319028" y="2468591"/>
                </a:cubicBezTo>
                <a:cubicBezTo>
                  <a:pt x="11315627" y="2467886"/>
                  <a:pt x="11308825" y="2466472"/>
                  <a:pt x="11301980" y="2465336"/>
                </a:cubicBezTo>
                <a:cubicBezTo>
                  <a:pt x="11295222" y="2463648"/>
                  <a:pt x="11284842" y="2462633"/>
                  <a:pt x="11281223" y="2463307"/>
                </a:cubicBezTo>
                <a:cubicBezTo>
                  <a:pt x="11277735" y="2463155"/>
                  <a:pt x="11277735" y="2463155"/>
                  <a:pt x="11274291" y="2462725"/>
                </a:cubicBezTo>
                <a:cubicBezTo>
                  <a:pt x="11267401" y="2461864"/>
                  <a:pt x="11263957" y="2461434"/>
                  <a:pt x="11257110" y="2460298"/>
                </a:cubicBezTo>
                <a:cubicBezTo>
                  <a:pt x="11250265" y="2459160"/>
                  <a:pt x="11240017" y="2457317"/>
                  <a:pt x="11233085" y="2456734"/>
                </a:cubicBezTo>
                <a:cubicBezTo>
                  <a:pt x="11219217" y="2455566"/>
                  <a:pt x="11208928" y="2453998"/>
                  <a:pt x="11198595" y="2452708"/>
                </a:cubicBezTo>
                <a:cubicBezTo>
                  <a:pt x="11191705" y="2451848"/>
                  <a:pt x="11191660" y="2452126"/>
                  <a:pt x="11188128" y="2452246"/>
                </a:cubicBezTo>
                <a:cubicBezTo>
                  <a:pt x="11188084" y="2452525"/>
                  <a:pt x="11184640" y="2452092"/>
                  <a:pt x="11177792" y="2450956"/>
                </a:cubicBezTo>
                <a:cubicBezTo>
                  <a:pt x="11177835" y="2450681"/>
                  <a:pt x="11177880" y="2450404"/>
                  <a:pt x="11177924" y="2450127"/>
                </a:cubicBezTo>
                <a:cubicBezTo>
                  <a:pt x="11178054" y="2449300"/>
                  <a:pt x="11191790" y="2451298"/>
                  <a:pt x="11191965" y="2450191"/>
                </a:cubicBezTo>
                <a:cubicBezTo>
                  <a:pt x="11188608" y="2449208"/>
                  <a:pt x="11195497" y="2450069"/>
                  <a:pt x="11202344" y="2451206"/>
                </a:cubicBezTo>
                <a:cubicBezTo>
                  <a:pt x="11202328" y="2451299"/>
                  <a:pt x="11202315" y="2451390"/>
                  <a:pt x="11202299" y="2451483"/>
                </a:cubicBezTo>
                <a:cubicBezTo>
                  <a:pt x="11205701" y="2452188"/>
                  <a:pt x="11209102" y="2452894"/>
                  <a:pt x="11212547" y="2453325"/>
                </a:cubicBezTo>
                <a:cubicBezTo>
                  <a:pt x="11219479" y="2453910"/>
                  <a:pt x="11216079" y="2453202"/>
                  <a:pt x="11219566" y="2453356"/>
                </a:cubicBezTo>
                <a:cubicBezTo>
                  <a:pt x="11223055" y="2453511"/>
                  <a:pt x="11233433" y="2454525"/>
                  <a:pt x="11226630" y="2453111"/>
                </a:cubicBezTo>
                <a:cubicBezTo>
                  <a:pt x="11223272" y="2452128"/>
                  <a:pt x="11223359" y="2451576"/>
                  <a:pt x="11216513" y="2450440"/>
                </a:cubicBezTo>
                <a:cubicBezTo>
                  <a:pt x="11206182" y="2449149"/>
                  <a:pt x="11199335" y="2448012"/>
                  <a:pt x="11192401" y="2447429"/>
                </a:cubicBezTo>
                <a:cubicBezTo>
                  <a:pt x="11185467" y="2446845"/>
                  <a:pt x="11185467" y="2446845"/>
                  <a:pt x="11178621" y="2445708"/>
                </a:cubicBezTo>
                <a:lnTo>
                  <a:pt x="11165063" y="2444016"/>
                </a:lnTo>
                <a:lnTo>
                  <a:pt x="11148203" y="2450830"/>
                </a:lnTo>
                <a:lnTo>
                  <a:pt x="11140568" y="2461137"/>
                </a:lnTo>
                <a:lnTo>
                  <a:pt x="11142136" y="2460404"/>
                </a:lnTo>
                <a:lnTo>
                  <a:pt x="11155917" y="2462124"/>
                </a:lnTo>
                <a:cubicBezTo>
                  <a:pt x="11162747" y="2463353"/>
                  <a:pt x="11159246" y="2463289"/>
                  <a:pt x="11159189" y="2463656"/>
                </a:cubicBezTo>
                <a:cubicBezTo>
                  <a:pt x="11169462" y="2465314"/>
                  <a:pt x="11176178" y="2467276"/>
                  <a:pt x="11186570" y="2468201"/>
                </a:cubicBezTo>
                <a:cubicBezTo>
                  <a:pt x="11186629" y="2467833"/>
                  <a:pt x="11190073" y="2468262"/>
                  <a:pt x="11193518" y="2468691"/>
                </a:cubicBezTo>
                <a:lnTo>
                  <a:pt x="11207300" y="2470414"/>
                </a:lnTo>
                <a:cubicBezTo>
                  <a:pt x="11207415" y="2469679"/>
                  <a:pt x="11210858" y="2470109"/>
                  <a:pt x="11214303" y="2470540"/>
                </a:cubicBezTo>
                <a:cubicBezTo>
                  <a:pt x="11221134" y="2471767"/>
                  <a:pt x="11217631" y="2471704"/>
                  <a:pt x="11217574" y="2472071"/>
                </a:cubicBezTo>
                <a:lnTo>
                  <a:pt x="11221019" y="2472500"/>
                </a:lnTo>
                <a:cubicBezTo>
                  <a:pt x="11234796" y="2474222"/>
                  <a:pt x="11241978" y="2473246"/>
                  <a:pt x="11252138" y="2475637"/>
                </a:cubicBezTo>
                <a:cubicBezTo>
                  <a:pt x="11265799" y="2478094"/>
                  <a:pt x="11279753" y="2478711"/>
                  <a:pt x="11286469" y="2480675"/>
                </a:cubicBezTo>
                <a:cubicBezTo>
                  <a:pt x="11296804" y="2481964"/>
                  <a:pt x="11310525" y="2484053"/>
                  <a:pt x="11320974" y="2484607"/>
                </a:cubicBezTo>
                <a:lnTo>
                  <a:pt x="11335041" y="2486364"/>
                </a:lnTo>
                <a:lnTo>
                  <a:pt x="11337053" y="2493578"/>
                </a:lnTo>
                <a:cubicBezTo>
                  <a:pt x="11341136" y="2497180"/>
                  <a:pt x="11346929" y="2500597"/>
                  <a:pt x="11350650" y="2504476"/>
                </a:cubicBezTo>
                <a:cubicBezTo>
                  <a:pt x="11375880" y="2525526"/>
                  <a:pt x="11404011" y="2544373"/>
                  <a:pt x="11429238" y="2565427"/>
                </a:cubicBezTo>
                <a:cubicBezTo>
                  <a:pt x="11446602" y="2583518"/>
                  <a:pt x="11475579" y="2592776"/>
                  <a:pt x="11481330" y="2619699"/>
                </a:cubicBezTo>
                <a:cubicBezTo>
                  <a:pt x="11483494" y="2625880"/>
                  <a:pt x="11485038" y="2631410"/>
                  <a:pt x="11485600" y="2636085"/>
                </a:cubicBezTo>
                <a:lnTo>
                  <a:pt x="11484654" y="2642623"/>
                </a:lnTo>
                <a:lnTo>
                  <a:pt x="11487371" y="2643453"/>
                </a:lnTo>
                <a:cubicBezTo>
                  <a:pt x="11535169" y="2658352"/>
                  <a:pt x="11581766" y="2676057"/>
                  <a:pt x="11619498" y="2709410"/>
                </a:cubicBezTo>
                <a:cubicBezTo>
                  <a:pt x="11629234" y="2720421"/>
                  <a:pt x="11644374" y="2725548"/>
                  <a:pt x="11661079" y="2733777"/>
                </a:cubicBezTo>
                <a:cubicBezTo>
                  <a:pt x="11653392" y="2751748"/>
                  <a:pt x="11635967" y="2758708"/>
                  <a:pt x="11629839" y="2779778"/>
                </a:cubicBezTo>
                <a:cubicBezTo>
                  <a:pt x="11626418" y="2797910"/>
                  <a:pt x="11612421" y="2813742"/>
                  <a:pt x="11593558" y="2824072"/>
                </a:cubicBezTo>
                <a:lnTo>
                  <a:pt x="11563995" y="2834445"/>
                </a:lnTo>
                <a:lnTo>
                  <a:pt x="11580002" y="2848418"/>
                </a:lnTo>
                <a:cubicBezTo>
                  <a:pt x="11592826" y="2858506"/>
                  <a:pt x="11606399" y="2867744"/>
                  <a:pt x="11621297" y="2875416"/>
                </a:cubicBezTo>
                <a:cubicBezTo>
                  <a:pt x="11623775" y="2878001"/>
                  <a:pt x="11631219" y="2885756"/>
                  <a:pt x="11630797" y="2890545"/>
                </a:cubicBezTo>
                <a:lnTo>
                  <a:pt x="11628859" y="2892678"/>
                </a:lnTo>
                <a:lnTo>
                  <a:pt x="11604188" y="2888629"/>
                </a:lnTo>
                <a:cubicBezTo>
                  <a:pt x="11592712" y="2886365"/>
                  <a:pt x="11580828" y="2883925"/>
                  <a:pt x="11568818" y="2882167"/>
                </a:cubicBezTo>
                <a:cubicBezTo>
                  <a:pt x="11558358" y="2881568"/>
                  <a:pt x="11548064" y="2880060"/>
                  <a:pt x="11540698" y="2881779"/>
                </a:cubicBezTo>
                <a:cubicBezTo>
                  <a:pt x="11540530" y="2882689"/>
                  <a:pt x="11536930" y="2883094"/>
                  <a:pt x="11540193" y="2884505"/>
                </a:cubicBezTo>
                <a:cubicBezTo>
                  <a:pt x="11546887" y="2886417"/>
                  <a:pt x="11553917" y="2886513"/>
                  <a:pt x="11549986" y="2888736"/>
                </a:cubicBezTo>
                <a:cubicBezTo>
                  <a:pt x="11549646" y="2890552"/>
                  <a:pt x="11542953" y="2888639"/>
                  <a:pt x="11539521" y="2888137"/>
                </a:cubicBezTo>
                <a:lnTo>
                  <a:pt x="11525796" y="2886126"/>
                </a:lnTo>
                <a:lnTo>
                  <a:pt x="11508640" y="2883616"/>
                </a:lnTo>
                <a:cubicBezTo>
                  <a:pt x="11508472" y="2884523"/>
                  <a:pt x="11508303" y="2885430"/>
                  <a:pt x="11508135" y="2886338"/>
                </a:cubicBezTo>
                <a:lnTo>
                  <a:pt x="11521860" y="2888347"/>
                </a:lnTo>
                <a:cubicBezTo>
                  <a:pt x="11532155" y="2889856"/>
                  <a:pt x="11535418" y="2891268"/>
                  <a:pt x="11531481" y="2893489"/>
                </a:cubicBezTo>
                <a:cubicBezTo>
                  <a:pt x="11540145" y="2894291"/>
                  <a:pt x="11547740" y="2896103"/>
                  <a:pt x="11555333" y="2897914"/>
                </a:cubicBezTo>
                <a:lnTo>
                  <a:pt x="11577455" y="2902019"/>
                </a:lnTo>
                <a:lnTo>
                  <a:pt x="11563453" y="2902356"/>
                </a:lnTo>
                <a:lnTo>
                  <a:pt x="11558092" y="2902051"/>
                </a:lnTo>
                <a:lnTo>
                  <a:pt x="11492898" y="2892501"/>
                </a:lnTo>
                <a:cubicBezTo>
                  <a:pt x="11479172" y="2890492"/>
                  <a:pt x="11465615" y="2887575"/>
                  <a:pt x="11454817" y="2888793"/>
                </a:cubicBezTo>
                <a:lnTo>
                  <a:pt x="11447955" y="2887788"/>
                </a:lnTo>
                <a:cubicBezTo>
                  <a:pt x="11431303" y="2882550"/>
                  <a:pt x="11413474" y="2883671"/>
                  <a:pt x="11396485" y="2880250"/>
                </a:cubicBezTo>
                <a:cubicBezTo>
                  <a:pt x="11379497" y="2876829"/>
                  <a:pt x="11362343" y="2874317"/>
                  <a:pt x="11345015" y="2872713"/>
                </a:cubicBezTo>
                <a:cubicBezTo>
                  <a:pt x="11293042" y="2867900"/>
                  <a:pt x="11245340" y="2859049"/>
                  <a:pt x="11193702" y="2852420"/>
                </a:cubicBezTo>
                <a:cubicBezTo>
                  <a:pt x="11193702" y="2852420"/>
                  <a:pt x="11193870" y="2851513"/>
                  <a:pt x="11190439" y="2851011"/>
                </a:cubicBezTo>
                <a:cubicBezTo>
                  <a:pt x="11194206" y="2849696"/>
                  <a:pt x="11197472" y="2851107"/>
                  <a:pt x="11204334" y="2852112"/>
                </a:cubicBezTo>
                <a:cubicBezTo>
                  <a:pt x="11207765" y="2852615"/>
                  <a:pt x="11207932" y="2851707"/>
                  <a:pt x="11207932" y="2851707"/>
                </a:cubicBezTo>
                <a:cubicBezTo>
                  <a:pt x="11208100" y="2850798"/>
                  <a:pt x="11208437" y="2848984"/>
                  <a:pt x="11204837" y="2849388"/>
                </a:cubicBezTo>
                <a:cubicBezTo>
                  <a:pt x="11201405" y="2848885"/>
                  <a:pt x="11198310" y="2846566"/>
                  <a:pt x="11194878" y="2846063"/>
                </a:cubicBezTo>
                <a:cubicBezTo>
                  <a:pt x="11174123" y="2843957"/>
                  <a:pt x="11157470" y="2838721"/>
                  <a:pt x="11136882" y="2835707"/>
                </a:cubicBezTo>
                <a:lnTo>
                  <a:pt x="10986033" y="2813617"/>
                </a:lnTo>
                <a:lnTo>
                  <a:pt x="10973014" y="2824074"/>
                </a:lnTo>
                <a:lnTo>
                  <a:pt x="10967274" y="2826087"/>
                </a:lnTo>
                <a:lnTo>
                  <a:pt x="11006733" y="2834368"/>
                </a:lnTo>
                <a:cubicBezTo>
                  <a:pt x="11020291" y="2837289"/>
                  <a:pt x="11037614" y="2838891"/>
                  <a:pt x="11054938" y="2840496"/>
                </a:cubicBezTo>
                <a:cubicBezTo>
                  <a:pt x="11068999" y="2840688"/>
                  <a:pt x="11089755" y="2842796"/>
                  <a:pt x="11106913" y="2845308"/>
                </a:cubicBezTo>
                <a:cubicBezTo>
                  <a:pt x="11134193" y="2850235"/>
                  <a:pt x="11161980" y="2852440"/>
                  <a:pt x="11188927" y="2859185"/>
                </a:cubicBezTo>
                <a:cubicBezTo>
                  <a:pt x="11192191" y="2860594"/>
                  <a:pt x="11195620" y="2861097"/>
                  <a:pt x="11199222" y="2860691"/>
                </a:cubicBezTo>
                <a:cubicBezTo>
                  <a:pt x="11227176" y="2861986"/>
                  <a:pt x="11254290" y="2867822"/>
                  <a:pt x="11281740" y="2871841"/>
                </a:cubicBezTo>
                <a:cubicBezTo>
                  <a:pt x="11312790" y="2875457"/>
                  <a:pt x="11340409" y="2878568"/>
                  <a:pt x="11370954" y="2884905"/>
                </a:cubicBezTo>
                <a:lnTo>
                  <a:pt x="11398287" y="2889262"/>
                </a:lnTo>
                <a:lnTo>
                  <a:pt x="11367017" y="2888595"/>
                </a:lnTo>
                <a:cubicBezTo>
                  <a:pt x="11343446" y="2889913"/>
                  <a:pt x="11320625" y="2894590"/>
                  <a:pt x="11297860" y="2900797"/>
                </a:cubicBezTo>
                <a:lnTo>
                  <a:pt x="11292713" y="2902364"/>
                </a:lnTo>
                <a:lnTo>
                  <a:pt x="11249081" y="2895976"/>
                </a:lnTo>
                <a:cubicBezTo>
                  <a:pt x="11252176" y="2898294"/>
                  <a:pt x="11258704" y="2901115"/>
                  <a:pt x="11265735" y="2901213"/>
                </a:cubicBezTo>
                <a:lnTo>
                  <a:pt x="11286508" y="2904253"/>
                </a:lnTo>
                <a:lnTo>
                  <a:pt x="11254544" y="2913993"/>
                </a:lnTo>
                <a:lnTo>
                  <a:pt x="11258130" y="2917390"/>
                </a:lnTo>
                <a:lnTo>
                  <a:pt x="11245387" y="2915954"/>
                </a:lnTo>
                <a:cubicBezTo>
                  <a:pt x="11241786" y="2916360"/>
                  <a:pt x="11234924" y="2915355"/>
                  <a:pt x="11228228" y="2913442"/>
                </a:cubicBezTo>
                <a:cubicBezTo>
                  <a:pt x="11225135" y="2911125"/>
                  <a:pt x="11218103" y="2911028"/>
                  <a:pt x="11214672" y="2910524"/>
                </a:cubicBezTo>
                <a:cubicBezTo>
                  <a:pt x="11207809" y="2909519"/>
                  <a:pt x="11204546" y="2908110"/>
                  <a:pt x="11204210" y="2909927"/>
                </a:cubicBezTo>
                <a:cubicBezTo>
                  <a:pt x="11203874" y="2911742"/>
                  <a:pt x="11207306" y="2912243"/>
                  <a:pt x="11214168" y="2913248"/>
                </a:cubicBezTo>
                <a:lnTo>
                  <a:pt x="11241617" y="2917268"/>
                </a:lnTo>
                <a:cubicBezTo>
                  <a:pt x="11255345" y="2919279"/>
                  <a:pt x="11258271" y="2922505"/>
                  <a:pt x="11250905" y="2924225"/>
                </a:cubicBezTo>
                <a:cubicBezTo>
                  <a:pt x="11250905" y="2924225"/>
                  <a:pt x="11250737" y="2925132"/>
                  <a:pt x="11250569" y="2926040"/>
                </a:cubicBezTo>
                <a:cubicBezTo>
                  <a:pt x="11239266" y="2929982"/>
                  <a:pt x="11239266" y="2929982"/>
                  <a:pt x="11211816" y="2925963"/>
                </a:cubicBezTo>
                <a:lnTo>
                  <a:pt x="11208383" y="2925460"/>
                </a:lnTo>
                <a:cubicBezTo>
                  <a:pt x="11197588" y="2926677"/>
                  <a:pt x="11187294" y="2925170"/>
                  <a:pt x="11177504" y="2920938"/>
                </a:cubicBezTo>
                <a:lnTo>
                  <a:pt x="11160346" y="2918426"/>
                </a:lnTo>
                <a:cubicBezTo>
                  <a:pt x="11156915" y="2917922"/>
                  <a:pt x="11149884" y="2917826"/>
                  <a:pt x="11146957" y="2914599"/>
                </a:cubicBezTo>
                <a:cubicBezTo>
                  <a:pt x="11140094" y="2913595"/>
                  <a:pt x="11129632" y="2912995"/>
                  <a:pt x="11122938" y="2911082"/>
                </a:cubicBezTo>
                <a:cubicBezTo>
                  <a:pt x="11109212" y="2909072"/>
                  <a:pt x="11098750" y="2908474"/>
                  <a:pt x="11091721" y="2908376"/>
                </a:cubicBezTo>
                <a:cubicBezTo>
                  <a:pt x="11081091" y="2908685"/>
                  <a:pt x="11070796" y="2907178"/>
                  <a:pt x="11060838" y="2903854"/>
                </a:cubicBezTo>
                <a:cubicBezTo>
                  <a:pt x="11054143" y="2901941"/>
                  <a:pt x="11040585" y="2899023"/>
                  <a:pt x="11030293" y="2897517"/>
                </a:cubicBezTo>
                <a:cubicBezTo>
                  <a:pt x="11026693" y="2897923"/>
                  <a:pt x="11019831" y="2896917"/>
                  <a:pt x="11016734" y="2894598"/>
                </a:cubicBezTo>
                <a:cubicBezTo>
                  <a:pt x="11013473" y="2893187"/>
                  <a:pt x="11010041" y="2892685"/>
                  <a:pt x="11006444" y="2893091"/>
                </a:cubicBezTo>
                <a:cubicBezTo>
                  <a:pt x="10988781" y="2893303"/>
                  <a:pt x="10968530" y="2888471"/>
                  <a:pt x="10951374" y="2885960"/>
                </a:cubicBezTo>
                <a:cubicBezTo>
                  <a:pt x="10951037" y="2887776"/>
                  <a:pt x="10954300" y="2889187"/>
                  <a:pt x="10947270" y="2889091"/>
                </a:cubicBezTo>
                <a:cubicBezTo>
                  <a:pt x="10943838" y="2888587"/>
                  <a:pt x="10936975" y="2887582"/>
                  <a:pt x="10940744" y="2886270"/>
                </a:cubicBezTo>
                <a:lnTo>
                  <a:pt x="10920156" y="2883254"/>
                </a:lnTo>
                <a:lnTo>
                  <a:pt x="10920546" y="2884708"/>
                </a:lnTo>
                <a:lnTo>
                  <a:pt x="10928530" y="2886506"/>
                </a:lnTo>
                <a:cubicBezTo>
                  <a:pt x="10930633" y="2887045"/>
                  <a:pt x="10931408" y="2887626"/>
                  <a:pt x="10929442" y="2888736"/>
                </a:cubicBezTo>
                <a:cubicBezTo>
                  <a:pt x="10929102" y="2890553"/>
                  <a:pt x="10922409" y="2888639"/>
                  <a:pt x="10918977" y="2888138"/>
                </a:cubicBezTo>
                <a:lnTo>
                  <a:pt x="10905252" y="2886127"/>
                </a:lnTo>
                <a:lnTo>
                  <a:pt x="10888096" y="2883616"/>
                </a:lnTo>
                <a:cubicBezTo>
                  <a:pt x="10887928" y="2884524"/>
                  <a:pt x="10887759" y="2885431"/>
                  <a:pt x="10887591" y="2886339"/>
                </a:cubicBezTo>
                <a:lnTo>
                  <a:pt x="10901316" y="2888348"/>
                </a:lnTo>
                <a:cubicBezTo>
                  <a:pt x="10911611" y="2889857"/>
                  <a:pt x="10914874" y="2891268"/>
                  <a:pt x="10910937" y="2893491"/>
                </a:cubicBezTo>
                <a:cubicBezTo>
                  <a:pt x="10919601" y="2894292"/>
                  <a:pt x="10927196" y="2896103"/>
                  <a:pt x="10934789" y="2897916"/>
                </a:cubicBezTo>
                <a:lnTo>
                  <a:pt x="10956911" y="2902019"/>
                </a:lnTo>
                <a:lnTo>
                  <a:pt x="10942909" y="2902357"/>
                </a:lnTo>
                <a:lnTo>
                  <a:pt x="10937548" y="2902052"/>
                </a:lnTo>
                <a:lnTo>
                  <a:pt x="10872354" y="2892503"/>
                </a:lnTo>
                <a:cubicBezTo>
                  <a:pt x="10858628" y="2890493"/>
                  <a:pt x="10845071" y="2887576"/>
                  <a:pt x="10834273" y="2888793"/>
                </a:cubicBezTo>
                <a:lnTo>
                  <a:pt x="10827411" y="2887789"/>
                </a:lnTo>
                <a:cubicBezTo>
                  <a:pt x="10810759" y="2882551"/>
                  <a:pt x="10792930" y="2883672"/>
                  <a:pt x="10775941" y="2880251"/>
                </a:cubicBezTo>
                <a:cubicBezTo>
                  <a:pt x="10758953" y="2876829"/>
                  <a:pt x="10741799" y="2874318"/>
                  <a:pt x="10724471" y="2872713"/>
                </a:cubicBezTo>
                <a:lnTo>
                  <a:pt x="10612971" y="2857761"/>
                </a:lnTo>
                <a:lnTo>
                  <a:pt x="10614673" y="2858108"/>
                </a:lnTo>
                <a:cubicBezTo>
                  <a:pt x="10628397" y="2860118"/>
                  <a:pt x="10641787" y="2863944"/>
                  <a:pt x="10655008" y="2868679"/>
                </a:cubicBezTo>
                <a:cubicBezTo>
                  <a:pt x="10654841" y="2869587"/>
                  <a:pt x="10661702" y="2870591"/>
                  <a:pt x="10661534" y="2871501"/>
                </a:cubicBezTo>
                <a:lnTo>
                  <a:pt x="10659447" y="2871562"/>
                </a:lnTo>
                <a:lnTo>
                  <a:pt x="10661196" y="2871843"/>
                </a:lnTo>
                <a:cubicBezTo>
                  <a:pt x="10692246" y="2875458"/>
                  <a:pt x="10719865" y="2878569"/>
                  <a:pt x="10750410" y="2884906"/>
                </a:cubicBezTo>
                <a:lnTo>
                  <a:pt x="10777743" y="2889263"/>
                </a:lnTo>
                <a:lnTo>
                  <a:pt x="10746473" y="2888596"/>
                </a:lnTo>
                <a:lnTo>
                  <a:pt x="10685898" y="2899283"/>
                </a:lnTo>
                <a:lnTo>
                  <a:pt x="10713532" y="2904765"/>
                </a:lnTo>
                <a:cubicBezTo>
                  <a:pt x="10732926" y="2909470"/>
                  <a:pt x="10750436" y="2914832"/>
                  <a:pt x="10765122" y="2921179"/>
                </a:cubicBezTo>
                <a:cubicBezTo>
                  <a:pt x="10778342" y="2925915"/>
                  <a:pt x="10792066" y="2927924"/>
                  <a:pt x="10805791" y="2929934"/>
                </a:cubicBezTo>
                <a:cubicBezTo>
                  <a:pt x="10809223" y="2930438"/>
                  <a:pt x="10819685" y="2931035"/>
                  <a:pt x="10819350" y="2932853"/>
                </a:cubicBezTo>
                <a:cubicBezTo>
                  <a:pt x="10818677" y="2936485"/>
                  <a:pt x="10808719" y="2933161"/>
                  <a:pt x="10805287" y="2932658"/>
                </a:cubicBezTo>
                <a:lnTo>
                  <a:pt x="10648229" y="2909659"/>
                </a:lnTo>
                <a:lnTo>
                  <a:pt x="10634000" y="2913994"/>
                </a:lnTo>
                <a:lnTo>
                  <a:pt x="10637586" y="2917391"/>
                </a:lnTo>
                <a:lnTo>
                  <a:pt x="10624843" y="2915956"/>
                </a:lnTo>
                <a:cubicBezTo>
                  <a:pt x="10621242" y="2916361"/>
                  <a:pt x="10614380" y="2915356"/>
                  <a:pt x="10607684" y="2913442"/>
                </a:cubicBezTo>
                <a:cubicBezTo>
                  <a:pt x="10604591" y="2911126"/>
                  <a:pt x="10597559" y="2911028"/>
                  <a:pt x="10594128" y="2910525"/>
                </a:cubicBezTo>
                <a:cubicBezTo>
                  <a:pt x="10587265" y="2909520"/>
                  <a:pt x="10584002" y="2908111"/>
                  <a:pt x="10583666" y="2909928"/>
                </a:cubicBezTo>
                <a:cubicBezTo>
                  <a:pt x="10583330" y="2911743"/>
                  <a:pt x="10586762" y="2912244"/>
                  <a:pt x="10593624" y="2913248"/>
                </a:cubicBezTo>
                <a:lnTo>
                  <a:pt x="10621073" y="2917269"/>
                </a:lnTo>
                <a:cubicBezTo>
                  <a:pt x="10634801" y="2919280"/>
                  <a:pt x="10637727" y="2922506"/>
                  <a:pt x="10630361" y="2924225"/>
                </a:cubicBezTo>
                <a:cubicBezTo>
                  <a:pt x="10630361" y="2924225"/>
                  <a:pt x="10630193" y="2925133"/>
                  <a:pt x="10630025" y="2926041"/>
                </a:cubicBezTo>
                <a:cubicBezTo>
                  <a:pt x="10624374" y="2928012"/>
                  <a:pt x="10621548" y="2928998"/>
                  <a:pt x="10616704" y="2928988"/>
                </a:cubicBezTo>
                <a:lnTo>
                  <a:pt x="10605366" y="2927640"/>
                </a:lnTo>
                <a:lnTo>
                  <a:pt x="10629091" y="2934957"/>
                </a:lnTo>
                <a:cubicBezTo>
                  <a:pt x="10632552" y="2937678"/>
                  <a:pt x="10632906" y="2940528"/>
                  <a:pt x="10634201" y="2943051"/>
                </a:cubicBezTo>
                <a:cubicBezTo>
                  <a:pt x="10636457" y="2949909"/>
                  <a:pt x="10652774" y="2956962"/>
                  <a:pt x="10669089" y="2964015"/>
                </a:cubicBezTo>
                <a:cubicBezTo>
                  <a:pt x="10672184" y="2966334"/>
                  <a:pt x="10679215" y="2966431"/>
                  <a:pt x="10682645" y="2966933"/>
                </a:cubicBezTo>
                <a:cubicBezTo>
                  <a:pt x="10696369" y="2968943"/>
                  <a:pt x="10710265" y="2970046"/>
                  <a:pt x="10720055" y="2974277"/>
                </a:cubicBezTo>
                <a:cubicBezTo>
                  <a:pt x="10723316" y="2975688"/>
                  <a:pt x="10726749" y="2976189"/>
                  <a:pt x="10733612" y="2977195"/>
                </a:cubicBezTo>
                <a:lnTo>
                  <a:pt x="10761063" y="2981215"/>
                </a:lnTo>
                <a:cubicBezTo>
                  <a:pt x="10778052" y="2984635"/>
                  <a:pt x="10795375" y="2986239"/>
                  <a:pt x="10809604" y="2985524"/>
                </a:cubicBezTo>
                <a:cubicBezTo>
                  <a:pt x="10820402" y="2984308"/>
                  <a:pt x="10833960" y="2987226"/>
                  <a:pt x="10843750" y="2991456"/>
                </a:cubicBezTo>
                <a:cubicBezTo>
                  <a:pt x="10860235" y="2997602"/>
                  <a:pt x="10884253" y="3001120"/>
                  <a:pt x="10900907" y="3006358"/>
                </a:cubicBezTo>
                <a:cubicBezTo>
                  <a:pt x="10904168" y="3007766"/>
                  <a:pt x="10963510" y="3010860"/>
                  <a:pt x="10963677" y="3009951"/>
                </a:cubicBezTo>
                <a:cubicBezTo>
                  <a:pt x="10971211" y="3007325"/>
                  <a:pt x="10985106" y="3008425"/>
                  <a:pt x="10995399" y="3009932"/>
                </a:cubicBezTo>
                <a:cubicBezTo>
                  <a:pt x="11005860" y="3010532"/>
                  <a:pt x="11015652" y="3014765"/>
                  <a:pt x="11025608" y="3018088"/>
                </a:cubicBezTo>
                <a:cubicBezTo>
                  <a:pt x="11025439" y="3018995"/>
                  <a:pt x="11025272" y="3019905"/>
                  <a:pt x="11028705" y="3020407"/>
                </a:cubicBezTo>
                <a:cubicBezTo>
                  <a:pt x="11049291" y="3023421"/>
                  <a:pt x="11062344" y="3029065"/>
                  <a:pt x="11079332" y="3032486"/>
                </a:cubicBezTo>
                <a:cubicBezTo>
                  <a:pt x="11089460" y="3034900"/>
                  <a:pt x="11093564" y="3031770"/>
                  <a:pt x="11103519" y="3035094"/>
                </a:cubicBezTo>
                <a:cubicBezTo>
                  <a:pt x="11106953" y="3035597"/>
                  <a:pt x="11135243" y="3035075"/>
                  <a:pt x="11139009" y="3033761"/>
                </a:cubicBezTo>
                <a:lnTo>
                  <a:pt x="11149807" y="3032544"/>
                </a:lnTo>
                <a:cubicBezTo>
                  <a:pt x="11167467" y="3032331"/>
                  <a:pt x="11181194" y="3034341"/>
                  <a:pt x="11194246" y="3039985"/>
                </a:cubicBezTo>
                <a:cubicBezTo>
                  <a:pt x="11197510" y="3041394"/>
                  <a:pt x="11200774" y="3042804"/>
                  <a:pt x="11207467" y="3044718"/>
                </a:cubicBezTo>
                <a:cubicBezTo>
                  <a:pt x="11207300" y="3045627"/>
                  <a:pt x="11210563" y="3047038"/>
                  <a:pt x="11210563" y="3047038"/>
                </a:cubicBezTo>
                <a:cubicBezTo>
                  <a:pt x="11227719" y="3049549"/>
                  <a:pt x="11240940" y="3054284"/>
                  <a:pt x="11254836" y="3055385"/>
                </a:cubicBezTo>
                <a:cubicBezTo>
                  <a:pt x="11268727" y="3056486"/>
                  <a:pt x="11282621" y="3057588"/>
                  <a:pt x="11293251" y="3057278"/>
                </a:cubicBezTo>
                <a:cubicBezTo>
                  <a:pt x="11314510" y="3056664"/>
                  <a:pt x="11324804" y="3058170"/>
                  <a:pt x="11341288" y="3064315"/>
                </a:cubicBezTo>
                <a:cubicBezTo>
                  <a:pt x="11347816" y="3067135"/>
                  <a:pt x="11354678" y="3068139"/>
                  <a:pt x="11364971" y="3069649"/>
                </a:cubicBezTo>
                <a:lnTo>
                  <a:pt x="11376492" y="3071336"/>
                </a:lnTo>
                <a:lnTo>
                  <a:pt x="11380914" y="3072812"/>
                </a:lnTo>
                <a:cubicBezTo>
                  <a:pt x="11384010" y="3075130"/>
                  <a:pt x="11390703" y="3077045"/>
                  <a:pt x="11383505" y="3077855"/>
                </a:cubicBezTo>
                <a:cubicBezTo>
                  <a:pt x="11379907" y="3078260"/>
                  <a:pt x="11379571" y="3080076"/>
                  <a:pt x="11376140" y="3079574"/>
                </a:cubicBezTo>
                <a:cubicBezTo>
                  <a:pt x="11369277" y="3078570"/>
                  <a:pt x="11362247" y="3078472"/>
                  <a:pt x="11358984" y="3077062"/>
                </a:cubicBezTo>
                <a:cubicBezTo>
                  <a:pt x="11345593" y="3073235"/>
                  <a:pt x="11332037" y="3070318"/>
                  <a:pt x="11318480" y="3067400"/>
                </a:cubicBezTo>
                <a:cubicBezTo>
                  <a:pt x="11308521" y="3064075"/>
                  <a:pt x="11308353" y="3064985"/>
                  <a:pt x="11300987" y="3066702"/>
                </a:cubicBezTo>
                <a:cubicBezTo>
                  <a:pt x="11300651" y="3068520"/>
                  <a:pt x="11296716" y="3070743"/>
                  <a:pt x="11289686" y="3070644"/>
                </a:cubicBezTo>
                <a:cubicBezTo>
                  <a:pt x="11279391" y="3069139"/>
                  <a:pt x="11272193" y="3069948"/>
                  <a:pt x="11258466" y="3067939"/>
                </a:cubicBezTo>
                <a:cubicBezTo>
                  <a:pt x="11251772" y="3066025"/>
                  <a:pt x="11241310" y="3065428"/>
                  <a:pt x="11231183" y="3063012"/>
                </a:cubicBezTo>
                <a:cubicBezTo>
                  <a:pt x="11224320" y="3062006"/>
                  <a:pt x="11223985" y="3063822"/>
                  <a:pt x="11223817" y="3064732"/>
                </a:cubicBezTo>
                <a:cubicBezTo>
                  <a:pt x="11223481" y="3066546"/>
                  <a:pt x="11226746" y="3067957"/>
                  <a:pt x="11230177" y="3068459"/>
                </a:cubicBezTo>
                <a:cubicBezTo>
                  <a:pt x="11237040" y="3069465"/>
                  <a:pt x="11237206" y="3068557"/>
                  <a:pt x="11240637" y="3069059"/>
                </a:cubicBezTo>
                <a:cubicBezTo>
                  <a:pt x="11258130" y="3069754"/>
                  <a:pt x="11271689" y="3072674"/>
                  <a:pt x="11281310" y="3077813"/>
                </a:cubicBezTo>
                <a:cubicBezTo>
                  <a:pt x="11284405" y="3080132"/>
                  <a:pt x="11277206" y="3080942"/>
                  <a:pt x="11283732" y="3083767"/>
                </a:cubicBezTo>
                <a:lnTo>
                  <a:pt x="11314615" y="3088288"/>
                </a:lnTo>
                <a:cubicBezTo>
                  <a:pt x="11321308" y="3090200"/>
                  <a:pt x="11331940" y="3089891"/>
                  <a:pt x="11341897" y="3093215"/>
                </a:cubicBezTo>
                <a:cubicBezTo>
                  <a:pt x="11351688" y="3097448"/>
                  <a:pt x="11355791" y="3094317"/>
                  <a:pt x="11366084" y="3095824"/>
                </a:cubicBezTo>
                <a:cubicBezTo>
                  <a:pt x="11396796" y="3101254"/>
                  <a:pt x="11424753" y="3102551"/>
                  <a:pt x="11452035" y="3107477"/>
                </a:cubicBezTo>
                <a:lnTo>
                  <a:pt x="11489779" y="3113005"/>
                </a:lnTo>
                <a:cubicBezTo>
                  <a:pt x="11510367" y="3116018"/>
                  <a:pt x="11527524" y="3118532"/>
                  <a:pt x="11548952" y="3117006"/>
                </a:cubicBezTo>
                <a:cubicBezTo>
                  <a:pt x="11552215" y="3118417"/>
                  <a:pt x="11551878" y="3120233"/>
                  <a:pt x="11555308" y="3120736"/>
                </a:cubicBezTo>
                <a:cubicBezTo>
                  <a:pt x="11568195" y="3127286"/>
                  <a:pt x="11571625" y="3127787"/>
                  <a:pt x="11592885" y="3127170"/>
                </a:cubicBezTo>
                <a:lnTo>
                  <a:pt x="11599152" y="3127257"/>
                </a:lnTo>
                <a:lnTo>
                  <a:pt x="11601655" y="3128345"/>
                </a:lnTo>
                <a:cubicBezTo>
                  <a:pt x="11622274" y="3136077"/>
                  <a:pt x="11644262" y="3142790"/>
                  <a:pt x="11668806" y="3147887"/>
                </a:cubicBezTo>
                <a:cubicBezTo>
                  <a:pt x="11702753" y="3152952"/>
                  <a:pt x="11734208" y="3165533"/>
                  <a:pt x="11764897" y="3180747"/>
                </a:cubicBezTo>
                <a:lnTo>
                  <a:pt x="11773540" y="3185342"/>
                </a:lnTo>
                <a:lnTo>
                  <a:pt x="11758572" y="3184079"/>
                </a:lnTo>
                <a:cubicBezTo>
                  <a:pt x="11719819" y="3184002"/>
                  <a:pt x="11678139" y="3180696"/>
                  <a:pt x="11636964" y="3174666"/>
                </a:cubicBezTo>
                <a:lnTo>
                  <a:pt x="11568337" y="3164616"/>
                </a:lnTo>
                <a:cubicBezTo>
                  <a:pt x="11564906" y="3164113"/>
                  <a:pt x="11558214" y="3162201"/>
                  <a:pt x="11554444" y="3163516"/>
                </a:cubicBezTo>
                <a:cubicBezTo>
                  <a:pt x="11550676" y="3164829"/>
                  <a:pt x="11557204" y="3167651"/>
                  <a:pt x="11560634" y="3168153"/>
                </a:cubicBezTo>
                <a:cubicBezTo>
                  <a:pt x="11574193" y="3171072"/>
                  <a:pt x="11584150" y="3174394"/>
                  <a:pt x="11597706" y="3177311"/>
                </a:cubicBezTo>
                <a:cubicBezTo>
                  <a:pt x="11614695" y="3180734"/>
                  <a:pt x="11631854" y="3183247"/>
                  <a:pt x="11648504" y="3188482"/>
                </a:cubicBezTo>
                <a:cubicBezTo>
                  <a:pt x="11641474" y="3188385"/>
                  <a:pt x="11641138" y="3190200"/>
                  <a:pt x="11634275" y="3189195"/>
                </a:cubicBezTo>
                <a:cubicBezTo>
                  <a:pt x="11620550" y="3187186"/>
                  <a:pt x="11609752" y="3188403"/>
                  <a:pt x="11599292" y="3187805"/>
                </a:cubicBezTo>
                <a:cubicBezTo>
                  <a:pt x="11595858" y="3187302"/>
                  <a:pt x="11592091" y="3188616"/>
                  <a:pt x="11591924" y="3189524"/>
                </a:cubicBezTo>
                <a:cubicBezTo>
                  <a:pt x="11595019" y="3191843"/>
                  <a:pt x="11598619" y="3191438"/>
                  <a:pt x="11602050" y="3191939"/>
                </a:cubicBezTo>
                <a:lnTo>
                  <a:pt x="11615776" y="3193949"/>
                </a:lnTo>
                <a:cubicBezTo>
                  <a:pt x="11632595" y="3198278"/>
                  <a:pt x="11650422" y="3197157"/>
                  <a:pt x="11670844" y="3201081"/>
                </a:cubicBezTo>
                <a:lnTo>
                  <a:pt x="11705156" y="3206106"/>
                </a:lnTo>
                <a:cubicBezTo>
                  <a:pt x="11715618" y="3206704"/>
                  <a:pt x="11721976" y="3210434"/>
                  <a:pt x="11735703" y="3212443"/>
                </a:cubicBezTo>
                <a:cubicBezTo>
                  <a:pt x="11770349" y="3215652"/>
                  <a:pt x="11803994" y="3224309"/>
                  <a:pt x="11838475" y="3228427"/>
                </a:cubicBezTo>
                <a:cubicBezTo>
                  <a:pt x="11841905" y="3228929"/>
                  <a:pt x="11845335" y="3229430"/>
                  <a:pt x="11848600" y="3230842"/>
                </a:cubicBezTo>
                <a:cubicBezTo>
                  <a:pt x="11851863" y="3232252"/>
                  <a:pt x="11855294" y="3232755"/>
                  <a:pt x="11855294" y="3232755"/>
                </a:cubicBezTo>
                <a:lnTo>
                  <a:pt x="11867556" y="3233457"/>
                </a:lnTo>
                <a:lnTo>
                  <a:pt x="11883280" y="3239157"/>
                </a:lnTo>
                <a:cubicBezTo>
                  <a:pt x="11891333" y="3240598"/>
                  <a:pt x="11899473" y="3240141"/>
                  <a:pt x="11910709" y="3237514"/>
                </a:cubicBezTo>
                <a:lnTo>
                  <a:pt x="11915686" y="3236767"/>
                </a:lnTo>
                <a:lnTo>
                  <a:pt x="11922721" y="3237381"/>
                </a:lnTo>
                <a:cubicBezTo>
                  <a:pt x="11930849" y="3238689"/>
                  <a:pt x="11938400" y="3240728"/>
                  <a:pt x="11944844" y="3244002"/>
                </a:cubicBezTo>
                <a:lnTo>
                  <a:pt x="11951707" y="3245008"/>
                </a:lnTo>
                <a:lnTo>
                  <a:pt x="11966850" y="3247225"/>
                </a:lnTo>
                <a:lnTo>
                  <a:pt x="11968990" y="3270112"/>
                </a:lnTo>
                <a:cubicBezTo>
                  <a:pt x="11966711" y="3282196"/>
                  <a:pt x="11983413" y="3290426"/>
                  <a:pt x="11992304" y="3283148"/>
                </a:cubicBezTo>
                <a:cubicBezTo>
                  <a:pt x="12033278" y="3248158"/>
                  <a:pt x="12062483" y="3281191"/>
                  <a:pt x="12096250" y="3290057"/>
                </a:cubicBezTo>
                <a:cubicBezTo>
                  <a:pt x="12121482" y="3298603"/>
                  <a:pt x="12143235" y="3308537"/>
                  <a:pt x="12164985" y="3318475"/>
                </a:cubicBezTo>
                <a:cubicBezTo>
                  <a:pt x="12201520" y="3341135"/>
                  <a:pt x="12200798" y="3356320"/>
                  <a:pt x="12164030" y="3374731"/>
                </a:cubicBezTo>
                <a:cubicBezTo>
                  <a:pt x="12155137" y="3382009"/>
                  <a:pt x="12146605" y="3381692"/>
                  <a:pt x="12144323" y="3393777"/>
                </a:cubicBezTo>
                <a:cubicBezTo>
                  <a:pt x="12144088" y="3434845"/>
                  <a:pt x="12117055" y="3464267"/>
                  <a:pt x="12071270" y="3456479"/>
                </a:cubicBezTo>
                <a:cubicBezTo>
                  <a:pt x="11991357" y="3447426"/>
                  <a:pt x="11911447" y="3438367"/>
                  <a:pt x="11841508" y="3399253"/>
                </a:cubicBezTo>
                <a:cubicBezTo>
                  <a:pt x="11823241" y="3387925"/>
                  <a:pt x="11804977" y="3376596"/>
                  <a:pt x="11784426" y="3377353"/>
                </a:cubicBezTo>
                <a:cubicBezTo>
                  <a:pt x="11736540" y="3377855"/>
                  <a:pt x="11689405" y="3371538"/>
                  <a:pt x="11643276" y="3362026"/>
                </a:cubicBezTo>
                <a:lnTo>
                  <a:pt x="11569037" y="3343069"/>
                </a:lnTo>
                <a:lnTo>
                  <a:pt x="11571452" y="3348197"/>
                </a:lnTo>
                <a:cubicBezTo>
                  <a:pt x="11571243" y="3357126"/>
                  <a:pt x="11561870" y="3365527"/>
                  <a:pt x="11543486" y="3374731"/>
                </a:cubicBezTo>
                <a:cubicBezTo>
                  <a:pt x="11534593" y="3382009"/>
                  <a:pt x="11526061" y="3381692"/>
                  <a:pt x="11523779" y="3393778"/>
                </a:cubicBezTo>
                <a:cubicBezTo>
                  <a:pt x="11523720" y="3404045"/>
                  <a:pt x="11521987" y="3413584"/>
                  <a:pt x="11518704" y="3421996"/>
                </a:cubicBezTo>
                <a:lnTo>
                  <a:pt x="11517685" y="3423518"/>
                </a:lnTo>
                <a:lnTo>
                  <a:pt x="11538671" y="3425460"/>
                </a:lnTo>
                <a:cubicBezTo>
                  <a:pt x="11605454" y="3436499"/>
                  <a:pt x="11666225" y="3472991"/>
                  <a:pt x="11735171" y="3478976"/>
                </a:cubicBezTo>
                <a:cubicBezTo>
                  <a:pt x="11740215" y="3480687"/>
                  <a:pt x="11743701" y="3479296"/>
                  <a:pt x="11748749" y="3481002"/>
                </a:cubicBezTo>
                <a:cubicBezTo>
                  <a:pt x="11767015" y="3492333"/>
                  <a:pt x="11803064" y="3489106"/>
                  <a:pt x="11798139" y="3520876"/>
                </a:cubicBezTo>
                <a:lnTo>
                  <a:pt x="11797913" y="3521354"/>
                </a:lnTo>
                <a:lnTo>
                  <a:pt x="11543557" y="3521354"/>
                </a:lnTo>
                <a:lnTo>
                  <a:pt x="11457100" y="3511760"/>
                </a:lnTo>
                <a:lnTo>
                  <a:pt x="11410911" y="3503573"/>
                </a:lnTo>
                <a:lnTo>
                  <a:pt x="11414811" y="3513374"/>
                </a:lnTo>
                <a:lnTo>
                  <a:pt x="11416282" y="3521354"/>
                </a:lnTo>
                <a:lnTo>
                  <a:pt x="11177370" y="3521354"/>
                </a:lnTo>
                <a:lnTo>
                  <a:pt x="11169341" y="3538374"/>
                </a:lnTo>
                <a:cubicBezTo>
                  <a:pt x="11157079" y="3550255"/>
                  <a:pt x="11134459" y="3547417"/>
                  <a:pt x="11116435" y="3549030"/>
                </a:cubicBezTo>
                <a:cubicBezTo>
                  <a:pt x="11081947" y="3555355"/>
                  <a:pt x="11046258" y="3550986"/>
                  <a:pt x="11014412" y="3537630"/>
                </a:cubicBezTo>
                <a:cubicBezTo>
                  <a:pt x="10985301" y="3529700"/>
                  <a:pt x="10955549" y="3525171"/>
                  <a:pt x="10925718" y="3521654"/>
                </a:cubicBezTo>
                <a:lnTo>
                  <a:pt x="10923005" y="3521354"/>
                </a:lnTo>
                <a:lnTo>
                  <a:pt x="10795738" y="3521354"/>
                </a:lnTo>
                <a:lnTo>
                  <a:pt x="10797821" y="3532651"/>
                </a:lnTo>
                <a:cubicBezTo>
                  <a:pt x="10793093" y="3597458"/>
                  <a:pt x="10848033" y="3544473"/>
                  <a:pt x="10864913" y="3562923"/>
                </a:cubicBezTo>
                <a:cubicBezTo>
                  <a:pt x="10875110" y="3568685"/>
                  <a:pt x="10885854" y="3569664"/>
                  <a:pt x="10896047" y="3575423"/>
                </a:cubicBezTo>
                <a:cubicBezTo>
                  <a:pt x="10937379" y="3593684"/>
                  <a:pt x="10976297" y="3609311"/>
                  <a:pt x="11025197" y="3608931"/>
                </a:cubicBezTo>
                <a:cubicBezTo>
                  <a:pt x="11041310" y="3610398"/>
                  <a:pt x="11053920" y="3618796"/>
                  <a:pt x="11070034" y="3620263"/>
                </a:cubicBezTo>
                <a:cubicBezTo>
                  <a:pt x="11136911" y="3628770"/>
                  <a:pt x="11174612" y="3702273"/>
                  <a:pt x="11251469" y="3694775"/>
                </a:cubicBezTo>
                <a:cubicBezTo>
                  <a:pt x="11256840" y="3695263"/>
                  <a:pt x="11264627" y="3698388"/>
                  <a:pt x="11264075" y="3703172"/>
                </a:cubicBezTo>
                <a:cubicBezTo>
                  <a:pt x="11270977" y="3737628"/>
                  <a:pt x="11311542" y="3738904"/>
                  <a:pt x="11336755" y="3755697"/>
                </a:cubicBezTo>
                <a:cubicBezTo>
                  <a:pt x="11349361" y="3764096"/>
                  <a:pt x="11370301" y="3770833"/>
                  <a:pt x="11358461" y="3779421"/>
                </a:cubicBezTo>
                <a:cubicBezTo>
                  <a:pt x="11332363" y="3793957"/>
                  <a:pt x="11341673" y="3831048"/>
                  <a:pt x="11305931" y="3835044"/>
                </a:cubicBezTo>
                <a:cubicBezTo>
                  <a:pt x="11298148" y="3831918"/>
                  <a:pt x="11290366" y="3828792"/>
                  <a:pt x="11293874" y="3821863"/>
                </a:cubicBezTo>
                <a:cubicBezTo>
                  <a:pt x="11317345" y="3782925"/>
                  <a:pt x="11278641" y="3789067"/>
                  <a:pt x="11257153" y="3787108"/>
                </a:cubicBezTo>
                <a:cubicBezTo>
                  <a:pt x="11235664" y="3785153"/>
                  <a:pt x="11228429" y="3777246"/>
                  <a:pt x="11222293" y="3759770"/>
                </a:cubicBezTo>
                <a:cubicBezTo>
                  <a:pt x="11211334" y="3737032"/>
                  <a:pt x="11150379" y="3724229"/>
                  <a:pt x="11134478" y="3744528"/>
                </a:cubicBezTo>
                <a:cubicBezTo>
                  <a:pt x="11125047" y="3755748"/>
                  <a:pt x="11109145" y="3776047"/>
                  <a:pt x="11143788" y="3781618"/>
                </a:cubicBezTo>
                <a:cubicBezTo>
                  <a:pt x="11165277" y="3783573"/>
                  <a:pt x="11169003" y="3798412"/>
                  <a:pt x="11178100" y="3813736"/>
                </a:cubicBezTo>
                <a:cubicBezTo>
                  <a:pt x="11201116" y="3849660"/>
                  <a:pt x="11247818" y="3868411"/>
                  <a:pt x="11282678" y="3895748"/>
                </a:cubicBezTo>
                <a:cubicBezTo>
                  <a:pt x="11300108" y="3909414"/>
                  <a:pt x="11321930" y="3884825"/>
                  <a:pt x="11343967" y="3881998"/>
                </a:cubicBezTo>
                <a:cubicBezTo>
                  <a:pt x="11410628" y="3868740"/>
                  <a:pt x="11432881" y="3887680"/>
                  <a:pt x="11417412" y="3951508"/>
                </a:cubicBezTo>
                <a:cubicBezTo>
                  <a:pt x="11417412" y="3951508"/>
                  <a:pt x="11419272" y="3958927"/>
                  <a:pt x="11416311" y="3961073"/>
                </a:cubicBezTo>
                <a:cubicBezTo>
                  <a:pt x="11437800" y="3963031"/>
                  <a:pt x="11439449" y="3948682"/>
                  <a:pt x="11440545" y="3939118"/>
                </a:cubicBezTo>
                <a:cubicBezTo>
                  <a:pt x="11445154" y="3922625"/>
                  <a:pt x="11458859" y="3921457"/>
                  <a:pt x="11474426" y="3927704"/>
                </a:cubicBezTo>
                <a:cubicBezTo>
                  <a:pt x="11492405" y="3936592"/>
                  <a:pt x="11515206" y="3950749"/>
                  <a:pt x="11499856" y="3966266"/>
                </a:cubicBezTo>
                <a:cubicBezTo>
                  <a:pt x="11472111" y="3995149"/>
                  <a:pt x="11488992" y="4013601"/>
                  <a:pt x="11511793" y="4027757"/>
                </a:cubicBezTo>
                <a:cubicBezTo>
                  <a:pt x="11537558" y="4039769"/>
                  <a:pt x="11536672" y="4071099"/>
                  <a:pt x="11560572" y="4075693"/>
                </a:cubicBezTo>
                <a:cubicBezTo>
                  <a:pt x="11637643" y="4089959"/>
                  <a:pt x="11709559" y="4125504"/>
                  <a:pt x="11789593" y="4137624"/>
                </a:cubicBezTo>
                <a:cubicBezTo>
                  <a:pt x="11824787" y="4138411"/>
                  <a:pt x="11858881" y="4148766"/>
                  <a:pt x="11886508" y="4168195"/>
                </a:cubicBezTo>
                <a:cubicBezTo>
                  <a:pt x="11906896" y="4179716"/>
                  <a:pt x="11938578" y="4187433"/>
                  <a:pt x="11926952" y="4217787"/>
                </a:cubicBezTo>
                <a:cubicBezTo>
                  <a:pt x="11921139" y="4232964"/>
                  <a:pt x="11910586" y="4236230"/>
                  <a:pt x="11898732" y="4236056"/>
                </a:cubicBezTo>
                <a:lnTo>
                  <a:pt x="11889054" y="4235115"/>
                </a:lnTo>
                <a:lnTo>
                  <a:pt x="11870080" y="4231479"/>
                </a:lnTo>
                <a:lnTo>
                  <a:pt x="11795753" y="4215354"/>
                </a:lnTo>
                <a:cubicBezTo>
                  <a:pt x="11792374" y="4214621"/>
                  <a:pt x="11785617" y="4213156"/>
                  <a:pt x="11781995" y="4213316"/>
                </a:cubicBezTo>
                <a:cubicBezTo>
                  <a:pt x="11778617" y="4212583"/>
                  <a:pt x="11771615" y="4212012"/>
                  <a:pt x="11771124" y="4213798"/>
                </a:cubicBezTo>
                <a:lnTo>
                  <a:pt x="11773401" y="4215149"/>
                </a:lnTo>
                <a:lnTo>
                  <a:pt x="11714121" y="4209882"/>
                </a:lnTo>
                <a:lnTo>
                  <a:pt x="11678530" y="4204319"/>
                </a:lnTo>
                <a:lnTo>
                  <a:pt x="11653627" y="4196834"/>
                </a:lnTo>
                <a:lnTo>
                  <a:pt x="11624782" y="4189664"/>
                </a:lnTo>
                <a:lnTo>
                  <a:pt x="11584783" y="4172129"/>
                </a:lnTo>
                <a:lnTo>
                  <a:pt x="11555820" y="4175037"/>
                </a:lnTo>
                <a:lnTo>
                  <a:pt x="11511911" y="4167036"/>
                </a:lnTo>
                <a:cubicBezTo>
                  <a:pt x="11497906" y="4165891"/>
                  <a:pt x="11494282" y="4166052"/>
                  <a:pt x="11503439" y="4171828"/>
                </a:cubicBezTo>
                <a:cubicBezTo>
                  <a:pt x="11506572" y="4173454"/>
                  <a:pt x="11509949" y="4174188"/>
                  <a:pt x="11506326" y="4174349"/>
                </a:cubicBezTo>
                <a:cubicBezTo>
                  <a:pt x="11489188" y="4171578"/>
                  <a:pt x="11469652" y="4164499"/>
                  <a:pt x="11454916" y="4166038"/>
                </a:cubicBezTo>
                <a:lnTo>
                  <a:pt x="11478413" y="4174160"/>
                </a:lnTo>
                <a:lnTo>
                  <a:pt x="11401034" y="4165061"/>
                </a:lnTo>
                <a:cubicBezTo>
                  <a:pt x="11395661" y="4164573"/>
                  <a:pt x="11389741" y="4168865"/>
                  <a:pt x="11386229" y="4175794"/>
                </a:cubicBezTo>
                <a:lnTo>
                  <a:pt x="11390035" y="4185110"/>
                </a:lnTo>
                <a:lnTo>
                  <a:pt x="11371524" y="4182995"/>
                </a:lnTo>
                <a:cubicBezTo>
                  <a:pt x="11368145" y="4182264"/>
                  <a:pt x="11357765" y="4180958"/>
                  <a:pt x="11354631" y="4179330"/>
                </a:cubicBezTo>
                <a:cubicBezTo>
                  <a:pt x="11345231" y="4174449"/>
                  <a:pt x="11334606" y="4174040"/>
                  <a:pt x="11328091" y="4171680"/>
                </a:cubicBezTo>
                <a:cubicBezTo>
                  <a:pt x="11317958" y="4169480"/>
                  <a:pt x="11310957" y="4168909"/>
                  <a:pt x="11310467" y="4170698"/>
                </a:cubicBezTo>
                <a:cubicBezTo>
                  <a:pt x="11309976" y="4172485"/>
                  <a:pt x="11312864" y="4175005"/>
                  <a:pt x="11319621" y="4176472"/>
                </a:cubicBezTo>
                <a:cubicBezTo>
                  <a:pt x="11332891" y="4180299"/>
                  <a:pt x="11342780" y="4183392"/>
                  <a:pt x="11356295" y="4186324"/>
                </a:cubicBezTo>
                <a:lnTo>
                  <a:pt x="11417108" y="4199517"/>
                </a:lnTo>
                <a:cubicBezTo>
                  <a:pt x="11406483" y="4199106"/>
                  <a:pt x="11396591" y="4196014"/>
                  <a:pt x="11389346" y="4196337"/>
                </a:cubicBezTo>
                <a:cubicBezTo>
                  <a:pt x="11389100" y="4197232"/>
                  <a:pt x="11382342" y="4195765"/>
                  <a:pt x="11382097" y="4196659"/>
                </a:cubicBezTo>
                <a:cubicBezTo>
                  <a:pt x="11384984" y="4199180"/>
                  <a:pt x="11388365" y="4199912"/>
                  <a:pt x="11391743" y="4200646"/>
                </a:cubicBezTo>
                <a:cubicBezTo>
                  <a:pt x="11405257" y="4203579"/>
                  <a:pt x="11419015" y="4205616"/>
                  <a:pt x="11432774" y="4207653"/>
                </a:cubicBezTo>
                <a:lnTo>
                  <a:pt x="11453674" y="4212188"/>
                </a:lnTo>
                <a:lnTo>
                  <a:pt x="11457890" y="4218448"/>
                </a:lnTo>
                <a:lnTo>
                  <a:pt x="11420923" y="4211712"/>
                </a:lnTo>
                <a:lnTo>
                  <a:pt x="11410788" y="4209515"/>
                </a:lnTo>
                <a:cubicBezTo>
                  <a:pt x="11410054" y="4212197"/>
                  <a:pt x="11415830" y="4217240"/>
                  <a:pt x="11398693" y="4214469"/>
                </a:cubicBezTo>
                <a:cubicBezTo>
                  <a:pt x="11398693" y="4214469"/>
                  <a:pt x="11398448" y="4215363"/>
                  <a:pt x="11398204" y="4216259"/>
                </a:cubicBezTo>
                <a:cubicBezTo>
                  <a:pt x="11401339" y="4217885"/>
                  <a:pt x="11404959" y="4217722"/>
                  <a:pt x="11408093" y="4219351"/>
                </a:cubicBezTo>
                <a:cubicBezTo>
                  <a:pt x="11418230" y="4221550"/>
                  <a:pt x="11431989" y="4223586"/>
                  <a:pt x="11441879" y="4226680"/>
                </a:cubicBezTo>
                <a:cubicBezTo>
                  <a:pt x="11441879" y="4226680"/>
                  <a:pt x="11445011" y="4228309"/>
                  <a:pt x="11444768" y="4229201"/>
                </a:cubicBezTo>
                <a:cubicBezTo>
                  <a:pt x="11441389" y="4228469"/>
                  <a:pt x="11441143" y="4229364"/>
                  <a:pt x="11441143" y="4229364"/>
                </a:cubicBezTo>
                <a:lnTo>
                  <a:pt x="11407359" y="4222034"/>
                </a:lnTo>
                <a:lnTo>
                  <a:pt x="11373575" y="4214703"/>
                </a:lnTo>
                <a:lnTo>
                  <a:pt x="11356681" y="4211038"/>
                </a:lnTo>
                <a:cubicBezTo>
                  <a:pt x="11346057" y="4210627"/>
                  <a:pt x="11338809" y="4210950"/>
                  <a:pt x="11328428" y="4209645"/>
                </a:cubicBezTo>
                <a:cubicBezTo>
                  <a:pt x="11314670" y="4207608"/>
                  <a:pt x="11300667" y="4206464"/>
                  <a:pt x="11286906" y="4204426"/>
                </a:cubicBezTo>
                <a:cubicBezTo>
                  <a:pt x="11276773" y="4202227"/>
                  <a:pt x="11276527" y="4203122"/>
                  <a:pt x="11276037" y="4204909"/>
                </a:cubicBezTo>
                <a:cubicBezTo>
                  <a:pt x="11275547" y="4206698"/>
                  <a:pt x="11278925" y="4207432"/>
                  <a:pt x="11285683" y="4208896"/>
                </a:cubicBezTo>
                <a:cubicBezTo>
                  <a:pt x="11295573" y="4211992"/>
                  <a:pt x="11295573" y="4211992"/>
                  <a:pt x="11288324" y="4212313"/>
                </a:cubicBezTo>
                <a:cubicBezTo>
                  <a:pt x="11284458" y="4213368"/>
                  <a:pt x="11274078" y="4212064"/>
                  <a:pt x="11290724" y="4216622"/>
                </a:cubicBezTo>
                <a:cubicBezTo>
                  <a:pt x="11294103" y="4217355"/>
                  <a:pt x="11290235" y="4218412"/>
                  <a:pt x="11289989" y="4219306"/>
                </a:cubicBezTo>
                <a:lnTo>
                  <a:pt x="11286610" y="4218571"/>
                </a:lnTo>
                <a:cubicBezTo>
                  <a:pt x="11275496" y="4219951"/>
                  <a:pt x="11275496" y="4219951"/>
                  <a:pt x="11284894" y="4224831"/>
                </a:cubicBezTo>
                <a:cubicBezTo>
                  <a:pt x="11291162" y="4228085"/>
                  <a:pt x="11304432" y="4231912"/>
                  <a:pt x="11310208" y="4236954"/>
                </a:cubicBezTo>
                <a:cubicBezTo>
                  <a:pt x="11299828" y="4235650"/>
                  <a:pt x="11283181" y="4231091"/>
                  <a:pt x="11275689" y="4232307"/>
                </a:cubicBezTo>
                <a:cubicBezTo>
                  <a:pt x="11275689" y="4232307"/>
                  <a:pt x="11275444" y="4233202"/>
                  <a:pt x="11278821" y="4233935"/>
                </a:cubicBezTo>
                <a:lnTo>
                  <a:pt x="11413962" y="4263254"/>
                </a:lnTo>
                <a:cubicBezTo>
                  <a:pt x="11417095" y="4264881"/>
                  <a:pt x="11410338" y="4263415"/>
                  <a:pt x="11417095" y="4264881"/>
                </a:cubicBezTo>
                <a:cubicBezTo>
                  <a:pt x="11410338" y="4263415"/>
                  <a:pt x="11403581" y="4261948"/>
                  <a:pt x="11399958" y="4262109"/>
                </a:cubicBezTo>
                <a:cubicBezTo>
                  <a:pt x="11389822" y="4259911"/>
                  <a:pt x="11376065" y="4257874"/>
                  <a:pt x="11371706" y="4260718"/>
                </a:cubicBezTo>
                <a:cubicBezTo>
                  <a:pt x="11370725" y="4264293"/>
                  <a:pt x="11367591" y="4262667"/>
                  <a:pt x="11357455" y="4260469"/>
                </a:cubicBezTo>
                <a:cubicBezTo>
                  <a:pt x="11343942" y="4257537"/>
                  <a:pt x="11330672" y="4253708"/>
                  <a:pt x="11319803" y="4254193"/>
                </a:cubicBezTo>
                <a:cubicBezTo>
                  <a:pt x="11316425" y="4253461"/>
                  <a:pt x="11312802" y="4253622"/>
                  <a:pt x="11312557" y="4254516"/>
                </a:cubicBezTo>
                <a:cubicBezTo>
                  <a:pt x="11312065" y="4256304"/>
                  <a:pt x="11315690" y="4256142"/>
                  <a:pt x="11319068" y="4256876"/>
                </a:cubicBezTo>
                <a:lnTo>
                  <a:pt x="11400150" y="4274467"/>
                </a:lnTo>
                <a:cubicBezTo>
                  <a:pt x="11403529" y="4275201"/>
                  <a:pt x="11410287" y="4276666"/>
                  <a:pt x="11410043" y="4277559"/>
                </a:cubicBezTo>
                <a:cubicBezTo>
                  <a:pt x="11413175" y="4279189"/>
                  <a:pt x="11412684" y="4280975"/>
                  <a:pt x="11415818" y="4282604"/>
                </a:cubicBezTo>
                <a:cubicBezTo>
                  <a:pt x="11412196" y="4282765"/>
                  <a:pt x="11408571" y="4282926"/>
                  <a:pt x="11398436" y="4280727"/>
                </a:cubicBezTo>
                <a:cubicBezTo>
                  <a:pt x="11384922" y="4277795"/>
                  <a:pt x="11374052" y="4278278"/>
                  <a:pt x="11360783" y="4274453"/>
                </a:cubicBezTo>
                <a:cubicBezTo>
                  <a:pt x="11349667" y="4275830"/>
                  <a:pt x="11333755" y="4268588"/>
                  <a:pt x="11322640" y="4269966"/>
                </a:cubicBezTo>
                <a:lnTo>
                  <a:pt x="11282099" y="4261170"/>
                </a:lnTo>
                <a:cubicBezTo>
                  <a:pt x="11271964" y="4258971"/>
                  <a:pt x="11261829" y="4256773"/>
                  <a:pt x="11251937" y="4253680"/>
                </a:cubicBezTo>
                <a:cubicBezTo>
                  <a:pt x="11245180" y="4252213"/>
                  <a:pt x="11241312" y="4253268"/>
                  <a:pt x="11237688" y="4253430"/>
                </a:cubicBezTo>
                <a:cubicBezTo>
                  <a:pt x="11237444" y="4254325"/>
                  <a:pt x="11237197" y="4255218"/>
                  <a:pt x="11240332" y="4256846"/>
                </a:cubicBezTo>
                <a:lnTo>
                  <a:pt x="11257223" y="4260510"/>
                </a:lnTo>
                <a:cubicBezTo>
                  <a:pt x="11270738" y="4263443"/>
                  <a:pt x="11287384" y="4268001"/>
                  <a:pt x="11301387" y="4269145"/>
                </a:cubicBezTo>
                <a:cubicBezTo>
                  <a:pt x="11318771" y="4271022"/>
                  <a:pt x="11331304" y="4277530"/>
                  <a:pt x="11345065" y="4279568"/>
                </a:cubicBezTo>
                <a:cubicBezTo>
                  <a:pt x="11348687" y="4279407"/>
                  <a:pt x="11355444" y="4280873"/>
                  <a:pt x="11358333" y="4283394"/>
                </a:cubicBezTo>
                <a:cubicBezTo>
                  <a:pt x="11331061" y="4278424"/>
                  <a:pt x="11300164" y="4273616"/>
                  <a:pt x="11270003" y="4266127"/>
                </a:cubicBezTo>
                <a:cubicBezTo>
                  <a:pt x="11266625" y="4265391"/>
                  <a:pt x="11259623" y="4264820"/>
                  <a:pt x="11256489" y="4263193"/>
                </a:cubicBezTo>
                <a:cubicBezTo>
                  <a:pt x="11249977" y="4260831"/>
                  <a:pt x="11245618" y="4263676"/>
                  <a:pt x="11239107" y="4261317"/>
                </a:cubicBezTo>
                <a:cubicBezTo>
                  <a:pt x="11235728" y="4260583"/>
                  <a:pt x="11235238" y="4262371"/>
                  <a:pt x="11234991" y="4263266"/>
                </a:cubicBezTo>
                <a:cubicBezTo>
                  <a:pt x="11234502" y="4265054"/>
                  <a:pt x="11237880" y="4265787"/>
                  <a:pt x="11241259" y="4266521"/>
                </a:cubicBezTo>
                <a:lnTo>
                  <a:pt x="11291937" y="4277516"/>
                </a:lnTo>
                <a:cubicBezTo>
                  <a:pt x="11274798" y="4274745"/>
                  <a:pt x="11257173" y="4273763"/>
                  <a:pt x="11236901" y="4269364"/>
                </a:cubicBezTo>
                <a:cubicBezTo>
                  <a:pt x="11233768" y="4267736"/>
                  <a:pt x="11227011" y="4266271"/>
                  <a:pt x="11226276" y="4268955"/>
                </a:cubicBezTo>
                <a:cubicBezTo>
                  <a:pt x="11225786" y="4270742"/>
                  <a:pt x="11232787" y="4271313"/>
                  <a:pt x="11239545" y="4272780"/>
                </a:cubicBezTo>
                <a:lnTo>
                  <a:pt x="11324007" y="4291105"/>
                </a:lnTo>
                <a:cubicBezTo>
                  <a:pt x="11327385" y="4291837"/>
                  <a:pt x="11334386" y="4292409"/>
                  <a:pt x="11337030" y="4295824"/>
                </a:cubicBezTo>
                <a:lnTo>
                  <a:pt x="11313382" y="4290693"/>
                </a:lnTo>
                <a:cubicBezTo>
                  <a:pt x="11302512" y="4291178"/>
                  <a:pt x="11292865" y="4287191"/>
                  <a:pt x="11282240" y="4286779"/>
                </a:cubicBezTo>
                <a:cubicBezTo>
                  <a:pt x="11275240" y="4286207"/>
                  <a:pt x="11261968" y="4282381"/>
                  <a:pt x="11251833" y="4280182"/>
                </a:cubicBezTo>
                <a:cubicBezTo>
                  <a:pt x="11245076" y="4278716"/>
                  <a:pt x="11241455" y="4278878"/>
                  <a:pt x="11240964" y="4280666"/>
                </a:cubicBezTo>
                <a:cubicBezTo>
                  <a:pt x="11240719" y="4281560"/>
                  <a:pt x="11243607" y="4284081"/>
                  <a:pt x="11250364" y="4285548"/>
                </a:cubicBezTo>
                <a:cubicBezTo>
                  <a:pt x="11274258" y="4289787"/>
                  <a:pt x="11297908" y="4294917"/>
                  <a:pt x="11321311" y="4300939"/>
                </a:cubicBezTo>
                <a:cubicBezTo>
                  <a:pt x="11331446" y="4303139"/>
                  <a:pt x="11338451" y="4303711"/>
                  <a:pt x="11351474" y="4308431"/>
                </a:cubicBezTo>
                <a:cubicBezTo>
                  <a:pt x="11334582" y="4304766"/>
                  <a:pt x="11324201" y="4303462"/>
                  <a:pt x="11314313" y="4300369"/>
                </a:cubicBezTo>
                <a:cubicBezTo>
                  <a:pt x="11300799" y="4297436"/>
                  <a:pt x="11296926" y="4298492"/>
                  <a:pt x="11289679" y="4298813"/>
                </a:cubicBezTo>
                <a:cubicBezTo>
                  <a:pt x="11286056" y="4298976"/>
                  <a:pt x="11285811" y="4299870"/>
                  <a:pt x="11288945" y="4301496"/>
                </a:cubicBezTo>
                <a:cubicBezTo>
                  <a:pt x="11292079" y="4303124"/>
                  <a:pt x="11295213" y="4304752"/>
                  <a:pt x="11301970" y="4306217"/>
                </a:cubicBezTo>
                <a:cubicBezTo>
                  <a:pt x="11319108" y="4308989"/>
                  <a:pt x="11332375" y="4312814"/>
                  <a:pt x="11345400" y="4317535"/>
                </a:cubicBezTo>
                <a:cubicBezTo>
                  <a:pt x="11365181" y="4323721"/>
                  <a:pt x="11382317" y="4326491"/>
                  <a:pt x="11402588" y="4330890"/>
                </a:cubicBezTo>
                <a:lnTo>
                  <a:pt x="11497185" y="4351413"/>
                </a:lnTo>
                <a:cubicBezTo>
                  <a:pt x="11500320" y="4353040"/>
                  <a:pt x="11510945" y="4353451"/>
                  <a:pt x="11513834" y="4355973"/>
                </a:cubicBezTo>
                <a:cubicBezTo>
                  <a:pt x="11510209" y="4356132"/>
                  <a:pt x="11503208" y="4355562"/>
                  <a:pt x="11502718" y="4357349"/>
                </a:cubicBezTo>
                <a:cubicBezTo>
                  <a:pt x="11498359" y="4360193"/>
                  <a:pt x="11488224" y="4357994"/>
                  <a:pt x="11474709" y="4355062"/>
                </a:cubicBezTo>
                <a:cubicBezTo>
                  <a:pt x="11467955" y="4353596"/>
                  <a:pt x="11458063" y="4350503"/>
                  <a:pt x="11447193" y="4350987"/>
                </a:cubicBezTo>
                <a:cubicBezTo>
                  <a:pt x="11430545" y="4346428"/>
                  <a:pt x="11409783" y="4343818"/>
                  <a:pt x="11393383" y="4338366"/>
                </a:cubicBezTo>
                <a:cubicBezTo>
                  <a:pt x="11383736" y="4334379"/>
                  <a:pt x="11373356" y="4333072"/>
                  <a:pt x="11363220" y="4330873"/>
                </a:cubicBezTo>
                <a:cubicBezTo>
                  <a:pt x="11359842" y="4330141"/>
                  <a:pt x="11352595" y="4330463"/>
                  <a:pt x="11352106" y="4332252"/>
                </a:cubicBezTo>
                <a:cubicBezTo>
                  <a:pt x="11354994" y="4334773"/>
                  <a:pt x="11358617" y="4334611"/>
                  <a:pt x="11365373" y="4336078"/>
                </a:cubicBezTo>
                <a:cubicBezTo>
                  <a:pt x="11405672" y="4345767"/>
                  <a:pt x="11446456" y="4353668"/>
                  <a:pt x="11486510" y="4364253"/>
                </a:cubicBezTo>
                <a:cubicBezTo>
                  <a:pt x="11523428" y="4373212"/>
                  <a:pt x="11564214" y="4381112"/>
                  <a:pt x="11601379" y="4389176"/>
                </a:cubicBezTo>
                <a:cubicBezTo>
                  <a:pt x="11604756" y="4389910"/>
                  <a:pt x="11611514" y="4391376"/>
                  <a:pt x="11611758" y="4390480"/>
                </a:cubicBezTo>
                <a:cubicBezTo>
                  <a:pt x="11612248" y="4388693"/>
                  <a:pt x="11608869" y="4387959"/>
                  <a:pt x="11605491" y="4387226"/>
                </a:cubicBezTo>
                <a:cubicBezTo>
                  <a:pt x="11598979" y="4384866"/>
                  <a:pt x="11595846" y="4383239"/>
                  <a:pt x="11589334" y="4380879"/>
                </a:cubicBezTo>
                <a:cubicBezTo>
                  <a:pt x="11585955" y="4380146"/>
                  <a:pt x="11586445" y="4378356"/>
                  <a:pt x="11589824" y="4379090"/>
                </a:cubicBezTo>
                <a:cubicBezTo>
                  <a:pt x="11599959" y="4381289"/>
                  <a:pt x="11604073" y="4379340"/>
                  <a:pt x="11610584" y="4381700"/>
                </a:cubicBezTo>
                <a:cubicBezTo>
                  <a:pt x="11616851" y="4384953"/>
                  <a:pt x="11630365" y="4387885"/>
                  <a:pt x="11633010" y="4391301"/>
                </a:cubicBezTo>
                <a:cubicBezTo>
                  <a:pt x="11638786" y="4396345"/>
                  <a:pt x="11649167" y="4397649"/>
                  <a:pt x="11659302" y="4399848"/>
                </a:cubicBezTo>
                <a:cubicBezTo>
                  <a:pt x="11672814" y="4402780"/>
                  <a:pt x="11680306" y="4401563"/>
                  <a:pt x="11694066" y="4403600"/>
                </a:cubicBezTo>
                <a:cubicBezTo>
                  <a:pt x="11705673" y="4400435"/>
                  <a:pt x="11725697" y="4405726"/>
                  <a:pt x="11743325" y="4406709"/>
                </a:cubicBezTo>
                <a:cubicBezTo>
                  <a:pt x="11746704" y="4407443"/>
                  <a:pt x="11753462" y="4408907"/>
                  <a:pt x="11753216" y="4409801"/>
                </a:cubicBezTo>
                <a:cubicBezTo>
                  <a:pt x="11756349" y="4411430"/>
                  <a:pt x="11755858" y="4413217"/>
                  <a:pt x="11749101" y="4411753"/>
                </a:cubicBezTo>
                <a:cubicBezTo>
                  <a:pt x="11742345" y="4410286"/>
                  <a:pt x="11735098" y="4410609"/>
                  <a:pt x="11738476" y="4411340"/>
                </a:cubicBezTo>
                <a:cubicBezTo>
                  <a:pt x="11741365" y="4413863"/>
                  <a:pt x="11744009" y="4417277"/>
                  <a:pt x="11754144" y="4419477"/>
                </a:cubicBezTo>
                <a:cubicBezTo>
                  <a:pt x="11761147" y="4420050"/>
                  <a:pt x="11767658" y="4422410"/>
                  <a:pt x="11774660" y="4422979"/>
                </a:cubicBezTo>
                <a:cubicBezTo>
                  <a:pt x="11809915" y="4424946"/>
                  <a:pt x="11846589" y="4434796"/>
                  <a:pt x="11880862" y="4440339"/>
                </a:cubicBezTo>
                <a:cubicBezTo>
                  <a:pt x="11908381" y="4444414"/>
                  <a:pt x="11937808" y="4454588"/>
                  <a:pt x="11965079" y="4459558"/>
                </a:cubicBezTo>
                <a:cubicBezTo>
                  <a:pt x="11968458" y="4460291"/>
                  <a:pt x="11968214" y="4461184"/>
                  <a:pt x="11971345" y="4462811"/>
                </a:cubicBezTo>
                <a:cubicBezTo>
                  <a:pt x="11981235" y="4465904"/>
                  <a:pt x="11991616" y="4467210"/>
                  <a:pt x="11992353" y="4464526"/>
                </a:cubicBezTo>
                <a:cubicBezTo>
                  <a:pt x="12000334" y="4461523"/>
                  <a:pt x="12020850" y="4465026"/>
                  <a:pt x="12031230" y="4466331"/>
                </a:cubicBezTo>
                <a:cubicBezTo>
                  <a:pt x="12048368" y="4469101"/>
                  <a:pt x="12065505" y="4471873"/>
                  <a:pt x="12074415" y="4478541"/>
                </a:cubicBezTo>
                <a:cubicBezTo>
                  <a:pt x="12077549" y="4480169"/>
                  <a:pt x="12080683" y="4481797"/>
                  <a:pt x="12084060" y="4482528"/>
                </a:cubicBezTo>
                <a:lnTo>
                  <a:pt x="12109266" y="4489893"/>
                </a:lnTo>
                <a:lnTo>
                  <a:pt x="12098463" y="4491233"/>
                </a:lnTo>
                <a:cubicBezTo>
                  <a:pt x="12097974" y="4493022"/>
                  <a:pt x="12104485" y="4495380"/>
                  <a:pt x="12114620" y="4497579"/>
                </a:cubicBezTo>
                <a:cubicBezTo>
                  <a:pt x="12121623" y="4498151"/>
                  <a:pt x="12131268" y="4502138"/>
                  <a:pt x="12142139" y="4501655"/>
                </a:cubicBezTo>
                <a:cubicBezTo>
                  <a:pt x="12145764" y="4501495"/>
                  <a:pt x="12155653" y="4504587"/>
                  <a:pt x="12159032" y="4505319"/>
                </a:cubicBezTo>
                <a:lnTo>
                  <a:pt x="12191862" y="4514570"/>
                </a:lnTo>
                <a:cubicBezTo>
                  <a:pt x="12191906" y="4514648"/>
                  <a:pt x="12191953" y="4514726"/>
                  <a:pt x="12191999" y="4514805"/>
                </a:cubicBezTo>
                <a:lnTo>
                  <a:pt x="12191851" y="4523981"/>
                </a:lnTo>
                <a:lnTo>
                  <a:pt x="12182630" y="4523702"/>
                </a:lnTo>
                <a:cubicBezTo>
                  <a:pt x="12178762" y="4524759"/>
                  <a:pt x="12181893" y="4526386"/>
                  <a:pt x="12188406" y="4528746"/>
                </a:cubicBezTo>
                <a:lnTo>
                  <a:pt x="12191107" y="4529932"/>
                </a:lnTo>
                <a:lnTo>
                  <a:pt x="12189378" y="4531249"/>
                </a:lnTo>
                <a:lnTo>
                  <a:pt x="12187671" y="4531428"/>
                </a:lnTo>
                <a:cubicBezTo>
                  <a:pt x="12182358" y="4531223"/>
                  <a:pt x="12179702" y="4531119"/>
                  <a:pt x="12179610" y="4531456"/>
                </a:cubicBezTo>
                <a:lnTo>
                  <a:pt x="12186047" y="4533788"/>
                </a:lnTo>
                <a:lnTo>
                  <a:pt x="12178842" y="4539279"/>
                </a:lnTo>
                <a:cubicBezTo>
                  <a:pt x="12172355" y="4541860"/>
                  <a:pt x="12163651" y="4543783"/>
                  <a:pt x="12152633" y="4545198"/>
                </a:cubicBezTo>
                <a:cubicBezTo>
                  <a:pt x="12128181" y="4545389"/>
                  <a:pt x="12103733" y="4545577"/>
                  <a:pt x="12076873" y="4543131"/>
                </a:cubicBezTo>
                <a:cubicBezTo>
                  <a:pt x="12042229" y="4537561"/>
                  <a:pt x="11999467" y="4555413"/>
                  <a:pt x="11980507" y="4507778"/>
                </a:cubicBezTo>
                <a:cubicBezTo>
                  <a:pt x="11976237" y="4497723"/>
                  <a:pt x="11957158" y="4498404"/>
                  <a:pt x="11953099" y="4510114"/>
                </a:cubicBezTo>
                <a:cubicBezTo>
                  <a:pt x="11933905" y="4559107"/>
                  <a:pt x="11904965" y="4527477"/>
                  <a:pt x="11884575" y="4515957"/>
                </a:cubicBezTo>
                <a:cubicBezTo>
                  <a:pt x="11867145" y="4502286"/>
                  <a:pt x="11856402" y="4501310"/>
                  <a:pt x="11831951" y="4501499"/>
                </a:cubicBezTo>
                <a:lnTo>
                  <a:pt x="11732867" y="4507958"/>
                </a:lnTo>
                <a:lnTo>
                  <a:pt x="11732867" y="4509850"/>
                </a:lnTo>
                <a:lnTo>
                  <a:pt x="11727321" y="4519060"/>
                </a:lnTo>
                <a:cubicBezTo>
                  <a:pt x="11717038" y="4527038"/>
                  <a:pt x="11700156" y="4527800"/>
                  <a:pt x="11676253" y="4522172"/>
                </a:cubicBezTo>
                <a:cubicBezTo>
                  <a:pt x="11646088" y="4514826"/>
                  <a:pt x="11625107" y="4517516"/>
                  <a:pt x="11611742" y="4543903"/>
                </a:cubicBezTo>
                <a:cubicBezTo>
                  <a:pt x="11602760" y="4554588"/>
                  <a:pt x="11596079" y="4567782"/>
                  <a:pt x="11576146" y="4561364"/>
                </a:cubicBezTo>
                <a:cubicBezTo>
                  <a:pt x="11511222" y="4541650"/>
                  <a:pt x="11447236" y="4558826"/>
                  <a:pt x="11382521" y="4559835"/>
                </a:cubicBezTo>
                <a:cubicBezTo>
                  <a:pt x="11362062" y="4557971"/>
                  <a:pt x="11343376" y="4563173"/>
                  <a:pt x="11335763" y="4539474"/>
                </a:cubicBezTo>
                <a:cubicBezTo>
                  <a:pt x="11335032" y="4523306"/>
                  <a:pt x="11316347" y="4528506"/>
                  <a:pt x="11305596" y="4532126"/>
                </a:cubicBezTo>
                <a:cubicBezTo>
                  <a:pt x="11289729" y="4535282"/>
                  <a:pt x="11278456" y="4543458"/>
                  <a:pt x="11276364" y="4561670"/>
                </a:cubicBezTo>
                <a:cubicBezTo>
                  <a:pt x="11275843" y="4566224"/>
                  <a:pt x="11279390" y="4580348"/>
                  <a:pt x="11282209" y="4578305"/>
                </a:cubicBezTo>
                <a:cubicBezTo>
                  <a:pt x="11325214" y="4563819"/>
                  <a:pt x="11335852" y="4606193"/>
                  <a:pt x="11368838" y="4611499"/>
                </a:cubicBezTo>
                <a:cubicBezTo>
                  <a:pt x="11440440" y="4618020"/>
                  <a:pt x="11507654" y="4640241"/>
                  <a:pt x="11574348" y="4667018"/>
                </a:cubicBezTo>
                <a:cubicBezTo>
                  <a:pt x="11598876" y="4678455"/>
                  <a:pt x="11619334" y="4680317"/>
                  <a:pt x="11628107" y="4648911"/>
                </a:cubicBezTo>
                <a:cubicBezTo>
                  <a:pt x="11629156" y="4639805"/>
                  <a:pt x="11630722" y="4626144"/>
                  <a:pt x="11648362" y="4630051"/>
                </a:cubicBezTo>
                <a:cubicBezTo>
                  <a:pt x="11658592" y="4630983"/>
                  <a:pt x="11662660" y="4640556"/>
                  <a:pt x="11661616" y="4649662"/>
                </a:cubicBezTo>
                <a:cubicBezTo>
                  <a:pt x="11656181" y="4674472"/>
                  <a:pt x="11668707" y="4677911"/>
                  <a:pt x="11694280" y="4680240"/>
                </a:cubicBezTo>
                <a:cubicBezTo>
                  <a:pt x="11724968" y="4683035"/>
                  <a:pt x="11755654" y="4685830"/>
                  <a:pt x="11783318" y="4669946"/>
                </a:cubicBezTo>
                <a:cubicBezTo>
                  <a:pt x="11794068" y="4666324"/>
                  <a:pt x="11808160" y="4656106"/>
                  <a:pt x="11817345" y="4666143"/>
                </a:cubicBezTo>
                <a:cubicBezTo>
                  <a:pt x="11842601" y="4693749"/>
                  <a:pt x="11879448" y="4687902"/>
                  <a:pt x="11912430" y="4693206"/>
                </a:cubicBezTo>
                <a:cubicBezTo>
                  <a:pt x="11955121" y="4703996"/>
                  <a:pt x="11983922" y="4745723"/>
                  <a:pt x="11972328" y="4779173"/>
                </a:cubicBezTo>
                <a:cubicBezTo>
                  <a:pt x="11967419" y="4799429"/>
                  <a:pt x="11978898" y="4811977"/>
                  <a:pt x="11976807" y="4830189"/>
                </a:cubicBezTo>
                <a:cubicBezTo>
                  <a:pt x="11958646" y="4830833"/>
                  <a:pt x="11943302" y="4829438"/>
                  <a:pt x="11929731" y="4835103"/>
                </a:cubicBezTo>
                <a:cubicBezTo>
                  <a:pt x="11833489" y="4863144"/>
                  <a:pt x="11737151" y="4824468"/>
                  <a:pt x="11643522" y="4829743"/>
                </a:cubicBezTo>
                <a:cubicBezTo>
                  <a:pt x="11578284" y="4835304"/>
                  <a:pt x="11512113" y="4803974"/>
                  <a:pt x="11444260" y="4832301"/>
                </a:cubicBezTo>
                <a:cubicBezTo>
                  <a:pt x="11436327" y="4833877"/>
                  <a:pt x="11423281" y="4834991"/>
                  <a:pt x="11419211" y="4825419"/>
                </a:cubicBezTo>
                <a:cubicBezTo>
                  <a:pt x="11416864" y="4817729"/>
                  <a:pt x="11414014" y="4813012"/>
                  <a:pt x="11410803" y="4810384"/>
                </a:cubicBezTo>
                <a:lnTo>
                  <a:pt x="11402912" y="4808512"/>
                </a:lnTo>
                <a:lnTo>
                  <a:pt x="11402661" y="4812759"/>
                </a:lnTo>
                <a:cubicBezTo>
                  <a:pt x="11397505" y="4834034"/>
                  <a:pt x="11409563" y="4847214"/>
                  <a:pt x="11407366" y="4866344"/>
                </a:cubicBezTo>
                <a:cubicBezTo>
                  <a:pt x="11388290" y="4867020"/>
                  <a:pt x="11372174" y="4865554"/>
                  <a:pt x="11357919" y="4871505"/>
                </a:cubicBezTo>
                <a:cubicBezTo>
                  <a:pt x="11256830" y="4900958"/>
                  <a:pt x="11155640" y="4860334"/>
                  <a:pt x="11057296" y="4865874"/>
                </a:cubicBezTo>
                <a:cubicBezTo>
                  <a:pt x="10988771" y="4871716"/>
                  <a:pt x="10919268" y="4838808"/>
                  <a:pt x="10847998" y="4868562"/>
                </a:cubicBezTo>
                <a:cubicBezTo>
                  <a:pt x="10839665" y="4870218"/>
                  <a:pt x="10825962" y="4871387"/>
                  <a:pt x="10821687" y="4861333"/>
                </a:cubicBezTo>
                <a:cubicBezTo>
                  <a:pt x="10811825" y="4829025"/>
                  <a:pt x="10793512" y="4846687"/>
                  <a:pt x="10776299" y="4854783"/>
                </a:cubicBezTo>
                <a:cubicBezTo>
                  <a:pt x="10767416" y="4861224"/>
                  <a:pt x="10755574" y="4869810"/>
                  <a:pt x="10744828" y="4868830"/>
                </a:cubicBezTo>
                <a:cubicBezTo>
                  <a:pt x="10727643" y="4864849"/>
                  <a:pt x="10710334" y="4863424"/>
                  <a:pt x="10692964" y="4863277"/>
                </a:cubicBezTo>
                <a:lnTo>
                  <a:pt x="10683905" y="4863644"/>
                </a:lnTo>
                <a:lnTo>
                  <a:pt x="10701972" y="4867168"/>
                </a:lnTo>
                <a:cubicBezTo>
                  <a:pt x="10704890" y="4869552"/>
                  <a:pt x="10714872" y="4870014"/>
                  <a:pt x="10721410" y="4870959"/>
                </a:cubicBezTo>
                <a:lnTo>
                  <a:pt x="10727948" y="4871904"/>
                </a:lnTo>
                <a:cubicBezTo>
                  <a:pt x="10750831" y="4875213"/>
                  <a:pt x="10773711" y="4878522"/>
                  <a:pt x="10796419" y="4882787"/>
                </a:cubicBezTo>
                <a:cubicBezTo>
                  <a:pt x="10819126" y="4887050"/>
                  <a:pt x="10838737" y="4889885"/>
                  <a:pt x="10861621" y="4893194"/>
                </a:cubicBezTo>
                <a:lnTo>
                  <a:pt x="10878734" y="4895669"/>
                </a:lnTo>
                <a:lnTo>
                  <a:pt x="10878820" y="4895827"/>
                </a:lnTo>
                <a:cubicBezTo>
                  <a:pt x="10892232" y="4902800"/>
                  <a:pt x="10905593" y="4904592"/>
                  <a:pt x="10919150" y="4904676"/>
                </a:cubicBezTo>
                <a:lnTo>
                  <a:pt x="10936358" y="4904099"/>
                </a:lnTo>
                <a:lnTo>
                  <a:pt x="10959180" y="4907634"/>
                </a:lnTo>
                <a:lnTo>
                  <a:pt x="10957232" y="4913394"/>
                </a:lnTo>
                <a:cubicBezTo>
                  <a:pt x="10951137" y="4924268"/>
                  <a:pt x="10942094" y="4935519"/>
                  <a:pt x="10975679" y="4929950"/>
                </a:cubicBezTo>
                <a:cubicBezTo>
                  <a:pt x="10994364" y="4924753"/>
                  <a:pt x="11004070" y="4930236"/>
                  <a:pt x="10999161" y="4950493"/>
                </a:cubicBezTo>
                <a:cubicBezTo>
                  <a:pt x="10998116" y="4959598"/>
                  <a:pt x="10997070" y="4968706"/>
                  <a:pt x="11012413" y="4970103"/>
                </a:cubicBezTo>
                <a:cubicBezTo>
                  <a:pt x="11024936" y="4973544"/>
                  <a:pt x="11028803" y="4962393"/>
                  <a:pt x="11034962" y="4953752"/>
                </a:cubicBezTo>
                <a:cubicBezTo>
                  <a:pt x="11046032" y="4924855"/>
                  <a:pt x="11075470" y="4916037"/>
                  <a:pt x="11098950" y="4936576"/>
                </a:cubicBezTo>
                <a:cubicBezTo>
                  <a:pt x="11110429" y="4949123"/>
                  <a:pt x="11122956" y="4952565"/>
                  <a:pt x="11136526" y="4946899"/>
                </a:cubicBezTo>
                <a:lnTo>
                  <a:pt x="11163790" y="4939827"/>
                </a:lnTo>
                <a:lnTo>
                  <a:pt x="11197787" y="4944745"/>
                </a:lnTo>
                <a:cubicBezTo>
                  <a:pt x="11213782" y="4949018"/>
                  <a:pt x="11230302" y="4950426"/>
                  <a:pt x="11246469" y="4953745"/>
                </a:cubicBezTo>
                <a:lnTo>
                  <a:pt x="11385484" y="4973844"/>
                </a:lnTo>
                <a:lnTo>
                  <a:pt x="11378886" y="4996576"/>
                </a:lnTo>
                <a:cubicBezTo>
                  <a:pt x="11372728" y="5005214"/>
                  <a:pt x="11374500" y="5012278"/>
                  <a:pt x="11381386" y="5019806"/>
                </a:cubicBezTo>
                <a:cubicBezTo>
                  <a:pt x="11391822" y="5041458"/>
                  <a:pt x="11380546" y="5049634"/>
                  <a:pt x="11356746" y="5054369"/>
                </a:cubicBezTo>
                <a:cubicBezTo>
                  <a:pt x="11288166" y="5066526"/>
                  <a:pt x="11216042" y="5064560"/>
                  <a:pt x="11143914" y="5062590"/>
                </a:cubicBezTo>
                <a:cubicBezTo>
                  <a:pt x="11113227" y="5059798"/>
                  <a:pt x="11082016" y="5061555"/>
                  <a:pt x="11073244" y="5092962"/>
                </a:cubicBezTo>
                <a:cubicBezTo>
                  <a:pt x="11067811" y="5117771"/>
                  <a:pt x="11100270" y="5127628"/>
                  <a:pt x="11122502" y="5136552"/>
                </a:cubicBezTo>
                <a:cubicBezTo>
                  <a:pt x="11160077" y="5146877"/>
                  <a:pt x="11173328" y="5166485"/>
                  <a:pt x="11171964" y="5200866"/>
                </a:cubicBezTo>
                <a:cubicBezTo>
                  <a:pt x="11172171" y="5221588"/>
                  <a:pt x="11169036" y="5248906"/>
                  <a:pt x="11185630" y="5261920"/>
                </a:cubicBezTo>
                <a:cubicBezTo>
                  <a:pt x="11236454" y="5291854"/>
                  <a:pt x="11231229" y="5337385"/>
                  <a:pt x="11241866" y="5379761"/>
                </a:cubicBezTo>
                <a:cubicBezTo>
                  <a:pt x="11248960" y="5408010"/>
                  <a:pt x="11233819" y="5427337"/>
                  <a:pt x="11208769" y="5420452"/>
                </a:cubicBezTo>
                <a:cubicBezTo>
                  <a:pt x="11140507" y="5407336"/>
                  <a:pt x="11079020" y="5447744"/>
                  <a:pt x="11012326" y="5420966"/>
                </a:cubicBezTo>
                <a:cubicBezTo>
                  <a:pt x="10979866" y="5411112"/>
                  <a:pt x="10940722" y="5414446"/>
                  <a:pt x="10921628" y="5378203"/>
                </a:cubicBezTo>
                <a:cubicBezTo>
                  <a:pt x="10919856" y="5371141"/>
                  <a:pt x="10910150" y="5365656"/>
                  <a:pt x="10902215" y="5367234"/>
                </a:cubicBezTo>
                <a:cubicBezTo>
                  <a:pt x="10867141" y="5380144"/>
                  <a:pt x="10829044" y="5374372"/>
                  <a:pt x="10778422" y="5365161"/>
                </a:cubicBezTo>
                <a:cubicBezTo>
                  <a:pt x="10815678" y="5400759"/>
                  <a:pt x="10855027" y="5418145"/>
                  <a:pt x="10876941" y="5452347"/>
                </a:cubicBezTo>
                <a:cubicBezTo>
                  <a:pt x="10883829" y="5459872"/>
                  <a:pt x="10885602" y="5466935"/>
                  <a:pt x="10877145" y="5473066"/>
                </a:cubicBezTo>
                <a:cubicBezTo>
                  <a:pt x="10868688" y="5479198"/>
                  <a:pt x="10858461" y="5478267"/>
                  <a:pt x="10849278" y="5468229"/>
                </a:cubicBezTo>
                <a:cubicBezTo>
                  <a:pt x="10837274" y="5460236"/>
                  <a:pt x="10845002" y="5437934"/>
                  <a:pt x="10821202" y="5442670"/>
                </a:cubicBezTo>
                <a:cubicBezTo>
                  <a:pt x="10818384" y="5444711"/>
                  <a:pt x="10818384" y="5444711"/>
                  <a:pt x="10817863" y="5449266"/>
                </a:cubicBezTo>
                <a:cubicBezTo>
                  <a:pt x="10822660" y="5475005"/>
                  <a:pt x="10864303" y="5494902"/>
                  <a:pt x="10841957" y="5531973"/>
                </a:cubicBezTo>
                <a:cubicBezTo>
                  <a:pt x="10841957" y="5531973"/>
                  <a:pt x="10858028" y="5549539"/>
                  <a:pt x="10867530" y="5534302"/>
                </a:cubicBezTo>
                <a:cubicBezTo>
                  <a:pt x="10877029" y="5519063"/>
                  <a:pt x="10884963" y="5517486"/>
                  <a:pt x="10899262" y="5527991"/>
                </a:cubicBezTo>
                <a:cubicBezTo>
                  <a:pt x="10923269" y="5543979"/>
                  <a:pt x="10947796" y="5555414"/>
                  <a:pt x="10949250" y="5587752"/>
                </a:cubicBezTo>
                <a:cubicBezTo>
                  <a:pt x="10952795" y="5601877"/>
                  <a:pt x="10959682" y="5609405"/>
                  <a:pt x="10981186" y="5602160"/>
                </a:cubicBezTo>
                <a:cubicBezTo>
                  <a:pt x="10989641" y="5596030"/>
                  <a:pt x="10998098" y="5589897"/>
                  <a:pt x="11006761" y="5604490"/>
                </a:cubicBezTo>
                <a:cubicBezTo>
                  <a:pt x="11013124" y="5616571"/>
                  <a:pt x="11009260" y="5627721"/>
                  <a:pt x="11000281" y="5638404"/>
                </a:cubicBezTo>
                <a:cubicBezTo>
                  <a:pt x="10991302" y="5649092"/>
                  <a:pt x="10981074" y="5648157"/>
                  <a:pt x="10971366" y="5642674"/>
                </a:cubicBezTo>
                <a:cubicBezTo>
                  <a:pt x="10946840" y="5631237"/>
                  <a:pt x="10927949" y="5615717"/>
                  <a:pt x="10890580" y="5626115"/>
                </a:cubicBezTo>
                <a:cubicBezTo>
                  <a:pt x="10950591" y="5666085"/>
                  <a:pt x="11006532" y="5696483"/>
                  <a:pt x="11086070" y="5701426"/>
                </a:cubicBezTo>
                <a:cubicBezTo>
                  <a:pt x="11075114" y="5684327"/>
                  <a:pt x="11057474" y="5680419"/>
                  <a:pt x="11048288" y="5670383"/>
                </a:cubicBezTo>
                <a:cubicBezTo>
                  <a:pt x="11033992" y="5659877"/>
                  <a:pt x="11011759" y="5650953"/>
                  <a:pt x="11026900" y="5631629"/>
                </a:cubicBezTo>
                <a:cubicBezTo>
                  <a:pt x="11039222" y="5614349"/>
                  <a:pt x="11059678" y="5616211"/>
                  <a:pt x="11079091" y="5627179"/>
                </a:cubicBezTo>
                <a:lnTo>
                  <a:pt x="11295128" y="5771073"/>
                </a:lnTo>
                <a:cubicBezTo>
                  <a:pt x="11311722" y="5784085"/>
                  <a:pt x="11317658" y="5867439"/>
                  <a:pt x="11303564" y="5877659"/>
                </a:cubicBezTo>
                <a:cubicBezTo>
                  <a:pt x="11278719" y="5891497"/>
                  <a:pt x="11251579" y="5902828"/>
                  <a:pt x="11222459" y="5886375"/>
                </a:cubicBezTo>
                <a:cubicBezTo>
                  <a:pt x="11210457" y="5878381"/>
                  <a:pt x="11202001" y="5884512"/>
                  <a:pt x="11191246" y="5888132"/>
                </a:cubicBezTo>
                <a:cubicBezTo>
                  <a:pt x="11147197" y="5911724"/>
                  <a:pt x="11109620" y="5901402"/>
                  <a:pt x="11071318" y="5874912"/>
                </a:cubicBezTo>
                <a:cubicBezTo>
                  <a:pt x="11040427" y="5851395"/>
                  <a:pt x="11003900" y="5831966"/>
                  <a:pt x="10978642" y="5804361"/>
                </a:cubicBezTo>
                <a:cubicBezTo>
                  <a:pt x="10971755" y="5796832"/>
                  <a:pt x="10959752" y="5788839"/>
                  <a:pt x="10945657" y="5799058"/>
                </a:cubicBezTo>
                <a:cubicBezTo>
                  <a:pt x="10949206" y="5813182"/>
                  <a:pt x="10958911" y="5818666"/>
                  <a:pt x="10968618" y="5824152"/>
                </a:cubicBezTo>
                <a:cubicBezTo>
                  <a:pt x="10976029" y="5827127"/>
                  <a:pt x="10985736" y="5832610"/>
                  <a:pt x="10979573" y="5841253"/>
                </a:cubicBezTo>
                <a:cubicBezTo>
                  <a:pt x="10973414" y="5849894"/>
                  <a:pt x="10963708" y="5844409"/>
                  <a:pt x="10956298" y="5841433"/>
                </a:cubicBezTo>
                <a:cubicBezTo>
                  <a:pt x="10910063" y="5816519"/>
                  <a:pt x="10897332" y="5792356"/>
                  <a:pt x="10915085" y="5750266"/>
                </a:cubicBezTo>
                <a:cubicBezTo>
                  <a:pt x="10879488" y="5767727"/>
                  <a:pt x="10848802" y="5764933"/>
                  <a:pt x="10820205" y="5743927"/>
                </a:cubicBezTo>
                <a:cubicBezTo>
                  <a:pt x="10777313" y="5712416"/>
                  <a:pt x="10728350" y="5756265"/>
                  <a:pt x="10687230" y="5731817"/>
                </a:cubicBezTo>
                <a:cubicBezTo>
                  <a:pt x="10684932" y="5729308"/>
                  <a:pt x="10682112" y="5731351"/>
                  <a:pt x="10679294" y="5733394"/>
                </a:cubicBezTo>
                <a:cubicBezTo>
                  <a:pt x="10634195" y="5766094"/>
                  <a:pt x="10636696" y="5789324"/>
                  <a:pt x="10690344" y="5817212"/>
                </a:cubicBezTo>
                <a:lnTo>
                  <a:pt x="10712572" y="5826139"/>
                </a:lnTo>
                <a:cubicBezTo>
                  <a:pt x="10745761" y="5852165"/>
                  <a:pt x="10803794" y="5864352"/>
                  <a:pt x="10771427" y="5921213"/>
                </a:cubicBezTo>
                <a:cubicBezTo>
                  <a:pt x="10768609" y="5923258"/>
                  <a:pt x="10770379" y="5930321"/>
                  <a:pt x="10772674" y="5932831"/>
                </a:cubicBezTo>
                <a:cubicBezTo>
                  <a:pt x="10794069" y="5971582"/>
                  <a:pt x="10784042" y="5991374"/>
                  <a:pt x="10734148" y="5998332"/>
                </a:cubicBezTo>
                <a:cubicBezTo>
                  <a:pt x="10726216" y="5999909"/>
                  <a:pt x="10713166" y="6001021"/>
                  <a:pt x="10714417" y="6012638"/>
                </a:cubicBezTo>
                <a:cubicBezTo>
                  <a:pt x="10719737" y="6033824"/>
                  <a:pt x="10701572" y="6034473"/>
                  <a:pt x="10683412" y="6035119"/>
                </a:cubicBezTo>
                <a:lnTo>
                  <a:pt x="10682403" y="6035166"/>
                </a:lnTo>
                <a:lnTo>
                  <a:pt x="10670776" y="6032898"/>
                </a:lnTo>
                <a:lnTo>
                  <a:pt x="10664530" y="6030940"/>
                </a:lnTo>
                <a:cubicBezTo>
                  <a:pt x="10649896" y="6023569"/>
                  <a:pt x="10632976" y="6021983"/>
                  <a:pt x="10617688" y="6016265"/>
                </a:cubicBezTo>
                <a:cubicBezTo>
                  <a:pt x="10602400" y="6010547"/>
                  <a:pt x="10586787" y="6005655"/>
                  <a:pt x="10570846" y="6001591"/>
                </a:cubicBezTo>
                <a:lnTo>
                  <a:pt x="10532418" y="5990069"/>
                </a:lnTo>
                <a:lnTo>
                  <a:pt x="10516993" y="5990353"/>
                </a:lnTo>
                <a:cubicBezTo>
                  <a:pt x="10506653" y="5988808"/>
                  <a:pt x="10496502" y="5985618"/>
                  <a:pt x="10486421" y="5981076"/>
                </a:cubicBezTo>
                <a:lnTo>
                  <a:pt x="10469093" y="5971079"/>
                </a:lnTo>
                <a:lnTo>
                  <a:pt x="10432787" y="5960193"/>
                </a:lnTo>
                <a:cubicBezTo>
                  <a:pt x="10432787" y="5960193"/>
                  <a:pt x="10433115" y="5959368"/>
                  <a:pt x="10429992" y="5958388"/>
                </a:cubicBezTo>
                <a:cubicBezTo>
                  <a:pt x="10433768" y="5957714"/>
                  <a:pt x="10436564" y="5959520"/>
                  <a:pt x="10442809" y="5961477"/>
                </a:cubicBezTo>
                <a:cubicBezTo>
                  <a:pt x="10445933" y="5962455"/>
                  <a:pt x="10446259" y="5961627"/>
                  <a:pt x="10446259" y="5961627"/>
                </a:cubicBezTo>
                <a:cubicBezTo>
                  <a:pt x="10446587" y="5960801"/>
                  <a:pt x="10447240" y="5959149"/>
                  <a:pt x="10443790" y="5958996"/>
                </a:cubicBezTo>
                <a:cubicBezTo>
                  <a:pt x="10440669" y="5958018"/>
                  <a:pt x="10438199" y="5955387"/>
                  <a:pt x="10435076" y="5954408"/>
                </a:cubicBezTo>
                <a:cubicBezTo>
                  <a:pt x="10416012" y="5949365"/>
                  <a:pt x="10401379" y="5941993"/>
                  <a:pt x="10382640" y="5936122"/>
                </a:cubicBezTo>
                <a:lnTo>
                  <a:pt x="10358964" y="5928705"/>
                </a:lnTo>
                <a:lnTo>
                  <a:pt x="10348176" y="5933000"/>
                </a:lnTo>
                <a:cubicBezTo>
                  <a:pt x="10343846" y="5932303"/>
                  <a:pt x="10339351" y="5930082"/>
                  <a:pt x="10335459" y="5928519"/>
                </a:cubicBezTo>
                <a:lnTo>
                  <a:pt x="10322738" y="5917355"/>
                </a:lnTo>
                <a:lnTo>
                  <a:pt x="10210888" y="5882312"/>
                </a:lnTo>
                <a:cubicBezTo>
                  <a:pt x="10192151" y="5876441"/>
                  <a:pt x="10176865" y="5870723"/>
                  <a:pt x="10169129" y="5863656"/>
                </a:cubicBezTo>
                <a:cubicBezTo>
                  <a:pt x="10172905" y="5862980"/>
                  <a:pt x="10179152" y="5864937"/>
                  <a:pt x="10182603" y="5865089"/>
                </a:cubicBezTo>
                <a:cubicBezTo>
                  <a:pt x="10201993" y="5869306"/>
                  <a:pt x="10208240" y="5871264"/>
                  <a:pt x="10212522" y="5878179"/>
                </a:cubicBezTo>
                <a:cubicBezTo>
                  <a:pt x="10214993" y="5880812"/>
                  <a:pt x="10218114" y="5881789"/>
                  <a:pt x="10221563" y="5881940"/>
                </a:cubicBezTo>
                <a:cubicBezTo>
                  <a:pt x="10231584" y="5883224"/>
                  <a:pt x="10243750" y="5887963"/>
                  <a:pt x="10253117" y="5890897"/>
                </a:cubicBezTo>
                <a:cubicBezTo>
                  <a:pt x="10271854" y="5896768"/>
                  <a:pt x="10287470" y="5901660"/>
                  <a:pt x="10307188" y="5905050"/>
                </a:cubicBezTo>
                <a:lnTo>
                  <a:pt x="10309231" y="5905501"/>
                </a:lnTo>
                <a:lnTo>
                  <a:pt x="10292033" y="5890408"/>
                </a:lnTo>
                <a:lnTo>
                  <a:pt x="10263654" y="5882007"/>
                </a:lnTo>
                <a:cubicBezTo>
                  <a:pt x="10247836" y="5877631"/>
                  <a:pt x="10232059" y="5873153"/>
                  <a:pt x="10216773" y="5867433"/>
                </a:cubicBezTo>
                <a:cubicBezTo>
                  <a:pt x="10204281" y="5863520"/>
                  <a:pt x="10197054" y="5864044"/>
                  <a:pt x="10188012" y="5860281"/>
                </a:cubicBezTo>
                <a:lnTo>
                  <a:pt x="10156786" y="5850498"/>
                </a:lnTo>
                <a:cubicBezTo>
                  <a:pt x="10137722" y="5845454"/>
                  <a:pt x="10123416" y="5837256"/>
                  <a:pt x="10107148" y="5834017"/>
                </a:cubicBezTo>
                <a:lnTo>
                  <a:pt x="10094656" y="5830105"/>
                </a:lnTo>
                <a:cubicBezTo>
                  <a:pt x="10091533" y="5829126"/>
                  <a:pt x="10088737" y="5827321"/>
                  <a:pt x="10084961" y="5827996"/>
                </a:cubicBezTo>
                <a:cubicBezTo>
                  <a:pt x="10084634" y="5828822"/>
                  <a:pt x="10087101" y="5831455"/>
                  <a:pt x="10090224" y="5832432"/>
                </a:cubicBezTo>
                <a:cubicBezTo>
                  <a:pt x="10099266" y="5836193"/>
                  <a:pt x="10107654" y="5841607"/>
                  <a:pt x="10120145" y="5845523"/>
                </a:cubicBezTo>
                <a:cubicBezTo>
                  <a:pt x="10126392" y="5847479"/>
                  <a:pt x="10125737" y="5849131"/>
                  <a:pt x="10131656" y="5851915"/>
                </a:cubicBezTo>
                <a:cubicBezTo>
                  <a:pt x="10115060" y="5849504"/>
                  <a:pt x="10099448" y="5844612"/>
                  <a:pt x="10083506" y="5840546"/>
                </a:cubicBezTo>
                <a:cubicBezTo>
                  <a:pt x="10070687" y="5837459"/>
                  <a:pt x="10060664" y="5836176"/>
                  <a:pt x="10047846" y="5833090"/>
                </a:cubicBezTo>
                <a:cubicBezTo>
                  <a:pt x="10044724" y="5832111"/>
                  <a:pt x="10037826" y="5831808"/>
                  <a:pt x="10040294" y="5834439"/>
                </a:cubicBezTo>
                <a:cubicBezTo>
                  <a:pt x="10042762" y="5837071"/>
                  <a:pt x="10049335" y="5838200"/>
                  <a:pt x="10052457" y="5839178"/>
                </a:cubicBezTo>
                <a:lnTo>
                  <a:pt x="10114914" y="5858747"/>
                </a:lnTo>
                <a:cubicBezTo>
                  <a:pt x="10152388" y="5870488"/>
                  <a:pt x="10188882" y="5884706"/>
                  <a:pt x="10221272" y="5900428"/>
                </a:cubicBezTo>
                <a:cubicBezTo>
                  <a:pt x="10233108" y="5905996"/>
                  <a:pt x="10249050" y="5910061"/>
                  <a:pt x="10260886" y="5915626"/>
                </a:cubicBezTo>
                <a:cubicBezTo>
                  <a:pt x="10273049" y="5920368"/>
                  <a:pt x="10288992" y="5924431"/>
                  <a:pt x="10304932" y="5928498"/>
                </a:cubicBezTo>
                <a:cubicBezTo>
                  <a:pt x="10318077" y="5930758"/>
                  <a:pt x="10337142" y="5935802"/>
                  <a:pt x="10352756" y="5940693"/>
                </a:cubicBezTo>
                <a:cubicBezTo>
                  <a:pt x="10377412" y="5949345"/>
                  <a:pt x="10403046" y="5955522"/>
                  <a:pt x="10427050" y="5965828"/>
                </a:cubicBezTo>
                <a:cubicBezTo>
                  <a:pt x="10429845" y="5967633"/>
                  <a:pt x="10432969" y="5968611"/>
                  <a:pt x="10436418" y="5968764"/>
                </a:cubicBezTo>
                <a:cubicBezTo>
                  <a:pt x="10462381" y="5974110"/>
                  <a:pt x="10486710" y="5983591"/>
                  <a:pt x="10511693" y="5991418"/>
                </a:cubicBezTo>
                <a:cubicBezTo>
                  <a:pt x="10540126" y="5999397"/>
                  <a:pt x="10565433" y="6006398"/>
                  <a:pt x="10592886" y="6016855"/>
                </a:cubicBezTo>
                <a:lnTo>
                  <a:pt x="10652954" y="6036530"/>
                </a:lnTo>
                <a:lnTo>
                  <a:pt x="10645742" y="6036864"/>
                </a:lnTo>
                <a:cubicBezTo>
                  <a:pt x="10632760" y="6037407"/>
                  <a:pt x="10619843" y="6037380"/>
                  <a:pt x="10608465" y="6035193"/>
                </a:cubicBezTo>
                <a:lnTo>
                  <a:pt x="10502748" y="6017413"/>
                </a:lnTo>
                <a:lnTo>
                  <a:pt x="10476576" y="6009213"/>
                </a:lnTo>
                <a:lnTo>
                  <a:pt x="10488697" y="6015320"/>
                </a:lnTo>
                <a:lnTo>
                  <a:pt x="10387905" y="6001018"/>
                </a:lnTo>
                <a:lnTo>
                  <a:pt x="10282568" y="5982315"/>
                </a:lnTo>
                <a:lnTo>
                  <a:pt x="10271190" y="5978309"/>
                </a:lnTo>
                <a:cubicBezTo>
                  <a:pt x="10267740" y="5978158"/>
                  <a:pt x="10261496" y="5976201"/>
                  <a:pt x="10259025" y="5973568"/>
                </a:cubicBezTo>
                <a:cubicBezTo>
                  <a:pt x="10256230" y="5971765"/>
                  <a:pt x="10253108" y="5970786"/>
                  <a:pt x="10249657" y="5970634"/>
                </a:cubicBezTo>
                <a:cubicBezTo>
                  <a:pt x="10233064" y="5968222"/>
                  <a:pt x="10214980" y="5960698"/>
                  <a:pt x="10199366" y="5955806"/>
                </a:cubicBezTo>
                <a:cubicBezTo>
                  <a:pt x="10198713" y="5957459"/>
                  <a:pt x="10201508" y="5959264"/>
                  <a:pt x="10194936" y="5958134"/>
                </a:cubicBezTo>
                <a:cubicBezTo>
                  <a:pt x="10191812" y="5957156"/>
                  <a:pt x="10185567" y="5955199"/>
                  <a:pt x="10189344" y="5954524"/>
                </a:cubicBezTo>
                <a:lnTo>
                  <a:pt x="10170607" y="5948655"/>
                </a:lnTo>
                <a:cubicBezTo>
                  <a:pt x="10170443" y="5949068"/>
                  <a:pt x="10170978" y="5949931"/>
                  <a:pt x="10170733" y="5950552"/>
                </a:cubicBezTo>
                <a:lnTo>
                  <a:pt x="10167782" y="5950829"/>
                </a:lnTo>
                <a:lnTo>
                  <a:pt x="10164756" y="5950065"/>
                </a:lnTo>
                <a:lnTo>
                  <a:pt x="10160585" y="5947372"/>
                </a:lnTo>
                <a:lnTo>
                  <a:pt x="10144970" y="5942481"/>
                </a:lnTo>
                <a:cubicBezTo>
                  <a:pt x="10141519" y="5942328"/>
                  <a:pt x="10143990" y="5944960"/>
                  <a:pt x="10137744" y="5943003"/>
                </a:cubicBezTo>
                <a:cubicBezTo>
                  <a:pt x="10134621" y="5942025"/>
                  <a:pt x="10128049" y="5940896"/>
                  <a:pt x="10125580" y="5938263"/>
                </a:cubicBezTo>
                <a:lnTo>
                  <a:pt x="10113137" y="5934886"/>
                </a:lnTo>
                <a:lnTo>
                  <a:pt x="10136190" y="5950240"/>
                </a:lnTo>
                <a:cubicBezTo>
                  <a:pt x="10151537" y="5964323"/>
                  <a:pt x="10158276" y="5982454"/>
                  <a:pt x="10141278" y="6012316"/>
                </a:cubicBezTo>
                <a:cubicBezTo>
                  <a:pt x="10138318" y="6014464"/>
                  <a:pt x="10140177" y="6021883"/>
                  <a:pt x="10142588" y="6024519"/>
                </a:cubicBezTo>
                <a:cubicBezTo>
                  <a:pt x="10148206" y="6034694"/>
                  <a:pt x="10151761" y="6043626"/>
                  <a:pt x="10153115" y="6051413"/>
                </a:cubicBezTo>
                <a:lnTo>
                  <a:pt x="10151081" y="6066607"/>
                </a:lnTo>
                <a:lnTo>
                  <a:pt x="10159606" y="6068527"/>
                </a:lnTo>
                <a:cubicBezTo>
                  <a:pt x="10173759" y="6071568"/>
                  <a:pt x="10187603" y="6074279"/>
                  <a:pt x="10187765" y="6073866"/>
                </a:cubicBezTo>
                <a:lnTo>
                  <a:pt x="10191765" y="6074072"/>
                </a:lnTo>
                <a:lnTo>
                  <a:pt x="10202419" y="6083332"/>
                </a:lnTo>
                <a:cubicBezTo>
                  <a:pt x="10223082" y="6105914"/>
                  <a:pt x="10215876" y="6123661"/>
                  <a:pt x="10207626" y="6150516"/>
                </a:cubicBezTo>
                <a:cubicBezTo>
                  <a:pt x="10184440" y="6217416"/>
                  <a:pt x="10118997" y="6202253"/>
                  <a:pt x="10066807" y="6206702"/>
                </a:cubicBezTo>
                <a:cubicBezTo>
                  <a:pt x="10017433" y="6209108"/>
                  <a:pt x="9967334" y="6195344"/>
                  <a:pt x="9924440" y="6163834"/>
                </a:cubicBezTo>
                <a:cubicBezTo>
                  <a:pt x="9914734" y="6158347"/>
                  <a:pt x="9897616" y="6149889"/>
                  <a:pt x="9889161" y="6156019"/>
                </a:cubicBezTo>
                <a:cubicBezTo>
                  <a:pt x="9844061" y="6188718"/>
                  <a:pt x="9800644" y="6161762"/>
                  <a:pt x="9754615" y="6157570"/>
                </a:cubicBezTo>
                <a:cubicBezTo>
                  <a:pt x="9642095" y="6147323"/>
                  <a:pt x="9528530" y="6146182"/>
                  <a:pt x="9425305" y="6099977"/>
                </a:cubicBezTo>
                <a:lnTo>
                  <a:pt x="9423011" y="6097469"/>
                </a:lnTo>
                <a:cubicBezTo>
                  <a:pt x="9394830" y="6089726"/>
                  <a:pt x="9373810" y="6095575"/>
                  <a:pt x="9363517" y="6112430"/>
                </a:cubicBezTo>
                <a:lnTo>
                  <a:pt x="9361195" y="6119631"/>
                </a:lnTo>
                <a:lnTo>
                  <a:pt x="9381302" y="6124677"/>
                </a:lnTo>
                <a:cubicBezTo>
                  <a:pt x="9392174" y="6125155"/>
                  <a:pt x="9404951" y="6130135"/>
                  <a:pt x="9413760" y="6135821"/>
                </a:cubicBezTo>
                <a:cubicBezTo>
                  <a:pt x="9428787" y="6144433"/>
                  <a:pt x="9451747" y="6151627"/>
                  <a:pt x="9467119" y="6159370"/>
                </a:cubicBezTo>
                <a:cubicBezTo>
                  <a:pt x="9470055" y="6161264"/>
                  <a:pt x="9527878" y="6173527"/>
                  <a:pt x="9528220" y="6172657"/>
                </a:cubicBezTo>
                <a:lnTo>
                  <a:pt x="9532421" y="6172874"/>
                </a:lnTo>
                <a:lnTo>
                  <a:pt x="9543612" y="6182600"/>
                </a:lnTo>
                <a:cubicBezTo>
                  <a:pt x="9565315" y="6206320"/>
                  <a:pt x="9557746" y="6224961"/>
                  <a:pt x="9549081" y="6253168"/>
                </a:cubicBezTo>
                <a:cubicBezTo>
                  <a:pt x="9524727" y="6323438"/>
                  <a:pt x="9455988" y="6307511"/>
                  <a:pt x="9401170" y="6312184"/>
                </a:cubicBezTo>
                <a:cubicBezTo>
                  <a:pt x="9349309" y="6314711"/>
                  <a:pt x="9296687" y="6300254"/>
                  <a:pt x="9251632" y="6267157"/>
                </a:cubicBezTo>
                <a:cubicBezTo>
                  <a:pt x="9246535" y="6264276"/>
                  <a:pt x="9239491" y="6260614"/>
                  <a:pt x="9232612" y="6258477"/>
                </a:cubicBezTo>
                <a:lnTo>
                  <a:pt x="9232143" y="6258489"/>
                </a:lnTo>
                <a:lnTo>
                  <a:pt x="9212089" y="6277529"/>
                </a:lnTo>
                <a:cubicBezTo>
                  <a:pt x="9206151" y="6287053"/>
                  <a:pt x="9204974" y="6297297"/>
                  <a:pt x="9212748" y="6308358"/>
                </a:cubicBezTo>
                <a:cubicBezTo>
                  <a:pt x="9229549" y="6342092"/>
                  <a:pt x="9208044" y="6349337"/>
                  <a:pt x="9183720" y="6358622"/>
                </a:cubicBezTo>
                <a:cubicBezTo>
                  <a:pt x="9116392" y="6382395"/>
                  <a:pt x="9042174" y="6398641"/>
                  <a:pt x="8979436" y="6427432"/>
                </a:cubicBezTo>
                <a:cubicBezTo>
                  <a:pt x="8968684" y="6431054"/>
                  <a:pt x="8960753" y="6432633"/>
                  <a:pt x="8954388" y="6420551"/>
                </a:cubicBezTo>
                <a:cubicBezTo>
                  <a:pt x="8976210" y="6388032"/>
                  <a:pt x="9025057" y="6390180"/>
                  <a:pt x="9050949" y="6367236"/>
                </a:cubicBezTo>
                <a:cubicBezTo>
                  <a:pt x="9079658" y="6342244"/>
                  <a:pt x="9089476" y="6301732"/>
                  <a:pt x="9115892" y="6274233"/>
                </a:cubicBezTo>
                <a:lnTo>
                  <a:pt x="9121286" y="6269538"/>
                </a:lnTo>
                <a:lnTo>
                  <a:pt x="9109071" y="6267011"/>
                </a:lnTo>
                <a:cubicBezTo>
                  <a:pt x="9097256" y="6264274"/>
                  <a:pt x="9085341" y="6261679"/>
                  <a:pt x="9073254" y="6260578"/>
                </a:cubicBezTo>
                <a:cubicBezTo>
                  <a:pt x="9043707" y="6257887"/>
                  <a:pt x="9014092" y="6255794"/>
                  <a:pt x="8984595" y="6253410"/>
                </a:cubicBezTo>
                <a:lnTo>
                  <a:pt x="8924873" y="6247356"/>
                </a:lnTo>
                <a:lnTo>
                  <a:pt x="8899510" y="6268332"/>
                </a:lnTo>
                <a:cubicBezTo>
                  <a:pt x="8858482" y="6310601"/>
                  <a:pt x="8810565" y="6345344"/>
                  <a:pt x="8753989" y="6365495"/>
                </a:cubicBezTo>
                <a:cubicBezTo>
                  <a:pt x="8683841" y="6391311"/>
                  <a:pt x="8607327" y="6405049"/>
                  <a:pt x="8545839" y="6445457"/>
                </a:cubicBezTo>
                <a:cubicBezTo>
                  <a:pt x="8537383" y="6451587"/>
                  <a:pt x="8524172" y="6461167"/>
                  <a:pt x="8512282" y="6459221"/>
                </a:cubicBezTo>
                <a:lnTo>
                  <a:pt x="8504916" y="6455059"/>
                </a:lnTo>
                <a:lnTo>
                  <a:pt x="8473606" y="6471756"/>
                </a:lnTo>
                <a:lnTo>
                  <a:pt x="8419831" y="6488595"/>
                </a:lnTo>
                <a:lnTo>
                  <a:pt x="8415888" y="6491024"/>
                </a:lnTo>
                <a:cubicBezTo>
                  <a:pt x="8307702" y="6550291"/>
                  <a:pt x="8182361" y="6578558"/>
                  <a:pt x="8055847" y="6617069"/>
                </a:cubicBezTo>
                <a:cubicBezTo>
                  <a:pt x="8094897" y="6547014"/>
                  <a:pt x="8143339" y="6507717"/>
                  <a:pt x="8219329" y="6498537"/>
                </a:cubicBezTo>
                <a:cubicBezTo>
                  <a:pt x="8271854" y="6461147"/>
                  <a:pt x="8350204" y="6412690"/>
                  <a:pt x="8371014" y="6392731"/>
                </a:cubicBezTo>
                <a:cubicBezTo>
                  <a:pt x="8360783" y="6391797"/>
                  <a:pt x="8347211" y="6397462"/>
                  <a:pt x="8344190" y="6378785"/>
                </a:cubicBezTo>
                <a:cubicBezTo>
                  <a:pt x="8340645" y="6364659"/>
                  <a:pt x="8351395" y="6361037"/>
                  <a:pt x="8367261" y="6357883"/>
                </a:cubicBezTo>
                <a:cubicBezTo>
                  <a:pt x="8383125" y="6354728"/>
                  <a:pt x="8396698" y="6349062"/>
                  <a:pt x="8412564" y="6345907"/>
                </a:cubicBezTo>
                <a:cubicBezTo>
                  <a:pt x="8434643" y="6339291"/>
                  <a:pt x="8443334" y="6335338"/>
                  <a:pt x="8449999" y="6320524"/>
                </a:cubicBezTo>
                <a:lnTo>
                  <a:pt x="8455653" y="6303829"/>
                </a:lnTo>
                <a:lnTo>
                  <a:pt x="8454778" y="6302158"/>
                </a:lnTo>
                <a:lnTo>
                  <a:pt x="8380380" y="6328023"/>
                </a:lnTo>
                <a:cubicBezTo>
                  <a:pt x="8354845" y="6336624"/>
                  <a:pt x="8328801" y="6344029"/>
                  <a:pt x="8301297" y="6347275"/>
                </a:cubicBezTo>
                <a:cubicBezTo>
                  <a:pt x="8301194" y="6336915"/>
                  <a:pt x="8304403" y="6331456"/>
                  <a:pt x="8309337" y="6327878"/>
                </a:cubicBezTo>
                <a:lnTo>
                  <a:pt x="8318589" y="6323798"/>
                </a:lnTo>
                <a:lnTo>
                  <a:pt x="8308274" y="6323148"/>
                </a:lnTo>
                <a:lnTo>
                  <a:pt x="8280836" y="6322648"/>
                </a:lnTo>
                <a:lnTo>
                  <a:pt x="8253543" y="6325861"/>
                </a:lnTo>
                <a:lnTo>
                  <a:pt x="8242121" y="6330234"/>
                </a:lnTo>
                <a:cubicBezTo>
                  <a:pt x="8235631" y="6334368"/>
                  <a:pt x="8229600" y="6340191"/>
                  <a:pt x="8224202" y="6348271"/>
                </a:cubicBezTo>
                <a:cubicBezTo>
                  <a:pt x="8222506" y="6351245"/>
                  <a:pt x="8218727" y="6352342"/>
                  <a:pt x="8214326" y="6352690"/>
                </a:cubicBezTo>
                <a:lnTo>
                  <a:pt x="8204444" y="6352635"/>
                </a:lnTo>
                <a:lnTo>
                  <a:pt x="8175083" y="6376918"/>
                </a:lnTo>
                <a:cubicBezTo>
                  <a:pt x="8131988" y="6421316"/>
                  <a:pt x="8081658" y="6457808"/>
                  <a:pt x="8022232" y="6478975"/>
                </a:cubicBezTo>
                <a:cubicBezTo>
                  <a:pt x="7948551" y="6506091"/>
                  <a:pt x="7868184" y="6520521"/>
                  <a:pt x="7803599" y="6562964"/>
                </a:cubicBezTo>
                <a:cubicBezTo>
                  <a:pt x="7791757" y="6571549"/>
                  <a:pt x="7771033" y="6586576"/>
                  <a:pt x="7756564" y="6570760"/>
                </a:cubicBezTo>
                <a:cubicBezTo>
                  <a:pt x="7742094" y="6554946"/>
                  <a:pt x="7782658" y="6556222"/>
                  <a:pt x="7774111" y="6536116"/>
                </a:cubicBezTo>
                <a:cubicBezTo>
                  <a:pt x="7641099" y="6654480"/>
                  <a:pt x="7466110" y="6689284"/>
                  <a:pt x="7288928" y="6743219"/>
                </a:cubicBezTo>
                <a:cubicBezTo>
                  <a:pt x="7329945" y="6669636"/>
                  <a:pt x="7380827" y="6628360"/>
                  <a:pt x="7460644" y="6618718"/>
                </a:cubicBezTo>
                <a:cubicBezTo>
                  <a:pt x="7502023" y="6589263"/>
                  <a:pt x="7558659" y="6553269"/>
                  <a:pt x="7593612" y="6528269"/>
                </a:cubicBezTo>
                <a:lnTo>
                  <a:pt x="7601889" y="6521773"/>
                </a:lnTo>
                <a:lnTo>
                  <a:pt x="7593362" y="6523573"/>
                </a:lnTo>
                <a:cubicBezTo>
                  <a:pt x="7562672" y="6529647"/>
                  <a:pt x="7532689" y="6536406"/>
                  <a:pt x="7507572" y="6552856"/>
                </a:cubicBezTo>
                <a:cubicBezTo>
                  <a:pt x="7468354" y="6578790"/>
                  <a:pt x="7430163" y="6583650"/>
                  <a:pt x="7384145" y="6578708"/>
                </a:cubicBezTo>
                <a:cubicBezTo>
                  <a:pt x="7321449" y="6575233"/>
                  <a:pt x="7255768" y="6560031"/>
                  <a:pt x="7194722" y="6571400"/>
                </a:cubicBezTo>
                <a:cubicBezTo>
                  <a:pt x="7175458" y="6574221"/>
                  <a:pt x="7157439" y="6575455"/>
                  <a:pt x="7140649" y="6574157"/>
                </a:cubicBezTo>
                <a:lnTo>
                  <a:pt x="7130042" y="6571333"/>
                </a:lnTo>
                <a:lnTo>
                  <a:pt x="7130042" y="6556714"/>
                </a:lnTo>
                <a:lnTo>
                  <a:pt x="7033910" y="6581114"/>
                </a:lnTo>
                <a:lnTo>
                  <a:pt x="6984460" y="6590408"/>
                </a:lnTo>
                <a:lnTo>
                  <a:pt x="6984460" y="6666483"/>
                </a:lnTo>
                <a:lnTo>
                  <a:pt x="6960694" y="6662773"/>
                </a:lnTo>
                <a:cubicBezTo>
                  <a:pt x="6951940" y="6663584"/>
                  <a:pt x="6939863" y="6666276"/>
                  <a:pt x="6935636" y="6660366"/>
                </a:cubicBezTo>
                <a:cubicBezTo>
                  <a:pt x="6900619" y="6617928"/>
                  <a:pt x="6854134" y="6644279"/>
                  <a:pt x="6813683" y="6646445"/>
                </a:cubicBezTo>
                <a:lnTo>
                  <a:pt x="6802423" y="6645188"/>
                </a:lnTo>
                <a:lnTo>
                  <a:pt x="6755900" y="6656306"/>
                </a:lnTo>
                <a:cubicBezTo>
                  <a:pt x="6740700" y="6661039"/>
                  <a:pt x="6726231" y="6667133"/>
                  <a:pt x="6713040" y="6675772"/>
                </a:cubicBezTo>
                <a:cubicBezTo>
                  <a:pt x="6671847" y="6703012"/>
                  <a:pt x="6631732" y="6708117"/>
                  <a:pt x="6583397" y="6702926"/>
                </a:cubicBezTo>
                <a:cubicBezTo>
                  <a:pt x="6550470" y="6701101"/>
                  <a:pt x="6516760" y="6696196"/>
                  <a:pt x="6483265" y="6693242"/>
                </a:cubicBezTo>
                <a:lnTo>
                  <a:pt x="6440082" y="6691216"/>
                </a:lnTo>
                <a:lnTo>
                  <a:pt x="6442455" y="6692555"/>
                </a:lnTo>
                <a:cubicBezTo>
                  <a:pt x="6481374" y="6712360"/>
                  <a:pt x="6543642" y="6739994"/>
                  <a:pt x="6589691" y="6763301"/>
                </a:cubicBezTo>
                <a:cubicBezTo>
                  <a:pt x="6670217" y="6761670"/>
                  <a:pt x="6727731" y="6795323"/>
                  <a:pt x="6781186" y="6862263"/>
                </a:cubicBezTo>
                <a:cubicBezTo>
                  <a:pt x="6642826" y="6840886"/>
                  <a:pt x="6507579" y="6829963"/>
                  <a:pt x="6384397" y="6784363"/>
                </a:cubicBezTo>
                <a:lnTo>
                  <a:pt x="6352015" y="6770512"/>
                </a:lnTo>
                <a:lnTo>
                  <a:pt x="6327474" y="6777928"/>
                </a:lnTo>
                <a:cubicBezTo>
                  <a:pt x="6304943" y="6781540"/>
                  <a:pt x="6280346" y="6779765"/>
                  <a:pt x="6253546" y="6774957"/>
                </a:cubicBezTo>
                <a:cubicBezTo>
                  <a:pt x="6189951" y="6760979"/>
                  <a:pt x="6120358" y="6774735"/>
                  <a:pt x="6054399" y="6776282"/>
                </a:cubicBezTo>
                <a:cubicBezTo>
                  <a:pt x="6005885" y="6779928"/>
                  <a:pt x="5966003" y="6773547"/>
                  <a:pt x="5925943" y="6745009"/>
                </a:cubicBezTo>
                <a:cubicBezTo>
                  <a:pt x="5887451" y="6717848"/>
                  <a:pt x="5836534" y="6713202"/>
                  <a:pt x="5789226" y="6699651"/>
                </a:cubicBezTo>
                <a:lnTo>
                  <a:pt x="5753316" y="6685701"/>
                </a:lnTo>
                <a:lnTo>
                  <a:pt x="5740917" y="6689240"/>
                </a:lnTo>
                <a:cubicBezTo>
                  <a:pt x="5717823" y="6696102"/>
                  <a:pt x="5696165" y="6700074"/>
                  <a:pt x="5674467" y="6699915"/>
                </a:cubicBezTo>
                <a:lnTo>
                  <a:pt x="5650971" y="6697410"/>
                </a:lnTo>
                <a:lnTo>
                  <a:pt x="5659731" y="6706806"/>
                </a:lnTo>
                <a:cubicBezTo>
                  <a:pt x="5672509" y="6722747"/>
                  <a:pt x="5685528" y="6738321"/>
                  <a:pt x="5702728" y="6749174"/>
                </a:cubicBezTo>
                <a:cubicBezTo>
                  <a:pt x="5733827" y="6769176"/>
                  <a:pt x="5784103" y="6759778"/>
                  <a:pt x="5812752" y="6790309"/>
                </a:cubicBezTo>
                <a:cubicBezTo>
                  <a:pt x="5808378" y="6803776"/>
                  <a:pt x="5799861" y="6803303"/>
                  <a:pt x="5788037" y="6801123"/>
                </a:cubicBezTo>
                <a:lnTo>
                  <a:pt x="5563403" y="6759732"/>
                </a:lnTo>
                <a:cubicBezTo>
                  <a:pt x="5536454" y="6753670"/>
                  <a:pt x="5512807" y="6749311"/>
                  <a:pt x="5524002" y="6711849"/>
                </a:cubicBezTo>
                <a:cubicBezTo>
                  <a:pt x="5530021" y="6699235"/>
                  <a:pt x="5526908" y="6688781"/>
                  <a:pt x="5518988" y="6679773"/>
                </a:cubicBezTo>
                <a:lnTo>
                  <a:pt x="5507189" y="6671620"/>
                </a:lnTo>
                <a:lnTo>
                  <a:pt x="5462911" y="6670407"/>
                </a:lnTo>
                <a:cubicBezTo>
                  <a:pt x="5446389" y="6669327"/>
                  <a:pt x="5429994" y="6667201"/>
                  <a:pt x="5413996" y="6662773"/>
                </a:cubicBezTo>
                <a:cubicBezTo>
                  <a:pt x="5405242" y="6663584"/>
                  <a:pt x="5393165" y="6666276"/>
                  <a:pt x="5388938" y="6660366"/>
                </a:cubicBezTo>
                <a:cubicBezTo>
                  <a:pt x="5353921" y="6617928"/>
                  <a:pt x="5307435" y="6644279"/>
                  <a:pt x="5266985" y="6646445"/>
                </a:cubicBezTo>
                <a:cubicBezTo>
                  <a:pt x="5221101" y="6647538"/>
                  <a:pt x="5178838" y="6634121"/>
                  <a:pt x="5136578" y="6620704"/>
                </a:cubicBezTo>
                <a:cubicBezTo>
                  <a:pt x="5129032" y="6616677"/>
                  <a:pt x="5122391" y="6620440"/>
                  <a:pt x="5117861" y="6627160"/>
                </a:cubicBezTo>
                <a:cubicBezTo>
                  <a:pt x="5094620" y="6640336"/>
                  <a:pt x="5076505" y="6621533"/>
                  <a:pt x="5084353" y="6612935"/>
                </a:cubicBezTo>
                <a:lnTo>
                  <a:pt x="5089479" y="6598222"/>
                </a:lnTo>
                <a:lnTo>
                  <a:pt x="4934018" y="6634974"/>
                </a:lnTo>
                <a:cubicBezTo>
                  <a:pt x="4922275" y="6637751"/>
                  <a:pt x="4910963" y="6641980"/>
                  <a:pt x="4899777" y="6646334"/>
                </a:cubicBezTo>
                <a:lnTo>
                  <a:pt x="4887993" y="6650597"/>
                </a:lnTo>
                <a:lnTo>
                  <a:pt x="4891333" y="6657405"/>
                </a:lnTo>
                <a:cubicBezTo>
                  <a:pt x="4891652" y="6677224"/>
                  <a:pt x="4876525" y="6673338"/>
                  <a:pt x="4866085" y="6675809"/>
                </a:cubicBezTo>
                <a:cubicBezTo>
                  <a:pt x="4891360" y="6693457"/>
                  <a:pt x="4981594" y="6732225"/>
                  <a:pt x="5042992" y="6763301"/>
                </a:cubicBezTo>
                <a:cubicBezTo>
                  <a:pt x="5123519" y="6761670"/>
                  <a:pt x="5181033" y="6795323"/>
                  <a:pt x="5234487" y="6862263"/>
                </a:cubicBezTo>
                <a:cubicBezTo>
                  <a:pt x="5050007" y="6833760"/>
                  <a:pt x="4871061" y="6823841"/>
                  <a:pt x="4718869" y="6725533"/>
                </a:cubicBezTo>
                <a:cubicBezTo>
                  <a:pt x="4713967" y="6746586"/>
                  <a:pt x="4753803" y="6739655"/>
                  <a:pt x="4742296" y="6757296"/>
                </a:cubicBezTo>
                <a:cubicBezTo>
                  <a:pt x="4730791" y="6774938"/>
                  <a:pt x="4707676" y="6762993"/>
                  <a:pt x="4694472" y="6756169"/>
                </a:cubicBezTo>
                <a:cubicBezTo>
                  <a:pt x="4676658" y="6747947"/>
                  <a:pt x="4658178" y="6741591"/>
                  <a:pt x="4639267" y="6736425"/>
                </a:cubicBezTo>
                <a:lnTo>
                  <a:pt x="4618374" y="6731868"/>
                </a:lnTo>
                <a:lnTo>
                  <a:pt x="4576727" y="6736461"/>
                </a:lnTo>
                <a:cubicBezTo>
                  <a:pt x="4540728" y="6740893"/>
                  <a:pt x="4504563" y="6742935"/>
                  <a:pt x="4477702" y="6714848"/>
                </a:cubicBezTo>
                <a:lnTo>
                  <a:pt x="4470548" y="6704934"/>
                </a:lnTo>
                <a:lnTo>
                  <a:pt x="4463763" y="6703778"/>
                </a:lnTo>
                <a:cubicBezTo>
                  <a:pt x="4401350" y="6691176"/>
                  <a:pt x="4345221" y="6662171"/>
                  <a:pt x="4294848" y="6624345"/>
                </a:cubicBezTo>
                <a:cubicBezTo>
                  <a:pt x="4269447" y="6602372"/>
                  <a:pt x="4241589" y="6587975"/>
                  <a:pt x="4208846" y="6584875"/>
                </a:cubicBezTo>
                <a:lnTo>
                  <a:pt x="4179269" y="6585563"/>
                </a:lnTo>
                <a:lnTo>
                  <a:pt x="4146217" y="6595173"/>
                </a:lnTo>
                <a:lnTo>
                  <a:pt x="4157662" y="6587058"/>
                </a:lnTo>
                <a:lnTo>
                  <a:pt x="4132026" y="6599407"/>
                </a:lnTo>
                <a:lnTo>
                  <a:pt x="4025645" y="6633373"/>
                </a:lnTo>
                <a:lnTo>
                  <a:pt x="4013855" y="6635587"/>
                </a:lnTo>
                <a:lnTo>
                  <a:pt x="4026636" y="6642990"/>
                </a:lnTo>
                <a:cubicBezTo>
                  <a:pt x="4043677" y="6643935"/>
                  <a:pt x="4056884" y="6650758"/>
                  <a:pt x="4071474" y="6662231"/>
                </a:cubicBezTo>
                <a:cubicBezTo>
                  <a:pt x="4103956" y="6686881"/>
                  <a:pt x="4121629" y="6727466"/>
                  <a:pt x="4156030" y="6749174"/>
                </a:cubicBezTo>
                <a:cubicBezTo>
                  <a:pt x="4187129" y="6769176"/>
                  <a:pt x="4237404" y="6759778"/>
                  <a:pt x="4266052" y="6790309"/>
                </a:cubicBezTo>
                <a:cubicBezTo>
                  <a:pt x="4261680" y="6803776"/>
                  <a:pt x="4253164" y="6803303"/>
                  <a:pt x="4241338" y="6801123"/>
                </a:cubicBezTo>
                <a:lnTo>
                  <a:pt x="4016705" y="6759732"/>
                </a:lnTo>
                <a:cubicBezTo>
                  <a:pt x="3989756" y="6753670"/>
                  <a:pt x="3966109" y="6749311"/>
                  <a:pt x="3977304" y="6711849"/>
                </a:cubicBezTo>
                <a:cubicBezTo>
                  <a:pt x="3989344" y="6686621"/>
                  <a:pt x="3964848" y="6670031"/>
                  <a:pt x="3938435" y="6656379"/>
                </a:cubicBezTo>
                <a:cubicBezTo>
                  <a:pt x="3928529" y="6651259"/>
                  <a:pt x="3914790" y="6652024"/>
                  <a:pt x="3901583" y="6645198"/>
                </a:cubicBezTo>
                <a:cubicBezTo>
                  <a:pt x="3892369" y="6642403"/>
                  <a:pt x="3885419" y="6637829"/>
                  <a:pt x="3880906" y="6632057"/>
                </a:cubicBezTo>
                <a:lnTo>
                  <a:pt x="3874963" y="6612097"/>
                </a:lnTo>
                <a:lnTo>
                  <a:pt x="3855825" y="6609989"/>
                </a:lnTo>
                <a:cubicBezTo>
                  <a:pt x="3847282" y="6607539"/>
                  <a:pt x="3841022" y="6603812"/>
                  <a:pt x="3836890" y="6598728"/>
                </a:cubicBezTo>
                <a:lnTo>
                  <a:pt x="3832500" y="6584927"/>
                </a:lnTo>
                <a:lnTo>
                  <a:pt x="3821202" y="6584001"/>
                </a:lnTo>
                <a:cubicBezTo>
                  <a:pt x="3809513" y="6579926"/>
                  <a:pt x="3800835" y="6569544"/>
                  <a:pt x="3795301" y="6550958"/>
                </a:cubicBezTo>
                <a:cubicBezTo>
                  <a:pt x="3785611" y="6518431"/>
                  <a:pt x="3757282" y="6507721"/>
                  <a:pt x="3720210" y="6523948"/>
                </a:cubicBezTo>
                <a:lnTo>
                  <a:pt x="3718292" y="6526886"/>
                </a:lnTo>
                <a:cubicBezTo>
                  <a:pt x="3619751" y="6589973"/>
                  <a:pt x="3502153" y="6607826"/>
                  <a:pt x="3387321" y="6634974"/>
                </a:cubicBezTo>
                <a:cubicBezTo>
                  <a:pt x="3363832" y="6640528"/>
                  <a:pt x="3342075" y="6651889"/>
                  <a:pt x="3319586" y="6658449"/>
                </a:cubicBezTo>
                <a:lnTo>
                  <a:pt x="3300236" y="6661197"/>
                </a:lnTo>
                <a:lnTo>
                  <a:pt x="3178712" y="6689927"/>
                </a:lnTo>
                <a:lnTo>
                  <a:pt x="3147294" y="6711925"/>
                </a:lnTo>
                <a:cubicBezTo>
                  <a:pt x="3123645" y="6722800"/>
                  <a:pt x="3098373" y="6729396"/>
                  <a:pt x="3072541" y="6731772"/>
                </a:cubicBezTo>
                <a:cubicBezTo>
                  <a:pt x="3045061" y="6733296"/>
                  <a:pt x="3015050" y="6740391"/>
                  <a:pt x="2987355" y="6738857"/>
                </a:cubicBezTo>
                <a:lnTo>
                  <a:pt x="2967664" y="6733556"/>
                </a:lnTo>
                <a:lnTo>
                  <a:pt x="2910589" y="6773520"/>
                </a:lnTo>
                <a:cubicBezTo>
                  <a:pt x="2886940" y="6784396"/>
                  <a:pt x="2861665" y="6790991"/>
                  <a:pt x="2835835" y="6793367"/>
                </a:cubicBezTo>
                <a:cubicBezTo>
                  <a:pt x="2780874" y="6796414"/>
                  <a:pt x="2715788" y="6821750"/>
                  <a:pt x="2679372" y="6755754"/>
                </a:cubicBezTo>
                <a:cubicBezTo>
                  <a:pt x="2665849" y="6729109"/>
                  <a:pt x="2655095" y="6711756"/>
                  <a:pt x="2672356" y="6685296"/>
                </a:cubicBezTo>
                <a:lnTo>
                  <a:pt x="2681699" y="6674124"/>
                </a:lnTo>
                <a:lnTo>
                  <a:pt x="2685808" y="6673326"/>
                </a:lnTo>
                <a:cubicBezTo>
                  <a:pt x="2686301" y="6674134"/>
                  <a:pt x="2741250" y="6653943"/>
                  <a:pt x="2743817" y="6651662"/>
                </a:cubicBezTo>
                <a:cubicBezTo>
                  <a:pt x="2757633" y="6641865"/>
                  <a:pt x="2779046" y="6631552"/>
                  <a:pt x="2792372" y="6620947"/>
                </a:cubicBezTo>
                <a:cubicBezTo>
                  <a:pt x="2800073" y="6614099"/>
                  <a:pt x="2811816" y="6607395"/>
                  <a:pt x="2822467" y="6605404"/>
                </a:cubicBezTo>
                <a:cubicBezTo>
                  <a:pt x="2836178" y="6601939"/>
                  <a:pt x="2851961" y="6595382"/>
                  <a:pt x="2866766" y="6587206"/>
                </a:cubicBezTo>
                <a:lnTo>
                  <a:pt x="2891233" y="6575417"/>
                </a:lnTo>
                <a:cubicBezTo>
                  <a:pt x="2897352" y="6572472"/>
                  <a:pt x="2900411" y="6571000"/>
                  <a:pt x="2902978" y="6568715"/>
                </a:cubicBezTo>
                <a:cubicBezTo>
                  <a:pt x="2910678" y="6561868"/>
                  <a:pt x="2923404" y="6556783"/>
                  <a:pt x="2935640" y="6550891"/>
                </a:cubicBezTo>
                <a:cubicBezTo>
                  <a:pt x="2938697" y="6549416"/>
                  <a:pt x="2945306" y="6547279"/>
                  <a:pt x="2947382" y="6544187"/>
                </a:cubicBezTo>
                <a:cubicBezTo>
                  <a:pt x="2960215" y="6532772"/>
                  <a:pt x="2973051" y="6521358"/>
                  <a:pt x="2972665" y="6514219"/>
                </a:cubicBezTo>
                <a:cubicBezTo>
                  <a:pt x="2973263" y="6508698"/>
                  <a:pt x="2969821" y="6503033"/>
                  <a:pt x="2994291" y="6491246"/>
                </a:cubicBezTo>
                <a:cubicBezTo>
                  <a:pt x="3003466" y="6486826"/>
                  <a:pt x="3011167" y="6479978"/>
                  <a:pt x="3009692" y="6477550"/>
                </a:cubicBezTo>
                <a:cubicBezTo>
                  <a:pt x="3011276" y="6473649"/>
                  <a:pt x="3013350" y="6470555"/>
                  <a:pt x="3017990" y="6465180"/>
                </a:cubicBezTo>
                <a:lnTo>
                  <a:pt x="3017006" y="6463561"/>
                </a:lnTo>
                <a:cubicBezTo>
                  <a:pt x="2999254" y="6466882"/>
                  <a:pt x="2984562" y="6468727"/>
                  <a:pt x="2966207" y="6477568"/>
                </a:cubicBezTo>
                <a:lnTo>
                  <a:pt x="2807155" y="6554182"/>
                </a:lnTo>
                <a:cubicBezTo>
                  <a:pt x="2805625" y="6554919"/>
                  <a:pt x="2802812" y="6556798"/>
                  <a:pt x="2800137" y="6558086"/>
                </a:cubicBezTo>
                <a:lnTo>
                  <a:pt x="2794079" y="6558449"/>
                </a:lnTo>
                <a:lnTo>
                  <a:pt x="2795321" y="6557376"/>
                </a:lnTo>
                <a:lnTo>
                  <a:pt x="2798293" y="6555053"/>
                </a:lnTo>
                <a:cubicBezTo>
                  <a:pt x="2800968" y="6553764"/>
                  <a:pt x="2804151" y="6552493"/>
                  <a:pt x="2805681" y="6551756"/>
                </a:cubicBezTo>
                <a:cubicBezTo>
                  <a:pt x="2817915" y="6545862"/>
                  <a:pt x="2830151" y="6539968"/>
                  <a:pt x="2840907" y="6531647"/>
                </a:cubicBezTo>
                <a:cubicBezTo>
                  <a:pt x="2852459" y="6521374"/>
                  <a:pt x="2867041" y="6511210"/>
                  <a:pt x="2883645" y="6501119"/>
                </a:cubicBezTo>
                <a:lnTo>
                  <a:pt x="2919991" y="6481186"/>
                </a:lnTo>
                <a:lnTo>
                  <a:pt x="2917396" y="6481307"/>
                </a:lnTo>
                <a:cubicBezTo>
                  <a:pt x="2917025" y="6480700"/>
                  <a:pt x="2917422" y="6479725"/>
                  <a:pt x="2917176" y="6479319"/>
                </a:cubicBezTo>
                <a:lnTo>
                  <a:pt x="2898824" y="6488160"/>
                </a:lnTo>
                <a:cubicBezTo>
                  <a:pt x="2902866" y="6488306"/>
                  <a:pt x="2896748" y="6491253"/>
                  <a:pt x="2893690" y="6492725"/>
                </a:cubicBezTo>
                <a:cubicBezTo>
                  <a:pt x="2887081" y="6494863"/>
                  <a:pt x="2889647" y="6492580"/>
                  <a:pt x="2888663" y="6490962"/>
                </a:cubicBezTo>
                <a:cubicBezTo>
                  <a:pt x="2873370" y="6498329"/>
                  <a:pt x="2856000" y="6508787"/>
                  <a:pt x="2839232" y="6513725"/>
                </a:cubicBezTo>
                <a:cubicBezTo>
                  <a:pt x="2835681" y="6514390"/>
                  <a:pt x="2832623" y="6515864"/>
                  <a:pt x="2830053" y="6518144"/>
                </a:cubicBezTo>
                <a:cubicBezTo>
                  <a:pt x="2827981" y="6521239"/>
                  <a:pt x="2821862" y="6524184"/>
                  <a:pt x="2818313" y="6524850"/>
                </a:cubicBezTo>
                <a:lnTo>
                  <a:pt x="2807251" y="6530674"/>
                </a:lnTo>
                <a:lnTo>
                  <a:pt x="2701431" y="6565541"/>
                </a:lnTo>
                <a:lnTo>
                  <a:pt x="2599519" y="6595173"/>
                </a:lnTo>
                <a:lnTo>
                  <a:pt x="2610963" y="6587058"/>
                </a:lnTo>
                <a:lnTo>
                  <a:pt x="2585328" y="6599407"/>
                </a:lnTo>
                <a:lnTo>
                  <a:pt x="2478946" y="6633373"/>
                </a:lnTo>
                <a:cubicBezTo>
                  <a:pt x="2467549" y="6637311"/>
                  <a:pt x="2454153" y="6639234"/>
                  <a:pt x="2440586" y="6640577"/>
                </a:cubicBezTo>
                <a:lnTo>
                  <a:pt x="2433042" y="6641289"/>
                </a:lnTo>
                <a:lnTo>
                  <a:pt x="2456868" y="6629421"/>
                </a:lnTo>
                <a:lnTo>
                  <a:pt x="2362811" y="6656768"/>
                </a:lnTo>
                <a:lnTo>
                  <a:pt x="2374258" y="6648653"/>
                </a:lnTo>
                <a:lnTo>
                  <a:pt x="2348621" y="6661003"/>
                </a:lnTo>
                <a:lnTo>
                  <a:pt x="2242242" y="6694968"/>
                </a:lnTo>
                <a:cubicBezTo>
                  <a:pt x="2230843" y="6698906"/>
                  <a:pt x="2217448" y="6700829"/>
                  <a:pt x="2203880" y="6702172"/>
                </a:cubicBezTo>
                <a:lnTo>
                  <a:pt x="2196337" y="6702884"/>
                </a:lnTo>
                <a:lnTo>
                  <a:pt x="2255012" y="6673655"/>
                </a:lnTo>
                <a:cubicBezTo>
                  <a:pt x="2281558" y="6658776"/>
                  <a:pt x="2306518" y="6647799"/>
                  <a:pt x="2334541" y="6635348"/>
                </a:cubicBezTo>
                <a:lnTo>
                  <a:pt x="2362248" y="6622394"/>
                </a:lnTo>
                <a:lnTo>
                  <a:pt x="2357156" y="6616303"/>
                </a:lnTo>
                <a:lnTo>
                  <a:pt x="2275056" y="6654584"/>
                </a:lnTo>
                <a:cubicBezTo>
                  <a:pt x="2259269" y="6661142"/>
                  <a:pt x="2243978" y="6668508"/>
                  <a:pt x="2229176" y="6676684"/>
                </a:cubicBezTo>
                <a:cubicBezTo>
                  <a:pt x="2214373" y="6684861"/>
                  <a:pt x="2197112" y="6688990"/>
                  <a:pt x="2183296" y="6698785"/>
                </a:cubicBezTo>
                <a:lnTo>
                  <a:pt x="2177177" y="6701732"/>
                </a:lnTo>
                <a:lnTo>
                  <a:pt x="2165534" y="6705792"/>
                </a:lnTo>
                <a:lnTo>
                  <a:pt x="2164479" y="6705891"/>
                </a:lnTo>
                <a:cubicBezTo>
                  <a:pt x="2145519" y="6707886"/>
                  <a:pt x="2126558" y="6709882"/>
                  <a:pt x="2128162" y="6687122"/>
                </a:cubicBezTo>
                <a:cubicBezTo>
                  <a:pt x="2127312" y="6674886"/>
                  <a:pt x="2113570" y="6675649"/>
                  <a:pt x="2105048" y="6675177"/>
                </a:cubicBezTo>
                <a:cubicBezTo>
                  <a:pt x="2052002" y="6675285"/>
                  <a:pt x="2037946" y="6656223"/>
                  <a:pt x="2052976" y="6612884"/>
                </a:cubicBezTo>
                <a:cubicBezTo>
                  <a:pt x="2054893" y="6609943"/>
                  <a:pt x="2055425" y="6602356"/>
                  <a:pt x="2052125" y="6600649"/>
                </a:cubicBezTo>
                <a:cubicBezTo>
                  <a:pt x="2008039" y="6546415"/>
                  <a:pt x="2065989" y="6525254"/>
                  <a:pt x="2095608" y="6493383"/>
                </a:cubicBezTo>
                <a:lnTo>
                  <a:pt x="2117017" y="6480860"/>
                </a:lnTo>
                <a:cubicBezTo>
                  <a:pt x="2167518" y="6444052"/>
                  <a:pt x="2165817" y="6419587"/>
                  <a:pt x="2112991" y="6392286"/>
                </a:cubicBezTo>
                <a:lnTo>
                  <a:pt x="2110262" y="6391158"/>
                </a:lnTo>
                <a:lnTo>
                  <a:pt x="2121341" y="6436280"/>
                </a:lnTo>
                <a:cubicBezTo>
                  <a:pt x="2117011" y="6452224"/>
                  <a:pt x="2103986" y="6467116"/>
                  <a:pt x="2082304" y="6483432"/>
                </a:cubicBezTo>
                <a:cubicBezTo>
                  <a:pt x="2075167" y="6487607"/>
                  <a:pt x="2066115" y="6494722"/>
                  <a:pt x="2058127" y="6486664"/>
                </a:cubicBezTo>
                <a:cubicBezTo>
                  <a:pt x="2050138" y="6478602"/>
                  <a:pt x="2059194" y="6471487"/>
                  <a:pt x="2066332" y="6467315"/>
                </a:cubicBezTo>
                <a:cubicBezTo>
                  <a:pt x="2075388" y="6460199"/>
                  <a:pt x="2084442" y="6453085"/>
                  <a:pt x="2085515" y="6437911"/>
                </a:cubicBezTo>
                <a:cubicBezTo>
                  <a:pt x="2069003" y="6429379"/>
                  <a:pt x="2058030" y="6439433"/>
                  <a:pt x="2052276" y="6448254"/>
                </a:cubicBezTo>
                <a:cubicBezTo>
                  <a:pt x="2031175" y="6480599"/>
                  <a:pt x="1996874" y="6506116"/>
                  <a:pt x="1969175" y="6535046"/>
                </a:cubicBezTo>
                <a:cubicBezTo>
                  <a:pt x="1934337" y="6568150"/>
                  <a:pt x="1897264" y="6584374"/>
                  <a:pt x="1847208" y="6566368"/>
                </a:cubicBezTo>
                <a:cubicBezTo>
                  <a:pt x="1835382" y="6564190"/>
                  <a:pt x="1825477" y="6559071"/>
                  <a:pt x="1814505" y="6569126"/>
                </a:cubicBezTo>
                <a:cubicBezTo>
                  <a:pt x="1800922" y="6579797"/>
                  <a:pt x="1786567" y="6583190"/>
                  <a:pt x="1772068" y="6582577"/>
                </a:cubicBezTo>
                <a:lnTo>
                  <a:pt x="1752238" y="6577730"/>
                </a:lnTo>
                <a:lnTo>
                  <a:pt x="1732469" y="6596641"/>
                </a:lnTo>
                <a:cubicBezTo>
                  <a:pt x="1697631" y="6629745"/>
                  <a:pt x="1660558" y="6645970"/>
                  <a:pt x="1610502" y="6627963"/>
                </a:cubicBezTo>
                <a:cubicBezTo>
                  <a:pt x="1598676" y="6625785"/>
                  <a:pt x="1588771" y="6620666"/>
                  <a:pt x="1577799" y="6630721"/>
                </a:cubicBezTo>
                <a:cubicBezTo>
                  <a:pt x="1550631" y="6652064"/>
                  <a:pt x="1520382" y="6644292"/>
                  <a:pt x="1492050" y="6633586"/>
                </a:cubicBezTo>
                <a:cubicBezTo>
                  <a:pt x="1475542" y="6625053"/>
                  <a:pt x="1466295" y="6537713"/>
                  <a:pt x="1481105" y="6521779"/>
                </a:cubicBezTo>
                <a:lnTo>
                  <a:pt x="1678624" y="6340793"/>
                </a:lnTo>
                <a:cubicBezTo>
                  <a:pt x="1696732" y="6326564"/>
                  <a:pt x="1717611" y="6321628"/>
                  <a:pt x="1733588" y="6337745"/>
                </a:cubicBezTo>
                <a:cubicBezTo>
                  <a:pt x="1752864" y="6355571"/>
                  <a:pt x="1731450" y="6368094"/>
                  <a:pt x="1718561" y="6381089"/>
                </a:cubicBezTo>
                <a:cubicBezTo>
                  <a:pt x="1710888" y="6392850"/>
                  <a:pt x="1693308" y="6399492"/>
                  <a:pt x="1685105" y="6418839"/>
                </a:cubicBezTo>
                <a:cubicBezTo>
                  <a:pt x="1766700" y="6402036"/>
                  <a:pt x="1819114" y="6362289"/>
                  <a:pt x="1873980" y="6312016"/>
                </a:cubicBezTo>
                <a:cubicBezTo>
                  <a:pt x="1833294" y="6306714"/>
                  <a:pt x="1816567" y="6325589"/>
                  <a:pt x="1793238" y="6341053"/>
                </a:cubicBezTo>
                <a:cubicBezTo>
                  <a:pt x="1784178" y="6348165"/>
                  <a:pt x="1773743" y="6350637"/>
                  <a:pt x="1762452" y="6340870"/>
                </a:cubicBezTo>
                <a:cubicBezTo>
                  <a:pt x="1751164" y="6331104"/>
                  <a:pt x="1745095" y="6320105"/>
                  <a:pt x="1749463" y="6306639"/>
                </a:cubicBezTo>
                <a:cubicBezTo>
                  <a:pt x="1755753" y="6290229"/>
                  <a:pt x="1765658" y="6295349"/>
                  <a:pt x="1775562" y="6300466"/>
                </a:cubicBezTo>
                <a:cubicBezTo>
                  <a:pt x="1799210" y="6304826"/>
                  <a:pt x="1804963" y="6296005"/>
                  <a:pt x="1806031" y="6280832"/>
                </a:cubicBezTo>
                <a:cubicBezTo>
                  <a:pt x="1801564" y="6247072"/>
                  <a:pt x="1824894" y="6231609"/>
                  <a:pt x="1846840" y="6211499"/>
                </a:cubicBezTo>
                <a:cubicBezTo>
                  <a:pt x="1859734" y="6198502"/>
                  <a:pt x="1868256" y="6198975"/>
                  <a:pt x="1880927" y="6213387"/>
                </a:cubicBezTo>
                <a:cubicBezTo>
                  <a:pt x="1893599" y="6227799"/>
                  <a:pt x="1907024" y="6207217"/>
                  <a:pt x="1907024" y="6207217"/>
                </a:cubicBezTo>
                <a:cubicBezTo>
                  <a:pt x="1876992" y="6172041"/>
                  <a:pt x="1916515" y="6145288"/>
                  <a:pt x="1916734" y="6117883"/>
                </a:cubicBezTo>
                <a:cubicBezTo>
                  <a:pt x="1915351" y="6113234"/>
                  <a:pt x="1915351" y="6113234"/>
                  <a:pt x="1912050" y="6111531"/>
                </a:cubicBezTo>
                <a:cubicBezTo>
                  <a:pt x="1886486" y="6110112"/>
                  <a:pt x="1898626" y="6132112"/>
                  <a:pt x="1887649" y="6142165"/>
                </a:cubicBezTo>
                <a:cubicBezTo>
                  <a:pt x="1879978" y="6153927"/>
                  <a:pt x="1869541" y="6156394"/>
                  <a:pt x="1859634" y="6151276"/>
                </a:cubicBezTo>
                <a:cubicBezTo>
                  <a:pt x="1849730" y="6146156"/>
                  <a:pt x="1850261" y="6138570"/>
                  <a:pt x="1856017" y="6129749"/>
                </a:cubicBezTo>
                <a:cubicBezTo>
                  <a:pt x="1864225" y="6110401"/>
                  <a:pt x="1877729" y="6094775"/>
                  <a:pt x="1893190" y="6078685"/>
                </a:cubicBezTo>
                <a:lnTo>
                  <a:pt x="1900316" y="6071337"/>
                </a:lnTo>
                <a:lnTo>
                  <a:pt x="1897140" y="6072427"/>
                </a:lnTo>
                <a:cubicBezTo>
                  <a:pt x="1863576" y="6077565"/>
                  <a:pt x="1828875" y="6073023"/>
                  <a:pt x="1794274" y="6074676"/>
                </a:cubicBezTo>
                <a:lnTo>
                  <a:pt x="1785788" y="6076171"/>
                </a:lnTo>
                <a:lnTo>
                  <a:pt x="1781439" y="6083346"/>
                </a:lnTo>
                <a:cubicBezTo>
                  <a:pt x="1762822" y="6101736"/>
                  <a:pt x="1733662" y="6105832"/>
                  <a:pt x="1709773" y="6117073"/>
                </a:cubicBezTo>
                <a:cubicBezTo>
                  <a:pt x="1645535" y="6154643"/>
                  <a:pt x="1574281" y="6121749"/>
                  <a:pt x="1505895" y="6145379"/>
                </a:cubicBezTo>
                <a:cubicBezTo>
                  <a:pt x="1481181" y="6156196"/>
                  <a:pt x="1461903" y="6138370"/>
                  <a:pt x="1464040" y="6108024"/>
                </a:cubicBezTo>
                <a:cubicBezTo>
                  <a:pt x="1467244" y="6062503"/>
                  <a:pt x="1453407" y="6016038"/>
                  <a:pt x="1500601" y="5977525"/>
                </a:cubicBezTo>
                <a:cubicBezTo>
                  <a:pt x="1515412" y="5961588"/>
                  <a:pt x="1507108" y="5933711"/>
                  <a:pt x="1503494" y="5912184"/>
                </a:cubicBezTo>
                <a:cubicBezTo>
                  <a:pt x="1495724" y="5876718"/>
                  <a:pt x="1505848" y="5854430"/>
                  <a:pt x="1542918" y="5838204"/>
                </a:cubicBezTo>
                <a:cubicBezTo>
                  <a:pt x="1564330" y="5825682"/>
                  <a:pt x="1596183" y="5810691"/>
                  <a:pt x="1585962" y="5785755"/>
                </a:cubicBezTo>
                <a:cubicBezTo>
                  <a:pt x="1571056" y="5754462"/>
                  <a:pt x="1538355" y="5757220"/>
                  <a:pt x="1507038" y="5764622"/>
                </a:cubicBezTo>
                <a:cubicBezTo>
                  <a:pt x="1432579" y="5777252"/>
                  <a:pt x="1358123" y="5789882"/>
                  <a:pt x="1284732" y="5787337"/>
                </a:cubicBezTo>
                <a:cubicBezTo>
                  <a:pt x="1259169" y="5785919"/>
                  <a:pt x="1245962" y="5779094"/>
                  <a:pt x="1252785" y="5755101"/>
                </a:cubicBezTo>
                <a:cubicBezTo>
                  <a:pt x="1258539" y="5746279"/>
                  <a:pt x="1259071" y="5738691"/>
                  <a:pt x="1251085" y="5730634"/>
                </a:cubicBezTo>
                <a:lnTo>
                  <a:pt x="1240042" y="5708022"/>
                </a:lnTo>
                <a:lnTo>
                  <a:pt x="1380535" y="5666765"/>
                </a:lnTo>
                <a:cubicBezTo>
                  <a:pt x="1396694" y="5660948"/>
                  <a:pt x="1413572" y="5657063"/>
                  <a:pt x="1429373" y="5650280"/>
                </a:cubicBezTo>
                <a:lnTo>
                  <a:pt x="1463731" y="5640191"/>
                </a:lnTo>
                <a:lnTo>
                  <a:pt x="1488490" y="5642979"/>
                </a:lnTo>
                <a:lnTo>
                  <a:pt x="1524975" y="5632265"/>
                </a:lnTo>
                <a:lnTo>
                  <a:pt x="1530394" y="5627299"/>
                </a:lnTo>
                <a:cubicBezTo>
                  <a:pt x="1540675" y="5614921"/>
                  <a:pt x="1553857" y="5609939"/>
                  <a:pt x="1566572" y="5611595"/>
                </a:cubicBezTo>
                <a:lnTo>
                  <a:pt x="1578713" y="5616484"/>
                </a:lnTo>
                <a:lnTo>
                  <a:pt x="1617241" y="5605169"/>
                </a:lnTo>
                <a:cubicBezTo>
                  <a:pt x="1633400" y="5599353"/>
                  <a:pt x="1650278" y="5595468"/>
                  <a:pt x="1666079" y="5588685"/>
                </a:cubicBezTo>
                <a:lnTo>
                  <a:pt x="1675263" y="5585988"/>
                </a:lnTo>
                <a:lnTo>
                  <a:pt x="1673125" y="5582443"/>
                </a:lnTo>
                <a:lnTo>
                  <a:pt x="1670039" y="5576756"/>
                </a:lnTo>
                <a:lnTo>
                  <a:pt x="1693059" y="5569736"/>
                </a:lnTo>
                <a:lnTo>
                  <a:pt x="1711018" y="5567810"/>
                </a:lnTo>
                <a:cubicBezTo>
                  <a:pt x="1725068" y="5565734"/>
                  <a:pt x="1738594" y="5561914"/>
                  <a:pt x="1751219" y="5552712"/>
                </a:cubicBezTo>
                <a:cubicBezTo>
                  <a:pt x="1751239" y="5552653"/>
                  <a:pt x="1751259" y="5552594"/>
                  <a:pt x="1751279" y="5552536"/>
                </a:cubicBezTo>
                <a:lnTo>
                  <a:pt x="1768576" y="5547455"/>
                </a:lnTo>
                <a:cubicBezTo>
                  <a:pt x="1791700" y="5540663"/>
                  <a:pt x="1811524" y="5534844"/>
                  <a:pt x="1834292" y="5527085"/>
                </a:cubicBezTo>
                <a:cubicBezTo>
                  <a:pt x="1857058" y="5519328"/>
                  <a:pt x="1880184" y="5512537"/>
                  <a:pt x="1903310" y="5505745"/>
                </a:cubicBezTo>
                <a:lnTo>
                  <a:pt x="1909917" y="5503806"/>
                </a:lnTo>
                <a:cubicBezTo>
                  <a:pt x="1916525" y="5501866"/>
                  <a:pt x="1926793" y="5499921"/>
                  <a:pt x="1929382" y="5497018"/>
                </a:cubicBezTo>
                <a:cubicBezTo>
                  <a:pt x="1942595" y="5493138"/>
                  <a:pt x="1955093" y="5487325"/>
                  <a:pt x="1968309" y="5483445"/>
                </a:cubicBezTo>
                <a:cubicBezTo>
                  <a:pt x="1974917" y="5481504"/>
                  <a:pt x="1978220" y="5480534"/>
                  <a:pt x="1984470" y="5477627"/>
                </a:cubicBezTo>
                <a:cubicBezTo>
                  <a:pt x="1990718" y="5474721"/>
                  <a:pt x="1997685" y="5473746"/>
                  <a:pt x="2007593" y="5470837"/>
                </a:cubicBezTo>
                <a:cubicBezTo>
                  <a:pt x="2014203" y="5468895"/>
                  <a:pt x="2020093" y="5465022"/>
                  <a:pt x="2030006" y="5462114"/>
                </a:cubicBezTo>
                <a:cubicBezTo>
                  <a:pt x="2033309" y="5461142"/>
                  <a:pt x="2036971" y="5461139"/>
                  <a:pt x="2043936" y="5460164"/>
                </a:cubicBezTo>
                <a:cubicBezTo>
                  <a:pt x="2050543" y="5458225"/>
                  <a:pt x="2046167" y="5456296"/>
                  <a:pt x="2049468" y="5455325"/>
                </a:cubicBezTo>
                <a:lnTo>
                  <a:pt x="2056077" y="5453385"/>
                </a:lnTo>
                <a:cubicBezTo>
                  <a:pt x="2072596" y="5448535"/>
                  <a:pt x="2092057" y="5441747"/>
                  <a:pt x="2108221" y="5435930"/>
                </a:cubicBezTo>
                <a:cubicBezTo>
                  <a:pt x="2121435" y="5432050"/>
                  <a:pt x="2134291" y="5427201"/>
                  <a:pt x="2147148" y="5422356"/>
                </a:cubicBezTo>
                <a:cubicBezTo>
                  <a:pt x="2166614" y="5415569"/>
                  <a:pt x="2166614" y="5415569"/>
                  <a:pt x="2186793" y="5410714"/>
                </a:cubicBezTo>
                <a:cubicBezTo>
                  <a:pt x="2193757" y="5409741"/>
                  <a:pt x="2200722" y="5408765"/>
                  <a:pt x="2199291" y="5404901"/>
                </a:cubicBezTo>
                <a:cubicBezTo>
                  <a:pt x="2198576" y="5402968"/>
                  <a:pt x="2208130" y="5399092"/>
                  <a:pt x="2215094" y="5398117"/>
                </a:cubicBezTo>
                <a:cubicBezTo>
                  <a:pt x="2229381" y="5397135"/>
                  <a:pt x="2238577" y="5392293"/>
                  <a:pt x="2251792" y="5388413"/>
                </a:cubicBezTo>
                <a:cubicBezTo>
                  <a:pt x="2258756" y="5387438"/>
                  <a:pt x="2270540" y="5379692"/>
                  <a:pt x="2266521" y="5378732"/>
                </a:cubicBezTo>
                <a:cubicBezTo>
                  <a:pt x="2264731" y="5373899"/>
                  <a:pt x="2266961" y="5370030"/>
                  <a:pt x="2276873" y="5367120"/>
                </a:cubicBezTo>
                <a:cubicBezTo>
                  <a:pt x="2290087" y="5363238"/>
                  <a:pt x="2299282" y="5358396"/>
                  <a:pt x="2312498" y="5354516"/>
                </a:cubicBezTo>
                <a:cubicBezTo>
                  <a:pt x="2325713" y="5350636"/>
                  <a:pt x="2339284" y="5347721"/>
                  <a:pt x="2355443" y="5341905"/>
                </a:cubicBezTo>
                <a:cubicBezTo>
                  <a:pt x="2368300" y="5337057"/>
                  <a:pt x="2381513" y="5333176"/>
                  <a:pt x="2395088" y="5330262"/>
                </a:cubicBezTo>
                <a:cubicBezTo>
                  <a:pt x="2405356" y="5328318"/>
                  <a:pt x="2407589" y="5324449"/>
                  <a:pt x="2410175" y="5321547"/>
                </a:cubicBezTo>
                <a:cubicBezTo>
                  <a:pt x="2414594" y="5318643"/>
                  <a:pt x="2415799" y="5316950"/>
                  <a:pt x="2414245" y="5316467"/>
                </a:cubicBezTo>
                <a:cubicBezTo>
                  <a:pt x="2412693" y="5315987"/>
                  <a:pt x="2408384" y="5316714"/>
                  <a:pt x="2401778" y="5318657"/>
                </a:cubicBezTo>
                <a:lnTo>
                  <a:pt x="2385261" y="5323507"/>
                </a:lnTo>
                <a:cubicBezTo>
                  <a:pt x="2378295" y="5324481"/>
                  <a:pt x="2368384" y="5327390"/>
                  <a:pt x="2367667" y="5325460"/>
                </a:cubicBezTo>
                <a:cubicBezTo>
                  <a:pt x="2365879" y="5320627"/>
                  <a:pt x="2355967" y="5323537"/>
                  <a:pt x="2346057" y="5326450"/>
                </a:cubicBezTo>
                <a:cubicBezTo>
                  <a:pt x="2332843" y="5330330"/>
                  <a:pt x="2322931" y="5333240"/>
                  <a:pt x="2315252" y="5332282"/>
                </a:cubicBezTo>
                <a:cubicBezTo>
                  <a:pt x="2307927" y="5332290"/>
                  <a:pt x="2294713" y="5336171"/>
                  <a:pt x="2285516" y="5341015"/>
                </a:cubicBezTo>
                <a:cubicBezTo>
                  <a:pt x="2273378" y="5347793"/>
                  <a:pt x="2256140" y="5350713"/>
                  <a:pt x="2239622" y="5355561"/>
                </a:cubicBezTo>
                <a:cubicBezTo>
                  <a:pt x="2236320" y="5356533"/>
                  <a:pt x="2235962" y="5355567"/>
                  <a:pt x="2232660" y="5356536"/>
                </a:cubicBezTo>
                <a:cubicBezTo>
                  <a:pt x="2228640" y="5355574"/>
                  <a:pt x="2231583" y="5353638"/>
                  <a:pt x="2234889" y="5352668"/>
                </a:cubicBezTo>
                <a:cubicBezTo>
                  <a:pt x="2244801" y="5349757"/>
                  <a:pt x="2251408" y="5347816"/>
                  <a:pt x="2253996" y="5344914"/>
                </a:cubicBezTo>
                <a:cubicBezTo>
                  <a:pt x="2262830" y="5339105"/>
                  <a:pt x="2258813" y="5338142"/>
                  <a:pt x="2258098" y="5336211"/>
                </a:cubicBezTo>
                <a:cubicBezTo>
                  <a:pt x="2248186" y="5339121"/>
                  <a:pt x="2237919" y="5341065"/>
                  <a:pt x="2224703" y="5344946"/>
                </a:cubicBezTo>
                <a:cubicBezTo>
                  <a:pt x="2230953" y="5342041"/>
                  <a:pt x="2234256" y="5341069"/>
                  <a:pt x="2237562" y="5340100"/>
                </a:cubicBezTo>
                <a:cubicBezTo>
                  <a:pt x="2247470" y="5337188"/>
                  <a:pt x="2257024" y="5333311"/>
                  <a:pt x="2267294" y="5331367"/>
                </a:cubicBezTo>
                <a:cubicBezTo>
                  <a:pt x="2280866" y="5328453"/>
                  <a:pt x="2283095" y="5324583"/>
                  <a:pt x="2295953" y="5319739"/>
                </a:cubicBezTo>
                <a:cubicBezTo>
                  <a:pt x="2308808" y="5314890"/>
                  <a:pt x="2308453" y="5313925"/>
                  <a:pt x="2300413" y="5311999"/>
                </a:cubicBezTo>
                <a:cubicBezTo>
                  <a:pt x="2296035" y="5310071"/>
                  <a:pt x="2289069" y="5311047"/>
                  <a:pt x="2282821" y="5313952"/>
                </a:cubicBezTo>
                <a:cubicBezTo>
                  <a:pt x="2273624" y="5318794"/>
                  <a:pt x="2263357" y="5320740"/>
                  <a:pt x="2256749" y="5322681"/>
                </a:cubicBezTo>
                <a:cubicBezTo>
                  <a:pt x="2237284" y="5329467"/>
                  <a:pt x="2220051" y="5332385"/>
                  <a:pt x="2201305" y="5341105"/>
                </a:cubicBezTo>
                <a:cubicBezTo>
                  <a:pt x="2201305" y="5341105"/>
                  <a:pt x="2197999" y="5342075"/>
                  <a:pt x="2194337" y="5342079"/>
                </a:cubicBezTo>
                <a:cubicBezTo>
                  <a:pt x="2177102" y="5344998"/>
                  <a:pt x="2163889" y="5348879"/>
                  <a:pt x="2147372" y="5353730"/>
                </a:cubicBezTo>
                <a:cubicBezTo>
                  <a:pt x="2123886" y="5359553"/>
                  <a:pt x="2100046" y="5364414"/>
                  <a:pt x="2077278" y="5372170"/>
                </a:cubicBezTo>
                <a:lnTo>
                  <a:pt x="2073974" y="5373141"/>
                </a:lnTo>
                <a:lnTo>
                  <a:pt x="2073617" y="5372174"/>
                </a:lnTo>
                <a:cubicBezTo>
                  <a:pt x="2073258" y="5371209"/>
                  <a:pt x="2072899" y="5370241"/>
                  <a:pt x="2076204" y="5369273"/>
                </a:cubicBezTo>
                <a:lnTo>
                  <a:pt x="2086114" y="5366362"/>
                </a:lnTo>
                <a:lnTo>
                  <a:pt x="2145579" y="5348897"/>
                </a:lnTo>
                <a:cubicBezTo>
                  <a:pt x="2148885" y="5347928"/>
                  <a:pt x="2155491" y="5345988"/>
                  <a:pt x="2154778" y="5344055"/>
                </a:cubicBezTo>
                <a:lnTo>
                  <a:pt x="2156290" y="5341886"/>
                </a:lnTo>
                <a:lnTo>
                  <a:pt x="2147096" y="5344586"/>
                </a:lnTo>
                <a:cubicBezTo>
                  <a:pt x="2129862" y="5347504"/>
                  <a:pt x="2109683" y="5352360"/>
                  <a:pt x="2089859" y="5358181"/>
                </a:cubicBezTo>
                <a:cubicBezTo>
                  <a:pt x="2083250" y="5360120"/>
                  <a:pt x="2080662" y="5363022"/>
                  <a:pt x="2077358" y="5363994"/>
                </a:cubicBezTo>
                <a:cubicBezTo>
                  <a:pt x="2070395" y="5364967"/>
                  <a:pt x="2063430" y="5365943"/>
                  <a:pt x="2056820" y="5367881"/>
                </a:cubicBezTo>
                <a:lnTo>
                  <a:pt x="1941195" y="5401837"/>
                </a:lnTo>
                <a:lnTo>
                  <a:pt x="1841911" y="5430051"/>
                </a:lnTo>
                <a:lnTo>
                  <a:pt x="1836789" y="5430947"/>
                </a:lnTo>
                <a:lnTo>
                  <a:pt x="1770946" y="5443916"/>
                </a:lnTo>
                <a:lnTo>
                  <a:pt x="1704489" y="5463432"/>
                </a:lnTo>
                <a:lnTo>
                  <a:pt x="1605205" y="5491646"/>
                </a:lnTo>
                <a:lnTo>
                  <a:pt x="1600083" y="5492543"/>
                </a:lnTo>
                <a:cubicBezTo>
                  <a:pt x="1550696" y="5501992"/>
                  <a:pt x="1498233" y="5513049"/>
                  <a:pt x="1459263" y="5519773"/>
                </a:cubicBezTo>
                <a:cubicBezTo>
                  <a:pt x="1394175" y="5545107"/>
                  <a:pt x="1319936" y="5530330"/>
                  <a:pt x="1254849" y="5555664"/>
                </a:cubicBezTo>
                <a:cubicBezTo>
                  <a:pt x="1244410" y="5558134"/>
                  <a:pt x="1231202" y="5551308"/>
                  <a:pt x="1221297" y="5546189"/>
                </a:cubicBezTo>
                <a:cubicBezTo>
                  <a:pt x="1202872" y="5540598"/>
                  <a:pt x="1181679" y="5525715"/>
                  <a:pt x="1177622" y="5559001"/>
                </a:cubicBezTo>
                <a:cubicBezTo>
                  <a:pt x="1175171" y="5569529"/>
                  <a:pt x="1161430" y="5570289"/>
                  <a:pt x="1152910" y="5569817"/>
                </a:cubicBezTo>
                <a:cubicBezTo>
                  <a:pt x="1077287" y="5550394"/>
                  <a:pt x="1014432" y="5592609"/>
                  <a:pt x="945727" y="5596417"/>
                </a:cubicBezTo>
                <a:cubicBezTo>
                  <a:pt x="847624" y="5604689"/>
                  <a:pt x="754836" y="5658953"/>
                  <a:pt x="649814" y="5643993"/>
                </a:cubicBezTo>
                <a:cubicBezTo>
                  <a:pt x="634689" y="5640108"/>
                  <a:pt x="619030" y="5643809"/>
                  <a:pt x="600072" y="5645807"/>
                </a:cubicBezTo>
                <a:cubicBezTo>
                  <a:pt x="594536" y="5627220"/>
                  <a:pt x="604124" y="5612519"/>
                  <a:pt x="595288" y="5592226"/>
                </a:cubicBezTo>
                <a:lnTo>
                  <a:pt x="590144" y="5570716"/>
                </a:lnTo>
                <a:lnTo>
                  <a:pt x="590144" y="5560291"/>
                </a:lnTo>
                <a:lnTo>
                  <a:pt x="595725" y="5537412"/>
                </a:lnTo>
                <a:cubicBezTo>
                  <a:pt x="604277" y="5519226"/>
                  <a:pt x="620391" y="5502983"/>
                  <a:pt x="641537" y="5494252"/>
                </a:cubicBezTo>
                <a:cubicBezTo>
                  <a:pt x="674773" y="5483907"/>
                  <a:pt x="714077" y="5484566"/>
                  <a:pt x="735175" y="5452220"/>
                </a:cubicBezTo>
                <a:cubicBezTo>
                  <a:pt x="742848" y="5440459"/>
                  <a:pt x="759356" y="5448991"/>
                  <a:pt x="771177" y="5451171"/>
                </a:cubicBezTo>
                <a:cubicBezTo>
                  <a:pt x="786994" y="5457379"/>
                  <a:pt x="802732" y="5458632"/>
                  <a:pt x="818430" y="5457408"/>
                </a:cubicBezTo>
                <a:lnTo>
                  <a:pt x="849939" y="5451624"/>
                </a:lnTo>
                <a:lnTo>
                  <a:pt x="850614" y="5450691"/>
                </a:lnTo>
                <a:cubicBezTo>
                  <a:pt x="858355" y="5443266"/>
                  <a:pt x="867671" y="5437023"/>
                  <a:pt x="878243" y="5432657"/>
                </a:cubicBezTo>
                <a:lnTo>
                  <a:pt x="897108" y="5427969"/>
                </a:lnTo>
                <a:lnTo>
                  <a:pt x="897251" y="5427621"/>
                </a:lnTo>
                <a:cubicBezTo>
                  <a:pt x="897380" y="5423511"/>
                  <a:pt x="896236" y="5418496"/>
                  <a:pt x="893680" y="5412262"/>
                </a:cubicBezTo>
                <a:cubicBezTo>
                  <a:pt x="890913" y="5402968"/>
                  <a:pt x="893362" y="5392440"/>
                  <a:pt x="903804" y="5389974"/>
                </a:cubicBezTo>
                <a:cubicBezTo>
                  <a:pt x="921380" y="5383329"/>
                  <a:pt x="925530" y="5397271"/>
                  <a:pt x="928299" y="5406563"/>
                </a:cubicBezTo>
                <a:lnTo>
                  <a:pt x="935849" y="5417093"/>
                </a:lnTo>
                <a:lnTo>
                  <a:pt x="953024" y="5409383"/>
                </a:lnTo>
                <a:cubicBezTo>
                  <a:pt x="960194" y="5404735"/>
                  <a:pt x="966607" y="5398712"/>
                  <a:pt x="971881" y="5390625"/>
                </a:cubicBezTo>
                <a:cubicBezTo>
                  <a:pt x="979554" y="5378864"/>
                  <a:pt x="996062" y="5387396"/>
                  <a:pt x="1007883" y="5389576"/>
                </a:cubicBezTo>
                <a:lnTo>
                  <a:pt x="1030028" y="5395101"/>
                </a:lnTo>
                <a:lnTo>
                  <a:pt x="1085567" y="5365964"/>
                </a:lnTo>
                <a:lnTo>
                  <a:pt x="1130388" y="5350448"/>
                </a:lnTo>
                <a:lnTo>
                  <a:pt x="1130495" y="5336963"/>
                </a:lnTo>
                <a:cubicBezTo>
                  <a:pt x="1132067" y="5332861"/>
                  <a:pt x="1135289" y="5329612"/>
                  <a:pt x="1140510" y="5328378"/>
                </a:cubicBezTo>
                <a:cubicBezTo>
                  <a:pt x="1149299" y="5325057"/>
                  <a:pt x="1154730" y="5326881"/>
                  <a:pt x="1158311" y="5330697"/>
                </a:cubicBezTo>
                <a:lnTo>
                  <a:pt x="1162380" y="5339373"/>
                </a:lnTo>
                <a:lnTo>
                  <a:pt x="1190344" y="5329691"/>
                </a:lnTo>
                <a:cubicBezTo>
                  <a:pt x="1223582" y="5319346"/>
                  <a:pt x="1226786" y="5273827"/>
                  <a:pt x="1274076" y="5282542"/>
                </a:cubicBezTo>
                <a:cubicBezTo>
                  <a:pt x="1275727" y="5283395"/>
                  <a:pt x="1276820" y="5280028"/>
                  <a:pt x="1277328" y="5275866"/>
                </a:cubicBezTo>
                <a:lnTo>
                  <a:pt x="1277301" y="5274717"/>
                </a:lnTo>
                <a:lnTo>
                  <a:pt x="1407926" y="5274717"/>
                </a:lnTo>
                <a:lnTo>
                  <a:pt x="1427050" y="5268096"/>
                </a:lnTo>
                <a:cubicBezTo>
                  <a:pt x="1460288" y="5257751"/>
                  <a:pt x="1463492" y="5212231"/>
                  <a:pt x="1510782" y="5220946"/>
                </a:cubicBezTo>
                <a:cubicBezTo>
                  <a:pt x="1514084" y="5222652"/>
                  <a:pt x="1515154" y="5207478"/>
                  <a:pt x="1513770" y="5202832"/>
                </a:cubicBezTo>
                <a:cubicBezTo>
                  <a:pt x="1508236" y="5184246"/>
                  <a:pt x="1495030" y="5177420"/>
                  <a:pt x="1477988" y="5176476"/>
                </a:cubicBezTo>
                <a:cubicBezTo>
                  <a:pt x="1466165" y="5174296"/>
                  <a:pt x="1445821" y="5171647"/>
                  <a:pt x="1448050" y="5188526"/>
                </a:cubicBezTo>
                <a:cubicBezTo>
                  <a:pt x="1444534" y="5214229"/>
                  <a:pt x="1424188" y="5211575"/>
                  <a:pt x="1403308" y="5216511"/>
                </a:cubicBezTo>
                <a:cubicBezTo>
                  <a:pt x="1335990" y="5224965"/>
                  <a:pt x="1266437" y="5216541"/>
                  <a:pt x="1202731" y="5246523"/>
                </a:cubicBezTo>
                <a:cubicBezTo>
                  <a:pt x="1183237" y="5256106"/>
                  <a:pt x="1173868" y="5243401"/>
                  <a:pt x="1162577" y="5233634"/>
                </a:cubicBezTo>
                <a:cubicBezTo>
                  <a:pt x="1143835" y="5208223"/>
                  <a:pt x="1121573" y="5208513"/>
                  <a:pt x="1091639" y="5220564"/>
                </a:cubicBezTo>
                <a:cubicBezTo>
                  <a:pt x="1044131" y="5239256"/>
                  <a:pt x="1021018" y="5227311"/>
                  <a:pt x="1017620" y="5178378"/>
                </a:cubicBezTo>
                <a:cubicBezTo>
                  <a:pt x="1014001" y="5156851"/>
                  <a:pt x="1003029" y="5166909"/>
                  <a:pt x="994507" y="5166434"/>
                </a:cubicBezTo>
                <a:cubicBezTo>
                  <a:pt x="946146" y="5172893"/>
                  <a:pt x="897786" y="5179353"/>
                  <a:pt x="850811" y="5190459"/>
                </a:cubicBezTo>
                <a:cubicBezTo>
                  <a:pt x="753555" y="5210964"/>
                  <a:pt x="652153" y="5217530"/>
                  <a:pt x="559050" y="5251973"/>
                </a:cubicBezTo>
                <a:cubicBezTo>
                  <a:pt x="497263" y="5279016"/>
                  <a:pt x="423876" y="5276472"/>
                  <a:pt x="353251" y="5283221"/>
                </a:cubicBezTo>
                <a:cubicBezTo>
                  <a:pt x="329073" y="5286452"/>
                  <a:pt x="318632" y="5288918"/>
                  <a:pt x="303824" y="5304854"/>
                </a:cubicBezTo>
                <a:cubicBezTo>
                  <a:pt x="285713" y="5319080"/>
                  <a:pt x="262696" y="5354366"/>
                  <a:pt x="235119" y="5308661"/>
                </a:cubicBezTo>
                <a:cubicBezTo>
                  <a:pt x="229049" y="5297664"/>
                  <a:pt x="210088" y="5299657"/>
                  <a:pt x="207639" y="5310186"/>
                </a:cubicBezTo>
                <a:cubicBezTo>
                  <a:pt x="197295" y="5359879"/>
                  <a:pt x="151922" y="5348228"/>
                  <a:pt x="118686" y="5358569"/>
                </a:cubicBezTo>
                <a:cubicBezTo>
                  <a:pt x="92587" y="5364738"/>
                  <a:pt x="68409" y="5367969"/>
                  <a:pt x="44226" y="5371198"/>
                </a:cubicBezTo>
                <a:cubicBezTo>
                  <a:pt x="33096" y="5371342"/>
                  <a:pt x="24161" y="5370659"/>
                  <a:pt x="17300" y="5369016"/>
                </a:cubicBezTo>
                <a:lnTo>
                  <a:pt x="9220" y="5364600"/>
                </a:lnTo>
                <a:lnTo>
                  <a:pt x="15166" y="5361397"/>
                </a:lnTo>
                <a:cubicBezTo>
                  <a:pt x="15015" y="5361077"/>
                  <a:pt x="12412" y="5361551"/>
                  <a:pt x="7199" y="5362497"/>
                </a:cubicBezTo>
                <a:lnTo>
                  <a:pt x="5482" y="5362558"/>
                </a:lnTo>
                <a:lnTo>
                  <a:pt x="3542" y="5361499"/>
                </a:lnTo>
                <a:lnTo>
                  <a:pt x="6002" y="5359949"/>
                </a:lnTo>
                <a:cubicBezTo>
                  <a:pt x="12018" y="5356709"/>
                  <a:pt x="14826" y="5354664"/>
                  <a:pt x="10820" y="5354162"/>
                </a:cubicBezTo>
                <a:lnTo>
                  <a:pt x="1761" y="5355725"/>
                </a:lnTo>
                <a:lnTo>
                  <a:pt x="0" y="5346684"/>
                </a:lnTo>
                <a:lnTo>
                  <a:pt x="95" y="5346431"/>
                </a:lnTo>
                <a:lnTo>
                  <a:pt x="30891" y="5332708"/>
                </a:lnTo>
                <a:cubicBezTo>
                  <a:pt x="34099" y="5331512"/>
                  <a:pt x="43322" y="5327076"/>
                  <a:pt x="46930" y="5326727"/>
                </a:cubicBezTo>
                <a:cubicBezTo>
                  <a:pt x="57750" y="5325686"/>
                  <a:pt x="66575" y="5320400"/>
                  <a:pt x="73390" y="5318857"/>
                </a:cubicBezTo>
                <a:cubicBezTo>
                  <a:pt x="83013" y="5315268"/>
                  <a:pt x="89030" y="5312028"/>
                  <a:pt x="88231" y="5310330"/>
                </a:cubicBezTo>
                <a:lnTo>
                  <a:pt x="77327" y="5310517"/>
                </a:lnTo>
                <a:lnTo>
                  <a:pt x="100924" y="5299722"/>
                </a:lnTo>
                <a:cubicBezTo>
                  <a:pt x="104130" y="5298525"/>
                  <a:pt x="106941" y="5296480"/>
                  <a:pt x="109748" y="5294435"/>
                </a:cubicBezTo>
                <a:cubicBezTo>
                  <a:pt x="117375" y="5286603"/>
                  <a:pt x="133813" y="5281470"/>
                  <a:pt x="150251" y="5276340"/>
                </a:cubicBezTo>
                <a:cubicBezTo>
                  <a:pt x="160275" y="5273600"/>
                  <a:pt x="179920" y="5267272"/>
                  <a:pt x="188330" y="5269124"/>
                </a:cubicBezTo>
                <a:cubicBezTo>
                  <a:pt x="189529" y="5271672"/>
                  <a:pt x="199552" y="5268931"/>
                  <a:pt x="208776" y="5264494"/>
                </a:cubicBezTo>
                <a:cubicBezTo>
                  <a:pt x="211582" y="5262450"/>
                  <a:pt x="211184" y="5261600"/>
                  <a:pt x="214391" y="5260404"/>
                </a:cubicBezTo>
                <a:cubicBezTo>
                  <a:pt x="240453" y="5251686"/>
                  <a:pt x="267725" y="5237523"/>
                  <a:pt x="294186" y="5229654"/>
                </a:cubicBezTo>
                <a:cubicBezTo>
                  <a:pt x="327061" y="5219390"/>
                  <a:pt x="361547" y="5204535"/>
                  <a:pt x="396019" y="5197667"/>
                </a:cubicBezTo>
                <a:cubicBezTo>
                  <a:pt x="402834" y="5196125"/>
                  <a:pt x="408852" y="5192883"/>
                  <a:pt x="415667" y="5191340"/>
                </a:cubicBezTo>
                <a:cubicBezTo>
                  <a:pt x="425287" y="5187751"/>
                  <a:pt x="427300" y="5184010"/>
                  <a:pt x="429707" y="5181114"/>
                </a:cubicBezTo>
                <a:cubicBezTo>
                  <a:pt x="432916" y="5179919"/>
                  <a:pt x="425703" y="5180612"/>
                  <a:pt x="419286" y="5183005"/>
                </a:cubicBezTo>
                <a:cubicBezTo>
                  <a:pt x="412870" y="5185396"/>
                  <a:pt x="412071" y="5183699"/>
                  <a:pt x="414880" y="5181654"/>
                </a:cubicBezTo>
                <a:cubicBezTo>
                  <a:pt x="414478" y="5180806"/>
                  <a:pt x="420896" y="5178414"/>
                  <a:pt x="424105" y="5177217"/>
                </a:cubicBezTo>
                <a:cubicBezTo>
                  <a:pt x="441340" y="5173783"/>
                  <a:pt x="460188" y="5165758"/>
                  <a:pt x="472205" y="5167262"/>
                </a:cubicBezTo>
                <a:cubicBezTo>
                  <a:pt x="485437" y="5163328"/>
                  <a:pt x="493051" y="5163482"/>
                  <a:pt x="505881" y="5158698"/>
                </a:cubicBezTo>
                <a:cubicBezTo>
                  <a:pt x="515503" y="5155109"/>
                  <a:pt x="525526" y="5152371"/>
                  <a:pt x="530344" y="5146582"/>
                </a:cubicBezTo>
                <a:cubicBezTo>
                  <a:pt x="532355" y="5142838"/>
                  <a:pt x="545186" y="5138056"/>
                  <a:pt x="550801" y="5133966"/>
                </a:cubicBezTo>
                <a:cubicBezTo>
                  <a:pt x="556819" y="5130723"/>
                  <a:pt x="561224" y="5132074"/>
                  <a:pt x="570847" y="5128486"/>
                </a:cubicBezTo>
                <a:cubicBezTo>
                  <a:pt x="574054" y="5127289"/>
                  <a:pt x="574854" y="5128987"/>
                  <a:pt x="571646" y="5130186"/>
                </a:cubicBezTo>
                <a:cubicBezTo>
                  <a:pt x="565630" y="5133426"/>
                  <a:pt x="562820" y="5135470"/>
                  <a:pt x="556805" y="5138712"/>
                </a:cubicBezTo>
                <a:cubicBezTo>
                  <a:pt x="553597" y="5139909"/>
                  <a:pt x="550389" y="5141104"/>
                  <a:pt x="551187" y="5142800"/>
                </a:cubicBezTo>
                <a:cubicBezTo>
                  <a:pt x="551587" y="5143651"/>
                  <a:pt x="558002" y="5141258"/>
                  <a:pt x="561210" y="5140062"/>
                </a:cubicBezTo>
                <a:cubicBezTo>
                  <a:pt x="596496" y="5126904"/>
                  <a:pt x="635388" y="5113400"/>
                  <a:pt x="670273" y="5099394"/>
                </a:cubicBezTo>
                <a:cubicBezTo>
                  <a:pt x="707968" y="5083341"/>
                  <a:pt x="746859" y="5069839"/>
                  <a:pt x="784952" y="5054636"/>
                </a:cubicBezTo>
                <a:cubicBezTo>
                  <a:pt x="791368" y="5052244"/>
                  <a:pt x="794973" y="5051897"/>
                  <a:pt x="797383" y="5049004"/>
                </a:cubicBezTo>
                <a:cubicBezTo>
                  <a:pt x="796585" y="5047305"/>
                  <a:pt x="789372" y="5048001"/>
                  <a:pt x="786162" y="5049195"/>
                </a:cubicBezTo>
                <a:cubicBezTo>
                  <a:pt x="776539" y="5052784"/>
                  <a:pt x="766518" y="5055525"/>
                  <a:pt x="757693" y="5060811"/>
                </a:cubicBezTo>
                <a:cubicBezTo>
                  <a:pt x="742454" y="5068488"/>
                  <a:pt x="722408" y="5073967"/>
                  <a:pt x="706769" y="5080797"/>
                </a:cubicBezTo>
                <a:cubicBezTo>
                  <a:pt x="695948" y="5081837"/>
                  <a:pt x="686724" y="5086275"/>
                  <a:pt x="680309" y="5088667"/>
                </a:cubicBezTo>
                <a:cubicBezTo>
                  <a:pt x="667478" y="5093453"/>
                  <a:pt x="657853" y="5097039"/>
                  <a:pt x="653050" y="5094841"/>
                </a:cubicBezTo>
                <a:cubicBezTo>
                  <a:pt x="652251" y="5093143"/>
                  <a:pt x="645437" y="5094686"/>
                  <a:pt x="641830" y="5095034"/>
                </a:cubicBezTo>
                <a:cubicBezTo>
                  <a:pt x="644239" y="5092139"/>
                  <a:pt x="654661" y="5090250"/>
                  <a:pt x="657470" y="5088203"/>
                </a:cubicBezTo>
                <a:lnTo>
                  <a:pt x="747285" y="5054714"/>
                </a:lnTo>
                <a:cubicBezTo>
                  <a:pt x="766532" y="5047537"/>
                  <a:pt x="782969" y="5042406"/>
                  <a:pt x="801416" y="5033532"/>
                </a:cubicBezTo>
                <a:cubicBezTo>
                  <a:pt x="813449" y="5027049"/>
                  <a:pt x="825879" y="5021416"/>
                  <a:pt x="842319" y="5016284"/>
                </a:cubicBezTo>
                <a:cubicBezTo>
                  <a:pt x="848733" y="5013892"/>
                  <a:pt x="851541" y="5011846"/>
                  <a:pt x="854352" y="5009800"/>
                </a:cubicBezTo>
                <a:cubicBezTo>
                  <a:pt x="857158" y="5007757"/>
                  <a:pt x="856760" y="5006908"/>
                  <a:pt x="853154" y="5007255"/>
                </a:cubicBezTo>
                <a:cubicBezTo>
                  <a:pt x="845939" y="5007950"/>
                  <a:pt x="841932" y="5007449"/>
                  <a:pt x="829102" y="5012233"/>
                </a:cubicBezTo>
                <a:cubicBezTo>
                  <a:pt x="819877" y="5016669"/>
                  <a:pt x="809855" y="5019409"/>
                  <a:pt x="793816" y="5025390"/>
                </a:cubicBezTo>
                <a:cubicBezTo>
                  <a:pt x="805849" y="5018908"/>
                  <a:pt x="812665" y="5017363"/>
                  <a:pt x="822288" y="5013776"/>
                </a:cubicBezTo>
                <a:cubicBezTo>
                  <a:pt x="844342" y="5004556"/>
                  <a:pt x="866796" y="4996182"/>
                  <a:pt x="889650" y="4988658"/>
                </a:cubicBezTo>
                <a:cubicBezTo>
                  <a:pt x="896065" y="4986265"/>
                  <a:pt x="898473" y="4983371"/>
                  <a:pt x="898074" y="4982523"/>
                </a:cubicBezTo>
                <a:cubicBezTo>
                  <a:pt x="897275" y="4980825"/>
                  <a:pt x="893670" y="4981171"/>
                  <a:pt x="887254" y="4983565"/>
                </a:cubicBezTo>
                <a:cubicBezTo>
                  <a:pt x="877631" y="4987153"/>
                  <a:pt x="865198" y="4992785"/>
                  <a:pt x="858383" y="4994328"/>
                </a:cubicBezTo>
                <a:cubicBezTo>
                  <a:pt x="847963" y="4996220"/>
                  <a:pt x="839136" y="5001506"/>
                  <a:pt x="828317" y="5002547"/>
                </a:cubicBezTo>
                <a:cubicBezTo>
                  <a:pt x="824709" y="5002894"/>
                  <a:pt x="812279" y="5008527"/>
                  <a:pt x="805862" y="5010920"/>
                </a:cubicBezTo>
                <a:cubicBezTo>
                  <a:pt x="807872" y="5007177"/>
                  <a:pt x="814687" y="5005634"/>
                  <a:pt x="817895" y="5004437"/>
                </a:cubicBezTo>
                <a:lnTo>
                  <a:pt x="898086" y="4974535"/>
                </a:lnTo>
                <a:cubicBezTo>
                  <a:pt x="904504" y="4972143"/>
                  <a:pt x="911318" y="4970600"/>
                  <a:pt x="910520" y="4968901"/>
                </a:cubicBezTo>
                <a:cubicBezTo>
                  <a:pt x="909321" y="4966355"/>
                  <a:pt x="902906" y="4968745"/>
                  <a:pt x="900098" y="4970793"/>
                </a:cubicBezTo>
                <a:cubicBezTo>
                  <a:pt x="880850" y="4977970"/>
                  <a:pt x="863616" y="4981402"/>
                  <a:pt x="847178" y="4986535"/>
                </a:cubicBezTo>
                <a:lnTo>
                  <a:pt x="895293" y="4968594"/>
                </a:lnTo>
                <a:cubicBezTo>
                  <a:pt x="898501" y="4967396"/>
                  <a:pt x="901707" y="4966201"/>
                  <a:pt x="900910" y="4964503"/>
                </a:cubicBezTo>
                <a:cubicBezTo>
                  <a:pt x="900510" y="4963653"/>
                  <a:pt x="899711" y="4961955"/>
                  <a:pt x="896505" y="4963152"/>
                </a:cubicBezTo>
                <a:cubicBezTo>
                  <a:pt x="890488" y="4966393"/>
                  <a:pt x="885685" y="4964193"/>
                  <a:pt x="879665" y="4967434"/>
                </a:cubicBezTo>
                <a:cubicBezTo>
                  <a:pt x="876857" y="4969480"/>
                  <a:pt x="870042" y="4971024"/>
                  <a:pt x="866835" y="4972220"/>
                </a:cubicBezTo>
                <a:cubicBezTo>
                  <a:pt x="838366" y="4983835"/>
                  <a:pt x="808696" y="4992902"/>
                  <a:pt x="782637" y="5001621"/>
                </a:cubicBezTo>
                <a:cubicBezTo>
                  <a:pt x="785046" y="4998726"/>
                  <a:pt x="791462" y="4996335"/>
                  <a:pt x="795066" y="4995988"/>
                </a:cubicBezTo>
                <a:cubicBezTo>
                  <a:pt x="808299" y="4992051"/>
                  <a:pt x="819531" y="4983872"/>
                  <a:pt x="836370" y="4979587"/>
                </a:cubicBezTo>
                <a:cubicBezTo>
                  <a:pt x="849999" y="4976502"/>
                  <a:pt x="865639" y="4969674"/>
                  <a:pt x="878469" y="4964889"/>
                </a:cubicBezTo>
                <a:lnTo>
                  <a:pt x="894507" y="4958908"/>
                </a:lnTo>
                <a:cubicBezTo>
                  <a:pt x="897315" y="4956863"/>
                  <a:pt x="896917" y="4956014"/>
                  <a:pt x="896517" y="4955165"/>
                </a:cubicBezTo>
                <a:cubicBezTo>
                  <a:pt x="892909" y="4955512"/>
                  <a:pt x="888903" y="4955012"/>
                  <a:pt x="882490" y="4957403"/>
                </a:cubicBezTo>
                <a:cubicBezTo>
                  <a:pt x="873265" y="4961841"/>
                  <a:pt x="863641" y="4965429"/>
                  <a:pt x="854018" y="4969017"/>
                </a:cubicBezTo>
                <a:lnTo>
                  <a:pt x="815526" y="4983370"/>
                </a:lnTo>
                <a:cubicBezTo>
                  <a:pt x="804304" y="4983563"/>
                  <a:pt x="789866" y="4992938"/>
                  <a:pt x="778643" y="4993132"/>
                </a:cubicBezTo>
                <a:cubicBezTo>
                  <a:pt x="766214" y="4998764"/>
                  <a:pt x="755391" y="4999807"/>
                  <a:pt x="742561" y="5004591"/>
                </a:cubicBezTo>
                <a:cubicBezTo>
                  <a:pt x="732938" y="5008179"/>
                  <a:pt x="729330" y="5008526"/>
                  <a:pt x="725724" y="5008874"/>
                </a:cubicBezTo>
                <a:cubicBezTo>
                  <a:pt x="728531" y="5006828"/>
                  <a:pt x="727733" y="5005131"/>
                  <a:pt x="730541" y="5003086"/>
                </a:cubicBezTo>
                <a:cubicBezTo>
                  <a:pt x="730141" y="5002238"/>
                  <a:pt x="736556" y="4999844"/>
                  <a:pt x="739767" y="4998647"/>
                </a:cubicBezTo>
                <a:lnTo>
                  <a:pt x="816750" y="4969942"/>
                </a:lnTo>
                <a:cubicBezTo>
                  <a:pt x="819959" y="4968745"/>
                  <a:pt x="823564" y="4968398"/>
                  <a:pt x="822766" y="4966702"/>
                </a:cubicBezTo>
                <a:cubicBezTo>
                  <a:pt x="822368" y="4965852"/>
                  <a:pt x="818759" y="4966200"/>
                  <a:pt x="815552" y="4967396"/>
                </a:cubicBezTo>
                <a:cubicBezTo>
                  <a:pt x="804733" y="4968436"/>
                  <a:pt x="792299" y="4974071"/>
                  <a:pt x="779470" y="4978857"/>
                </a:cubicBezTo>
                <a:cubicBezTo>
                  <a:pt x="769847" y="4982444"/>
                  <a:pt x="767036" y="4984488"/>
                  <a:pt x="765441" y="4981093"/>
                </a:cubicBezTo>
                <a:cubicBezTo>
                  <a:pt x="760635" y="4978894"/>
                  <a:pt x="747405" y="4982828"/>
                  <a:pt x="737783" y="4986418"/>
                </a:cubicBezTo>
                <a:cubicBezTo>
                  <a:pt x="734176" y="4986764"/>
                  <a:pt x="727758" y="4989156"/>
                  <a:pt x="721345" y="4991549"/>
                </a:cubicBezTo>
                <a:cubicBezTo>
                  <a:pt x="727758" y="4989156"/>
                  <a:pt x="721345" y="4991549"/>
                  <a:pt x="724152" y="4989505"/>
                </a:cubicBezTo>
                <a:lnTo>
                  <a:pt x="852461" y="4941659"/>
                </a:lnTo>
                <a:cubicBezTo>
                  <a:pt x="855670" y="4940464"/>
                  <a:pt x="855269" y="4939615"/>
                  <a:pt x="855269" y="4939615"/>
                </a:cubicBezTo>
                <a:cubicBezTo>
                  <a:pt x="847656" y="4939460"/>
                  <a:pt x="832019" y="4946289"/>
                  <a:pt x="821994" y="4949029"/>
                </a:cubicBezTo>
                <a:cubicBezTo>
                  <a:pt x="826813" y="4943241"/>
                  <a:pt x="839244" y="4937608"/>
                  <a:pt x="844862" y="4933518"/>
                </a:cubicBezTo>
                <a:cubicBezTo>
                  <a:pt x="853285" y="4927384"/>
                  <a:pt x="853285" y="4927384"/>
                  <a:pt x="842067" y="4927576"/>
                </a:cubicBezTo>
                <a:lnTo>
                  <a:pt x="838859" y="4928772"/>
                </a:lnTo>
                <a:cubicBezTo>
                  <a:pt x="838459" y="4927925"/>
                  <a:pt x="834454" y="4927422"/>
                  <a:pt x="837661" y="4926224"/>
                </a:cubicBezTo>
                <a:cubicBezTo>
                  <a:pt x="853297" y="4919396"/>
                  <a:pt x="843276" y="4922135"/>
                  <a:pt x="839272" y="4921634"/>
                </a:cubicBezTo>
                <a:cubicBezTo>
                  <a:pt x="832056" y="4922329"/>
                  <a:pt x="832056" y="4922329"/>
                  <a:pt x="841282" y="4917892"/>
                </a:cubicBezTo>
                <a:cubicBezTo>
                  <a:pt x="847698" y="4915499"/>
                  <a:pt x="850904" y="4914303"/>
                  <a:pt x="850106" y="4912606"/>
                </a:cubicBezTo>
                <a:cubicBezTo>
                  <a:pt x="849308" y="4910907"/>
                  <a:pt x="848906" y="4910059"/>
                  <a:pt x="839286" y="4913647"/>
                </a:cubicBezTo>
                <a:cubicBezTo>
                  <a:pt x="826055" y="4917582"/>
                  <a:pt x="812425" y="4920670"/>
                  <a:pt x="799197" y="4924606"/>
                </a:cubicBezTo>
                <a:cubicBezTo>
                  <a:pt x="789173" y="4927344"/>
                  <a:pt x="781957" y="4928038"/>
                  <a:pt x="771537" y="4929928"/>
                </a:cubicBezTo>
                <a:lnTo>
                  <a:pt x="755498" y="4935910"/>
                </a:lnTo>
                <a:lnTo>
                  <a:pt x="723422" y="4947871"/>
                </a:lnTo>
                <a:lnTo>
                  <a:pt x="691344" y="4959832"/>
                </a:lnTo>
                <a:cubicBezTo>
                  <a:pt x="691344" y="4959832"/>
                  <a:pt x="690945" y="4958982"/>
                  <a:pt x="687736" y="4960177"/>
                </a:cubicBezTo>
                <a:cubicBezTo>
                  <a:pt x="687339" y="4959331"/>
                  <a:pt x="690147" y="4957285"/>
                  <a:pt x="690147" y="4957285"/>
                </a:cubicBezTo>
                <a:cubicBezTo>
                  <a:pt x="699371" y="4952847"/>
                  <a:pt x="712600" y="4948912"/>
                  <a:pt x="722223" y="4945324"/>
                </a:cubicBezTo>
                <a:cubicBezTo>
                  <a:pt x="725033" y="4943279"/>
                  <a:pt x="728638" y="4942931"/>
                  <a:pt x="731446" y="4940887"/>
                </a:cubicBezTo>
                <a:lnTo>
                  <a:pt x="730648" y="4939189"/>
                </a:lnTo>
                <a:cubicBezTo>
                  <a:pt x="714212" y="4944321"/>
                  <a:pt x="719029" y="4938534"/>
                  <a:pt x="717831" y="4935986"/>
                </a:cubicBezTo>
                <a:lnTo>
                  <a:pt x="708209" y="4939574"/>
                </a:lnTo>
                <a:lnTo>
                  <a:pt x="672884" y="4951393"/>
                </a:lnTo>
                <a:cubicBezTo>
                  <a:pt x="673905" y="4949134"/>
                  <a:pt x="674926" y="4946878"/>
                  <a:pt x="675947" y="4944620"/>
                </a:cubicBezTo>
                <a:lnTo>
                  <a:pt x="695791" y="4937221"/>
                </a:lnTo>
                <a:cubicBezTo>
                  <a:pt x="709021" y="4933285"/>
                  <a:pt x="722251" y="4929351"/>
                  <a:pt x="735080" y="4924565"/>
                </a:cubicBezTo>
                <a:cubicBezTo>
                  <a:pt x="738289" y="4923369"/>
                  <a:pt x="741498" y="4922172"/>
                  <a:pt x="743906" y="4919280"/>
                </a:cubicBezTo>
                <a:cubicBezTo>
                  <a:pt x="743506" y="4918430"/>
                  <a:pt x="737090" y="4920822"/>
                  <a:pt x="736691" y="4919973"/>
                </a:cubicBezTo>
                <a:cubicBezTo>
                  <a:pt x="729478" y="4920667"/>
                  <a:pt x="720252" y="4925104"/>
                  <a:pt x="709832" y="4926995"/>
                </a:cubicBezTo>
                <a:lnTo>
                  <a:pt x="767569" y="4905465"/>
                </a:lnTo>
                <a:cubicBezTo>
                  <a:pt x="780402" y="4900681"/>
                  <a:pt x="789626" y="4896245"/>
                  <a:pt x="802057" y="4890611"/>
                </a:cubicBezTo>
                <a:cubicBezTo>
                  <a:pt x="808472" y="4888219"/>
                  <a:pt x="810881" y="4885324"/>
                  <a:pt x="810082" y="4883627"/>
                </a:cubicBezTo>
                <a:cubicBezTo>
                  <a:pt x="809283" y="4881930"/>
                  <a:pt x="802470" y="4883473"/>
                  <a:pt x="792846" y="4887060"/>
                </a:cubicBezTo>
                <a:cubicBezTo>
                  <a:pt x="786831" y="4890302"/>
                  <a:pt x="776409" y="4892193"/>
                  <a:pt x="767983" y="4898327"/>
                </a:cubicBezTo>
                <a:cubicBezTo>
                  <a:pt x="765176" y="4900374"/>
                  <a:pt x="755153" y="4903112"/>
                  <a:pt x="751943" y="4904306"/>
                </a:cubicBezTo>
                <a:lnTo>
                  <a:pt x="734034" y="4908983"/>
                </a:lnTo>
                <a:lnTo>
                  <a:pt x="736152" y="4899251"/>
                </a:lnTo>
                <a:cubicBezTo>
                  <a:pt x="731468" y="4892897"/>
                  <a:pt x="724865" y="4889486"/>
                  <a:pt x="719645" y="4890718"/>
                </a:cubicBezTo>
                <a:lnTo>
                  <a:pt x="644824" y="4910520"/>
                </a:lnTo>
                <a:lnTo>
                  <a:pt x="666601" y="4899214"/>
                </a:lnTo>
                <a:cubicBezTo>
                  <a:pt x="651774" y="4899753"/>
                  <a:pt x="633726" y="4909477"/>
                  <a:pt x="617287" y="4914609"/>
                </a:cubicBezTo>
                <a:cubicBezTo>
                  <a:pt x="613683" y="4914957"/>
                  <a:pt x="616889" y="4913759"/>
                  <a:pt x="619696" y="4911714"/>
                </a:cubicBezTo>
                <a:cubicBezTo>
                  <a:pt x="627722" y="4904731"/>
                  <a:pt x="624117" y="4905078"/>
                  <a:pt x="610487" y="4908165"/>
                </a:cubicBezTo>
                <a:lnTo>
                  <a:pt x="568528" y="4922204"/>
                </a:lnTo>
                <a:lnTo>
                  <a:pt x="539412" y="4923381"/>
                </a:lnTo>
                <a:lnTo>
                  <a:pt x="502993" y="4946289"/>
                </a:lnTo>
                <a:lnTo>
                  <a:pt x="475764" y="4957402"/>
                </a:lnTo>
                <a:lnTo>
                  <a:pt x="452487" y="4968275"/>
                </a:lnTo>
                <a:lnTo>
                  <a:pt x="418317" y="4978744"/>
                </a:lnTo>
                <a:lnTo>
                  <a:pt x="360697" y="4992232"/>
                </a:lnTo>
                <a:lnTo>
                  <a:pt x="362707" y="4990579"/>
                </a:lnTo>
                <a:cubicBezTo>
                  <a:pt x="361908" y="4988883"/>
                  <a:pt x="355093" y="4990426"/>
                  <a:pt x="351886" y="4991621"/>
                </a:cubicBezTo>
                <a:cubicBezTo>
                  <a:pt x="348280" y="4991970"/>
                  <a:pt x="341865" y="4994360"/>
                  <a:pt x="338656" y="4995558"/>
                </a:cubicBezTo>
                <a:lnTo>
                  <a:pt x="268087" y="5021870"/>
                </a:lnTo>
                <a:lnTo>
                  <a:pt x="249988" y="5028114"/>
                </a:lnTo>
                <a:lnTo>
                  <a:pt x="240596" y="5030395"/>
                </a:lnTo>
                <a:cubicBezTo>
                  <a:pt x="228919" y="5032224"/>
                  <a:pt x="217920" y="5030472"/>
                  <a:pt x="209509" y="5016295"/>
                </a:cubicBezTo>
                <a:cubicBezTo>
                  <a:pt x="192687" y="4987944"/>
                  <a:pt x="222619" y="4975894"/>
                  <a:pt x="240729" y="4961665"/>
                </a:cubicBezTo>
                <a:cubicBezTo>
                  <a:pt x="264596" y="4938615"/>
                  <a:pt x="296446" y="4923624"/>
                  <a:pt x="331065" y="4917927"/>
                </a:cubicBezTo>
                <a:cubicBezTo>
                  <a:pt x="407975" y="4894770"/>
                  <a:pt x="472749" y="4849615"/>
                  <a:pt x="546355" y="4824755"/>
                </a:cubicBezTo>
                <a:cubicBezTo>
                  <a:pt x="569152" y="4816876"/>
                  <a:pt x="562765" y="4786058"/>
                  <a:pt x="586098" y="4770593"/>
                </a:cubicBezTo>
                <a:cubicBezTo>
                  <a:pt x="606127" y="4753426"/>
                  <a:pt x="619552" y="4732841"/>
                  <a:pt x="587070" y="4708194"/>
                </a:cubicBezTo>
                <a:cubicBezTo>
                  <a:pt x="569175" y="4695014"/>
                  <a:pt x="589207" y="4677847"/>
                  <a:pt x="605398" y="4666557"/>
                </a:cubicBezTo>
                <a:cubicBezTo>
                  <a:pt x="619672" y="4658210"/>
                  <a:pt x="633414" y="4657448"/>
                  <a:pt x="640868" y="4673094"/>
                </a:cubicBezTo>
                <a:cubicBezTo>
                  <a:pt x="643634" y="4682387"/>
                  <a:pt x="647786" y="4696326"/>
                  <a:pt x="668664" y="4691390"/>
                </a:cubicBezTo>
                <a:cubicBezTo>
                  <a:pt x="665363" y="4689684"/>
                  <a:pt x="665897" y="4682097"/>
                  <a:pt x="665897" y="4682097"/>
                </a:cubicBezTo>
                <a:cubicBezTo>
                  <a:pt x="639387" y="4621221"/>
                  <a:pt x="658033" y="4599404"/>
                  <a:pt x="726201" y="4603183"/>
                </a:cubicBezTo>
                <a:cubicBezTo>
                  <a:pt x="748462" y="4602893"/>
                  <a:pt x="774342" y="4624129"/>
                  <a:pt x="789153" y="4608195"/>
                </a:cubicBezTo>
                <a:cubicBezTo>
                  <a:pt x="818769" y="4576325"/>
                  <a:pt x="861595" y="4551279"/>
                  <a:pt x="878005" y="4512582"/>
                </a:cubicBezTo>
                <a:cubicBezTo>
                  <a:pt x="884295" y="4496177"/>
                  <a:pt x="885362" y="4481001"/>
                  <a:pt x="906241" y="4476067"/>
                </a:cubicBezTo>
                <a:cubicBezTo>
                  <a:pt x="939478" y="4465722"/>
                  <a:pt x="920201" y="4447897"/>
                  <a:pt x="908912" y="4438133"/>
                </a:cubicBezTo>
                <a:cubicBezTo>
                  <a:pt x="889635" y="4420308"/>
                  <a:pt x="831688" y="4441471"/>
                  <a:pt x="824866" y="4465463"/>
                </a:cubicBezTo>
                <a:cubicBezTo>
                  <a:pt x="821880" y="4483577"/>
                  <a:pt x="816124" y="4492398"/>
                  <a:pt x="795247" y="4497334"/>
                </a:cubicBezTo>
                <a:cubicBezTo>
                  <a:pt x="774367" y="4502270"/>
                  <a:pt x="735063" y="4501614"/>
                  <a:pt x="765094" y="4536791"/>
                </a:cubicBezTo>
                <a:cubicBezTo>
                  <a:pt x="769778" y="4543144"/>
                  <a:pt x="762643" y="4547317"/>
                  <a:pt x="755504" y="4551492"/>
                </a:cubicBezTo>
                <a:cubicBezTo>
                  <a:pt x="719502" y="4552543"/>
                  <a:pt x="722172" y="4514607"/>
                  <a:pt x="693839" y="4503899"/>
                </a:cubicBezTo>
                <a:cubicBezTo>
                  <a:pt x="680635" y="4497073"/>
                  <a:pt x="700129" y="4487491"/>
                  <a:pt x="711101" y="4477436"/>
                </a:cubicBezTo>
                <a:cubicBezTo>
                  <a:pt x="733048" y="4457326"/>
                  <a:pt x="772887" y="4450396"/>
                  <a:pt x="773641" y="4415402"/>
                </a:cubicBezTo>
                <a:cubicBezTo>
                  <a:pt x="772254" y="4410756"/>
                  <a:pt x="779395" y="4406581"/>
                  <a:pt x="784615" y="4405347"/>
                </a:cubicBezTo>
                <a:cubicBezTo>
                  <a:pt x="861839" y="4402010"/>
                  <a:pt x="886141" y="4324146"/>
                  <a:pt x="950694" y="4306400"/>
                </a:cubicBezTo>
                <a:cubicBezTo>
                  <a:pt x="966351" y="4302697"/>
                  <a:pt x="977327" y="4292642"/>
                  <a:pt x="992984" y="4288942"/>
                </a:cubicBezTo>
                <a:cubicBezTo>
                  <a:pt x="1041346" y="4282481"/>
                  <a:pt x="1077033" y="4261609"/>
                  <a:pt x="1114640" y="4237798"/>
                </a:cubicBezTo>
                <a:cubicBezTo>
                  <a:pt x="1123693" y="4230685"/>
                  <a:pt x="1134132" y="4228217"/>
                  <a:pt x="1143190" y="4221101"/>
                </a:cubicBezTo>
                <a:cubicBezTo>
                  <a:pt x="1156613" y="4200520"/>
                  <a:pt x="1220197" y="4245172"/>
                  <a:pt x="1204125" y="4181827"/>
                </a:cubicBezTo>
                <a:cubicBezTo>
                  <a:pt x="1202874" y="4175283"/>
                  <a:pt x="1203222" y="4168828"/>
                  <a:pt x="1204243" y="4162292"/>
                </a:cubicBezTo>
                <a:lnTo>
                  <a:pt x="1206371" y="4152066"/>
                </a:lnTo>
                <a:lnTo>
                  <a:pt x="1162195" y="4166608"/>
                </a:lnTo>
                <a:cubicBezTo>
                  <a:pt x="1105440" y="4182487"/>
                  <a:pt x="1045800" y="4193215"/>
                  <a:pt x="991087" y="4217013"/>
                </a:cubicBezTo>
                <a:cubicBezTo>
                  <a:pt x="961987" y="4234655"/>
                  <a:pt x="927509" y="4243959"/>
                  <a:pt x="892336" y="4242534"/>
                </a:cubicBezTo>
                <a:cubicBezTo>
                  <a:pt x="868220" y="4243767"/>
                  <a:pt x="837430" y="4253958"/>
                  <a:pt x="826978" y="4223275"/>
                </a:cubicBezTo>
                <a:cubicBezTo>
                  <a:pt x="816524" y="4192588"/>
                  <a:pt x="852695" y="4190736"/>
                  <a:pt x="868741" y="4176991"/>
                </a:cubicBezTo>
                <a:cubicBezTo>
                  <a:pt x="873428" y="4174600"/>
                  <a:pt x="877114" y="4175488"/>
                  <a:pt x="881795" y="4173095"/>
                </a:cubicBezTo>
                <a:cubicBezTo>
                  <a:pt x="971182" y="4152364"/>
                  <a:pt x="1036672" y="4080103"/>
                  <a:pt x="1134817" y="4082608"/>
                </a:cubicBezTo>
                <a:cubicBezTo>
                  <a:pt x="1157045" y="4061553"/>
                  <a:pt x="1181712" y="4045484"/>
                  <a:pt x="1207721" y="4031499"/>
                </a:cubicBezTo>
                <a:lnTo>
                  <a:pt x="1218243" y="4026483"/>
                </a:lnTo>
                <a:lnTo>
                  <a:pt x="1225050" y="4017140"/>
                </a:lnTo>
                <a:cubicBezTo>
                  <a:pt x="1232581" y="4010036"/>
                  <a:pt x="1241897" y="4003794"/>
                  <a:pt x="1252948" y="3998693"/>
                </a:cubicBezTo>
                <a:lnTo>
                  <a:pt x="1292502" y="3980379"/>
                </a:lnTo>
                <a:cubicBezTo>
                  <a:pt x="1292895" y="3979085"/>
                  <a:pt x="1293288" y="3977789"/>
                  <a:pt x="1293683" y="3976496"/>
                </a:cubicBezTo>
                <a:cubicBezTo>
                  <a:pt x="1288304" y="3968157"/>
                  <a:pt x="1279934" y="3969662"/>
                  <a:pt x="1274252" y="3975338"/>
                </a:cubicBezTo>
                <a:cubicBezTo>
                  <a:pt x="1255516" y="3984910"/>
                  <a:pt x="1234090" y="3990313"/>
                  <a:pt x="1216657" y="3982596"/>
                </a:cubicBezTo>
                <a:lnTo>
                  <a:pt x="1188277" y="3971684"/>
                </a:lnTo>
                <a:lnTo>
                  <a:pt x="1137607" y="3992185"/>
                </a:lnTo>
                <a:cubicBezTo>
                  <a:pt x="1122799" y="3999062"/>
                  <a:pt x="1111360" y="4001050"/>
                  <a:pt x="1102223" y="3994198"/>
                </a:cubicBezTo>
                <a:lnTo>
                  <a:pt x="1094374" y="3984918"/>
                </a:lnTo>
                <a:lnTo>
                  <a:pt x="1079349" y="3991789"/>
                </a:lnTo>
                <a:cubicBezTo>
                  <a:pt x="997034" y="4028306"/>
                  <a:pt x="910030" y="4067219"/>
                  <a:pt x="815268" y="4079612"/>
                </a:cubicBezTo>
                <a:cubicBezTo>
                  <a:pt x="794839" y="4081736"/>
                  <a:pt x="778794" y="4095478"/>
                  <a:pt x="762746" y="4109219"/>
                </a:cubicBezTo>
                <a:cubicBezTo>
                  <a:pt x="700552" y="4157625"/>
                  <a:pt x="623226" y="4177739"/>
                  <a:pt x="545896" y="4197849"/>
                </a:cubicBezTo>
                <a:cubicBezTo>
                  <a:pt x="502049" y="4211941"/>
                  <a:pt x="470173" y="4186662"/>
                  <a:pt x="462714" y="4146132"/>
                </a:cubicBezTo>
                <a:cubicBezTo>
                  <a:pt x="458334" y="4134515"/>
                  <a:pt x="449962" y="4136022"/>
                  <a:pt x="439901" y="4130076"/>
                </a:cubicBezTo>
                <a:cubicBezTo>
                  <a:pt x="400347" y="4117032"/>
                  <a:pt x="396964" y="4102134"/>
                  <a:pt x="429059" y="4074651"/>
                </a:cubicBezTo>
                <a:cubicBezTo>
                  <a:pt x="448791" y="4061796"/>
                  <a:pt x="468527" y="4048943"/>
                  <a:pt x="491943" y="4036976"/>
                </a:cubicBezTo>
                <a:cubicBezTo>
                  <a:pt x="523733" y="4023502"/>
                  <a:pt x="546766" y="3986795"/>
                  <a:pt x="593389" y="4015626"/>
                </a:cubicBezTo>
                <a:cubicBezTo>
                  <a:pt x="603448" y="4021569"/>
                  <a:pt x="618498" y="4011108"/>
                  <a:pt x="614120" y="3999491"/>
                </a:cubicBezTo>
                <a:lnTo>
                  <a:pt x="612206" y="3976590"/>
                </a:lnTo>
                <a:lnTo>
                  <a:pt x="626772" y="3972283"/>
                </a:lnTo>
                <a:lnTo>
                  <a:pt x="633375" y="3970332"/>
                </a:lnTo>
                <a:cubicBezTo>
                  <a:pt x="639161" y="3966195"/>
                  <a:pt x="646262" y="3963127"/>
                  <a:pt x="654058" y="3960699"/>
                </a:cubicBezTo>
                <a:lnTo>
                  <a:pt x="660898" y="3959112"/>
                </a:lnTo>
                <a:lnTo>
                  <a:pt x="665944" y="3959154"/>
                </a:lnTo>
                <a:cubicBezTo>
                  <a:pt x="677502" y="3960176"/>
                  <a:pt x="685623" y="3959489"/>
                  <a:pt x="693323" y="3956941"/>
                </a:cubicBezTo>
                <a:lnTo>
                  <a:pt x="707851" y="3949114"/>
                </a:lnTo>
                <a:lnTo>
                  <a:pt x="719837" y="3946707"/>
                </a:lnTo>
                <a:cubicBezTo>
                  <a:pt x="719837" y="3946707"/>
                  <a:pt x="723137" y="3945732"/>
                  <a:pt x="726112" y="3943881"/>
                </a:cubicBezTo>
                <a:cubicBezTo>
                  <a:pt x="729086" y="3942033"/>
                  <a:pt x="732387" y="3941056"/>
                  <a:pt x="735688" y="3940081"/>
                </a:cubicBezTo>
                <a:cubicBezTo>
                  <a:pt x="769017" y="3931196"/>
                  <a:pt x="800720" y="3917945"/>
                  <a:pt x="834375" y="3909932"/>
                </a:cubicBezTo>
                <a:cubicBezTo>
                  <a:pt x="847577" y="3906030"/>
                  <a:pt x="853200" y="3901459"/>
                  <a:pt x="863428" y="3899403"/>
                </a:cubicBezTo>
                <a:lnTo>
                  <a:pt x="896431" y="3889645"/>
                </a:lnTo>
                <a:cubicBezTo>
                  <a:pt x="915908" y="3882916"/>
                  <a:pt x="933715" y="3881531"/>
                  <a:pt x="949564" y="3874906"/>
                </a:cubicBezTo>
                <a:lnTo>
                  <a:pt x="962766" y="3871003"/>
                </a:lnTo>
                <a:cubicBezTo>
                  <a:pt x="966067" y="3870027"/>
                  <a:pt x="969693" y="3869924"/>
                  <a:pt x="972342" y="3867202"/>
                </a:cubicBezTo>
                <a:cubicBezTo>
                  <a:pt x="972015" y="3866328"/>
                  <a:pt x="968065" y="3865556"/>
                  <a:pt x="964764" y="3866532"/>
                </a:cubicBezTo>
                <a:cubicBezTo>
                  <a:pt x="954536" y="3868587"/>
                  <a:pt x="943658" y="3868893"/>
                  <a:pt x="930457" y="3872797"/>
                </a:cubicBezTo>
                <a:cubicBezTo>
                  <a:pt x="923856" y="3874749"/>
                  <a:pt x="923204" y="3873003"/>
                  <a:pt x="916278" y="3874081"/>
                </a:cubicBezTo>
                <a:cubicBezTo>
                  <a:pt x="931802" y="3866582"/>
                  <a:pt x="948306" y="3861700"/>
                  <a:pt x="964483" y="3855949"/>
                </a:cubicBezTo>
                <a:cubicBezTo>
                  <a:pt x="977357" y="3851173"/>
                  <a:pt x="986609" y="3846498"/>
                  <a:pt x="999483" y="3841722"/>
                </a:cubicBezTo>
                <a:cubicBezTo>
                  <a:pt x="1002782" y="3840746"/>
                  <a:pt x="1008734" y="3837048"/>
                  <a:pt x="1004783" y="3836277"/>
                </a:cubicBezTo>
                <a:cubicBezTo>
                  <a:pt x="1000829" y="3835505"/>
                  <a:pt x="994555" y="3838330"/>
                  <a:pt x="991254" y="3839306"/>
                </a:cubicBezTo>
                <a:lnTo>
                  <a:pt x="925246" y="3858821"/>
                </a:lnTo>
                <a:cubicBezTo>
                  <a:pt x="885641" y="3870533"/>
                  <a:pt x="845059" y="3879623"/>
                  <a:pt x="806798" y="3885116"/>
                </a:cubicBezTo>
                <a:lnTo>
                  <a:pt x="792237" y="3888455"/>
                </a:lnTo>
                <a:lnTo>
                  <a:pt x="799964" y="3882708"/>
                </a:lnTo>
                <a:cubicBezTo>
                  <a:pt x="827597" y="3863393"/>
                  <a:pt x="856449" y="3846571"/>
                  <a:pt x="889085" y="3836825"/>
                </a:cubicBezTo>
                <a:cubicBezTo>
                  <a:pt x="912431" y="3828361"/>
                  <a:pt x="932964" y="3818658"/>
                  <a:pt x="951967" y="3808139"/>
                </a:cubicBezTo>
                <a:lnTo>
                  <a:pt x="954247" y="3806716"/>
                </a:lnTo>
                <a:lnTo>
                  <a:pt x="960421" y="3805755"/>
                </a:lnTo>
                <a:cubicBezTo>
                  <a:pt x="981528" y="3803393"/>
                  <a:pt x="984827" y="3802418"/>
                  <a:pt x="996401" y="3794147"/>
                </a:cubicBezTo>
                <a:cubicBezTo>
                  <a:pt x="999701" y="3793172"/>
                  <a:pt x="999048" y="3791424"/>
                  <a:pt x="1002024" y="3789575"/>
                </a:cubicBezTo>
                <a:cubicBezTo>
                  <a:pt x="1023455" y="3788087"/>
                  <a:pt x="1039956" y="3783207"/>
                  <a:pt x="1059760" y="3777354"/>
                </a:cubicBezTo>
                <a:lnTo>
                  <a:pt x="1096064" y="3766620"/>
                </a:lnTo>
                <a:cubicBezTo>
                  <a:pt x="1122142" y="3757940"/>
                  <a:pt x="1149523" y="3752753"/>
                  <a:pt x="1178901" y="3743098"/>
                </a:cubicBezTo>
                <a:cubicBezTo>
                  <a:pt x="1188804" y="3740171"/>
                  <a:pt x="1193405" y="3742690"/>
                  <a:pt x="1202330" y="3737141"/>
                </a:cubicBezTo>
                <a:cubicBezTo>
                  <a:pt x="1211580" y="3732466"/>
                  <a:pt x="1222135" y="3731286"/>
                  <a:pt x="1228406" y="3728460"/>
                </a:cubicBezTo>
                <a:lnTo>
                  <a:pt x="1258113" y="3719679"/>
                </a:lnTo>
                <a:cubicBezTo>
                  <a:pt x="1264062" y="3715979"/>
                  <a:pt x="1256809" y="3716184"/>
                  <a:pt x="1259457" y="3713461"/>
                </a:cubicBezTo>
                <a:cubicBezTo>
                  <a:pt x="1268056" y="3707041"/>
                  <a:pt x="1280932" y="3702262"/>
                  <a:pt x="1298086" y="3699132"/>
                </a:cubicBezTo>
                <a:cubicBezTo>
                  <a:pt x="1301387" y="3698156"/>
                  <a:pt x="1301713" y="3699029"/>
                  <a:pt x="1308314" y="3697078"/>
                </a:cubicBezTo>
                <a:cubicBezTo>
                  <a:pt x="1311615" y="3696100"/>
                  <a:pt x="1314590" y="3694252"/>
                  <a:pt x="1313938" y="3692506"/>
                </a:cubicBezTo>
                <a:cubicBezTo>
                  <a:pt x="1313611" y="3691631"/>
                  <a:pt x="1312960" y="3689885"/>
                  <a:pt x="1306360" y="3691838"/>
                </a:cubicBezTo>
                <a:cubicBezTo>
                  <a:pt x="1296784" y="3695639"/>
                  <a:pt x="1286557" y="3697692"/>
                  <a:pt x="1280282" y="3700517"/>
                </a:cubicBezTo>
                <a:cubicBezTo>
                  <a:pt x="1267079" y="3704420"/>
                  <a:pt x="1259828" y="3704626"/>
                  <a:pt x="1249925" y="3707551"/>
                </a:cubicBezTo>
                <a:cubicBezTo>
                  <a:pt x="1243001" y="3708631"/>
                  <a:pt x="1238722" y="3706985"/>
                  <a:pt x="1238070" y="3705238"/>
                </a:cubicBezTo>
                <a:cubicBezTo>
                  <a:pt x="1230493" y="3704571"/>
                  <a:pt x="1230167" y="3703696"/>
                  <a:pt x="1220915" y="3708372"/>
                </a:cubicBezTo>
                <a:cubicBezTo>
                  <a:pt x="1208041" y="3713147"/>
                  <a:pt x="1195166" y="3717926"/>
                  <a:pt x="1182612" y="3723575"/>
                </a:cubicBezTo>
                <a:cubicBezTo>
                  <a:pt x="1179639" y="3725423"/>
                  <a:pt x="1172713" y="3726502"/>
                  <a:pt x="1166112" y="3728453"/>
                </a:cubicBezTo>
                <a:cubicBezTo>
                  <a:pt x="1162812" y="3729430"/>
                  <a:pt x="1162159" y="3727682"/>
                  <a:pt x="1158535" y="3727785"/>
                </a:cubicBezTo>
                <a:cubicBezTo>
                  <a:pt x="1151282" y="3727992"/>
                  <a:pt x="1157556" y="3725164"/>
                  <a:pt x="1160206" y="3722444"/>
                </a:cubicBezTo>
                <a:lnTo>
                  <a:pt x="1164314" y="3720367"/>
                </a:lnTo>
                <a:lnTo>
                  <a:pt x="1175397" y="3717090"/>
                </a:lnTo>
                <a:cubicBezTo>
                  <a:pt x="1185296" y="3714162"/>
                  <a:pt x="1191897" y="3712210"/>
                  <a:pt x="1197846" y="3708514"/>
                </a:cubicBezTo>
                <a:cubicBezTo>
                  <a:pt x="1213046" y="3700141"/>
                  <a:pt x="1222948" y="3697212"/>
                  <a:pt x="1244054" y="3694850"/>
                </a:cubicBezTo>
                <a:cubicBezTo>
                  <a:pt x="1254604" y="3693670"/>
                  <a:pt x="1268134" y="3690641"/>
                  <a:pt x="1281660" y="3687611"/>
                </a:cubicBezTo>
                <a:cubicBezTo>
                  <a:pt x="1295189" y="3684581"/>
                  <a:pt x="1307413" y="3678058"/>
                  <a:pt x="1323914" y="3673180"/>
                </a:cubicBezTo>
                <a:cubicBezTo>
                  <a:pt x="1323914" y="3673180"/>
                  <a:pt x="1326890" y="3671329"/>
                  <a:pt x="1326566" y="3670456"/>
                </a:cubicBezTo>
                <a:cubicBezTo>
                  <a:pt x="1332840" y="3667631"/>
                  <a:pt x="1335815" y="3665780"/>
                  <a:pt x="1338789" y="3663933"/>
                </a:cubicBezTo>
                <a:cubicBezTo>
                  <a:pt x="1350687" y="3656535"/>
                  <a:pt x="1363890" y="3652631"/>
                  <a:pt x="1381370" y="3650374"/>
                </a:cubicBezTo>
                <a:lnTo>
                  <a:pt x="1392248" y="3650066"/>
                </a:lnTo>
                <a:cubicBezTo>
                  <a:pt x="1396199" y="3650837"/>
                  <a:pt x="1424231" y="3647398"/>
                  <a:pt x="1427534" y="3646421"/>
                </a:cubicBezTo>
                <a:cubicBezTo>
                  <a:pt x="1436781" y="3641749"/>
                  <a:pt x="1441385" y="3644266"/>
                  <a:pt x="1450962" y="3640466"/>
                </a:cubicBezTo>
                <a:cubicBezTo>
                  <a:pt x="1467138" y="3634712"/>
                  <a:pt x="1479037" y="3627315"/>
                  <a:pt x="1498839" y="3621461"/>
                </a:cubicBezTo>
                <a:cubicBezTo>
                  <a:pt x="1502139" y="3620485"/>
                  <a:pt x="1501813" y="3619612"/>
                  <a:pt x="1501487" y="3618738"/>
                </a:cubicBezTo>
                <a:cubicBezTo>
                  <a:pt x="1510737" y="3614063"/>
                  <a:pt x="1519663" y="3608516"/>
                  <a:pt x="1529889" y="3606462"/>
                </a:cubicBezTo>
                <a:cubicBezTo>
                  <a:pt x="1539791" y="3603534"/>
                  <a:pt x="1553319" y="3600504"/>
                  <a:pt x="1561222" y="3602046"/>
                </a:cubicBezTo>
                <a:cubicBezTo>
                  <a:pt x="1561546" y="3602920"/>
                  <a:pt x="1619609" y="3591570"/>
                  <a:pt x="1622583" y="3589722"/>
                </a:cubicBezTo>
                <a:cubicBezTo>
                  <a:pt x="1638110" y="3582222"/>
                  <a:pt x="1661212" y="3575391"/>
                  <a:pt x="1676411" y="3567019"/>
                </a:cubicBezTo>
                <a:cubicBezTo>
                  <a:pt x="1685335" y="3561473"/>
                  <a:pt x="1698213" y="3556695"/>
                  <a:pt x="1709089" y="3556389"/>
                </a:cubicBezTo>
                <a:cubicBezTo>
                  <a:pt x="1723269" y="3555104"/>
                  <a:pt x="1740097" y="3551098"/>
                  <a:pt x="1756273" y="3545347"/>
                </a:cubicBezTo>
                <a:lnTo>
                  <a:pt x="1782678" y="3537541"/>
                </a:lnTo>
                <a:cubicBezTo>
                  <a:pt x="1789279" y="3535589"/>
                  <a:pt x="1792580" y="3534614"/>
                  <a:pt x="1795553" y="3532764"/>
                </a:cubicBezTo>
                <a:cubicBezTo>
                  <a:pt x="1804478" y="3527216"/>
                  <a:pt x="1818006" y="3524186"/>
                  <a:pt x="1831207" y="3520283"/>
                </a:cubicBezTo>
                <a:cubicBezTo>
                  <a:pt x="1834507" y="3519307"/>
                  <a:pt x="1841434" y="3518228"/>
                  <a:pt x="1844084" y="3515507"/>
                </a:cubicBezTo>
                <a:cubicBezTo>
                  <a:pt x="1858956" y="3506260"/>
                  <a:pt x="1873831" y="3497014"/>
                  <a:pt x="1874853" y="3489925"/>
                </a:cubicBezTo>
                <a:cubicBezTo>
                  <a:pt x="1876524" y="3484581"/>
                  <a:pt x="1874242" y="3478467"/>
                  <a:pt x="1900646" y="3470661"/>
                </a:cubicBezTo>
                <a:cubicBezTo>
                  <a:pt x="1910546" y="3467732"/>
                  <a:pt x="1919471" y="3462185"/>
                  <a:pt x="1918495" y="3459565"/>
                </a:cubicBezTo>
                <a:cubicBezTo>
                  <a:pt x="1920818" y="3455969"/>
                  <a:pt x="1923467" y="3453246"/>
                  <a:pt x="1929090" y="3448675"/>
                </a:cubicBezTo>
                <a:lnTo>
                  <a:pt x="1928438" y="3446927"/>
                </a:lnTo>
                <a:cubicBezTo>
                  <a:pt x="1910308" y="3447439"/>
                  <a:pt x="1895478" y="3446975"/>
                  <a:pt x="1875674" y="3452829"/>
                </a:cubicBezTo>
                <a:lnTo>
                  <a:pt x="1704054" y="3503572"/>
                </a:lnTo>
                <a:cubicBezTo>
                  <a:pt x="1700752" y="3504548"/>
                  <a:pt x="1691502" y="3509222"/>
                  <a:pt x="1690199" y="3505728"/>
                </a:cubicBezTo>
                <a:cubicBezTo>
                  <a:pt x="1689548" y="3503981"/>
                  <a:pt x="1699775" y="3501929"/>
                  <a:pt x="1703076" y="3500951"/>
                </a:cubicBezTo>
                <a:cubicBezTo>
                  <a:pt x="1716278" y="3497049"/>
                  <a:pt x="1729479" y="3493145"/>
                  <a:pt x="1741701" y="3486622"/>
                </a:cubicBezTo>
                <a:cubicBezTo>
                  <a:pt x="1768475" y="3469979"/>
                  <a:pt x="1807105" y="3455649"/>
                  <a:pt x="1849684" y="3442089"/>
                </a:cubicBezTo>
                <a:cubicBezTo>
                  <a:pt x="1869486" y="3436234"/>
                  <a:pt x="1892914" y="3430279"/>
                  <a:pt x="1915367" y="3421701"/>
                </a:cubicBezTo>
                <a:cubicBezTo>
                  <a:pt x="1927916" y="3416051"/>
                  <a:pt x="1944745" y="3412044"/>
                  <a:pt x="1958274" y="3409015"/>
                </a:cubicBezTo>
                <a:cubicBezTo>
                  <a:pt x="1971476" y="3405112"/>
                  <a:pt x="1983700" y="3398587"/>
                  <a:pt x="1997225" y="3395557"/>
                </a:cubicBezTo>
                <a:cubicBezTo>
                  <a:pt x="2003827" y="3393606"/>
                  <a:pt x="2017680" y="3391451"/>
                  <a:pt x="2013077" y="3388931"/>
                </a:cubicBezTo>
                <a:cubicBezTo>
                  <a:pt x="2012100" y="3386312"/>
                  <a:pt x="2002850" y="3390987"/>
                  <a:pt x="1995923" y="3392063"/>
                </a:cubicBezTo>
                <a:cubicBezTo>
                  <a:pt x="1955992" y="3402900"/>
                  <a:pt x="1920666" y="3416256"/>
                  <a:pt x="1881061" y="3427966"/>
                </a:cubicBezTo>
                <a:cubicBezTo>
                  <a:pt x="1861256" y="3433818"/>
                  <a:pt x="1849727" y="3432379"/>
                  <a:pt x="1829599" y="3437360"/>
                </a:cubicBezTo>
                <a:lnTo>
                  <a:pt x="1828948" y="3435616"/>
                </a:lnTo>
                <a:cubicBezTo>
                  <a:pt x="1828620" y="3434740"/>
                  <a:pt x="1824672" y="3433970"/>
                  <a:pt x="1830946" y="3431145"/>
                </a:cubicBezTo>
                <a:lnTo>
                  <a:pt x="1860650" y="3422364"/>
                </a:lnTo>
                <a:cubicBezTo>
                  <a:pt x="1870551" y="3419435"/>
                  <a:pt x="1873199" y="3416712"/>
                  <a:pt x="1879800" y="3414763"/>
                </a:cubicBezTo>
                <a:cubicBezTo>
                  <a:pt x="1883101" y="3413785"/>
                  <a:pt x="1882776" y="3412912"/>
                  <a:pt x="1882449" y="3412038"/>
                </a:cubicBezTo>
                <a:cubicBezTo>
                  <a:pt x="1882124" y="3411163"/>
                  <a:pt x="1878823" y="3412142"/>
                  <a:pt x="1875523" y="3413116"/>
                </a:cubicBezTo>
                <a:lnTo>
                  <a:pt x="1845818" y="3421899"/>
                </a:lnTo>
                <a:cubicBezTo>
                  <a:pt x="1842518" y="3422875"/>
                  <a:pt x="1835919" y="3424826"/>
                  <a:pt x="1835267" y="3423080"/>
                </a:cubicBezTo>
                <a:cubicBezTo>
                  <a:pt x="1834941" y="3422205"/>
                  <a:pt x="1841542" y="3420256"/>
                  <a:pt x="1841215" y="3419382"/>
                </a:cubicBezTo>
                <a:cubicBezTo>
                  <a:pt x="1853441" y="3412857"/>
                  <a:pt x="1865991" y="3407208"/>
                  <a:pt x="1879194" y="3403304"/>
                </a:cubicBezTo>
                <a:cubicBezTo>
                  <a:pt x="1902296" y="3396474"/>
                  <a:pt x="1917167" y="3387226"/>
                  <a:pt x="1940599" y="3381270"/>
                </a:cubicBezTo>
                <a:lnTo>
                  <a:pt x="1940272" y="3380395"/>
                </a:lnTo>
                <a:lnTo>
                  <a:pt x="1939620" y="3378647"/>
                </a:lnTo>
                <a:lnTo>
                  <a:pt x="1926418" y="3382551"/>
                </a:lnTo>
                <a:cubicBezTo>
                  <a:pt x="1912893" y="3385582"/>
                  <a:pt x="1912565" y="3384707"/>
                  <a:pt x="1914564" y="3380240"/>
                </a:cubicBezTo>
                <a:cubicBezTo>
                  <a:pt x="1917538" y="3378389"/>
                  <a:pt x="1917212" y="3377517"/>
                  <a:pt x="1910285" y="3378594"/>
                </a:cubicBezTo>
                <a:cubicBezTo>
                  <a:pt x="1900060" y="3380647"/>
                  <a:pt x="1890156" y="3383576"/>
                  <a:pt x="1879603" y="3384757"/>
                </a:cubicBezTo>
                <a:lnTo>
                  <a:pt x="1902707" y="3377927"/>
                </a:lnTo>
                <a:cubicBezTo>
                  <a:pt x="1909310" y="3375975"/>
                  <a:pt x="1908657" y="3374228"/>
                  <a:pt x="1905031" y="3374329"/>
                </a:cubicBezTo>
                <a:cubicBezTo>
                  <a:pt x="1904706" y="3373457"/>
                  <a:pt x="1898104" y="3375408"/>
                  <a:pt x="1904381" y="3372582"/>
                </a:cubicBezTo>
                <a:cubicBezTo>
                  <a:pt x="1904381" y="3372582"/>
                  <a:pt x="1907355" y="3370735"/>
                  <a:pt x="1907681" y="3371608"/>
                </a:cubicBezTo>
                <a:cubicBezTo>
                  <a:pt x="1918233" y="3370427"/>
                  <a:pt x="1931109" y="3365651"/>
                  <a:pt x="1941009" y="3362722"/>
                </a:cubicBezTo>
                <a:cubicBezTo>
                  <a:pt x="1944309" y="3361746"/>
                  <a:pt x="1947610" y="3360771"/>
                  <a:pt x="1947285" y="3359899"/>
                </a:cubicBezTo>
                <a:cubicBezTo>
                  <a:pt x="1946960" y="3359024"/>
                  <a:pt x="1946960" y="3359024"/>
                  <a:pt x="1943335" y="3359128"/>
                </a:cubicBezTo>
                <a:cubicBezTo>
                  <a:pt x="1936082" y="3359330"/>
                  <a:pt x="1926180" y="3362260"/>
                  <a:pt x="1922226" y="3361490"/>
                </a:cubicBezTo>
                <a:cubicBezTo>
                  <a:pt x="1918278" y="3360716"/>
                  <a:pt x="1911349" y="3361796"/>
                  <a:pt x="1917299" y="3358097"/>
                </a:cubicBezTo>
                <a:cubicBezTo>
                  <a:pt x="1920273" y="3356246"/>
                  <a:pt x="1919622" y="3354500"/>
                  <a:pt x="1922924" y="3353525"/>
                </a:cubicBezTo>
                <a:cubicBezTo>
                  <a:pt x="1929524" y="3351573"/>
                  <a:pt x="1935798" y="3348749"/>
                  <a:pt x="1939424" y="3348645"/>
                </a:cubicBezTo>
                <a:cubicBezTo>
                  <a:pt x="1953279" y="3346490"/>
                  <a:pt x="1966806" y="3343458"/>
                  <a:pt x="1980332" y="3340429"/>
                </a:cubicBezTo>
                <a:cubicBezTo>
                  <a:pt x="1990887" y="3339249"/>
                  <a:pt x="1990560" y="3338376"/>
                  <a:pt x="1996184" y="3333804"/>
                </a:cubicBezTo>
                <a:cubicBezTo>
                  <a:pt x="1995532" y="3332057"/>
                  <a:pt x="1997856" y="3328461"/>
                  <a:pt x="2004130" y="3325634"/>
                </a:cubicBezTo>
                <a:lnTo>
                  <a:pt x="2021045" y="3319505"/>
                </a:lnTo>
                <a:lnTo>
                  <a:pt x="1975653" y="3319509"/>
                </a:lnTo>
                <a:lnTo>
                  <a:pt x="1972841" y="3320341"/>
                </a:lnTo>
                <a:cubicBezTo>
                  <a:pt x="1965914" y="3321418"/>
                  <a:pt x="1956666" y="3326094"/>
                  <a:pt x="1946113" y="3327273"/>
                </a:cubicBezTo>
                <a:cubicBezTo>
                  <a:pt x="1935232" y="3327581"/>
                  <a:pt x="1933237" y="3332049"/>
                  <a:pt x="1923335" y="3334976"/>
                </a:cubicBezTo>
                <a:cubicBezTo>
                  <a:pt x="1893305" y="3342885"/>
                  <a:pt x="1867879" y="3353314"/>
                  <a:pt x="1841149" y="3360246"/>
                </a:cubicBezTo>
                <a:lnTo>
                  <a:pt x="1804844" y="3370981"/>
                </a:lnTo>
                <a:cubicBezTo>
                  <a:pt x="1785043" y="3376835"/>
                  <a:pt x="1768539" y="3381714"/>
                  <a:pt x="1750367" y="3391936"/>
                </a:cubicBezTo>
                <a:cubicBezTo>
                  <a:pt x="1746739" y="3392039"/>
                  <a:pt x="1746088" y="3390291"/>
                  <a:pt x="1742787" y="3391268"/>
                </a:cubicBezTo>
                <a:cubicBezTo>
                  <a:pt x="1727959" y="3390802"/>
                  <a:pt x="1724657" y="3391779"/>
                  <a:pt x="1706158" y="3401128"/>
                </a:cubicBezTo>
                <a:cubicBezTo>
                  <a:pt x="1700207" y="3404825"/>
                  <a:pt x="1690957" y="3409499"/>
                  <a:pt x="1681057" y="3412429"/>
                </a:cubicBezTo>
                <a:cubicBezTo>
                  <a:pt x="1671480" y="3416229"/>
                  <a:pt x="1665530" y="3419928"/>
                  <a:pt x="1658605" y="3421006"/>
                </a:cubicBezTo>
                <a:cubicBezTo>
                  <a:pt x="1641450" y="3424138"/>
                  <a:pt x="1621649" y="3429993"/>
                  <a:pt x="1609793" y="3427679"/>
                </a:cubicBezTo>
                <a:cubicBezTo>
                  <a:pt x="1602215" y="3427011"/>
                  <a:pt x="1591661" y="3428192"/>
                  <a:pt x="1582085" y="3431991"/>
                </a:cubicBezTo>
                <a:cubicBezTo>
                  <a:pt x="1576137" y="3435692"/>
                  <a:pt x="1569536" y="3437644"/>
                  <a:pt x="1562937" y="3439593"/>
                </a:cubicBezTo>
                <a:cubicBezTo>
                  <a:pt x="1553034" y="3442521"/>
                  <a:pt x="1546759" y="3445345"/>
                  <a:pt x="1547411" y="3447093"/>
                </a:cubicBezTo>
                <a:cubicBezTo>
                  <a:pt x="1544760" y="3449816"/>
                  <a:pt x="1541785" y="3451664"/>
                  <a:pt x="1542437" y="3453412"/>
                </a:cubicBezTo>
                <a:cubicBezTo>
                  <a:pt x="1537139" y="3458857"/>
                  <a:pt x="1523613" y="3461887"/>
                  <a:pt x="1516035" y="3461219"/>
                </a:cubicBezTo>
                <a:cubicBezTo>
                  <a:pt x="1512081" y="3460448"/>
                  <a:pt x="1507805" y="3458803"/>
                  <a:pt x="1501203" y="3460755"/>
                </a:cubicBezTo>
                <a:cubicBezTo>
                  <a:pt x="1491302" y="3463682"/>
                  <a:pt x="1484701" y="3465634"/>
                  <a:pt x="1478425" y="3468459"/>
                </a:cubicBezTo>
                <a:cubicBezTo>
                  <a:pt x="1469176" y="3473134"/>
                  <a:pt x="1452023" y="3476264"/>
                  <a:pt x="1443100" y="3481814"/>
                </a:cubicBezTo>
                <a:cubicBezTo>
                  <a:pt x="1439797" y="3482789"/>
                  <a:pt x="1436499" y="3483764"/>
                  <a:pt x="1432871" y="3483868"/>
                </a:cubicBezTo>
                <a:cubicBezTo>
                  <a:pt x="1422319" y="3485048"/>
                  <a:pt x="1418367" y="3484276"/>
                  <a:pt x="1417391" y="3481656"/>
                </a:cubicBezTo>
                <a:cubicBezTo>
                  <a:pt x="1417064" y="3480785"/>
                  <a:pt x="1413113" y="3480011"/>
                  <a:pt x="1406838" y="3482838"/>
                </a:cubicBezTo>
                <a:cubicBezTo>
                  <a:pt x="1394938" y="3490234"/>
                  <a:pt x="1379087" y="3496859"/>
                  <a:pt x="1363236" y="3503484"/>
                </a:cubicBezTo>
                <a:cubicBezTo>
                  <a:pt x="1359936" y="3504460"/>
                  <a:pt x="1356961" y="3506308"/>
                  <a:pt x="1357286" y="3507185"/>
                </a:cubicBezTo>
                <a:cubicBezTo>
                  <a:pt x="1357613" y="3508056"/>
                  <a:pt x="1360915" y="3507081"/>
                  <a:pt x="1364541" y="3506979"/>
                </a:cubicBezTo>
                <a:cubicBezTo>
                  <a:pt x="1377743" y="3503077"/>
                  <a:pt x="1395545" y="3501690"/>
                  <a:pt x="1411072" y="3494191"/>
                </a:cubicBezTo>
                <a:cubicBezTo>
                  <a:pt x="1414373" y="3493215"/>
                  <a:pt x="1420973" y="3491264"/>
                  <a:pt x="1421298" y="3492136"/>
                </a:cubicBezTo>
                <a:cubicBezTo>
                  <a:pt x="1422275" y="3494759"/>
                  <a:pt x="1432177" y="3491830"/>
                  <a:pt x="1438778" y="3489880"/>
                </a:cubicBezTo>
                <a:cubicBezTo>
                  <a:pt x="1445379" y="3487928"/>
                  <a:pt x="1449330" y="3488699"/>
                  <a:pt x="1446681" y="3491421"/>
                </a:cubicBezTo>
                <a:cubicBezTo>
                  <a:pt x="1447008" y="3492294"/>
                  <a:pt x="1440732" y="3495119"/>
                  <a:pt x="1438084" y="3497843"/>
                </a:cubicBezTo>
                <a:cubicBezTo>
                  <a:pt x="1444683" y="3495890"/>
                  <a:pt x="1448310" y="3495789"/>
                  <a:pt x="1451283" y="3493940"/>
                </a:cubicBezTo>
                <a:cubicBezTo>
                  <a:pt x="1457234" y="3490239"/>
                  <a:pt x="1467462" y="3488186"/>
                  <a:pt x="1474064" y="3486233"/>
                </a:cubicBezTo>
                <a:cubicBezTo>
                  <a:pt x="1483638" y="3482433"/>
                  <a:pt x="1491216" y="3483103"/>
                  <a:pt x="1500791" y="3479300"/>
                </a:cubicBezTo>
                <a:cubicBezTo>
                  <a:pt x="1513668" y="3474526"/>
                  <a:pt x="1511669" y="3478994"/>
                  <a:pt x="1518923" y="3478790"/>
                </a:cubicBezTo>
                <a:cubicBezTo>
                  <a:pt x="1522548" y="3478687"/>
                  <a:pt x="1529149" y="3476738"/>
                  <a:pt x="1532450" y="3475759"/>
                </a:cubicBezTo>
                <a:lnTo>
                  <a:pt x="1585257" y="3460147"/>
                </a:lnTo>
                <a:lnTo>
                  <a:pt x="1641364" y="3443557"/>
                </a:lnTo>
                <a:lnTo>
                  <a:pt x="1641690" y="3444432"/>
                </a:lnTo>
                <a:cubicBezTo>
                  <a:pt x="1625188" y="3449312"/>
                  <a:pt x="1605385" y="3455165"/>
                  <a:pt x="1585908" y="3461893"/>
                </a:cubicBezTo>
                <a:cubicBezTo>
                  <a:pt x="1592835" y="3460815"/>
                  <a:pt x="1596787" y="3461586"/>
                  <a:pt x="1600088" y="3460611"/>
                </a:cubicBezTo>
                <a:cubicBezTo>
                  <a:pt x="1633417" y="3451726"/>
                  <a:pt x="1667398" y="3444587"/>
                  <a:pt x="1700078" y="3433957"/>
                </a:cubicBezTo>
                <a:lnTo>
                  <a:pt x="1719880" y="3428102"/>
                </a:lnTo>
                <a:cubicBezTo>
                  <a:pt x="1739685" y="3422246"/>
                  <a:pt x="1753537" y="3420091"/>
                  <a:pt x="1764740" y="3420656"/>
                </a:cubicBezTo>
                <a:lnTo>
                  <a:pt x="1794444" y="3411874"/>
                </a:lnTo>
                <a:cubicBezTo>
                  <a:pt x="1801046" y="3409923"/>
                  <a:pt x="1801372" y="3410798"/>
                  <a:pt x="1804998" y="3410695"/>
                </a:cubicBezTo>
                <a:cubicBezTo>
                  <a:pt x="1808623" y="3410592"/>
                  <a:pt x="1805651" y="3412442"/>
                  <a:pt x="1802673" y="3414293"/>
                </a:cubicBezTo>
                <a:cubicBezTo>
                  <a:pt x="1794077" y="3420711"/>
                  <a:pt x="1794077" y="3420711"/>
                  <a:pt x="1779895" y="3421995"/>
                </a:cubicBezTo>
                <a:cubicBezTo>
                  <a:pt x="1776270" y="3422097"/>
                  <a:pt x="1765391" y="3422404"/>
                  <a:pt x="1765066" y="3421530"/>
                </a:cubicBezTo>
                <a:cubicBezTo>
                  <a:pt x="1752516" y="3427181"/>
                  <a:pt x="1741638" y="3427487"/>
                  <a:pt x="1731738" y="3430416"/>
                </a:cubicBezTo>
                <a:cubicBezTo>
                  <a:pt x="1719186" y="3436065"/>
                  <a:pt x="1702684" y="3440944"/>
                  <a:pt x="1692130" y="3442124"/>
                </a:cubicBezTo>
                <a:cubicBezTo>
                  <a:pt x="1685529" y="3444076"/>
                  <a:pt x="1681902" y="3444179"/>
                  <a:pt x="1675630" y="3447004"/>
                </a:cubicBezTo>
                <a:cubicBezTo>
                  <a:pt x="1669028" y="3448955"/>
                  <a:pt x="1662101" y="3450035"/>
                  <a:pt x="1652851" y="3454708"/>
                </a:cubicBezTo>
                <a:cubicBezTo>
                  <a:pt x="1646576" y="3457532"/>
                  <a:pt x="1635699" y="3457838"/>
                  <a:pt x="1629421" y="3460664"/>
                </a:cubicBezTo>
                <a:cubicBezTo>
                  <a:pt x="1626772" y="3463387"/>
                  <a:pt x="1619845" y="3464466"/>
                  <a:pt x="1616546" y="3465442"/>
                </a:cubicBezTo>
                <a:cubicBezTo>
                  <a:pt x="1609946" y="3467392"/>
                  <a:pt x="1612594" y="3464670"/>
                  <a:pt x="1608966" y="3464773"/>
                </a:cubicBezTo>
                <a:lnTo>
                  <a:pt x="1592466" y="3469653"/>
                </a:lnTo>
                <a:cubicBezTo>
                  <a:pt x="1592792" y="3470525"/>
                  <a:pt x="1589818" y="3472375"/>
                  <a:pt x="1586516" y="3473351"/>
                </a:cubicBezTo>
                <a:cubicBezTo>
                  <a:pt x="1579590" y="3474428"/>
                  <a:pt x="1582239" y="3471706"/>
                  <a:pt x="1581913" y="3470833"/>
                </a:cubicBezTo>
                <a:lnTo>
                  <a:pt x="1562111" y="3476688"/>
                </a:lnTo>
                <a:cubicBezTo>
                  <a:pt x="1566064" y="3477460"/>
                  <a:pt x="1559462" y="3479410"/>
                  <a:pt x="1556161" y="3480387"/>
                </a:cubicBezTo>
                <a:cubicBezTo>
                  <a:pt x="1549235" y="3481464"/>
                  <a:pt x="1552209" y="3479616"/>
                  <a:pt x="1551558" y="3477869"/>
                </a:cubicBezTo>
                <a:cubicBezTo>
                  <a:pt x="1535057" y="3482747"/>
                  <a:pt x="1515905" y="3490350"/>
                  <a:pt x="1498424" y="3492607"/>
                </a:cubicBezTo>
                <a:cubicBezTo>
                  <a:pt x="1494798" y="3492711"/>
                  <a:pt x="1491499" y="3493686"/>
                  <a:pt x="1488526" y="3495536"/>
                </a:cubicBezTo>
                <a:cubicBezTo>
                  <a:pt x="1485875" y="3498258"/>
                  <a:pt x="1479274" y="3500209"/>
                  <a:pt x="1475647" y="3500312"/>
                </a:cubicBezTo>
                <a:cubicBezTo>
                  <a:pt x="1465748" y="3503239"/>
                  <a:pt x="1452871" y="3508016"/>
                  <a:pt x="1446595" y="3510840"/>
                </a:cubicBezTo>
                <a:cubicBezTo>
                  <a:pt x="1437347" y="3515516"/>
                  <a:pt x="1427443" y="3518442"/>
                  <a:pt x="1416892" y="3519623"/>
                </a:cubicBezTo>
                <a:cubicBezTo>
                  <a:pt x="1409965" y="3520702"/>
                  <a:pt x="1399737" y="3522756"/>
                  <a:pt x="1386536" y="3526659"/>
                </a:cubicBezTo>
                <a:cubicBezTo>
                  <a:pt x="1380261" y="3529485"/>
                  <a:pt x="1370034" y="3531539"/>
                  <a:pt x="1363432" y="3533490"/>
                </a:cubicBezTo>
                <a:cubicBezTo>
                  <a:pt x="1361109" y="3537086"/>
                  <a:pt x="1354182" y="3538163"/>
                  <a:pt x="1350883" y="3539140"/>
                </a:cubicBezTo>
                <a:lnTo>
                  <a:pt x="1334380" y="3544019"/>
                </a:lnTo>
                <a:cubicBezTo>
                  <a:pt x="1325456" y="3549567"/>
                  <a:pt x="1315554" y="3552493"/>
                  <a:pt x="1304676" y="3552801"/>
                </a:cubicBezTo>
                <a:lnTo>
                  <a:pt x="1301376" y="3553777"/>
                </a:lnTo>
                <a:cubicBezTo>
                  <a:pt x="1274971" y="3561582"/>
                  <a:pt x="1274971" y="3561582"/>
                  <a:pt x="1263114" y="3559269"/>
                </a:cubicBezTo>
                <a:lnTo>
                  <a:pt x="1262464" y="3557523"/>
                </a:lnTo>
                <a:cubicBezTo>
                  <a:pt x="1254887" y="3556854"/>
                  <a:pt x="1257210" y="3553259"/>
                  <a:pt x="1270410" y="3549356"/>
                </a:cubicBezTo>
                <a:lnTo>
                  <a:pt x="1296816" y="3541549"/>
                </a:lnTo>
                <a:cubicBezTo>
                  <a:pt x="1303416" y="3539596"/>
                  <a:pt x="1306718" y="3538621"/>
                  <a:pt x="1306065" y="3536875"/>
                </a:cubicBezTo>
                <a:cubicBezTo>
                  <a:pt x="1305414" y="3535129"/>
                  <a:pt x="1302439" y="3536975"/>
                  <a:pt x="1295838" y="3538928"/>
                </a:cubicBezTo>
                <a:cubicBezTo>
                  <a:pt x="1292539" y="3539906"/>
                  <a:pt x="1285611" y="3540984"/>
                  <a:pt x="1282963" y="3543705"/>
                </a:cubicBezTo>
                <a:cubicBezTo>
                  <a:pt x="1276688" y="3546531"/>
                  <a:pt x="1270087" y="3548483"/>
                  <a:pt x="1266460" y="3548584"/>
                </a:cubicBezTo>
                <a:lnTo>
                  <a:pt x="1254127" y="3551784"/>
                </a:lnTo>
                <a:lnTo>
                  <a:pt x="1257070" y="3547926"/>
                </a:lnTo>
                <a:lnTo>
                  <a:pt x="1223786" y="3542777"/>
                </a:lnTo>
                <a:lnTo>
                  <a:pt x="1243767" y="3536869"/>
                </a:lnTo>
                <a:cubicBezTo>
                  <a:pt x="1250696" y="3535789"/>
                  <a:pt x="1256645" y="3532091"/>
                  <a:pt x="1259295" y="3529369"/>
                </a:cubicBezTo>
                <a:lnTo>
                  <a:pt x="1217328" y="3541777"/>
                </a:lnTo>
                <a:lnTo>
                  <a:pt x="1211968" y="3540948"/>
                </a:lnTo>
                <a:cubicBezTo>
                  <a:pt x="1188394" y="3538001"/>
                  <a:pt x="1165032" y="3536570"/>
                  <a:pt x="1141520" y="3538562"/>
                </a:cubicBezTo>
                <a:lnTo>
                  <a:pt x="1110752" y="3543593"/>
                </a:lnTo>
                <a:lnTo>
                  <a:pt x="1136982" y="3535470"/>
                </a:lnTo>
                <a:cubicBezTo>
                  <a:pt x="1166036" y="3524941"/>
                  <a:pt x="1192764" y="3518007"/>
                  <a:pt x="1222793" y="3510098"/>
                </a:cubicBezTo>
                <a:cubicBezTo>
                  <a:pt x="1249197" y="3502291"/>
                  <a:pt x="1274948" y="3492740"/>
                  <a:pt x="1302329" y="3487553"/>
                </a:cubicBezTo>
                <a:cubicBezTo>
                  <a:pt x="1305958" y="3487450"/>
                  <a:pt x="1309256" y="3486473"/>
                  <a:pt x="1312232" y="3484626"/>
                </a:cubicBezTo>
                <a:cubicBezTo>
                  <a:pt x="1337657" y="3474199"/>
                  <a:pt x="1364712" y="3468138"/>
                  <a:pt x="1390790" y="3459459"/>
                </a:cubicBezTo>
                <a:cubicBezTo>
                  <a:pt x="1407293" y="3454579"/>
                  <a:pt x="1427421" y="3449597"/>
                  <a:pt x="1441274" y="3447441"/>
                </a:cubicBezTo>
                <a:cubicBezTo>
                  <a:pt x="1458103" y="3443436"/>
                  <a:pt x="1474931" y="3439431"/>
                  <a:pt x="1487806" y="3434653"/>
                </a:cubicBezTo>
                <a:cubicBezTo>
                  <a:pt x="1500357" y="3429005"/>
                  <a:pt x="1517184" y="3424998"/>
                  <a:pt x="1529735" y="3419348"/>
                </a:cubicBezTo>
                <a:cubicBezTo>
                  <a:pt x="1564086" y="3403374"/>
                  <a:pt x="1602715" y="3389044"/>
                  <a:pt x="1642319" y="3377333"/>
                </a:cubicBezTo>
                <a:lnTo>
                  <a:pt x="1708329" y="3357818"/>
                </a:lnTo>
                <a:cubicBezTo>
                  <a:pt x="1711628" y="3356842"/>
                  <a:pt x="1718554" y="3355764"/>
                  <a:pt x="1721204" y="3353040"/>
                </a:cubicBezTo>
                <a:cubicBezTo>
                  <a:pt x="1723854" y="3350319"/>
                  <a:pt x="1716602" y="3350522"/>
                  <a:pt x="1713301" y="3351500"/>
                </a:cubicBezTo>
                <a:cubicBezTo>
                  <a:pt x="1699773" y="3354529"/>
                  <a:pt x="1689221" y="3355708"/>
                  <a:pt x="1675692" y="3358740"/>
                </a:cubicBezTo>
                <a:cubicBezTo>
                  <a:pt x="1658865" y="3362747"/>
                  <a:pt x="1642363" y="3367624"/>
                  <a:pt x="1624884" y="3369883"/>
                </a:cubicBezTo>
                <a:cubicBezTo>
                  <a:pt x="1631158" y="3367059"/>
                  <a:pt x="1630506" y="3365311"/>
                  <a:pt x="1637108" y="3363359"/>
                </a:cubicBezTo>
                <a:cubicBezTo>
                  <a:pt x="1650310" y="3359457"/>
                  <a:pt x="1659233" y="3353907"/>
                  <a:pt x="1668810" y="3350108"/>
                </a:cubicBezTo>
                <a:cubicBezTo>
                  <a:pt x="1672110" y="3349130"/>
                  <a:pt x="1674757" y="3346408"/>
                  <a:pt x="1674432" y="3345536"/>
                </a:cubicBezTo>
                <a:cubicBezTo>
                  <a:pt x="1670482" y="3344764"/>
                  <a:pt x="1667507" y="3346613"/>
                  <a:pt x="1664206" y="3347591"/>
                </a:cubicBezTo>
                <a:lnTo>
                  <a:pt x="1651003" y="3351492"/>
                </a:lnTo>
                <a:cubicBezTo>
                  <a:pt x="1633851" y="3354624"/>
                  <a:pt x="1618650" y="3362999"/>
                  <a:pt x="1598524" y="3367979"/>
                </a:cubicBezTo>
                <a:lnTo>
                  <a:pt x="1565519" y="3377739"/>
                </a:lnTo>
                <a:cubicBezTo>
                  <a:pt x="1555942" y="3381537"/>
                  <a:pt x="1548365" y="3380867"/>
                  <a:pt x="1535163" y="3384774"/>
                </a:cubicBezTo>
                <a:cubicBezTo>
                  <a:pt x="1502811" y="3396278"/>
                  <a:pt x="1468503" y="3402543"/>
                  <a:pt x="1435824" y="3413173"/>
                </a:cubicBezTo>
                <a:cubicBezTo>
                  <a:pt x="1432525" y="3414149"/>
                  <a:pt x="1429222" y="3415125"/>
                  <a:pt x="1425597" y="3415229"/>
                </a:cubicBezTo>
                <a:cubicBezTo>
                  <a:pt x="1421972" y="3415329"/>
                  <a:pt x="1418669" y="3416306"/>
                  <a:pt x="1418669" y="3416306"/>
                </a:cubicBezTo>
                <a:cubicBezTo>
                  <a:pt x="1406445" y="3422829"/>
                  <a:pt x="1392917" y="3425858"/>
                  <a:pt x="1380368" y="3431510"/>
                </a:cubicBezTo>
                <a:cubicBezTo>
                  <a:pt x="1364516" y="3438135"/>
                  <a:pt x="1348340" y="3443887"/>
                  <a:pt x="1333509" y="3443423"/>
                </a:cubicBezTo>
                <a:lnTo>
                  <a:pt x="1326909" y="3445375"/>
                </a:lnTo>
                <a:cubicBezTo>
                  <a:pt x="1313707" y="3449279"/>
                  <a:pt x="1300181" y="3452309"/>
                  <a:pt x="1290603" y="3456108"/>
                </a:cubicBezTo>
                <a:cubicBezTo>
                  <a:pt x="1274103" y="3460988"/>
                  <a:pt x="1263224" y="3461296"/>
                  <a:pt x="1250348" y="3466072"/>
                </a:cubicBezTo>
                <a:cubicBezTo>
                  <a:pt x="1234171" y="3471825"/>
                  <a:pt x="1217018" y="3474956"/>
                  <a:pt x="1197540" y="3481684"/>
                </a:cubicBezTo>
                <a:lnTo>
                  <a:pt x="1149011" y="3498942"/>
                </a:lnTo>
                <a:cubicBezTo>
                  <a:pt x="1126560" y="3507520"/>
                  <a:pt x="1100480" y="3516199"/>
                  <a:pt x="1074403" y="3524878"/>
                </a:cubicBezTo>
                <a:cubicBezTo>
                  <a:pt x="1054601" y="3530735"/>
                  <a:pt x="1039076" y="3538233"/>
                  <a:pt x="1015648" y="3544192"/>
                </a:cubicBezTo>
                <a:cubicBezTo>
                  <a:pt x="1019599" y="3544963"/>
                  <a:pt x="1023226" y="3544860"/>
                  <a:pt x="1033127" y="3541933"/>
                </a:cubicBezTo>
                <a:lnTo>
                  <a:pt x="1049628" y="3537053"/>
                </a:lnTo>
                <a:cubicBezTo>
                  <a:pt x="1070409" y="3533818"/>
                  <a:pt x="1093836" y="3527861"/>
                  <a:pt x="1113640" y="3522005"/>
                </a:cubicBezTo>
                <a:lnTo>
                  <a:pt x="1166447" y="3506394"/>
                </a:lnTo>
                <a:cubicBezTo>
                  <a:pt x="1182949" y="3501513"/>
                  <a:pt x="1199126" y="3495762"/>
                  <a:pt x="1214324" y="3487390"/>
                </a:cubicBezTo>
                <a:cubicBezTo>
                  <a:pt x="1217299" y="3485540"/>
                  <a:pt x="1223575" y="3482716"/>
                  <a:pt x="1230176" y="3480765"/>
                </a:cubicBezTo>
                <a:cubicBezTo>
                  <a:pt x="1252953" y="3473060"/>
                  <a:pt x="1276382" y="3467102"/>
                  <a:pt x="1294510" y="3466591"/>
                </a:cubicBezTo>
                <a:cubicBezTo>
                  <a:pt x="1305065" y="3465410"/>
                  <a:pt x="1311667" y="3463458"/>
                  <a:pt x="1321242" y="3459657"/>
                </a:cubicBezTo>
                <a:cubicBezTo>
                  <a:pt x="1333793" y="3454006"/>
                  <a:pt x="1343694" y="3451079"/>
                  <a:pt x="1357547" y="3448924"/>
                </a:cubicBezTo>
                <a:cubicBezTo>
                  <a:pt x="1364474" y="3447844"/>
                  <a:pt x="1371075" y="3445893"/>
                  <a:pt x="1377349" y="3443069"/>
                </a:cubicBezTo>
                <a:cubicBezTo>
                  <a:pt x="1386601" y="3438395"/>
                  <a:pt x="1403753" y="3435261"/>
                  <a:pt x="1415979" y="3428738"/>
                </a:cubicBezTo>
                <a:cubicBezTo>
                  <a:pt x="1418953" y="3426889"/>
                  <a:pt x="1432481" y="3423859"/>
                  <a:pt x="1439406" y="3422781"/>
                </a:cubicBezTo>
                <a:cubicBezTo>
                  <a:pt x="1460186" y="3419546"/>
                  <a:pt x="1476690" y="3414667"/>
                  <a:pt x="1496491" y="3408812"/>
                </a:cubicBezTo>
                <a:cubicBezTo>
                  <a:pt x="1506392" y="3405886"/>
                  <a:pt x="1519269" y="3401108"/>
                  <a:pt x="1529821" y="3399928"/>
                </a:cubicBezTo>
                <a:cubicBezTo>
                  <a:pt x="1533448" y="3399826"/>
                  <a:pt x="1536748" y="3398851"/>
                  <a:pt x="1539396" y="3396127"/>
                </a:cubicBezTo>
                <a:cubicBezTo>
                  <a:pt x="1544044" y="3388934"/>
                  <a:pt x="1550645" y="3386982"/>
                  <a:pt x="1571097" y="3382875"/>
                </a:cubicBezTo>
                <a:cubicBezTo>
                  <a:pt x="1574725" y="3382773"/>
                  <a:pt x="1581326" y="3380821"/>
                  <a:pt x="1585277" y="3381592"/>
                </a:cubicBezTo>
                <a:cubicBezTo>
                  <a:pt x="1577004" y="3388888"/>
                  <a:pt x="1560829" y="3394640"/>
                  <a:pt x="1541025" y="3400494"/>
                </a:cubicBezTo>
                <a:lnTo>
                  <a:pt x="1359501" y="3454164"/>
                </a:lnTo>
                <a:cubicBezTo>
                  <a:pt x="1339697" y="3460017"/>
                  <a:pt x="1324174" y="3467518"/>
                  <a:pt x="1304046" y="3472500"/>
                </a:cubicBezTo>
                <a:cubicBezTo>
                  <a:pt x="1300744" y="3473475"/>
                  <a:pt x="1298096" y="3476198"/>
                  <a:pt x="1294795" y="3477174"/>
                </a:cubicBezTo>
                <a:cubicBezTo>
                  <a:pt x="1291169" y="3477278"/>
                  <a:pt x="1291820" y="3479023"/>
                  <a:pt x="1292146" y="3479895"/>
                </a:cubicBezTo>
                <a:cubicBezTo>
                  <a:pt x="1292146" y="3479895"/>
                  <a:pt x="1292472" y="3480771"/>
                  <a:pt x="1295774" y="3479795"/>
                </a:cubicBezTo>
                <a:cubicBezTo>
                  <a:pt x="1302373" y="3477843"/>
                  <a:pt x="1305348" y="3475993"/>
                  <a:pt x="1309301" y="3476765"/>
                </a:cubicBezTo>
                <a:cubicBezTo>
                  <a:pt x="1305998" y="3477741"/>
                  <a:pt x="1306326" y="3478613"/>
                  <a:pt x="1306326" y="3478613"/>
                </a:cubicBezTo>
                <a:cubicBezTo>
                  <a:pt x="1256492" y="3492377"/>
                  <a:pt x="1210938" y="3507785"/>
                  <a:pt x="1160455" y="3519801"/>
                </a:cubicBezTo>
                <a:cubicBezTo>
                  <a:pt x="1143624" y="3523807"/>
                  <a:pt x="1127125" y="3528686"/>
                  <a:pt x="1110947" y="3534440"/>
                </a:cubicBezTo>
                <a:cubicBezTo>
                  <a:pt x="1094770" y="3540194"/>
                  <a:pt x="1076966" y="3541577"/>
                  <a:pt x="1061443" y="3549077"/>
                </a:cubicBezTo>
                <a:lnTo>
                  <a:pt x="1054841" y="3551028"/>
                </a:lnTo>
                <a:cubicBezTo>
                  <a:pt x="1043963" y="3551336"/>
                  <a:pt x="1031086" y="3556112"/>
                  <a:pt x="1017884" y="3560016"/>
                </a:cubicBezTo>
                <a:lnTo>
                  <a:pt x="955177" y="3578555"/>
                </a:lnTo>
                <a:lnTo>
                  <a:pt x="949935" y="3579609"/>
                </a:lnTo>
                <a:lnTo>
                  <a:pt x="936048" y="3581231"/>
                </a:lnTo>
                <a:lnTo>
                  <a:pt x="957173" y="3574087"/>
                </a:lnTo>
                <a:cubicBezTo>
                  <a:pt x="964354" y="3571235"/>
                  <a:pt x="971536" y="3568385"/>
                  <a:pt x="979952" y="3566383"/>
                </a:cubicBezTo>
                <a:cubicBezTo>
                  <a:pt x="975673" y="3564739"/>
                  <a:pt x="978646" y="3562888"/>
                  <a:pt x="988549" y="3559961"/>
                </a:cubicBezTo>
                <a:lnTo>
                  <a:pt x="1001751" y="3556057"/>
                </a:lnTo>
                <a:lnTo>
                  <a:pt x="1000773" y="3553438"/>
                </a:lnTo>
                <a:lnTo>
                  <a:pt x="984271" y="3558316"/>
                </a:lnTo>
                <a:lnTo>
                  <a:pt x="971069" y="3562220"/>
                </a:lnTo>
                <a:cubicBezTo>
                  <a:pt x="967770" y="3563195"/>
                  <a:pt x="961494" y="3566022"/>
                  <a:pt x="960842" y="3564273"/>
                </a:cubicBezTo>
                <a:cubicBezTo>
                  <a:pt x="956565" y="3562629"/>
                  <a:pt x="963492" y="3561551"/>
                  <a:pt x="969765" y="3558726"/>
                </a:cubicBezTo>
                <a:cubicBezTo>
                  <a:pt x="972742" y="3556878"/>
                  <a:pt x="969114" y="3556979"/>
                  <a:pt x="968789" y="3556105"/>
                </a:cubicBezTo>
                <a:cubicBezTo>
                  <a:pt x="961211" y="3555438"/>
                  <a:pt x="951310" y="3558365"/>
                  <a:pt x="941083" y="3560419"/>
                </a:cubicBezTo>
                <a:cubicBezTo>
                  <a:pt x="929532" y="3563834"/>
                  <a:pt x="918224" y="3567905"/>
                  <a:pt x="907289" y="3571743"/>
                </a:cubicBezTo>
                <a:lnTo>
                  <a:pt x="883638" y="3579190"/>
                </a:lnTo>
                <a:lnTo>
                  <a:pt x="881347" y="3577356"/>
                </a:lnTo>
                <a:cubicBezTo>
                  <a:pt x="880087" y="3572683"/>
                  <a:pt x="886074" y="3563984"/>
                  <a:pt x="888067" y="3561085"/>
                </a:cubicBezTo>
                <a:cubicBezTo>
                  <a:pt x="901432" y="3551427"/>
                  <a:pt x="913212" y="3540405"/>
                  <a:pt x="924101" y="3528649"/>
                </a:cubicBezTo>
                <a:lnTo>
                  <a:pt x="937451" y="3512612"/>
                </a:lnTo>
                <a:lnTo>
                  <a:pt x="906432" y="3506500"/>
                </a:lnTo>
                <a:cubicBezTo>
                  <a:pt x="885981" y="3498935"/>
                  <a:pt x="869373" y="3485253"/>
                  <a:pt x="862803" y="3467826"/>
                </a:cubicBezTo>
                <a:cubicBezTo>
                  <a:pt x="853044" y="3447872"/>
                  <a:pt x="834610" y="3443431"/>
                  <a:pt x="823856" y="3426759"/>
                </a:cubicBezTo>
                <a:cubicBezTo>
                  <a:pt x="838907" y="3416299"/>
                  <a:pt x="852957" y="3409118"/>
                  <a:pt x="860636" y="3396883"/>
                </a:cubicBezTo>
                <a:cubicBezTo>
                  <a:pt x="892034" y="3358669"/>
                  <a:pt x="934937" y="3334669"/>
                  <a:pt x="979523" y="3313274"/>
                </a:cubicBezTo>
                <a:lnTo>
                  <a:pt x="982060" y="3312074"/>
                </a:lnTo>
                <a:lnTo>
                  <a:pt x="979975" y="3305751"/>
                </a:lnTo>
                <a:cubicBezTo>
                  <a:pt x="979710" y="3301057"/>
                  <a:pt x="980260" y="3295375"/>
                  <a:pt x="981310" y="3288972"/>
                </a:cubicBezTo>
                <a:cubicBezTo>
                  <a:pt x="982254" y="3261577"/>
                  <a:pt x="1009242" y="3248383"/>
                  <a:pt x="1023208" y="3228089"/>
                </a:cubicBezTo>
                <a:cubicBezTo>
                  <a:pt x="1044420" y="3203770"/>
                  <a:pt x="1068887" y="3181227"/>
                  <a:pt x="1090100" y="3156909"/>
                </a:cubicBezTo>
                <a:cubicBezTo>
                  <a:pt x="1093094" y="3152560"/>
                  <a:pt x="1098213" y="3148373"/>
                  <a:pt x="1101612" y="3144244"/>
                </a:cubicBezTo>
                <a:lnTo>
                  <a:pt x="1102330" y="3136840"/>
                </a:lnTo>
                <a:lnTo>
                  <a:pt x="1115914" y="3133139"/>
                </a:lnTo>
                <a:cubicBezTo>
                  <a:pt x="1126136" y="3131130"/>
                  <a:pt x="1139321" y="3127151"/>
                  <a:pt x="1149300" y="3124430"/>
                </a:cubicBezTo>
                <a:cubicBezTo>
                  <a:pt x="1155587" y="3121554"/>
                  <a:pt x="1169259" y="3118994"/>
                  <a:pt x="1182320" y="3114659"/>
                </a:cubicBezTo>
                <a:cubicBezTo>
                  <a:pt x="1191935" y="3110876"/>
                  <a:pt x="1199198" y="3110836"/>
                  <a:pt x="1212501" y="3107211"/>
                </a:cubicBezTo>
                <a:lnTo>
                  <a:pt x="1215828" y="3106305"/>
                </a:lnTo>
                <a:cubicBezTo>
                  <a:pt x="1215707" y="3105951"/>
                  <a:pt x="1212259" y="3106504"/>
                  <a:pt x="1218790" y="3104335"/>
                </a:cubicBezTo>
                <a:cubicBezTo>
                  <a:pt x="1222117" y="3103430"/>
                  <a:pt x="1225442" y="3102524"/>
                  <a:pt x="1225686" y="3103232"/>
                </a:cubicBezTo>
                <a:lnTo>
                  <a:pt x="1238991" y="3099607"/>
                </a:lnTo>
                <a:cubicBezTo>
                  <a:pt x="1242320" y="3098700"/>
                  <a:pt x="1245645" y="3097796"/>
                  <a:pt x="1245767" y="3098150"/>
                </a:cubicBezTo>
                <a:cubicBezTo>
                  <a:pt x="1255869" y="3095785"/>
                  <a:pt x="1262156" y="3092909"/>
                  <a:pt x="1272012" y="3089836"/>
                </a:cubicBezTo>
                <a:cubicBezTo>
                  <a:pt x="1271890" y="3089482"/>
                  <a:pt x="1268443" y="3090033"/>
                  <a:pt x="1274974" y="3087866"/>
                </a:cubicBezTo>
                <a:lnTo>
                  <a:pt x="1288281" y="3084241"/>
                </a:lnTo>
                <a:cubicBezTo>
                  <a:pt x="1291851" y="3084042"/>
                  <a:pt x="1288769" y="3085658"/>
                  <a:pt x="1292339" y="3085461"/>
                </a:cubicBezTo>
                <a:cubicBezTo>
                  <a:pt x="1292582" y="3086170"/>
                  <a:pt x="1292582" y="3086170"/>
                  <a:pt x="1299235" y="3084359"/>
                </a:cubicBezTo>
                <a:lnTo>
                  <a:pt x="1312540" y="3080733"/>
                </a:lnTo>
                <a:lnTo>
                  <a:pt x="1325845" y="3077108"/>
                </a:lnTo>
                <a:cubicBezTo>
                  <a:pt x="1329172" y="3076202"/>
                  <a:pt x="1332498" y="3075296"/>
                  <a:pt x="1332620" y="3075651"/>
                </a:cubicBezTo>
                <a:cubicBezTo>
                  <a:pt x="1343088" y="3074349"/>
                  <a:pt x="1343088" y="3074349"/>
                  <a:pt x="1353068" y="3071632"/>
                </a:cubicBezTo>
                <a:cubicBezTo>
                  <a:pt x="1366373" y="3068008"/>
                  <a:pt x="1366373" y="3068008"/>
                  <a:pt x="1360207" y="3071238"/>
                </a:cubicBezTo>
                <a:cubicBezTo>
                  <a:pt x="1366861" y="3069426"/>
                  <a:pt x="1380288" y="3066155"/>
                  <a:pt x="1383494" y="3064895"/>
                </a:cubicBezTo>
                <a:cubicBezTo>
                  <a:pt x="1386454" y="3062924"/>
                  <a:pt x="1392742" y="3060047"/>
                  <a:pt x="1389050" y="3059889"/>
                </a:cubicBezTo>
                <a:cubicBezTo>
                  <a:pt x="1389050" y="3059889"/>
                  <a:pt x="1388927" y="3059536"/>
                  <a:pt x="1392132" y="3058273"/>
                </a:cubicBezTo>
                <a:lnTo>
                  <a:pt x="1411213" y="3053548"/>
                </a:lnTo>
                <a:lnTo>
                  <a:pt x="1411215" y="3040146"/>
                </a:lnTo>
                <a:lnTo>
                  <a:pt x="1405611" y="3041672"/>
                </a:lnTo>
                <a:cubicBezTo>
                  <a:pt x="1395632" y="3044390"/>
                  <a:pt x="1385652" y="3047109"/>
                  <a:pt x="1375581" y="3049562"/>
                </a:cubicBezTo>
                <a:cubicBezTo>
                  <a:pt x="1368744" y="3050841"/>
                  <a:pt x="1355528" y="3054732"/>
                  <a:pt x="1345552" y="3057451"/>
                </a:cubicBezTo>
                <a:cubicBezTo>
                  <a:pt x="1345275" y="3056651"/>
                  <a:pt x="1351746" y="3054306"/>
                  <a:pt x="1358214" y="3051958"/>
                </a:cubicBezTo>
                <a:lnTo>
                  <a:pt x="1360594" y="3049809"/>
                </a:lnTo>
                <a:lnTo>
                  <a:pt x="1361083" y="3049721"/>
                </a:lnTo>
                <a:cubicBezTo>
                  <a:pt x="1362746" y="3049266"/>
                  <a:pt x="1362724" y="3049200"/>
                  <a:pt x="1362284" y="3049247"/>
                </a:cubicBezTo>
                <a:cubicBezTo>
                  <a:pt x="1361846" y="3049292"/>
                  <a:pt x="1360992" y="3049452"/>
                  <a:pt x="1360992" y="3049452"/>
                </a:cubicBezTo>
                <a:cubicBezTo>
                  <a:pt x="1371155" y="3047267"/>
                  <a:pt x="1380858" y="3043748"/>
                  <a:pt x="1387511" y="3041935"/>
                </a:cubicBezTo>
                <a:cubicBezTo>
                  <a:pt x="1394165" y="3040124"/>
                  <a:pt x="1394073" y="3039856"/>
                  <a:pt x="1393981" y="3039589"/>
                </a:cubicBezTo>
                <a:lnTo>
                  <a:pt x="1393523" y="3038256"/>
                </a:lnTo>
                <a:cubicBezTo>
                  <a:pt x="1396851" y="3037349"/>
                  <a:pt x="1396851" y="3037349"/>
                  <a:pt x="1396942" y="3037617"/>
                </a:cubicBezTo>
                <a:cubicBezTo>
                  <a:pt x="1400451" y="3037243"/>
                  <a:pt x="1393981" y="3039589"/>
                  <a:pt x="1400634" y="3037778"/>
                </a:cubicBezTo>
                <a:lnTo>
                  <a:pt x="1411215" y="3035261"/>
                </a:lnTo>
                <a:lnTo>
                  <a:pt x="1411215" y="3030960"/>
                </a:lnTo>
                <a:lnTo>
                  <a:pt x="1392607" y="3035588"/>
                </a:lnTo>
                <a:cubicBezTo>
                  <a:pt x="1389279" y="3036495"/>
                  <a:pt x="1385953" y="3037401"/>
                  <a:pt x="1382718" y="3038576"/>
                </a:cubicBezTo>
                <a:cubicBezTo>
                  <a:pt x="1379576" y="3040013"/>
                  <a:pt x="1369596" y="3042731"/>
                  <a:pt x="1363127" y="3045079"/>
                </a:cubicBezTo>
                <a:cubicBezTo>
                  <a:pt x="1356657" y="3047424"/>
                  <a:pt x="1353332" y="3048331"/>
                  <a:pt x="1349730" y="3048438"/>
                </a:cubicBezTo>
                <a:cubicBezTo>
                  <a:pt x="1349546" y="3047903"/>
                  <a:pt x="1349546" y="3047903"/>
                  <a:pt x="1342894" y="3049717"/>
                </a:cubicBezTo>
                <a:cubicBezTo>
                  <a:pt x="1332913" y="3052434"/>
                  <a:pt x="1322933" y="3055154"/>
                  <a:pt x="1316098" y="3056434"/>
                </a:cubicBezTo>
                <a:cubicBezTo>
                  <a:pt x="1312772" y="3057340"/>
                  <a:pt x="1306119" y="3059152"/>
                  <a:pt x="1299558" y="3061232"/>
                </a:cubicBezTo>
                <a:cubicBezTo>
                  <a:pt x="1286436" y="3065389"/>
                  <a:pt x="1276456" y="3068108"/>
                  <a:pt x="1262967" y="3071199"/>
                </a:cubicBezTo>
                <a:cubicBezTo>
                  <a:pt x="1256222" y="3072746"/>
                  <a:pt x="1252897" y="3073652"/>
                  <a:pt x="1249662" y="3074826"/>
                </a:cubicBezTo>
                <a:cubicBezTo>
                  <a:pt x="1243099" y="3076905"/>
                  <a:pt x="1243099" y="3076905"/>
                  <a:pt x="1236354" y="3078450"/>
                </a:cubicBezTo>
                <a:cubicBezTo>
                  <a:pt x="1229610" y="3079996"/>
                  <a:pt x="1223049" y="3082075"/>
                  <a:pt x="1213070" y="3084794"/>
                </a:cubicBezTo>
                <a:cubicBezTo>
                  <a:pt x="1206509" y="3086872"/>
                  <a:pt x="1206692" y="3087405"/>
                  <a:pt x="1203548" y="3088847"/>
                </a:cubicBezTo>
                <a:cubicBezTo>
                  <a:pt x="1197080" y="3091192"/>
                  <a:pt x="1207149" y="3088742"/>
                  <a:pt x="1210568" y="3088101"/>
                </a:cubicBezTo>
                <a:cubicBezTo>
                  <a:pt x="1213986" y="3087461"/>
                  <a:pt x="1210751" y="3088634"/>
                  <a:pt x="1217496" y="3087089"/>
                </a:cubicBezTo>
                <a:cubicBezTo>
                  <a:pt x="1220822" y="3086181"/>
                  <a:pt x="1224057" y="3085009"/>
                  <a:pt x="1227291" y="3083836"/>
                </a:cubicBezTo>
                <a:lnTo>
                  <a:pt x="1227199" y="3083570"/>
                </a:lnTo>
                <a:cubicBezTo>
                  <a:pt x="1233761" y="3081490"/>
                  <a:pt x="1240415" y="3079678"/>
                  <a:pt x="1237270" y="3081118"/>
                </a:cubicBezTo>
                <a:cubicBezTo>
                  <a:pt x="1237639" y="3082184"/>
                  <a:pt x="1250854" y="3078292"/>
                  <a:pt x="1251127" y="3079093"/>
                </a:cubicBezTo>
                <a:lnTo>
                  <a:pt x="1251403" y="3079894"/>
                </a:lnTo>
                <a:cubicBezTo>
                  <a:pt x="1244840" y="3081971"/>
                  <a:pt x="1241514" y="3082878"/>
                  <a:pt x="1241423" y="3082611"/>
                </a:cubicBezTo>
                <a:cubicBezTo>
                  <a:pt x="1237913" y="3082985"/>
                  <a:pt x="1237820" y="3082718"/>
                  <a:pt x="1231167" y="3084531"/>
                </a:cubicBezTo>
                <a:cubicBezTo>
                  <a:pt x="1221189" y="3087248"/>
                  <a:pt x="1211302" y="3090234"/>
                  <a:pt x="1197812" y="3093327"/>
                </a:cubicBezTo>
                <a:cubicBezTo>
                  <a:pt x="1191068" y="3094873"/>
                  <a:pt x="1181271" y="3098124"/>
                  <a:pt x="1174709" y="3100203"/>
                </a:cubicBezTo>
                <a:cubicBezTo>
                  <a:pt x="1168149" y="3102283"/>
                  <a:pt x="1164822" y="3103189"/>
                  <a:pt x="1158170" y="3105001"/>
                </a:cubicBezTo>
                <a:cubicBezTo>
                  <a:pt x="1154843" y="3105908"/>
                  <a:pt x="1154843" y="3105908"/>
                  <a:pt x="1151425" y="3106546"/>
                </a:cubicBezTo>
                <a:cubicBezTo>
                  <a:pt x="1147732" y="3106386"/>
                  <a:pt x="1137660" y="3108838"/>
                  <a:pt x="1131282" y="3111452"/>
                </a:cubicBezTo>
                <a:cubicBezTo>
                  <a:pt x="1124722" y="3113529"/>
                  <a:pt x="1118252" y="3115877"/>
                  <a:pt x="1115017" y="3117050"/>
                </a:cubicBezTo>
                <a:cubicBezTo>
                  <a:pt x="1111506" y="3117421"/>
                  <a:pt x="1101711" y="3120675"/>
                  <a:pt x="1101436" y="3119875"/>
                </a:cubicBezTo>
                <a:cubicBezTo>
                  <a:pt x="1101345" y="3119608"/>
                  <a:pt x="1098804" y="3120154"/>
                  <a:pt x="1095882" y="3120915"/>
                </a:cubicBezTo>
                <a:lnTo>
                  <a:pt x="1088044" y="3123231"/>
                </a:lnTo>
                <a:lnTo>
                  <a:pt x="1085714" y="3122620"/>
                </a:lnTo>
                <a:lnTo>
                  <a:pt x="1083045" y="3122920"/>
                </a:lnTo>
                <a:lnTo>
                  <a:pt x="1084981" y="3122279"/>
                </a:lnTo>
                <a:cubicBezTo>
                  <a:pt x="1088251" y="3121206"/>
                  <a:pt x="1090677" y="3120327"/>
                  <a:pt x="1090539" y="3119925"/>
                </a:cubicBezTo>
                <a:cubicBezTo>
                  <a:pt x="1093684" y="3118485"/>
                  <a:pt x="1100245" y="3116407"/>
                  <a:pt x="1106714" y="3114061"/>
                </a:cubicBezTo>
                <a:cubicBezTo>
                  <a:pt x="1109950" y="3112888"/>
                  <a:pt x="1109858" y="3112621"/>
                  <a:pt x="1113184" y="3111714"/>
                </a:cubicBezTo>
                <a:cubicBezTo>
                  <a:pt x="1109675" y="3112088"/>
                  <a:pt x="1106257" y="3112727"/>
                  <a:pt x="1096277" y="3115446"/>
                </a:cubicBezTo>
                <a:cubicBezTo>
                  <a:pt x="1079644" y="3119978"/>
                  <a:pt x="1079644" y="3119978"/>
                  <a:pt x="1079095" y="3118377"/>
                </a:cubicBezTo>
                <a:lnTo>
                  <a:pt x="1075676" y="3119018"/>
                </a:lnTo>
                <a:cubicBezTo>
                  <a:pt x="1068931" y="3120562"/>
                  <a:pt x="1065881" y="3122270"/>
                  <a:pt x="1055811" y="3124720"/>
                </a:cubicBezTo>
                <a:lnTo>
                  <a:pt x="1049157" y="3126534"/>
                </a:lnTo>
                <a:cubicBezTo>
                  <a:pt x="1048883" y="3125734"/>
                  <a:pt x="1038902" y="3128452"/>
                  <a:pt x="1032250" y="3130264"/>
                </a:cubicBezTo>
                <a:lnTo>
                  <a:pt x="1005639" y="3137516"/>
                </a:lnTo>
                <a:cubicBezTo>
                  <a:pt x="1002311" y="3138421"/>
                  <a:pt x="1002311" y="3138421"/>
                  <a:pt x="999076" y="3139594"/>
                </a:cubicBezTo>
                <a:cubicBezTo>
                  <a:pt x="999168" y="3139861"/>
                  <a:pt x="1002586" y="3139221"/>
                  <a:pt x="1002586" y="3139221"/>
                </a:cubicBezTo>
                <a:lnTo>
                  <a:pt x="1009240" y="3137409"/>
                </a:lnTo>
                <a:cubicBezTo>
                  <a:pt x="1015892" y="3135596"/>
                  <a:pt x="1019311" y="3134957"/>
                  <a:pt x="1019493" y="3135490"/>
                </a:cubicBezTo>
                <a:cubicBezTo>
                  <a:pt x="1022820" y="3134584"/>
                  <a:pt x="1009789" y="3139009"/>
                  <a:pt x="1003044" y="3140556"/>
                </a:cubicBezTo>
                <a:cubicBezTo>
                  <a:pt x="996116" y="3141568"/>
                  <a:pt x="992881" y="3142740"/>
                  <a:pt x="986412" y="3145086"/>
                </a:cubicBezTo>
                <a:cubicBezTo>
                  <a:pt x="983178" y="3146259"/>
                  <a:pt x="983178" y="3146259"/>
                  <a:pt x="979850" y="3147165"/>
                </a:cubicBezTo>
                <a:cubicBezTo>
                  <a:pt x="969964" y="3150149"/>
                  <a:pt x="960076" y="3153137"/>
                  <a:pt x="950370" y="3156655"/>
                </a:cubicBezTo>
                <a:cubicBezTo>
                  <a:pt x="947135" y="3157829"/>
                  <a:pt x="937156" y="3160549"/>
                  <a:pt x="930687" y="3162894"/>
                </a:cubicBezTo>
                <a:cubicBezTo>
                  <a:pt x="920891" y="3166145"/>
                  <a:pt x="913964" y="3167157"/>
                  <a:pt x="907219" y="3168703"/>
                </a:cubicBezTo>
                <a:cubicBezTo>
                  <a:pt x="893822" y="3172063"/>
                  <a:pt x="880515" y="3175686"/>
                  <a:pt x="867209" y="3179312"/>
                </a:cubicBezTo>
                <a:lnTo>
                  <a:pt x="853904" y="3182937"/>
                </a:lnTo>
                <a:cubicBezTo>
                  <a:pt x="843466" y="3184324"/>
                  <a:pt x="830345" y="3188481"/>
                  <a:pt x="817038" y="3192107"/>
                </a:cubicBezTo>
                <a:lnTo>
                  <a:pt x="817496" y="3193439"/>
                </a:lnTo>
                <a:cubicBezTo>
                  <a:pt x="817588" y="3193706"/>
                  <a:pt x="817770" y="3194240"/>
                  <a:pt x="811028" y="3195786"/>
                </a:cubicBezTo>
                <a:cubicBezTo>
                  <a:pt x="801047" y="3198506"/>
                  <a:pt x="797996" y="3200211"/>
                  <a:pt x="791527" y="3202557"/>
                </a:cubicBezTo>
                <a:cubicBezTo>
                  <a:pt x="788293" y="3203729"/>
                  <a:pt x="788474" y="3204262"/>
                  <a:pt x="781821" y="3206076"/>
                </a:cubicBezTo>
                <a:cubicBezTo>
                  <a:pt x="775168" y="3207888"/>
                  <a:pt x="771658" y="3208260"/>
                  <a:pt x="761680" y="3210980"/>
                </a:cubicBezTo>
                <a:lnTo>
                  <a:pt x="761588" y="3210712"/>
                </a:lnTo>
                <a:cubicBezTo>
                  <a:pt x="764639" y="3209006"/>
                  <a:pt x="761223" y="3209645"/>
                  <a:pt x="751241" y="3212364"/>
                </a:cubicBezTo>
                <a:lnTo>
                  <a:pt x="741123" y="3215122"/>
                </a:lnTo>
                <a:lnTo>
                  <a:pt x="728505" y="3213931"/>
                </a:lnTo>
                <a:cubicBezTo>
                  <a:pt x="711361" y="3209567"/>
                  <a:pt x="696080" y="3199243"/>
                  <a:pt x="685160" y="3179333"/>
                </a:cubicBezTo>
                <a:cubicBezTo>
                  <a:pt x="678121" y="3163537"/>
                  <a:pt x="659848" y="3157557"/>
                  <a:pt x="642833" y="3156256"/>
                </a:cubicBezTo>
                <a:cubicBezTo>
                  <a:pt x="637584" y="3157382"/>
                  <a:pt x="629079" y="3156731"/>
                  <a:pt x="623827" y="3157855"/>
                </a:cubicBezTo>
                <a:cubicBezTo>
                  <a:pt x="601039" y="3145431"/>
                  <a:pt x="569742" y="3132353"/>
                  <a:pt x="568692" y="3107859"/>
                </a:cubicBezTo>
                <a:cubicBezTo>
                  <a:pt x="567639" y="3083362"/>
                  <a:pt x="595890" y="3074841"/>
                  <a:pt x="620146" y="3072122"/>
                </a:cubicBezTo>
                <a:cubicBezTo>
                  <a:pt x="704159" y="3054132"/>
                  <a:pt x="782396" y="3025022"/>
                  <a:pt x="855590" y="2977214"/>
                </a:cubicBezTo>
                <a:cubicBezTo>
                  <a:pt x="877327" y="2965144"/>
                  <a:pt x="876802" y="2952897"/>
                  <a:pt x="871762" y="2934199"/>
                </a:cubicBezTo>
                <a:cubicBezTo>
                  <a:pt x="865458" y="2910827"/>
                  <a:pt x="845714" y="2919999"/>
                  <a:pt x="829963" y="2923372"/>
                </a:cubicBezTo>
                <a:cubicBezTo>
                  <a:pt x="793208" y="2931240"/>
                  <a:pt x="756453" y="2939110"/>
                  <a:pt x="721694" y="2944080"/>
                </a:cubicBezTo>
                <a:cubicBezTo>
                  <a:pt x="702685" y="2945681"/>
                  <a:pt x="682416" y="2942601"/>
                  <a:pt x="682626" y="2922780"/>
                </a:cubicBezTo>
                <a:cubicBezTo>
                  <a:pt x="682834" y="2902959"/>
                  <a:pt x="705626" y="2915383"/>
                  <a:pt x="721374" y="2912012"/>
                </a:cubicBezTo>
                <a:cubicBezTo>
                  <a:pt x="729883" y="2912663"/>
                  <a:pt x="740382" y="2910414"/>
                  <a:pt x="748892" y="2911065"/>
                </a:cubicBezTo>
                <a:cubicBezTo>
                  <a:pt x="820405" y="2898224"/>
                  <a:pt x="822399" y="2895325"/>
                  <a:pt x="772518" y="2844204"/>
                </a:cubicBezTo>
                <a:cubicBezTo>
                  <a:pt x="760227" y="2829531"/>
                  <a:pt x="767475" y="2825507"/>
                  <a:pt x="775455" y="2813910"/>
                </a:cubicBezTo>
                <a:cubicBezTo>
                  <a:pt x="823130" y="2764150"/>
                  <a:pt x="873326" y="2723738"/>
                  <a:pt x="955870" y="2720898"/>
                </a:cubicBezTo>
                <a:cubicBezTo>
                  <a:pt x="1031899" y="2714506"/>
                  <a:pt x="1100895" y="2692320"/>
                  <a:pt x="1167368" y="2660783"/>
                </a:cubicBezTo>
                <a:cubicBezTo>
                  <a:pt x="1185301" y="2652618"/>
                  <a:pt x="1204032" y="2646136"/>
                  <a:pt x="1223105" y="2640276"/>
                </a:cubicBezTo>
                <a:lnTo>
                  <a:pt x="1226535" y="2639279"/>
                </a:lnTo>
                <a:lnTo>
                  <a:pt x="1217678" y="2632233"/>
                </a:lnTo>
                <a:cubicBezTo>
                  <a:pt x="1212689" y="2629326"/>
                  <a:pt x="1207345" y="2627380"/>
                  <a:pt x="1201566" y="2626869"/>
                </a:cubicBezTo>
                <a:cubicBezTo>
                  <a:pt x="1137597" y="2629071"/>
                  <a:pt x="1110707" y="2587388"/>
                  <a:pt x="1072456" y="2557050"/>
                </a:cubicBezTo>
                <a:cubicBezTo>
                  <a:pt x="1046954" y="2536826"/>
                  <a:pt x="1046563" y="2512083"/>
                  <a:pt x="1072673" y="2504286"/>
                </a:cubicBezTo>
                <a:cubicBezTo>
                  <a:pt x="1089490" y="2497772"/>
                  <a:pt x="1103641" y="2488635"/>
                  <a:pt x="1116587" y="2478383"/>
                </a:cubicBezTo>
                <a:lnTo>
                  <a:pt x="1144117" y="2453917"/>
                </a:lnTo>
                <a:lnTo>
                  <a:pt x="1130206" y="2453116"/>
                </a:lnTo>
                <a:lnTo>
                  <a:pt x="1106778" y="2456677"/>
                </a:lnTo>
                <a:cubicBezTo>
                  <a:pt x="1069667" y="2463233"/>
                  <a:pt x="1032834" y="2470810"/>
                  <a:pt x="996392" y="2479847"/>
                </a:cubicBezTo>
                <a:cubicBezTo>
                  <a:pt x="926139" y="2497360"/>
                  <a:pt x="859873" y="2509075"/>
                  <a:pt x="793500" y="2468900"/>
                </a:cubicBezTo>
                <a:cubicBezTo>
                  <a:pt x="780480" y="2461800"/>
                  <a:pt x="763465" y="2460500"/>
                  <a:pt x="745718" y="2466769"/>
                </a:cubicBezTo>
                <a:cubicBezTo>
                  <a:pt x="677986" y="2493634"/>
                  <a:pt x="606677" y="2486652"/>
                  <a:pt x="534638" y="2487241"/>
                </a:cubicBezTo>
                <a:cubicBezTo>
                  <a:pt x="484857" y="2488013"/>
                  <a:pt x="438337" y="2490557"/>
                  <a:pt x="391815" y="2493102"/>
                </a:cubicBezTo>
                <a:cubicBezTo>
                  <a:pt x="369549" y="2492923"/>
                  <a:pt x="344034" y="2490972"/>
                  <a:pt x="328489" y="2474522"/>
                </a:cubicBezTo>
                <a:cubicBezTo>
                  <a:pt x="314942" y="2455174"/>
                  <a:pt x="301394" y="2435827"/>
                  <a:pt x="342139" y="2422157"/>
                </a:cubicBezTo>
                <a:cubicBezTo>
                  <a:pt x="407143" y="2405769"/>
                  <a:pt x="454083" y="2363583"/>
                  <a:pt x="522552" y="2329146"/>
                </a:cubicBezTo>
                <a:cubicBezTo>
                  <a:pt x="446730" y="2315716"/>
                  <a:pt x="383402" y="2297137"/>
                  <a:pt x="319659" y="2318200"/>
                </a:cubicBezTo>
                <a:cubicBezTo>
                  <a:pt x="307164" y="2323347"/>
                  <a:pt x="293406" y="2323820"/>
                  <a:pt x="282379" y="2313821"/>
                </a:cubicBezTo>
                <a:cubicBezTo>
                  <a:pt x="273348" y="2300922"/>
                  <a:pt x="285845" y="2295774"/>
                  <a:pt x="295086" y="2288853"/>
                </a:cubicBezTo>
                <a:cubicBezTo>
                  <a:pt x="308316" y="2276130"/>
                  <a:pt x="304535" y="2262108"/>
                  <a:pt x="293509" y="2252108"/>
                </a:cubicBezTo>
                <a:cubicBezTo>
                  <a:pt x="277965" y="2235661"/>
                  <a:pt x="261477" y="2246607"/>
                  <a:pt x="253497" y="2258205"/>
                </a:cubicBezTo>
                <a:cubicBezTo>
                  <a:pt x="237537" y="2281396"/>
                  <a:pt x="217267" y="2278320"/>
                  <a:pt x="197735" y="2267670"/>
                </a:cubicBezTo>
                <a:cubicBezTo>
                  <a:pt x="169697" y="2256370"/>
                  <a:pt x="149637" y="2233471"/>
                  <a:pt x="160346" y="2211401"/>
                </a:cubicBezTo>
                <a:cubicBezTo>
                  <a:pt x="174314" y="2191106"/>
                  <a:pt x="198363" y="2208206"/>
                  <a:pt x="219892" y="2215959"/>
                </a:cubicBezTo>
                <a:cubicBezTo>
                  <a:pt x="226401" y="2219507"/>
                  <a:pt x="231654" y="2218383"/>
                  <a:pt x="241418" y="2223707"/>
                </a:cubicBezTo>
                <a:cubicBezTo>
                  <a:pt x="246880" y="2202763"/>
                  <a:pt x="224618" y="2202586"/>
                  <a:pt x="218841" y="2191464"/>
                </a:cubicBezTo>
                <a:cubicBezTo>
                  <a:pt x="208549" y="2173889"/>
                  <a:pt x="198254" y="2156315"/>
                  <a:pt x="234273" y="2156022"/>
                </a:cubicBezTo>
                <a:cubicBezTo>
                  <a:pt x="248033" y="2155547"/>
                  <a:pt x="251287" y="2157323"/>
                  <a:pt x="256014" y="2143948"/>
                </a:cubicBezTo>
                <a:cubicBezTo>
                  <a:pt x="267721" y="2120430"/>
                  <a:pt x="283001" y="2099854"/>
                  <a:pt x="300222" y="2081334"/>
                </a:cubicBezTo>
                <a:lnTo>
                  <a:pt x="310814" y="2071803"/>
                </a:lnTo>
                <a:lnTo>
                  <a:pt x="315950" y="2070017"/>
                </a:lnTo>
                <a:cubicBezTo>
                  <a:pt x="318813" y="2068033"/>
                  <a:pt x="318437" y="2067175"/>
                  <a:pt x="317655" y="2066458"/>
                </a:cubicBezTo>
                <a:lnTo>
                  <a:pt x="317480" y="2065803"/>
                </a:lnTo>
                <a:lnTo>
                  <a:pt x="322315" y="2061453"/>
                </a:lnTo>
                <a:lnTo>
                  <a:pt x="354677" y="2047656"/>
                </a:lnTo>
                <a:cubicBezTo>
                  <a:pt x="357915" y="2046530"/>
                  <a:pt x="358292" y="2047387"/>
                  <a:pt x="364771" y="2045135"/>
                </a:cubicBezTo>
                <a:cubicBezTo>
                  <a:pt x="368009" y="2044007"/>
                  <a:pt x="370874" y="2042023"/>
                  <a:pt x="370121" y="2040310"/>
                </a:cubicBezTo>
                <a:cubicBezTo>
                  <a:pt x="369746" y="2039451"/>
                  <a:pt x="368991" y="2037738"/>
                  <a:pt x="362513" y="2039991"/>
                </a:cubicBezTo>
                <a:cubicBezTo>
                  <a:pt x="353173" y="2044227"/>
                  <a:pt x="343078" y="2046750"/>
                  <a:pt x="336977" y="2049860"/>
                </a:cubicBezTo>
                <a:lnTo>
                  <a:pt x="334362" y="2050609"/>
                </a:lnTo>
                <a:lnTo>
                  <a:pt x="356088" y="2031056"/>
                </a:lnTo>
                <a:lnTo>
                  <a:pt x="360094" y="2028012"/>
                </a:lnTo>
                <a:lnTo>
                  <a:pt x="378962" y="2020548"/>
                </a:lnTo>
                <a:cubicBezTo>
                  <a:pt x="378962" y="2020548"/>
                  <a:pt x="381826" y="2018565"/>
                  <a:pt x="381449" y="2017707"/>
                </a:cubicBezTo>
                <a:cubicBezTo>
                  <a:pt x="387552" y="2014595"/>
                  <a:pt x="390416" y="2012614"/>
                  <a:pt x="393279" y="2010629"/>
                </a:cubicBezTo>
                <a:cubicBezTo>
                  <a:pt x="404731" y="2002694"/>
                  <a:pt x="417689" y="1998188"/>
                  <a:pt x="435014" y="1995127"/>
                </a:cubicBezTo>
                <a:lnTo>
                  <a:pt x="445859" y="1994319"/>
                </a:lnTo>
                <a:cubicBezTo>
                  <a:pt x="449850" y="1994908"/>
                  <a:pt x="477645" y="1990180"/>
                  <a:pt x="480885" y="1989052"/>
                </a:cubicBezTo>
                <a:cubicBezTo>
                  <a:pt x="489852" y="1983959"/>
                  <a:pt x="494596" y="1986262"/>
                  <a:pt x="503937" y="1982025"/>
                </a:cubicBezTo>
                <a:cubicBezTo>
                  <a:pt x="519757" y="1975536"/>
                  <a:pt x="531211" y="1967602"/>
                  <a:pt x="550646" y="1960842"/>
                </a:cubicBezTo>
                <a:cubicBezTo>
                  <a:pt x="553886" y="1959714"/>
                  <a:pt x="553510" y="1958858"/>
                  <a:pt x="553134" y="1958000"/>
                </a:cubicBezTo>
                <a:cubicBezTo>
                  <a:pt x="562098" y="1952905"/>
                  <a:pt x="570690" y="1946955"/>
                  <a:pt x="580783" y="1944433"/>
                </a:cubicBezTo>
                <a:cubicBezTo>
                  <a:pt x="590501" y="1941053"/>
                  <a:pt x="603834" y="1937404"/>
                  <a:pt x="611818" y="1938579"/>
                </a:cubicBezTo>
                <a:cubicBezTo>
                  <a:pt x="612194" y="1939437"/>
                  <a:pt x="669519" y="1925430"/>
                  <a:pt x="672380" y="1923446"/>
                </a:cubicBezTo>
                <a:cubicBezTo>
                  <a:pt x="687450" y="1915242"/>
                  <a:pt x="710126" y="1907355"/>
                  <a:pt x="724819" y="1898295"/>
                </a:cubicBezTo>
                <a:cubicBezTo>
                  <a:pt x="733408" y="1892343"/>
                  <a:pt x="745988" y="1886979"/>
                  <a:pt x="756835" y="1886171"/>
                </a:cubicBezTo>
                <a:cubicBezTo>
                  <a:pt x="770920" y="1884237"/>
                  <a:pt x="787492" y="1879461"/>
                  <a:pt x="803314" y="1872971"/>
                </a:cubicBezTo>
                <a:lnTo>
                  <a:pt x="829228" y="1863958"/>
                </a:lnTo>
                <a:cubicBezTo>
                  <a:pt x="835707" y="1861705"/>
                  <a:pt x="838945" y="1860578"/>
                  <a:pt x="841811" y="1858596"/>
                </a:cubicBezTo>
                <a:cubicBezTo>
                  <a:pt x="850399" y="1852645"/>
                  <a:pt x="863733" y="1848995"/>
                  <a:pt x="876690" y="1844488"/>
                </a:cubicBezTo>
                <a:cubicBezTo>
                  <a:pt x="879927" y="1843362"/>
                  <a:pt x="886784" y="1841966"/>
                  <a:pt x="889271" y="1839125"/>
                </a:cubicBezTo>
                <a:cubicBezTo>
                  <a:pt x="903588" y="1829205"/>
                  <a:pt x="917903" y="1819288"/>
                  <a:pt x="918511" y="1812160"/>
                </a:cubicBezTo>
                <a:cubicBezTo>
                  <a:pt x="919869" y="1806747"/>
                  <a:pt x="917238" y="1800747"/>
                  <a:pt x="943151" y="1791734"/>
                </a:cubicBezTo>
                <a:cubicBezTo>
                  <a:pt x="952869" y="1788355"/>
                  <a:pt x="961459" y="1782404"/>
                  <a:pt x="960330" y="1779831"/>
                </a:cubicBezTo>
                <a:cubicBezTo>
                  <a:pt x="962444" y="1776134"/>
                  <a:pt x="964930" y="1773292"/>
                  <a:pt x="970280" y="1768467"/>
                </a:cubicBezTo>
                <a:lnTo>
                  <a:pt x="969527" y="1766753"/>
                </a:lnTo>
                <a:cubicBezTo>
                  <a:pt x="951451" y="1768099"/>
                  <a:pt x="936614" y="1768318"/>
                  <a:pt x="917179" y="1775080"/>
                </a:cubicBezTo>
                <a:lnTo>
                  <a:pt x="748732" y="1833658"/>
                </a:lnTo>
                <a:cubicBezTo>
                  <a:pt x="745494" y="1834786"/>
                  <a:pt x="736527" y="1839880"/>
                  <a:pt x="735024" y="1836450"/>
                </a:cubicBezTo>
                <a:cubicBezTo>
                  <a:pt x="734272" y="1834736"/>
                  <a:pt x="744366" y="1832214"/>
                  <a:pt x="747605" y="1831087"/>
                </a:cubicBezTo>
                <a:cubicBezTo>
                  <a:pt x="760562" y="1826582"/>
                  <a:pt x="773519" y="1822075"/>
                  <a:pt x="785348" y="1814996"/>
                </a:cubicBezTo>
                <a:cubicBezTo>
                  <a:pt x="811117" y="1797143"/>
                  <a:pt x="848862" y="1781052"/>
                  <a:pt x="890597" y="1765550"/>
                </a:cubicBezTo>
                <a:cubicBezTo>
                  <a:pt x="910032" y="1758791"/>
                  <a:pt x="933084" y="1751763"/>
                  <a:pt x="955008" y="1742160"/>
                </a:cubicBezTo>
                <a:cubicBezTo>
                  <a:pt x="967212" y="1735942"/>
                  <a:pt x="983786" y="1731166"/>
                  <a:pt x="997118" y="1727517"/>
                </a:cubicBezTo>
                <a:cubicBezTo>
                  <a:pt x="1010076" y="1723010"/>
                  <a:pt x="1021906" y="1715934"/>
                  <a:pt x="1035239" y="1712284"/>
                </a:cubicBezTo>
                <a:cubicBezTo>
                  <a:pt x="1041717" y="1710030"/>
                  <a:pt x="1055427" y="1707239"/>
                  <a:pt x="1050683" y="1704937"/>
                </a:cubicBezTo>
                <a:cubicBezTo>
                  <a:pt x="1049555" y="1702364"/>
                  <a:pt x="1040589" y="1707458"/>
                  <a:pt x="1033734" y="1708856"/>
                </a:cubicBezTo>
                <a:cubicBezTo>
                  <a:pt x="994485" y="1721516"/>
                  <a:pt x="959981" y="1736479"/>
                  <a:pt x="921108" y="1749997"/>
                </a:cubicBezTo>
                <a:cubicBezTo>
                  <a:pt x="901673" y="1756757"/>
                  <a:pt x="890076" y="1755851"/>
                  <a:pt x="870262" y="1761754"/>
                </a:cubicBezTo>
                <a:lnTo>
                  <a:pt x="869511" y="1760039"/>
                </a:lnTo>
                <a:cubicBezTo>
                  <a:pt x="869135" y="1759182"/>
                  <a:pt x="865143" y="1758592"/>
                  <a:pt x="871246" y="1755484"/>
                </a:cubicBezTo>
                <a:lnTo>
                  <a:pt x="900401" y="1745344"/>
                </a:lnTo>
                <a:cubicBezTo>
                  <a:pt x="910119" y="1741965"/>
                  <a:pt x="912606" y="1739123"/>
                  <a:pt x="919085" y="1736870"/>
                </a:cubicBezTo>
                <a:cubicBezTo>
                  <a:pt x="922323" y="1735744"/>
                  <a:pt x="921947" y="1734886"/>
                  <a:pt x="921572" y="1734029"/>
                </a:cubicBezTo>
                <a:cubicBezTo>
                  <a:pt x="921196" y="1733173"/>
                  <a:pt x="917957" y="1734299"/>
                  <a:pt x="914717" y="1735426"/>
                </a:cubicBezTo>
                <a:lnTo>
                  <a:pt x="885563" y="1745563"/>
                </a:lnTo>
                <a:cubicBezTo>
                  <a:pt x="882323" y="1746690"/>
                  <a:pt x="875845" y="1748944"/>
                  <a:pt x="875093" y="1747229"/>
                </a:cubicBezTo>
                <a:cubicBezTo>
                  <a:pt x="874717" y="1746371"/>
                  <a:pt x="881196" y="1744119"/>
                  <a:pt x="880819" y="1743262"/>
                </a:cubicBezTo>
                <a:cubicBezTo>
                  <a:pt x="892648" y="1736184"/>
                  <a:pt x="904854" y="1729962"/>
                  <a:pt x="917813" y="1725457"/>
                </a:cubicBezTo>
                <a:cubicBezTo>
                  <a:pt x="940486" y="1717571"/>
                  <a:pt x="954802" y="1707651"/>
                  <a:pt x="977854" y="1700624"/>
                </a:cubicBezTo>
                <a:lnTo>
                  <a:pt x="977478" y="1699765"/>
                </a:lnTo>
                <a:lnTo>
                  <a:pt x="976725" y="1698051"/>
                </a:lnTo>
                <a:lnTo>
                  <a:pt x="963767" y="1702557"/>
                </a:lnTo>
                <a:cubicBezTo>
                  <a:pt x="950435" y="1706206"/>
                  <a:pt x="950060" y="1705350"/>
                  <a:pt x="951794" y="1700795"/>
                </a:cubicBezTo>
                <a:cubicBezTo>
                  <a:pt x="954657" y="1698810"/>
                  <a:pt x="954281" y="1697954"/>
                  <a:pt x="947428" y="1699349"/>
                </a:cubicBezTo>
                <a:cubicBezTo>
                  <a:pt x="937333" y="1701870"/>
                  <a:pt x="927614" y="1705251"/>
                  <a:pt x="917144" y="1706916"/>
                </a:cubicBezTo>
                <a:lnTo>
                  <a:pt x="939819" y="1699031"/>
                </a:lnTo>
                <a:cubicBezTo>
                  <a:pt x="946298" y="1696778"/>
                  <a:pt x="945546" y="1695062"/>
                  <a:pt x="941929" y="1695332"/>
                </a:cubicBezTo>
                <a:cubicBezTo>
                  <a:pt x="941556" y="1694475"/>
                  <a:pt x="935076" y="1696727"/>
                  <a:pt x="941178" y="1693617"/>
                </a:cubicBezTo>
                <a:cubicBezTo>
                  <a:pt x="941178" y="1693617"/>
                  <a:pt x="944043" y="1691634"/>
                  <a:pt x="944418" y="1692491"/>
                </a:cubicBezTo>
                <a:cubicBezTo>
                  <a:pt x="954888" y="1690825"/>
                  <a:pt x="967469" y="1685463"/>
                  <a:pt x="977188" y="1682082"/>
                </a:cubicBezTo>
                <a:cubicBezTo>
                  <a:pt x="980426" y="1680956"/>
                  <a:pt x="983666" y="1679830"/>
                  <a:pt x="983289" y="1678971"/>
                </a:cubicBezTo>
                <a:cubicBezTo>
                  <a:pt x="982914" y="1678115"/>
                  <a:pt x="982914" y="1678115"/>
                  <a:pt x="979299" y="1678385"/>
                </a:cubicBezTo>
                <a:cubicBezTo>
                  <a:pt x="972068" y="1678923"/>
                  <a:pt x="962349" y="1682302"/>
                  <a:pt x="958358" y="1681715"/>
                </a:cubicBezTo>
                <a:cubicBezTo>
                  <a:pt x="954368" y="1681127"/>
                  <a:pt x="947512" y="1682523"/>
                  <a:pt x="953238" y="1678554"/>
                </a:cubicBezTo>
                <a:cubicBezTo>
                  <a:pt x="956102" y="1676572"/>
                  <a:pt x="955351" y="1674857"/>
                  <a:pt x="958590" y="1673731"/>
                </a:cubicBezTo>
                <a:cubicBezTo>
                  <a:pt x="965068" y="1671477"/>
                  <a:pt x="971172" y="1668366"/>
                  <a:pt x="974786" y="1668098"/>
                </a:cubicBezTo>
                <a:cubicBezTo>
                  <a:pt x="988497" y="1665305"/>
                  <a:pt x="1001829" y="1661657"/>
                  <a:pt x="1015162" y="1658008"/>
                </a:cubicBezTo>
                <a:cubicBezTo>
                  <a:pt x="1025633" y="1656342"/>
                  <a:pt x="1025256" y="1655486"/>
                  <a:pt x="1030606" y="1650661"/>
                </a:cubicBezTo>
                <a:cubicBezTo>
                  <a:pt x="1029855" y="1648946"/>
                  <a:pt x="1031966" y="1645248"/>
                  <a:pt x="1038068" y="1642137"/>
                </a:cubicBezTo>
                <a:cubicBezTo>
                  <a:pt x="1047786" y="1638758"/>
                  <a:pt x="1053513" y="1634790"/>
                  <a:pt x="1066471" y="1630284"/>
                </a:cubicBezTo>
                <a:cubicBezTo>
                  <a:pt x="1073325" y="1628889"/>
                  <a:pt x="1082666" y="1624651"/>
                  <a:pt x="1092761" y="1622130"/>
                </a:cubicBezTo>
                <a:cubicBezTo>
                  <a:pt x="1099240" y="1619877"/>
                  <a:pt x="1098488" y="1618162"/>
                  <a:pt x="1098111" y="1617305"/>
                </a:cubicBezTo>
                <a:cubicBezTo>
                  <a:pt x="1097358" y="1615590"/>
                  <a:pt x="1093745" y="1615860"/>
                  <a:pt x="1090504" y="1616986"/>
                </a:cubicBezTo>
                <a:cubicBezTo>
                  <a:pt x="1084026" y="1619239"/>
                  <a:pt x="1084401" y="1620096"/>
                  <a:pt x="1081163" y="1621222"/>
                </a:cubicBezTo>
                <a:cubicBezTo>
                  <a:pt x="1065718" y="1628570"/>
                  <a:pt x="1052385" y="1632219"/>
                  <a:pt x="1041162" y="1632168"/>
                </a:cubicBezTo>
                <a:cubicBezTo>
                  <a:pt x="1037171" y="1631581"/>
                  <a:pt x="1042897" y="1627614"/>
                  <a:pt x="1035668" y="1628152"/>
                </a:cubicBezTo>
                <a:lnTo>
                  <a:pt x="1006511" y="1638290"/>
                </a:lnTo>
                <a:cubicBezTo>
                  <a:pt x="999658" y="1639686"/>
                  <a:pt x="990693" y="1644783"/>
                  <a:pt x="980223" y="1646446"/>
                </a:cubicBezTo>
                <a:cubicBezTo>
                  <a:pt x="969375" y="1647254"/>
                  <a:pt x="967641" y="1651809"/>
                  <a:pt x="957923" y="1655188"/>
                </a:cubicBezTo>
                <a:cubicBezTo>
                  <a:pt x="928392" y="1664471"/>
                  <a:pt x="903605" y="1676055"/>
                  <a:pt x="877315" y="1684212"/>
                </a:cubicBezTo>
                <a:lnTo>
                  <a:pt x="841683" y="1696602"/>
                </a:lnTo>
                <a:cubicBezTo>
                  <a:pt x="822249" y="1703361"/>
                  <a:pt x="806049" y="1708995"/>
                  <a:pt x="788495" y="1720039"/>
                </a:cubicBezTo>
                <a:cubicBezTo>
                  <a:pt x="784880" y="1720310"/>
                  <a:pt x="784127" y="1718594"/>
                  <a:pt x="780888" y="1719720"/>
                </a:cubicBezTo>
                <a:cubicBezTo>
                  <a:pt x="766050" y="1719940"/>
                  <a:pt x="762811" y="1721068"/>
                  <a:pt x="744880" y="1731254"/>
                </a:cubicBezTo>
                <a:cubicBezTo>
                  <a:pt x="739153" y="1735223"/>
                  <a:pt x="730186" y="1740317"/>
                  <a:pt x="720469" y="1743697"/>
                </a:cubicBezTo>
                <a:cubicBezTo>
                  <a:pt x="711128" y="1747933"/>
                  <a:pt x="705400" y="1751902"/>
                  <a:pt x="698546" y="1753297"/>
                </a:cubicBezTo>
                <a:cubicBezTo>
                  <a:pt x="681598" y="1757215"/>
                  <a:pt x="662162" y="1763974"/>
                  <a:pt x="650187" y="1762211"/>
                </a:cubicBezTo>
                <a:cubicBezTo>
                  <a:pt x="642580" y="1761892"/>
                  <a:pt x="632111" y="1763558"/>
                  <a:pt x="622768" y="1767793"/>
                </a:cubicBezTo>
                <a:lnTo>
                  <a:pt x="605563" y="1775598"/>
                </a:lnTo>
                <a:lnTo>
                  <a:pt x="606432" y="1764860"/>
                </a:lnTo>
                <a:lnTo>
                  <a:pt x="605617" y="1755967"/>
                </a:lnTo>
                <a:lnTo>
                  <a:pt x="598392" y="1761590"/>
                </a:lnTo>
                <a:cubicBezTo>
                  <a:pt x="567294" y="1785794"/>
                  <a:pt x="532414" y="1802923"/>
                  <a:pt x="495642" y="1816517"/>
                </a:cubicBezTo>
                <a:lnTo>
                  <a:pt x="463225" y="1826093"/>
                </a:lnTo>
                <a:lnTo>
                  <a:pt x="461180" y="1824978"/>
                </a:lnTo>
                <a:cubicBezTo>
                  <a:pt x="460802" y="1824121"/>
                  <a:pt x="456811" y="1823534"/>
                  <a:pt x="450710" y="1826643"/>
                </a:cubicBezTo>
                <a:lnTo>
                  <a:pt x="437548" y="1833677"/>
                </a:lnTo>
                <a:lnTo>
                  <a:pt x="381539" y="1850221"/>
                </a:lnTo>
                <a:cubicBezTo>
                  <a:pt x="359616" y="1857268"/>
                  <a:pt x="340686" y="1854470"/>
                  <a:pt x="326304" y="1844847"/>
                </a:cubicBezTo>
                <a:lnTo>
                  <a:pt x="324969" y="1843421"/>
                </a:lnTo>
                <a:lnTo>
                  <a:pt x="346614" y="1836168"/>
                </a:lnTo>
                <a:cubicBezTo>
                  <a:pt x="350230" y="1835898"/>
                  <a:pt x="353468" y="1834772"/>
                  <a:pt x="356332" y="1832788"/>
                </a:cubicBezTo>
                <a:cubicBezTo>
                  <a:pt x="381118" y="1821203"/>
                  <a:pt x="407785" y="1813906"/>
                  <a:pt x="433323" y="1804036"/>
                </a:cubicBezTo>
                <a:cubicBezTo>
                  <a:pt x="449520" y="1798403"/>
                  <a:pt x="469332" y="1792501"/>
                  <a:pt x="483042" y="1789709"/>
                </a:cubicBezTo>
                <a:cubicBezTo>
                  <a:pt x="499614" y="1784934"/>
                  <a:pt x="516188" y="1780159"/>
                  <a:pt x="528768" y="1774796"/>
                </a:cubicBezTo>
                <a:cubicBezTo>
                  <a:pt x="540974" y="1768575"/>
                  <a:pt x="557546" y="1763800"/>
                  <a:pt x="569750" y="1757579"/>
                </a:cubicBezTo>
                <a:cubicBezTo>
                  <a:pt x="603127" y="1740043"/>
                  <a:pt x="640872" y="1723954"/>
                  <a:pt x="679744" y="1710436"/>
                </a:cubicBezTo>
                <a:lnTo>
                  <a:pt x="744530" y="1687904"/>
                </a:lnTo>
                <a:cubicBezTo>
                  <a:pt x="747768" y="1686777"/>
                  <a:pt x="754623" y="1685380"/>
                  <a:pt x="757112" y="1682539"/>
                </a:cubicBezTo>
                <a:cubicBezTo>
                  <a:pt x="759598" y="1679700"/>
                  <a:pt x="752368" y="1680236"/>
                  <a:pt x="749127" y="1681364"/>
                </a:cubicBezTo>
                <a:cubicBezTo>
                  <a:pt x="735795" y="1685013"/>
                  <a:pt x="725325" y="1686678"/>
                  <a:pt x="711991" y="1690327"/>
                </a:cubicBezTo>
                <a:cubicBezTo>
                  <a:pt x="695419" y="1695103"/>
                  <a:pt x="679223" y="1700735"/>
                  <a:pt x="661897" y="1703796"/>
                </a:cubicBezTo>
                <a:cubicBezTo>
                  <a:pt x="668000" y="1700687"/>
                  <a:pt x="667247" y="1698972"/>
                  <a:pt x="673727" y="1696717"/>
                </a:cubicBezTo>
                <a:cubicBezTo>
                  <a:pt x="686683" y="1692213"/>
                  <a:pt x="695274" y="1686261"/>
                  <a:pt x="704615" y="1682024"/>
                </a:cubicBezTo>
                <a:cubicBezTo>
                  <a:pt x="707854" y="1680899"/>
                  <a:pt x="710343" y="1678058"/>
                  <a:pt x="709966" y="1677199"/>
                </a:cubicBezTo>
                <a:cubicBezTo>
                  <a:pt x="705974" y="1676611"/>
                  <a:pt x="703112" y="1678595"/>
                  <a:pt x="699872" y="1679722"/>
                </a:cubicBezTo>
                <a:lnTo>
                  <a:pt x="686913" y="1684228"/>
                </a:lnTo>
                <a:cubicBezTo>
                  <a:pt x="669965" y="1688146"/>
                  <a:pt x="655274" y="1697208"/>
                  <a:pt x="635461" y="1703108"/>
                </a:cubicBezTo>
                <a:lnTo>
                  <a:pt x="603070" y="1714375"/>
                </a:lnTo>
                <a:cubicBezTo>
                  <a:pt x="593726" y="1718612"/>
                  <a:pt x="586120" y="1718293"/>
                  <a:pt x="573163" y="1722800"/>
                </a:cubicBezTo>
                <a:cubicBezTo>
                  <a:pt x="541521" y="1735779"/>
                  <a:pt x="507625" y="1743615"/>
                  <a:pt x="475605" y="1755738"/>
                </a:cubicBezTo>
                <a:cubicBezTo>
                  <a:pt x="472367" y="1756864"/>
                  <a:pt x="469127" y="1757991"/>
                  <a:pt x="465512" y="1758261"/>
                </a:cubicBezTo>
                <a:cubicBezTo>
                  <a:pt x="461896" y="1758529"/>
                  <a:pt x="458658" y="1759656"/>
                  <a:pt x="458658" y="1759656"/>
                </a:cubicBezTo>
                <a:cubicBezTo>
                  <a:pt x="446828" y="1766734"/>
                  <a:pt x="433494" y="1770384"/>
                  <a:pt x="421291" y="1776604"/>
                </a:cubicBezTo>
                <a:cubicBezTo>
                  <a:pt x="405844" y="1783950"/>
                  <a:pt x="390026" y="1790441"/>
                  <a:pt x="375188" y="1790661"/>
                </a:cubicBezTo>
                <a:lnTo>
                  <a:pt x="368709" y="1792914"/>
                </a:lnTo>
                <a:cubicBezTo>
                  <a:pt x="355752" y="1797420"/>
                  <a:pt x="342418" y="1801069"/>
                  <a:pt x="333076" y="1805306"/>
                </a:cubicBezTo>
                <a:cubicBezTo>
                  <a:pt x="324977" y="1808122"/>
                  <a:pt x="318218" y="1809733"/>
                  <a:pt x="311908" y="1811309"/>
                </a:cubicBezTo>
                <a:lnTo>
                  <a:pt x="303977" y="1813801"/>
                </a:lnTo>
                <a:lnTo>
                  <a:pt x="298356" y="1798504"/>
                </a:lnTo>
                <a:cubicBezTo>
                  <a:pt x="293978" y="1786886"/>
                  <a:pt x="285606" y="1788394"/>
                  <a:pt x="275544" y="1782448"/>
                </a:cubicBezTo>
                <a:cubicBezTo>
                  <a:pt x="235991" y="1769404"/>
                  <a:pt x="232607" y="1754506"/>
                  <a:pt x="264702" y="1727023"/>
                </a:cubicBezTo>
                <a:cubicBezTo>
                  <a:pt x="284437" y="1714168"/>
                  <a:pt x="304169" y="1701314"/>
                  <a:pt x="327586" y="1689348"/>
                </a:cubicBezTo>
                <a:cubicBezTo>
                  <a:pt x="359377" y="1675874"/>
                  <a:pt x="382409" y="1639166"/>
                  <a:pt x="429030" y="1667997"/>
                </a:cubicBezTo>
                <a:cubicBezTo>
                  <a:pt x="439093" y="1673942"/>
                  <a:pt x="454141" y="1663481"/>
                  <a:pt x="449761" y="1651862"/>
                </a:cubicBezTo>
                <a:cubicBezTo>
                  <a:pt x="433236" y="1602110"/>
                  <a:pt x="477476" y="1612761"/>
                  <a:pt x="501588" y="1611525"/>
                </a:cubicBezTo>
                <a:cubicBezTo>
                  <a:pt x="524706" y="1613570"/>
                  <a:pt x="534074" y="1608782"/>
                  <a:pt x="553807" y="1595928"/>
                </a:cubicBezTo>
                <a:cubicBezTo>
                  <a:pt x="609319" y="1556478"/>
                  <a:pt x="659456" y="1508691"/>
                  <a:pt x="724727" y="1489197"/>
                </a:cubicBezTo>
                <a:cubicBezTo>
                  <a:pt x="771415" y="1472269"/>
                  <a:pt x="814071" y="1449089"/>
                  <a:pt x="855715" y="1424344"/>
                </a:cubicBezTo>
                <a:lnTo>
                  <a:pt x="869215" y="1416323"/>
                </a:lnTo>
                <a:lnTo>
                  <a:pt x="868623" y="1414841"/>
                </a:lnTo>
                <a:cubicBezTo>
                  <a:pt x="860856" y="1404609"/>
                  <a:pt x="846607" y="1399418"/>
                  <a:pt x="820152" y="1401852"/>
                </a:cubicBezTo>
                <a:cubicBezTo>
                  <a:pt x="782982" y="1406987"/>
                  <a:pt x="742129" y="1411235"/>
                  <a:pt x="706651" y="1423820"/>
                </a:cubicBezTo>
                <a:cubicBezTo>
                  <a:pt x="670179" y="1439683"/>
                  <a:pt x="633013" y="1444820"/>
                  <a:pt x="588774" y="1434167"/>
                </a:cubicBezTo>
                <a:cubicBezTo>
                  <a:pt x="555594" y="1426180"/>
                  <a:pt x="518733" y="1417303"/>
                  <a:pt x="480566" y="1425722"/>
                </a:cubicBezTo>
                <a:cubicBezTo>
                  <a:pt x="463824" y="1428732"/>
                  <a:pt x="453762" y="1422789"/>
                  <a:pt x="446695" y="1407003"/>
                </a:cubicBezTo>
                <a:cubicBezTo>
                  <a:pt x="440622" y="1387935"/>
                  <a:pt x="450988" y="1379868"/>
                  <a:pt x="472414" y="1374463"/>
                </a:cubicBezTo>
                <a:cubicBezTo>
                  <a:pt x="647496" y="1332112"/>
                  <a:pt x="805060" y="1243291"/>
                  <a:pt x="976763" y="1186044"/>
                </a:cubicBezTo>
                <a:cubicBezTo>
                  <a:pt x="1012237" y="1173455"/>
                  <a:pt x="1063155" y="1175151"/>
                  <a:pt x="1074430" y="1125051"/>
                </a:cubicBezTo>
                <a:lnTo>
                  <a:pt x="1088483" y="1117871"/>
                </a:lnTo>
                <a:cubicBezTo>
                  <a:pt x="1141003" y="1088265"/>
                  <a:pt x="1192528" y="1061939"/>
                  <a:pt x="1251119" y="1051397"/>
                </a:cubicBezTo>
                <a:lnTo>
                  <a:pt x="1277217" y="1042490"/>
                </a:lnTo>
                <a:lnTo>
                  <a:pt x="1344806" y="991383"/>
                </a:lnTo>
                <a:lnTo>
                  <a:pt x="1343715" y="968061"/>
                </a:lnTo>
                <a:cubicBezTo>
                  <a:pt x="1332958" y="951386"/>
                  <a:pt x="1317910" y="961847"/>
                  <a:pt x="1302167" y="961576"/>
                </a:cubicBezTo>
                <a:lnTo>
                  <a:pt x="1231607" y="971491"/>
                </a:lnTo>
                <a:lnTo>
                  <a:pt x="1225625" y="973803"/>
                </a:lnTo>
                <a:lnTo>
                  <a:pt x="1173506" y="985557"/>
                </a:lnTo>
                <a:lnTo>
                  <a:pt x="1119709" y="1002154"/>
                </a:lnTo>
                <a:cubicBezTo>
                  <a:pt x="1113057" y="1004511"/>
                  <a:pt x="1106846" y="1005821"/>
                  <a:pt x="1100995" y="1006284"/>
                </a:cubicBezTo>
                <a:lnTo>
                  <a:pt x="1090851" y="1005696"/>
                </a:lnTo>
                <a:lnTo>
                  <a:pt x="1082390" y="1010618"/>
                </a:lnTo>
                <a:cubicBezTo>
                  <a:pt x="1075873" y="1017413"/>
                  <a:pt x="1074724" y="1027698"/>
                  <a:pt x="1081794" y="1043485"/>
                </a:cubicBezTo>
                <a:cubicBezTo>
                  <a:pt x="1087170" y="1051824"/>
                  <a:pt x="1095240" y="1064327"/>
                  <a:pt x="1077501" y="1070621"/>
                </a:cubicBezTo>
                <a:cubicBezTo>
                  <a:pt x="1068129" y="1075406"/>
                  <a:pt x="1058070" y="1069461"/>
                  <a:pt x="1052691" y="1061125"/>
                </a:cubicBezTo>
                <a:cubicBezTo>
                  <a:pt x="1040245" y="1037002"/>
                  <a:pt x="1027191" y="1040901"/>
                  <a:pt x="1003770" y="1052867"/>
                </a:cubicBezTo>
                <a:cubicBezTo>
                  <a:pt x="975664" y="1067229"/>
                  <a:pt x="947564" y="1081587"/>
                  <a:pt x="934900" y="1110229"/>
                </a:cubicBezTo>
                <a:cubicBezTo>
                  <a:pt x="928221" y="1119182"/>
                  <a:pt x="923235" y="1135587"/>
                  <a:pt x="908487" y="1132036"/>
                </a:cubicBezTo>
                <a:cubicBezTo>
                  <a:pt x="867939" y="1122273"/>
                  <a:pt x="840527" y="1147365"/>
                  <a:pt x="808737" y="1160835"/>
                </a:cubicBezTo>
                <a:cubicBezTo>
                  <a:pt x="764887" y="1174926"/>
                  <a:pt x="711586" y="1155051"/>
                  <a:pt x="698445" y="1120198"/>
                </a:cubicBezTo>
                <a:cubicBezTo>
                  <a:pt x="688688" y="1100243"/>
                  <a:pt x="670254" y="1095804"/>
                  <a:pt x="659499" y="1079130"/>
                </a:cubicBezTo>
                <a:cubicBezTo>
                  <a:pt x="674551" y="1068670"/>
                  <a:pt x="688602" y="1061488"/>
                  <a:pt x="696281" y="1049253"/>
                </a:cubicBezTo>
                <a:cubicBezTo>
                  <a:pt x="743378" y="991934"/>
                  <a:pt x="816362" y="966592"/>
                  <a:pt x="882074" y="934055"/>
                </a:cubicBezTo>
                <a:lnTo>
                  <a:pt x="940808" y="899618"/>
                </a:lnTo>
                <a:lnTo>
                  <a:pt x="929814" y="899653"/>
                </a:lnTo>
                <a:cubicBezTo>
                  <a:pt x="907707" y="899172"/>
                  <a:pt x="887181" y="895110"/>
                  <a:pt x="874234" y="872629"/>
                </a:cubicBezTo>
                <a:cubicBezTo>
                  <a:pt x="868857" y="864291"/>
                  <a:pt x="857493" y="875637"/>
                  <a:pt x="852812" y="878032"/>
                </a:cubicBezTo>
                <a:cubicBezTo>
                  <a:pt x="842447" y="886099"/>
                  <a:pt x="834767" y="898334"/>
                  <a:pt x="817335" y="890616"/>
                </a:cubicBezTo>
                <a:cubicBezTo>
                  <a:pt x="832990" y="852134"/>
                  <a:pt x="832990" y="852134"/>
                  <a:pt x="787757" y="844764"/>
                </a:cubicBezTo>
                <a:cubicBezTo>
                  <a:pt x="770420" y="843230"/>
                  <a:pt x="745300" y="816054"/>
                  <a:pt x="737191" y="791491"/>
                </a:cubicBezTo>
                <a:lnTo>
                  <a:pt x="736288" y="778045"/>
                </a:lnTo>
                <a:lnTo>
                  <a:pt x="4935563" y="777687"/>
                </a:lnTo>
                <a:lnTo>
                  <a:pt x="4935678" y="777194"/>
                </a:lnTo>
                <a:lnTo>
                  <a:pt x="1687970" y="777194"/>
                </a:lnTo>
                <a:lnTo>
                  <a:pt x="1662037" y="769069"/>
                </a:lnTo>
                <a:cubicBezTo>
                  <a:pt x="1633319" y="760071"/>
                  <a:pt x="1605352" y="749174"/>
                  <a:pt x="1580528" y="737126"/>
                </a:cubicBezTo>
                <a:cubicBezTo>
                  <a:pt x="1571456" y="732859"/>
                  <a:pt x="1559239" y="729744"/>
                  <a:pt x="1550169" y="725478"/>
                </a:cubicBezTo>
                <a:cubicBezTo>
                  <a:pt x="1540847" y="721845"/>
                  <a:pt x="1528629" y="718731"/>
                  <a:pt x="1516413" y="715614"/>
                </a:cubicBezTo>
                <a:cubicBezTo>
                  <a:pt x="1506339" y="713882"/>
                  <a:pt x="1491728" y="710016"/>
                  <a:pt x="1479762" y="706268"/>
                </a:cubicBezTo>
                <a:cubicBezTo>
                  <a:pt x="1460866" y="699637"/>
                  <a:pt x="1441221" y="694903"/>
                  <a:pt x="1422824" y="687005"/>
                </a:cubicBezTo>
                <a:cubicBezTo>
                  <a:pt x="1420683" y="685621"/>
                  <a:pt x="1418289" y="684872"/>
                  <a:pt x="1415645" y="684755"/>
                </a:cubicBezTo>
                <a:cubicBezTo>
                  <a:pt x="1395747" y="680658"/>
                  <a:pt x="1377103" y="673392"/>
                  <a:pt x="1357956" y="667394"/>
                </a:cubicBezTo>
                <a:cubicBezTo>
                  <a:pt x="1336166" y="661279"/>
                  <a:pt x="1316772" y="655913"/>
                  <a:pt x="1295732" y="647900"/>
                </a:cubicBezTo>
                <a:lnTo>
                  <a:pt x="1249698" y="632821"/>
                </a:lnTo>
                <a:lnTo>
                  <a:pt x="1255225" y="632565"/>
                </a:lnTo>
                <a:cubicBezTo>
                  <a:pt x="1265174" y="632149"/>
                  <a:pt x="1275073" y="632170"/>
                  <a:pt x="1283793" y="633845"/>
                </a:cubicBezTo>
                <a:lnTo>
                  <a:pt x="1364812" y="647472"/>
                </a:lnTo>
                <a:lnTo>
                  <a:pt x="1384869" y="653756"/>
                </a:lnTo>
                <a:lnTo>
                  <a:pt x="1375580" y="649076"/>
                </a:lnTo>
                <a:lnTo>
                  <a:pt x="1452824" y="660036"/>
                </a:lnTo>
                <a:lnTo>
                  <a:pt x="1533552" y="674370"/>
                </a:lnTo>
                <a:lnTo>
                  <a:pt x="1542272" y="677440"/>
                </a:lnTo>
                <a:cubicBezTo>
                  <a:pt x="1544916" y="677556"/>
                  <a:pt x="1549701" y="679056"/>
                  <a:pt x="1551595" y="681073"/>
                </a:cubicBezTo>
                <a:cubicBezTo>
                  <a:pt x="1553736" y="682455"/>
                  <a:pt x="1556129" y="683206"/>
                  <a:pt x="1558774" y="683322"/>
                </a:cubicBezTo>
                <a:cubicBezTo>
                  <a:pt x="1571490" y="685170"/>
                  <a:pt x="1585350" y="690936"/>
                  <a:pt x="1597316" y="694685"/>
                </a:cubicBezTo>
                <a:cubicBezTo>
                  <a:pt x="1597816" y="693419"/>
                  <a:pt x="1595674" y="692036"/>
                  <a:pt x="1600710" y="692901"/>
                </a:cubicBezTo>
                <a:cubicBezTo>
                  <a:pt x="1603105" y="693651"/>
                  <a:pt x="1607892" y="695151"/>
                  <a:pt x="1604996" y="695668"/>
                </a:cubicBezTo>
                <a:lnTo>
                  <a:pt x="1619356" y="700166"/>
                </a:lnTo>
                <a:cubicBezTo>
                  <a:pt x="1619482" y="699850"/>
                  <a:pt x="1619073" y="699188"/>
                  <a:pt x="1619259" y="698712"/>
                </a:cubicBezTo>
                <a:lnTo>
                  <a:pt x="1621521" y="698500"/>
                </a:lnTo>
                <a:lnTo>
                  <a:pt x="1623840" y="699086"/>
                </a:lnTo>
                <a:lnTo>
                  <a:pt x="1627037" y="701149"/>
                </a:lnTo>
                <a:lnTo>
                  <a:pt x="1639003" y="704897"/>
                </a:lnTo>
                <a:cubicBezTo>
                  <a:pt x="1641648" y="705015"/>
                  <a:pt x="1639755" y="702998"/>
                  <a:pt x="1644541" y="704497"/>
                </a:cubicBezTo>
                <a:cubicBezTo>
                  <a:pt x="1646935" y="705247"/>
                  <a:pt x="1651971" y="706113"/>
                  <a:pt x="1653864" y="708130"/>
                </a:cubicBezTo>
                <a:lnTo>
                  <a:pt x="1663400" y="710718"/>
                </a:lnTo>
                <a:lnTo>
                  <a:pt x="1645732" y="698951"/>
                </a:lnTo>
                <a:cubicBezTo>
                  <a:pt x="1633971" y="688159"/>
                  <a:pt x="1628806" y="674263"/>
                  <a:pt x="1641833" y="651378"/>
                </a:cubicBezTo>
                <a:cubicBezTo>
                  <a:pt x="1644102" y="649732"/>
                  <a:pt x="1642677" y="644046"/>
                  <a:pt x="1640829" y="642026"/>
                </a:cubicBezTo>
                <a:cubicBezTo>
                  <a:pt x="1636524" y="634228"/>
                  <a:pt x="1633799" y="627383"/>
                  <a:pt x="1632761" y="621415"/>
                </a:cubicBezTo>
                <a:lnTo>
                  <a:pt x="1634320" y="609771"/>
                </a:lnTo>
                <a:lnTo>
                  <a:pt x="1627787" y="608299"/>
                </a:lnTo>
                <a:cubicBezTo>
                  <a:pt x="1616940" y="605969"/>
                  <a:pt x="1606330" y="603891"/>
                  <a:pt x="1606207" y="604207"/>
                </a:cubicBezTo>
                <a:lnTo>
                  <a:pt x="1603141" y="604050"/>
                </a:lnTo>
                <a:lnTo>
                  <a:pt x="1594976" y="596953"/>
                </a:lnTo>
                <a:cubicBezTo>
                  <a:pt x="1579141" y="579647"/>
                  <a:pt x="1584663" y="566046"/>
                  <a:pt x="1590986" y="545465"/>
                </a:cubicBezTo>
                <a:cubicBezTo>
                  <a:pt x="1608755" y="494194"/>
                  <a:pt x="1658909" y="505815"/>
                  <a:pt x="1698906" y="502405"/>
                </a:cubicBezTo>
                <a:cubicBezTo>
                  <a:pt x="1736745" y="500562"/>
                  <a:pt x="1775139" y="511110"/>
                  <a:pt x="1808012" y="535259"/>
                </a:cubicBezTo>
                <a:cubicBezTo>
                  <a:pt x="1815450" y="539463"/>
                  <a:pt x="1828569" y="545946"/>
                  <a:pt x="1835050" y="541248"/>
                </a:cubicBezTo>
                <a:cubicBezTo>
                  <a:pt x="1869612" y="516188"/>
                  <a:pt x="1902886" y="536846"/>
                  <a:pt x="1938162" y="540059"/>
                </a:cubicBezTo>
                <a:cubicBezTo>
                  <a:pt x="2024394" y="547912"/>
                  <a:pt x="2111427" y="548786"/>
                  <a:pt x="2190536" y="584196"/>
                </a:cubicBezTo>
                <a:lnTo>
                  <a:pt x="2192294" y="586119"/>
                </a:lnTo>
                <a:cubicBezTo>
                  <a:pt x="2213893" y="592053"/>
                  <a:pt x="2230001" y="587570"/>
                  <a:pt x="2237889" y="574653"/>
                </a:cubicBezTo>
                <a:lnTo>
                  <a:pt x="2239669" y="569134"/>
                </a:lnTo>
                <a:lnTo>
                  <a:pt x="2224260" y="565267"/>
                </a:lnTo>
                <a:cubicBezTo>
                  <a:pt x="2215927" y="564901"/>
                  <a:pt x="2206136" y="561084"/>
                  <a:pt x="2199385" y="556727"/>
                </a:cubicBezTo>
                <a:cubicBezTo>
                  <a:pt x="2187869" y="550127"/>
                  <a:pt x="2170271" y="544613"/>
                  <a:pt x="2158491" y="538680"/>
                </a:cubicBezTo>
                <a:cubicBezTo>
                  <a:pt x="2156242" y="537228"/>
                  <a:pt x="2111927" y="527830"/>
                  <a:pt x="2111665" y="528496"/>
                </a:cubicBezTo>
                <a:lnTo>
                  <a:pt x="2108445" y="528330"/>
                </a:lnTo>
                <a:lnTo>
                  <a:pt x="2099870" y="520877"/>
                </a:lnTo>
                <a:cubicBezTo>
                  <a:pt x="2083236" y="502698"/>
                  <a:pt x="2089037" y="488412"/>
                  <a:pt x="2095678" y="466795"/>
                </a:cubicBezTo>
                <a:cubicBezTo>
                  <a:pt x="2114342" y="412942"/>
                  <a:pt x="2167023" y="425148"/>
                  <a:pt x="2209034" y="421567"/>
                </a:cubicBezTo>
                <a:cubicBezTo>
                  <a:pt x="2248778" y="419630"/>
                  <a:pt x="2289105" y="430710"/>
                  <a:pt x="2323635" y="456074"/>
                </a:cubicBezTo>
                <a:cubicBezTo>
                  <a:pt x="2327541" y="458282"/>
                  <a:pt x="2332939" y="461089"/>
                  <a:pt x="2338211" y="462726"/>
                </a:cubicBezTo>
                <a:lnTo>
                  <a:pt x="2338572" y="462717"/>
                </a:lnTo>
                <a:lnTo>
                  <a:pt x="2353940" y="448125"/>
                </a:lnTo>
                <a:cubicBezTo>
                  <a:pt x="2358491" y="440827"/>
                  <a:pt x="2359393" y="432976"/>
                  <a:pt x="2353435" y="424499"/>
                </a:cubicBezTo>
                <a:cubicBezTo>
                  <a:pt x="2340560" y="398646"/>
                  <a:pt x="2357040" y="393094"/>
                  <a:pt x="2375682" y="385978"/>
                </a:cubicBezTo>
                <a:cubicBezTo>
                  <a:pt x="2427280" y="367759"/>
                  <a:pt x="2484159" y="355309"/>
                  <a:pt x="2532240" y="333244"/>
                </a:cubicBezTo>
                <a:cubicBezTo>
                  <a:pt x="2540479" y="330468"/>
                  <a:pt x="2546557" y="329258"/>
                  <a:pt x="2551436" y="338517"/>
                </a:cubicBezTo>
                <a:cubicBezTo>
                  <a:pt x="2534711" y="363439"/>
                  <a:pt x="2497277" y="361793"/>
                  <a:pt x="2477433" y="379377"/>
                </a:cubicBezTo>
                <a:cubicBezTo>
                  <a:pt x="2455432" y="398530"/>
                  <a:pt x="2447907" y="429577"/>
                  <a:pt x="2427663" y="450652"/>
                </a:cubicBezTo>
                <a:lnTo>
                  <a:pt x="2423529" y="454250"/>
                </a:lnTo>
                <a:lnTo>
                  <a:pt x="2432890" y="456186"/>
                </a:lnTo>
                <a:cubicBezTo>
                  <a:pt x="2441945" y="458284"/>
                  <a:pt x="2451077" y="460273"/>
                  <a:pt x="2460340" y="461116"/>
                </a:cubicBezTo>
                <a:cubicBezTo>
                  <a:pt x="2482983" y="463178"/>
                  <a:pt x="2505680" y="464783"/>
                  <a:pt x="2528286" y="466610"/>
                </a:cubicBezTo>
                <a:lnTo>
                  <a:pt x="2574055" y="471249"/>
                </a:lnTo>
                <a:lnTo>
                  <a:pt x="2593493" y="455174"/>
                </a:lnTo>
                <a:cubicBezTo>
                  <a:pt x="2624936" y="422780"/>
                  <a:pt x="2661658" y="396154"/>
                  <a:pt x="2705016" y="380711"/>
                </a:cubicBezTo>
                <a:cubicBezTo>
                  <a:pt x="2758776" y="360926"/>
                  <a:pt x="2817415" y="350397"/>
                  <a:pt x="2864536" y="319430"/>
                </a:cubicBezTo>
                <a:cubicBezTo>
                  <a:pt x="2871018" y="314732"/>
                  <a:pt x="2881142" y="307390"/>
                  <a:pt x="2890255" y="308881"/>
                </a:cubicBezTo>
                <a:lnTo>
                  <a:pt x="2895900" y="312071"/>
                </a:lnTo>
                <a:lnTo>
                  <a:pt x="2919894" y="299275"/>
                </a:lnTo>
                <a:lnTo>
                  <a:pt x="2961107" y="286370"/>
                </a:lnTo>
                <a:lnTo>
                  <a:pt x="2964127" y="284508"/>
                </a:lnTo>
                <a:cubicBezTo>
                  <a:pt x="3047038" y="239087"/>
                  <a:pt x="3143097" y="217425"/>
                  <a:pt x="3240054" y="187911"/>
                </a:cubicBezTo>
                <a:cubicBezTo>
                  <a:pt x="3210127" y="241599"/>
                  <a:pt x="3173001" y="271715"/>
                  <a:pt x="3114766" y="278751"/>
                </a:cubicBezTo>
                <a:cubicBezTo>
                  <a:pt x="3074511" y="307405"/>
                  <a:pt x="3014466" y="344542"/>
                  <a:pt x="2998518" y="359838"/>
                </a:cubicBezTo>
                <a:cubicBezTo>
                  <a:pt x="3006358" y="360554"/>
                  <a:pt x="3016760" y="356212"/>
                  <a:pt x="3019076" y="370526"/>
                </a:cubicBezTo>
                <a:cubicBezTo>
                  <a:pt x="3021793" y="381351"/>
                  <a:pt x="3013554" y="384127"/>
                  <a:pt x="3001395" y="386545"/>
                </a:cubicBezTo>
                <a:cubicBezTo>
                  <a:pt x="2989237" y="388962"/>
                  <a:pt x="2978835" y="393304"/>
                  <a:pt x="2966675" y="395723"/>
                </a:cubicBezTo>
                <a:cubicBezTo>
                  <a:pt x="2949755" y="400793"/>
                  <a:pt x="2943095" y="403822"/>
                  <a:pt x="2937985" y="415175"/>
                </a:cubicBezTo>
                <a:lnTo>
                  <a:pt x="2933654" y="427970"/>
                </a:lnTo>
                <a:lnTo>
                  <a:pt x="2934323" y="429250"/>
                </a:lnTo>
                <a:lnTo>
                  <a:pt x="2991341" y="409428"/>
                </a:lnTo>
                <a:cubicBezTo>
                  <a:pt x="3010910" y="402837"/>
                  <a:pt x="3030870" y="397162"/>
                  <a:pt x="3051948" y="394674"/>
                </a:cubicBezTo>
                <a:cubicBezTo>
                  <a:pt x="3052026" y="402614"/>
                  <a:pt x="3049566" y="406798"/>
                  <a:pt x="3045786" y="409539"/>
                </a:cubicBezTo>
                <a:lnTo>
                  <a:pt x="3038696" y="412666"/>
                </a:lnTo>
                <a:lnTo>
                  <a:pt x="3046601" y="413165"/>
                </a:lnTo>
                <a:lnTo>
                  <a:pt x="3067629" y="413547"/>
                </a:lnTo>
                <a:lnTo>
                  <a:pt x="3088544" y="411085"/>
                </a:lnTo>
                <a:lnTo>
                  <a:pt x="3097298" y="407734"/>
                </a:lnTo>
                <a:cubicBezTo>
                  <a:pt x="3102273" y="404565"/>
                  <a:pt x="3106895" y="400103"/>
                  <a:pt x="3111031" y="393911"/>
                </a:cubicBezTo>
                <a:cubicBezTo>
                  <a:pt x="3112331" y="391632"/>
                  <a:pt x="3115228" y="390790"/>
                  <a:pt x="3118600" y="390524"/>
                </a:cubicBezTo>
                <a:lnTo>
                  <a:pt x="3126173" y="390566"/>
                </a:lnTo>
                <a:lnTo>
                  <a:pt x="3148674" y="371956"/>
                </a:lnTo>
                <a:cubicBezTo>
                  <a:pt x="3181702" y="337931"/>
                  <a:pt x="3220273" y="309964"/>
                  <a:pt x="3265816" y="293743"/>
                </a:cubicBezTo>
                <a:cubicBezTo>
                  <a:pt x="3322283" y="272962"/>
                  <a:pt x="3383874" y="261903"/>
                  <a:pt x="3433369" y="229376"/>
                </a:cubicBezTo>
                <a:cubicBezTo>
                  <a:pt x="3442446" y="222796"/>
                  <a:pt x="3458329" y="211280"/>
                  <a:pt x="3469417" y="223401"/>
                </a:cubicBezTo>
                <a:cubicBezTo>
                  <a:pt x="3480506" y="235520"/>
                  <a:pt x="3449418" y="234542"/>
                  <a:pt x="3455969" y="249951"/>
                </a:cubicBezTo>
                <a:cubicBezTo>
                  <a:pt x="3557905" y="159240"/>
                  <a:pt x="3692012" y="132567"/>
                  <a:pt x="3827801" y="91233"/>
                </a:cubicBezTo>
                <a:cubicBezTo>
                  <a:pt x="3796367" y="147625"/>
                  <a:pt x="3757372" y="179258"/>
                  <a:pt x="3696202" y="186647"/>
                </a:cubicBezTo>
                <a:cubicBezTo>
                  <a:pt x="3664491" y="209221"/>
                  <a:pt x="3621085" y="236805"/>
                  <a:pt x="3594300" y="255965"/>
                </a:cubicBezTo>
                <a:lnTo>
                  <a:pt x="3587955" y="260943"/>
                </a:lnTo>
                <a:lnTo>
                  <a:pt x="3594490" y="259564"/>
                </a:lnTo>
                <a:cubicBezTo>
                  <a:pt x="3618010" y="254909"/>
                  <a:pt x="3640989" y="249729"/>
                  <a:pt x="3660238" y="237122"/>
                </a:cubicBezTo>
                <a:cubicBezTo>
                  <a:pt x="3690293" y="217247"/>
                  <a:pt x="3719563" y="213522"/>
                  <a:pt x="3754829" y="217309"/>
                </a:cubicBezTo>
                <a:cubicBezTo>
                  <a:pt x="3802877" y="219973"/>
                  <a:pt x="3853214" y="231623"/>
                  <a:pt x="3899998" y="222910"/>
                </a:cubicBezTo>
                <a:cubicBezTo>
                  <a:pt x="3914762" y="220749"/>
                  <a:pt x="3928571" y="219803"/>
                  <a:pt x="3941437" y="220797"/>
                </a:cubicBezTo>
                <a:lnTo>
                  <a:pt x="3949567" y="222962"/>
                </a:lnTo>
                <a:lnTo>
                  <a:pt x="3949567" y="234166"/>
                </a:lnTo>
                <a:lnTo>
                  <a:pt x="4023240" y="215466"/>
                </a:lnTo>
                <a:lnTo>
                  <a:pt x="4061137" y="208343"/>
                </a:lnTo>
                <a:lnTo>
                  <a:pt x="4061137" y="150041"/>
                </a:lnTo>
                <a:lnTo>
                  <a:pt x="4079351" y="152884"/>
                </a:lnTo>
                <a:cubicBezTo>
                  <a:pt x="4086059" y="152263"/>
                  <a:pt x="4095315" y="150200"/>
                  <a:pt x="4098555" y="154729"/>
                </a:cubicBezTo>
                <a:cubicBezTo>
                  <a:pt x="4125390" y="187253"/>
                  <a:pt x="4161015" y="167058"/>
                  <a:pt x="4192016" y="165398"/>
                </a:cubicBezTo>
                <a:lnTo>
                  <a:pt x="4200645" y="166361"/>
                </a:lnTo>
                <a:lnTo>
                  <a:pt x="4236299" y="157840"/>
                </a:lnTo>
                <a:cubicBezTo>
                  <a:pt x="4247948" y="154214"/>
                  <a:pt x="4259038" y="149543"/>
                  <a:pt x="4269146" y="142923"/>
                </a:cubicBezTo>
                <a:cubicBezTo>
                  <a:pt x="4300715" y="122046"/>
                  <a:pt x="4331459" y="118134"/>
                  <a:pt x="4368501" y="122112"/>
                </a:cubicBezTo>
                <a:cubicBezTo>
                  <a:pt x="4393736" y="123511"/>
                  <a:pt x="4419570" y="127270"/>
                  <a:pt x="4445239" y="129534"/>
                </a:cubicBezTo>
                <a:lnTo>
                  <a:pt x="4478334" y="131086"/>
                </a:lnTo>
                <a:lnTo>
                  <a:pt x="4476516" y="130060"/>
                </a:lnTo>
                <a:cubicBezTo>
                  <a:pt x="4446689" y="114882"/>
                  <a:pt x="4398969" y="93704"/>
                  <a:pt x="4363677" y="75842"/>
                </a:cubicBezTo>
                <a:cubicBezTo>
                  <a:pt x="4301964" y="77093"/>
                  <a:pt x="4257888" y="51302"/>
                  <a:pt x="42169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06291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자유형: 도형 4">
            <a:extLst>
              <a:ext uri="{FF2B5EF4-FFF2-40B4-BE49-F238E27FC236}">
                <a16:creationId xmlns:a16="http://schemas.microsoft.com/office/drawing/2014/main" id="{61383EC2-A5E5-2684-52E5-FA8DF3DC0B7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4923" y="207829"/>
            <a:ext cx="11235156" cy="5333466"/>
          </a:xfrm>
          <a:custGeom>
            <a:gdLst>
              <a:gd name="connsiteX0" fmla="*/ 8425507 w 11235156"/>
              <a:gd name="connsiteY0" fmla="*/ 142 h 5333466"/>
              <a:gd name="connsiteX1" fmla="*/ 8435746 w 11235156"/>
              <a:gd name="connsiteY1" fmla="*/ 4441 h 5333466"/>
              <a:gd name="connsiteX2" fmla="*/ 8568476 w 11235156"/>
              <a:gd name="connsiteY2" fmla="*/ 24314 h 5333466"/>
              <a:gd name="connsiteX3" fmla="*/ 8706011 w 11235156"/>
              <a:gd name="connsiteY3" fmla="*/ 14135 h 5333466"/>
              <a:gd name="connsiteX4" fmla="*/ 8940296 w 11235156"/>
              <a:gd name="connsiteY4" fmla="*/ 21827 h 5333466"/>
              <a:gd name="connsiteX5" fmla="*/ 9035969 w 11235156"/>
              <a:gd name="connsiteY5" fmla="*/ 48250 h 5333466"/>
              <a:gd name="connsiteX6" fmla="*/ 9059016 w 11235156"/>
              <a:gd name="connsiteY6" fmla="*/ 47592 h 5333466"/>
              <a:gd name="connsiteX7" fmla="*/ 9112902 w 11235156"/>
              <a:gd name="connsiteY7" fmla="*/ 41130 h 5333466"/>
              <a:gd name="connsiteX8" fmla="*/ 9192076 w 11235156"/>
              <a:gd name="connsiteY8" fmla="*/ 52688 h 5333466"/>
              <a:gd name="connsiteX9" fmla="*/ 9314443 w 11235156"/>
              <a:gd name="connsiteY9" fmla="*/ 73803 h 5333466"/>
              <a:gd name="connsiteX10" fmla="*/ 9386403 w 11235156"/>
              <a:gd name="connsiteY10" fmla="*/ 77806 h 5333466"/>
              <a:gd name="connsiteX11" fmla="*/ 9488456 w 11235156"/>
              <a:gd name="connsiteY11" fmla="*/ 69776 h 5333466"/>
              <a:gd name="connsiteX12" fmla="*/ 9545909 w 11235156"/>
              <a:gd name="connsiteY12" fmla="*/ 75519 h 5333466"/>
              <a:gd name="connsiteX13" fmla="*/ 9561661 w 11235156"/>
              <a:gd name="connsiteY13" fmla="*/ 84156 h 5333466"/>
              <a:gd name="connsiteX14" fmla="*/ 9563404 w 11235156"/>
              <a:gd name="connsiteY14" fmla="*/ 98685 h 5333466"/>
              <a:gd name="connsiteX15" fmla="*/ 9583550 w 11235156"/>
              <a:gd name="connsiteY15" fmla="*/ 108901 h 5333466"/>
              <a:gd name="connsiteX16" fmla="*/ 9644812 w 11235156"/>
              <a:gd name="connsiteY16" fmla="*/ 76289 h 5333466"/>
              <a:gd name="connsiteX17" fmla="*/ 9667859 w 11235156"/>
              <a:gd name="connsiteY17" fmla="*/ 75630 h 5333466"/>
              <a:gd name="connsiteX18" fmla="*/ 9668276 w 11235156"/>
              <a:gd name="connsiteY18" fmla="*/ 96634 h 5333466"/>
              <a:gd name="connsiteX19" fmla="*/ 9683947 w 11235156"/>
              <a:gd name="connsiteY19" fmla="*/ 122125 h 5333466"/>
              <a:gd name="connsiteX20" fmla="*/ 9703347 w 11235156"/>
              <a:gd name="connsiteY20" fmla="*/ 126114 h 5333466"/>
              <a:gd name="connsiteX21" fmla="*/ 9713878 w 11235156"/>
              <a:gd name="connsiteY21" fmla="*/ 143801 h 5333466"/>
              <a:gd name="connsiteX22" fmla="*/ 9713548 w 11235156"/>
              <a:gd name="connsiteY22" fmla="*/ 158577 h 5333466"/>
              <a:gd name="connsiteX23" fmla="*/ 9730377 w 11235156"/>
              <a:gd name="connsiteY23" fmla="*/ 158665 h 5333466"/>
              <a:gd name="connsiteX24" fmla="*/ 9782191 w 11235156"/>
              <a:gd name="connsiteY24" fmla="*/ 152451 h 5333466"/>
              <a:gd name="connsiteX25" fmla="*/ 9932323 w 11235156"/>
              <a:gd name="connsiteY25" fmla="*/ 107075 h 5333466"/>
              <a:gd name="connsiteX26" fmla="*/ 9953130 w 11235156"/>
              <a:gd name="connsiteY26" fmla="*/ 87735 h 5333466"/>
              <a:gd name="connsiteX27" fmla="*/ 9950397 w 11235156"/>
              <a:gd name="connsiteY27" fmla="*/ 117539 h 5333466"/>
              <a:gd name="connsiteX28" fmla="*/ 9977676 w 11235156"/>
              <a:gd name="connsiteY28" fmla="*/ 152165 h 5333466"/>
              <a:gd name="connsiteX29" fmla="*/ 10169433 w 11235156"/>
              <a:gd name="connsiteY29" fmla="*/ 173380 h 5333466"/>
              <a:gd name="connsiteX30" fmla="*/ 10239072 w 11235156"/>
              <a:gd name="connsiteY30" fmla="*/ 175554 h 5333466"/>
              <a:gd name="connsiteX31" fmla="*/ 10261459 w 11235156"/>
              <a:gd name="connsiteY31" fmla="*/ 204451 h 5333466"/>
              <a:gd name="connsiteX32" fmla="*/ 10299679 w 11235156"/>
              <a:gd name="connsiteY32" fmla="*/ 225132 h 5333466"/>
              <a:gd name="connsiteX33" fmla="*/ 10343452 w 11235156"/>
              <a:gd name="connsiteY33" fmla="*/ 221988 h 5333466"/>
              <a:gd name="connsiteX34" fmla="*/ 10370395 w 11235156"/>
              <a:gd name="connsiteY34" fmla="*/ 218757 h 5333466"/>
              <a:gd name="connsiteX35" fmla="*/ 10404882 w 11235156"/>
              <a:gd name="connsiteY35" fmla="*/ 208304 h 5333466"/>
              <a:gd name="connsiteX36" fmla="*/ 10432820 w 11235156"/>
              <a:gd name="connsiteY36" fmla="*/ 213375 h 5333466"/>
              <a:gd name="connsiteX37" fmla="*/ 10453465 w 11235156"/>
              <a:gd name="connsiteY37" fmla="*/ 227742 h 5333466"/>
              <a:gd name="connsiteX38" fmla="*/ 10485798 w 11235156"/>
              <a:gd name="connsiteY38" fmla="*/ 234392 h 5333466"/>
              <a:gd name="connsiteX39" fmla="*/ 10522438 w 11235156"/>
              <a:gd name="connsiteY39" fmla="*/ 206837 h 5333466"/>
              <a:gd name="connsiteX40" fmla="*/ 10525008 w 11235156"/>
              <a:gd name="connsiteY40" fmla="*/ 210740 h 5333466"/>
              <a:gd name="connsiteX41" fmla="*/ 10529657 w 11235156"/>
              <a:gd name="connsiteY41" fmla="*/ 267028 h 5333466"/>
              <a:gd name="connsiteX42" fmla="*/ 10537119 w 11235156"/>
              <a:gd name="connsiteY42" fmla="*/ 276660 h 5333466"/>
              <a:gd name="connsiteX43" fmla="*/ 10616791 w 11235156"/>
              <a:gd name="connsiteY43" fmla="*/ 292370 h 5333466"/>
              <a:gd name="connsiteX44" fmla="*/ 10651943 w 11235156"/>
              <a:gd name="connsiteY44" fmla="*/ 304998 h 5333466"/>
              <a:gd name="connsiteX45" fmla="*/ 10655677 w 11235156"/>
              <a:gd name="connsiteY45" fmla="*/ 336130 h 5333466"/>
              <a:gd name="connsiteX46" fmla="*/ 10604031 w 11235156"/>
              <a:gd name="connsiteY46" fmla="*/ 361274 h 5333466"/>
              <a:gd name="connsiteX47" fmla="*/ 10549230 w 11235156"/>
              <a:gd name="connsiteY47" fmla="*/ 342581 h 5333466"/>
              <a:gd name="connsiteX48" fmla="*/ 10498823 w 11235156"/>
              <a:gd name="connsiteY48" fmla="*/ 325468 h 5333466"/>
              <a:gd name="connsiteX49" fmla="*/ 10446263 w 11235156"/>
              <a:gd name="connsiteY49" fmla="*/ 325455 h 5333466"/>
              <a:gd name="connsiteX50" fmla="*/ 10395943 w 11235156"/>
              <a:gd name="connsiteY50" fmla="*/ 344122 h 5333466"/>
              <a:gd name="connsiteX51" fmla="*/ 10284436 w 11235156"/>
              <a:gd name="connsiteY51" fmla="*/ 325915 h 5333466"/>
              <a:gd name="connsiteX52" fmla="*/ 10196561 w 11235156"/>
              <a:gd name="connsiteY52" fmla="*/ 346981 h 5333466"/>
              <a:gd name="connsiteX53" fmla="*/ 10160830 w 11235156"/>
              <a:gd name="connsiteY53" fmla="*/ 347056 h 5333466"/>
              <a:gd name="connsiteX54" fmla="*/ 9949424 w 11235156"/>
              <a:gd name="connsiteY54" fmla="*/ 319776 h 5333466"/>
              <a:gd name="connsiteX55" fmla="*/ 9916014 w 11235156"/>
              <a:gd name="connsiteY55" fmla="*/ 321677 h 5333466"/>
              <a:gd name="connsiteX56" fmla="*/ 9892469 w 11235156"/>
              <a:gd name="connsiteY56" fmla="*/ 318184 h 5333466"/>
              <a:gd name="connsiteX57" fmla="*/ 9895457 w 11235156"/>
              <a:gd name="connsiteY57" fmla="*/ 343091 h 5333466"/>
              <a:gd name="connsiteX58" fmla="*/ 9885013 w 11235156"/>
              <a:gd name="connsiteY58" fmla="*/ 361187 h 5333466"/>
              <a:gd name="connsiteX59" fmla="*/ 9846960 w 11235156"/>
              <a:gd name="connsiteY59" fmla="*/ 359435 h 5333466"/>
              <a:gd name="connsiteX60" fmla="*/ 9766710 w 11235156"/>
              <a:gd name="connsiteY60" fmla="*/ 356427 h 5333466"/>
              <a:gd name="connsiteX61" fmla="*/ 9757424 w 11235156"/>
              <a:gd name="connsiteY61" fmla="*/ 349119 h 5333466"/>
              <a:gd name="connsiteX62" fmla="*/ 9717380 w 11235156"/>
              <a:gd name="connsiteY62" fmla="*/ 330763 h 5333466"/>
              <a:gd name="connsiteX63" fmla="*/ 9529438 w 11235156"/>
              <a:gd name="connsiteY63" fmla="*/ 323827 h 5333466"/>
              <a:gd name="connsiteX64" fmla="*/ 9512857 w 11235156"/>
              <a:gd name="connsiteY64" fmla="*/ 325816 h 5333466"/>
              <a:gd name="connsiteX65" fmla="*/ 9469415 w 11235156"/>
              <a:gd name="connsiteY65" fmla="*/ 314182 h 5333466"/>
              <a:gd name="connsiteX66" fmla="*/ 9427217 w 11235156"/>
              <a:gd name="connsiteY66" fmla="*/ 312927 h 5333466"/>
              <a:gd name="connsiteX67" fmla="*/ 9406909 w 11235156"/>
              <a:gd name="connsiteY67" fmla="*/ 336417 h 5333466"/>
              <a:gd name="connsiteX68" fmla="*/ 9372833 w 11235156"/>
              <a:gd name="connsiteY68" fmla="*/ 315239 h 5333466"/>
              <a:gd name="connsiteX69" fmla="*/ 9324915 w 11235156"/>
              <a:gd name="connsiteY69" fmla="*/ 318881 h 5333466"/>
              <a:gd name="connsiteX70" fmla="*/ 9260672 w 11235156"/>
              <a:gd name="connsiteY70" fmla="*/ 379222 h 5333466"/>
              <a:gd name="connsiteX71" fmla="*/ 9258848 w 11235156"/>
              <a:gd name="connsiteY71" fmla="*/ 381546 h 5333466"/>
              <a:gd name="connsiteX72" fmla="*/ 9226104 w 11235156"/>
              <a:gd name="connsiteY72" fmla="*/ 406526 h 5333466"/>
              <a:gd name="connsiteX73" fmla="*/ 8944979 w 11235156"/>
              <a:gd name="connsiteY73" fmla="*/ 393924 h 5333466"/>
              <a:gd name="connsiteX74" fmla="*/ 8766323 w 11235156"/>
              <a:gd name="connsiteY74" fmla="*/ 394297 h 5333466"/>
              <a:gd name="connsiteX75" fmla="*/ 8555415 w 11235156"/>
              <a:gd name="connsiteY75" fmla="*/ 371168 h 5333466"/>
              <a:gd name="connsiteX76" fmla="*/ 8401797 w 11235156"/>
              <a:gd name="connsiteY76" fmla="*/ 387487 h 5333466"/>
              <a:gd name="connsiteX77" fmla="*/ 8340946 w 11235156"/>
              <a:gd name="connsiteY77" fmla="*/ 388469 h 5333466"/>
              <a:gd name="connsiteX78" fmla="*/ 8209461 w 11235156"/>
              <a:gd name="connsiteY78" fmla="*/ 378973 h 5333466"/>
              <a:gd name="connsiteX79" fmla="*/ 8088257 w 11235156"/>
              <a:gd name="connsiteY79" fmla="*/ 385088 h 5333466"/>
              <a:gd name="connsiteX80" fmla="*/ 7903633 w 11235156"/>
              <a:gd name="connsiteY80" fmla="*/ 388283 h 5333466"/>
              <a:gd name="connsiteX81" fmla="*/ 7788647 w 11235156"/>
              <a:gd name="connsiteY81" fmla="*/ 393652 h 5333466"/>
              <a:gd name="connsiteX82" fmla="*/ 7539524 w 11235156"/>
              <a:gd name="connsiteY82" fmla="*/ 402476 h 5333466"/>
              <a:gd name="connsiteX83" fmla="*/ 7292144 w 11235156"/>
              <a:gd name="connsiteY83" fmla="*/ 425829 h 5333466"/>
              <a:gd name="connsiteX84" fmla="*/ 7123023 w 11235156"/>
              <a:gd name="connsiteY84" fmla="*/ 435586 h 5333466"/>
              <a:gd name="connsiteX85" fmla="*/ 6859809 w 11235156"/>
              <a:gd name="connsiteY85" fmla="*/ 467155 h 5333466"/>
              <a:gd name="connsiteX86" fmla="*/ 6726169 w 11235156"/>
              <a:gd name="connsiteY86" fmla="*/ 474761 h 5333466"/>
              <a:gd name="connsiteX87" fmla="*/ 6569652 w 11235156"/>
              <a:gd name="connsiteY87" fmla="*/ 501955 h 5333466"/>
              <a:gd name="connsiteX88" fmla="*/ 6472242 w 11235156"/>
              <a:gd name="connsiteY88" fmla="*/ 513638 h 5333466"/>
              <a:gd name="connsiteX89" fmla="*/ 6368116 w 11235156"/>
              <a:gd name="connsiteY89" fmla="*/ 521914 h 5333466"/>
              <a:gd name="connsiteX90" fmla="*/ 6241610 w 11235156"/>
              <a:gd name="connsiteY90" fmla="*/ 553931 h 5333466"/>
              <a:gd name="connsiteX91" fmla="*/ 6066688 w 11235156"/>
              <a:gd name="connsiteY91" fmla="*/ 585437 h 5333466"/>
              <a:gd name="connsiteX92" fmla="*/ 5832657 w 11235156"/>
              <a:gd name="connsiteY92" fmla="*/ 632454 h 5333466"/>
              <a:gd name="connsiteX93" fmla="*/ 5695041 w 11235156"/>
              <a:gd name="connsiteY93" fmla="*/ 659486 h 5333466"/>
              <a:gd name="connsiteX94" fmla="*/ 5479994 w 11235156"/>
              <a:gd name="connsiteY94" fmla="*/ 689488 h 5333466"/>
              <a:gd name="connsiteX95" fmla="*/ 5466979 w 11235156"/>
              <a:gd name="connsiteY95" fmla="*/ 703682 h 5333466"/>
              <a:gd name="connsiteX96" fmla="*/ 5490444 w 11235156"/>
              <a:gd name="connsiteY96" fmla="*/ 724028 h 5333466"/>
              <a:gd name="connsiteX97" fmla="*/ 5533718 w 11235156"/>
              <a:gd name="connsiteY97" fmla="*/ 716731 h 5333466"/>
              <a:gd name="connsiteX98" fmla="*/ 6465451 w 11235156"/>
              <a:gd name="connsiteY98" fmla="*/ 579719 h 5333466"/>
              <a:gd name="connsiteX99" fmla="*/ 7324731 w 11235156"/>
              <a:gd name="connsiteY99" fmla="*/ 487189 h 5333466"/>
              <a:gd name="connsiteX100" fmla="*/ 7878437 w 11235156"/>
              <a:gd name="connsiteY100" fmla="*/ 458677 h 5333466"/>
              <a:gd name="connsiteX101" fmla="*/ 8363420 w 11235156"/>
              <a:gd name="connsiteY101" fmla="*/ 453146 h 5333466"/>
              <a:gd name="connsiteX102" fmla="*/ 8960574 w 11235156"/>
              <a:gd name="connsiteY102" fmla="*/ 488902 h 5333466"/>
              <a:gd name="connsiteX103" fmla="*/ 9150589 w 11235156"/>
              <a:gd name="connsiteY103" fmla="*/ 495589 h 5333466"/>
              <a:gd name="connsiteX104" fmla="*/ 9351383 w 11235156"/>
              <a:gd name="connsiteY104" fmla="*/ 522036 h 5333466"/>
              <a:gd name="connsiteX105" fmla="*/ 9433457 w 11235156"/>
              <a:gd name="connsiteY105" fmla="*/ 522720 h 5333466"/>
              <a:gd name="connsiteX106" fmla="*/ 9491489 w 11235156"/>
              <a:gd name="connsiteY106" fmla="*/ 515760 h 5333466"/>
              <a:gd name="connsiteX107" fmla="*/ 9588070 w 11235156"/>
              <a:gd name="connsiteY107" fmla="*/ 514704 h 5333466"/>
              <a:gd name="connsiteX108" fmla="*/ 9659452 w 11235156"/>
              <a:gd name="connsiteY108" fmla="*/ 531408 h 5333466"/>
              <a:gd name="connsiteX109" fmla="*/ 9685069 w 11235156"/>
              <a:gd name="connsiteY109" fmla="*/ 534652 h 5333466"/>
              <a:gd name="connsiteX110" fmla="*/ 9732489 w 11235156"/>
              <a:gd name="connsiteY110" fmla="*/ 526859 h 5333466"/>
              <a:gd name="connsiteX111" fmla="*/ 9892909 w 11235156"/>
              <a:gd name="connsiteY111" fmla="*/ 549727 h 5333466"/>
              <a:gd name="connsiteX112" fmla="*/ 9942899 w 11235156"/>
              <a:gd name="connsiteY112" fmla="*/ 545838 h 5333466"/>
              <a:gd name="connsiteX113" fmla="*/ 10013534 w 11235156"/>
              <a:gd name="connsiteY113" fmla="*/ 556314 h 5333466"/>
              <a:gd name="connsiteX114" fmla="*/ 10047111 w 11235156"/>
              <a:gd name="connsiteY114" fmla="*/ 573341 h 5333466"/>
              <a:gd name="connsiteX115" fmla="*/ 10173126 w 11235156"/>
              <a:gd name="connsiteY115" fmla="*/ 589809 h 5333466"/>
              <a:gd name="connsiteX116" fmla="*/ 10282890 w 11235156"/>
              <a:gd name="connsiteY116" fmla="*/ 593488 h 5333466"/>
              <a:gd name="connsiteX117" fmla="*/ 10313399 w 11235156"/>
              <a:gd name="connsiteY117" fmla="*/ 602461 h 5333466"/>
              <a:gd name="connsiteX118" fmla="*/ 10351371 w 11235156"/>
              <a:gd name="connsiteY118" fmla="*/ 621066 h 5333466"/>
              <a:gd name="connsiteX119" fmla="*/ 10444224 w 11235156"/>
              <a:gd name="connsiteY119" fmla="*/ 641511 h 5333466"/>
              <a:gd name="connsiteX120" fmla="*/ 10580851 w 11235156"/>
              <a:gd name="connsiteY120" fmla="*/ 658812 h 5333466"/>
              <a:gd name="connsiteX121" fmla="*/ 10607961 w 11235156"/>
              <a:gd name="connsiteY121" fmla="*/ 674508 h 5333466"/>
              <a:gd name="connsiteX122" fmla="*/ 10612026 w 11235156"/>
              <a:gd name="connsiteY122" fmla="*/ 690865 h 5333466"/>
              <a:gd name="connsiteX123" fmla="*/ 10733321 w 11235156"/>
              <a:gd name="connsiteY123" fmla="*/ 773166 h 5333466"/>
              <a:gd name="connsiteX124" fmla="*/ 10741530 w 11235156"/>
              <a:gd name="connsiteY124" fmla="*/ 789025 h 5333466"/>
              <a:gd name="connsiteX125" fmla="*/ 10732661 w 11235156"/>
              <a:gd name="connsiteY125" fmla="*/ 802721 h 5333466"/>
              <a:gd name="connsiteX126" fmla="*/ 10727607 w 11235156"/>
              <a:gd name="connsiteY126" fmla="*/ 830697 h 5333466"/>
              <a:gd name="connsiteX127" fmla="*/ 10754799 w 11235156"/>
              <a:gd name="connsiteY127" fmla="*/ 829542 h 5333466"/>
              <a:gd name="connsiteX128" fmla="*/ 10814903 w 11235156"/>
              <a:gd name="connsiteY128" fmla="*/ 822333 h 5333466"/>
              <a:gd name="connsiteX129" fmla="*/ 10859504 w 11235156"/>
              <a:gd name="connsiteY129" fmla="*/ 808562 h 5333466"/>
              <a:gd name="connsiteX130" fmla="*/ 10872767 w 11235156"/>
              <a:gd name="connsiteY130" fmla="*/ 796445 h 5333466"/>
              <a:gd name="connsiteX131" fmla="*/ 10893492 w 11235156"/>
              <a:gd name="connsiteY131" fmla="*/ 793959 h 5333466"/>
              <a:gd name="connsiteX132" fmla="*/ 10895982 w 11235156"/>
              <a:gd name="connsiteY132" fmla="*/ 814714 h 5333466"/>
              <a:gd name="connsiteX133" fmla="*/ 10882139 w 11235156"/>
              <a:gd name="connsiteY133" fmla="*/ 839534 h 5333466"/>
              <a:gd name="connsiteX134" fmla="*/ 10877166 w 11235156"/>
              <a:gd name="connsiteY134" fmla="*/ 850658 h 5333466"/>
              <a:gd name="connsiteX135" fmla="*/ 10889851 w 11235156"/>
              <a:gd name="connsiteY135" fmla="*/ 851241 h 5333466"/>
              <a:gd name="connsiteX136" fmla="*/ 10903861 w 11235156"/>
              <a:gd name="connsiteY136" fmla="*/ 845350 h 5333466"/>
              <a:gd name="connsiteX137" fmla="*/ 10916296 w 11235156"/>
              <a:gd name="connsiteY137" fmla="*/ 843859 h 5333466"/>
              <a:gd name="connsiteX138" fmla="*/ 11000859 w 11235156"/>
              <a:gd name="connsiteY138" fmla="*/ 865298 h 5333466"/>
              <a:gd name="connsiteX139" fmla="*/ 11044383 w 11235156"/>
              <a:gd name="connsiteY139" fmla="*/ 860078 h 5333466"/>
              <a:gd name="connsiteX140" fmla="*/ 11070498 w 11235156"/>
              <a:gd name="connsiteY140" fmla="*/ 867473 h 5333466"/>
              <a:gd name="connsiteX141" fmla="*/ 11058480 w 11235156"/>
              <a:gd name="connsiteY141" fmla="*/ 889969 h 5333466"/>
              <a:gd name="connsiteX142" fmla="*/ 11047289 w 11235156"/>
              <a:gd name="connsiteY142" fmla="*/ 901838 h 5333466"/>
              <a:gd name="connsiteX143" fmla="*/ 11038918 w 11235156"/>
              <a:gd name="connsiteY143" fmla="*/ 919685 h 5333466"/>
              <a:gd name="connsiteX144" fmla="*/ 11060390 w 11235156"/>
              <a:gd name="connsiteY144" fmla="*/ 923426 h 5333466"/>
              <a:gd name="connsiteX145" fmla="*/ 11113697 w 11235156"/>
              <a:gd name="connsiteY145" fmla="*/ 929665 h 5333466"/>
              <a:gd name="connsiteX146" fmla="*/ 11190793 w 11235156"/>
              <a:gd name="connsiteY146" fmla="*/ 888837 h 5333466"/>
              <a:gd name="connsiteX147" fmla="*/ 11221215 w 11235156"/>
              <a:gd name="connsiteY147" fmla="*/ 862029 h 5333466"/>
              <a:gd name="connsiteX148" fmla="*/ 11235156 w 11235156"/>
              <a:gd name="connsiteY148" fmla="*/ 978261 h 5333466"/>
              <a:gd name="connsiteX149" fmla="*/ 11211946 w 11235156"/>
              <a:gd name="connsiteY149" fmla="*/ 1012626 h 5333466"/>
              <a:gd name="connsiteX150" fmla="*/ 11220155 w 11235156"/>
              <a:gd name="connsiteY150" fmla="*/ 1028484 h 5333466"/>
              <a:gd name="connsiteX151" fmla="*/ 11199679 w 11235156"/>
              <a:gd name="connsiteY151" fmla="*/ 1033045 h 5333466"/>
              <a:gd name="connsiteX152" fmla="*/ 11184673 w 11235156"/>
              <a:gd name="connsiteY152" fmla="*/ 1030635 h 5333466"/>
              <a:gd name="connsiteX153" fmla="*/ 11165441 w 11235156"/>
              <a:gd name="connsiteY153" fmla="*/ 1045573 h 5333466"/>
              <a:gd name="connsiteX154" fmla="*/ 11148531 w 11235156"/>
              <a:gd name="connsiteY154" fmla="*/ 1062340 h 5333466"/>
              <a:gd name="connsiteX155" fmla="*/ 11104012 w 11235156"/>
              <a:gd name="connsiteY155" fmla="*/ 1059257 h 5333466"/>
              <a:gd name="connsiteX156" fmla="*/ 11062312 w 11235156"/>
              <a:gd name="connsiteY156" fmla="*/ 1062152 h 5333466"/>
              <a:gd name="connsiteX157" fmla="*/ 11049216 w 11235156"/>
              <a:gd name="connsiteY157" fmla="*/ 1093200 h 5333466"/>
              <a:gd name="connsiteX158" fmla="*/ 11042420 w 11235156"/>
              <a:gd name="connsiteY158" fmla="*/ 1106647 h 5333466"/>
              <a:gd name="connsiteX159" fmla="*/ 10994166 w 11235156"/>
              <a:gd name="connsiteY159" fmla="*/ 1072431 h 5333466"/>
              <a:gd name="connsiteX160" fmla="*/ 10981065 w 11235156"/>
              <a:gd name="connsiteY160" fmla="*/ 1050843 h 5333466"/>
              <a:gd name="connsiteX161" fmla="*/ 10934723 w 11235156"/>
              <a:gd name="connsiteY161" fmla="*/ 1050085 h 5333466"/>
              <a:gd name="connsiteX162" fmla="*/ 10932071 w 11235156"/>
              <a:gd name="connsiteY162" fmla="*/ 1063035 h 5333466"/>
              <a:gd name="connsiteX163" fmla="*/ 10930166 w 11235156"/>
              <a:gd name="connsiteY163" fmla="*/ 1082213 h 5333466"/>
              <a:gd name="connsiteX164" fmla="*/ 10910437 w 11235156"/>
              <a:gd name="connsiteY164" fmla="*/ 1093000 h 5333466"/>
              <a:gd name="connsiteX165" fmla="*/ 10847594 w 11235156"/>
              <a:gd name="connsiteY165" fmla="*/ 1077378 h 5333466"/>
              <a:gd name="connsiteX166" fmla="*/ 10810619 w 11235156"/>
              <a:gd name="connsiteY166" fmla="*/ 1067075 h 5333466"/>
              <a:gd name="connsiteX167" fmla="*/ 10712381 w 11235156"/>
              <a:gd name="connsiteY167" fmla="*/ 1089384 h 5333466"/>
              <a:gd name="connsiteX168" fmla="*/ 10683863 w 11235156"/>
              <a:gd name="connsiteY168" fmla="*/ 1097015 h 5333466"/>
              <a:gd name="connsiteX169" fmla="*/ 10590511 w 11235156"/>
              <a:gd name="connsiteY169" fmla="*/ 1072419 h 5333466"/>
              <a:gd name="connsiteX170" fmla="*/ 10538449 w 11235156"/>
              <a:gd name="connsiteY170" fmla="*/ 1076558 h 5333466"/>
              <a:gd name="connsiteX171" fmla="*/ 10471965 w 11235156"/>
              <a:gd name="connsiteY171" fmla="*/ 1118218 h 5333466"/>
              <a:gd name="connsiteX172" fmla="*/ 10463339 w 11235156"/>
              <a:gd name="connsiteY172" fmla="*/ 1081355 h 5333466"/>
              <a:gd name="connsiteX173" fmla="*/ 10425367 w 11235156"/>
              <a:gd name="connsiteY173" fmla="*/ 1062750 h 5333466"/>
              <a:gd name="connsiteX174" fmla="*/ 10420064 w 11235156"/>
              <a:gd name="connsiteY174" fmla="*/ 1088651 h 5333466"/>
              <a:gd name="connsiteX175" fmla="*/ 10399009 w 11235156"/>
              <a:gd name="connsiteY175" fmla="*/ 1105915 h 5333466"/>
              <a:gd name="connsiteX176" fmla="*/ 10348521 w 11235156"/>
              <a:gd name="connsiteY176" fmla="*/ 1105653 h 5333466"/>
              <a:gd name="connsiteX177" fmla="*/ 10280955 w 11235156"/>
              <a:gd name="connsiteY177" fmla="*/ 1103230 h 5333466"/>
              <a:gd name="connsiteX178" fmla="*/ 10245970 w 11235156"/>
              <a:gd name="connsiteY178" fmla="*/ 1109531 h 5333466"/>
              <a:gd name="connsiteX179" fmla="*/ 10231381 w 11235156"/>
              <a:gd name="connsiteY179" fmla="*/ 1128124 h 5333466"/>
              <a:gd name="connsiteX180" fmla="*/ 10204606 w 11235156"/>
              <a:gd name="connsiteY180" fmla="*/ 1150284 h 5333466"/>
              <a:gd name="connsiteX181" fmla="*/ 10190758 w 11235156"/>
              <a:gd name="connsiteY181" fmla="*/ 1122469 h 5333466"/>
              <a:gd name="connsiteX182" fmla="*/ 10175255 w 11235156"/>
              <a:gd name="connsiteY182" fmla="*/ 1115907 h 5333466"/>
              <a:gd name="connsiteX183" fmla="*/ 10165888 w 11235156"/>
              <a:gd name="connsiteY183" fmla="*/ 1125452 h 5333466"/>
              <a:gd name="connsiteX184" fmla="*/ 10142678 w 11235156"/>
              <a:gd name="connsiteY184" fmla="*/ 1159817 h 5333466"/>
              <a:gd name="connsiteX185" fmla="*/ 10137375 w 11235156"/>
              <a:gd name="connsiteY185" fmla="*/ 1185718 h 5333466"/>
              <a:gd name="connsiteX186" fmla="*/ 10152879 w 11235156"/>
              <a:gd name="connsiteY186" fmla="*/ 1192280 h 5333466"/>
              <a:gd name="connsiteX187" fmla="*/ 10330128 w 11235156"/>
              <a:gd name="connsiteY187" fmla="*/ 1215236 h 5333466"/>
              <a:gd name="connsiteX188" fmla="*/ 10466424 w 11235156"/>
              <a:gd name="connsiteY188" fmla="*/ 1247313 h 5333466"/>
              <a:gd name="connsiteX189" fmla="*/ 10528774 w 11235156"/>
              <a:gd name="connsiteY189" fmla="*/ 1311419 h 5333466"/>
              <a:gd name="connsiteX190" fmla="*/ 10573624 w 11235156"/>
              <a:gd name="connsiteY190" fmla="*/ 1299724 h 5333466"/>
              <a:gd name="connsiteX191" fmla="*/ 10585150 w 11235156"/>
              <a:gd name="connsiteY191" fmla="*/ 1325712 h 5333466"/>
              <a:gd name="connsiteX192" fmla="*/ 10615329 w 11235156"/>
              <a:gd name="connsiteY192" fmla="*/ 1349463 h 5333466"/>
              <a:gd name="connsiteX193" fmla="*/ 10640281 w 11235156"/>
              <a:gd name="connsiteY193" fmla="*/ 1329627 h 5333466"/>
              <a:gd name="connsiteX194" fmla="*/ 10652629 w 11235156"/>
              <a:gd name="connsiteY194" fmla="*/ 1292354 h 5333466"/>
              <a:gd name="connsiteX195" fmla="*/ 10679659 w 11235156"/>
              <a:gd name="connsiteY195" fmla="*/ 1324905 h 5333466"/>
              <a:gd name="connsiteX196" fmla="*/ 10711663 w 11235156"/>
              <a:gd name="connsiteY196" fmla="*/ 1346331 h 5333466"/>
              <a:gd name="connsiteX197" fmla="*/ 10698654 w 11235156"/>
              <a:gd name="connsiteY197" fmla="*/ 1413159 h 5333466"/>
              <a:gd name="connsiteX198" fmla="*/ 10668810 w 11235156"/>
              <a:gd name="connsiteY198" fmla="*/ 1427265 h 5333466"/>
              <a:gd name="connsiteX199" fmla="*/ 10653885 w 11235156"/>
              <a:gd name="connsiteY199" fmla="*/ 1408001 h 5333466"/>
              <a:gd name="connsiteX200" fmla="*/ 10639956 w 11235156"/>
              <a:gd name="connsiteY200" fmla="*/ 1397039 h 5333466"/>
              <a:gd name="connsiteX201" fmla="*/ 10583083 w 11235156"/>
              <a:gd name="connsiteY201" fmla="*/ 1378595 h 5333466"/>
              <a:gd name="connsiteX202" fmla="*/ 10537238 w 11235156"/>
              <a:gd name="connsiteY202" fmla="*/ 1381988 h 5333466"/>
              <a:gd name="connsiteX203" fmla="*/ 10524056 w 11235156"/>
              <a:gd name="connsiteY203" fmla="*/ 1377253 h 5333466"/>
              <a:gd name="connsiteX204" fmla="*/ 10509878 w 11235156"/>
              <a:gd name="connsiteY204" fmla="*/ 1364215 h 5333466"/>
              <a:gd name="connsiteX205" fmla="*/ 10402105 w 11235156"/>
              <a:gd name="connsiteY205" fmla="*/ 1377141 h 5333466"/>
              <a:gd name="connsiteX206" fmla="*/ 10346644 w 11235156"/>
              <a:gd name="connsiteY206" fmla="*/ 1388004 h 5333466"/>
              <a:gd name="connsiteX207" fmla="*/ 10300134 w 11235156"/>
              <a:gd name="connsiteY207" fmla="*/ 1368317 h 5333466"/>
              <a:gd name="connsiteX208" fmla="*/ 10278413 w 11235156"/>
              <a:gd name="connsiteY208" fmla="*/ 1362501 h 5333466"/>
              <a:gd name="connsiteX209" fmla="*/ 10273109 w 11235156"/>
              <a:gd name="connsiteY209" fmla="*/ 1388401 h 5333466"/>
              <a:gd name="connsiteX210" fmla="*/ 10279993 w 11235156"/>
              <a:gd name="connsiteY210" fmla="*/ 1410735 h 5333466"/>
              <a:gd name="connsiteX211" fmla="*/ 10315562 w 11235156"/>
              <a:gd name="connsiteY211" fmla="*/ 1444367 h 5333466"/>
              <a:gd name="connsiteX212" fmla="*/ 10424996 w 11235156"/>
              <a:gd name="connsiteY212" fmla="*/ 1462823 h 5333466"/>
              <a:gd name="connsiteX213" fmla="*/ 10437767 w 11235156"/>
              <a:gd name="connsiteY213" fmla="*/ 1499188 h 5333466"/>
              <a:gd name="connsiteX214" fmla="*/ 10436192 w 11235156"/>
              <a:gd name="connsiteY214" fmla="*/ 1503588 h 5333466"/>
              <a:gd name="connsiteX215" fmla="*/ 10408259 w 11235156"/>
              <a:gd name="connsiteY215" fmla="*/ 1551153 h 5333466"/>
              <a:gd name="connsiteX216" fmla="*/ 10391181 w 11235156"/>
              <a:gd name="connsiteY216" fmla="*/ 1548989 h 5333466"/>
              <a:gd name="connsiteX217" fmla="*/ 10410494 w 11235156"/>
              <a:gd name="connsiteY217" fmla="*/ 1517197 h 5333466"/>
              <a:gd name="connsiteX218" fmla="*/ 10387528 w 11235156"/>
              <a:gd name="connsiteY218" fmla="*/ 1501003 h 5333466"/>
              <a:gd name="connsiteX219" fmla="*/ 10378908 w 11235156"/>
              <a:gd name="connsiteY219" fmla="*/ 1516775 h 5333466"/>
              <a:gd name="connsiteX220" fmla="*/ 10335471 w 11235156"/>
              <a:gd name="connsiteY220" fmla="*/ 1557777 h 5333466"/>
              <a:gd name="connsiteX221" fmla="*/ 10246351 w 11235156"/>
              <a:gd name="connsiteY221" fmla="*/ 1568465 h 5333466"/>
              <a:gd name="connsiteX222" fmla="*/ 10199921 w 11235156"/>
              <a:gd name="connsiteY222" fmla="*/ 1531926 h 5333466"/>
              <a:gd name="connsiteX223" fmla="*/ 10199175 w 11235156"/>
              <a:gd name="connsiteY223" fmla="*/ 1525699 h 5333466"/>
              <a:gd name="connsiteX224" fmla="*/ 10194862 w 11235156"/>
              <a:gd name="connsiteY224" fmla="*/ 1507268 h 5333466"/>
              <a:gd name="connsiteX225" fmla="*/ 10168665 w 11235156"/>
              <a:gd name="connsiteY225" fmla="*/ 1516726 h 5333466"/>
              <a:gd name="connsiteX226" fmla="*/ 10161042 w 11235156"/>
              <a:gd name="connsiteY226" fmla="*/ 1540800 h 5333466"/>
              <a:gd name="connsiteX227" fmla="*/ 10132772 w 11235156"/>
              <a:gd name="connsiteY227" fmla="*/ 1550506 h 5333466"/>
              <a:gd name="connsiteX228" fmla="*/ 10127712 w 11235156"/>
              <a:gd name="connsiteY228" fmla="*/ 1525848 h 5333466"/>
              <a:gd name="connsiteX229" fmla="*/ 10132685 w 11235156"/>
              <a:gd name="connsiteY229" fmla="*/ 1514724 h 5333466"/>
              <a:gd name="connsiteX230" fmla="*/ 10130943 w 11235156"/>
              <a:gd name="connsiteY230" fmla="*/ 1500196 h 5333466"/>
              <a:gd name="connsiteX231" fmla="*/ 10119005 w 11235156"/>
              <a:gd name="connsiteY231" fmla="*/ 1505838 h 5333466"/>
              <a:gd name="connsiteX232" fmla="*/ 10103339 w 11235156"/>
              <a:gd name="connsiteY232" fmla="*/ 1532982 h 5333466"/>
              <a:gd name="connsiteX233" fmla="*/ 10051445 w 11235156"/>
              <a:gd name="connsiteY233" fmla="*/ 1556050 h 5333466"/>
              <a:gd name="connsiteX234" fmla="*/ 10011649 w 11235156"/>
              <a:gd name="connsiteY234" fmla="*/ 1539768 h 5333466"/>
              <a:gd name="connsiteX235" fmla="*/ 9985204 w 11235156"/>
              <a:gd name="connsiteY235" fmla="*/ 1547151 h 5333466"/>
              <a:gd name="connsiteX236" fmla="*/ 9950885 w 11235156"/>
              <a:gd name="connsiteY236" fmla="*/ 1576531 h 5333466"/>
              <a:gd name="connsiteX237" fmla="*/ 9919050 w 11235156"/>
              <a:gd name="connsiteY237" fmla="*/ 1574034 h 5333466"/>
              <a:gd name="connsiteX238" fmla="*/ 9739977 w 11235156"/>
              <a:gd name="connsiteY238" fmla="*/ 1553402 h 5333466"/>
              <a:gd name="connsiteX239" fmla="*/ 9712288 w 11235156"/>
              <a:gd name="connsiteY239" fmla="*/ 1550406 h 5333466"/>
              <a:gd name="connsiteX240" fmla="*/ 9643974 w 11235156"/>
              <a:gd name="connsiteY240" fmla="*/ 1541757 h 5333466"/>
              <a:gd name="connsiteX241" fmla="*/ 9550797 w 11235156"/>
              <a:gd name="connsiteY241" fmla="*/ 1588724 h 5333466"/>
              <a:gd name="connsiteX242" fmla="*/ 9506944 w 11235156"/>
              <a:gd name="connsiteY242" fmla="*/ 1608722 h 5333466"/>
              <a:gd name="connsiteX243" fmla="*/ 9340554 w 11235156"/>
              <a:gd name="connsiteY243" fmla="*/ 1588675 h 5333466"/>
              <a:gd name="connsiteX244" fmla="*/ 9312036 w 11235156"/>
              <a:gd name="connsiteY244" fmla="*/ 1596306 h 5333466"/>
              <a:gd name="connsiteX245" fmla="*/ 9300846 w 11235156"/>
              <a:gd name="connsiteY245" fmla="*/ 1608175 h 5333466"/>
              <a:gd name="connsiteX246" fmla="*/ 9296122 w 11235156"/>
              <a:gd name="connsiteY246" fmla="*/ 1621374 h 5333466"/>
              <a:gd name="connsiteX247" fmla="*/ 9323233 w 11235156"/>
              <a:gd name="connsiteY247" fmla="*/ 1637071 h 5333466"/>
              <a:gd name="connsiteX248" fmla="*/ 9344873 w 11235156"/>
              <a:gd name="connsiteY248" fmla="*/ 1659740 h 5333466"/>
              <a:gd name="connsiteX249" fmla="*/ 9322573 w 11235156"/>
              <a:gd name="connsiteY249" fmla="*/ 1666626 h 5333466"/>
              <a:gd name="connsiteX250" fmla="*/ 9282610 w 11235156"/>
              <a:gd name="connsiteY250" fmla="*/ 1631417 h 5333466"/>
              <a:gd name="connsiteX251" fmla="*/ 9140096 w 11235156"/>
              <a:gd name="connsiteY251" fmla="*/ 1600084 h 5333466"/>
              <a:gd name="connsiteX252" fmla="*/ 9097568 w 11235156"/>
              <a:gd name="connsiteY252" fmla="*/ 1613607 h 5333466"/>
              <a:gd name="connsiteX253" fmla="*/ 9081567 w 11235156"/>
              <a:gd name="connsiteY253" fmla="*/ 1602893 h 5333466"/>
              <a:gd name="connsiteX254" fmla="*/ 9052383 w 11235156"/>
              <a:gd name="connsiteY254" fmla="*/ 1587444 h 5333466"/>
              <a:gd name="connsiteX255" fmla="*/ 8950000 w 11235156"/>
              <a:gd name="connsiteY255" fmla="*/ 1610251 h 5333466"/>
              <a:gd name="connsiteX256" fmla="*/ 8804927 w 11235156"/>
              <a:gd name="connsiteY256" fmla="*/ 1680285 h 5333466"/>
              <a:gd name="connsiteX257" fmla="*/ 8802357 w 11235156"/>
              <a:gd name="connsiteY257" fmla="*/ 1676383 h 5333466"/>
              <a:gd name="connsiteX258" fmla="*/ 8808158 w 11235156"/>
              <a:gd name="connsiteY258" fmla="*/ 1654633 h 5333466"/>
              <a:gd name="connsiteX259" fmla="*/ 8785771 w 11235156"/>
              <a:gd name="connsiteY259" fmla="*/ 1625737 h 5333466"/>
              <a:gd name="connsiteX260" fmla="*/ 8757421 w 11235156"/>
              <a:gd name="connsiteY260" fmla="*/ 1652297 h 5333466"/>
              <a:gd name="connsiteX261" fmla="*/ 8751371 w 11235156"/>
              <a:gd name="connsiteY261" fmla="*/ 1671971 h 5333466"/>
              <a:gd name="connsiteX262" fmla="*/ 8724839 w 11235156"/>
              <a:gd name="connsiteY262" fmla="*/ 1643572 h 5333466"/>
              <a:gd name="connsiteX263" fmla="*/ 8714059 w 11235156"/>
              <a:gd name="connsiteY263" fmla="*/ 1623810 h 5333466"/>
              <a:gd name="connsiteX264" fmla="*/ 8630574 w 11235156"/>
              <a:gd name="connsiteY264" fmla="*/ 1593821 h 5333466"/>
              <a:gd name="connsiteX265" fmla="*/ 8564251 w 11235156"/>
              <a:gd name="connsiteY265" fmla="*/ 1601775 h 5333466"/>
              <a:gd name="connsiteX266" fmla="*/ 8540376 w 11235156"/>
              <a:gd name="connsiteY266" fmla="*/ 1613060 h 5333466"/>
              <a:gd name="connsiteX267" fmla="*/ 8489889 w 11235156"/>
              <a:gd name="connsiteY267" fmla="*/ 1612799 h 5333466"/>
              <a:gd name="connsiteX268" fmla="*/ 8460456 w 11235156"/>
              <a:gd name="connsiteY268" fmla="*/ 1595275 h 5333466"/>
              <a:gd name="connsiteX269" fmla="*/ 8436164 w 11235156"/>
              <a:gd name="connsiteY269" fmla="*/ 1585556 h 5333466"/>
              <a:gd name="connsiteX270" fmla="*/ 8403750 w 11235156"/>
              <a:gd name="connsiteY270" fmla="*/ 1595760 h 5333466"/>
              <a:gd name="connsiteX271" fmla="*/ 8365703 w 11235156"/>
              <a:gd name="connsiteY271" fmla="*/ 1646641 h 5333466"/>
              <a:gd name="connsiteX272" fmla="*/ 8364545 w 11235156"/>
              <a:gd name="connsiteY272" fmla="*/ 1672045 h 5333466"/>
              <a:gd name="connsiteX273" fmla="*/ 8255356 w 11235156"/>
              <a:gd name="connsiteY273" fmla="*/ 1603030 h 5333466"/>
              <a:gd name="connsiteX274" fmla="*/ 8221366 w 11235156"/>
              <a:gd name="connsiteY274" fmla="*/ 1617634 h 5333466"/>
              <a:gd name="connsiteX275" fmla="*/ 8214737 w 11235156"/>
              <a:gd name="connsiteY275" fmla="*/ 1650010 h 5333466"/>
              <a:gd name="connsiteX276" fmla="*/ 8238033 w 11235156"/>
              <a:gd name="connsiteY276" fmla="*/ 1651427 h 5333466"/>
              <a:gd name="connsiteX277" fmla="*/ 8257682 w 11235156"/>
              <a:gd name="connsiteY277" fmla="*/ 1657493 h 5333466"/>
              <a:gd name="connsiteX278" fmla="*/ 8250057 w 11235156"/>
              <a:gd name="connsiteY278" fmla="*/ 1681566 h 5333466"/>
              <a:gd name="connsiteX279" fmla="*/ 8223861 w 11235156"/>
              <a:gd name="connsiteY279" fmla="*/ 1691024 h 5333466"/>
              <a:gd name="connsiteX280" fmla="*/ 8197913 w 11235156"/>
              <a:gd name="connsiteY280" fmla="*/ 1702558 h 5333466"/>
              <a:gd name="connsiteX281" fmla="*/ 8241854 w 11235156"/>
              <a:gd name="connsiteY281" fmla="*/ 1718342 h 5333466"/>
              <a:gd name="connsiteX282" fmla="*/ 8368117 w 11235156"/>
              <a:gd name="connsiteY282" fmla="*/ 1736885 h 5333466"/>
              <a:gd name="connsiteX283" fmla="*/ 8448200 w 11235156"/>
              <a:gd name="connsiteY283" fmla="*/ 1720964 h 5333466"/>
              <a:gd name="connsiteX284" fmla="*/ 8473568 w 11235156"/>
              <a:gd name="connsiteY284" fmla="*/ 1722133 h 5333466"/>
              <a:gd name="connsiteX285" fmla="*/ 8529863 w 11235156"/>
              <a:gd name="connsiteY285" fmla="*/ 1753278 h 5333466"/>
              <a:gd name="connsiteX286" fmla="*/ 8560702 w 11235156"/>
              <a:gd name="connsiteY286" fmla="*/ 1747474 h 5333466"/>
              <a:gd name="connsiteX287" fmla="*/ 8625779 w 11235156"/>
              <a:gd name="connsiteY287" fmla="*/ 1729142 h 5333466"/>
              <a:gd name="connsiteX288" fmla="*/ 8688123 w 11235156"/>
              <a:gd name="connsiteY288" fmla="*/ 1740614 h 5333466"/>
              <a:gd name="connsiteX289" fmla="*/ 8711500 w 11235156"/>
              <a:gd name="connsiteY289" fmla="*/ 1725178 h 5333466"/>
              <a:gd name="connsiteX290" fmla="*/ 8726089 w 11235156"/>
              <a:gd name="connsiteY290" fmla="*/ 1706584 h 5333466"/>
              <a:gd name="connsiteX291" fmla="*/ 8752373 w 11235156"/>
              <a:gd name="connsiteY291" fmla="*/ 1732908 h 5333466"/>
              <a:gd name="connsiteX292" fmla="*/ 8783549 w 11235156"/>
              <a:gd name="connsiteY292" fmla="*/ 1764961 h 5333466"/>
              <a:gd name="connsiteX293" fmla="*/ 8836936 w 11235156"/>
              <a:gd name="connsiteY293" fmla="*/ 1754347 h 5333466"/>
              <a:gd name="connsiteX294" fmla="*/ 8914367 w 11235156"/>
              <a:gd name="connsiteY294" fmla="*/ 1751376 h 5333466"/>
              <a:gd name="connsiteX295" fmla="*/ 8938826 w 11235156"/>
              <a:gd name="connsiteY295" fmla="*/ 1780024 h 5333466"/>
              <a:gd name="connsiteX296" fmla="*/ 8962788 w 11235156"/>
              <a:gd name="connsiteY296" fmla="*/ 1804520 h 5333466"/>
              <a:gd name="connsiteX297" fmla="*/ 9110773 w 11235156"/>
              <a:gd name="connsiteY297" fmla="*/ 1828881 h 5333466"/>
              <a:gd name="connsiteX298" fmla="*/ 9187289 w 11235156"/>
              <a:gd name="connsiteY298" fmla="*/ 1800755 h 5333466"/>
              <a:gd name="connsiteX299" fmla="*/ 9191435 w 11235156"/>
              <a:gd name="connsiteY299" fmla="*/ 1800257 h 5333466"/>
              <a:gd name="connsiteX300" fmla="*/ 9204784 w 11235156"/>
              <a:gd name="connsiteY300" fmla="*/ 1823921 h 5333466"/>
              <a:gd name="connsiteX301" fmla="*/ 9226917 w 11235156"/>
              <a:gd name="connsiteY301" fmla="*/ 1798107 h 5333466"/>
              <a:gd name="connsiteX302" fmla="*/ 9232139 w 11235156"/>
              <a:gd name="connsiteY302" fmla="*/ 1789059 h 5333466"/>
              <a:gd name="connsiteX303" fmla="*/ 9245564 w 11235156"/>
              <a:gd name="connsiteY303" fmla="*/ 1743235 h 5333466"/>
              <a:gd name="connsiteX304" fmla="*/ 9267366 w 11235156"/>
              <a:gd name="connsiteY304" fmla="*/ 1732199 h 5333466"/>
              <a:gd name="connsiteX305" fmla="*/ 9279969 w 11235156"/>
              <a:gd name="connsiteY305" fmla="*/ 1749636 h 5333466"/>
              <a:gd name="connsiteX306" fmla="*/ 9289180 w 11235156"/>
              <a:gd name="connsiteY306" fmla="*/ 1826431 h 5333466"/>
              <a:gd name="connsiteX307" fmla="*/ 9310901 w 11235156"/>
              <a:gd name="connsiteY307" fmla="*/ 1832248 h 5333466"/>
              <a:gd name="connsiteX308" fmla="*/ 9376557 w 11235156"/>
              <a:gd name="connsiteY308" fmla="*/ 1801214 h 5333466"/>
              <a:gd name="connsiteX309" fmla="*/ 9393635 w 11235156"/>
              <a:gd name="connsiteY309" fmla="*/ 1803376 h 5333466"/>
              <a:gd name="connsiteX310" fmla="*/ 9455650 w 11235156"/>
              <a:gd name="connsiteY310" fmla="*/ 1829626 h 5333466"/>
              <a:gd name="connsiteX311" fmla="*/ 9510948 w 11235156"/>
              <a:gd name="connsiteY311" fmla="*/ 1852469 h 5333466"/>
              <a:gd name="connsiteX312" fmla="*/ 9530597 w 11235156"/>
              <a:gd name="connsiteY312" fmla="*/ 1858535 h 5333466"/>
              <a:gd name="connsiteX313" fmla="*/ 9635718 w 11235156"/>
              <a:gd name="connsiteY313" fmla="*/ 1858559 h 5333466"/>
              <a:gd name="connsiteX314" fmla="*/ 9669128 w 11235156"/>
              <a:gd name="connsiteY314" fmla="*/ 1856657 h 5333466"/>
              <a:gd name="connsiteX315" fmla="*/ 9750704 w 11235156"/>
              <a:gd name="connsiteY315" fmla="*/ 1853190 h 5333466"/>
              <a:gd name="connsiteX316" fmla="*/ 9771929 w 11235156"/>
              <a:gd name="connsiteY316" fmla="*/ 1854856 h 5333466"/>
              <a:gd name="connsiteX317" fmla="*/ 9890647 w 11235156"/>
              <a:gd name="connsiteY317" fmla="*/ 1880619 h 5333466"/>
              <a:gd name="connsiteX318" fmla="*/ 9945113 w 11235156"/>
              <a:gd name="connsiteY318" fmla="*/ 1861454 h 5333466"/>
              <a:gd name="connsiteX319" fmla="*/ 10031830 w 11235156"/>
              <a:gd name="connsiteY319" fmla="*/ 1865793 h 5333466"/>
              <a:gd name="connsiteX320" fmla="*/ 10111588 w 11235156"/>
              <a:gd name="connsiteY320" fmla="*/ 1917283 h 5333466"/>
              <a:gd name="connsiteX321" fmla="*/ 10114905 w 11235156"/>
              <a:gd name="connsiteY321" fmla="*/ 1927412 h 5333466"/>
              <a:gd name="connsiteX322" fmla="*/ 10138450 w 11235156"/>
              <a:gd name="connsiteY322" fmla="*/ 1930905 h 5333466"/>
              <a:gd name="connsiteX323" fmla="*/ 10162406 w 11235156"/>
              <a:gd name="connsiteY323" fmla="*/ 1902766 h 5333466"/>
              <a:gd name="connsiteX324" fmla="*/ 10266699 w 11235156"/>
              <a:gd name="connsiteY324" fmla="*/ 1913418 h 5333466"/>
              <a:gd name="connsiteX325" fmla="*/ 10311803 w 11235156"/>
              <a:gd name="connsiteY325" fmla="*/ 1956433 h 5333466"/>
              <a:gd name="connsiteX326" fmla="*/ 10360554 w 11235156"/>
              <a:gd name="connsiteY326" fmla="*/ 1994800 h 5333466"/>
              <a:gd name="connsiteX327" fmla="*/ 10365024 w 11235156"/>
              <a:gd name="connsiteY327" fmla="*/ 1926890 h 5333466"/>
              <a:gd name="connsiteX328" fmla="*/ 10414186 w 11235156"/>
              <a:gd name="connsiteY328" fmla="*/ 1933626 h 5333466"/>
              <a:gd name="connsiteX329" fmla="*/ 10447347 w 11235156"/>
              <a:gd name="connsiteY329" fmla="*/ 1929650 h 5333466"/>
              <a:gd name="connsiteX330" fmla="*/ 10551061 w 11235156"/>
              <a:gd name="connsiteY330" fmla="*/ 1953003 h 5333466"/>
              <a:gd name="connsiteX331" fmla="*/ 10866928 w 11235156"/>
              <a:gd name="connsiteY331" fmla="*/ 2009862 h 5333466"/>
              <a:gd name="connsiteX332" fmla="*/ 10889147 w 11235156"/>
              <a:gd name="connsiteY332" fmla="*/ 2019830 h 5333466"/>
              <a:gd name="connsiteX333" fmla="*/ 10877128 w 11235156"/>
              <a:gd name="connsiteY333" fmla="*/ 2042325 h 5333466"/>
              <a:gd name="connsiteX334" fmla="*/ 10868757 w 11235156"/>
              <a:gd name="connsiteY334" fmla="*/ 2060174 h 5333466"/>
              <a:gd name="connsiteX335" fmla="*/ 10889402 w 11235156"/>
              <a:gd name="connsiteY335" fmla="*/ 2074541 h 5333466"/>
              <a:gd name="connsiteX336" fmla="*/ 10908054 w 11235156"/>
              <a:gd name="connsiteY336" fmla="*/ 2072303 h 5333466"/>
              <a:gd name="connsiteX337" fmla="*/ 10959376 w 11235156"/>
              <a:gd name="connsiteY337" fmla="*/ 2114572 h 5333466"/>
              <a:gd name="connsiteX338" fmla="*/ 10958965 w 11235156"/>
              <a:gd name="connsiteY338" fmla="*/ 2146203 h 5333466"/>
              <a:gd name="connsiteX339" fmla="*/ 10979360 w 11235156"/>
              <a:gd name="connsiteY339" fmla="*/ 2158495 h 5333466"/>
              <a:gd name="connsiteX340" fmla="*/ 11004225 w 11235156"/>
              <a:gd name="connsiteY340" fmla="*/ 2102877 h 5333466"/>
              <a:gd name="connsiteX341" fmla="*/ 11041039 w 11235156"/>
              <a:gd name="connsiteY341" fmla="*/ 2146887 h 5333466"/>
              <a:gd name="connsiteX342" fmla="*/ 11034497 w 11235156"/>
              <a:gd name="connsiteY342" fmla="*/ 2215044 h 5333466"/>
              <a:gd name="connsiteX343" fmla="*/ 10982185 w 11235156"/>
              <a:gd name="connsiteY343" fmla="*/ 2217108 h 5333466"/>
              <a:gd name="connsiteX344" fmla="*/ 10911302 w 11235156"/>
              <a:gd name="connsiteY344" fmla="*/ 2204555 h 5333466"/>
              <a:gd name="connsiteX345" fmla="*/ 10863633 w 11235156"/>
              <a:gd name="connsiteY345" fmla="*/ 2210272 h 5333466"/>
              <a:gd name="connsiteX346" fmla="*/ 10667812 w 11235156"/>
              <a:gd name="connsiteY346" fmla="*/ 2172700 h 5333466"/>
              <a:gd name="connsiteX347" fmla="*/ 10625782 w 11235156"/>
              <a:gd name="connsiteY347" fmla="*/ 2190374 h 5333466"/>
              <a:gd name="connsiteX348" fmla="*/ 10623131 w 11235156"/>
              <a:gd name="connsiteY348" fmla="*/ 2203325 h 5333466"/>
              <a:gd name="connsiteX349" fmla="*/ 10609700 w 11235156"/>
              <a:gd name="connsiteY349" fmla="*/ 2196513 h 5333466"/>
              <a:gd name="connsiteX350" fmla="*/ 10602237 w 11235156"/>
              <a:gd name="connsiteY350" fmla="*/ 2186881 h 5333466"/>
              <a:gd name="connsiteX351" fmla="*/ 10576371 w 11235156"/>
              <a:gd name="connsiteY351" fmla="*/ 2181562 h 5333466"/>
              <a:gd name="connsiteX352" fmla="*/ 10586902 w 11235156"/>
              <a:gd name="connsiteY352" fmla="*/ 2199248 h 5333466"/>
              <a:gd name="connsiteX353" fmla="*/ 10589472 w 11235156"/>
              <a:gd name="connsiteY353" fmla="*/ 2203150 h 5333466"/>
              <a:gd name="connsiteX354" fmla="*/ 10593287 w 11235156"/>
              <a:gd name="connsiteY354" fmla="*/ 2217431 h 5333466"/>
              <a:gd name="connsiteX355" fmla="*/ 10579028 w 11235156"/>
              <a:gd name="connsiteY355" fmla="*/ 2221246 h 5333466"/>
              <a:gd name="connsiteX356" fmla="*/ 10517020 w 11235156"/>
              <a:gd name="connsiteY356" fmla="*/ 2247632 h 5333466"/>
              <a:gd name="connsiteX357" fmla="*/ 10506327 w 11235156"/>
              <a:gd name="connsiteY357" fmla="*/ 2263652 h 5333466"/>
              <a:gd name="connsiteX358" fmla="*/ 10554829 w 11235156"/>
              <a:gd name="connsiteY358" fmla="*/ 2299943 h 5333466"/>
              <a:gd name="connsiteX359" fmla="*/ 10677028 w 11235156"/>
              <a:gd name="connsiteY359" fmla="*/ 2302131 h 5333466"/>
              <a:gd name="connsiteX360" fmla="*/ 10718230 w 11235156"/>
              <a:gd name="connsiteY360" fmla="*/ 2295085 h 5333466"/>
              <a:gd name="connsiteX361" fmla="*/ 10735807 w 11235156"/>
              <a:gd name="connsiteY361" fmla="*/ 2301397 h 5333466"/>
              <a:gd name="connsiteX362" fmla="*/ 10768556 w 11235156"/>
              <a:gd name="connsiteY362" fmla="*/ 2329051 h 5333466"/>
              <a:gd name="connsiteX363" fmla="*/ 10824683 w 11235156"/>
              <a:gd name="connsiteY363" fmla="*/ 2341268 h 5333466"/>
              <a:gd name="connsiteX364" fmla="*/ 10849391 w 11235156"/>
              <a:gd name="connsiteY364" fmla="*/ 2371991 h 5333466"/>
              <a:gd name="connsiteX365" fmla="*/ 10848563 w 11235156"/>
              <a:gd name="connsiteY365" fmla="*/ 2382618 h 5333466"/>
              <a:gd name="connsiteX366" fmla="*/ 10867384 w 11235156"/>
              <a:gd name="connsiteY366" fmla="*/ 2399309 h 5333466"/>
              <a:gd name="connsiteX367" fmla="*/ 10873683 w 11235156"/>
              <a:gd name="connsiteY367" fmla="*/ 2381711 h 5333466"/>
              <a:gd name="connsiteX368" fmla="*/ 10885950 w 11235156"/>
              <a:gd name="connsiteY368" fmla="*/ 2361290 h 5333466"/>
              <a:gd name="connsiteX369" fmla="*/ 10921768 w 11235156"/>
              <a:gd name="connsiteY369" fmla="*/ 2396998 h 5333466"/>
              <a:gd name="connsiteX370" fmla="*/ 10923760 w 11235156"/>
              <a:gd name="connsiteY370" fmla="*/ 2413602 h 5333466"/>
              <a:gd name="connsiteX371" fmla="*/ 10933127 w 11235156"/>
              <a:gd name="connsiteY371" fmla="*/ 2404057 h 5333466"/>
              <a:gd name="connsiteX372" fmla="*/ 10960320 w 11235156"/>
              <a:gd name="connsiteY372" fmla="*/ 2402901 h 5333466"/>
              <a:gd name="connsiteX373" fmla="*/ 11010315 w 11235156"/>
              <a:gd name="connsiteY373" fmla="*/ 2451646 h 5333466"/>
              <a:gd name="connsiteX374" fmla="*/ 11055835 w 11235156"/>
              <a:gd name="connsiteY374" fmla="*/ 2515665 h 5333466"/>
              <a:gd name="connsiteX375" fmla="*/ 11075652 w 11235156"/>
              <a:gd name="connsiteY375" fmla="*/ 2540658 h 5333466"/>
              <a:gd name="connsiteX376" fmla="*/ 11180367 w 11235156"/>
              <a:gd name="connsiteY376" fmla="*/ 2624948 h 5333466"/>
              <a:gd name="connsiteX377" fmla="*/ 11187998 w 11235156"/>
              <a:gd name="connsiteY377" fmla="*/ 2653510 h 5333466"/>
              <a:gd name="connsiteX378" fmla="*/ 11164951 w 11235156"/>
              <a:gd name="connsiteY378" fmla="*/ 2654168 h 5333466"/>
              <a:gd name="connsiteX379" fmla="*/ 11127645 w 11235156"/>
              <a:gd name="connsiteY379" fmla="*/ 2658641 h 5333466"/>
              <a:gd name="connsiteX380" fmla="*/ 11079646 w 11235156"/>
              <a:gd name="connsiteY380" fmla="*/ 2679137 h 5333466"/>
              <a:gd name="connsiteX381" fmla="*/ 11033795 w 11235156"/>
              <a:gd name="connsiteY381" fmla="*/ 2629895 h 5333466"/>
              <a:gd name="connsiteX382" fmla="*/ 11035452 w 11235156"/>
              <a:gd name="connsiteY382" fmla="*/ 2608643 h 5333466"/>
              <a:gd name="connsiteX383" fmla="*/ 11037025 w 11235156"/>
              <a:gd name="connsiteY383" fmla="*/ 2604242 h 5333466"/>
              <a:gd name="connsiteX384" fmla="*/ 11033130 w 11235156"/>
              <a:gd name="connsiteY384" fmla="*/ 2606815 h 5333466"/>
              <a:gd name="connsiteX385" fmla="*/ 11010084 w 11235156"/>
              <a:gd name="connsiteY385" fmla="*/ 2607474 h 5333466"/>
              <a:gd name="connsiteX386" fmla="*/ 10950065 w 11235156"/>
              <a:gd name="connsiteY386" fmla="*/ 2650464 h 5333466"/>
              <a:gd name="connsiteX387" fmla="*/ 10917073 w 11235156"/>
              <a:gd name="connsiteY387" fmla="*/ 2673370 h 5333466"/>
              <a:gd name="connsiteX388" fmla="*/ 10882997 w 11235156"/>
              <a:gd name="connsiteY388" fmla="*/ 2652192 h 5333466"/>
              <a:gd name="connsiteX389" fmla="*/ 10767838 w 11235156"/>
              <a:gd name="connsiteY389" fmla="*/ 2585998 h 5333466"/>
              <a:gd name="connsiteX390" fmla="*/ 10740234 w 11235156"/>
              <a:gd name="connsiteY390" fmla="*/ 2618784 h 5333466"/>
              <a:gd name="connsiteX391" fmla="*/ 10726560 w 11235156"/>
              <a:gd name="connsiteY391" fmla="*/ 2662532 h 5333466"/>
              <a:gd name="connsiteX392" fmla="*/ 10678307 w 11235156"/>
              <a:gd name="connsiteY392" fmla="*/ 2628317 h 5333466"/>
              <a:gd name="connsiteX393" fmla="*/ 10618533 w 11235156"/>
              <a:gd name="connsiteY393" fmla="*/ 2620748 h 5333466"/>
              <a:gd name="connsiteX394" fmla="*/ 10614139 w 11235156"/>
              <a:gd name="connsiteY394" fmla="*/ 2619169 h 5333466"/>
              <a:gd name="connsiteX395" fmla="*/ 10581233 w 11235156"/>
              <a:gd name="connsiteY395" fmla="*/ 2677857 h 5333466"/>
              <a:gd name="connsiteX396" fmla="*/ 10568884 w 11235156"/>
              <a:gd name="connsiteY396" fmla="*/ 2715129 h 5333466"/>
              <a:gd name="connsiteX397" fmla="*/ 10560594 w 11235156"/>
              <a:gd name="connsiteY397" fmla="*/ 2716124 h 5333466"/>
              <a:gd name="connsiteX398" fmla="*/ 10528591 w 11235156"/>
              <a:gd name="connsiteY398" fmla="*/ 2694698 h 5333466"/>
              <a:gd name="connsiteX399" fmla="*/ 10503883 w 11235156"/>
              <a:gd name="connsiteY399" fmla="*/ 2663975 h 5333466"/>
              <a:gd name="connsiteX400" fmla="*/ 10476106 w 11235156"/>
              <a:gd name="connsiteY400" fmla="*/ 2625198 h 5333466"/>
              <a:gd name="connsiteX401" fmla="*/ 10433329 w 11235156"/>
              <a:gd name="connsiteY401" fmla="*/ 2636644 h 5333466"/>
              <a:gd name="connsiteX402" fmla="*/ 10415753 w 11235156"/>
              <a:gd name="connsiteY402" fmla="*/ 2630331 h 5333466"/>
              <a:gd name="connsiteX403" fmla="*/ 10386321 w 11235156"/>
              <a:gd name="connsiteY403" fmla="*/ 2612806 h 5333466"/>
              <a:gd name="connsiteX404" fmla="*/ 10374134 w 11235156"/>
              <a:gd name="connsiteY404" fmla="*/ 2616373 h 5333466"/>
              <a:gd name="connsiteX405" fmla="*/ 10330443 w 11235156"/>
              <a:gd name="connsiteY405" fmla="*/ 2602664 h 5333466"/>
              <a:gd name="connsiteX406" fmla="*/ 10279040 w 11235156"/>
              <a:gd name="connsiteY406" fmla="*/ 2577249 h 5333466"/>
              <a:gd name="connsiteX407" fmla="*/ 10254337 w 11235156"/>
              <a:gd name="connsiteY407" fmla="*/ 2599160 h 5333466"/>
              <a:gd name="connsiteX408" fmla="*/ 10252682 w 11235156"/>
              <a:gd name="connsiteY408" fmla="*/ 2620413 h 5333466"/>
              <a:gd name="connsiteX409" fmla="*/ 10259734 w 11235156"/>
              <a:gd name="connsiteY409" fmla="*/ 2661675 h 5333466"/>
              <a:gd name="connsiteX410" fmla="*/ 10290665 w 11235156"/>
              <a:gd name="connsiteY410" fmla="*/ 2744287 h 5333466"/>
              <a:gd name="connsiteX411" fmla="*/ 10243077 w 11235156"/>
              <a:gd name="connsiteY411" fmla="*/ 2733151 h 5333466"/>
              <a:gd name="connsiteX412" fmla="*/ 10185127 w 11235156"/>
              <a:gd name="connsiteY412" fmla="*/ 2723259 h 5333466"/>
              <a:gd name="connsiteX413" fmla="*/ 10134222 w 11235156"/>
              <a:gd name="connsiteY413" fmla="*/ 2701993 h 5333466"/>
              <a:gd name="connsiteX414" fmla="*/ 9980762 w 11235156"/>
              <a:gd name="connsiteY414" fmla="*/ 2631971 h 5333466"/>
              <a:gd name="connsiteX415" fmla="*/ 9960782 w 11235156"/>
              <a:gd name="connsiteY415" fmla="*/ 2640683 h 5333466"/>
              <a:gd name="connsiteX416" fmla="*/ 9949592 w 11235156"/>
              <a:gd name="connsiteY416" fmla="*/ 2652553 h 5333466"/>
              <a:gd name="connsiteX417" fmla="*/ 9941631 w 11235156"/>
              <a:gd name="connsiteY417" fmla="*/ 2638770 h 5333466"/>
              <a:gd name="connsiteX418" fmla="*/ 9926707 w 11235156"/>
              <a:gd name="connsiteY418" fmla="*/ 2619506 h 5333466"/>
              <a:gd name="connsiteX419" fmla="*/ 9896197 w 11235156"/>
              <a:gd name="connsiteY419" fmla="*/ 2610532 h 5333466"/>
              <a:gd name="connsiteX420" fmla="*/ 9882847 w 11235156"/>
              <a:gd name="connsiteY420" fmla="*/ 2586868 h 5333466"/>
              <a:gd name="connsiteX421" fmla="*/ 9864605 w 11235156"/>
              <a:gd name="connsiteY421" fmla="*/ 2557474 h 5333466"/>
              <a:gd name="connsiteX422" fmla="*/ 9845623 w 11235156"/>
              <a:gd name="connsiteY422" fmla="*/ 2574490 h 5333466"/>
              <a:gd name="connsiteX423" fmla="*/ 9838328 w 11235156"/>
              <a:gd name="connsiteY423" fmla="*/ 2583786 h 5333466"/>
              <a:gd name="connsiteX424" fmla="*/ 9821910 w 11235156"/>
              <a:gd name="connsiteY424" fmla="*/ 2552068 h 5333466"/>
              <a:gd name="connsiteX425" fmla="*/ 9801514 w 11235156"/>
              <a:gd name="connsiteY425" fmla="*/ 2539777 h 5333466"/>
              <a:gd name="connsiteX426" fmla="*/ 9791071 w 11235156"/>
              <a:gd name="connsiteY426" fmla="*/ 2557872 h 5333466"/>
              <a:gd name="connsiteX427" fmla="*/ 9712401 w 11235156"/>
              <a:gd name="connsiteY427" fmla="*/ 2603100 h 5333466"/>
              <a:gd name="connsiteX428" fmla="*/ 9688109 w 11235156"/>
              <a:gd name="connsiteY428" fmla="*/ 2593381 h 5333466"/>
              <a:gd name="connsiteX429" fmla="*/ 9594016 w 11235156"/>
              <a:gd name="connsiteY429" fmla="*/ 2615193 h 5333466"/>
              <a:gd name="connsiteX430" fmla="*/ 9592193 w 11235156"/>
              <a:gd name="connsiteY430" fmla="*/ 2617517 h 5333466"/>
              <a:gd name="connsiteX431" fmla="*/ 9563177 w 11235156"/>
              <a:gd name="connsiteY431" fmla="*/ 2620997 h 5333466"/>
              <a:gd name="connsiteX432" fmla="*/ 9555466 w 11235156"/>
              <a:gd name="connsiteY432" fmla="*/ 2609289 h 5333466"/>
              <a:gd name="connsiteX433" fmla="*/ 9574449 w 11235156"/>
              <a:gd name="connsiteY433" fmla="*/ 2592275 h 5333466"/>
              <a:gd name="connsiteX434" fmla="*/ 9587961 w 11235156"/>
              <a:gd name="connsiteY434" fmla="*/ 2582233 h 5333466"/>
              <a:gd name="connsiteX435" fmla="*/ 9574282 w 11235156"/>
              <a:gd name="connsiteY435" fmla="*/ 2573347 h 5333466"/>
              <a:gd name="connsiteX436" fmla="*/ 9541948 w 11235156"/>
              <a:gd name="connsiteY436" fmla="*/ 2566697 h 5333466"/>
              <a:gd name="connsiteX437" fmla="*/ 9503976 w 11235156"/>
              <a:gd name="connsiteY437" fmla="*/ 2548091 h 5333466"/>
              <a:gd name="connsiteX438" fmla="*/ 9480680 w 11235156"/>
              <a:gd name="connsiteY438" fmla="*/ 2546675 h 5333466"/>
              <a:gd name="connsiteX439" fmla="*/ 9411869 w 11235156"/>
              <a:gd name="connsiteY439" fmla="*/ 2533873 h 5333466"/>
              <a:gd name="connsiteX440" fmla="*/ 9382020 w 11235156"/>
              <a:gd name="connsiteY440" fmla="*/ 2495345 h 5333466"/>
              <a:gd name="connsiteX441" fmla="*/ 9334514 w 11235156"/>
              <a:gd name="connsiteY441" fmla="*/ 2467356 h 5333466"/>
              <a:gd name="connsiteX442" fmla="*/ 9295552 w 11235156"/>
              <a:gd name="connsiteY442" fmla="*/ 2493083 h 5333466"/>
              <a:gd name="connsiteX443" fmla="*/ 9249377 w 11235156"/>
              <a:gd name="connsiteY443" fmla="*/ 2511254 h 5333466"/>
              <a:gd name="connsiteX444" fmla="*/ 9225832 w 11235156"/>
              <a:gd name="connsiteY444" fmla="*/ 2507761 h 5333466"/>
              <a:gd name="connsiteX445" fmla="*/ 9198721 w 11235156"/>
              <a:gd name="connsiteY445" fmla="*/ 2492064 h 5333466"/>
              <a:gd name="connsiteX446" fmla="*/ 9197476 w 11235156"/>
              <a:gd name="connsiteY446" fmla="*/ 2481687 h 5333466"/>
              <a:gd name="connsiteX447" fmla="*/ 9170614 w 11235156"/>
              <a:gd name="connsiteY447" fmla="*/ 2468065 h 5333466"/>
              <a:gd name="connsiteX448" fmla="*/ 9135051 w 11235156"/>
              <a:gd name="connsiteY448" fmla="*/ 2487067 h 5333466"/>
              <a:gd name="connsiteX449" fmla="*/ 9005055 w 11235156"/>
              <a:gd name="connsiteY449" fmla="*/ 2437391 h 5333466"/>
              <a:gd name="connsiteX450" fmla="*/ 9002727 w 11235156"/>
              <a:gd name="connsiteY450" fmla="*/ 2382930 h 5333466"/>
              <a:gd name="connsiteX451" fmla="*/ 8963841 w 11235156"/>
              <a:gd name="connsiteY451" fmla="*/ 2339169 h 5333466"/>
              <a:gd name="connsiteX452" fmla="*/ 8925290 w 11235156"/>
              <a:gd name="connsiteY452" fmla="*/ 2333266 h 5333466"/>
              <a:gd name="connsiteX453" fmla="*/ 8878038 w 11235156"/>
              <a:gd name="connsiteY453" fmla="*/ 2359987 h 5333466"/>
              <a:gd name="connsiteX454" fmla="*/ 8853416 w 11235156"/>
              <a:gd name="connsiteY454" fmla="*/ 2365045 h 5333466"/>
              <a:gd name="connsiteX455" fmla="*/ 8803096 w 11235156"/>
              <a:gd name="connsiteY455" fmla="*/ 2383713 h 5333466"/>
              <a:gd name="connsiteX456" fmla="*/ 8811803 w 11235156"/>
              <a:gd name="connsiteY456" fmla="*/ 2403723 h 5333466"/>
              <a:gd name="connsiteX457" fmla="*/ 8824817 w 11235156"/>
              <a:gd name="connsiteY457" fmla="*/ 2389529 h 5333466"/>
              <a:gd name="connsiteX458" fmla="*/ 8836008 w 11235156"/>
              <a:gd name="connsiteY458" fmla="*/ 2377660 h 5333466"/>
              <a:gd name="connsiteX459" fmla="*/ 8850186 w 11235156"/>
              <a:gd name="connsiteY459" fmla="*/ 2390698 h 5333466"/>
              <a:gd name="connsiteX460" fmla="*/ 8856577 w 11235156"/>
              <a:gd name="connsiteY460" fmla="*/ 2461516 h 5333466"/>
              <a:gd name="connsiteX461" fmla="*/ 8844721 w 11235156"/>
              <a:gd name="connsiteY461" fmla="*/ 2450305 h 5333466"/>
              <a:gd name="connsiteX462" fmla="*/ 8799206 w 11235156"/>
              <a:gd name="connsiteY462" fmla="*/ 2438921 h 5333466"/>
              <a:gd name="connsiteX463" fmla="*/ 8784368 w 11235156"/>
              <a:gd name="connsiteY463" fmla="*/ 2455438 h 5333466"/>
              <a:gd name="connsiteX464" fmla="*/ 8749881 w 11235156"/>
              <a:gd name="connsiteY464" fmla="*/ 2465890 h 5333466"/>
              <a:gd name="connsiteX465" fmla="*/ 8707683 w 11235156"/>
              <a:gd name="connsiteY465" fmla="*/ 2464635 h 5333466"/>
              <a:gd name="connsiteX466" fmla="*/ 8724351 w 11235156"/>
              <a:gd name="connsiteY466" fmla="*/ 2498428 h 5333466"/>
              <a:gd name="connsiteX467" fmla="*/ 8688289 w 11235156"/>
              <a:gd name="connsiteY467" fmla="*/ 2513280 h 5333466"/>
              <a:gd name="connsiteX468" fmla="*/ 8684642 w 11235156"/>
              <a:gd name="connsiteY468" fmla="*/ 2517928 h 5333466"/>
              <a:gd name="connsiteX469" fmla="*/ 8695670 w 11235156"/>
              <a:gd name="connsiteY469" fmla="*/ 2539765 h 5333466"/>
              <a:gd name="connsiteX470" fmla="*/ 8741434 w 11235156"/>
              <a:gd name="connsiteY470" fmla="*/ 2553225 h 5333466"/>
              <a:gd name="connsiteX471" fmla="*/ 8779817 w 11235156"/>
              <a:gd name="connsiteY471" fmla="*/ 2540200 h 5333466"/>
              <a:gd name="connsiteX472" fmla="*/ 8804439 w 11235156"/>
              <a:gd name="connsiteY472" fmla="*/ 2535141 h 5333466"/>
              <a:gd name="connsiteX473" fmla="*/ 8858082 w 11235156"/>
              <a:gd name="connsiteY473" fmla="*/ 2579238 h 5333466"/>
              <a:gd name="connsiteX474" fmla="*/ 8889668 w 11235156"/>
              <a:gd name="connsiteY474" fmla="*/ 2579660 h 5333466"/>
              <a:gd name="connsiteX475" fmla="*/ 8919511 w 11235156"/>
              <a:gd name="connsiteY475" fmla="*/ 2565554 h 5333466"/>
              <a:gd name="connsiteX476" fmla="*/ 8942975 w 11235156"/>
              <a:gd name="connsiteY476" fmla="*/ 2585899 h 5333466"/>
              <a:gd name="connsiteX477" fmla="*/ 8985752 w 11235156"/>
              <a:gd name="connsiteY477" fmla="*/ 2574453 h 5333466"/>
              <a:gd name="connsiteX478" fmla="*/ 9021732 w 11235156"/>
              <a:gd name="connsiteY478" fmla="*/ 2576454 h 5333466"/>
              <a:gd name="connsiteX479" fmla="*/ 9077859 w 11235156"/>
              <a:gd name="connsiteY479" fmla="*/ 2588671 h 5333466"/>
              <a:gd name="connsiteX480" fmla="*/ 9109283 w 11235156"/>
              <a:gd name="connsiteY480" fmla="*/ 2622799 h 5333466"/>
              <a:gd name="connsiteX481" fmla="*/ 9167563 w 11235156"/>
              <a:gd name="connsiteY481" fmla="*/ 2617915 h 5333466"/>
              <a:gd name="connsiteX482" fmla="*/ 9183478 w 11235156"/>
              <a:gd name="connsiteY482" fmla="*/ 2592847 h 5333466"/>
              <a:gd name="connsiteX483" fmla="*/ 9201390 w 11235156"/>
              <a:gd name="connsiteY483" fmla="*/ 2637017 h 5333466"/>
              <a:gd name="connsiteX484" fmla="*/ 9206612 w 11235156"/>
              <a:gd name="connsiteY484" fmla="*/ 2627970 h 5333466"/>
              <a:gd name="connsiteX485" fmla="*/ 9268290 w 11235156"/>
              <a:gd name="connsiteY485" fmla="*/ 2616361 h 5333466"/>
              <a:gd name="connsiteX486" fmla="*/ 9283215 w 11235156"/>
              <a:gd name="connsiteY486" fmla="*/ 2635626 h 5333466"/>
              <a:gd name="connsiteX487" fmla="*/ 9284957 w 11235156"/>
              <a:gd name="connsiteY487" fmla="*/ 2650154 h 5333466"/>
              <a:gd name="connsiteX488" fmla="*/ 9295407 w 11235156"/>
              <a:gd name="connsiteY488" fmla="*/ 2684693 h 5333466"/>
              <a:gd name="connsiteX489" fmla="*/ 9406583 w 11235156"/>
              <a:gd name="connsiteY489" fmla="*/ 2717678 h 5333466"/>
              <a:gd name="connsiteX490" fmla="*/ 9588395 w 11235156"/>
              <a:gd name="connsiteY490" fmla="*/ 2761140 h 5333466"/>
              <a:gd name="connsiteX491" fmla="*/ 9646096 w 11235156"/>
              <a:gd name="connsiteY491" fmla="*/ 2768959 h 5333466"/>
              <a:gd name="connsiteX492" fmla="*/ 9689289 w 11235156"/>
              <a:gd name="connsiteY492" fmla="*/ 2778516 h 5333466"/>
              <a:gd name="connsiteX493" fmla="*/ 9763739 w 11235156"/>
              <a:gd name="connsiteY493" fmla="*/ 2803274 h 5333466"/>
              <a:gd name="connsiteX494" fmla="*/ 9841089 w 11235156"/>
              <a:gd name="connsiteY494" fmla="*/ 2817156 h 5333466"/>
              <a:gd name="connsiteX495" fmla="*/ 9905089 w 11235156"/>
              <a:gd name="connsiteY495" fmla="*/ 2807375 h 5333466"/>
              <a:gd name="connsiteX496" fmla="*/ 9959560 w 11235156"/>
              <a:gd name="connsiteY496" fmla="*/ 2840844 h 5333466"/>
              <a:gd name="connsiteX497" fmla="*/ 10013365 w 11235156"/>
              <a:gd name="connsiteY497" fmla="*/ 2851234 h 5333466"/>
              <a:gd name="connsiteX498" fmla="*/ 10091132 w 11235156"/>
              <a:gd name="connsiteY498" fmla="*/ 2886121 h 5333466"/>
              <a:gd name="connsiteX499" fmla="*/ 10238787 w 11235156"/>
              <a:gd name="connsiteY499" fmla="*/ 2925259 h 5333466"/>
              <a:gd name="connsiteX500" fmla="*/ 10357507 w 11235156"/>
              <a:gd name="connsiteY500" fmla="*/ 2951022 h 5333466"/>
              <a:gd name="connsiteX501" fmla="*/ 10384618 w 11235156"/>
              <a:gd name="connsiteY501" fmla="*/ 2966720 h 5333466"/>
              <a:gd name="connsiteX502" fmla="*/ 10451275 w 11235156"/>
              <a:gd name="connsiteY502" fmla="*/ 2996623 h 5333466"/>
              <a:gd name="connsiteX503" fmla="*/ 10465783 w 11235156"/>
              <a:gd name="connsiteY503" fmla="*/ 2994883 h 5333466"/>
              <a:gd name="connsiteX504" fmla="*/ 10451362 w 11235156"/>
              <a:gd name="connsiteY504" fmla="*/ 3032404 h 5333466"/>
              <a:gd name="connsiteX505" fmla="*/ 10409002 w 11235156"/>
              <a:gd name="connsiteY505" fmla="*/ 3064855 h 5333466"/>
              <a:gd name="connsiteX506" fmla="*/ 10373519 w 11235156"/>
              <a:gd name="connsiteY506" fmla="*/ 3067005 h 5333466"/>
              <a:gd name="connsiteX507" fmla="*/ 10339942 w 11235156"/>
              <a:gd name="connsiteY507" fmla="*/ 3049978 h 5333466"/>
              <a:gd name="connsiteX508" fmla="*/ 10336955 w 11235156"/>
              <a:gd name="connsiteY508" fmla="*/ 3025071 h 5333466"/>
              <a:gd name="connsiteX509" fmla="*/ 10320704 w 11235156"/>
              <a:gd name="connsiteY509" fmla="*/ 3012283 h 5333466"/>
              <a:gd name="connsiteX510" fmla="*/ 10269556 w 11235156"/>
              <a:gd name="connsiteY510" fmla="*/ 3041576 h 5333466"/>
              <a:gd name="connsiteX511" fmla="*/ 10257868 w 11235156"/>
              <a:gd name="connsiteY511" fmla="*/ 3049295 h 5333466"/>
              <a:gd name="connsiteX512" fmla="*/ 10250156 w 11235156"/>
              <a:gd name="connsiteY512" fmla="*/ 3037587 h 5333466"/>
              <a:gd name="connsiteX513" fmla="*/ 10248912 w 11235156"/>
              <a:gd name="connsiteY513" fmla="*/ 3027209 h 5333466"/>
              <a:gd name="connsiteX514" fmla="*/ 10228516 w 11235156"/>
              <a:gd name="connsiteY514" fmla="*/ 3014918 h 5333466"/>
              <a:gd name="connsiteX515" fmla="*/ 10202401 w 11235156"/>
              <a:gd name="connsiteY515" fmla="*/ 3007523 h 5333466"/>
              <a:gd name="connsiteX516" fmla="*/ 10201735 w 11235156"/>
              <a:gd name="connsiteY516" fmla="*/ 2984443 h 5333466"/>
              <a:gd name="connsiteX517" fmla="*/ 10226855 w 11235156"/>
              <a:gd name="connsiteY517" fmla="*/ 2983536 h 5333466"/>
              <a:gd name="connsiteX518" fmla="*/ 10243186 w 11235156"/>
              <a:gd name="connsiteY518" fmla="*/ 2979471 h 5333466"/>
              <a:gd name="connsiteX519" fmla="*/ 10238873 w 11235156"/>
              <a:gd name="connsiteY519" fmla="*/ 2961040 h 5333466"/>
              <a:gd name="connsiteX520" fmla="*/ 10188802 w 11235156"/>
              <a:gd name="connsiteY520" fmla="*/ 2981783 h 5333466"/>
              <a:gd name="connsiteX521" fmla="*/ 10145446 w 11235156"/>
              <a:gd name="connsiteY521" fmla="*/ 3005932 h 5333466"/>
              <a:gd name="connsiteX522" fmla="*/ 10027224 w 11235156"/>
              <a:gd name="connsiteY522" fmla="*/ 2984318 h 5333466"/>
              <a:gd name="connsiteX523" fmla="*/ 10018517 w 11235156"/>
              <a:gd name="connsiteY523" fmla="*/ 2964309 h 5333466"/>
              <a:gd name="connsiteX524" fmla="*/ 10024898 w 11235156"/>
              <a:gd name="connsiteY524" fmla="*/ 2929857 h 5333466"/>
              <a:gd name="connsiteX525" fmla="*/ 10005827 w 11235156"/>
              <a:gd name="connsiteY525" fmla="*/ 2911090 h 5333466"/>
              <a:gd name="connsiteX526" fmla="*/ 9994388 w 11235156"/>
              <a:gd name="connsiteY526" fmla="*/ 2920883 h 5333466"/>
              <a:gd name="connsiteX527" fmla="*/ 9966455 w 11235156"/>
              <a:gd name="connsiteY527" fmla="*/ 2968448 h 5333466"/>
              <a:gd name="connsiteX528" fmla="*/ 9963386 w 11235156"/>
              <a:gd name="connsiteY528" fmla="*/ 2960394 h 5333466"/>
              <a:gd name="connsiteX529" fmla="*/ 9937023 w 11235156"/>
              <a:gd name="connsiteY529" fmla="*/ 2950924 h 5333466"/>
              <a:gd name="connsiteX530" fmla="*/ 9924089 w 11235156"/>
              <a:gd name="connsiteY530" fmla="*/ 2948263 h 5333466"/>
              <a:gd name="connsiteX531" fmla="*/ 9888688 w 11235156"/>
              <a:gd name="connsiteY531" fmla="*/ 2933561 h 5333466"/>
              <a:gd name="connsiteX532" fmla="*/ 9821289 w 11235156"/>
              <a:gd name="connsiteY532" fmla="*/ 2950066 h 5333466"/>
              <a:gd name="connsiteX533" fmla="*/ 9812669 w 11235156"/>
              <a:gd name="connsiteY533" fmla="*/ 2965837 h 5333466"/>
              <a:gd name="connsiteX534" fmla="*/ 9805792 w 11235156"/>
              <a:gd name="connsiteY534" fmla="*/ 2996138 h 5333466"/>
              <a:gd name="connsiteX535" fmla="*/ 9861918 w 11235156"/>
              <a:gd name="connsiteY535" fmla="*/ 3008356 h 5333466"/>
              <a:gd name="connsiteX536" fmla="*/ 9910999 w 11235156"/>
              <a:gd name="connsiteY536" fmla="*/ 3031944 h 5333466"/>
              <a:gd name="connsiteX537" fmla="*/ 9843184 w 11235156"/>
              <a:gd name="connsiteY537" fmla="*/ 3027445 h 5333466"/>
              <a:gd name="connsiteX538" fmla="*/ 9792366 w 11235156"/>
              <a:gd name="connsiteY538" fmla="*/ 3041962 h 5333466"/>
              <a:gd name="connsiteX539" fmla="*/ 9765174 w 11235156"/>
              <a:gd name="connsiteY539" fmla="*/ 3043118 h 5333466"/>
              <a:gd name="connsiteX540" fmla="*/ 9762355 w 11235156"/>
              <a:gd name="connsiteY540" fmla="*/ 3037140 h 5333466"/>
              <a:gd name="connsiteX541" fmla="*/ 9663700 w 11235156"/>
              <a:gd name="connsiteY541" fmla="*/ 3038445 h 5333466"/>
              <a:gd name="connsiteX542" fmla="*/ 9609901 w 11235156"/>
              <a:gd name="connsiteY542" fmla="*/ 3080689 h 5333466"/>
              <a:gd name="connsiteX543" fmla="*/ 9539764 w 11235156"/>
              <a:gd name="connsiteY543" fmla="*/ 3074363 h 5333466"/>
              <a:gd name="connsiteX544" fmla="*/ 9451304 w 11235156"/>
              <a:gd name="connsiteY544" fmla="*/ 3055497 h 5333466"/>
              <a:gd name="connsiteX545" fmla="*/ 9384815 w 11235156"/>
              <a:gd name="connsiteY545" fmla="*/ 3044523 h 5333466"/>
              <a:gd name="connsiteX546" fmla="*/ 9333829 w 11235156"/>
              <a:gd name="connsiteY546" fmla="*/ 3040111 h 5333466"/>
              <a:gd name="connsiteX547" fmla="*/ 9290387 w 11235156"/>
              <a:gd name="connsiteY547" fmla="*/ 3028477 h 5333466"/>
              <a:gd name="connsiteX548" fmla="*/ 9250169 w 11235156"/>
              <a:gd name="connsiteY548" fmla="*/ 2938558 h 5333466"/>
              <a:gd name="connsiteX549" fmla="*/ 9235244 w 11235156"/>
              <a:gd name="connsiteY549" fmla="*/ 2919293 h 5333466"/>
              <a:gd name="connsiteX550" fmla="*/ 9213691 w 11235156"/>
              <a:gd name="connsiteY550" fmla="*/ 2932405 h 5333466"/>
              <a:gd name="connsiteX551" fmla="*/ 9203247 w 11235156"/>
              <a:gd name="connsiteY551" fmla="*/ 2950502 h 5333466"/>
              <a:gd name="connsiteX552" fmla="*/ 9144058 w 11235156"/>
              <a:gd name="connsiteY552" fmla="*/ 2982865 h 5333466"/>
              <a:gd name="connsiteX553" fmla="*/ 9113878 w 11235156"/>
              <a:gd name="connsiteY553" fmla="*/ 2959115 h 5333466"/>
              <a:gd name="connsiteX554" fmla="*/ 9071021 w 11235156"/>
              <a:gd name="connsiteY554" fmla="*/ 2987414 h 5333466"/>
              <a:gd name="connsiteX555" fmla="*/ 9002378 w 11235156"/>
              <a:gd name="connsiteY555" fmla="*/ 2993542 h 5333466"/>
              <a:gd name="connsiteX556" fmla="*/ 8868403 w 11235156"/>
              <a:gd name="connsiteY556" fmla="*/ 2963290 h 5333466"/>
              <a:gd name="connsiteX557" fmla="*/ 8846682 w 11235156"/>
              <a:gd name="connsiteY557" fmla="*/ 2957474 h 5333466"/>
              <a:gd name="connsiteX558" fmla="*/ 8797687 w 11235156"/>
              <a:gd name="connsiteY558" fmla="*/ 2969667 h 5333466"/>
              <a:gd name="connsiteX559" fmla="*/ 8784175 w 11235156"/>
              <a:gd name="connsiteY559" fmla="*/ 2979708 h 5333466"/>
              <a:gd name="connsiteX560" fmla="*/ 8763948 w 11235156"/>
              <a:gd name="connsiteY560" fmla="*/ 2986345 h 5333466"/>
              <a:gd name="connsiteX561" fmla="*/ 8734764 w 11235156"/>
              <a:gd name="connsiteY561" fmla="*/ 2970896 h 5333466"/>
              <a:gd name="connsiteX562" fmla="*/ 8708730 w 11235156"/>
              <a:gd name="connsiteY562" fmla="*/ 2946649 h 5333466"/>
              <a:gd name="connsiteX563" fmla="*/ 8680293 w 11235156"/>
              <a:gd name="connsiteY563" fmla="*/ 2937427 h 5333466"/>
              <a:gd name="connsiteX564" fmla="*/ 8639172 w 11235156"/>
              <a:gd name="connsiteY564" fmla="*/ 2927621 h 5333466"/>
              <a:gd name="connsiteX565" fmla="*/ 8620519 w 11235156"/>
              <a:gd name="connsiteY565" fmla="*/ 2929859 h 5333466"/>
              <a:gd name="connsiteX566" fmla="*/ 8532725 w 11235156"/>
              <a:gd name="connsiteY566" fmla="*/ 2934071 h 5333466"/>
              <a:gd name="connsiteX567" fmla="*/ 8500809 w 11235156"/>
              <a:gd name="connsiteY567" fmla="*/ 2948426 h 5333466"/>
              <a:gd name="connsiteX568" fmla="*/ 8526594 w 11235156"/>
              <a:gd name="connsiteY568" fmla="*/ 2970599 h 5333466"/>
              <a:gd name="connsiteX569" fmla="*/ 8533310 w 11235156"/>
              <a:gd name="connsiteY569" fmla="*/ 2974004 h 5333466"/>
              <a:gd name="connsiteX570" fmla="*/ 8552883 w 11235156"/>
              <a:gd name="connsiteY570" fmla="*/ 3049557 h 5333466"/>
              <a:gd name="connsiteX571" fmla="*/ 8517065 w 11235156"/>
              <a:gd name="connsiteY571" fmla="*/ 3013850 h 5333466"/>
              <a:gd name="connsiteX572" fmla="*/ 8468569 w 11235156"/>
              <a:gd name="connsiteY572" fmla="*/ 3030193 h 5333466"/>
              <a:gd name="connsiteX573" fmla="*/ 8457210 w 11235156"/>
              <a:gd name="connsiteY573" fmla="*/ 3023134 h 5333466"/>
              <a:gd name="connsiteX574" fmla="*/ 8459862 w 11235156"/>
              <a:gd name="connsiteY574" fmla="*/ 3010184 h 5333466"/>
              <a:gd name="connsiteX575" fmla="*/ 8457621 w 11235156"/>
              <a:gd name="connsiteY575" fmla="*/ 2991504 h 5333466"/>
              <a:gd name="connsiteX576" fmla="*/ 8445435 w 11235156"/>
              <a:gd name="connsiteY576" fmla="*/ 2995071 h 5333466"/>
              <a:gd name="connsiteX577" fmla="*/ 8427361 w 11235156"/>
              <a:gd name="connsiteY577" fmla="*/ 2984605 h 5333466"/>
              <a:gd name="connsiteX578" fmla="*/ 8423795 w 11235156"/>
              <a:gd name="connsiteY578" fmla="*/ 2972401 h 5333466"/>
              <a:gd name="connsiteX579" fmla="*/ 8319009 w 11235156"/>
              <a:gd name="connsiteY579" fmla="*/ 3010234 h 5333466"/>
              <a:gd name="connsiteX580" fmla="*/ 8314614 w 11235156"/>
              <a:gd name="connsiteY580" fmla="*/ 3008655 h 5333466"/>
              <a:gd name="connsiteX581" fmla="*/ 8174591 w 11235156"/>
              <a:gd name="connsiteY581" fmla="*/ 2998078 h 5333466"/>
              <a:gd name="connsiteX582" fmla="*/ 8139439 w 11235156"/>
              <a:gd name="connsiteY582" fmla="*/ 2985451 h 5333466"/>
              <a:gd name="connsiteX583" fmla="*/ 8099146 w 11235156"/>
              <a:gd name="connsiteY583" fmla="*/ 2965018 h 5333466"/>
              <a:gd name="connsiteX584" fmla="*/ 8019144 w 11235156"/>
              <a:gd name="connsiteY584" fmla="*/ 2964087 h 5333466"/>
              <a:gd name="connsiteX585" fmla="*/ 8003976 w 11235156"/>
              <a:gd name="connsiteY585" fmla="*/ 2995382 h 5333466"/>
              <a:gd name="connsiteX586" fmla="*/ 8008040 w 11235156"/>
              <a:gd name="connsiteY586" fmla="*/ 3011737 h 5333466"/>
              <a:gd name="connsiteX587" fmla="*/ 8003733 w 11235156"/>
              <a:gd name="connsiteY587" fmla="*/ 3045940 h 5333466"/>
              <a:gd name="connsiteX588" fmla="*/ 7999507 w 11235156"/>
              <a:gd name="connsiteY588" fmla="*/ 3063291 h 5333466"/>
              <a:gd name="connsiteX589" fmla="*/ 7983505 w 11235156"/>
              <a:gd name="connsiteY589" fmla="*/ 3052577 h 5333466"/>
              <a:gd name="connsiteX590" fmla="*/ 7959376 w 11235156"/>
              <a:gd name="connsiteY590" fmla="*/ 3009153 h 5333466"/>
              <a:gd name="connsiteX591" fmla="*/ 7874893 w 11235156"/>
              <a:gd name="connsiteY591" fmla="*/ 2970861 h 5333466"/>
              <a:gd name="connsiteX592" fmla="*/ 7819184 w 11235156"/>
              <a:gd name="connsiteY592" fmla="*/ 2979647 h 5333466"/>
              <a:gd name="connsiteX593" fmla="*/ 7774248 w 11235156"/>
              <a:gd name="connsiteY593" fmla="*/ 2955561 h 5333466"/>
              <a:gd name="connsiteX594" fmla="*/ 7766537 w 11235156"/>
              <a:gd name="connsiteY594" fmla="*/ 2943853 h 5333466"/>
              <a:gd name="connsiteX595" fmla="*/ 7745319 w 11235156"/>
              <a:gd name="connsiteY595" fmla="*/ 2994823 h 5333466"/>
              <a:gd name="connsiteX596" fmla="*/ 7722521 w 11235156"/>
              <a:gd name="connsiteY596" fmla="*/ 2997557 h 5333466"/>
              <a:gd name="connsiteX597" fmla="*/ 7686292 w 11235156"/>
              <a:gd name="connsiteY597" fmla="*/ 2993480 h 5333466"/>
              <a:gd name="connsiteX598" fmla="*/ 7637547 w 11235156"/>
              <a:gd name="connsiteY598" fmla="*/ 3007749 h 5333466"/>
              <a:gd name="connsiteX599" fmla="*/ 7557377 w 11235156"/>
              <a:gd name="connsiteY599" fmla="*/ 2987887 h 5333466"/>
              <a:gd name="connsiteX600" fmla="*/ 7504487 w 11235156"/>
              <a:gd name="connsiteY600" fmla="*/ 3002653 h 5333466"/>
              <a:gd name="connsiteX601" fmla="*/ 7445708 w 11235156"/>
              <a:gd name="connsiteY601" fmla="*/ 3003386 h 5333466"/>
              <a:gd name="connsiteX602" fmla="*/ 7412298 w 11235156"/>
              <a:gd name="connsiteY602" fmla="*/ 3005287 h 5333466"/>
              <a:gd name="connsiteX603" fmla="*/ 7408403 w 11235156"/>
              <a:gd name="connsiteY603" fmla="*/ 3007860 h 5333466"/>
              <a:gd name="connsiteX604" fmla="*/ 7385106 w 11235156"/>
              <a:gd name="connsiteY604" fmla="*/ 3006443 h 5333466"/>
              <a:gd name="connsiteX605" fmla="*/ 7376648 w 11235156"/>
              <a:gd name="connsiteY605" fmla="*/ 2988509 h 5333466"/>
              <a:gd name="connsiteX606" fmla="*/ 7330138 w 11235156"/>
              <a:gd name="connsiteY606" fmla="*/ 2968822 h 5333466"/>
              <a:gd name="connsiteX607" fmla="*/ 7279040 w 11235156"/>
              <a:gd name="connsiteY607" fmla="*/ 2987583 h 5333466"/>
              <a:gd name="connsiteX608" fmla="*/ 7276910 w 11235156"/>
              <a:gd name="connsiteY608" fmla="*/ 2988666 h 5333466"/>
              <a:gd name="connsiteX609" fmla="*/ 7279854 w 11235156"/>
              <a:gd name="connsiteY609" fmla="*/ 3007526 h 5333466"/>
              <a:gd name="connsiteX610" fmla="*/ 7265230 w 11235156"/>
              <a:gd name="connsiteY610" fmla="*/ 3030931 h 5333466"/>
              <a:gd name="connsiteX611" fmla="*/ 7271065 w 11235156"/>
              <a:gd name="connsiteY611" fmla="*/ 3041285 h 5333466"/>
              <a:gd name="connsiteX612" fmla="*/ 7257553 w 11235156"/>
              <a:gd name="connsiteY612" fmla="*/ 3044803 h 5333466"/>
              <a:gd name="connsiteX613" fmla="*/ 7247516 w 11235156"/>
              <a:gd name="connsiteY613" fmla="*/ 3043554 h 5333466"/>
              <a:gd name="connsiteX614" fmla="*/ 7235077 w 11235156"/>
              <a:gd name="connsiteY614" fmla="*/ 3053945 h 5333466"/>
              <a:gd name="connsiteX615" fmla="*/ 7224226 w 11235156"/>
              <a:gd name="connsiteY615" fmla="*/ 3065495 h 5333466"/>
              <a:gd name="connsiteX616" fmla="*/ 7194543 w 11235156"/>
              <a:gd name="connsiteY616" fmla="*/ 3064498 h 5333466"/>
              <a:gd name="connsiteX617" fmla="*/ 7166876 w 11235156"/>
              <a:gd name="connsiteY617" fmla="*/ 3067410 h 5333466"/>
              <a:gd name="connsiteX618" fmla="*/ 7158900 w 11235156"/>
              <a:gd name="connsiteY618" fmla="*/ 3088369 h 5333466"/>
              <a:gd name="connsiteX619" fmla="*/ 7154697 w 11235156"/>
              <a:gd name="connsiteY619" fmla="*/ 3097473 h 5333466"/>
              <a:gd name="connsiteX620" fmla="*/ 7121795 w 11235156"/>
              <a:gd name="connsiteY620" fmla="*/ 3075857 h 5333466"/>
              <a:gd name="connsiteX621" fmla="*/ 7112570 w 11235156"/>
              <a:gd name="connsiteY621" fmla="*/ 3061808 h 5333466"/>
              <a:gd name="connsiteX622" fmla="*/ 7097262 w 11235156"/>
              <a:gd name="connsiteY622" fmla="*/ 3059446 h 5333466"/>
              <a:gd name="connsiteX623" fmla="*/ 7088766 w 11235156"/>
              <a:gd name="connsiteY623" fmla="*/ 3061061 h 5333466"/>
              <a:gd name="connsiteX624" fmla="*/ 7087097 w 11235156"/>
              <a:gd name="connsiteY624" fmla="*/ 3065608 h 5333466"/>
              <a:gd name="connsiteX625" fmla="*/ 7079589 w 11235156"/>
              <a:gd name="connsiteY625" fmla="*/ 3067494 h 5333466"/>
              <a:gd name="connsiteX626" fmla="*/ 7080271 w 11235156"/>
              <a:gd name="connsiteY626" fmla="*/ 3071075 h 5333466"/>
              <a:gd name="connsiteX627" fmla="*/ 7079458 w 11235156"/>
              <a:gd name="connsiteY627" fmla="*/ 3083876 h 5333466"/>
              <a:gd name="connsiteX628" fmla="*/ 7066591 w 11235156"/>
              <a:gd name="connsiteY628" fmla="*/ 3091517 h 5333466"/>
              <a:gd name="connsiteX629" fmla="*/ 7046166 w 11235156"/>
              <a:gd name="connsiteY629" fmla="*/ 3081153 h 5333466"/>
              <a:gd name="connsiteX630" fmla="*/ 7027259 w 11235156"/>
              <a:gd name="connsiteY630" fmla="*/ 3082421 h 5333466"/>
              <a:gd name="connsiteX631" fmla="*/ 7023450 w 11235156"/>
              <a:gd name="connsiteY631" fmla="*/ 3095875 h 5333466"/>
              <a:gd name="connsiteX632" fmla="*/ 7022583 w 11235156"/>
              <a:gd name="connsiteY632" fmla="*/ 3121506 h 5333466"/>
              <a:gd name="connsiteX633" fmla="*/ 7005169 w 11235156"/>
              <a:gd name="connsiteY633" fmla="*/ 3081487 h 5333466"/>
              <a:gd name="connsiteX634" fmla="*/ 7005789 w 11235156"/>
              <a:gd name="connsiteY634" fmla="*/ 3079236 h 5333466"/>
              <a:gd name="connsiteX635" fmla="*/ 6999586 w 11235156"/>
              <a:gd name="connsiteY635" fmla="*/ 3076633 h 5333466"/>
              <a:gd name="connsiteX636" fmla="*/ 6978865 w 11235156"/>
              <a:gd name="connsiteY636" fmla="*/ 3065919 h 5333466"/>
              <a:gd name="connsiteX637" fmla="*/ 6966128 w 11235156"/>
              <a:gd name="connsiteY637" fmla="*/ 3065246 h 5333466"/>
              <a:gd name="connsiteX638" fmla="*/ 6963800 w 11235156"/>
              <a:gd name="connsiteY638" fmla="*/ 3069605 h 5333466"/>
              <a:gd name="connsiteX639" fmla="*/ 6926580 w 11235156"/>
              <a:gd name="connsiteY639" fmla="*/ 3109861 h 5333466"/>
              <a:gd name="connsiteX640" fmla="*/ 6918209 w 11235156"/>
              <a:gd name="connsiteY640" fmla="*/ 3127708 h 5333466"/>
              <a:gd name="connsiteX641" fmla="*/ 6908680 w 11235156"/>
              <a:gd name="connsiteY641" fmla="*/ 3170960 h 5333466"/>
              <a:gd name="connsiteX642" fmla="*/ 6900471 w 11235156"/>
              <a:gd name="connsiteY642" fmla="*/ 3155101 h 5333466"/>
              <a:gd name="connsiteX643" fmla="*/ 6853381 w 11235156"/>
              <a:gd name="connsiteY643" fmla="*/ 3148116 h 5333466"/>
              <a:gd name="connsiteX644" fmla="*/ 6794522 w 11235156"/>
              <a:gd name="connsiteY644" fmla="*/ 3165702 h 5333466"/>
              <a:gd name="connsiteX645" fmla="*/ 6747681 w 11235156"/>
              <a:gd name="connsiteY645" fmla="*/ 3160793 h 5333466"/>
              <a:gd name="connsiteX646" fmla="*/ 6677627 w 11235156"/>
              <a:gd name="connsiteY646" fmla="*/ 3150773 h 5333466"/>
              <a:gd name="connsiteX647" fmla="*/ 6614638 w 11235156"/>
              <a:gd name="connsiteY647" fmla="*/ 3132511 h 5333466"/>
              <a:gd name="connsiteX648" fmla="*/ 6608124 w 11235156"/>
              <a:gd name="connsiteY648" fmla="*/ 3141627 h 5333466"/>
              <a:gd name="connsiteX649" fmla="*/ 6598484 w 11235156"/>
              <a:gd name="connsiteY649" fmla="*/ 3146300 h 5333466"/>
              <a:gd name="connsiteX650" fmla="*/ 6588616 w 11235156"/>
              <a:gd name="connsiteY650" fmla="*/ 3128128 h 5333466"/>
              <a:gd name="connsiteX651" fmla="*/ 6578150 w 11235156"/>
              <a:gd name="connsiteY651" fmla="*/ 3124130 h 5333466"/>
              <a:gd name="connsiteX652" fmla="*/ 6572144 w 11235156"/>
              <a:gd name="connsiteY652" fmla="*/ 3130700 h 5333466"/>
              <a:gd name="connsiteX653" fmla="*/ 6557520 w 11235156"/>
              <a:gd name="connsiteY653" fmla="*/ 3154105 h 5333466"/>
              <a:gd name="connsiteX654" fmla="*/ 6554605 w 11235156"/>
              <a:gd name="connsiteY654" fmla="*/ 3171458 h 5333466"/>
              <a:gd name="connsiteX655" fmla="*/ 6565072 w 11235156"/>
              <a:gd name="connsiteY655" fmla="*/ 3175456 h 5333466"/>
              <a:gd name="connsiteX656" fmla="*/ 6683506 w 11235156"/>
              <a:gd name="connsiteY656" fmla="*/ 3186534 h 5333466"/>
              <a:gd name="connsiteX657" fmla="*/ 6774918 w 11235156"/>
              <a:gd name="connsiteY657" fmla="*/ 3204648 h 5333466"/>
              <a:gd name="connsiteX658" fmla="*/ 6817903 w 11235156"/>
              <a:gd name="connsiteY658" fmla="*/ 3245812 h 5333466"/>
              <a:gd name="connsiteX659" fmla="*/ 6847457 w 11235156"/>
              <a:gd name="connsiteY659" fmla="*/ 3236973 h 5333466"/>
              <a:gd name="connsiteX660" fmla="*/ 6855736 w 11235156"/>
              <a:gd name="connsiteY660" fmla="*/ 3253986 h 5333466"/>
              <a:gd name="connsiteX661" fmla="*/ 6876370 w 11235156"/>
              <a:gd name="connsiteY661" fmla="*/ 3269070 h 5333466"/>
              <a:gd name="connsiteX662" fmla="*/ 6892498 w 11235156"/>
              <a:gd name="connsiteY662" fmla="*/ 3255287 h 5333466"/>
              <a:gd name="connsiteX663" fmla="*/ 6899830 w 11235156"/>
              <a:gd name="connsiteY663" fmla="*/ 3230204 h 5333466"/>
              <a:gd name="connsiteX664" fmla="*/ 6918578 w 11235156"/>
              <a:gd name="connsiteY664" fmla="*/ 3251215 h 5333466"/>
              <a:gd name="connsiteX665" fmla="*/ 6940370 w 11235156"/>
              <a:gd name="connsiteY665" fmla="*/ 3264710 h 5333466"/>
              <a:gd name="connsiteX666" fmla="*/ 6933298 w 11235156"/>
              <a:gd name="connsiteY666" fmla="*/ 3309465 h 5333466"/>
              <a:gd name="connsiteX667" fmla="*/ 6913780 w 11235156"/>
              <a:gd name="connsiteY667" fmla="*/ 3319554 h 5333466"/>
              <a:gd name="connsiteX668" fmla="*/ 6903399 w 11235156"/>
              <a:gd name="connsiteY668" fmla="*/ 3307093 h 5333466"/>
              <a:gd name="connsiteX669" fmla="*/ 6893876 w 11235156"/>
              <a:gd name="connsiteY669" fmla="*/ 3300131 h 5333466"/>
              <a:gd name="connsiteX670" fmla="*/ 6855613 w 11235156"/>
              <a:gd name="connsiteY670" fmla="*/ 3289208 h 5333466"/>
              <a:gd name="connsiteX671" fmla="*/ 6825200 w 11235156"/>
              <a:gd name="connsiteY671" fmla="*/ 3292549 h 5333466"/>
              <a:gd name="connsiteX672" fmla="*/ 6816320 w 11235156"/>
              <a:gd name="connsiteY672" fmla="*/ 3289711 h 5333466"/>
              <a:gd name="connsiteX673" fmla="*/ 6806582 w 11235156"/>
              <a:gd name="connsiteY673" fmla="*/ 3281375 h 5333466"/>
              <a:gd name="connsiteX674" fmla="*/ 6735206 w 11235156"/>
              <a:gd name="connsiteY674" fmla="*/ 3292520 h 5333466"/>
              <a:gd name="connsiteX675" fmla="*/ 6698574 w 11235156"/>
              <a:gd name="connsiteY675" fmla="*/ 3301055 h 5333466"/>
              <a:gd name="connsiteX676" fmla="*/ 6667175 w 11235156"/>
              <a:gd name="connsiteY676" fmla="*/ 3289061 h 5333466"/>
              <a:gd name="connsiteX677" fmla="*/ 6652590 w 11235156"/>
              <a:gd name="connsiteY677" fmla="*/ 3285705 h 5333466"/>
              <a:gd name="connsiteX678" fmla="*/ 6649675 w 11235156"/>
              <a:gd name="connsiteY678" fmla="*/ 3303058 h 5333466"/>
              <a:gd name="connsiteX679" fmla="*/ 6654782 w 11235156"/>
              <a:gd name="connsiteY679" fmla="*/ 3317750 h 5333466"/>
              <a:gd name="connsiteX680" fmla="*/ 6679233 w 11235156"/>
              <a:gd name="connsiteY680" fmla="*/ 3339278 h 5333466"/>
              <a:gd name="connsiteX681" fmla="*/ 6752457 w 11235156"/>
              <a:gd name="connsiteY681" fmla="*/ 3348966 h 5333466"/>
              <a:gd name="connsiteX682" fmla="*/ 6761810 w 11235156"/>
              <a:gd name="connsiteY682" fmla="*/ 3372852 h 5333466"/>
              <a:gd name="connsiteX683" fmla="*/ 6760866 w 11235156"/>
              <a:gd name="connsiteY683" fmla="*/ 3375816 h 5333466"/>
              <a:gd name="connsiteX684" fmla="*/ 6743413 w 11235156"/>
              <a:gd name="connsiteY684" fmla="*/ 3408112 h 5333466"/>
              <a:gd name="connsiteX685" fmla="*/ 6732001 w 11235156"/>
              <a:gd name="connsiteY685" fmla="*/ 3407078 h 5333466"/>
              <a:gd name="connsiteX686" fmla="*/ 6744096 w 11235156"/>
              <a:gd name="connsiteY686" fmla="*/ 3385475 h 5333466"/>
              <a:gd name="connsiteX687" fmla="*/ 6728438 w 11235156"/>
              <a:gd name="connsiteY687" fmla="*/ 3375247 h 5333466"/>
              <a:gd name="connsiteX688" fmla="*/ 6723078 w 11235156"/>
              <a:gd name="connsiteY688" fmla="*/ 3385941 h 5333466"/>
              <a:gd name="connsiteX689" fmla="*/ 6695156 w 11235156"/>
              <a:gd name="connsiteY689" fmla="*/ 3414238 h 5333466"/>
              <a:gd name="connsiteX690" fmla="*/ 6636134 w 11235156"/>
              <a:gd name="connsiteY690" fmla="*/ 3423454 h 5333466"/>
              <a:gd name="connsiteX691" fmla="*/ 6604389 w 11235156"/>
              <a:gd name="connsiteY691" fmla="*/ 3400249 h 5333466"/>
              <a:gd name="connsiteX692" fmla="*/ 6603744 w 11235156"/>
              <a:gd name="connsiteY692" fmla="*/ 3396125 h 5333466"/>
              <a:gd name="connsiteX693" fmla="*/ 6600440 w 11235156"/>
              <a:gd name="connsiteY693" fmla="*/ 3383968 h 5333466"/>
              <a:gd name="connsiteX694" fmla="*/ 6583240 w 11235156"/>
              <a:gd name="connsiteY694" fmla="*/ 3390877 h 5333466"/>
              <a:gd name="connsiteX695" fmla="*/ 6578738 w 11235156"/>
              <a:gd name="connsiteY695" fmla="*/ 3407069 h 5333466"/>
              <a:gd name="connsiteX696" fmla="*/ 6560166 w 11235156"/>
              <a:gd name="connsiteY696" fmla="*/ 3414194 h 5333466"/>
              <a:gd name="connsiteX697" fmla="*/ 6556217 w 11235156"/>
              <a:gd name="connsiteY697" fmla="*/ 3397913 h 5333466"/>
              <a:gd name="connsiteX698" fmla="*/ 6559262 w 11235156"/>
              <a:gd name="connsiteY698" fmla="*/ 3390397 h 5333466"/>
              <a:gd name="connsiteX699" fmla="*/ 6557760 w 11235156"/>
              <a:gd name="connsiteY699" fmla="*/ 3380775 h 5333466"/>
              <a:gd name="connsiteX700" fmla="*/ 6549953 w 11235156"/>
              <a:gd name="connsiteY700" fmla="*/ 3384810 h 5333466"/>
              <a:gd name="connsiteX701" fmla="*/ 6540175 w 11235156"/>
              <a:gd name="connsiteY701" fmla="*/ 3403234 h 5333466"/>
              <a:gd name="connsiteX702" fmla="*/ 6506204 w 11235156"/>
              <a:gd name="connsiteY702" fmla="*/ 3419803 h 5333466"/>
              <a:gd name="connsiteX703" fmla="*/ 6479352 w 11235156"/>
              <a:gd name="connsiteY703" fmla="*/ 3409915 h 5333466"/>
              <a:gd name="connsiteX704" fmla="*/ 6461936 w 11235156"/>
              <a:gd name="connsiteY704" fmla="*/ 3415450 h 5333466"/>
              <a:gd name="connsiteX705" fmla="*/ 6439805 w 11235156"/>
              <a:gd name="connsiteY705" fmla="*/ 3435802 h 5333466"/>
              <a:gd name="connsiteX706" fmla="*/ 6418572 w 11235156"/>
              <a:gd name="connsiteY706" fmla="*/ 3434894 h 5333466"/>
              <a:gd name="connsiteX707" fmla="*/ 6298980 w 11235156"/>
              <a:gd name="connsiteY707" fmla="*/ 3425405 h 5333466"/>
              <a:gd name="connsiteX708" fmla="*/ 6280492 w 11235156"/>
              <a:gd name="connsiteY708" fmla="*/ 3424067 h 5333466"/>
              <a:gd name="connsiteX709" fmla="*/ 6234851 w 11235156"/>
              <a:gd name="connsiteY709" fmla="*/ 3419928 h 5333466"/>
              <a:gd name="connsiteX710" fmla="*/ 6173987 w 11235156"/>
              <a:gd name="connsiteY710" fmla="*/ 3453369 h 5333466"/>
              <a:gd name="connsiteX711" fmla="*/ 6145292 w 11235156"/>
              <a:gd name="connsiteY711" fmla="*/ 3467707 h 5333466"/>
              <a:gd name="connsiteX712" fmla="*/ 6034149 w 11235156"/>
              <a:gd name="connsiteY712" fmla="*/ 3458306 h 5333466"/>
              <a:gd name="connsiteX713" fmla="*/ 6015362 w 11235156"/>
              <a:gd name="connsiteY713" fmla="*/ 3464055 h 5333466"/>
              <a:gd name="connsiteX714" fmla="*/ 6008201 w 11235156"/>
              <a:gd name="connsiteY714" fmla="*/ 3472215 h 5333466"/>
              <a:gd name="connsiteX715" fmla="*/ 6005370 w 11235156"/>
              <a:gd name="connsiteY715" fmla="*/ 3481105 h 5333466"/>
              <a:gd name="connsiteX716" fmla="*/ 6023774 w 11235156"/>
              <a:gd name="connsiteY716" fmla="*/ 3490905 h 5333466"/>
              <a:gd name="connsiteX717" fmla="*/ 6038702 w 11235156"/>
              <a:gd name="connsiteY717" fmla="*/ 3505471 h 5333466"/>
              <a:gd name="connsiteX718" fmla="*/ 6024033 w 11235156"/>
              <a:gd name="connsiteY718" fmla="*/ 3510578 h 5333466"/>
              <a:gd name="connsiteX719" fmla="*/ 5996620 w 11235156"/>
              <a:gd name="connsiteY719" fmla="*/ 3488103 h 5333466"/>
              <a:gd name="connsiteX720" fmla="*/ 5901092 w 11235156"/>
              <a:gd name="connsiteY720" fmla="*/ 3470633 h 5333466"/>
              <a:gd name="connsiteX721" fmla="*/ 5873125 w 11235156"/>
              <a:gd name="connsiteY721" fmla="*/ 3480631 h 5333466"/>
              <a:gd name="connsiteX722" fmla="*/ 5862229 w 11235156"/>
              <a:gd name="connsiteY722" fmla="*/ 3473885 h 5333466"/>
              <a:gd name="connsiteX723" fmla="*/ 5842453 w 11235156"/>
              <a:gd name="connsiteY723" fmla="*/ 3464300 h 5333466"/>
              <a:gd name="connsiteX724" fmla="*/ 5774896 w 11235156"/>
              <a:gd name="connsiteY724" fmla="*/ 3481888 h 5333466"/>
              <a:gd name="connsiteX725" fmla="*/ 5680060 w 11235156"/>
              <a:gd name="connsiteY725" fmla="*/ 3531898 h 5333466"/>
              <a:gd name="connsiteX726" fmla="*/ 5678258 w 11235156"/>
              <a:gd name="connsiteY726" fmla="*/ 3529364 h 5333466"/>
              <a:gd name="connsiteX727" fmla="*/ 5681603 w 11235156"/>
              <a:gd name="connsiteY727" fmla="*/ 3514760 h 5333466"/>
              <a:gd name="connsiteX728" fmla="*/ 5666029 w 11235156"/>
              <a:gd name="connsiteY728" fmla="*/ 3496070 h 5333466"/>
              <a:gd name="connsiteX729" fmla="*/ 5647802 w 11235156"/>
              <a:gd name="connsiteY729" fmla="*/ 3514405 h 5333466"/>
              <a:gd name="connsiteX730" fmla="*/ 5644243 w 11235156"/>
              <a:gd name="connsiteY730" fmla="*/ 3527635 h 5333466"/>
              <a:gd name="connsiteX731" fmla="*/ 5625924 w 11235156"/>
              <a:gd name="connsiteY731" fmla="*/ 3509372 h 5333466"/>
              <a:gd name="connsiteX732" fmla="*/ 5618288 w 11235156"/>
              <a:gd name="connsiteY732" fmla="*/ 3496484 h 5333466"/>
              <a:gd name="connsiteX733" fmla="*/ 5562051 w 11235156"/>
              <a:gd name="connsiteY733" fmla="*/ 3478510 h 5333466"/>
              <a:gd name="connsiteX734" fmla="*/ 5518127 w 11235156"/>
              <a:gd name="connsiteY734" fmla="*/ 3485368 h 5333466"/>
              <a:gd name="connsiteX735" fmla="*/ 5502514 w 11235156"/>
              <a:gd name="connsiteY735" fmla="*/ 3493439 h 5333466"/>
              <a:gd name="connsiteX736" fmla="*/ 5468927 w 11235156"/>
              <a:gd name="connsiteY736" fmla="*/ 3494458 h 5333466"/>
              <a:gd name="connsiteX737" fmla="*/ 5448937 w 11235156"/>
              <a:gd name="connsiteY737" fmla="*/ 3483499 h 5333466"/>
              <a:gd name="connsiteX738" fmla="*/ 5432550 w 11235156"/>
              <a:gd name="connsiteY738" fmla="*/ 3477608 h 5333466"/>
              <a:gd name="connsiteX739" fmla="*/ 5411233 w 11235156"/>
              <a:gd name="connsiteY739" fmla="*/ 3485161 h 5333466"/>
              <a:gd name="connsiteX740" fmla="*/ 5387129 w 11235156"/>
              <a:gd name="connsiteY740" fmla="*/ 3519904 h 5333466"/>
              <a:gd name="connsiteX741" fmla="*/ 5386960 w 11235156"/>
              <a:gd name="connsiteY741" fmla="*/ 3536827 h 5333466"/>
              <a:gd name="connsiteX742" fmla="*/ 5312704 w 11235156"/>
              <a:gd name="connsiteY742" fmla="*/ 3493505 h 5333466"/>
              <a:gd name="connsiteX743" fmla="*/ 5290443 w 11235156"/>
              <a:gd name="connsiteY743" fmla="*/ 3504021 h 5333466"/>
              <a:gd name="connsiteX744" fmla="*/ 5286798 w 11235156"/>
              <a:gd name="connsiteY744" fmla="*/ 3525712 h 5333466"/>
              <a:gd name="connsiteX745" fmla="*/ 5302328 w 11235156"/>
              <a:gd name="connsiteY745" fmla="*/ 3526103 h 5333466"/>
              <a:gd name="connsiteX746" fmla="*/ 5315539 w 11235156"/>
              <a:gd name="connsiteY746" fmla="*/ 3529673 h 5333466"/>
              <a:gd name="connsiteX747" fmla="*/ 5311037 w 11235156"/>
              <a:gd name="connsiteY747" fmla="*/ 3545865 h 5333466"/>
              <a:gd name="connsiteX748" fmla="*/ 5293837 w 11235156"/>
              <a:gd name="connsiteY748" fmla="*/ 3552775 h 5333466"/>
              <a:gd name="connsiteX749" fmla="*/ 5276851 w 11235156"/>
              <a:gd name="connsiteY749" fmla="*/ 3561060 h 5333466"/>
              <a:gd name="connsiteX750" fmla="*/ 5306451 w 11235156"/>
              <a:gd name="connsiteY750" fmla="*/ 3570520 h 5333466"/>
              <a:gd name="connsiteX751" fmla="*/ 5390868 w 11235156"/>
              <a:gd name="connsiteY751" fmla="*/ 3579869 h 5333466"/>
              <a:gd name="connsiteX752" fmla="*/ 5443756 w 11235156"/>
              <a:gd name="connsiteY752" fmla="*/ 3567386 h 5333466"/>
              <a:gd name="connsiteX753" fmla="*/ 5460659 w 11235156"/>
              <a:gd name="connsiteY753" fmla="*/ 3567564 h 5333466"/>
              <a:gd name="connsiteX754" fmla="*/ 5498836 w 11235156"/>
              <a:gd name="connsiteY754" fmla="*/ 3586948 h 5333466"/>
              <a:gd name="connsiteX755" fmla="*/ 5519211 w 11235156"/>
              <a:gd name="connsiteY755" fmla="*/ 3582359 h 5333466"/>
              <a:gd name="connsiteX756" fmla="*/ 5562061 w 11235156"/>
              <a:gd name="connsiteY756" fmla="*/ 3568628 h 5333466"/>
              <a:gd name="connsiteX757" fmla="*/ 5603799 w 11235156"/>
              <a:gd name="connsiteY757" fmla="*/ 3574784 h 5333466"/>
              <a:gd name="connsiteX758" fmla="*/ 5618983 w 11235156"/>
              <a:gd name="connsiteY758" fmla="*/ 3563964 h 5333466"/>
              <a:gd name="connsiteX759" fmla="*/ 5628245 w 11235156"/>
              <a:gd name="connsiteY759" fmla="*/ 3551253 h 5333466"/>
              <a:gd name="connsiteX760" fmla="*/ 5646350 w 11235156"/>
              <a:gd name="connsiteY760" fmla="*/ 3568141 h 5333466"/>
              <a:gd name="connsiteX761" fmla="*/ 5667841 w 11235156"/>
              <a:gd name="connsiteY761" fmla="*/ 3588722 h 5333466"/>
              <a:gd name="connsiteX762" fmla="*/ 5703100 w 11235156"/>
              <a:gd name="connsiteY762" fmla="*/ 3580401 h 5333466"/>
              <a:gd name="connsiteX763" fmla="*/ 5754531 w 11235156"/>
              <a:gd name="connsiteY763" fmla="*/ 3576596 h 5333466"/>
              <a:gd name="connsiteX764" fmla="*/ 5771477 w 11235156"/>
              <a:gd name="connsiteY764" fmla="*/ 3595072 h 5333466"/>
              <a:gd name="connsiteX765" fmla="*/ 5787992 w 11235156"/>
              <a:gd name="connsiteY765" fmla="*/ 3610798 h 5333466"/>
              <a:gd name="connsiteX766" fmla="*/ 5886995 w 11235156"/>
              <a:gd name="connsiteY766" fmla="*/ 3623502 h 5333466"/>
              <a:gd name="connsiteX767" fmla="*/ 5937224 w 11235156"/>
              <a:gd name="connsiteY767" fmla="*/ 3602987 h 5333466"/>
              <a:gd name="connsiteX768" fmla="*/ 5939969 w 11235156"/>
              <a:gd name="connsiteY768" fmla="*/ 3602558 h 5333466"/>
              <a:gd name="connsiteX769" fmla="*/ 5949407 w 11235156"/>
              <a:gd name="connsiteY769" fmla="*/ 3617982 h 5333466"/>
              <a:gd name="connsiteX770" fmla="*/ 5963518 w 11235156"/>
              <a:gd name="connsiteY770" fmla="*/ 3600289 h 5333466"/>
              <a:gd name="connsiteX771" fmla="*/ 5966778 w 11235156"/>
              <a:gd name="connsiteY771" fmla="*/ 3594148 h 5333466"/>
              <a:gd name="connsiteX772" fmla="*/ 5974623 w 11235156"/>
              <a:gd name="connsiteY772" fmla="*/ 3563353 h 5333466"/>
              <a:gd name="connsiteX773" fmla="*/ 5988864 w 11235156"/>
              <a:gd name="connsiteY773" fmla="*/ 3555497 h 5333466"/>
              <a:gd name="connsiteX774" fmla="*/ 5997658 w 11235156"/>
              <a:gd name="connsiteY774" fmla="*/ 3566796 h 5333466"/>
              <a:gd name="connsiteX775" fmla="*/ 6005600 w 11235156"/>
              <a:gd name="connsiteY775" fmla="*/ 3617657 h 5333466"/>
              <a:gd name="connsiteX776" fmla="*/ 6020185 w 11235156"/>
              <a:gd name="connsiteY776" fmla="*/ 3621012 h 5333466"/>
              <a:gd name="connsiteX777" fmla="*/ 6063120 w 11235156"/>
              <a:gd name="connsiteY777" fmla="*/ 3598819 h 5333466"/>
              <a:gd name="connsiteX778" fmla="*/ 6074530 w 11235156"/>
              <a:gd name="connsiteY778" fmla="*/ 3599853 h 5333466"/>
              <a:gd name="connsiteX779" fmla="*/ 6116397 w 11235156"/>
              <a:gd name="connsiteY779" fmla="*/ 3615846 h 5333466"/>
              <a:gd name="connsiteX780" fmla="*/ 6153718 w 11235156"/>
              <a:gd name="connsiteY780" fmla="*/ 3629733 h 5333466"/>
              <a:gd name="connsiteX781" fmla="*/ 6166929 w 11235156"/>
              <a:gd name="connsiteY781" fmla="*/ 3633302 h 5333466"/>
              <a:gd name="connsiteX782" fmla="*/ 6236848 w 11235156"/>
              <a:gd name="connsiteY782" fmla="*/ 3630834 h 5333466"/>
              <a:gd name="connsiteX783" fmla="*/ 6259024 w 11235156"/>
              <a:gd name="connsiteY783" fmla="*/ 3628780 h 5333466"/>
              <a:gd name="connsiteX784" fmla="*/ 6313200 w 11235156"/>
              <a:gd name="connsiteY784" fmla="*/ 3624545 h 5333466"/>
              <a:gd name="connsiteX785" fmla="*/ 6327355 w 11235156"/>
              <a:gd name="connsiteY785" fmla="*/ 3625151 h 5333466"/>
              <a:gd name="connsiteX786" fmla="*/ 6406928 w 11235156"/>
              <a:gd name="connsiteY786" fmla="*/ 3639481 h 5333466"/>
              <a:gd name="connsiteX787" fmla="*/ 6442700 w 11235156"/>
              <a:gd name="connsiteY787" fmla="*/ 3625447 h 5333466"/>
              <a:gd name="connsiteX788" fmla="*/ 6500479 w 11235156"/>
              <a:gd name="connsiteY788" fmla="*/ 3626282 h 5333466"/>
              <a:gd name="connsiteX789" fmla="*/ 6554746 w 11235156"/>
              <a:gd name="connsiteY789" fmla="*/ 3658644 h 5333466"/>
              <a:gd name="connsiteX790" fmla="*/ 6557191 w 11235156"/>
              <a:gd name="connsiteY790" fmla="*/ 3665303 h 5333466"/>
              <a:gd name="connsiteX791" fmla="*/ 6572934 w 11235156"/>
              <a:gd name="connsiteY791" fmla="*/ 3667069 h 5333466"/>
              <a:gd name="connsiteX792" fmla="*/ 6588202 w 11235156"/>
              <a:gd name="connsiteY792" fmla="*/ 3647788 h 5333466"/>
              <a:gd name="connsiteX793" fmla="*/ 6657821 w 11235156"/>
              <a:gd name="connsiteY793" fmla="*/ 3652407 h 5333466"/>
              <a:gd name="connsiteX794" fmla="*/ 6688838 w 11235156"/>
              <a:gd name="connsiteY794" fmla="*/ 3679951 h 5333466"/>
              <a:gd name="connsiteX795" fmla="*/ 6722170 w 11235156"/>
              <a:gd name="connsiteY795" fmla="*/ 3704317 h 5333466"/>
              <a:gd name="connsiteX796" fmla="*/ 6723538 w 11235156"/>
              <a:gd name="connsiteY796" fmla="*/ 3659044 h 5333466"/>
              <a:gd name="connsiteX797" fmla="*/ 6756395 w 11235156"/>
              <a:gd name="connsiteY797" fmla="*/ 3662363 h 5333466"/>
              <a:gd name="connsiteX798" fmla="*/ 6778357 w 11235156"/>
              <a:gd name="connsiteY798" fmla="*/ 3658933 h 5333466"/>
              <a:gd name="connsiteX799" fmla="*/ 6847890 w 11235156"/>
              <a:gd name="connsiteY799" fmla="*/ 3672014 h 5333466"/>
              <a:gd name="connsiteX800" fmla="*/ 7059324 w 11235156"/>
              <a:gd name="connsiteY800" fmla="*/ 3702367 h 5333466"/>
              <a:gd name="connsiteX801" fmla="*/ 7074337 w 11235156"/>
              <a:gd name="connsiteY801" fmla="*/ 3708471 h 5333466"/>
              <a:gd name="connsiteX802" fmla="*/ 7066875 w 11235156"/>
              <a:gd name="connsiteY802" fmla="*/ 3723717 h 5333466"/>
              <a:gd name="connsiteX803" fmla="*/ 7061729 w 11235156"/>
              <a:gd name="connsiteY803" fmla="*/ 3735786 h 5333466"/>
              <a:gd name="connsiteX804" fmla="*/ 7075800 w 11235156"/>
              <a:gd name="connsiteY804" fmla="*/ 3744854 h 5333466"/>
              <a:gd name="connsiteX805" fmla="*/ 7088153 w 11235156"/>
              <a:gd name="connsiteY805" fmla="*/ 3742925 h 5333466"/>
              <a:gd name="connsiteX806" fmla="*/ 7123287 w 11235156"/>
              <a:gd name="connsiteY806" fmla="*/ 3769826 h 5333466"/>
              <a:gd name="connsiteX807" fmla="*/ 7123762 w 11235156"/>
              <a:gd name="connsiteY807" fmla="*/ 3790874 h 5333466"/>
              <a:gd name="connsiteX808" fmla="*/ 7137618 w 11235156"/>
              <a:gd name="connsiteY808" fmla="*/ 3798567 h 5333466"/>
              <a:gd name="connsiteX809" fmla="*/ 7152842 w 11235156"/>
              <a:gd name="connsiteY809" fmla="*/ 3760987 h 5333466"/>
              <a:gd name="connsiteX810" fmla="*/ 7178367 w 11235156"/>
              <a:gd name="connsiteY810" fmla="*/ 3789388 h 5333466"/>
              <a:gd name="connsiteX811" fmla="*/ 7175627 w 11235156"/>
              <a:gd name="connsiteY811" fmla="*/ 3834876 h 5333466"/>
              <a:gd name="connsiteX812" fmla="*/ 7140882 w 11235156"/>
              <a:gd name="connsiteY812" fmla="*/ 3837484 h 5333466"/>
              <a:gd name="connsiteX813" fmla="*/ 7093439 w 11235156"/>
              <a:gd name="connsiteY813" fmla="*/ 3830811 h 5333466"/>
              <a:gd name="connsiteX814" fmla="*/ 7061869 w 11235156"/>
              <a:gd name="connsiteY814" fmla="*/ 3835741 h 5333466"/>
              <a:gd name="connsiteX815" fmla="*/ 6930737 w 11235156"/>
              <a:gd name="connsiteY815" fmla="*/ 3815380 h 5333466"/>
              <a:gd name="connsiteX816" fmla="*/ 6903200 w 11235156"/>
              <a:gd name="connsiteY816" fmla="*/ 3828128 h 5333466"/>
              <a:gd name="connsiteX817" fmla="*/ 6901743 w 11235156"/>
              <a:gd name="connsiteY817" fmla="*/ 3836804 h 5333466"/>
              <a:gd name="connsiteX818" fmla="*/ 6892648 w 11235156"/>
              <a:gd name="connsiteY818" fmla="*/ 3832592 h 5333466"/>
              <a:gd name="connsiteX819" fmla="*/ 6887457 w 11235156"/>
              <a:gd name="connsiteY819" fmla="*/ 3826362 h 5333466"/>
              <a:gd name="connsiteX820" fmla="*/ 6870127 w 11235156"/>
              <a:gd name="connsiteY820" fmla="*/ 3823435 h 5333466"/>
              <a:gd name="connsiteX821" fmla="*/ 6877549 w 11235156"/>
              <a:gd name="connsiteY821" fmla="*/ 3834949 h 5333466"/>
              <a:gd name="connsiteX822" fmla="*/ 6879351 w 11235156"/>
              <a:gd name="connsiteY822" fmla="*/ 3837485 h 5333466"/>
              <a:gd name="connsiteX823" fmla="*/ 6882227 w 11235156"/>
              <a:gd name="connsiteY823" fmla="*/ 3846892 h 5333466"/>
              <a:gd name="connsiteX824" fmla="*/ 6872833 w 11235156"/>
              <a:gd name="connsiteY824" fmla="*/ 3849767 h 5333466"/>
              <a:gd name="connsiteX825" fmla="*/ 6832213 w 11235156"/>
              <a:gd name="connsiteY825" fmla="*/ 3868782 h 5333466"/>
              <a:gd name="connsiteX826" fmla="*/ 6825480 w 11235156"/>
              <a:gd name="connsiteY826" fmla="*/ 3879690 h 5333466"/>
              <a:gd name="connsiteX827" fmla="*/ 6858597 w 11235156"/>
              <a:gd name="connsiteY827" fmla="*/ 3902682 h 5333466"/>
              <a:gd name="connsiteX828" fmla="*/ 6939926 w 11235156"/>
              <a:gd name="connsiteY828" fmla="*/ 3901248 h 5333466"/>
              <a:gd name="connsiteX829" fmla="*/ 6967164 w 11235156"/>
              <a:gd name="connsiteY829" fmla="*/ 3895587 h 5333466"/>
              <a:gd name="connsiteX830" fmla="*/ 6979003 w 11235156"/>
              <a:gd name="connsiteY830" fmla="*/ 3899371 h 5333466"/>
              <a:gd name="connsiteX831" fmla="*/ 7001440 w 11235156"/>
              <a:gd name="connsiteY831" fmla="*/ 3916990 h 5333466"/>
              <a:gd name="connsiteX832" fmla="*/ 7039059 w 11235156"/>
              <a:gd name="connsiteY832" fmla="*/ 3923789 h 5333466"/>
              <a:gd name="connsiteX833" fmla="*/ 7056220 w 11235156"/>
              <a:gd name="connsiteY833" fmla="*/ 3943640 h 5333466"/>
              <a:gd name="connsiteX834" fmla="*/ 7055920 w 11235156"/>
              <a:gd name="connsiteY834" fmla="*/ 3950727 h 5333466"/>
              <a:gd name="connsiteX835" fmla="*/ 7068832 w 11235156"/>
              <a:gd name="connsiteY835" fmla="*/ 3961384 h 5333466"/>
              <a:gd name="connsiteX836" fmla="*/ 7072606 w 11235156"/>
              <a:gd name="connsiteY836" fmla="*/ 3949530 h 5333466"/>
              <a:gd name="connsiteX837" fmla="*/ 7080283 w 11235156"/>
              <a:gd name="connsiteY837" fmla="*/ 3935658 h 5333466"/>
              <a:gd name="connsiteX838" fmla="*/ 7104950 w 11235156"/>
              <a:gd name="connsiteY838" fmla="*/ 3958561 h 5333466"/>
              <a:gd name="connsiteX839" fmla="*/ 7106667 w 11235156"/>
              <a:gd name="connsiteY839" fmla="*/ 3969558 h 5333466"/>
              <a:gd name="connsiteX840" fmla="*/ 7112671 w 11235156"/>
              <a:gd name="connsiteY840" fmla="*/ 3962988 h 5333466"/>
              <a:gd name="connsiteX841" fmla="*/ 7130730 w 11235156"/>
              <a:gd name="connsiteY841" fmla="*/ 3961576 h 5333466"/>
              <a:gd name="connsiteX842" fmla="*/ 7165135 w 11235156"/>
              <a:gd name="connsiteY842" fmla="*/ 3992816 h 5333466"/>
              <a:gd name="connsiteX843" fmla="*/ 7196925 w 11235156"/>
              <a:gd name="connsiteY843" fmla="*/ 4034320 h 5333466"/>
              <a:gd name="connsiteX844" fmla="*/ 7210695 w 11235156"/>
              <a:gd name="connsiteY844" fmla="*/ 4050475 h 5333466"/>
              <a:gd name="connsiteX845" fmla="*/ 7282336 w 11235156"/>
              <a:gd name="connsiteY845" fmla="*/ 4104062 h 5333466"/>
              <a:gd name="connsiteX846" fmla="*/ 7288086 w 11235156"/>
              <a:gd name="connsiteY846" fmla="*/ 4122878 h 5333466"/>
              <a:gd name="connsiteX847" fmla="*/ 7272774 w 11235156"/>
              <a:gd name="connsiteY847" fmla="*/ 4123861 h 5333466"/>
              <a:gd name="connsiteX848" fmla="*/ 7248066 w 11235156"/>
              <a:gd name="connsiteY848" fmla="*/ 4127719 h 5333466"/>
              <a:gd name="connsiteX849" fmla="*/ 7216626 w 11235156"/>
              <a:gd name="connsiteY849" fmla="*/ 4142485 h 5333466"/>
              <a:gd name="connsiteX850" fmla="*/ 7184965 w 11235156"/>
              <a:gd name="connsiteY850" fmla="*/ 4110817 h 5333466"/>
              <a:gd name="connsiteX851" fmla="*/ 7185565 w 11235156"/>
              <a:gd name="connsiteY851" fmla="*/ 4096642 h 5333466"/>
              <a:gd name="connsiteX852" fmla="*/ 7186508 w 11235156"/>
              <a:gd name="connsiteY852" fmla="*/ 4093679 h 5333466"/>
              <a:gd name="connsiteX853" fmla="*/ 7183978 w 11235156"/>
              <a:gd name="connsiteY853" fmla="*/ 4095482 h 5333466"/>
              <a:gd name="connsiteX854" fmla="*/ 7168664 w 11235156"/>
              <a:gd name="connsiteY854" fmla="*/ 4096465 h 5333466"/>
              <a:gd name="connsiteX855" fmla="*/ 7129761 w 11235156"/>
              <a:gd name="connsiteY855" fmla="*/ 4126478 h 5333466"/>
              <a:gd name="connsiteX856" fmla="*/ 7108359 w 11235156"/>
              <a:gd name="connsiteY856" fmla="*/ 4142492 h 5333466"/>
              <a:gd name="connsiteX857" fmla="*/ 7085194 w 11235156"/>
              <a:gd name="connsiteY857" fmla="*/ 4129211 h 5333466"/>
              <a:gd name="connsiteX858" fmla="*/ 7007035 w 11235156"/>
              <a:gd name="connsiteY858" fmla="*/ 4087907 h 5333466"/>
              <a:gd name="connsiteX859" fmla="*/ 6989450 w 11235156"/>
              <a:gd name="connsiteY859" fmla="*/ 4110366 h 5333466"/>
              <a:gd name="connsiteX860" fmla="*/ 6981389 w 11235156"/>
              <a:gd name="connsiteY860" fmla="*/ 4139787 h 5333466"/>
              <a:gd name="connsiteX861" fmla="*/ 6948487 w 11235156"/>
              <a:gd name="connsiteY861" fmla="*/ 4118169 h 5333466"/>
              <a:gd name="connsiteX862" fmla="*/ 6908551 w 11235156"/>
              <a:gd name="connsiteY862" fmla="*/ 4114549 h 5333466"/>
              <a:gd name="connsiteX863" fmla="*/ 6905592 w 11235156"/>
              <a:gd name="connsiteY863" fmla="*/ 4113603 h 5333466"/>
              <a:gd name="connsiteX864" fmla="*/ 6885092 w 11235156"/>
              <a:gd name="connsiteY864" fmla="*/ 4153414 h 5333466"/>
              <a:gd name="connsiteX865" fmla="*/ 6877760 w 11235156"/>
              <a:gd name="connsiteY865" fmla="*/ 4178498 h 5333466"/>
              <a:gd name="connsiteX866" fmla="*/ 6872269 w 11235156"/>
              <a:gd name="connsiteY866" fmla="*/ 4179355 h 5333466"/>
              <a:gd name="connsiteX867" fmla="*/ 6850478 w 11235156"/>
              <a:gd name="connsiteY867" fmla="*/ 4165860 h 5333466"/>
              <a:gd name="connsiteX868" fmla="*/ 6833317 w 11235156"/>
              <a:gd name="connsiteY868" fmla="*/ 4146009 h 5333466"/>
              <a:gd name="connsiteX869" fmla="*/ 6813926 w 11235156"/>
              <a:gd name="connsiteY869" fmla="*/ 4120874 h 5333466"/>
              <a:gd name="connsiteX870" fmla="*/ 6785745 w 11235156"/>
              <a:gd name="connsiteY870" fmla="*/ 4129499 h 5333466"/>
              <a:gd name="connsiteX871" fmla="*/ 6773906 w 11235156"/>
              <a:gd name="connsiteY871" fmla="*/ 4125715 h 5333466"/>
              <a:gd name="connsiteX872" fmla="*/ 6753915 w 11235156"/>
              <a:gd name="connsiteY872" fmla="*/ 4114755 h 5333466"/>
              <a:gd name="connsiteX873" fmla="*/ 6745894 w 11235156"/>
              <a:gd name="connsiteY873" fmla="*/ 4117416 h 5333466"/>
              <a:gd name="connsiteX874" fmla="*/ 6716510 w 11235156"/>
              <a:gd name="connsiteY874" fmla="*/ 4109330 h 5333466"/>
              <a:gd name="connsiteX875" fmla="*/ 6681720 w 11235156"/>
              <a:gd name="connsiteY875" fmla="*/ 4093641 h 5333466"/>
              <a:gd name="connsiteX876" fmla="*/ 6665808 w 11235156"/>
              <a:gd name="connsiteY876" fmla="*/ 4108799 h 5333466"/>
              <a:gd name="connsiteX877" fmla="*/ 6665208 w 11235156"/>
              <a:gd name="connsiteY877" fmla="*/ 4122973 h 5333466"/>
              <a:gd name="connsiteX878" fmla="*/ 6670875 w 11235156"/>
              <a:gd name="connsiteY878" fmla="*/ 4150251 h 5333466"/>
              <a:gd name="connsiteX879" fmla="*/ 6693400 w 11235156"/>
              <a:gd name="connsiteY879" fmla="*/ 4204466 h 5333466"/>
              <a:gd name="connsiteX880" fmla="*/ 6661486 w 11235156"/>
              <a:gd name="connsiteY880" fmla="*/ 4198185 h 5333466"/>
              <a:gd name="connsiteX881" fmla="*/ 6622708 w 11235156"/>
              <a:gd name="connsiteY881" fmla="*/ 4192975 h 5333466"/>
              <a:gd name="connsiteX882" fmla="*/ 6588348 w 11235156"/>
              <a:gd name="connsiteY882" fmla="*/ 4180034 h 5333466"/>
              <a:gd name="connsiteX883" fmla="*/ 6484623 w 11235156"/>
              <a:gd name="connsiteY883" fmla="*/ 4137088 h 5333466"/>
              <a:gd name="connsiteX884" fmla="*/ 6471540 w 11235156"/>
              <a:gd name="connsiteY884" fmla="*/ 4143355 h 5333466"/>
              <a:gd name="connsiteX885" fmla="*/ 6464378 w 11235156"/>
              <a:gd name="connsiteY885" fmla="*/ 4151515 h 5333466"/>
              <a:gd name="connsiteX886" fmla="*/ 6458758 w 11235156"/>
              <a:gd name="connsiteY886" fmla="*/ 4142535 h 5333466"/>
              <a:gd name="connsiteX887" fmla="*/ 6448375 w 11235156"/>
              <a:gd name="connsiteY887" fmla="*/ 4130075 h 5333466"/>
              <a:gd name="connsiteX888" fmla="*/ 6427871 w 11235156"/>
              <a:gd name="connsiteY888" fmla="*/ 4124828 h 5333466"/>
              <a:gd name="connsiteX889" fmla="*/ 6418433 w 11235156"/>
              <a:gd name="connsiteY889" fmla="*/ 4109404 h 5333466"/>
              <a:gd name="connsiteX890" fmla="*/ 6405605 w 11235156"/>
              <a:gd name="connsiteY890" fmla="*/ 4090285 h 5333466"/>
              <a:gd name="connsiteX891" fmla="*/ 6393382 w 11235156"/>
              <a:gd name="connsiteY891" fmla="*/ 4102051 h 5333466"/>
              <a:gd name="connsiteX892" fmla="*/ 6388750 w 11235156"/>
              <a:gd name="connsiteY892" fmla="*/ 4108407 h 5333466"/>
              <a:gd name="connsiteX893" fmla="*/ 6377080 w 11235156"/>
              <a:gd name="connsiteY893" fmla="*/ 4087699 h 5333466"/>
              <a:gd name="connsiteX894" fmla="*/ 6363224 w 11235156"/>
              <a:gd name="connsiteY894" fmla="*/ 4080006 h 5333466"/>
              <a:gd name="connsiteX895" fmla="*/ 6356706 w 11235156"/>
              <a:gd name="connsiteY895" fmla="*/ 4092288 h 5333466"/>
              <a:gd name="connsiteX896" fmla="*/ 6305449 w 11235156"/>
              <a:gd name="connsiteY896" fmla="*/ 4124229 h 5333466"/>
              <a:gd name="connsiteX897" fmla="*/ 6289063 w 11235156"/>
              <a:gd name="connsiteY897" fmla="*/ 4118339 h 5333466"/>
              <a:gd name="connsiteX898" fmla="*/ 6226996 w 11235156"/>
              <a:gd name="connsiteY898" fmla="*/ 4135071 h 5333466"/>
              <a:gd name="connsiteX899" fmla="*/ 6225839 w 11235156"/>
              <a:gd name="connsiteY899" fmla="*/ 4136659 h 5333466"/>
              <a:gd name="connsiteX900" fmla="*/ 6206621 w 11235156"/>
              <a:gd name="connsiteY900" fmla="*/ 4139660 h 5333466"/>
              <a:gd name="connsiteX901" fmla="*/ 6201215 w 11235156"/>
              <a:gd name="connsiteY901" fmla="*/ 4132056 h 5333466"/>
              <a:gd name="connsiteX902" fmla="*/ 6213439 w 11235156"/>
              <a:gd name="connsiteY902" fmla="*/ 4120290 h 5333466"/>
              <a:gd name="connsiteX903" fmla="*/ 6222188 w 11235156"/>
              <a:gd name="connsiteY903" fmla="*/ 4113291 h 5333466"/>
              <a:gd name="connsiteX904" fmla="*/ 6212880 w 11235156"/>
              <a:gd name="connsiteY904" fmla="*/ 4107704 h 5333466"/>
              <a:gd name="connsiteX905" fmla="*/ 6191218 w 11235156"/>
              <a:gd name="connsiteY905" fmla="*/ 4104046 h 5333466"/>
              <a:gd name="connsiteX906" fmla="*/ 6165522 w 11235156"/>
              <a:gd name="connsiteY906" fmla="*/ 4092568 h 5333466"/>
              <a:gd name="connsiteX907" fmla="*/ 6149994 w 11235156"/>
              <a:gd name="connsiteY907" fmla="*/ 4092177 h 5333466"/>
              <a:gd name="connsiteX908" fmla="*/ 6103925 w 11235156"/>
              <a:gd name="connsiteY908" fmla="*/ 4085289 h 5333466"/>
              <a:gd name="connsiteX909" fmla="*/ 6083160 w 11235156"/>
              <a:gd name="connsiteY909" fmla="*/ 4060369 h 5333466"/>
              <a:gd name="connsiteX910" fmla="*/ 6050902 w 11235156"/>
              <a:gd name="connsiteY910" fmla="*/ 4042876 h 5333466"/>
              <a:gd name="connsiteX911" fmla="*/ 6025596 w 11235156"/>
              <a:gd name="connsiteY911" fmla="*/ 4060908 h 5333466"/>
              <a:gd name="connsiteX912" fmla="*/ 5995313 w 11235156"/>
              <a:gd name="connsiteY912" fmla="*/ 4074085 h 5333466"/>
              <a:gd name="connsiteX913" fmla="*/ 5979571 w 11235156"/>
              <a:gd name="connsiteY913" fmla="*/ 4072318 h 5333466"/>
              <a:gd name="connsiteX914" fmla="*/ 5961169 w 11235156"/>
              <a:gd name="connsiteY914" fmla="*/ 4062519 h 5333466"/>
              <a:gd name="connsiteX915" fmla="*/ 5960094 w 11235156"/>
              <a:gd name="connsiteY915" fmla="*/ 4055645 h 5333466"/>
              <a:gd name="connsiteX916" fmla="*/ 5941905 w 11235156"/>
              <a:gd name="connsiteY916" fmla="*/ 4047221 h 5333466"/>
              <a:gd name="connsiteX917" fmla="*/ 5918702 w 11235156"/>
              <a:gd name="connsiteY917" fmla="*/ 4060701 h 5333466"/>
              <a:gd name="connsiteX918" fmla="*/ 5831064 w 11235156"/>
              <a:gd name="connsiteY918" fmla="*/ 4030733 h 5333466"/>
              <a:gd name="connsiteX919" fmla="*/ 5828229 w 11235156"/>
              <a:gd name="connsiteY919" fmla="*/ 3994564 h 5333466"/>
              <a:gd name="connsiteX920" fmla="*/ 5801330 w 11235156"/>
              <a:gd name="connsiteY920" fmla="*/ 3966377 h 5333466"/>
              <a:gd name="connsiteX921" fmla="*/ 5775550 w 11235156"/>
              <a:gd name="connsiteY921" fmla="*/ 3963362 h 5333466"/>
              <a:gd name="connsiteX922" fmla="*/ 5744754 w 11235156"/>
              <a:gd name="connsiteY922" fmla="*/ 3982252 h 5333466"/>
              <a:gd name="connsiteX923" fmla="*/ 5728497 w 11235156"/>
              <a:gd name="connsiteY923" fmla="*/ 3986198 h 5333466"/>
              <a:gd name="connsiteX924" fmla="*/ 5695469 w 11235156"/>
              <a:gd name="connsiteY924" fmla="*/ 3999803 h 5333466"/>
              <a:gd name="connsiteX925" fmla="*/ 5701734 w 11235156"/>
              <a:gd name="connsiteY925" fmla="*/ 4012907 h 5333466"/>
              <a:gd name="connsiteX926" fmla="*/ 5710054 w 11235156"/>
              <a:gd name="connsiteY926" fmla="*/ 4003160 h 5333466"/>
              <a:gd name="connsiteX927" fmla="*/ 5717217 w 11235156"/>
              <a:gd name="connsiteY927" fmla="*/ 3995000 h 5333466"/>
              <a:gd name="connsiteX928" fmla="*/ 5726954 w 11235156"/>
              <a:gd name="connsiteY928" fmla="*/ 4003337 h 5333466"/>
              <a:gd name="connsiteX929" fmla="*/ 5732880 w 11235156"/>
              <a:gd name="connsiteY929" fmla="*/ 4050288 h 5333466"/>
              <a:gd name="connsiteX930" fmla="*/ 5724729 w 11235156"/>
              <a:gd name="connsiteY930" fmla="*/ 4043111 h 5333466"/>
              <a:gd name="connsiteX931" fmla="*/ 5694186 w 11235156"/>
              <a:gd name="connsiteY931" fmla="*/ 4036615 h 5333466"/>
              <a:gd name="connsiteX932" fmla="*/ 5684707 w 11235156"/>
              <a:gd name="connsiteY932" fmla="*/ 4047952 h 5333466"/>
              <a:gd name="connsiteX933" fmla="*/ 5662017 w 11235156"/>
              <a:gd name="connsiteY933" fmla="*/ 4055719 h 5333466"/>
              <a:gd name="connsiteX934" fmla="*/ 5633922 w 11235156"/>
              <a:gd name="connsiteY934" fmla="*/ 4055882 h 5333466"/>
              <a:gd name="connsiteX935" fmla="*/ 5645806 w 11235156"/>
              <a:gd name="connsiteY935" fmla="*/ 4077965 h 5333466"/>
              <a:gd name="connsiteX936" fmla="*/ 5622172 w 11235156"/>
              <a:gd name="connsiteY936" fmla="*/ 4088695 h 5333466"/>
              <a:gd name="connsiteX937" fmla="*/ 5619856 w 11235156"/>
              <a:gd name="connsiteY937" fmla="*/ 4091872 h 5333466"/>
              <a:gd name="connsiteX938" fmla="*/ 5627707 w 11235156"/>
              <a:gd name="connsiteY938" fmla="*/ 4106136 h 5333466"/>
              <a:gd name="connsiteX939" fmla="*/ 5658463 w 11235156"/>
              <a:gd name="connsiteY939" fmla="*/ 4114006 h 5333466"/>
              <a:gd name="connsiteX940" fmla="*/ 5683685 w 11235156"/>
              <a:gd name="connsiteY940" fmla="*/ 4104436 h 5333466"/>
              <a:gd name="connsiteX941" fmla="*/ 5699942 w 11235156"/>
              <a:gd name="connsiteY941" fmla="*/ 4100490 h 5333466"/>
              <a:gd name="connsiteX942" fmla="*/ 5736663 w 11235156"/>
              <a:gd name="connsiteY942" fmla="*/ 4128551 h 5333466"/>
              <a:gd name="connsiteX943" fmla="*/ 5757681 w 11235156"/>
              <a:gd name="connsiteY943" fmla="*/ 4128086 h 5333466"/>
              <a:gd name="connsiteX944" fmla="*/ 5777198 w 11235156"/>
              <a:gd name="connsiteY944" fmla="*/ 4117998 h 5333466"/>
              <a:gd name="connsiteX945" fmla="*/ 5793284 w 11235156"/>
              <a:gd name="connsiteY945" fmla="*/ 4130975 h 5333466"/>
              <a:gd name="connsiteX946" fmla="*/ 5821465 w 11235156"/>
              <a:gd name="connsiteY946" fmla="*/ 4122351 h 5333466"/>
              <a:gd name="connsiteX947" fmla="*/ 5845445 w 11235156"/>
              <a:gd name="connsiteY947" fmla="*/ 4122831 h 5333466"/>
              <a:gd name="connsiteX948" fmla="*/ 5883063 w 11235156"/>
              <a:gd name="connsiteY948" fmla="*/ 4129631 h 5333466"/>
              <a:gd name="connsiteX949" fmla="*/ 5904771 w 11235156"/>
              <a:gd name="connsiteY949" fmla="*/ 4151588 h 5333466"/>
              <a:gd name="connsiteX950" fmla="*/ 5943418 w 11235156"/>
              <a:gd name="connsiteY950" fmla="*/ 4146961 h 5333466"/>
              <a:gd name="connsiteX951" fmla="*/ 5953411 w 11235156"/>
              <a:gd name="connsiteY951" fmla="*/ 4129912 h 5333466"/>
              <a:gd name="connsiteX952" fmla="*/ 5966369 w 11235156"/>
              <a:gd name="connsiteY952" fmla="*/ 4158867 h 5333466"/>
              <a:gd name="connsiteX953" fmla="*/ 5969628 w 11235156"/>
              <a:gd name="connsiteY953" fmla="*/ 4152726 h 5333466"/>
              <a:gd name="connsiteX954" fmla="*/ 6010377 w 11235156"/>
              <a:gd name="connsiteY954" fmla="*/ 4143547 h 5333466"/>
              <a:gd name="connsiteX955" fmla="*/ 6020760 w 11235156"/>
              <a:gd name="connsiteY955" fmla="*/ 4156007 h 5333466"/>
              <a:gd name="connsiteX956" fmla="*/ 6022261 w 11235156"/>
              <a:gd name="connsiteY956" fmla="*/ 4165630 h 5333466"/>
              <a:gd name="connsiteX957" fmla="*/ 6030028 w 11235156"/>
              <a:gd name="connsiteY957" fmla="*/ 4188354 h 5333466"/>
              <a:gd name="connsiteX958" fmla="*/ 6104754 w 11235156"/>
              <a:gd name="connsiteY958" fmla="*/ 4207666 h 5333466"/>
              <a:gd name="connsiteX959" fmla="*/ 6226706 w 11235156"/>
              <a:gd name="connsiteY959" fmla="*/ 4232276 h 5333466"/>
              <a:gd name="connsiteX960" fmla="*/ 6265270 w 11235156"/>
              <a:gd name="connsiteY960" fmla="*/ 4236112 h 5333466"/>
              <a:gd name="connsiteX961" fmla="*/ 6294223 w 11235156"/>
              <a:gd name="connsiteY961" fmla="*/ 4241447 h 5333466"/>
              <a:gd name="connsiteX962" fmla="*/ 6344327 w 11235156"/>
              <a:gd name="connsiteY962" fmla="*/ 4256154 h 5333466"/>
              <a:gd name="connsiteX963" fmla="*/ 6396102 w 11235156"/>
              <a:gd name="connsiteY963" fmla="*/ 4263559 h 5333466"/>
              <a:gd name="connsiteX964" fmla="*/ 6438438 w 11235156"/>
              <a:gd name="connsiteY964" fmla="*/ 4255541 h 5333466"/>
              <a:gd name="connsiteX965" fmla="*/ 6475459 w 11235156"/>
              <a:gd name="connsiteY965" fmla="*/ 4276515 h 5333466"/>
              <a:gd name="connsiteX966" fmla="*/ 6511491 w 11235156"/>
              <a:gd name="connsiteY966" fmla="*/ 4282153 h 5333466"/>
              <a:gd name="connsiteX967" fmla="*/ 6564040 w 11235156"/>
              <a:gd name="connsiteY967" fmla="*/ 4303519 h 5333466"/>
              <a:gd name="connsiteX968" fmla="*/ 6663173 w 11235156"/>
              <a:gd name="connsiteY968" fmla="*/ 4326060 h 5333466"/>
              <a:gd name="connsiteX969" fmla="*/ 6742744 w 11235156"/>
              <a:gd name="connsiteY969" fmla="*/ 4340390 h 5333466"/>
              <a:gd name="connsiteX970" fmla="*/ 6761148 w 11235156"/>
              <a:gd name="connsiteY970" fmla="*/ 4350190 h 5333466"/>
              <a:gd name="connsiteX971" fmla="*/ 6806189 w 11235156"/>
              <a:gd name="connsiteY971" fmla="*/ 4368503 h 5333466"/>
              <a:gd name="connsiteX972" fmla="*/ 6815798 w 11235156"/>
              <a:gd name="connsiteY972" fmla="*/ 4367003 h 5333466"/>
              <a:gd name="connsiteX973" fmla="*/ 6807093 w 11235156"/>
              <a:gd name="connsiteY973" fmla="*/ 4392300 h 5333466"/>
              <a:gd name="connsiteX974" fmla="*/ 6779685 w 11235156"/>
              <a:gd name="connsiteY974" fmla="*/ 4414884 h 5333466"/>
              <a:gd name="connsiteX975" fmla="*/ 6756136 w 11235156"/>
              <a:gd name="connsiteY975" fmla="*/ 4417153 h 5333466"/>
              <a:gd name="connsiteX976" fmla="*/ 6733401 w 11235156"/>
              <a:gd name="connsiteY976" fmla="*/ 4406623 h 5333466"/>
              <a:gd name="connsiteX977" fmla="*/ 6730826 w 11235156"/>
              <a:gd name="connsiteY977" fmla="*/ 4390127 h 5333466"/>
              <a:gd name="connsiteX978" fmla="*/ 6719715 w 11235156"/>
              <a:gd name="connsiteY978" fmla="*/ 4382005 h 5333466"/>
              <a:gd name="connsiteX979" fmla="*/ 6686388 w 11235156"/>
              <a:gd name="connsiteY979" fmla="*/ 4402698 h 5333466"/>
              <a:gd name="connsiteX980" fmla="*/ 6678796 w 11235156"/>
              <a:gd name="connsiteY980" fmla="*/ 4408107 h 5333466"/>
              <a:gd name="connsiteX981" fmla="*/ 6673390 w 11235156"/>
              <a:gd name="connsiteY981" fmla="*/ 4400503 h 5333466"/>
              <a:gd name="connsiteX982" fmla="*/ 6672317 w 11235156"/>
              <a:gd name="connsiteY982" fmla="*/ 4393630 h 5333466"/>
              <a:gd name="connsiteX983" fmla="*/ 6658461 w 11235156"/>
              <a:gd name="connsiteY983" fmla="*/ 4385937 h 5333466"/>
              <a:gd name="connsiteX984" fmla="*/ 6640916 w 11235156"/>
              <a:gd name="connsiteY984" fmla="*/ 4381636 h 5333466"/>
              <a:gd name="connsiteX985" fmla="*/ 6639928 w 11235156"/>
              <a:gd name="connsiteY985" fmla="*/ 4366301 h 5333466"/>
              <a:gd name="connsiteX986" fmla="*/ 6656614 w 11235156"/>
              <a:gd name="connsiteY986" fmla="*/ 4365103 h 5333466"/>
              <a:gd name="connsiteX987" fmla="*/ 6667381 w 11235156"/>
              <a:gd name="connsiteY987" fmla="*/ 4362014 h 5333466"/>
              <a:gd name="connsiteX988" fmla="*/ 6664076 w 11235156"/>
              <a:gd name="connsiteY988" fmla="*/ 4349858 h 5333466"/>
              <a:gd name="connsiteX989" fmla="*/ 6631263 w 11235156"/>
              <a:gd name="connsiteY989" fmla="*/ 4364837 h 5333466"/>
              <a:gd name="connsiteX990" fmla="*/ 6602997 w 11235156"/>
              <a:gd name="connsiteY990" fmla="*/ 4381924 h 5333466"/>
              <a:gd name="connsiteX991" fmla="*/ 6523855 w 11235156"/>
              <a:gd name="connsiteY991" fmla="*/ 4370343 h 5333466"/>
              <a:gd name="connsiteX992" fmla="*/ 6517590 w 11235156"/>
              <a:gd name="connsiteY992" fmla="*/ 4357239 h 5333466"/>
              <a:gd name="connsiteX993" fmla="*/ 6521020 w 11235156"/>
              <a:gd name="connsiteY993" fmla="*/ 4334174 h 5333466"/>
              <a:gd name="connsiteX994" fmla="*/ 6507893 w 11235156"/>
              <a:gd name="connsiteY994" fmla="*/ 4322143 h 5333466"/>
              <a:gd name="connsiteX995" fmla="*/ 6500515 w 11235156"/>
              <a:gd name="connsiteY995" fmla="*/ 4328928 h 5333466"/>
              <a:gd name="connsiteX996" fmla="*/ 6483061 w 11235156"/>
              <a:gd name="connsiteY996" fmla="*/ 4361223 h 5333466"/>
              <a:gd name="connsiteX997" fmla="*/ 6480830 w 11235156"/>
              <a:gd name="connsiteY997" fmla="*/ 4355939 h 5333466"/>
              <a:gd name="connsiteX998" fmla="*/ 6463071 w 11235156"/>
              <a:gd name="connsiteY998" fmla="*/ 4350264 h 5333466"/>
              <a:gd name="connsiteX999" fmla="*/ 6454406 w 11235156"/>
              <a:gd name="connsiteY999" fmla="*/ 4348800 h 5333466"/>
              <a:gd name="connsiteX1000" fmla="*/ 6430513 w 11235156"/>
              <a:gd name="connsiteY1000" fmla="*/ 4339858 h 5333466"/>
              <a:gd name="connsiteX1001" fmla="*/ 6386074 w 11235156"/>
              <a:gd name="connsiteY1001" fmla="*/ 4352429 h 5333466"/>
              <a:gd name="connsiteX1002" fmla="*/ 6380713 w 11235156"/>
              <a:gd name="connsiteY1002" fmla="*/ 4363123 h 5333466"/>
              <a:gd name="connsiteX1003" fmla="*/ 6376855 w 11235156"/>
              <a:gd name="connsiteY1003" fmla="*/ 4383438 h 5333466"/>
              <a:gd name="connsiteX1004" fmla="*/ 6414476 w 11235156"/>
              <a:gd name="connsiteY1004" fmla="*/ 4390237 h 5333466"/>
              <a:gd name="connsiteX1005" fmla="*/ 6447677 w 11235156"/>
              <a:gd name="connsiteY1005" fmla="*/ 4404767 h 5333466"/>
              <a:gd name="connsiteX1006" fmla="*/ 6402466 w 11235156"/>
              <a:gd name="connsiteY1006" fmla="*/ 4403378 h 5333466"/>
              <a:gd name="connsiteX1007" fmla="*/ 6369009 w 11235156"/>
              <a:gd name="connsiteY1007" fmla="*/ 4414234 h 5333466"/>
              <a:gd name="connsiteX1008" fmla="*/ 6350951 w 11235156"/>
              <a:gd name="connsiteY1008" fmla="*/ 4415645 h 5333466"/>
              <a:gd name="connsiteX1009" fmla="*/ 6348935 w 11235156"/>
              <a:gd name="connsiteY1009" fmla="*/ 4411736 h 5333466"/>
              <a:gd name="connsiteX1010" fmla="*/ 6283348 w 11235156"/>
              <a:gd name="connsiteY1010" fmla="*/ 4414935 h 5333466"/>
              <a:gd name="connsiteX1011" fmla="*/ 6248563 w 11235156"/>
              <a:gd name="connsiteY1011" fmla="*/ 4444305 h 5333466"/>
              <a:gd name="connsiteX1012" fmla="*/ 6201765 w 11235156"/>
              <a:gd name="connsiteY1012" fmla="*/ 4441755 h 5333466"/>
              <a:gd name="connsiteX1013" fmla="*/ 6142483 w 11235156"/>
              <a:gd name="connsiteY1013" fmla="*/ 4431297 h 5333466"/>
              <a:gd name="connsiteX1014" fmla="*/ 6098000 w 11235156"/>
              <a:gd name="connsiteY1014" fmla="*/ 4425570 h 5333466"/>
              <a:gd name="connsiteX1015" fmla="*/ 6063985 w 11235156"/>
              <a:gd name="connsiteY1015" fmla="*/ 4423841 h 5333466"/>
              <a:gd name="connsiteX1016" fmla="*/ 6034814 w 11235156"/>
              <a:gd name="connsiteY1016" fmla="*/ 4417131 h 5333466"/>
              <a:gd name="connsiteX1017" fmla="*/ 6005940 w 11235156"/>
              <a:gd name="connsiteY1017" fmla="*/ 4358274 h 5333466"/>
              <a:gd name="connsiteX1018" fmla="*/ 5995558 w 11235156"/>
              <a:gd name="connsiteY1018" fmla="*/ 4345813 h 5333466"/>
              <a:gd name="connsiteX1019" fmla="*/ 5981532 w 11235156"/>
              <a:gd name="connsiteY1019" fmla="*/ 4355043 h 5333466"/>
              <a:gd name="connsiteX1020" fmla="*/ 5975014 w 11235156"/>
              <a:gd name="connsiteY1020" fmla="*/ 4367327 h 5333466"/>
              <a:gd name="connsiteX1021" fmla="*/ 5936411 w 11235156"/>
              <a:gd name="connsiteY1021" fmla="*/ 4390252 h 5333466"/>
              <a:gd name="connsiteX1022" fmla="*/ 5915777 w 11235156"/>
              <a:gd name="connsiteY1022" fmla="*/ 4375167 h 5333466"/>
              <a:gd name="connsiteX1023" fmla="*/ 5887941 w 11235156"/>
              <a:gd name="connsiteY1023" fmla="*/ 4395003 h 5333466"/>
              <a:gd name="connsiteX1024" fmla="*/ 5842429 w 11235156"/>
              <a:gd name="connsiteY1024" fmla="*/ 4400701 h 5333466"/>
              <a:gd name="connsiteX1025" fmla="*/ 5752606 w 11235156"/>
              <a:gd name="connsiteY1025" fmla="*/ 4383747 h 5333466"/>
              <a:gd name="connsiteX1026" fmla="*/ 5738021 w 11235156"/>
              <a:gd name="connsiteY1026" fmla="*/ 4380392 h 5333466"/>
              <a:gd name="connsiteX1027" fmla="*/ 5705722 w 11235156"/>
              <a:gd name="connsiteY1027" fmla="*/ 4389660 h 5333466"/>
              <a:gd name="connsiteX1028" fmla="*/ 5696972 w 11235156"/>
              <a:gd name="connsiteY1028" fmla="*/ 4396658 h 5333466"/>
              <a:gd name="connsiteX1029" fmla="*/ 5683675 w 11235156"/>
              <a:gd name="connsiteY1029" fmla="*/ 4401550 h 5333466"/>
              <a:gd name="connsiteX1030" fmla="*/ 5663900 w 11235156"/>
              <a:gd name="connsiteY1030" fmla="*/ 4391965 h 5333466"/>
              <a:gd name="connsiteX1031" fmla="*/ 5646011 w 11235156"/>
              <a:gd name="connsiteY1031" fmla="*/ 4376453 h 5333466"/>
              <a:gd name="connsiteX1032" fmla="*/ 5626879 w 11235156"/>
              <a:gd name="connsiteY1032" fmla="*/ 4370991 h 5333466"/>
              <a:gd name="connsiteX1033" fmla="*/ 5599297 w 11235156"/>
              <a:gd name="connsiteY1033" fmla="*/ 4365441 h 5333466"/>
              <a:gd name="connsiteX1034" fmla="*/ 5586944 w 11235156"/>
              <a:gd name="connsiteY1034" fmla="*/ 4367370 h 5333466"/>
              <a:gd name="connsiteX1035" fmla="*/ 5528650 w 11235156"/>
              <a:gd name="connsiteY1035" fmla="*/ 4372248 h 5333466"/>
              <a:gd name="connsiteX1036" fmla="*/ 5507761 w 11235156"/>
              <a:gd name="connsiteY1036" fmla="*/ 4382550 h 5333466"/>
              <a:gd name="connsiteX1037" fmla="*/ 5525435 w 11235156"/>
              <a:gd name="connsiteY1037" fmla="*/ 4396688 h 5333466"/>
              <a:gd name="connsiteX1038" fmla="*/ 5529982 w 11235156"/>
              <a:gd name="connsiteY1038" fmla="*/ 4398793 h 5333466"/>
              <a:gd name="connsiteX1039" fmla="*/ 5544786 w 11235156"/>
              <a:gd name="connsiteY1039" fmla="*/ 4448583 h 5333466"/>
              <a:gd name="connsiteX1040" fmla="*/ 5520120 w 11235156"/>
              <a:gd name="connsiteY1040" fmla="*/ 4425681 h 5333466"/>
              <a:gd name="connsiteX1041" fmla="*/ 5488250 w 11235156"/>
              <a:gd name="connsiteY1041" fmla="*/ 4437697 h 5333466"/>
              <a:gd name="connsiteX1042" fmla="*/ 5480529 w 11235156"/>
              <a:gd name="connsiteY1042" fmla="*/ 4433269 h 5333466"/>
              <a:gd name="connsiteX1043" fmla="*/ 5481986 w 11235156"/>
              <a:gd name="connsiteY1043" fmla="*/ 4424594 h 5333466"/>
              <a:gd name="connsiteX1044" fmla="*/ 5480054 w 11235156"/>
              <a:gd name="connsiteY1044" fmla="*/ 4412222 h 5333466"/>
              <a:gd name="connsiteX1045" fmla="*/ 5472033 w 11235156"/>
              <a:gd name="connsiteY1045" fmla="*/ 4414883 h 5333466"/>
              <a:gd name="connsiteX1046" fmla="*/ 5459765 w 11235156"/>
              <a:gd name="connsiteY1046" fmla="*/ 4408350 h 5333466"/>
              <a:gd name="connsiteX1047" fmla="*/ 5457104 w 11235156"/>
              <a:gd name="connsiteY1047" fmla="*/ 4400316 h 5333466"/>
              <a:gd name="connsiteX1048" fmla="*/ 5388304 w 11235156"/>
              <a:gd name="connsiteY1048" fmla="*/ 4427956 h 5333466"/>
              <a:gd name="connsiteX1049" fmla="*/ 5385344 w 11235156"/>
              <a:gd name="connsiteY1049" fmla="*/ 4427010 h 5333466"/>
              <a:gd name="connsiteX1050" fmla="*/ 5291962 w 11235156"/>
              <a:gd name="connsiteY1050" fmla="*/ 4423285 h 5333466"/>
              <a:gd name="connsiteX1051" fmla="*/ 5268282 w 11235156"/>
              <a:gd name="connsiteY1051" fmla="*/ 4415717 h 5333466"/>
              <a:gd name="connsiteX1052" fmla="*/ 5241000 w 11235156"/>
              <a:gd name="connsiteY1052" fmla="*/ 4403080 h 5333466"/>
              <a:gd name="connsiteX1053" fmla="*/ 5187767 w 11235156"/>
              <a:gd name="connsiteY1053" fmla="*/ 4404351 h 5333466"/>
              <a:gd name="connsiteX1054" fmla="*/ 5178419 w 11235156"/>
              <a:gd name="connsiteY1054" fmla="*/ 4425524 h 5333466"/>
              <a:gd name="connsiteX1055" fmla="*/ 5181509 w 11235156"/>
              <a:gd name="connsiteY1055" fmla="*/ 4436307 h 5333466"/>
              <a:gd name="connsiteX1056" fmla="*/ 5179452 w 11235156"/>
              <a:gd name="connsiteY1056" fmla="*/ 4459158 h 5333466"/>
              <a:gd name="connsiteX1057" fmla="*/ 5177052 w 11235156"/>
              <a:gd name="connsiteY1057" fmla="*/ 4470798 h 5333466"/>
              <a:gd name="connsiteX1058" fmla="*/ 5166155 w 11235156"/>
              <a:gd name="connsiteY1058" fmla="*/ 4464050 h 5333466"/>
              <a:gd name="connsiteX1059" fmla="*/ 5149081 w 11235156"/>
              <a:gd name="connsiteY1059" fmla="*/ 4435738 h 5333466"/>
              <a:gd name="connsiteX1060" fmla="*/ 5091984 w 11235156"/>
              <a:gd name="connsiteY1060" fmla="*/ 4412265 h 5333466"/>
              <a:gd name="connsiteX1061" fmla="*/ 5055138 w 11235156"/>
              <a:gd name="connsiteY1061" fmla="*/ 4419427 h 5333466"/>
              <a:gd name="connsiteX1062" fmla="*/ 5024681 w 11235156"/>
              <a:gd name="connsiteY1062" fmla="*/ 4404469 h 5333466"/>
              <a:gd name="connsiteX1063" fmla="*/ 5019275 w 11235156"/>
              <a:gd name="connsiteY1063" fmla="*/ 4396865 h 5333466"/>
              <a:gd name="connsiteX1064" fmla="*/ 5006367 w 11235156"/>
              <a:gd name="connsiteY1064" fmla="*/ 4431266 h 5333466"/>
              <a:gd name="connsiteX1065" fmla="*/ 4991268 w 11235156"/>
              <a:gd name="connsiteY1065" fmla="*/ 4433624 h 5333466"/>
              <a:gd name="connsiteX1066" fmla="*/ 4967075 w 11235156"/>
              <a:gd name="connsiteY1066" fmla="*/ 4431768 h 5333466"/>
              <a:gd name="connsiteX1067" fmla="*/ 4934991 w 11235156"/>
              <a:gd name="connsiteY1067" fmla="*/ 4442410 h 5333466"/>
              <a:gd name="connsiteX1068" fmla="*/ 4881200 w 11235156"/>
              <a:gd name="connsiteY1068" fmla="*/ 4431096 h 5333466"/>
              <a:gd name="connsiteX1069" fmla="*/ 4846372 w 11235156"/>
              <a:gd name="connsiteY1069" fmla="*/ 4442167 h 5333466"/>
              <a:gd name="connsiteX1070" fmla="*/ 4807293 w 11235156"/>
              <a:gd name="connsiteY1070" fmla="*/ 4444044 h 5333466"/>
              <a:gd name="connsiteX1071" fmla="*/ 4785117 w 11235156"/>
              <a:gd name="connsiteY1071" fmla="*/ 4446098 h 5333466"/>
              <a:gd name="connsiteX1072" fmla="*/ 4782587 w 11235156"/>
              <a:gd name="connsiteY1072" fmla="*/ 4447901 h 5333466"/>
              <a:gd name="connsiteX1073" fmla="*/ 4767060 w 11235156"/>
              <a:gd name="connsiteY1073" fmla="*/ 4447510 h 5333466"/>
              <a:gd name="connsiteX1074" fmla="*/ 4761009 w 11235156"/>
              <a:gd name="connsiteY1074" fmla="*/ 4435781 h 5333466"/>
              <a:gd name="connsiteX1075" fmla="*/ 4729608 w 11235156"/>
              <a:gd name="connsiteY1075" fmla="*/ 4423787 h 5333466"/>
              <a:gd name="connsiteX1076" fmla="*/ 4664198 w 11235156"/>
              <a:gd name="connsiteY1076" fmla="*/ 4455122 h 5333466"/>
              <a:gd name="connsiteX1077" fmla="*/ 4646867 w 11235156"/>
              <a:gd name="connsiteY1077" fmla="*/ 4452195 h 5333466"/>
              <a:gd name="connsiteX1078" fmla="*/ 4632283 w 11235156"/>
              <a:gd name="connsiteY1078" fmla="*/ 4448840 h 5333466"/>
              <a:gd name="connsiteX1079" fmla="*/ 4598611 w 11235156"/>
              <a:gd name="connsiteY1079" fmla="*/ 4458322 h 5333466"/>
              <a:gd name="connsiteX1080" fmla="*/ 4573220 w 11235156"/>
              <a:gd name="connsiteY1080" fmla="*/ 4484816 h 5333466"/>
              <a:gd name="connsiteX1081" fmla="*/ 4560996 w 11235156"/>
              <a:gd name="connsiteY1081" fmla="*/ 4496582 h 5333466"/>
              <a:gd name="connsiteX1082" fmla="*/ 4532173 w 11235156"/>
              <a:gd name="connsiteY1082" fmla="*/ 4501082 h 5333466"/>
              <a:gd name="connsiteX1083" fmla="*/ 4528658 w 11235156"/>
              <a:gd name="connsiteY1083" fmla="*/ 4532609 h 5333466"/>
              <a:gd name="connsiteX1084" fmla="*/ 4516130 w 11235156"/>
              <a:gd name="connsiteY1084" fmla="*/ 4506403 h 5333466"/>
              <a:gd name="connsiteX1085" fmla="*/ 4545509 w 11235156"/>
              <a:gd name="connsiteY1085" fmla="*/ 4469429 h 5333466"/>
              <a:gd name="connsiteX1086" fmla="*/ 4495795 w 11235156"/>
              <a:gd name="connsiteY1086" fmla="*/ 4484231 h 5333466"/>
              <a:gd name="connsiteX1087" fmla="*/ 4488333 w 11235156"/>
              <a:gd name="connsiteY1087" fmla="*/ 4499478 h 5333466"/>
              <a:gd name="connsiteX1088" fmla="*/ 4464530 w 11235156"/>
              <a:gd name="connsiteY1088" fmla="*/ 4527132 h 5333466"/>
              <a:gd name="connsiteX1089" fmla="*/ 4459384 w 11235156"/>
              <a:gd name="connsiteY1089" fmla="*/ 4539202 h 5333466"/>
              <a:gd name="connsiteX1090" fmla="*/ 4454067 w 11235156"/>
              <a:gd name="connsiteY1090" fmla="*/ 4568194 h 5333466"/>
              <a:gd name="connsiteX1091" fmla="*/ 4448232 w 11235156"/>
              <a:gd name="connsiteY1091" fmla="*/ 4557840 h 5333466"/>
              <a:gd name="connsiteX1092" fmla="*/ 4416748 w 11235156"/>
              <a:gd name="connsiteY1092" fmla="*/ 4554307 h 5333466"/>
              <a:gd name="connsiteX1093" fmla="*/ 4378015 w 11235156"/>
              <a:gd name="connsiteY1093" fmla="*/ 4567395 h 5333466"/>
              <a:gd name="connsiteX1094" fmla="*/ 4346745 w 11235156"/>
              <a:gd name="connsiteY1094" fmla="*/ 4565237 h 5333466"/>
              <a:gd name="connsiteX1095" fmla="*/ 4254176 w 11235156"/>
              <a:gd name="connsiteY1095" fmla="*/ 4548712 h 5333466"/>
              <a:gd name="connsiteX1096" fmla="*/ 4243879 w 11235156"/>
              <a:gd name="connsiteY1096" fmla="*/ 4527790 h 5333466"/>
              <a:gd name="connsiteX1097" fmla="*/ 4261462 w 11235156"/>
              <a:gd name="connsiteY1097" fmla="*/ 4505330 h 5333466"/>
              <a:gd name="connsiteX1098" fmla="*/ 4285695 w 11235156"/>
              <a:gd name="connsiteY1098" fmla="*/ 4480426 h 5333466"/>
              <a:gd name="connsiteX1099" fmla="*/ 4166582 w 11235156"/>
              <a:gd name="connsiteY1099" fmla="*/ 4537043 h 5333466"/>
              <a:gd name="connsiteX1100" fmla="*/ 4151913 w 11235156"/>
              <a:gd name="connsiteY1100" fmla="*/ 4542149 h 5333466"/>
              <a:gd name="connsiteX1101" fmla="*/ 4139728 w 11235156"/>
              <a:gd name="connsiteY1101" fmla="*/ 4527154 h 5333466"/>
              <a:gd name="connsiteX1102" fmla="*/ 4143287 w 11235156"/>
              <a:gd name="connsiteY1102" fmla="*/ 4513926 h 5333466"/>
              <a:gd name="connsiteX1103" fmla="*/ 4161685 w 11235156"/>
              <a:gd name="connsiteY1103" fmla="*/ 4478667 h 5333466"/>
              <a:gd name="connsiteX1104" fmla="*/ 4147869 w 11235156"/>
              <a:gd name="connsiteY1104" fmla="*/ 4444213 h 5333466"/>
              <a:gd name="connsiteX1105" fmla="*/ 4121920 w 11235156"/>
              <a:gd name="connsiteY1105" fmla="*/ 4458121 h 5333466"/>
              <a:gd name="connsiteX1106" fmla="*/ 4117418 w 11235156"/>
              <a:gd name="connsiteY1106" fmla="*/ 4474314 h 5333466"/>
              <a:gd name="connsiteX1107" fmla="*/ 4077916 w 11235156"/>
              <a:gd name="connsiteY1107" fmla="*/ 4518500 h 5333466"/>
              <a:gd name="connsiteX1108" fmla="*/ 4040127 w 11235156"/>
              <a:gd name="connsiteY1108" fmla="*/ 4528624 h 5333466"/>
              <a:gd name="connsiteX1109" fmla="*/ 3942412 w 11235156"/>
              <a:gd name="connsiteY1109" fmla="*/ 4524169 h 5333466"/>
              <a:gd name="connsiteX1110" fmla="*/ 3918349 w 11235156"/>
              <a:gd name="connsiteY1110" fmla="*/ 4532150 h 5333466"/>
              <a:gd name="connsiteX1111" fmla="*/ 3880260 w 11235156"/>
              <a:gd name="connsiteY1111" fmla="*/ 4549362 h 5333466"/>
              <a:gd name="connsiteX1112" fmla="*/ 3833333 w 11235156"/>
              <a:gd name="connsiteY1112" fmla="*/ 4536976 h 5333466"/>
              <a:gd name="connsiteX1113" fmla="*/ 3802704 w 11235156"/>
              <a:gd name="connsiteY1113" fmla="*/ 4538942 h 5333466"/>
              <a:gd name="connsiteX1114" fmla="*/ 3781815 w 11235156"/>
              <a:gd name="connsiteY1114" fmla="*/ 4549244 h 5333466"/>
              <a:gd name="connsiteX1115" fmla="*/ 3770535 w 11235156"/>
              <a:gd name="connsiteY1115" fmla="*/ 4558045 h 5333466"/>
              <a:gd name="connsiteX1116" fmla="*/ 3762469 w 11235156"/>
              <a:gd name="connsiteY1116" fmla="*/ 4542407 h 5333466"/>
              <a:gd name="connsiteX1117" fmla="*/ 3769288 w 11235156"/>
              <a:gd name="connsiteY1117" fmla="*/ 4523038 h 5333466"/>
              <a:gd name="connsiteX1118" fmla="*/ 3736040 w 11235156"/>
              <a:gd name="connsiteY1118" fmla="*/ 4490209 h 5333466"/>
              <a:gd name="connsiteX1119" fmla="*/ 3720214 w 11235156"/>
              <a:gd name="connsiteY1119" fmla="*/ 4496906 h 5333466"/>
              <a:gd name="connsiteX1120" fmla="*/ 3704899 w 11235156"/>
              <a:gd name="connsiteY1120" fmla="*/ 4497888 h 5333466"/>
              <a:gd name="connsiteX1121" fmla="*/ 3633609 w 11235156"/>
              <a:gd name="connsiteY1121" fmla="*/ 4500571 h 5333466"/>
              <a:gd name="connsiteX1122" fmla="*/ 3630349 w 11235156"/>
              <a:gd name="connsiteY1122" fmla="*/ 4506712 h 5333466"/>
              <a:gd name="connsiteX1123" fmla="*/ 3637986 w 11235156"/>
              <a:gd name="connsiteY1123" fmla="*/ 4519600 h 5333466"/>
              <a:gd name="connsiteX1124" fmla="*/ 3643047 w 11235156"/>
              <a:gd name="connsiteY1124" fmla="*/ 4515994 h 5333466"/>
              <a:gd name="connsiteX1125" fmla="*/ 3676933 w 11235156"/>
              <a:gd name="connsiteY1125" fmla="*/ 4507887 h 5333466"/>
              <a:gd name="connsiteX1126" fmla="*/ 3696240 w 11235156"/>
              <a:gd name="connsiteY1126" fmla="*/ 4541484 h 5333466"/>
              <a:gd name="connsiteX1127" fmla="*/ 3685688 w 11235156"/>
              <a:gd name="connsiteY1127" fmla="*/ 4545947 h 5333466"/>
              <a:gd name="connsiteX1128" fmla="*/ 3661625 w 11235156"/>
              <a:gd name="connsiteY1128" fmla="*/ 4553929 h 5333466"/>
              <a:gd name="connsiteX1129" fmla="*/ 3610968 w 11235156"/>
              <a:gd name="connsiteY1129" fmla="*/ 4571695 h 5333466"/>
              <a:gd name="connsiteX1130" fmla="*/ 3586775 w 11235156"/>
              <a:gd name="connsiteY1130" fmla="*/ 4569840 h 5333466"/>
              <a:gd name="connsiteX1131" fmla="*/ 3556448 w 11235156"/>
              <a:gd name="connsiteY1131" fmla="*/ 4564718 h 5333466"/>
              <a:gd name="connsiteX1132" fmla="*/ 3536802 w 11235156"/>
              <a:gd name="connsiteY1132" fmla="*/ 4564970 h 5333466"/>
              <a:gd name="connsiteX1133" fmla="*/ 3516857 w 11235156"/>
              <a:gd name="connsiteY1133" fmla="*/ 4572308 h 5333466"/>
              <a:gd name="connsiteX1134" fmla="*/ 3502442 w 11235156"/>
              <a:gd name="connsiteY1134" fmla="*/ 4552029 h 5333466"/>
              <a:gd name="connsiteX1135" fmla="*/ 3456806 w 11235156"/>
              <a:gd name="connsiteY1135" fmla="*/ 4592950 h 5333466"/>
              <a:gd name="connsiteX1136" fmla="*/ 3460579 w 11235156"/>
              <a:gd name="connsiteY1136" fmla="*/ 4581095 h 5333466"/>
              <a:gd name="connsiteX1137" fmla="*/ 3436855 w 11235156"/>
              <a:gd name="connsiteY1137" fmla="*/ 4555229 h 5333466"/>
              <a:gd name="connsiteX1138" fmla="*/ 3392932 w 11235156"/>
              <a:gd name="connsiteY1138" fmla="*/ 4562087 h 5333466"/>
              <a:gd name="connsiteX1139" fmla="*/ 3324341 w 11235156"/>
              <a:gd name="connsiteY1139" fmla="*/ 4546043 h 5333466"/>
              <a:gd name="connsiteX1140" fmla="*/ 3298177 w 11235156"/>
              <a:gd name="connsiteY1140" fmla="*/ 4558577 h 5333466"/>
              <a:gd name="connsiteX1141" fmla="*/ 3269611 w 11235156"/>
              <a:gd name="connsiteY1141" fmla="*/ 4582750 h 5333466"/>
              <a:gd name="connsiteX1142" fmla="*/ 3234866 w 11235156"/>
              <a:gd name="connsiteY1142" fmla="*/ 4585360 h 5333466"/>
              <a:gd name="connsiteX1143" fmla="*/ 3215520 w 11235156"/>
              <a:gd name="connsiteY1143" fmla="*/ 4578523 h 5333466"/>
              <a:gd name="connsiteX1144" fmla="*/ 3209600 w 11235156"/>
              <a:gd name="connsiteY1144" fmla="*/ 4576631 h 5333466"/>
              <a:gd name="connsiteX1145" fmla="*/ 3157357 w 11235156"/>
              <a:gd name="connsiteY1145" fmla="*/ 4593237 h 5333466"/>
              <a:gd name="connsiteX1146" fmla="*/ 3111461 w 11235156"/>
              <a:gd name="connsiteY1146" fmla="*/ 4614484 h 5333466"/>
              <a:gd name="connsiteX1147" fmla="*/ 3097306 w 11235156"/>
              <a:gd name="connsiteY1147" fmla="*/ 4613878 h 5333466"/>
              <a:gd name="connsiteX1148" fmla="*/ 3076073 w 11235156"/>
              <a:gd name="connsiteY1148" fmla="*/ 4612969 h 5333466"/>
              <a:gd name="connsiteX1149" fmla="*/ 3013407 w 11235156"/>
              <a:gd name="connsiteY1149" fmla="*/ 4643875 h 5333466"/>
              <a:gd name="connsiteX1150" fmla="*/ 2985096 w 11235156"/>
              <a:gd name="connsiteY1150" fmla="*/ 4642663 h 5333466"/>
              <a:gd name="connsiteX1151" fmla="*/ 2969223 w 11235156"/>
              <a:gd name="connsiteY1151" fmla="*/ 4631061 h 5333466"/>
              <a:gd name="connsiteX1152" fmla="*/ 2957469 w 11235156"/>
              <a:gd name="connsiteY1152" fmla="*/ 4618815 h 5333466"/>
              <a:gd name="connsiteX1153" fmla="*/ 2902220 w 11235156"/>
              <a:gd name="connsiteY1153" fmla="*/ 4616176 h 5333466"/>
              <a:gd name="connsiteX1154" fmla="*/ 2891713 w 11235156"/>
              <a:gd name="connsiteY1154" fmla="*/ 4638939 h 5333466"/>
              <a:gd name="connsiteX1155" fmla="*/ 2888498 w 11235156"/>
              <a:gd name="connsiteY1155" fmla="*/ 4663378 h 5333466"/>
              <a:gd name="connsiteX1156" fmla="*/ 2869322 w 11235156"/>
              <a:gd name="connsiteY1156" fmla="*/ 4639618 h 5333466"/>
              <a:gd name="connsiteX1157" fmla="*/ 2833974 w 11235156"/>
              <a:gd name="connsiteY1157" fmla="*/ 4611343 h 5333466"/>
              <a:gd name="connsiteX1158" fmla="*/ 2794212 w 11235156"/>
              <a:gd name="connsiteY1158" fmla="*/ 4635856 h 5333466"/>
              <a:gd name="connsiteX1159" fmla="*/ 2773109 w 11235156"/>
              <a:gd name="connsiteY1159" fmla="*/ 4644784 h 5333466"/>
              <a:gd name="connsiteX1160" fmla="*/ 2736648 w 11235156"/>
              <a:gd name="connsiteY1160" fmla="*/ 4636396 h 5333466"/>
              <a:gd name="connsiteX1161" fmla="*/ 2723865 w 11235156"/>
              <a:gd name="connsiteY1161" fmla="*/ 4635575 h 5333466"/>
              <a:gd name="connsiteX1162" fmla="*/ 2695684 w 11235156"/>
              <a:gd name="connsiteY1162" fmla="*/ 4644200 h 5333466"/>
              <a:gd name="connsiteX1163" fmla="*/ 2705163 w 11235156"/>
              <a:gd name="connsiteY1163" fmla="*/ 4632863 h 5333466"/>
              <a:gd name="connsiteX1164" fmla="*/ 2700784 w 11235156"/>
              <a:gd name="connsiteY1164" fmla="*/ 4613833 h 5333466"/>
              <a:gd name="connsiteX1165" fmla="*/ 2684743 w 11235156"/>
              <a:gd name="connsiteY1165" fmla="*/ 4619154 h 5333466"/>
              <a:gd name="connsiteX1166" fmla="*/ 2647558 w 11235156"/>
              <a:gd name="connsiteY1166" fmla="*/ 4660164 h 5333466"/>
              <a:gd name="connsiteX1167" fmla="*/ 2613886 w 11235156"/>
              <a:gd name="connsiteY1167" fmla="*/ 4669646 h 5333466"/>
              <a:gd name="connsiteX1168" fmla="*/ 2576396 w 11235156"/>
              <a:gd name="connsiteY1168" fmla="*/ 4672683 h 5333466"/>
              <a:gd name="connsiteX1169" fmla="*/ 2535517 w 11235156"/>
              <a:gd name="connsiteY1169" fmla="*/ 4672025 h 5333466"/>
              <a:gd name="connsiteX1170" fmla="*/ 2507122 w 11235156"/>
              <a:gd name="connsiteY1170" fmla="*/ 4679274 h 5333466"/>
              <a:gd name="connsiteX1171" fmla="*/ 2472592 w 11235156"/>
              <a:gd name="connsiteY1171" fmla="*/ 4683258 h 5333466"/>
              <a:gd name="connsiteX1172" fmla="*/ 2461481 w 11235156"/>
              <a:gd name="connsiteY1172" fmla="*/ 4675136 h 5333466"/>
              <a:gd name="connsiteX1173" fmla="*/ 2421116 w 11235156"/>
              <a:gd name="connsiteY1173" fmla="*/ 4668766 h 5333466"/>
              <a:gd name="connsiteX1174" fmla="*/ 2403747 w 11235156"/>
              <a:gd name="connsiteY1174" fmla="*/ 4692599 h 5333466"/>
              <a:gd name="connsiteX1175" fmla="*/ 2374965 w 11235156"/>
              <a:gd name="connsiteY1175" fmla="*/ 4715399 h 5333466"/>
              <a:gd name="connsiteX1176" fmla="*/ 2324095 w 11235156"/>
              <a:gd name="connsiteY1176" fmla="*/ 4731790 h 5333466"/>
              <a:gd name="connsiteX1177" fmla="*/ 2310798 w 11235156"/>
              <a:gd name="connsiteY1177" fmla="*/ 4736682 h 5333466"/>
              <a:gd name="connsiteX1178" fmla="*/ 2233287 w 11235156"/>
              <a:gd name="connsiteY1178" fmla="*/ 4744560 h 5333466"/>
              <a:gd name="connsiteX1179" fmla="*/ 2246839 w 11235156"/>
              <a:gd name="connsiteY1179" fmla="*/ 4714282 h 5333466"/>
              <a:gd name="connsiteX1180" fmla="*/ 2250398 w 11235156"/>
              <a:gd name="connsiteY1180" fmla="*/ 4701054 h 5333466"/>
              <a:gd name="connsiteX1181" fmla="*/ 2249624 w 11235156"/>
              <a:gd name="connsiteY1181" fmla="*/ 4687093 h 5333466"/>
              <a:gd name="connsiteX1182" fmla="*/ 2236112 w 11235156"/>
              <a:gd name="connsiteY1182" fmla="*/ 4690611 h 5333466"/>
              <a:gd name="connsiteX1183" fmla="*/ 2223590 w 11235156"/>
              <a:gd name="connsiteY1183" fmla="*/ 4709464 h 5333466"/>
              <a:gd name="connsiteX1184" fmla="*/ 2212180 w 11235156"/>
              <a:gd name="connsiteY1184" fmla="*/ 4708429 h 5333466"/>
              <a:gd name="connsiteX1185" fmla="*/ 2201582 w 11235156"/>
              <a:gd name="connsiteY1185" fmla="*/ 4694594 h 5333466"/>
              <a:gd name="connsiteX1186" fmla="*/ 2132653 w 11235156"/>
              <a:gd name="connsiteY1186" fmla="*/ 4712397 h 5333466"/>
              <a:gd name="connsiteX1187" fmla="*/ 2118542 w 11235156"/>
              <a:gd name="connsiteY1187" fmla="*/ 4730090 h 5333466"/>
              <a:gd name="connsiteX1188" fmla="*/ 2117339 w 11235156"/>
              <a:gd name="connsiteY1188" fmla="*/ 4713380 h 5333466"/>
              <a:gd name="connsiteX1189" fmla="*/ 2100308 w 11235156"/>
              <a:gd name="connsiteY1189" fmla="*/ 4703367 h 5333466"/>
              <a:gd name="connsiteX1190" fmla="*/ 2077833 w 11235156"/>
              <a:gd name="connsiteY1190" fmla="*/ 4712508 h 5333466"/>
              <a:gd name="connsiteX1191" fmla="*/ 2066897 w 11235156"/>
              <a:gd name="connsiteY1191" fmla="*/ 4732521 h 5333466"/>
              <a:gd name="connsiteX1192" fmla="*/ 2077838 w 11235156"/>
              <a:gd name="connsiteY1192" fmla="*/ 4757567 h 5333466"/>
              <a:gd name="connsiteX1193" fmla="*/ 2054673 w 11235156"/>
              <a:gd name="connsiteY1193" fmla="*/ 4744287 h 5333466"/>
              <a:gd name="connsiteX1194" fmla="*/ 2034084 w 11235156"/>
              <a:gd name="connsiteY1194" fmla="*/ 4747501 h 5333466"/>
              <a:gd name="connsiteX1195" fmla="*/ 1969272 w 11235156"/>
              <a:gd name="connsiteY1195" fmla="*/ 4764661 h 5333466"/>
              <a:gd name="connsiteX1196" fmla="*/ 1919474 w 11235156"/>
              <a:gd name="connsiteY1196" fmla="*/ 4787926 h 5333466"/>
              <a:gd name="connsiteX1197" fmla="*/ 1907978 w 11235156"/>
              <a:gd name="connsiteY1197" fmla="*/ 4795354 h 5333466"/>
              <a:gd name="connsiteX1198" fmla="*/ 1878555 w 11235156"/>
              <a:gd name="connsiteY1198" fmla="*/ 4814029 h 5333466"/>
              <a:gd name="connsiteX1199" fmla="*/ 1877610 w 11235156"/>
              <a:gd name="connsiteY1199" fmla="*/ 4816992 h 5333466"/>
              <a:gd name="connsiteX1200" fmla="*/ 1863800 w 11235156"/>
              <a:gd name="connsiteY1200" fmla="*/ 4827598 h 5333466"/>
              <a:gd name="connsiteX1201" fmla="*/ 1855220 w 11235156"/>
              <a:gd name="connsiteY1201" fmla="*/ 4817673 h 5333466"/>
              <a:gd name="connsiteX1202" fmla="*/ 1832914 w 11235156"/>
              <a:gd name="connsiteY1202" fmla="*/ 4809891 h 5333466"/>
              <a:gd name="connsiteX1203" fmla="*/ 1779511 w 11235156"/>
              <a:gd name="connsiteY1203" fmla="*/ 4828086 h 5333466"/>
              <a:gd name="connsiteX1204" fmla="*/ 1739620 w 11235156"/>
              <a:gd name="connsiteY1204" fmla="*/ 4842762 h 5333466"/>
              <a:gd name="connsiteX1205" fmla="*/ 1727995 w 11235156"/>
              <a:gd name="connsiteY1205" fmla="*/ 4840353 h 5333466"/>
              <a:gd name="connsiteX1206" fmla="*/ 1694279 w 11235156"/>
              <a:gd name="connsiteY1206" fmla="*/ 4831537 h 5333466"/>
              <a:gd name="connsiteX1207" fmla="*/ 1644436 w 11235156"/>
              <a:gd name="connsiteY1207" fmla="*/ 4836503 h 5333466"/>
              <a:gd name="connsiteX1208" fmla="*/ 1655248 w 11235156"/>
              <a:gd name="connsiteY1208" fmla="*/ 4851713 h 5333466"/>
              <a:gd name="connsiteX1209" fmla="*/ 1651903 w 11235156"/>
              <a:gd name="connsiteY1209" fmla="*/ 4866315 h 5333466"/>
              <a:gd name="connsiteX1210" fmla="*/ 1604680 w 11235156"/>
              <a:gd name="connsiteY1210" fmla="*/ 4906075 h 5333466"/>
              <a:gd name="connsiteX1211" fmla="*/ 1532751 w 11235156"/>
              <a:gd name="connsiteY1211" fmla="*/ 4949693 h 5333466"/>
              <a:gd name="connsiteX1212" fmla="*/ 1523012 w 11235156"/>
              <a:gd name="connsiteY1212" fmla="*/ 4941357 h 5333466"/>
              <a:gd name="connsiteX1213" fmla="*/ 1536049 w 11235156"/>
              <a:gd name="connsiteY1213" fmla="*/ 4916791 h 5333466"/>
              <a:gd name="connsiteX1214" fmla="*/ 1536220 w 11235156"/>
              <a:gd name="connsiteY1214" fmla="*/ 4899867 h 5333466"/>
              <a:gd name="connsiteX1215" fmla="*/ 1520691 w 11235156"/>
              <a:gd name="connsiteY1215" fmla="*/ 4899475 h 5333466"/>
              <a:gd name="connsiteX1216" fmla="*/ 1500232 w 11235156"/>
              <a:gd name="connsiteY1216" fmla="*/ 4912527 h 5333466"/>
              <a:gd name="connsiteX1217" fmla="*/ 1485347 w 11235156"/>
              <a:gd name="connsiteY1217" fmla="*/ 4916260 h 5333466"/>
              <a:gd name="connsiteX1218" fmla="*/ 1485517 w 11235156"/>
              <a:gd name="connsiteY1218" fmla="*/ 4899335 h 5333466"/>
              <a:gd name="connsiteX1219" fmla="*/ 1486974 w 11235156"/>
              <a:gd name="connsiteY1219" fmla="*/ 4890659 h 5333466"/>
              <a:gd name="connsiteX1220" fmla="*/ 1477581 w 11235156"/>
              <a:gd name="connsiteY1220" fmla="*/ 4893534 h 5333466"/>
              <a:gd name="connsiteX1221" fmla="*/ 1414231 w 11235156"/>
              <a:gd name="connsiteY1221" fmla="*/ 4947077 h 5333466"/>
              <a:gd name="connsiteX1222" fmla="*/ 1331969 w 11235156"/>
              <a:gd name="connsiteY1222" fmla="*/ 5041592 h 5333466"/>
              <a:gd name="connsiteX1223" fmla="*/ 1322791 w 11235156"/>
              <a:gd name="connsiteY1223" fmla="*/ 5045841 h 5333466"/>
              <a:gd name="connsiteX1224" fmla="*/ 1316956 w 11235156"/>
              <a:gd name="connsiteY1224" fmla="*/ 5035488 h 5333466"/>
              <a:gd name="connsiteX1225" fmla="*/ 1318583 w 11235156"/>
              <a:gd name="connsiteY1225" fmla="*/ 5009887 h 5333466"/>
              <a:gd name="connsiteX1226" fmla="*/ 1317894 w 11235156"/>
              <a:gd name="connsiteY1226" fmla="*/ 4987465 h 5333466"/>
              <a:gd name="connsiteX1227" fmla="*/ 1303524 w 11235156"/>
              <a:gd name="connsiteY1227" fmla="*/ 4985484 h 5333466"/>
              <a:gd name="connsiteX1228" fmla="*/ 1291000 w 11235156"/>
              <a:gd name="connsiteY1228" fmla="*/ 5004337 h 5333466"/>
              <a:gd name="connsiteX1229" fmla="*/ 1272213 w 11235156"/>
              <a:gd name="connsiteY1229" fmla="*/ 5010087 h 5333466"/>
              <a:gd name="connsiteX1230" fmla="*/ 1263548 w 11235156"/>
              <a:gd name="connsiteY1230" fmla="*/ 5008623 h 5333466"/>
              <a:gd name="connsiteX1231" fmla="*/ 1242230 w 11235156"/>
              <a:gd name="connsiteY1231" fmla="*/ 5016176 h 5333466"/>
              <a:gd name="connsiteX1232" fmla="*/ 1214524 w 11235156"/>
              <a:gd name="connsiteY1232" fmla="*/ 5045849 h 5333466"/>
              <a:gd name="connsiteX1233" fmla="*/ 1184501 w 11235156"/>
              <a:gd name="connsiteY1233" fmla="*/ 5078699 h 5333466"/>
              <a:gd name="connsiteX1234" fmla="*/ 1166442 w 11235156"/>
              <a:gd name="connsiteY1234" fmla="*/ 5080111 h 5333466"/>
              <a:gd name="connsiteX1235" fmla="*/ 1073883 w 11235156"/>
              <a:gd name="connsiteY1235" fmla="*/ 5153704 h 5333466"/>
              <a:gd name="connsiteX1236" fmla="*/ 1040686 w 11235156"/>
              <a:gd name="connsiteY1236" fmla="*/ 5184232 h 5333466"/>
              <a:gd name="connsiteX1237" fmla="*/ 1020526 w 11235156"/>
              <a:gd name="connsiteY1237" fmla="*/ 5190197 h 5333466"/>
              <a:gd name="connsiteX1238" fmla="*/ 984883 w 11235156"/>
              <a:gd name="connsiteY1238" fmla="*/ 5214067 h 5333466"/>
              <a:gd name="connsiteX1239" fmla="*/ 967039 w 11235156"/>
              <a:gd name="connsiteY1239" fmla="*/ 5216853 h 5333466"/>
              <a:gd name="connsiteX1240" fmla="*/ 946235 w 11235156"/>
              <a:gd name="connsiteY1240" fmla="*/ 5218694 h 5333466"/>
              <a:gd name="connsiteX1241" fmla="*/ 926204 w 11235156"/>
              <a:gd name="connsiteY1241" fmla="*/ 5234494 h 5333466"/>
              <a:gd name="connsiteX1242" fmla="*/ 924104 w 11235156"/>
              <a:gd name="connsiteY1242" fmla="*/ 5239046 h 5333466"/>
              <a:gd name="connsiteX1243" fmla="*/ 926724 w 11235156"/>
              <a:gd name="connsiteY1243" fmla="*/ 5273840 h 5333466"/>
              <a:gd name="connsiteX1244" fmla="*/ 910382 w 11235156"/>
              <a:gd name="connsiteY1244" fmla="*/ 5286248 h 5333466"/>
              <a:gd name="connsiteX1245" fmla="*/ 901373 w 11235156"/>
              <a:gd name="connsiteY1245" fmla="*/ 5273574 h 5333466"/>
              <a:gd name="connsiteX1246" fmla="*/ 900469 w 11235156"/>
              <a:gd name="connsiteY1246" fmla="*/ 5249777 h 5333466"/>
              <a:gd name="connsiteX1247" fmla="*/ 882201 w 11235156"/>
              <a:gd name="connsiteY1247" fmla="*/ 5294873 h 5333466"/>
              <a:gd name="connsiteX1248" fmla="*/ 854195 w 11235156"/>
              <a:gd name="connsiteY1248" fmla="*/ 5331633 h 5333466"/>
              <a:gd name="connsiteX1249" fmla="*/ 843513 w 11235156"/>
              <a:gd name="connsiteY1249" fmla="*/ 5326260 h 5333466"/>
              <a:gd name="connsiteX1250" fmla="*/ 849688 w 11235156"/>
              <a:gd name="connsiteY1250" fmla="*/ 5302766 h 5333466"/>
              <a:gd name="connsiteX1251" fmla="*/ 857963 w 11235156"/>
              <a:gd name="connsiteY1251" fmla="*/ 5274720 h 5333466"/>
              <a:gd name="connsiteX1252" fmla="*/ 816356 w 11235156"/>
              <a:gd name="connsiteY1252" fmla="*/ 5278400 h 5333466"/>
              <a:gd name="connsiteX1253" fmla="*/ 841317 w 11235156"/>
              <a:gd name="connsiteY1253" fmla="*/ 5249156 h 5333466"/>
              <a:gd name="connsiteX1254" fmla="*/ 851565 w 11235156"/>
              <a:gd name="connsiteY1254" fmla="*/ 5206721 h 5333466"/>
              <a:gd name="connsiteX1255" fmla="*/ 842685 w 11235156"/>
              <a:gd name="connsiteY1255" fmla="*/ 5203883 h 5333466"/>
              <a:gd name="connsiteX1256" fmla="*/ 828789 w 11235156"/>
              <a:gd name="connsiteY1256" fmla="*/ 5222950 h 5333466"/>
              <a:gd name="connsiteX1257" fmla="*/ 791085 w 11235156"/>
              <a:gd name="connsiteY1257" fmla="*/ 5224613 h 5333466"/>
              <a:gd name="connsiteX1258" fmla="*/ 788340 w 11235156"/>
              <a:gd name="connsiteY1258" fmla="*/ 5225042 h 5333466"/>
              <a:gd name="connsiteX1259" fmla="*/ 739959 w 11235156"/>
              <a:gd name="connsiteY1259" fmla="*/ 5266391 h 5333466"/>
              <a:gd name="connsiteX1260" fmla="*/ 660951 w 11235156"/>
              <a:gd name="connsiteY1260" fmla="*/ 5309705 h 5333466"/>
              <a:gd name="connsiteX1261" fmla="*/ 667854 w 11235156"/>
              <a:gd name="connsiteY1261" fmla="*/ 5281874 h 5333466"/>
              <a:gd name="connsiteX1262" fmla="*/ 652710 w 11235156"/>
              <a:gd name="connsiteY1262" fmla="*/ 5265932 h 5333466"/>
              <a:gd name="connsiteX1263" fmla="*/ 592999 w 11235156"/>
              <a:gd name="connsiteY1263" fmla="*/ 5252725 h 5333466"/>
              <a:gd name="connsiteX1264" fmla="*/ 575839 w 11235156"/>
              <a:gd name="connsiteY1264" fmla="*/ 5232875 h 5333466"/>
              <a:gd name="connsiteX1265" fmla="*/ 548641 w 11235156"/>
              <a:gd name="connsiteY1265" fmla="*/ 5211775 h 5333466"/>
              <a:gd name="connsiteX1266" fmla="*/ 528481 w 11235156"/>
              <a:gd name="connsiteY1266" fmla="*/ 5217740 h 5333466"/>
              <a:gd name="connsiteX1267" fmla="*/ 502356 w 11235156"/>
              <a:gd name="connsiteY1267" fmla="*/ 5203513 h 5333466"/>
              <a:gd name="connsiteX1268" fmla="*/ 494376 w 11235156"/>
              <a:gd name="connsiteY1268" fmla="*/ 5179413 h 5333466"/>
              <a:gd name="connsiteX1269" fmla="*/ 504752 w 11235156"/>
              <a:gd name="connsiteY1269" fmla="*/ 5146814 h 5333466"/>
              <a:gd name="connsiteX1270" fmla="*/ 527528 w 11235156"/>
              <a:gd name="connsiteY1270" fmla="*/ 5130586 h 5333466"/>
              <a:gd name="connsiteX1271" fmla="*/ 546275 w 11235156"/>
              <a:gd name="connsiteY1271" fmla="*/ 5151596 h 5333466"/>
              <a:gd name="connsiteX1272" fmla="*/ 564549 w 11235156"/>
              <a:gd name="connsiteY1272" fmla="*/ 5151558 h 5333466"/>
              <a:gd name="connsiteX1273" fmla="*/ 577541 w 11235156"/>
              <a:gd name="connsiteY1273" fmla="*/ 5108695 h 5333466"/>
              <a:gd name="connsiteX1274" fmla="*/ 574536 w 11235156"/>
              <a:gd name="connsiteY1274" fmla="*/ 5089450 h 5333466"/>
              <a:gd name="connsiteX1275" fmla="*/ 575694 w 11235156"/>
              <a:gd name="connsiteY1275" fmla="*/ 5087862 h 5333466"/>
              <a:gd name="connsiteX1276" fmla="*/ 572949 w 11235156"/>
              <a:gd name="connsiteY1276" fmla="*/ 5088290 h 5333466"/>
              <a:gd name="connsiteX1277" fmla="*/ 499646 w 11235156"/>
              <a:gd name="connsiteY1277" fmla="*/ 5132122 h 5333466"/>
              <a:gd name="connsiteX1278" fmla="*/ 458083 w 11235156"/>
              <a:gd name="connsiteY1278" fmla="*/ 5154101 h 5333466"/>
              <a:gd name="connsiteX1279" fmla="*/ 438912 w 11235156"/>
              <a:gd name="connsiteY1279" fmla="*/ 5175400 h 5333466"/>
              <a:gd name="connsiteX1280" fmla="*/ 427417 w 11235156"/>
              <a:gd name="connsiteY1280" fmla="*/ 5182827 h 5333466"/>
              <a:gd name="connsiteX1281" fmla="*/ 402924 w 11235156"/>
              <a:gd name="connsiteY1281" fmla="*/ 5188060 h 5333466"/>
              <a:gd name="connsiteX1282" fmla="*/ 362525 w 11235156"/>
              <a:gd name="connsiteY1282" fmla="*/ 5253509 h 5333466"/>
              <a:gd name="connsiteX1283" fmla="*/ 360208 w 11235156"/>
              <a:gd name="connsiteY1283" fmla="*/ 5256686 h 5333466"/>
              <a:gd name="connsiteX1284" fmla="*/ 348284 w 11235156"/>
              <a:gd name="connsiteY1284" fmla="*/ 5261364 h 5333466"/>
              <a:gd name="connsiteX1285" fmla="*/ 339705 w 11235156"/>
              <a:gd name="connsiteY1285" fmla="*/ 5251440 h 5333466"/>
              <a:gd name="connsiteX1286" fmla="*/ 344206 w 11235156"/>
              <a:gd name="connsiteY1286" fmla="*/ 5235246 h 5333466"/>
              <a:gd name="connsiteX1287" fmla="*/ 365134 w 11235156"/>
              <a:gd name="connsiteY1287" fmla="*/ 5198184 h 5333466"/>
              <a:gd name="connsiteX1288" fmla="*/ 366079 w 11235156"/>
              <a:gd name="connsiteY1288" fmla="*/ 5195221 h 5333466"/>
              <a:gd name="connsiteX1289" fmla="*/ 368609 w 11235156"/>
              <a:gd name="connsiteY1289" fmla="*/ 5193418 h 5333466"/>
              <a:gd name="connsiteX1290" fmla="*/ 364491 w 11235156"/>
              <a:gd name="connsiteY1290" fmla="*/ 5194061 h 5333466"/>
              <a:gd name="connsiteX1291" fmla="*/ 361961 w 11235156"/>
              <a:gd name="connsiteY1291" fmla="*/ 5195864 h 5333466"/>
              <a:gd name="connsiteX1292" fmla="*/ 326103 w 11235156"/>
              <a:gd name="connsiteY1292" fmla="*/ 5218360 h 5333466"/>
              <a:gd name="connsiteX1293" fmla="*/ 288788 w 11235156"/>
              <a:gd name="connsiteY1293" fmla="*/ 5249532 h 5333466"/>
              <a:gd name="connsiteX1294" fmla="*/ 266826 w 11235156"/>
              <a:gd name="connsiteY1294" fmla="*/ 5252961 h 5333466"/>
              <a:gd name="connsiteX1295" fmla="*/ 265922 w 11235156"/>
              <a:gd name="connsiteY1295" fmla="*/ 5229164 h 5333466"/>
              <a:gd name="connsiteX1296" fmla="*/ 287579 w 11235156"/>
              <a:gd name="connsiteY1296" fmla="*/ 5187764 h 5333466"/>
              <a:gd name="connsiteX1297" fmla="*/ 294782 w 11235156"/>
              <a:gd name="connsiteY1297" fmla="*/ 5152845 h 5333466"/>
              <a:gd name="connsiteX1298" fmla="*/ 279943 w 11235156"/>
              <a:gd name="connsiteY1298" fmla="*/ 5174876 h 5333466"/>
              <a:gd name="connsiteX1299" fmla="*/ 243486 w 11235156"/>
              <a:gd name="connsiteY1299" fmla="*/ 5211546 h 5333466"/>
              <a:gd name="connsiteX1300" fmla="*/ 192830 w 11235156"/>
              <a:gd name="connsiteY1300" fmla="*/ 5229312 h 5333466"/>
              <a:gd name="connsiteX1301" fmla="*/ 143370 w 11235156"/>
              <a:gd name="connsiteY1301" fmla="*/ 5218729 h 5333466"/>
              <a:gd name="connsiteX1302" fmla="*/ 118663 w 11235156"/>
              <a:gd name="connsiteY1302" fmla="*/ 5222587 h 5333466"/>
              <a:gd name="connsiteX1303" fmla="*/ 101293 w 11235156"/>
              <a:gd name="connsiteY1303" fmla="*/ 5246421 h 5333466"/>
              <a:gd name="connsiteX1304" fmla="*/ 32997 w 11235156"/>
              <a:gd name="connsiteY1304" fmla="*/ 5178230 h 5333466"/>
              <a:gd name="connsiteX1305" fmla="*/ 5834 w 11235156"/>
              <a:gd name="connsiteY1305" fmla="*/ 5085311 h 5333466"/>
              <a:gd name="connsiteX1306" fmla="*/ 27232 w 11235156"/>
              <a:gd name="connsiteY1306" fmla="*/ 5024238 h 5333466"/>
              <a:gd name="connsiteX1307" fmla="*/ 58842 w 11235156"/>
              <a:gd name="connsiteY1307" fmla="*/ 4992547 h 5333466"/>
              <a:gd name="connsiteX1308" fmla="*/ 64806 w 11235156"/>
              <a:gd name="connsiteY1308" fmla="*/ 5012737 h 5333466"/>
              <a:gd name="connsiteX1309" fmla="*/ 94999 w 11235156"/>
              <a:gd name="connsiteY1309" fmla="*/ 4962964 h 5333466"/>
              <a:gd name="connsiteX1310" fmla="*/ 117430 w 11235156"/>
              <a:gd name="connsiteY1310" fmla="*/ 4935523 h 5333466"/>
              <a:gd name="connsiteX1311" fmla="*/ 156677 w 11235156"/>
              <a:gd name="connsiteY1311" fmla="*/ 4916722 h 5333466"/>
              <a:gd name="connsiteX1312" fmla="*/ 195839 w 11235156"/>
              <a:gd name="connsiteY1312" fmla="*/ 4906383 h 5333466"/>
              <a:gd name="connsiteX1313" fmla="*/ 229680 w 11235156"/>
              <a:gd name="connsiteY1313" fmla="*/ 4879978 h 5333466"/>
              <a:gd name="connsiteX1314" fmla="*/ 249451 w 11235156"/>
              <a:gd name="connsiteY1314" fmla="*/ 4844505 h 5333466"/>
              <a:gd name="connsiteX1315" fmla="*/ 268538 w 11235156"/>
              <a:gd name="connsiteY1315" fmla="*/ 4831667 h 5333466"/>
              <a:gd name="connsiteX1316" fmla="*/ 382075 w 11235156"/>
              <a:gd name="connsiteY1316" fmla="*/ 4784369 h 5333466"/>
              <a:gd name="connsiteX1317" fmla="*/ 415961 w 11235156"/>
              <a:gd name="connsiteY1317" fmla="*/ 4776262 h 5333466"/>
              <a:gd name="connsiteX1318" fmla="*/ 466014 w 11235156"/>
              <a:gd name="connsiteY1318" fmla="*/ 4727611 h 5333466"/>
              <a:gd name="connsiteX1319" fmla="*/ 482825 w 11235156"/>
              <a:gd name="connsiteY1319" fmla="*/ 4691192 h 5333466"/>
              <a:gd name="connsiteX1320" fmla="*/ 494399 w 11235156"/>
              <a:gd name="connsiteY1320" fmla="*/ 4630244 h 5333466"/>
              <a:gd name="connsiteX1321" fmla="*/ 486463 w 11235156"/>
              <a:gd name="connsiteY1321" fmla="*/ 4624441 h 5333466"/>
              <a:gd name="connsiteX1322" fmla="*/ 479086 w 11235156"/>
              <a:gd name="connsiteY1322" fmla="*/ 4631227 h 5333466"/>
              <a:gd name="connsiteX1323" fmla="*/ 479431 w 11235156"/>
              <a:gd name="connsiteY1323" fmla="*/ 4642437 h 5333466"/>
              <a:gd name="connsiteX1324" fmla="*/ 459231 w 11235156"/>
              <a:gd name="connsiteY1324" fmla="*/ 4675162 h 5333466"/>
              <a:gd name="connsiteX1325" fmla="*/ 402095 w 11235156"/>
              <a:gd name="connsiteY1325" fmla="*/ 4678450 h 5333466"/>
              <a:gd name="connsiteX1326" fmla="*/ 416160 w 11235156"/>
              <a:gd name="connsiteY1326" fmla="*/ 4642460 h 5333466"/>
              <a:gd name="connsiteX1327" fmla="*/ 414228 w 11235156"/>
              <a:gd name="connsiteY1327" fmla="*/ 4630089 h 5333466"/>
              <a:gd name="connsiteX1328" fmla="*/ 402519 w 11235156"/>
              <a:gd name="connsiteY1328" fmla="*/ 4636141 h 5333466"/>
              <a:gd name="connsiteX1329" fmla="*/ 389567 w 11235156"/>
              <a:gd name="connsiteY1329" fmla="*/ 4652244 h 5333466"/>
              <a:gd name="connsiteX1330" fmla="*/ 368848 w 11235156"/>
              <a:gd name="connsiteY1330" fmla="*/ 4645622 h 5333466"/>
              <a:gd name="connsiteX1331" fmla="*/ 342508 w 11235156"/>
              <a:gd name="connsiteY1331" fmla="*/ 4630021 h 5333466"/>
              <a:gd name="connsiteX1332" fmla="*/ 328009 w 11235156"/>
              <a:gd name="connsiteY1332" fmla="*/ 4618204 h 5333466"/>
              <a:gd name="connsiteX1333" fmla="*/ 330625 w 11235156"/>
              <a:gd name="connsiteY1333" fmla="*/ 4607939 h 5333466"/>
              <a:gd name="connsiteX1334" fmla="*/ 316854 w 11235156"/>
              <a:gd name="connsiteY1334" fmla="*/ 4591784 h 5333466"/>
              <a:gd name="connsiteX1335" fmla="*/ 243201 w 11235156"/>
              <a:gd name="connsiteY1335" fmla="*/ 4579345 h 5333466"/>
              <a:gd name="connsiteX1336" fmla="*/ 227544 w 11235156"/>
              <a:gd name="connsiteY1336" fmla="*/ 4569117 h 5333466"/>
              <a:gd name="connsiteX1337" fmla="*/ 227454 w 11235156"/>
              <a:gd name="connsiteY1337" fmla="*/ 4532520 h 5333466"/>
              <a:gd name="connsiteX1338" fmla="*/ 266785 w 11235156"/>
              <a:gd name="connsiteY1338" fmla="*/ 4505257 h 5333466"/>
              <a:gd name="connsiteX1339" fmla="*/ 397647 w 11235156"/>
              <a:gd name="connsiteY1339" fmla="*/ 4415827 h 5333466"/>
              <a:gd name="connsiteX1340" fmla="*/ 425998 w 11235156"/>
              <a:gd name="connsiteY1340" fmla="*/ 4390278 h 5333466"/>
              <a:gd name="connsiteX1341" fmla="*/ 531724 w 11235156"/>
              <a:gd name="connsiteY1341" fmla="*/ 4301957 h 5333466"/>
              <a:gd name="connsiteX1342" fmla="*/ 540260 w 11235156"/>
              <a:gd name="connsiteY1342" fmla="*/ 4293584 h 5333466"/>
              <a:gd name="connsiteX1343" fmla="*/ 546174 w 11235156"/>
              <a:gd name="connsiteY1343" fmla="*/ 4250416 h 5333466"/>
              <a:gd name="connsiteX1344" fmla="*/ 537679 w 11235156"/>
              <a:gd name="connsiteY1344" fmla="*/ 4232029 h 5333466"/>
              <a:gd name="connsiteX1345" fmla="*/ 523009 w 11235156"/>
              <a:gd name="connsiteY1345" fmla="*/ 4237136 h 5333466"/>
              <a:gd name="connsiteX1346" fmla="*/ 420328 w 11235156"/>
              <a:gd name="connsiteY1346" fmla="*/ 4317942 h 5333466"/>
              <a:gd name="connsiteX1347" fmla="*/ 296583 w 11235156"/>
              <a:gd name="connsiteY1347" fmla="*/ 4380915 h 5333466"/>
              <a:gd name="connsiteX1348" fmla="*/ 279897 w 11235156"/>
              <a:gd name="connsiteY1348" fmla="*/ 4382111 h 5333466"/>
              <a:gd name="connsiteX1349" fmla="*/ 281225 w 11235156"/>
              <a:gd name="connsiteY1349" fmla="*/ 4363599 h 5333466"/>
              <a:gd name="connsiteX1350" fmla="*/ 286800 w 11235156"/>
              <a:gd name="connsiteY1350" fmla="*/ 4354280 h 5333466"/>
              <a:gd name="connsiteX1351" fmla="*/ 295290 w 11235156"/>
              <a:gd name="connsiteY1351" fmla="*/ 4327608 h 5333466"/>
              <a:gd name="connsiteX1352" fmla="*/ 201608 w 11235156"/>
              <a:gd name="connsiteY1352" fmla="*/ 4330971 h 5333466"/>
              <a:gd name="connsiteX1353" fmla="*/ 194401 w 11235156"/>
              <a:gd name="connsiteY1353" fmla="*/ 4320831 h 5333466"/>
              <a:gd name="connsiteX1354" fmla="*/ 195299 w 11235156"/>
              <a:gd name="connsiteY1354" fmla="*/ 4299569 h 5333466"/>
              <a:gd name="connsiteX1355" fmla="*/ 206529 w 11235156"/>
              <a:gd name="connsiteY1355" fmla="*/ 4227410 h 5333466"/>
              <a:gd name="connsiteX1356" fmla="*/ 280510 w 11235156"/>
              <a:gd name="connsiteY1356" fmla="*/ 4115882 h 5333466"/>
              <a:gd name="connsiteX1357" fmla="*/ 340641 w 11235156"/>
              <a:gd name="connsiteY1357" fmla="*/ 4041719 h 5333466"/>
              <a:gd name="connsiteX1358" fmla="*/ 397772 w 11235156"/>
              <a:gd name="connsiteY1358" fmla="*/ 3993372 h 5333466"/>
              <a:gd name="connsiteX1359" fmla="*/ 438775 w 11235156"/>
              <a:gd name="connsiteY1359" fmla="*/ 3958808 h 5333466"/>
              <a:gd name="connsiteX1360" fmla="*/ 454229 w 11235156"/>
              <a:gd name="connsiteY1360" fmla="*/ 3945331 h 5333466"/>
              <a:gd name="connsiteX1361" fmla="*/ 452054 w 11235156"/>
              <a:gd name="connsiteY1361" fmla="*/ 3946288 h 5333466"/>
              <a:gd name="connsiteX1362" fmla="*/ 401034 w 11235156"/>
              <a:gd name="connsiteY1362" fmla="*/ 3917768 h 5333466"/>
              <a:gd name="connsiteX1363" fmla="*/ 363729 w 11235156"/>
              <a:gd name="connsiteY1363" fmla="*/ 3922241 h 5333466"/>
              <a:gd name="connsiteX1364" fmla="*/ 336375 w 11235156"/>
              <a:gd name="connsiteY1364" fmla="*/ 3957104 h 5333466"/>
              <a:gd name="connsiteX1365" fmla="*/ 237461 w 11235156"/>
              <a:gd name="connsiteY1365" fmla="*/ 3851063 h 5333466"/>
              <a:gd name="connsiteX1366" fmla="*/ 201631 w 11235156"/>
              <a:gd name="connsiteY1366" fmla="*/ 3710087 h 5333466"/>
              <a:gd name="connsiteX1367" fmla="*/ 237021 w 11235156"/>
              <a:gd name="connsiteY1367" fmla="*/ 3619521 h 5333466"/>
              <a:gd name="connsiteX1368" fmla="*/ 286177 w 11235156"/>
              <a:gd name="connsiteY1368" fmla="*/ 3573623 h 5333466"/>
              <a:gd name="connsiteX1369" fmla="*/ 294056 w 11235156"/>
              <a:gd name="connsiteY1369" fmla="*/ 3604259 h 5333466"/>
              <a:gd name="connsiteX1370" fmla="*/ 342050 w 11235156"/>
              <a:gd name="connsiteY1370" fmla="*/ 3531130 h 5333466"/>
              <a:gd name="connsiteX1371" fmla="*/ 377197 w 11235156"/>
              <a:gd name="connsiteY1371" fmla="*/ 3491122 h 5333466"/>
              <a:gd name="connsiteX1372" fmla="*/ 437132 w 11235156"/>
              <a:gd name="connsiteY1372" fmla="*/ 3464985 h 5333466"/>
              <a:gd name="connsiteX1373" fmla="*/ 496490 w 11235156"/>
              <a:gd name="connsiteY1373" fmla="*/ 3451550 h 5333466"/>
              <a:gd name="connsiteX1374" fmla="*/ 548714 w 11235156"/>
              <a:gd name="connsiteY1374" fmla="*/ 3413705 h 5333466"/>
              <a:gd name="connsiteX1375" fmla="*/ 580295 w 11235156"/>
              <a:gd name="connsiteY1375" fmla="*/ 3361493 h 5333466"/>
              <a:gd name="connsiteX1376" fmla="*/ 609641 w 11235156"/>
              <a:gd name="connsiteY1376" fmla="*/ 3343235 h 5333466"/>
              <a:gd name="connsiteX1377" fmla="*/ 782652 w 11235156"/>
              <a:gd name="connsiteY1377" fmla="*/ 3278271 h 5333466"/>
              <a:gd name="connsiteX1378" fmla="*/ 833967 w 11235156"/>
              <a:gd name="connsiteY1378" fmla="*/ 3267906 h 5333466"/>
              <a:gd name="connsiteX1379" fmla="*/ 911723 w 11235156"/>
              <a:gd name="connsiteY1379" fmla="*/ 3197524 h 5333466"/>
              <a:gd name="connsiteX1380" fmla="*/ 938909 w 11235156"/>
              <a:gd name="connsiteY1380" fmla="*/ 3143733 h 5333466"/>
              <a:gd name="connsiteX1381" fmla="*/ 959543 w 11235156"/>
              <a:gd name="connsiteY1381" fmla="*/ 3052831 h 5333466"/>
              <a:gd name="connsiteX1382" fmla="*/ 947935 w 11235156"/>
              <a:gd name="connsiteY1382" fmla="*/ 3043696 h 5333466"/>
              <a:gd name="connsiteX1383" fmla="*/ 936496 w 11235156"/>
              <a:gd name="connsiteY1383" fmla="*/ 3053490 h 5333466"/>
              <a:gd name="connsiteX1384" fmla="*/ 936416 w 11235156"/>
              <a:gd name="connsiteY1384" fmla="*/ 3070342 h 5333466"/>
              <a:gd name="connsiteX1385" fmla="*/ 904336 w 11235156"/>
              <a:gd name="connsiteY1385" fmla="*/ 3118403 h 5333466"/>
              <a:gd name="connsiteX1386" fmla="*/ 818366 w 11235156"/>
              <a:gd name="connsiteY1386" fmla="*/ 3120292 h 5333466"/>
              <a:gd name="connsiteX1387" fmla="*/ 841408 w 11235156"/>
              <a:gd name="connsiteY1387" fmla="*/ 3066999 h 5333466"/>
              <a:gd name="connsiteX1388" fmla="*/ 839167 w 11235156"/>
              <a:gd name="connsiteY1388" fmla="*/ 3048319 h 5333466"/>
              <a:gd name="connsiteX1389" fmla="*/ 821261 w 11235156"/>
              <a:gd name="connsiteY1389" fmla="*/ 3056784 h 5333466"/>
              <a:gd name="connsiteX1390" fmla="*/ 800952 w 11235156"/>
              <a:gd name="connsiteY1390" fmla="*/ 3080273 h 5333466"/>
              <a:gd name="connsiteX1391" fmla="*/ 770194 w 11235156"/>
              <a:gd name="connsiteY1391" fmla="*/ 3069225 h 5333466"/>
              <a:gd name="connsiteX1392" fmla="*/ 731476 w 11235156"/>
              <a:gd name="connsiteY1392" fmla="*/ 3044392 h 5333466"/>
              <a:gd name="connsiteX1393" fmla="*/ 710333 w 11235156"/>
              <a:gd name="connsiteY1393" fmla="*/ 3025874 h 5333466"/>
              <a:gd name="connsiteX1394" fmla="*/ 714809 w 11235156"/>
              <a:gd name="connsiteY1394" fmla="*/ 3010599 h 5333466"/>
              <a:gd name="connsiteX1395" fmla="*/ 694992 w 11235156"/>
              <a:gd name="connsiteY1395" fmla="*/ 2985605 h 5333466"/>
              <a:gd name="connsiteX1396" fmla="*/ 585061 w 11235156"/>
              <a:gd name="connsiteY1396" fmla="*/ 2962997 h 5333466"/>
              <a:gd name="connsiteX1397" fmla="*/ 562094 w 11235156"/>
              <a:gd name="connsiteY1397" fmla="*/ 2946803 h 5333466"/>
              <a:gd name="connsiteX1398" fmla="*/ 563912 w 11235156"/>
              <a:gd name="connsiteY1398" fmla="*/ 2891845 h 5333466"/>
              <a:gd name="connsiteX1399" fmla="*/ 624428 w 11235156"/>
              <a:gd name="connsiteY1399" fmla="*/ 2853006 h 5333466"/>
              <a:gd name="connsiteX1400" fmla="*/ 825702 w 11235156"/>
              <a:gd name="connsiteY1400" fmla="*/ 2725701 h 5333466"/>
              <a:gd name="connsiteX1401" fmla="*/ 869638 w 11235156"/>
              <a:gd name="connsiteY1401" fmla="*/ 2688850 h 5333466"/>
              <a:gd name="connsiteX1402" fmla="*/ 1033108 w 11235156"/>
              <a:gd name="connsiteY1402" fmla="*/ 2561868 h 5333466"/>
              <a:gd name="connsiteX1403" fmla="*/ 1046372 w 11235156"/>
              <a:gd name="connsiteY1403" fmla="*/ 2549750 h 5333466"/>
              <a:gd name="connsiteX1404" fmla="*/ 1057557 w 11235156"/>
              <a:gd name="connsiteY1404" fmla="*/ 2485247 h 5333466"/>
              <a:gd name="connsiteX1405" fmla="*/ 1045781 w 11235156"/>
              <a:gd name="connsiteY1405" fmla="*/ 2457183 h 5333466"/>
              <a:gd name="connsiteX1406" fmla="*/ 1023481 w 11235156"/>
              <a:gd name="connsiteY1406" fmla="*/ 2464069 h 5333466"/>
              <a:gd name="connsiteX1407" fmla="*/ 864983 w 11235156"/>
              <a:gd name="connsiteY1407" fmla="*/ 2579927 h 5333466"/>
              <a:gd name="connsiteX1408" fmla="*/ 675808 w 11235156"/>
              <a:gd name="connsiteY1408" fmla="*/ 2667884 h 5333466"/>
              <a:gd name="connsiteX1409" fmla="*/ 650688 w 11235156"/>
              <a:gd name="connsiteY1409" fmla="*/ 2668791 h 5333466"/>
              <a:gd name="connsiteX1410" fmla="*/ 653669 w 11235156"/>
              <a:gd name="connsiteY1410" fmla="*/ 2641063 h 5333466"/>
              <a:gd name="connsiteX1411" fmla="*/ 662539 w 11235156"/>
              <a:gd name="connsiteY1411" fmla="*/ 2627367 h 5333466"/>
              <a:gd name="connsiteX1412" fmla="*/ 676711 w 11235156"/>
              <a:gd name="connsiteY1412" fmla="*/ 2587770 h 5333466"/>
              <a:gd name="connsiteX1413" fmla="*/ 535859 w 11235156"/>
              <a:gd name="connsiteY1413" fmla="*/ 2587820 h 5333466"/>
              <a:gd name="connsiteX1414" fmla="*/ 525577 w 11235156"/>
              <a:gd name="connsiteY1414" fmla="*/ 2572209 h 5333466"/>
              <a:gd name="connsiteX1415" fmla="*/ 528062 w 11235156"/>
              <a:gd name="connsiteY1415" fmla="*/ 2540330 h 5333466"/>
              <a:gd name="connsiteX1416" fmla="*/ 548774 w 11235156"/>
              <a:gd name="connsiteY1416" fmla="*/ 2432575 h 5333466"/>
              <a:gd name="connsiteX1417" fmla="*/ 665816 w 11235156"/>
              <a:gd name="connsiteY1417" fmla="*/ 2269053 h 5333466"/>
              <a:gd name="connsiteX1418" fmla="*/ 760066 w 11235156"/>
              <a:gd name="connsiteY1418" fmla="*/ 2160900 h 5333466"/>
              <a:gd name="connsiteX1419" fmla="*/ 848432 w 11235156"/>
              <a:gd name="connsiteY1419" fmla="*/ 2091351 h 5333466"/>
              <a:gd name="connsiteX1420" fmla="*/ 911849 w 11235156"/>
              <a:gd name="connsiteY1420" fmla="*/ 2041636 h 5333466"/>
              <a:gd name="connsiteX1421" fmla="*/ 1054351 w 11235156"/>
              <a:gd name="connsiteY1421" fmla="*/ 1967699 h 5333466"/>
              <a:gd name="connsiteX1422" fmla="*/ 1157475 w 11235156"/>
              <a:gd name="connsiteY1422" fmla="*/ 1898485 h 5333466"/>
              <a:gd name="connsiteX1423" fmla="*/ 1202150 w 11235156"/>
              <a:gd name="connsiteY1423" fmla="*/ 1815227 h 5333466"/>
              <a:gd name="connsiteX1424" fmla="*/ 1276173 w 11235156"/>
              <a:gd name="connsiteY1424" fmla="*/ 1713711 h 5333466"/>
              <a:gd name="connsiteX1425" fmla="*/ 1295075 w 11235156"/>
              <a:gd name="connsiteY1425" fmla="*/ 1713550 h 5333466"/>
              <a:gd name="connsiteX1426" fmla="*/ 1350871 w 11235156"/>
              <a:gd name="connsiteY1426" fmla="*/ 1740544 h 5333466"/>
              <a:gd name="connsiteX1427" fmla="*/ 1426641 w 11235156"/>
              <a:gd name="connsiteY1427" fmla="*/ 1706192 h 5333466"/>
              <a:gd name="connsiteX1428" fmla="*/ 1442139 w 11235156"/>
              <a:gd name="connsiteY1428" fmla="*/ 1660119 h 5333466"/>
              <a:gd name="connsiteX1429" fmla="*/ 1503897 w 11235156"/>
              <a:gd name="connsiteY1429" fmla="*/ 1631658 h 5333466"/>
              <a:gd name="connsiteX1430" fmla="*/ 1507794 w 11235156"/>
              <a:gd name="connsiteY1430" fmla="*/ 1629086 h 5333466"/>
              <a:gd name="connsiteX1431" fmla="*/ 1512020 w 11235156"/>
              <a:gd name="connsiteY1431" fmla="*/ 1611735 h 5333466"/>
              <a:gd name="connsiteX1432" fmla="*/ 1553055 w 11235156"/>
              <a:gd name="connsiteY1432" fmla="*/ 1585759 h 5333466"/>
              <a:gd name="connsiteX1433" fmla="*/ 1694983 w 11235156"/>
              <a:gd name="connsiteY1433" fmla="*/ 1577158 h 5333466"/>
              <a:gd name="connsiteX1434" fmla="*/ 1799845 w 11235156"/>
              <a:gd name="connsiteY1434" fmla="*/ 1469839 h 5333466"/>
              <a:gd name="connsiteX1435" fmla="*/ 1823136 w 11235156"/>
              <a:gd name="connsiteY1435" fmla="*/ 1418621 h 5333466"/>
              <a:gd name="connsiteX1436" fmla="*/ 1908770 w 11235156"/>
              <a:gd name="connsiteY1436" fmla="*/ 1378875 h 5333466"/>
              <a:gd name="connsiteX1437" fmla="*/ 1955443 w 11235156"/>
              <a:gd name="connsiteY1437" fmla="*/ 1364855 h 5333466"/>
              <a:gd name="connsiteX1438" fmla="*/ 2018857 w 11235156"/>
              <a:gd name="connsiteY1438" fmla="*/ 1315141 h 5333466"/>
              <a:gd name="connsiteX1439" fmla="*/ 2202060 w 11235156"/>
              <a:gd name="connsiteY1439" fmla="*/ 1177371 h 5333466"/>
              <a:gd name="connsiteX1440" fmla="*/ 2279154 w 11235156"/>
              <a:gd name="connsiteY1440" fmla="*/ 1136543 h 5333466"/>
              <a:gd name="connsiteX1441" fmla="*/ 2402507 w 11235156"/>
              <a:gd name="connsiteY1441" fmla="*/ 1060693 h 5333466"/>
              <a:gd name="connsiteX1442" fmla="*/ 2451582 w 11235156"/>
              <a:gd name="connsiteY1442" fmla="*/ 1031647 h 5333466"/>
              <a:gd name="connsiteX1443" fmla="*/ 2471312 w 11235156"/>
              <a:gd name="connsiteY1443" fmla="*/ 1020859 h 5333466"/>
              <a:gd name="connsiteX1444" fmla="*/ 2614144 w 11235156"/>
              <a:gd name="connsiteY1444" fmla="*/ 932145 h 5333466"/>
              <a:gd name="connsiteX1445" fmla="*/ 2654767 w 11235156"/>
              <a:gd name="connsiteY1445" fmla="*/ 937800 h 5333466"/>
              <a:gd name="connsiteX1446" fmla="*/ 2643744 w 11235156"/>
              <a:gd name="connsiteY1446" fmla="*/ 968598 h 5333466"/>
              <a:gd name="connsiteX1447" fmla="*/ 2611828 w 11235156"/>
              <a:gd name="connsiteY1447" fmla="*/ 982952 h 5333466"/>
              <a:gd name="connsiteX1448" fmla="*/ 2571871 w 11235156"/>
              <a:gd name="connsiteY1448" fmla="*/ 1000377 h 5333466"/>
              <a:gd name="connsiteX1449" fmla="*/ 2558277 w 11235156"/>
              <a:gd name="connsiteY1449" fmla="*/ 1027272 h 5333466"/>
              <a:gd name="connsiteX1450" fmla="*/ 2560020 w 11235156"/>
              <a:gd name="connsiteY1450" fmla="*/ 1041801 h 5333466"/>
              <a:gd name="connsiteX1451" fmla="*/ 2575025 w 11235156"/>
              <a:gd name="connsiteY1451" fmla="*/ 1044212 h 5333466"/>
              <a:gd name="connsiteX1452" fmla="*/ 2616974 w 11235156"/>
              <a:gd name="connsiteY1452" fmla="*/ 1043392 h 5333466"/>
              <a:gd name="connsiteX1453" fmla="*/ 2654032 w 11235156"/>
              <a:gd name="connsiteY1453" fmla="*/ 1036841 h 5333466"/>
              <a:gd name="connsiteX1454" fmla="*/ 2838482 w 11235156"/>
              <a:gd name="connsiteY1454" fmla="*/ 962085 h 5333466"/>
              <a:gd name="connsiteX1455" fmla="*/ 2881091 w 11235156"/>
              <a:gd name="connsiteY1455" fmla="*/ 931710 h 5333466"/>
              <a:gd name="connsiteX1456" fmla="*/ 2905713 w 11235156"/>
              <a:gd name="connsiteY1456" fmla="*/ 926651 h 5333466"/>
              <a:gd name="connsiteX1457" fmla="*/ 2936223 w 11235156"/>
              <a:gd name="connsiteY1457" fmla="*/ 935624 h 5333466"/>
              <a:gd name="connsiteX1458" fmla="*/ 2971618 w 11235156"/>
              <a:gd name="connsiteY1458" fmla="*/ 897692 h 5333466"/>
              <a:gd name="connsiteX1459" fmla="*/ 2998643 w 11235156"/>
              <a:gd name="connsiteY1459" fmla="*/ 877608 h 5333466"/>
              <a:gd name="connsiteX1460" fmla="*/ 3017047 w 11235156"/>
              <a:gd name="connsiteY1460" fmla="*/ 873296 h 5333466"/>
              <a:gd name="connsiteX1461" fmla="*/ 3133770 w 11235156"/>
              <a:gd name="connsiteY1461" fmla="*/ 829820 h 5333466"/>
              <a:gd name="connsiteX1462" fmla="*/ 3172731 w 11235156"/>
              <a:gd name="connsiteY1462" fmla="*/ 804093 h 5333466"/>
              <a:gd name="connsiteX1463" fmla="*/ 3199176 w 11235156"/>
              <a:gd name="connsiteY1463" fmla="*/ 796711 h 5333466"/>
              <a:gd name="connsiteX1464" fmla="*/ 3285395 w 11235156"/>
              <a:gd name="connsiteY1464" fmla="*/ 796897 h 5333466"/>
              <a:gd name="connsiteX1465" fmla="*/ 3519095 w 11235156"/>
              <a:gd name="connsiteY1465" fmla="*/ 764657 h 5333466"/>
              <a:gd name="connsiteX1466" fmla="*/ 3606641 w 11235156"/>
              <a:gd name="connsiteY1466" fmla="*/ 758369 h 5333466"/>
              <a:gd name="connsiteX1467" fmla="*/ 3747656 w 11235156"/>
              <a:gd name="connsiteY1467" fmla="*/ 724613 h 5333466"/>
              <a:gd name="connsiteX1468" fmla="*/ 3937913 w 11235156"/>
              <a:gd name="connsiteY1468" fmla="*/ 680740 h 5333466"/>
              <a:gd name="connsiteX1469" fmla="*/ 4096087 w 11235156"/>
              <a:gd name="connsiteY1469" fmla="*/ 632294 h 5333466"/>
              <a:gd name="connsiteX1470" fmla="*/ 4249536 w 11235156"/>
              <a:gd name="connsiteY1470" fmla="*/ 597046 h 5333466"/>
              <a:gd name="connsiteX1471" fmla="*/ 4359214 w 11235156"/>
              <a:gd name="connsiteY1471" fmla="*/ 564943 h 5333466"/>
              <a:gd name="connsiteX1472" fmla="*/ 4813595 w 11235156"/>
              <a:gd name="connsiteY1472" fmla="*/ 462023 h 5333466"/>
              <a:gd name="connsiteX1473" fmla="*/ 5307933 w 11235156"/>
              <a:gd name="connsiteY1473" fmla="*/ 341677 h 5333466"/>
              <a:gd name="connsiteX1474" fmla="*/ 5783456 w 11235156"/>
              <a:gd name="connsiteY1474" fmla="*/ 257275 h 5333466"/>
              <a:gd name="connsiteX1475" fmla="*/ 6148305 w 11235156"/>
              <a:gd name="connsiteY1475" fmla="*/ 196674 h 5333466"/>
              <a:gd name="connsiteX1476" fmla="*/ 6425610 w 11235156"/>
              <a:gd name="connsiteY1476" fmla="*/ 142361 h 5333466"/>
              <a:gd name="connsiteX1477" fmla="*/ 6625653 w 11235156"/>
              <a:gd name="connsiteY1477" fmla="*/ 109948 h 5333466"/>
              <a:gd name="connsiteX1478" fmla="*/ 6751829 w 11235156"/>
              <a:gd name="connsiteY1478" fmla="*/ 92709 h 5333466"/>
              <a:gd name="connsiteX1479" fmla="*/ 6791208 w 11235156"/>
              <a:gd name="connsiteY1479" fmla="*/ 87987 h 5333466"/>
              <a:gd name="connsiteX1480" fmla="*/ 6799747 w 11235156"/>
              <a:gd name="connsiteY1480" fmla="*/ 89067 h 5333466"/>
              <a:gd name="connsiteX1481" fmla="*/ 7392414 w 11235156"/>
              <a:gd name="connsiteY1481" fmla="*/ 34830 h 5333466"/>
              <a:gd name="connsiteX1482" fmla="*/ 7549100 w 11235156"/>
              <a:gd name="connsiteY1482" fmla="*/ 26564 h 5333466"/>
              <a:gd name="connsiteX1483" fmla="*/ 7892234 w 11235156"/>
              <a:gd name="connsiteY1483" fmla="*/ 12781 h 5333466"/>
              <a:gd name="connsiteX1484" fmla="*/ 8162580 w 11235156"/>
              <a:gd name="connsiteY1484" fmla="*/ 5622 h 5333466"/>
              <a:gd name="connsiteX1485" fmla="*/ 8414274 w 11235156"/>
              <a:gd name="connsiteY1485" fmla="*/ 699 h 5333466"/>
              <a:gd name="connsiteX1486" fmla="*/ 8425507 w 11235156"/>
              <a:gd name="connsiteY1486" fmla="*/ 142 h 53334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</a:cxnLst>
            <a:rect l="l" t="t" r="r" b="b"/>
            <a:pathLst>
              <a:path w="11235156" h="5333466">
                <a:moveTo>
                  <a:pt x="8425507" y="142"/>
                </a:moveTo>
                <a:cubicBezTo>
                  <a:pt x="8428968" y="516"/>
                  <a:pt x="8432264" y="1700"/>
                  <a:pt x="8435746" y="4441"/>
                </a:cubicBezTo>
                <a:cubicBezTo>
                  <a:pt x="8477035" y="33175"/>
                  <a:pt x="8521056" y="32106"/>
                  <a:pt x="8568476" y="24314"/>
                </a:cubicBezTo>
                <a:cubicBezTo>
                  <a:pt x="8613823" y="16770"/>
                  <a:pt x="8659419" y="11301"/>
                  <a:pt x="8706011" y="14135"/>
                </a:cubicBezTo>
                <a:cubicBezTo>
                  <a:pt x="8784438" y="19466"/>
                  <a:pt x="8861290" y="29198"/>
                  <a:pt x="8940296" y="21827"/>
                </a:cubicBezTo>
                <a:cubicBezTo>
                  <a:pt x="8975529" y="17602"/>
                  <a:pt x="9008111" y="26327"/>
                  <a:pt x="9035969" y="48250"/>
                </a:cubicBezTo>
                <a:cubicBezTo>
                  <a:pt x="9045255" y="55558"/>
                  <a:pt x="9051473" y="54813"/>
                  <a:pt x="9059016" y="47592"/>
                </a:cubicBezTo>
                <a:cubicBezTo>
                  <a:pt x="9076424" y="34977"/>
                  <a:pt x="9094330" y="26513"/>
                  <a:pt x="9112902" y="41130"/>
                </a:cubicBezTo>
                <a:cubicBezTo>
                  <a:pt x="9137941" y="57075"/>
                  <a:pt x="9163309" y="58243"/>
                  <a:pt x="9192076" y="52688"/>
                </a:cubicBezTo>
                <a:cubicBezTo>
                  <a:pt x="9235351" y="45393"/>
                  <a:pt x="9275974" y="51047"/>
                  <a:pt x="9314443" y="73803"/>
                </a:cubicBezTo>
                <a:cubicBezTo>
                  <a:pt x="9337160" y="87922"/>
                  <a:pt x="9367171" y="92745"/>
                  <a:pt x="9386403" y="77806"/>
                </a:cubicBezTo>
                <a:cubicBezTo>
                  <a:pt x="9420971" y="50500"/>
                  <a:pt x="9453055" y="55073"/>
                  <a:pt x="9488456" y="69776"/>
                </a:cubicBezTo>
                <a:cubicBezTo>
                  <a:pt x="9506032" y="76090"/>
                  <a:pt x="9525681" y="82156"/>
                  <a:pt x="9545909" y="75519"/>
                </a:cubicBezTo>
                <a:cubicBezTo>
                  <a:pt x="9555774" y="70124"/>
                  <a:pt x="9560665" y="75854"/>
                  <a:pt x="9561661" y="84156"/>
                </a:cubicBezTo>
                <a:cubicBezTo>
                  <a:pt x="9562409" y="90383"/>
                  <a:pt x="9562906" y="94534"/>
                  <a:pt x="9563404" y="98685"/>
                </a:cubicBezTo>
                <a:cubicBezTo>
                  <a:pt x="9564069" y="121765"/>
                  <a:pt x="9566142" y="121516"/>
                  <a:pt x="9583550" y="108901"/>
                </a:cubicBezTo>
                <a:cubicBezTo>
                  <a:pt x="9603031" y="96038"/>
                  <a:pt x="9624833" y="85002"/>
                  <a:pt x="9644812" y="76289"/>
                </a:cubicBezTo>
                <a:cubicBezTo>
                  <a:pt x="9652853" y="73219"/>
                  <a:pt x="9660895" y="70150"/>
                  <a:pt x="9667859" y="75630"/>
                </a:cubicBezTo>
                <a:cubicBezTo>
                  <a:pt x="9674824" y="81111"/>
                  <a:pt x="9671674" y="89910"/>
                  <a:pt x="9668276" y="96634"/>
                </a:cubicBezTo>
                <a:cubicBezTo>
                  <a:pt x="9659905" y="114482"/>
                  <a:pt x="9667119" y="122039"/>
                  <a:pt x="9683947" y="122125"/>
                </a:cubicBezTo>
                <a:cubicBezTo>
                  <a:pt x="9690414" y="123455"/>
                  <a:pt x="9697129" y="126861"/>
                  <a:pt x="9703347" y="126114"/>
                </a:cubicBezTo>
                <a:cubicBezTo>
                  <a:pt x="9717855" y="124374"/>
                  <a:pt x="9720674" y="130353"/>
                  <a:pt x="9713878" y="143801"/>
                </a:cubicBezTo>
                <a:cubicBezTo>
                  <a:pt x="9710230" y="148449"/>
                  <a:pt x="9706832" y="155173"/>
                  <a:pt x="9713548" y="158577"/>
                </a:cubicBezTo>
                <a:cubicBezTo>
                  <a:pt x="9718440" y="164307"/>
                  <a:pt x="9724408" y="161486"/>
                  <a:pt x="9730377" y="158665"/>
                </a:cubicBezTo>
                <a:cubicBezTo>
                  <a:pt x="9745962" y="148374"/>
                  <a:pt x="9763040" y="150537"/>
                  <a:pt x="9782191" y="152451"/>
                </a:cubicBezTo>
                <a:cubicBezTo>
                  <a:pt x="9840141" y="162344"/>
                  <a:pt x="9888141" y="141849"/>
                  <a:pt x="9932323" y="107075"/>
                </a:cubicBezTo>
                <a:cubicBezTo>
                  <a:pt x="9940116" y="101929"/>
                  <a:pt x="9943016" y="91054"/>
                  <a:pt x="9953130" y="87735"/>
                </a:cubicBezTo>
                <a:cubicBezTo>
                  <a:pt x="9952302" y="98362"/>
                  <a:pt x="9951225" y="106913"/>
                  <a:pt x="9950397" y="117539"/>
                </a:cubicBezTo>
                <a:cubicBezTo>
                  <a:pt x="9948742" y="138791"/>
                  <a:pt x="9958525" y="150250"/>
                  <a:pt x="9977676" y="152165"/>
                </a:cubicBezTo>
                <a:cubicBezTo>
                  <a:pt x="10041595" y="159237"/>
                  <a:pt x="10105514" y="166308"/>
                  <a:pt x="10169433" y="173380"/>
                </a:cubicBezTo>
                <a:cubicBezTo>
                  <a:pt x="10192729" y="174797"/>
                  <a:pt x="10215277" y="169987"/>
                  <a:pt x="10239072" y="175554"/>
                </a:cubicBezTo>
                <a:cubicBezTo>
                  <a:pt x="10254327" y="180042"/>
                  <a:pt x="10263365" y="185274"/>
                  <a:pt x="10261459" y="204451"/>
                </a:cubicBezTo>
                <a:cubicBezTo>
                  <a:pt x="10262125" y="227530"/>
                  <a:pt x="10280199" y="237995"/>
                  <a:pt x="10299679" y="225132"/>
                </a:cubicBezTo>
                <a:cubicBezTo>
                  <a:pt x="10315264" y="214842"/>
                  <a:pt x="10327948" y="215426"/>
                  <a:pt x="10343452" y="221988"/>
                </a:cubicBezTo>
                <a:cubicBezTo>
                  <a:pt x="10352738" y="229296"/>
                  <a:pt x="10361028" y="228301"/>
                  <a:pt x="10370395" y="218757"/>
                </a:cubicBezTo>
                <a:cubicBezTo>
                  <a:pt x="10379513" y="207136"/>
                  <a:pt x="10391700" y="203569"/>
                  <a:pt x="10404882" y="208304"/>
                </a:cubicBezTo>
                <a:cubicBezTo>
                  <a:pt x="10413421" y="209385"/>
                  <a:pt x="10424530" y="214369"/>
                  <a:pt x="10432820" y="213375"/>
                </a:cubicBezTo>
                <a:cubicBezTo>
                  <a:pt x="10445256" y="211884"/>
                  <a:pt x="10450148" y="217612"/>
                  <a:pt x="10453465" y="227742"/>
                </a:cubicBezTo>
                <a:cubicBezTo>
                  <a:pt x="10462172" y="247751"/>
                  <a:pt x="10466566" y="249330"/>
                  <a:pt x="10485798" y="234392"/>
                </a:cubicBezTo>
                <a:cubicBezTo>
                  <a:pt x="10497237" y="224598"/>
                  <a:pt x="10508428" y="212728"/>
                  <a:pt x="10522438" y="206837"/>
                </a:cubicBezTo>
                <a:cubicBezTo>
                  <a:pt x="10522687" y="208913"/>
                  <a:pt x="10524759" y="208664"/>
                  <a:pt x="10525008" y="210740"/>
                </a:cubicBezTo>
                <a:cubicBezTo>
                  <a:pt x="10509592" y="239959"/>
                  <a:pt x="10509592" y="239959"/>
                  <a:pt x="10529657" y="267028"/>
                </a:cubicBezTo>
                <a:cubicBezTo>
                  <a:pt x="10532227" y="270930"/>
                  <a:pt x="10534798" y="274834"/>
                  <a:pt x="10537119" y="276660"/>
                </a:cubicBezTo>
                <a:cubicBezTo>
                  <a:pt x="10557932" y="309956"/>
                  <a:pt x="10583549" y="313200"/>
                  <a:pt x="10616791" y="292370"/>
                </a:cubicBezTo>
                <a:cubicBezTo>
                  <a:pt x="10634199" y="279755"/>
                  <a:pt x="10647381" y="284490"/>
                  <a:pt x="10651943" y="304998"/>
                </a:cubicBezTo>
                <a:cubicBezTo>
                  <a:pt x="10655260" y="315126"/>
                  <a:pt x="10656505" y="325504"/>
                  <a:pt x="10655677" y="336130"/>
                </a:cubicBezTo>
                <a:cubicBezTo>
                  <a:pt x="10652944" y="365934"/>
                  <a:pt x="10626997" y="377468"/>
                  <a:pt x="10604031" y="361274"/>
                </a:cubicBezTo>
                <a:cubicBezTo>
                  <a:pt x="10585708" y="348733"/>
                  <a:pt x="10568381" y="344495"/>
                  <a:pt x="10549230" y="342581"/>
                </a:cubicBezTo>
                <a:cubicBezTo>
                  <a:pt x="10530328" y="342743"/>
                  <a:pt x="10513001" y="338504"/>
                  <a:pt x="10498823" y="325468"/>
                </a:cubicBezTo>
                <a:cubicBezTo>
                  <a:pt x="10477183" y="302797"/>
                  <a:pt x="10466572" y="301965"/>
                  <a:pt x="10446263" y="325455"/>
                </a:cubicBezTo>
                <a:cubicBezTo>
                  <a:pt x="10431176" y="339897"/>
                  <a:pt x="10417166" y="345788"/>
                  <a:pt x="10395943" y="344122"/>
                </a:cubicBezTo>
                <a:cubicBezTo>
                  <a:pt x="10357890" y="342370"/>
                  <a:pt x="10320665" y="329991"/>
                  <a:pt x="10284436" y="325915"/>
                </a:cubicBezTo>
                <a:cubicBezTo>
                  <a:pt x="10252352" y="321341"/>
                  <a:pt x="10221264" y="325070"/>
                  <a:pt x="10196561" y="346981"/>
                </a:cubicBezTo>
                <a:cubicBezTo>
                  <a:pt x="10183547" y="361174"/>
                  <a:pt x="10174759" y="358017"/>
                  <a:pt x="10160830" y="347056"/>
                </a:cubicBezTo>
                <a:cubicBezTo>
                  <a:pt x="10095828" y="295900"/>
                  <a:pt x="10026022" y="274797"/>
                  <a:pt x="9949424" y="319776"/>
                </a:cubicBezTo>
                <a:cubicBezTo>
                  <a:pt x="9937736" y="327493"/>
                  <a:pt x="9926875" y="324585"/>
                  <a:pt x="9916014" y="321677"/>
                </a:cubicBezTo>
                <a:cubicBezTo>
                  <a:pt x="9909299" y="318272"/>
                  <a:pt x="9900013" y="310964"/>
                  <a:pt x="9892469" y="318184"/>
                </a:cubicBezTo>
                <a:cubicBezTo>
                  <a:pt x="9885175" y="327481"/>
                  <a:pt x="9892388" y="335037"/>
                  <a:pt x="9895457" y="343091"/>
                </a:cubicBezTo>
                <a:cubicBezTo>
                  <a:pt x="9903168" y="354799"/>
                  <a:pt x="9897448" y="359696"/>
                  <a:pt x="9885013" y="361187"/>
                </a:cubicBezTo>
                <a:cubicBezTo>
                  <a:pt x="9872578" y="362678"/>
                  <a:pt x="9859644" y="360019"/>
                  <a:pt x="9846960" y="359435"/>
                </a:cubicBezTo>
                <a:cubicBezTo>
                  <a:pt x="9819021" y="354364"/>
                  <a:pt x="9794979" y="346720"/>
                  <a:pt x="9766710" y="356427"/>
                </a:cubicBezTo>
                <a:cubicBezTo>
                  <a:pt x="9760492" y="357173"/>
                  <a:pt x="9759994" y="353022"/>
                  <a:pt x="9757424" y="349119"/>
                </a:cubicBezTo>
                <a:cubicBezTo>
                  <a:pt x="9748966" y="331185"/>
                  <a:pt x="9733961" y="328774"/>
                  <a:pt x="9717380" y="330763"/>
                </a:cubicBezTo>
                <a:cubicBezTo>
                  <a:pt x="9654954" y="336143"/>
                  <a:pt x="9592031" y="337374"/>
                  <a:pt x="9529438" y="323827"/>
                </a:cubicBezTo>
                <a:cubicBezTo>
                  <a:pt x="9525044" y="322249"/>
                  <a:pt x="9518826" y="322994"/>
                  <a:pt x="9512857" y="325816"/>
                </a:cubicBezTo>
                <a:cubicBezTo>
                  <a:pt x="9495449" y="338430"/>
                  <a:pt x="9482267" y="333695"/>
                  <a:pt x="9469415" y="314182"/>
                </a:cubicBezTo>
                <a:cubicBezTo>
                  <a:pt x="9456563" y="294670"/>
                  <a:pt x="9443878" y="294085"/>
                  <a:pt x="9427217" y="312927"/>
                </a:cubicBezTo>
                <a:cubicBezTo>
                  <a:pt x="9419674" y="320148"/>
                  <a:pt x="9414203" y="327121"/>
                  <a:pt x="9406909" y="336417"/>
                </a:cubicBezTo>
                <a:cubicBezTo>
                  <a:pt x="9397124" y="324959"/>
                  <a:pt x="9387341" y="313499"/>
                  <a:pt x="9372833" y="315239"/>
                </a:cubicBezTo>
                <a:cubicBezTo>
                  <a:pt x="9356252" y="317228"/>
                  <a:pt x="9339423" y="317141"/>
                  <a:pt x="9324915" y="318881"/>
                </a:cubicBezTo>
                <a:cubicBezTo>
                  <a:pt x="9270780" y="323268"/>
                  <a:pt x="9264064" y="319863"/>
                  <a:pt x="9260672" y="379222"/>
                </a:cubicBezTo>
                <a:cubicBezTo>
                  <a:pt x="9260672" y="379222"/>
                  <a:pt x="9258599" y="379469"/>
                  <a:pt x="9258848" y="381546"/>
                </a:cubicBezTo>
                <a:cubicBezTo>
                  <a:pt x="9255120" y="403046"/>
                  <a:pt x="9247576" y="410268"/>
                  <a:pt x="9226104" y="406526"/>
                </a:cubicBezTo>
                <a:cubicBezTo>
                  <a:pt x="9132672" y="398783"/>
                  <a:pt x="9037913" y="397516"/>
                  <a:pt x="8944979" y="393924"/>
                </a:cubicBezTo>
                <a:cubicBezTo>
                  <a:pt x="8885951" y="392583"/>
                  <a:pt x="8825101" y="393564"/>
                  <a:pt x="8766323" y="394297"/>
                </a:cubicBezTo>
                <a:cubicBezTo>
                  <a:pt x="8694860" y="394446"/>
                  <a:pt x="8626049" y="381645"/>
                  <a:pt x="8555415" y="371168"/>
                </a:cubicBezTo>
                <a:cubicBezTo>
                  <a:pt x="8502107" y="364929"/>
                  <a:pt x="8451370" y="362593"/>
                  <a:pt x="8401797" y="387487"/>
                </a:cubicBezTo>
                <a:cubicBezTo>
                  <a:pt x="8382067" y="398275"/>
                  <a:pt x="8362916" y="396361"/>
                  <a:pt x="8340946" y="388469"/>
                </a:cubicBezTo>
                <a:cubicBezTo>
                  <a:pt x="8299327" y="374511"/>
                  <a:pt x="8254808" y="371429"/>
                  <a:pt x="8209461" y="378973"/>
                </a:cubicBezTo>
                <a:cubicBezTo>
                  <a:pt x="8170580" y="387847"/>
                  <a:pt x="8128880" y="390743"/>
                  <a:pt x="8088257" y="385088"/>
                </a:cubicBezTo>
                <a:cubicBezTo>
                  <a:pt x="8026660" y="379843"/>
                  <a:pt x="7965809" y="380825"/>
                  <a:pt x="7903633" y="388283"/>
                </a:cubicBezTo>
                <a:cubicBezTo>
                  <a:pt x="7864254" y="393005"/>
                  <a:pt x="7826450" y="393329"/>
                  <a:pt x="7788647" y="393652"/>
                </a:cubicBezTo>
                <a:cubicBezTo>
                  <a:pt x="7706324" y="390893"/>
                  <a:pt x="7622675" y="394608"/>
                  <a:pt x="7539524" y="402476"/>
                </a:cubicBezTo>
                <a:cubicBezTo>
                  <a:pt x="7456373" y="410343"/>
                  <a:pt x="7373720" y="422362"/>
                  <a:pt x="7292144" y="425829"/>
                </a:cubicBezTo>
                <a:cubicBezTo>
                  <a:pt x="7235438" y="426314"/>
                  <a:pt x="7178235" y="422647"/>
                  <a:pt x="7123023" y="435586"/>
                </a:cubicBezTo>
                <a:cubicBezTo>
                  <a:pt x="7035397" y="458728"/>
                  <a:pt x="6947354" y="460866"/>
                  <a:pt x="6859809" y="467155"/>
                </a:cubicBezTo>
                <a:cubicBezTo>
                  <a:pt x="6815788" y="468224"/>
                  <a:pt x="6771516" y="467216"/>
                  <a:pt x="6726169" y="474761"/>
                </a:cubicBezTo>
                <a:cubicBezTo>
                  <a:pt x="6674854" y="485126"/>
                  <a:pt x="6619971" y="483286"/>
                  <a:pt x="6569652" y="501955"/>
                </a:cubicBezTo>
                <a:cubicBezTo>
                  <a:pt x="6537486" y="514234"/>
                  <a:pt x="6504077" y="516136"/>
                  <a:pt x="6472242" y="513638"/>
                </a:cubicBezTo>
                <a:cubicBezTo>
                  <a:pt x="6436012" y="509561"/>
                  <a:pt x="6402603" y="511462"/>
                  <a:pt x="6368116" y="521914"/>
                </a:cubicBezTo>
                <a:cubicBezTo>
                  <a:pt x="6327910" y="537264"/>
                  <a:pt x="6284885" y="546635"/>
                  <a:pt x="6241610" y="553931"/>
                </a:cubicBezTo>
                <a:cubicBezTo>
                  <a:pt x="6182004" y="565290"/>
                  <a:pt x="6124221" y="574326"/>
                  <a:pt x="6066688" y="585437"/>
                </a:cubicBezTo>
                <a:cubicBezTo>
                  <a:pt x="5988677" y="601109"/>
                  <a:pt x="5910667" y="616781"/>
                  <a:pt x="5832657" y="632454"/>
                </a:cubicBezTo>
                <a:cubicBezTo>
                  <a:pt x="5785238" y="640247"/>
                  <a:pt x="5740139" y="649867"/>
                  <a:pt x="5695041" y="659486"/>
                </a:cubicBezTo>
                <a:cubicBezTo>
                  <a:pt x="5623248" y="674413"/>
                  <a:pt x="5554773" y="699469"/>
                  <a:pt x="5479994" y="689488"/>
                </a:cubicBezTo>
                <a:cubicBezTo>
                  <a:pt x="5469383" y="688656"/>
                  <a:pt x="5465737" y="693305"/>
                  <a:pt x="5466979" y="703682"/>
                </a:cubicBezTo>
                <a:cubicBezTo>
                  <a:pt x="5468723" y="718211"/>
                  <a:pt x="5475936" y="725768"/>
                  <a:pt x="5490444" y="724028"/>
                </a:cubicBezTo>
                <a:cubicBezTo>
                  <a:pt x="5504953" y="722288"/>
                  <a:pt x="5519210" y="718471"/>
                  <a:pt x="5533718" y="716731"/>
                </a:cubicBezTo>
                <a:cubicBezTo>
                  <a:pt x="5843605" y="671144"/>
                  <a:pt x="6155066" y="621156"/>
                  <a:pt x="6465451" y="579719"/>
                </a:cubicBezTo>
                <a:cubicBezTo>
                  <a:pt x="6751214" y="543342"/>
                  <a:pt x="7037226" y="509038"/>
                  <a:pt x="7324731" y="487189"/>
                </a:cubicBezTo>
                <a:cubicBezTo>
                  <a:pt x="7510184" y="473368"/>
                  <a:pt x="7694062" y="463948"/>
                  <a:pt x="7878437" y="458677"/>
                </a:cubicBezTo>
                <a:cubicBezTo>
                  <a:pt x="8039517" y="451990"/>
                  <a:pt x="8201344" y="451531"/>
                  <a:pt x="8363420" y="453146"/>
                </a:cubicBezTo>
                <a:cubicBezTo>
                  <a:pt x="8563548" y="456515"/>
                  <a:pt x="8761275" y="474909"/>
                  <a:pt x="8960574" y="488902"/>
                </a:cubicBezTo>
                <a:cubicBezTo>
                  <a:pt x="9023996" y="491823"/>
                  <a:pt x="9088661" y="505122"/>
                  <a:pt x="9150589" y="495589"/>
                </a:cubicBezTo>
                <a:cubicBezTo>
                  <a:pt x="9221056" y="487138"/>
                  <a:pt x="9288124" y="485410"/>
                  <a:pt x="9351383" y="522036"/>
                </a:cubicBezTo>
                <a:cubicBezTo>
                  <a:pt x="9376173" y="535907"/>
                  <a:pt x="9405437" y="534503"/>
                  <a:pt x="9433457" y="522720"/>
                </a:cubicBezTo>
                <a:cubicBezTo>
                  <a:pt x="9451363" y="514256"/>
                  <a:pt x="9470265" y="514094"/>
                  <a:pt x="9491489" y="515760"/>
                </a:cubicBezTo>
                <a:cubicBezTo>
                  <a:pt x="9523324" y="518259"/>
                  <a:pt x="9555905" y="526983"/>
                  <a:pt x="9588070" y="514704"/>
                </a:cubicBezTo>
                <a:cubicBezTo>
                  <a:pt x="9616339" y="504997"/>
                  <a:pt x="9638061" y="510813"/>
                  <a:pt x="9659452" y="531408"/>
                </a:cubicBezTo>
                <a:cubicBezTo>
                  <a:pt x="9666665" y="538965"/>
                  <a:pt x="9675204" y="540045"/>
                  <a:pt x="9685069" y="534652"/>
                </a:cubicBezTo>
                <a:cubicBezTo>
                  <a:pt x="9698830" y="526685"/>
                  <a:pt x="9715162" y="522620"/>
                  <a:pt x="9732489" y="526859"/>
                </a:cubicBezTo>
                <a:cubicBezTo>
                  <a:pt x="9784222" y="537498"/>
                  <a:pt x="9840678" y="534938"/>
                  <a:pt x="9892909" y="549727"/>
                </a:cubicBezTo>
                <a:cubicBezTo>
                  <a:pt x="9910485" y="556041"/>
                  <a:pt x="9927314" y="556128"/>
                  <a:pt x="9942899" y="545838"/>
                </a:cubicBezTo>
                <a:cubicBezTo>
                  <a:pt x="9976390" y="527083"/>
                  <a:pt x="9987002" y="527915"/>
                  <a:pt x="10013534" y="556314"/>
                </a:cubicBezTo>
                <a:cubicBezTo>
                  <a:pt x="10023317" y="567773"/>
                  <a:pt x="10034676" y="574832"/>
                  <a:pt x="10047111" y="573341"/>
                </a:cubicBezTo>
                <a:cubicBezTo>
                  <a:pt x="10090884" y="570197"/>
                  <a:pt x="10132254" y="582079"/>
                  <a:pt x="10173126" y="589809"/>
                </a:cubicBezTo>
                <a:cubicBezTo>
                  <a:pt x="10209853" y="598037"/>
                  <a:pt x="10246331" y="604189"/>
                  <a:pt x="10282890" y="593488"/>
                </a:cubicBezTo>
                <a:cubicBezTo>
                  <a:pt x="10297149" y="589672"/>
                  <a:pt x="10305937" y="592828"/>
                  <a:pt x="10313399" y="602461"/>
                </a:cubicBezTo>
                <a:cubicBezTo>
                  <a:pt x="10323184" y="613920"/>
                  <a:pt x="10335288" y="627206"/>
                  <a:pt x="10351371" y="621066"/>
                </a:cubicBezTo>
                <a:cubicBezTo>
                  <a:pt x="10385608" y="608539"/>
                  <a:pt x="10416366" y="619587"/>
                  <a:pt x="10444224" y="641511"/>
                </a:cubicBezTo>
                <a:cubicBezTo>
                  <a:pt x="10485762" y="672322"/>
                  <a:pt x="10532852" y="679306"/>
                  <a:pt x="10580851" y="658812"/>
                </a:cubicBezTo>
                <a:cubicBezTo>
                  <a:pt x="10599005" y="652424"/>
                  <a:pt x="10605721" y="655828"/>
                  <a:pt x="10607961" y="674508"/>
                </a:cubicBezTo>
                <a:cubicBezTo>
                  <a:pt x="10608708" y="680736"/>
                  <a:pt x="10609455" y="686962"/>
                  <a:pt x="10612026" y="690865"/>
                </a:cubicBezTo>
                <a:cubicBezTo>
                  <a:pt x="10644196" y="731220"/>
                  <a:pt x="10676118" y="769500"/>
                  <a:pt x="10733321" y="773166"/>
                </a:cubicBezTo>
                <a:cubicBezTo>
                  <a:pt x="10746006" y="773750"/>
                  <a:pt x="10744680" y="780225"/>
                  <a:pt x="10741530" y="789025"/>
                </a:cubicBezTo>
                <a:cubicBezTo>
                  <a:pt x="10739956" y="793424"/>
                  <a:pt x="10736308" y="798073"/>
                  <a:pt x="10732661" y="802721"/>
                </a:cubicBezTo>
                <a:cubicBezTo>
                  <a:pt x="10725367" y="812017"/>
                  <a:pt x="10717823" y="819239"/>
                  <a:pt x="10727607" y="830697"/>
                </a:cubicBezTo>
                <a:cubicBezTo>
                  <a:pt x="10735318" y="842405"/>
                  <a:pt x="10744685" y="832860"/>
                  <a:pt x="10754799" y="829542"/>
                </a:cubicBezTo>
                <a:cubicBezTo>
                  <a:pt x="10774778" y="820829"/>
                  <a:pt x="10796829" y="811868"/>
                  <a:pt x="10814903" y="822333"/>
                </a:cubicBezTo>
                <a:cubicBezTo>
                  <a:pt x="10837372" y="834376"/>
                  <a:pt x="10846987" y="826906"/>
                  <a:pt x="10859504" y="808562"/>
                </a:cubicBezTo>
                <a:cubicBezTo>
                  <a:pt x="10863151" y="803914"/>
                  <a:pt x="10866798" y="799266"/>
                  <a:pt x="10872767" y="796445"/>
                </a:cubicBezTo>
                <a:cubicBezTo>
                  <a:pt x="10878238" y="789472"/>
                  <a:pt x="10884206" y="786651"/>
                  <a:pt x="10893492" y="793959"/>
                </a:cubicBezTo>
                <a:cubicBezTo>
                  <a:pt x="10900457" y="799440"/>
                  <a:pt x="10901452" y="807742"/>
                  <a:pt x="10895982" y="814714"/>
                </a:cubicBezTo>
                <a:cubicBezTo>
                  <a:pt x="10890760" y="823762"/>
                  <a:pt x="10889684" y="832313"/>
                  <a:pt x="10882139" y="839534"/>
                </a:cubicBezTo>
                <a:cubicBezTo>
                  <a:pt x="10878243" y="842106"/>
                  <a:pt x="10874347" y="844679"/>
                  <a:pt x="10877166" y="850658"/>
                </a:cubicBezTo>
                <a:cubicBezTo>
                  <a:pt x="10879737" y="854560"/>
                  <a:pt x="10885706" y="851739"/>
                  <a:pt x="10889851" y="851241"/>
                </a:cubicBezTo>
                <a:cubicBezTo>
                  <a:pt x="10896068" y="850496"/>
                  <a:pt x="10900213" y="849999"/>
                  <a:pt x="10903861" y="845350"/>
                </a:cubicBezTo>
                <a:cubicBezTo>
                  <a:pt x="10907508" y="840702"/>
                  <a:pt x="10911653" y="840206"/>
                  <a:pt x="10916296" y="843859"/>
                </a:cubicBezTo>
                <a:cubicBezTo>
                  <a:pt x="10941832" y="863956"/>
                  <a:pt x="10970020" y="871102"/>
                  <a:pt x="11000859" y="865298"/>
                </a:cubicBezTo>
                <a:cubicBezTo>
                  <a:pt x="11015118" y="861483"/>
                  <a:pt x="11029626" y="859743"/>
                  <a:pt x="11044383" y="860078"/>
                </a:cubicBezTo>
                <a:cubicBezTo>
                  <a:pt x="11052673" y="859084"/>
                  <a:pt x="11065108" y="857592"/>
                  <a:pt x="11070498" y="867473"/>
                </a:cubicBezTo>
                <a:cubicBezTo>
                  <a:pt x="11073566" y="875527"/>
                  <a:pt x="11063951" y="882996"/>
                  <a:pt x="11058480" y="889969"/>
                </a:cubicBezTo>
                <a:cubicBezTo>
                  <a:pt x="11054832" y="894617"/>
                  <a:pt x="11050936" y="897190"/>
                  <a:pt x="11047289" y="901838"/>
                </a:cubicBezTo>
                <a:cubicBezTo>
                  <a:pt x="11043642" y="906486"/>
                  <a:pt x="11033777" y="911881"/>
                  <a:pt x="11038918" y="919685"/>
                </a:cubicBezTo>
                <a:cubicBezTo>
                  <a:pt x="11041986" y="927739"/>
                  <a:pt x="11052349" y="926496"/>
                  <a:pt x="11060390" y="923426"/>
                </a:cubicBezTo>
                <a:cubicBezTo>
                  <a:pt x="11079043" y="921189"/>
                  <a:pt x="11094049" y="923600"/>
                  <a:pt x="11113697" y="929665"/>
                </a:cubicBezTo>
                <a:cubicBezTo>
                  <a:pt x="11157638" y="945450"/>
                  <a:pt x="11179191" y="932338"/>
                  <a:pt x="11190793" y="888837"/>
                </a:cubicBezTo>
                <a:cubicBezTo>
                  <a:pt x="11195019" y="871487"/>
                  <a:pt x="11204386" y="861942"/>
                  <a:pt x="11221215" y="862029"/>
                </a:cubicBezTo>
                <a:cubicBezTo>
                  <a:pt x="11225945" y="901465"/>
                  <a:pt x="11230426" y="938825"/>
                  <a:pt x="11235156" y="978261"/>
                </a:cubicBezTo>
                <a:cubicBezTo>
                  <a:pt x="11206389" y="983816"/>
                  <a:pt x="11201416" y="994940"/>
                  <a:pt x="11211946" y="1012626"/>
                </a:cubicBezTo>
                <a:cubicBezTo>
                  <a:pt x="11214766" y="1018603"/>
                  <a:pt x="11223554" y="1021760"/>
                  <a:pt x="11220155" y="1028484"/>
                </a:cubicBezTo>
                <a:cubicBezTo>
                  <a:pt x="11214685" y="1035456"/>
                  <a:pt x="11206145" y="1034375"/>
                  <a:pt x="11199679" y="1033045"/>
                </a:cubicBezTo>
                <a:cubicBezTo>
                  <a:pt x="11193461" y="1033791"/>
                  <a:pt x="11189067" y="1032213"/>
                  <a:pt x="11184673" y="1030635"/>
                </a:cubicBezTo>
                <a:cubicBezTo>
                  <a:pt x="11171740" y="1027975"/>
                  <a:pt x="11165771" y="1030796"/>
                  <a:pt x="11165441" y="1045573"/>
                </a:cubicBezTo>
                <a:cubicBezTo>
                  <a:pt x="11164364" y="1054124"/>
                  <a:pt x="11159640" y="1067324"/>
                  <a:pt x="11148531" y="1062340"/>
                </a:cubicBezTo>
                <a:cubicBezTo>
                  <a:pt x="11133276" y="1057852"/>
                  <a:pt x="11118768" y="1059592"/>
                  <a:pt x="11104012" y="1059257"/>
                </a:cubicBezTo>
                <a:cubicBezTo>
                  <a:pt x="11091327" y="1058673"/>
                  <a:pt x="11076322" y="1056262"/>
                  <a:pt x="11062312" y="1062152"/>
                </a:cubicBezTo>
                <a:cubicBezTo>
                  <a:pt x="11050374" y="1067796"/>
                  <a:pt x="11036364" y="1073687"/>
                  <a:pt x="11049216" y="1093200"/>
                </a:cubicBezTo>
                <a:cubicBezTo>
                  <a:pt x="11054109" y="1098929"/>
                  <a:pt x="11050461" y="1103578"/>
                  <a:pt x="11042420" y="1106647"/>
                </a:cubicBezTo>
                <a:cubicBezTo>
                  <a:pt x="11011331" y="1110376"/>
                  <a:pt x="10999973" y="1103316"/>
                  <a:pt x="10994166" y="1072431"/>
                </a:cubicBezTo>
                <a:cubicBezTo>
                  <a:pt x="10992922" y="1062054"/>
                  <a:pt x="10989853" y="1054000"/>
                  <a:pt x="10981065" y="1050843"/>
                </a:cubicBezTo>
                <a:cubicBezTo>
                  <a:pt x="10965811" y="1046357"/>
                  <a:pt x="10950805" y="1043946"/>
                  <a:pt x="10934723" y="1050085"/>
                </a:cubicBezTo>
                <a:cubicBezTo>
                  <a:pt x="10930577" y="1050583"/>
                  <a:pt x="10929502" y="1059133"/>
                  <a:pt x="10932071" y="1063035"/>
                </a:cubicBezTo>
                <a:cubicBezTo>
                  <a:pt x="10932818" y="1069263"/>
                  <a:pt x="10933815" y="1077564"/>
                  <a:pt x="10930166" y="1082213"/>
                </a:cubicBezTo>
                <a:cubicBezTo>
                  <a:pt x="10924695" y="1089185"/>
                  <a:pt x="10918148" y="1104708"/>
                  <a:pt x="10910437" y="1093000"/>
                </a:cubicBezTo>
                <a:cubicBezTo>
                  <a:pt x="10891118" y="1072158"/>
                  <a:pt x="10870392" y="1074643"/>
                  <a:pt x="10847594" y="1077378"/>
                </a:cubicBezTo>
                <a:cubicBezTo>
                  <a:pt x="10834910" y="1076794"/>
                  <a:pt x="10822226" y="1076210"/>
                  <a:pt x="10810619" y="1067075"/>
                </a:cubicBezTo>
                <a:cubicBezTo>
                  <a:pt x="10766759" y="1034438"/>
                  <a:pt x="10735920" y="1040242"/>
                  <a:pt x="10712381" y="1089384"/>
                </a:cubicBezTo>
                <a:cubicBezTo>
                  <a:pt x="10705584" y="1102832"/>
                  <a:pt x="10695719" y="1108226"/>
                  <a:pt x="10683863" y="1097015"/>
                </a:cubicBezTo>
                <a:cubicBezTo>
                  <a:pt x="10656005" y="1075091"/>
                  <a:pt x="10623921" y="1070518"/>
                  <a:pt x="10590511" y="1072419"/>
                </a:cubicBezTo>
                <a:cubicBezTo>
                  <a:pt x="10573682" y="1072332"/>
                  <a:pt x="10557351" y="1076396"/>
                  <a:pt x="10538449" y="1076558"/>
                </a:cubicBezTo>
                <a:cubicBezTo>
                  <a:pt x="10506863" y="1076136"/>
                  <a:pt x="10479919" y="1079367"/>
                  <a:pt x="10471965" y="1118218"/>
                </a:cubicBezTo>
                <a:cubicBezTo>
                  <a:pt x="10470222" y="1103690"/>
                  <a:pt x="10471050" y="1093063"/>
                  <a:pt x="10463339" y="1081355"/>
                </a:cubicBezTo>
                <a:cubicBezTo>
                  <a:pt x="10455131" y="1065497"/>
                  <a:pt x="10439875" y="1061010"/>
                  <a:pt x="10425367" y="1062750"/>
                </a:cubicBezTo>
                <a:cubicBezTo>
                  <a:pt x="10409036" y="1066814"/>
                  <a:pt x="10421141" y="1080100"/>
                  <a:pt x="10420064" y="1088651"/>
                </a:cubicBezTo>
                <a:cubicBezTo>
                  <a:pt x="10419485" y="1101353"/>
                  <a:pt x="10412191" y="1110650"/>
                  <a:pt x="10399009" y="1105915"/>
                </a:cubicBezTo>
                <a:cubicBezTo>
                  <a:pt x="10381433" y="1099600"/>
                  <a:pt x="10366925" y="1101340"/>
                  <a:pt x="10348521" y="1105653"/>
                </a:cubicBezTo>
                <a:cubicBezTo>
                  <a:pt x="10326470" y="1114614"/>
                  <a:pt x="10303672" y="1117348"/>
                  <a:pt x="10280955" y="1103230"/>
                </a:cubicBezTo>
                <a:cubicBezTo>
                  <a:pt x="10267275" y="1094344"/>
                  <a:pt x="10255088" y="1097910"/>
                  <a:pt x="10245970" y="1109531"/>
                </a:cubicBezTo>
                <a:cubicBezTo>
                  <a:pt x="10240499" y="1116504"/>
                  <a:pt x="10235029" y="1123476"/>
                  <a:pt x="10231381" y="1128124"/>
                </a:cubicBezTo>
                <a:cubicBezTo>
                  <a:pt x="10222014" y="1137669"/>
                  <a:pt x="10217539" y="1152944"/>
                  <a:pt x="10204606" y="1150284"/>
                </a:cubicBezTo>
                <a:cubicBezTo>
                  <a:pt x="10191673" y="1147624"/>
                  <a:pt x="10192003" y="1132847"/>
                  <a:pt x="10190758" y="1122469"/>
                </a:cubicBezTo>
                <a:cubicBezTo>
                  <a:pt x="10189514" y="1112091"/>
                  <a:pt x="10181721" y="1117237"/>
                  <a:pt x="10175255" y="1115907"/>
                </a:cubicBezTo>
                <a:cubicBezTo>
                  <a:pt x="10169037" y="1116653"/>
                  <a:pt x="10162819" y="1117398"/>
                  <a:pt x="10165888" y="1125452"/>
                </a:cubicBezTo>
                <a:cubicBezTo>
                  <a:pt x="10172771" y="1147785"/>
                  <a:pt x="10161082" y="1155504"/>
                  <a:pt x="10142678" y="1159817"/>
                </a:cubicBezTo>
                <a:cubicBezTo>
                  <a:pt x="10124274" y="1164130"/>
                  <a:pt x="10123198" y="1172680"/>
                  <a:pt x="10137375" y="1185718"/>
                </a:cubicBezTo>
                <a:cubicBezTo>
                  <a:pt x="10139946" y="1189620"/>
                  <a:pt x="10146412" y="1190950"/>
                  <a:pt x="10152879" y="1192280"/>
                </a:cubicBezTo>
                <a:cubicBezTo>
                  <a:pt x="10209752" y="1210724"/>
                  <a:pt x="10269277" y="1216217"/>
                  <a:pt x="10330128" y="1215236"/>
                </a:cubicBezTo>
                <a:cubicBezTo>
                  <a:pt x="10378544" y="1215745"/>
                  <a:pt x="10423312" y="1220903"/>
                  <a:pt x="10466424" y="1247313"/>
                </a:cubicBezTo>
                <a:cubicBezTo>
                  <a:pt x="10491463" y="1263258"/>
                  <a:pt x="10511030" y="1286177"/>
                  <a:pt x="10528774" y="1311419"/>
                </a:cubicBezTo>
                <a:cubicBezTo>
                  <a:pt x="10540296" y="1284773"/>
                  <a:pt x="10550409" y="1281454"/>
                  <a:pt x="10573624" y="1299724"/>
                </a:cubicBezTo>
                <a:cubicBezTo>
                  <a:pt x="10580588" y="1305205"/>
                  <a:pt x="10585978" y="1315085"/>
                  <a:pt x="10585150" y="1325712"/>
                </a:cubicBezTo>
                <a:cubicBezTo>
                  <a:pt x="10585318" y="1344641"/>
                  <a:pt x="10600572" y="1349127"/>
                  <a:pt x="10615329" y="1349463"/>
                </a:cubicBezTo>
                <a:cubicBezTo>
                  <a:pt x="10630335" y="1351874"/>
                  <a:pt x="10635308" y="1340750"/>
                  <a:pt x="10640281" y="1329627"/>
                </a:cubicBezTo>
                <a:cubicBezTo>
                  <a:pt x="10643181" y="1318751"/>
                  <a:pt x="10641688" y="1306299"/>
                  <a:pt x="10652629" y="1292354"/>
                </a:cubicBezTo>
                <a:cubicBezTo>
                  <a:pt x="10649399" y="1318006"/>
                  <a:pt x="10662581" y="1322741"/>
                  <a:pt x="10679659" y="1324905"/>
                </a:cubicBezTo>
                <a:cubicBezTo>
                  <a:pt x="10694416" y="1325240"/>
                  <a:pt x="10712241" y="1333628"/>
                  <a:pt x="10711663" y="1346331"/>
                </a:cubicBezTo>
                <a:cubicBezTo>
                  <a:pt x="10710256" y="1369659"/>
                  <a:pt x="10710921" y="1392739"/>
                  <a:pt x="10698654" y="1413159"/>
                </a:cubicBezTo>
                <a:cubicBezTo>
                  <a:pt x="10691608" y="1424531"/>
                  <a:pt x="10683567" y="1427600"/>
                  <a:pt x="10668810" y="1427265"/>
                </a:cubicBezTo>
                <a:cubicBezTo>
                  <a:pt x="10657949" y="1424356"/>
                  <a:pt x="10653306" y="1420703"/>
                  <a:pt x="10653885" y="1408001"/>
                </a:cubicBezTo>
                <a:cubicBezTo>
                  <a:pt x="10652890" y="1399699"/>
                  <a:pt x="10646174" y="1396293"/>
                  <a:pt x="10639956" y="1397039"/>
                </a:cubicBezTo>
                <a:cubicBezTo>
                  <a:pt x="10615335" y="1402098"/>
                  <a:pt x="10599333" y="1391384"/>
                  <a:pt x="10583083" y="1378595"/>
                </a:cubicBezTo>
                <a:cubicBezTo>
                  <a:pt x="10567082" y="1367882"/>
                  <a:pt x="10550003" y="1365719"/>
                  <a:pt x="10537238" y="1381988"/>
                </a:cubicBezTo>
                <a:cubicBezTo>
                  <a:pt x="10528120" y="1393609"/>
                  <a:pt x="10523476" y="1389954"/>
                  <a:pt x="10524056" y="1377253"/>
                </a:cubicBezTo>
                <a:cubicBezTo>
                  <a:pt x="10523060" y="1368950"/>
                  <a:pt x="10518666" y="1367372"/>
                  <a:pt x="10509878" y="1364215"/>
                </a:cubicBezTo>
                <a:cubicBezTo>
                  <a:pt x="10473151" y="1355987"/>
                  <a:pt x="10435845" y="1360462"/>
                  <a:pt x="10402105" y="1377141"/>
                </a:cubicBezTo>
                <a:cubicBezTo>
                  <a:pt x="10384448" y="1387681"/>
                  <a:pt x="10365795" y="1389917"/>
                  <a:pt x="10346644" y="1388004"/>
                </a:cubicBezTo>
                <a:cubicBezTo>
                  <a:pt x="10329566" y="1385842"/>
                  <a:pt x="10313814" y="1377203"/>
                  <a:pt x="10300134" y="1368317"/>
                </a:cubicBezTo>
                <a:cubicBezTo>
                  <a:pt x="10293169" y="1362836"/>
                  <a:pt x="10288028" y="1355031"/>
                  <a:pt x="10278413" y="1362501"/>
                </a:cubicBezTo>
                <a:cubicBezTo>
                  <a:pt x="10268797" y="1369970"/>
                  <a:pt x="10269792" y="1378272"/>
                  <a:pt x="10273109" y="1388401"/>
                </a:cubicBezTo>
                <a:cubicBezTo>
                  <a:pt x="10276178" y="1396455"/>
                  <a:pt x="10281070" y="1402185"/>
                  <a:pt x="10279993" y="1410735"/>
                </a:cubicBezTo>
                <a:cubicBezTo>
                  <a:pt x="10282731" y="1433566"/>
                  <a:pt x="10294338" y="1442701"/>
                  <a:pt x="10315562" y="1444367"/>
                </a:cubicBezTo>
                <a:cubicBezTo>
                  <a:pt x="10353863" y="1448195"/>
                  <a:pt x="10388269" y="1454596"/>
                  <a:pt x="10424996" y="1462823"/>
                </a:cubicBezTo>
                <a:cubicBezTo>
                  <a:pt x="10446967" y="1470715"/>
                  <a:pt x="10450283" y="1480844"/>
                  <a:pt x="10437767" y="1499188"/>
                </a:cubicBezTo>
                <a:cubicBezTo>
                  <a:pt x="10435694" y="1499437"/>
                  <a:pt x="10435943" y="1501513"/>
                  <a:pt x="10436192" y="1503588"/>
                </a:cubicBezTo>
                <a:cubicBezTo>
                  <a:pt x="10434536" y="1524841"/>
                  <a:pt x="10421522" y="1539034"/>
                  <a:pt x="10408259" y="1551153"/>
                </a:cubicBezTo>
                <a:cubicBezTo>
                  <a:pt x="10398892" y="1560697"/>
                  <a:pt x="10394249" y="1557043"/>
                  <a:pt x="10391181" y="1548989"/>
                </a:cubicBezTo>
                <a:cubicBezTo>
                  <a:pt x="10384796" y="1530807"/>
                  <a:pt x="10394162" y="1521262"/>
                  <a:pt x="10410494" y="1517197"/>
                </a:cubicBezTo>
                <a:cubicBezTo>
                  <a:pt x="10405104" y="1507317"/>
                  <a:pt x="10397890" y="1499760"/>
                  <a:pt x="10387528" y="1501003"/>
                </a:cubicBezTo>
                <a:cubicBezTo>
                  <a:pt x="10381310" y="1501749"/>
                  <a:pt x="10380233" y="1510300"/>
                  <a:pt x="10378908" y="1516775"/>
                </a:cubicBezTo>
                <a:cubicBezTo>
                  <a:pt x="10374351" y="1548903"/>
                  <a:pt x="10366808" y="1556124"/>
                  <a:pt x="10335471" y="1557777"/>
                </a:cubicBezTo>
                <a:cubicBezTo>
                  <a:pt x="10305957" y="1557106"/>
                  <a:pt x="10274869" y="1560834"/>
                  <a:pt x="10246351" y="1568465"/>
                </a:cubicBezTo>
                <a:cubicBezTo>
                  <a:pt x="10207719" y="1579415"/>
                  <a:pt x="10198433" y="1572107"/>
                  <a:pt x="10199921" y="1531926"/>
                </a:cubicBezTo>
                <a:cubicBezTo>
                  <a:pt x="10199673" y="1529850"/>
                  <a:pt x="10199424" y="1527775"/>
                  <a:pt x="10199175" y="1525699"/>
                </a:cubicBezTo>
                <a:cubicBezTo>
                  <a:pt x="10200500" y="1519223"/>
                  <a:pt x="10205722" y="1510175"/>
                  <a:pt x="10194862" y="1507268"/>
                </a:cubicBezTo>
                <a:cubicBezTo>
                  <a:pt x="10184250" y="1506435"/>
                  <a:pt x="10173389" y="1503527"/>
                  <a:pt x="10168665" y="1516726"/>
                </a:cubicBezTo>
                <a:cubicBezTo>
                  <a:pt x="10165516" y="1525525"/>
                  <a:pt x="10162118" y="1532248"/>
                  <a:pt x="10161042" y="1540800"/>
                </a:cubicBezTo>
                <a:cubicBezTo>
                  <a:pt x="10154244" y="1554247"/>
                  <a:pt x="10146203" y="1557317"/>
                  <a:pt x="10132772" y="1550506"/>
                </a:cubicBezTo>
                <a:cubicBezTo>
                  <a:pt x="10119590" y="1545771"/>
                  <a:pt x="10120418" y="1535145"/>
                  <a:pt x="10127712" y="1525848"/>
                </a:cubicBezTo>
                <a:cubicBezTo>
                  <a:pt x="10129287" y="1521448"/>
                  <a:pt x="10131110" y="1519124"/>
                  <a:pt x="10132685" y="1514724"/>
                </a:cubicBezTo>
                <a:cubicBezTo>
                  <a:pt x="10136332" y="1510077"/>
                  <a:pt x="10135586" y="1503849"/>
                  <a:pt x="10130943" y="1500196"/>
                </a:cubicBezTo>
                <a:cubicBezTo>
                  <a:pt x="10124227" y="1496790"/>
                  <a:pt x="10122901" y="1503265"/>
                  <a:pt x="10119005" y="1505838"/>
                </a:cubicBezTo>
                <a:cubicBezTo>
                  <a:pt x="10111462" y="1513059"/>
                  <a:pt x="10106240" y="1522107"/>
                  <a:pt x="10103339" y="1532982"/>
                </a:cubicBezTo>
                <a:cubicBezTo>
                  <a:pt x="10092068" y="1561705"/>
                  <a:pt x="10080130" y="1567347"/>
                  <a:pt x="10051445" y="1556050"/>
                </a:cubicBezTo>
                <a:cubicBezTo>
                  <a:pt x="10038263" y="1551315"/>
                  <a:pt x="10024832" y="1544503"/>
                  <a:pt x="10011649" y="1539768"/>
                </a:cubicBezTo>
                <a:cubicBezTo>
                  <a:pt x="10002861" y="1536611"/>
                  <a:pt x="9992250" y="1535779"/>
                  <a:pt x="9985204" y="1547151"/>
                </a:cubicBezTo>
                <a:cubicBezTo>
                  <a:pt x="9976335" y="1560847"/>
                  <a:pt x="9971860" y="1576122"/>
                  <a:pt x="9950885" y="1576531"/>
                </a:cubicBezTo>
                <a:cubicBezTo>
                  <a:pt x="9938201" y="1575948"/>
                  <a:pt x="9930409" y="1581093"/>
                  <a:pt x="9919050" y="1574034"/>
                </a:cubicBezTo>
                <a:cubicBezTo>
                  <a:pt x="9862009" y="1536661"/>
                  <a:pt x="9802733" y="1533243"/>
                  <a:pt x="9739977" y="1553402"/>
                </a:cubicBezTo>
                <a:cubicBezTo>
                  <a:pt x="9729864" y="1556721"/>
                  <a:pt x="9721325" y="1555639"/>
                  <a:pt x="9712288" y="1550406"/>
                </a:cubicBezTo>
                <a:cubicBezTo>
                  <a:pt x="9691394" y="1533964"/>
                  <a:pt x="9668347" y="1534622"/>
                  <a:pt x="9643974" y="1541757"/>
                </a:cubicBezTo>
                <a:cubicBezTo>
                  <a:pt x="9609737" y="1554285"/>
                  <a:pt x="9579893" y="1568391"/>
                  <a:pt x="9550797" y="1588724"/>
                </a:cubicBezTo>
                <a:cubicBezTo>
                  <a:pt x="9537284" y="1598766"/>
                  <a:pt x="9523772" y="1608809"/>
                  <a:pt x="9506944" y="1608722"/>
                </a:cubicBezTo>
                <a:cubicBezTo>
                  <a:pt x="9451563" y="1602731"/>
                  <a:pt x="9393532" y="1609692"/>
                  <a:pt x="9340554" y="1588675"/>
                </a:cubicBezTo>
                <a:cubicBezTo>
                  <a:pt x="9329445" y="1583691"/>
                  <a:pt x="9321403" y="1586760"/>
                  <a:pt x="9312036" y="1596306"/>
                </a:cubicBezTo>
                <a:cubicBezTo>
                  <a:pt x="9308389" y="1600954"/>
                  <a:pt x="9304742" y="1605602"/>
                  <a:pt x="9300846" y="1608175"/>
                </a:cubicBezTo>
                <a:cubicBezTo>
                  <a:pt x="9290732" y="1611493"/>
                  <a:pt x="9293302" y="1615396"/>
                  <a:pt x="9296122" y="1621374"/>
                </a:cubicBezTo>
                <a:cubicBezTo>
                  <a:pt x="9301761" y="1633330"/>
                  <a:pt x="9310797" y="1638563"/>
                  <a:pt x="9323233" y="1637071"/>
                </a:cubicBezTo>
                <a:cubicBezTo>
                  <a:pt x="9337741" y="1635331"/>
                  <a:pt x="9345452" y="1647039"/>
                  <a:pt x="9344873" y="1659740"/>
                </a:cubicBezTo>
                <a:cubicBezTo>
                  <a:pt x="9344045" y="1670367"/>
                  <a:pt x="9331112" y="1667708"/>
                  <a:pt x="9322573" y="1666626"/>
                </a:cubicBezTo>
                <a:cubicBezTo>
                  <a:pt x="9299277" y="1665210"/>
                  <a:pt x="9290819" y="1647275"/>
                  <a:pt x="9282610" y="1631417"/>
                </a:cubicBezTo>
                <a:cubicBezTo>
                  <a:pt x="9246624" y="1576781"/>
                  <a:pt x="9194642" y="1564066"/>
                  <a:pt x="9140096" y="1600084"/>
                </a:cubicBezTo>
                <a:cubicBezTo>
                  <a:pt x="9126335" y="1608051"/>
                  <a:pt x="9112325" y="1613942"/>
                  <a:pt x="9097568" y="1613607"/>
                </a:cubicBezTo>
                <a:cubicBezTo>
                  <a:pt x="9087205" y="1614849"/>
                  <a:pt x="9082811" y="1613271"/>
                  <a:pt x="9081567" y="1602893"/>
                </a:cubicBezTo>
                <a:cubicBezTo>
                  <a:pt x="9077254" y="1584462"/>
                  <a:pt x="9070289" y="1578980"/>
                  <a:pt x="9052383" y="1587444"/>
                </a:cubicBezTo>
                <a:cubicBezTo>
                  <a:pt x="9018394" y="1602048"/>
                  <a:pt x="8985234" y="1606026"/>
                  <a:pt x="8950000" y="1610251"/>
                </a:cubicBezTo>
                <a:cubicBezTo>
                  <a:pt x="8893792" y="1614886"/>
                  <a:pt x="8843472" y="1633555"/>
                  <a:pt x="8804927" y="1680285"/>
                </a:cubicBezTo>
                <a:cubicBezTo>
                  <a:pt x="8804927" y="1680285"/>
                  <a:pt x="8802606" y="1678459"/>
                  <a:pt x="8802357" y="1676383"/>
                </a:cubicBezTo>
                <a:cubicBezTo>
                  <a:pt x="8803683" y="1669908"/>
                  <a:pt x="8807081" y="1663183"/>
                  <a:pt x="8808158" y="1654633"/>
                </a:cubicBezTo>
                <a:cubicBezTo>
                  <a:pt x="8810063" y="1635456"/>
                  <a:pt x="8804922" y="1627651"/>
                  <a:pt x="8785771" y="1625737"/>
                </a:cubicBezTo>
                <a:cubicBezTo>
                  <a:pt x="8762475" y="1624320"/>
                  <a:pt x="8756755" y="1629217"/>
                  <a:pt x="8757421" y="1652297"/>
                </a:cubicBezTo>
                <a:cubicBezTo>
                  <a:pt x="8758168" y="1658523"/>
                  <a:pt x="8763806" y="1670480"/>
                  <a:pt x="8751371" y="1671971"/>
                </a:cubicBezTo>
                <a:cubicBezTo>
                  <a:pt x="8732967" y="1676284"/>
                  <a:pt x="8718540" y="1661170"/>
                  <a:pt x="8724839" y="1643572"/>
                </a:cubicBezTo>
                <a:cubicBezTo>
                  <a:pt x="8729812" y="1632449"/>
                  <a:pt x="8726993" y="1626470"/>
                  <a:pt x="8714059" y="1623810"/>
                </a:cubicBezTo>
                <a:cubicBezTo>
                  <a:pt x="8685872" y="1616664"/>
                  <a:pt x="8657435" y="1607442"/>
                  <a:pt x="8630574" y="1593821"/>
                </a:cubicBezTo>
                <a:cubicBezTo>
                  <a:pt x="8608354" y="1583853"/>
                  <a:pt x="8585307" y="1584512"/>
                  <a:pt x="8564251" y="1601775"/>
                </a:cubicBezTo>
                <a:cubicBezTo>
                  <a:pt x="8558781" y="1608748"/>
                  <a:pt x="8550739" y="1611817"/>
                  <a:pt x="8540376" y="1613060"/>
                </a:cubicBezTo>
                <a:cubicBezTo>
                  <a:pt x="8523547" y="1612973"/>
                  <a:pt x="8506718" y="1612886"/>
                  <a:pt x="8489889" y="1612799"/>
                </a:cubicBezTo>
                <a:cubicBezTo>
                  <a:pt x="8477453" y="1614290"/>
                  <a:pt x="8466344" y="1609307"/>
                  <a:pt x="8460456" y="1595275"/>
                </a:cubicBezTo>
                <a:cubicBezTo>
                  <a:pt x="8456641" y="1580995"/>
                  <a:pt x="8448102" y="1579913"/>
                  <a:pt x="8436164" y="1585556"/>
                </a:cubicBezTo>
                <a:cubicBezTo>
                  <a:pt x="8426051" y="1588874"/>
                  <a:pt x="8413864" y="1592441"/>
                  <a:pt x="8403750" y="1595760"/>
                </a:cubicBezTo>
                <a:cubicBezTo>
                  <a:pt x="8379627" y="1604969"/>
                  <a:pt x="8366861" y="1621237"/>
                  <a:pt x="8365703" y="1646641"/>
                </a:cubicBezTo>
                <a:cubicBezTo>
                  <a:pt x="8364627" y="1655193"/>
                  <a:pt x="8365622" y="1663495"/>
                  <a:pt x="8364545" y="1672045"/>
                </a:cubicBezTo>
                <a:cubicBezTo>
                  <a:pt x="8350860" y="1610525"/>
                  <a:pt x="8304019" y="1605615"/>
                  <a:pt x="8255356" y="1603030"/>
                </a:cubicBezTo>
                <a:cubicBezTo>
                  <a:pt x="8240349" y="1600620"/>
                  <a:pt x="8230733" y="1608089"/>
                  <a:pt x="8221366" y="1617634"/>
                </a:cubicBezTo>
                <a:cubicBezTo>
                  <a:pt x="8211999" y="1627179"/>
                  <a:pt x="8209099" y="1638054"/>
                  <a:pt x="8214737" y="1650010"/>
                </a:cubicBezTo>
                <a:cubicBezTo>
                  <a:pt x="8220127" y="1659891"/>
                  <a:pt x="8229743" y="1652421"/>
                  <a:pt x="8238033" y="1651427"/>
                </a:cubicBezTo>
                <a:cubicBezTo>
                  <a:pt x="8244251" y="1650681"/>
                  <a:pt x="8254365" y="1647363"/>
                  <a:pt x="8257682" y="1657493"/>
                </a:cubicBezTo>
                <a:cubicBezTo>
                  <a:pt x="8260750" y="1665546"/>
                  <a:pt x="8257850" y="1676420"/>
                  <a:pt x="8250057" y="1681566"/>
                </a:cubicBezTo>
                <a:cubicBezTo>
                  <a:pt x="8242514" y="1688787"/>
                  <a:pt x="8232151" y="1690030"/>
                  <a:pt x="8223861" y="1691024"/>
                </a:cubicBezTo>
                <a:cubicBezTo>
                  <a:pt x="8213498" y="1692267"/>
                  <a:pt x="8203135" y="1693510"/>
                  <a:pt x="8197913" y="1702558"/>
                </a:cubicBezTo>
                <a:cubicBezTo>
                  <a:pt x="8210019" y="1715844"/>
                  <a:pt x="8227346" y="1720082"/>
                  <a:pt x="8241854" y="1718342"/>
                </a:cubicBezTo>
                <a:cubicBezTo>
                  <a:pt x="8285875" y="1717273"/>
                  <a:pt x="8326996" y="1727079"/>
                  <a:pt x="8368117" y="1736885"/>
                </a:cubicBezTo>
                <a:cubicBezTo>
                  <a:pt x="8396305" y="1744031"/>
                  <a:pt x="8423248" y="1740800"/>
                  <a:pt x="8448200" y="1720964"/>
                </a:cubicBezTo>
                <a:cubicBezTo>
                  <a:pt x="8455743" y="1713743"/>
                  <a:pt x="8464283" y="1714825"/>
                  <a:pt x="8473568" y="1722133"/>
                </a:cubicBezTo>
                <a:cubicBezTo>
                  <a:pt x="8490068" y="1736997"/>
                  <a:pt x="8509965" y="1745137"/>
                  <a:pt x="8529863" y="1753278"/>
                </a:cubicBezTo>
                <a:cubicBezTo>
                  <a:pt x="8540723" y="1756187"/>
                  <a:pt x="8551086" y="1754944"/>
                  <a:pt x="8560702" y="1747474"/>
                </a:cubicBezTo>
                <a:cubicBezTo>
                  <a:pt x="8579934" y="1732534"/>
                  <a:pt x="8602234" y="1725650"/>
                  <a:pt x="8625779" y="1729142"/>
                </a:cubicBezTo>
                <a:cubicBezTo>
                  <a:pt x="8647251" y="1732883"/>
                  <a:pt x="8668724" y="1736624"/>
                  <a:pt x="8688123" y="1740614"/>
                </a:cubicBezTo>
                <a:cubicBezTo>
                  <a:pt x="8703378" y="1745100"/>
                  <a:pt x="8711418" y="1742030"/>
                  <a:pt x="8711500" y="1725178"/>
                </a:cubicBezTo>
                <a:cubicBezTo>
                  <a:pt x="8712328" y="1714551"/>
                  <a:pt x="8715727" y="1707827"/>
                  <a:pt x="8726089" y="1706584"/>
                </a:cubicBezTo>
                <a:cubicBezTo>
                  <a:pt x="8748639" y="1701774"/>
                  <a:pt x="8756101" y="1711406"/>
                  <a:pt x="8752373" y="1732908"/>
                </a:cubicBezTo>
                <a:cubicBezTo>
                  <a:pt x="8747567" y="1762960"/>
                  <a:pt x="8754532" y="1768441"/>
                  <a:pt x="8783549" y="1764961"/>
                </a:cubicBezTo>
                <a:cubicBezTo>
                  <a:pt x="8802200" y="1762724"/>
                  <a:pt x="8820605" y="1758411"/>
                  <a:pt x="8836936" y="1754347"/>
                </a:cubicBezTo>
                <a:cubicBezTo>
                  <a:pt x="8863879" y="1751116"/>
                  <a:pt x="8888252" y="1743981"/>
                  <a:pt x="8914367" y="1751376"/>
                </a:cubicBezTo>
                <a:cubicBezTo>
                  <a:pt x="8929373" y="1753787"/>
                  <a:pt x="8940482" y="1758771"/>
                  <a:pt x="8938826" y="1780024"/>
                </a:cubicBezTo>
                <a:cubicBezTo>
                  <a:pt x="8936424" y="1795050"/>
                  <a:pt x="8946208" y="1806509"/>
                  <a:pt x="8962788" y="1804520"/>
                </a:cubicBezTo>
                <a:cubicBezTo>
                  <a:pt x="9014851" y="1800381"/>
                  <a:pt x="9062687" y="1813593"/>
                  <a:pt x="9110773" y="1828881"/>
                </a:cubicBezTo>
                <a:cubicBezTo>
                  <a:pt x="9147749" y="1839184"/>
                  <a:pt x="9168723" y="1838773"/>
                  <a:pt x="9187289" y="1800755"/>
                </a:cubicBezTo>
                <a:cubicBezTo>
                  <a:pt x="9189362" y="1800506"/>
                  <a:pt x="9191435" y="1800257"/>
                  <a:pt x="9191435" y="1800257"/>
                </a:cubicBezTo>
                <a:cubicBezTo>
                  <a:pt x="9200471" y="1805490"/>
                  <a:pt x="9192349" y="1825412"/>
                  <a:pt x="9204784" y="1823921"/>
                </a:cubicBezTo>
                <a:cubicBezTo>
                  <a:pt x="9215147" y="1822679"/>
                  <a:pt x="9221944" y="1809231"/>
                  <a:pt x="9226917" y="1798107"/>
                </a:cubicBezTo>
                <a:cubicBezTo>
                  <a:pt x="9228740" y="1795783"/>
                  <a:pt x="9230315" y="1791383"/>
                  <a:pt x="9232139" y="1789059"/>
                </a:cubicBezTo>
                <a:cubicBezTo>
                  <a:pt x="9238686" y="1773536"/>
                  <a:pt x="9243161" y="1758262"/>
                  <a:pt x="9245564" y="1743235"/>
                </a:cubicBezTo>
                <a:cubicBezTo>
                  <a:pt x="9248464" y="1732361"/>
                  <a:pt x="9256506" y="1729290"/>
                  <a:pt x="9267366" y="1732199"/>
                </a:cubicBezTo>
                <a:cubicBezTo>
                  <a:pt x="9274082" y="1735604"/>
                  <a:pt x="9283119" y="1740837"/>
                  <a:pt x="9279969" y="1749636"/>
                </a:cubicBezTo>
                <a:cubicBezTo>
                  <a:pt x="9264553" y="1778855"/>
                  <a:pt x="9277903" y="1802519"/>
                  <a:pt x="9289180" y="1826431"/>
                </a:cubicBezTo>
                <a:cubicBezTo>
                  <a:pt x="9295068" y="1840463"/>
                  <a:pt x="9299959" y="1846193"/>
                  <a:pt x="9310901" y="1832248"/>
                </a:cubicBezTo>
                <a:cubicBezTo>
                  <a:pt x="9329635" y="1813158"/>
                  <a:pt x="9354258" y="1808100"/>
                  <a:pt x="9376557" y="1801214"/>
                </a:cubicBezTo>
                <a:cubicBezTo>
                  <a:pt x="9384598" y="1798144"/>
                  <a:pt x="9390816" y="1797399"/>
                  <a:pt x="9393635" y="1803376"/>
                </a:cubicBezTo>
                <a:cubicBezTo>
                  <a:pt x="9409058" y="1826792"/>
                  <a:pt x="9432354" y="1828209"/>
                  <a:pt x="9455650" y="1829626"/>
                </a:cubicBezTo>
                <a:cubicBezTo>
                  <a:pt x="9477122" y="1833367"/>
                  <a:pt x="9498345" y="1835032"/>
                  <a:pt x="9510948" y="1852469"/>
                </a:cubicBezTo>
                <a:cubicBezTo>
                  <a:pt x="9516338" y="1862350"/>
                  <a:pt x="9520483" y="1861853"/>
                  <a:pt x="9530597" y="1858535"/>
                </a:cubicBezTo>
                <a:cubicBezTo>
                  <a:pt x="9566658" y="1843682"/>
                  <a:pt x="9601892" y="1839457"/>
                  <a:pt x="9635718" y="1858559"/>
                </a:cubicBezTo>
                <a:cubicBezTo>
                  <a:pt x="9649149" y="1865369"/>
                  <a:pt x="9657439" y="1864376"/>
                  <a:pt x="9669128" y="1856657"/>
                </a:cubicBezTo>
                <a:cubicBezTo>
                  <a:pt x="9694578" y="1840973"/>
                  <a:pt x="9721521" y="1837741"/>
                  <a:pt x="9750704" y="1853190"/>
                </a:cubicBezTo>
                <a:cubicBezTo>
                  <a:pt x="9757669" y="1858671"/>
                  <a:pt x="9764135" y="1860000"/>
                  <a:pt x="9771929" y="1854856"/>
                </a:cubicBezTo>
                <a:cubicBezTo>
                  <a:pt x="9805667" y="1838176"/>
                  <a:pt x="9868261" y="1851723"/>
                  <a:pt x="9890647" y="1880619"/>
                </a:cubicBezTo>
                <a:cubicBezTo>
                  <a:pt x="9905236" y="1862026"/>
                  <a:pt x="9925713" y="1857466"/>
                  <a:pt x="9945113" y="1861454"/>
                </a:cubicBezTo>
                <a:cubicBezTo>
                  <a:pt x="9973301" y="1868602"/>
                  <a:pt x="10002565" y="1867196"/>
                  <a:pt x="10031830" y="1865793"/>
                </a:cubicBezTo>
                <a:cubicBezTo>
                  <a:pt x="10071706" y="1865220"/>
                  <a:pt x="10095998" y="1874940"/>
                  <a:pt x="10111588" y="1917283"/>
                </a:cubicBezTo>
                <a:cubicBezTo>
                  <a:pt x="10112086" y="1921435"/>
                  <a:pt x="10114407" y="1923261"/>
                  <a:pt x="10114905" y="1927412"/>
                </a:cubicBezTo>
                <a:cubicBezTo>
                  <a:pt x="10120793" y="1941444"/>
                  <a:pt x="10129332" y="1942526"/>
                  <a:pt x="10138450" y="1930905"/>
                </a:cubicBezTo>
                <a:cubicBezTo>
                  <a:pt x="10145745" y="1921608"/>
                  <a:pt x="10153039" y="1912312"/>
                  <a:pt x="10162406" y="1902766"/>
                </a:cubicBezTo>
                <a:cubicBezTo>
                  <a:pt x="10195978" y="1867159"/>
                  <a:pt x="10238674" y="1872565"/>
                  <a:pt x="10266699" y="1913418"/>
                </a:cubicBezTo>
                <a:cubicBezTo>
                  <a:pt x="10277230" y="1931104"/>
                  <a:pt x="10291658" y="1946217"/>
                  <a:pt x="10311803" y="1956433"/>
                </a:cubicBezTo>
                <a:cubicBezTo>
                  <a:pt x="10329877" y="1966897"/>
                  <a:pt x="10347951" y="1977363"/>
                  <a:pt x="10360554" y="1994800"/>
                </a:cubicBezTo>
                <a:cubicBezTo>
                  <a:pt x="10370500" y="1972553"/>
                  <a:pt x="10355078" y="1949137"/>
                  <a:pt x="10365024" y="1926890"/>
                </a:cubicBezTo>
                <a:cubicBezTo>
                  <a:pt x="10386913" y="1951635"/>
                  <a:pt x="10386913" y="1951635"/>
                  <a:pt x="10414186" y="1933626"/>
                </a:cubicBezTo>
                <a:cubicBezTo>
                  <a:pt x="10426123" y="1927984"/>
                  <a:pt x="10434165" y="1924915"/>
                  <a:pt x="10447347" y="1929650"/>
                </a:cubicBezTo>
                <a:cubicBezTo>
                  <a:pt x="10482250" y="1940202"/>
                  <a:pt x="10516656" y="1946602"/>
                  <a:pt x="10551061" y="1953003"/>
                </a:cubicBezTo>
                <a:cubicBezTo>
                  <a:pt x="10656599" y="1974032"/>
                  <a:pt x="10762716" y="1982359"/>
                  <a:pt x="10866928" y="2009862"/>
                </a:cubicBezTo>
                <a:cubicBezTo>
                  <a:pt x="10875467" y="2010944"/>
                  <a:pt x="10887902" y="2009453"/>
                  <a:pt x="10889147" y="2019830"/>
                </a:cubicBezTo>
                <a:cubicBezTo>
                  <a:pt x="10892464" y="2029960"/>
                  <a:pt x="10882599" y="2035353"/>
                  <a:pt x="10877128" y="2042325"/>
                </a:cubicBezTo>
                <a:cubicBezTo>
                  <a:pt x="10871409" y="2047222"/>
                  <a:pt x="10863616" y="2052368"/>
                  <a:pt x="10868757" y="2060174"/>
                </a:cubicBezTo>
                <a:cubicBezTo>
                  <a:pt x="10872074" y="2070302"/>
                  <a:pt x="10880862" y="2073459"/>
                  <a:pt x="10889402" y="2074541"/>
                </a:cubicBezTo>
                <a:cubicBezTo>
                  <a:pt x="10895619" y="2073795"/>
                  <a:pt x="10901837" y="2073049"/>
                  <a:pt x="10908054" y="2072303"/>
                </a:cubicBezTo>
                <a:cubicBezTo>
                  <a:pt x="10937319" y="2070899"/>
                  <a:pt x="10955892" y="2085515"/>
                  <a:pt x="10959376" y="2114572"/>
                </a:cubicBezTo>
                <a:cubicBezTo>
                  <a:pt x="10960621" y="2124950"/>
                  <a:pt x="10961865" y="2135329"/>
                  <a:pt x="10958965" y="2146203"/>
                </a:cubicBezTo>
                <a:cubicBezTo>
                  <a:pt x="10958386" y="2158904"/>
                  <a:pt x="10967423" y="2164137"/>
                  <a:pt x="10979360" y="2158495"/>
                </a:cubicBezTo>
                <a:cubicBezTo>
                  <a:pt x="11001412" y="2149534"/>
                  <a:pt x="11009783" y="2131687"/>
                  <a:pt x="11004225" y="2102877"/>
                </a:cubicBezTo>
                <a:cubicBezTo>
                  <a:pt x="11020725" y="2117742"/>
                  <a:pt x="11032830" y="2131027"/>
                  <a:pt x="11041039" y="2146887"/>
                </a:cubicBezTo>
                <a:cubicBezTo>
                  <a:pt x="11049248" y="2162745"/>
                  <a:pt x="11047511" y="2200852"/>
                  <a:pt x="11034497" y="2215044"/>
                </a:cubicBezTo>
                <a:cubicBezTo>
                  <a:pt x="11017587" y="2231810"/>
                  <a:pt x="10997689" y="2223670"/>
                  <a:pt x="10982185" y="2217108"/>
                </a:cubicBezTo>
                <a:cubicBezTo>
                  <a:pt x="10959966" y="2207140"/>
                  <a:pt x="10936173" y="2201572"/>
                  <a:pt x="10911302" y="2204555"/>
                </a:cubicBezTo>
                <a:cubicBezTo>
                  <a:pt x="10896794" y="2206295"/>
                  <a:pt x="10880214" y="2208283"/>
                  <a:pt x="10863633" y="2210272"/>
                </a:cubicBezTo>
                <a:cubicBezTo>
                  <a:pt x="10795239" y="2218475"/>
                  <a:pt x="10727673" y="2216051"/>
                  <a:pt x="10667812" y="2172700"/>
                </a:cubicBezTo>
                <a:cubicBezTo>
                  <a:pt x="10644846" y="2156506"/>
                  <a:pt x="10633158" y="2164225"/>
                  <a:pt x="10625782" y="2190374"/>
                </a:cubicBezTo>
                <a:cubicBezTo>
                  <a:pt x="10624208" y="2194773"/>
                  <a:pt x="10629099" y="2200504"/>
                  <a:pt x="10623131" y="2203325"/>
                </a:cubicBezTo>
                <a:cubicBezTo>
                  <a:pt x="10616913" y="2204070"/>
                  <a:pt x="10612270" y="2200416"/>
                  <a:pt x="10609700" y="2196513"/>
                </a:cubicBezTo>
                <a:cubicBezTo>
                  <a:pt x="10607129" y="2192611"/>
                  <a:pt x="10604559" y="2188709"/>
                  <a:pt x="10602237" y="2186881"/>
                </a:cubicBezTo>
                <a:cubicBezTo>
                  <a:pt x="10594776" y="2177250"/>
                  <a:pt x="10585489" y="2169942"/>
                  <a:pt x="10576371" y="2181562"/>
                </a:cubicBezTo>
                <a:cubicBezTo>
                  <a:pt x="10565180" y="2193431"/>
                  <a:pt x="10582010" y="2193518"/>
                  <a:pt x="10586902" y="2199248"/>
                </a:cubicBezTo>
                <a:cubicBezTo>
                  <a:pt x="10587151" y="2201323"/>
                  <a:pt x="10589223" y="2201075"/>
                  <a:pt x="10589472" y="2203150"/>
                </a:cubicBezTo>
                <a:cubicBezTo>
                  <a:pt x="10594115" y="2206805"/>
                  <a:pt x="10596934" y="2212782"/>
                  <a:pt x="10593287" y="2217431"/>
                </a:cubicBezTo>
                <a:cubicBezTo>
                  <a:pt x="10589889" y="2224154"/>
                  <a:pt x="10585744" y="2224652"/>
                  <a:pt x="10579028" y="2221246"/>
                </a:cubicBezTo>
                <a:cubicBezTo>
                  <a:pt x="10552664" y="2211776"/>
                  <a:pt x="10530862" y="2222812"/>
                  <a:pt x="10517020" y="2247632"/>
                </a:cubicBezTo>
                <a:cubicBezTo>
                  <a:pt x="10513372" y="2252280"/>
                  <a:pt x="10505580" y="2257426"/>
                  <a:pt x="10506327" y="2263652"/>
                </a:cubicBezTo>
                <a:cubicBezTo>
                  <a:pt x="10509065" y="2286484"/>
                  <a:pt x="10534601" y="2306581"/>
                  <a:pt x="10554829" y="2299943"/>
                </a:cubicBezTo>
                <a:cubicBezTo>
                  <a:pt x="10595284" y="2286669"/>
                  <a:pt x="10635409" y="2288174"/>
                  <a:pt x="10677028" y="2302131"/>
                </a:cubicBezTo>
                <a:cubicBezTo>
                  <a:pt x="10692034" y="2304542"/>
                  <a:pt x="10707040" y="2306953"/>
                  <a:pt x="10718230" y="2295085"/>
                </a:cubicBezTo>
                <a:cubicBezTo>
                  <a:pt x="10727846" y="2287615"/>
                  <a:pt x="10732240" y="2289193"/>
                  <a:pt x="10735807" y="2301397"/>
                </a:cubicBezTo>
                <a:cubicBezTo>
                  <a:pt x="10739871" y="2317753"/>
                  <a:pt x="10751478" y="2326888"/>
                  <a:pt x="10768556" y="2329051"/>
                </a:cubicBezTo>
                <a:cubicBezTo>
                  <a:pt x="10785883" y="2333289"/>
                  <a:pt x="10805283" y="2337279"/>
                  <a:pt x="10824683" y="2341268"/>
                </a:cubicBezTo>
                <a:cubicBezTo>
                  <a:pt x="10841761" y="2343431"/>
                  <a:pt x="10849472" y="2355139"/>
                  <a:pt x="10849391" y="2371991"/>
                </a:cubicBezTo>
                <a:cubicBezTo>
                  <a:pt x="10849640" y="2374067"/>
                  <a:pt x="10850138" y="2378219"/>
                  <a:pt x="10848563" y="2382618"/>
                </a:cubicBezTo>
                <a:cubicBezTo>
                  <a:pt x="10849809" y="2392996"/>
                  <a:pt x="10857021" y="2400552"/>
                  <a:pt x="10867384" y="2399309"/>
                </a:cubicBezTo>
                <a:cubicBezTo>
                  <a:pt x="10875923" y="2400391"/>
                  <a:pt x="10874679" y="2390012"/>
                  <a:pt x="10873683" y="2381711"/>
                </a:cubicBezTo>
                <a:cubicBezTo>
                  <a:pt x="10874760" y="2373159"/>
                  <a:pt x="10873764" y="2364857"/>
                  <a:pt x="10885950" y="2361290"/>
                </a:cubicBezTo>
                <a:cubicBezTo>
                  <a:pt x="10904603" y="2359053"/>
                  <a:pt x="10923673" y="2377820"/>
                  <a:pt x="10921768" y="2396998"/>
                </a:cubicBezTo>
                <a:cubicBezTo>
                  <a:pt x="10922515" y="2403224"/>
                  <a:pt x="10918868" y="2407872"/>
                  <a:pt x="10923760" y="2413602"/>
                </a:cubicBezTo>
                <a:cubicBezTo>
                  <a:pt x="10929977" y="2412856"/>
                  <a:pt x="10929231" y="2406630"/>
                  <a:pt x="10933127" y="2404057"/>
                </a:cubicBezTo>
                <a:cubicBezTo>
                  <a:pt x="10941996" y="2390361"/>
                  <a:pt x="10950286" y="2389366"/>
                  <a:pt x="10960320" y="2402901"/>
                </a:cubicBezTo>
                <a:cubicBezTo>
                  <a:pt x="10973420" y="2424490"/>
                  <a:pt x="10991992" y="2439106"/>
                  <a:pt x="11010315" y="2451646"/>
                </a:cubicBezTo>
                <a:cubicBezTo>
                  <a:pt x="11031209" y="2468089"/>
                  <a:pt x="11050278" y="2486855"/>
                  <a:pt x="11055835" y="2515665"/>
                </a:cubicBezTo>
                <a:cubicBezTo>
                  <a:pt x="11059153" y="2525794"/>
                  <a:pt x="11064791" y="2537750"/>
                  <a:pt x="11075652" y="2540658"/>
                </a:cubicBezTo>
                <a:cubicBezTo>
                  <a:pt x="11119592" y="2556442"/>
                  <a:pt x="11138002" y="2604765"/>
                  <a:pt x="11180367" y="2624948"/>
                </a:cubicBezTo>
                <a:cubicBezTo>
                  <a:pt x="11191726" y="2632008"/>
                  <a:pt x="11190898" y="2642634"/>
                  <a:pt x="11187998" y="2653510"/>
                </a:cubicBezTo>
                <a:cubicBezTo>
                  <a:pt x="11183025" y="2664633"/>
                  <a:pt x="11171915" y="2659648"/>
                  <a:pt x="11164951" y="2654168"/>
                </a:cubicBezTo>
                <a:cubicBezTo>
                  <a:pt x="11151271" y="2645281"/>
                  <a:pt x="11139084" y="2648849"/>
                  <a:pt x="11127645" y="2658641"/>
                </a:cubicBezTo>
                <a:cubicBezTo>
                  <a:pt x="11114382" y="2670760"/>
                  <a:pt x="11098299" y="2676899"/>
                  <a:pt x="11079646" y="2679137"/>
                </a:cubicBezTo>
                <a:cubicBezTo>
                  <a:pt x="11048310" y="2680790"/>
                  <a:pt x="11028990" y="2659946"/>
                  <a:pt x="11033795" y="2629895"/>
                </a:cubicBezTo>
                <a:cubicBezTo>
                  <a:pt x="11035121" y="2623419"/>
                  <a:pt x="11036198" y="2614869"/>
                  <a:pt x="11035452" y="2608643"/>
                </a:cubicBezTo>
                <a:cubicBezTo>
                  <a:pt x="11035202" y="2606566"/>
                  <a:pt x="11037025" y="2604242"/>
                  <a:pt x="11037025" y="2604242"/>
                </a:cubicBezTo>
                <a:cubicBezTo>
                  <a:pt x="11034953" y="2604491"/>
                  <a:pt x="11034953" y="2604491"/>
                  <a:pt x="11033130" y="2606815"/>
                </a:cubicBezTo>
                <a:cubicBezTo>
                  <a:pt x="11024839" y="2607810"/>
                  <a:pt x="11018621" y="2608555"/>
                  <a:pt x="11010084" y="2607474"/>
                </a:cubicBezTo>
                <a:cubicBezTo>
                  <a:pt x="10969460" y="2601819"/>
                  <a:pt x="10957771" y="2609537"/>
                  <a:pt x="10950065" y="2650464"/>
                </a:cubicBezTo>
                <a:cubicBezTo>
                  <a:pt x="10948161" y="2669641"/>
                  <a:pt x="10936223" y="2675283"/>
                  <a:pt x="10917073" y="2673370"/>
                </a:cubicBezTo>
                <a:cubicBezTo>
                  <a:pt x="10902316" y="2673034"/>
                  <a:pt x="10893030" y="2665726"/>
                  <a:pt x="10882997" y="2652192"/>
                </a:cubicBezTo>
                <a:cubicBezTo>
                  <a:pt x="10855220" y="2613415"/>
                  <a:pt x="10816751" y="2590658"/>
                  <a:pt x="10767838" y="2585998"/>
                </a:cubicBezTo>
                <a:cubicBezTo>
                  <a:pt x="10726966" y="2578267"/>
                  <a:pt x="10726966" y="2578267"/>
                  <a:pt x="10740234" y="2618784"/>
                </a:cubicBezTo>
                <a:cubicBezTo>
                  <a:pt x="10747118" y="2641119"/>
                  <a:pt x="10744217" y="2651993"/>
                  <a:pt x="10726560" y="2662532"/>
                </a:cubicBezTo>
                <a:cubicBezTo>
                  <a:pt x="10716608" y="2632145"/>
                  <a:pt x="10709644" y="2626663"/>
                  <a:pt x="10678307" y="2628317"/>
                </a:cubicBezTo>
                <a:cubicBezTo>
                  <a:pt x="10657581" y="2630803"/>
                  <a:pt x="10635530" y="2639764"/>
                  <a:pt x="10618533" y="2620748"/>
                </a:cubicBezTo>
                <a:cubicBezTo>
                  <a:pt x="10618284" y="2618672"/>
                  <a:pt x="10616211" y="2618921"/>
                  <a:pt x="10614139" y="2619169"/>
                </a:cubicBezTo>
                <a:cubicBezTo>
                  <a:pt x="10590264" y="2630454"/>
                  <a:pt x="10580069" y="2650626"/>
                  <a:pt x="10581233" y="2677857"/>
                </a:cubicBezTo>
                <a:cubicBezTo>
                  <a:pt x="10582975" y="2692385"/>
                  <a:pt x="10584718" y="2706914"/>
                  <a:pt x="10568884" y="2715129"/>
                </a:cubicBezTo>
                <a:cubicBezTo>
                  <a:pt x="10567060" y="2717454"/>
                  <a:pt x="10561341" y="2722350"/>
                  <a:pt x="10560594" y="2716124"/>
                </a:cubicBezTo>
                <a:cubicBezTo>
                  <a:pt x="10556530" y="2699768"/>
                  <a:pt x="10541773" y="2699433"/>
                  <a:pt x="10528591" y="2694698"/>
                </a:cubicBezTo>
                <a:cubicBezTo>
                  <a:pt x="10513336" y="2690210"/>
                  <a:pt x="10503801" y="2680827"/>
                  <a:pt x="10503883" y="2663975"/>
                </a:cubicBezTo>
                <a:cubicBezTo>
                  <a:pt x="10503715" y="2645046"/>
                  <a:pt x="10493682" y="2631511"/>
                  <a:pt x="10476106" y="2625198"/>
                </a:cubicBezTo>
                <a:cubicBezTo>
                  <a:pt x="10460353" y="2616559"/>
                  <a:pt x="10446593" y="2624527"/>
                  <a:pt x="10433329" y="2636644"/>
                </a:cubicBezTo>
                <a:cubicBezTo>
                  <a:pt x="10422387" y="2650589"/>
                  <a:pt x="10417247" y="2642783"/>
                  <a:pt x="10415753" y="2630331"/>
                </a:cubicBezTo>
                <a:cubicBezTo>
                  <a:pt x="10413513" y="2611650"/>
                  <a:pt x="10402403" y="2606667"/>
                  <a:pt x="10386321" y="2612806"/>
                </a:cubicBezTo>
                <a:cubicBezTo>
                  <a:pt x="10382175" y="2613303"/>
                  <a:pt x="10378030" y="2613800"/>
                  <a:pt x="10374134" y="2616373"/>
                </a:cubicBezTo>
                <a:cubicBezTo>
                  <a:pt x="10355979" y="2622762"/>
                  <a:pt x="10341222" y="2622426"/>
                  <a:pt x="10330443" y="2602664"/>
                </a:cubicBezTo>
                <a:cubicBezTo>
                  <a:pt x="10317840" y="2585228"/>
                  <a:pt x="10297942" y="2577087"/>
                  <a:pt x="10279040" y="2577249"/>
                </a:cubicBezTo>
                <a:cubicBezTo>
                  <a:pt x="10264034" y="2574837"/>
                  <a:pt x="10247454" y="2576825"/>
                  <a:pt x="10254337" y="2599160"/>
                </a:cubicBezTo>
                <a:cubicBezTo>
                  <a:pt x="10255084" y="2605386"/>
                  <a:pt x="10254007" y="2613937"/>
                  <a:pt x="10252682" y="2620413"/>
                </a:cubicBezTo>
                <a:cubicBezTo>
                  <a:pt x="10254424" y="2634942"/>
                  <a:pt x="10249949" y="2650216"/>
                  <a:pt x="10259734" y="2661675"/>
                </a:cubicBezTo>
                <a:cubicBezTo>
                  <a:pt x="10285518" y="2683848"/>
                  <a:pt x="10286931" y="2713154"/>
                  <a:pt x="10290665" y="2744287"/>
                </a:cubicBezTo>
                <a:cubicBezTo>
                  <a:pt x="10275161" y="2737725"/>
                  <a:pt x="10259657" y="2731162"/>
                  <a:pt x="10243077" y="2733151"/>
                </a:cubicBezTo>
                <a:cubicBezTo>
                  <a:pt x="10222600" y="2737713"/>
                  <a:pt x="10203201" y="2733723"/>
                  <a:pt x="10185127" y="2723259"/>
                </a:cubicBezTo>
                <a:cubicBezTo>
                  <a:pt x="10169374" y="2714621"/>
                  <a:pt x="10151798" y="2708307"/>
                  <a:pt x="10134222" y="2701993"/>
                </a:cubicBezTo>
                <a:cubicBezTo>
                  <a:pt x="10083317" y="2680728"/>
                  <a:pt x="10028765" y="2664111"/>
                  <a:pt x="9980762" y="2631971"/>
                </a:cubicBezTo>
                <a:cubicBezTo>
                  <a:pt x="9969403" y="2624912"/>
                  <a:pt x="9963683" y="2629809"/>
                  <a:pt x="9960782" y="2640683"/>
                </a:cubicBezTo>
                <a:cubicBezTo>
                  <a:pt x="9959207" y="2645083"/>
                  <a:pt x="9958131" y="2653633"/>
                  <a:pt x="9949592" y="2652553"/>
                </a:cubicBezTo>
                <a:cubicBezTo>
                  <a:pt x="9943125" y="2651223"/>
                  <a:pt x="9942129" y="2642921"/>
                  <a:pt x="9941631" y="2638770"/>
                </a:cubicBezTo>
                <a:cubicBezTo>
                  <a:pt x="9938314" y="2628641"/>
                  <a:pt x="9935246" y="2620587"/>
                  <a:pt x="9926707" y="2619506"/>
                </a:cubicBezTo>
                <a:cubicBezTo>
                  <a:pt x="9916095" y="2618673"/>
                  <a:pt x="9906809" y="2611365"/>
                  <a:pt x="9896197" y="2610532"/>
                </a:cubicBezTo>
                <a:cubicBezTo>
                  <a:pt x="9881192" y="2608121"/>
                  <a:pt x="9878123" y="2600067"/>
                  <a:pt x="9882847" y="2586868"/>
                </a:cubicBezTo>
                <a:cubicBezTo>
                  <a:pt x="9895115" y="2566448"/>
                  <a:pt x="9878037" y="2564286"/>
                  <a:pt x="9864605" y="2557474"/>
                </a:cubicBezTo>
                <a:cubicBezTo>
                  <a:pt x="9846781" y="2549086"/>
                  <a:pt x="9848772" y="2565691"/>
                  <a:pt x="9845623" y="2574490"/>
                </a:cubicBezTo>
                <a:cubicBezTo>
                  <a:pt x="9844048" y="2578889"/>
                  <a:pt x="9844546" y="2583040"/>
                  <a:pt x="9838328" y="2583786"/>
                </a:cubicBezTo>
                <a:cubicBezTo>
                  <a:pt x="9832938" y="2573906"/>
                  <a:pt x="9825476" y="2564273"/>
                  <a:pt x="9821910" y="2552068"/>
                </a:cubicBezTo>
                <a:cubicBezTo>
                  <a:pt x="9816769" y="2544263"/>
                  <a:pt x="9809805" y="2538783"/>
                  <a:pt x="9801514" y="2539777"/>
                </a:cubicBezTo>
                <a:cubicBezTo>
                  <a:pt x="9791152" y="2541020"/>
                  <a:pt x="9792397" y="2551397"/>
                  <a:pt x="9791071" y="2557872"/>
                </a:cubicBezTo>
                <a:cubicBezTo>
                  <a:pt x="9779469" y="2601372"/>
                  <a:pt x="9755843" y="2614733"/>
                  <a:pt x="9712401" y="2603100"/>
                </a:cubicBezTo>
                <a:cubicBezTo>
                  <a:pt x="9703612" y="2599943"/>
                  <a:pt x="9695073" y="2598862"/>
                  <a:pt x="9688109" y="2593381"/>
                </a:cubicBezTo>
                <a:cubicBezTo>
                  <a:pt x="9650635" y="2578926"/>
                  <a:pt x="9618800" y="2576429"/>
                  <a:pt x="9594016" y="2615193"/>
                </a:cubicBezTo>
                <a:cubicBezTo>
                  <a:pt x="9594016" y="2615193"/>
                  <a:pt x="9591944" y="2615442"/>
                  <a:pt x="9592193" y="2617517"/>
                </a:cubicBezTo>
                <a:cubicBezTo>
                  <a:pt x="9582328" y="2622911"/>
                  <a:pt x="9574286" y="2625981"/>
                  <a:pt x="9563177" y="2620997"/>
                </a:cubicBezTo>
                <a:cubicBezTo>
                  <a:pt x="9558784" y="2619419"/>
                  <a:pt x="9554140" y="2615765"/>
                  <a:pt x="9555466" y="2609289"/>
                </a:cubicBezTo>
                <a:cubicBezTo>
                  <a:pt x="9556294" y="2598664"/>
                  <a:pt x="9566407" y="2595345"/>
                  <a:pt x="9574449" y="2592275"/>
                </a:cubicBezTo>
                <a:cubicBezTo>
                  <a:pt x="9580666" y="2591530"/>
                  <a:pt x="9588708" y="2588459"/>
                  <a:pt x="9587961" y="2582233"/>
                </a:cubicBezTo>
                <a:cubicBezTo>
                  <a:pt x="9589038" y="2573682"/>
                  <a:pt x="9578924" y="2577000"/>
                  <a:pt x="9574282" y="2573347"/>
                </a:cubicBezTo>
                <a:cubicBezTo>
                  <a:pt x="9563420" y="2570439"/>
                  <a:pt x="9552808" y="2569606"/>
                  <a:pt x="9541948" y="2566697"/>
                </a:cubicBezTo>
                <a:cubicBezTo>
                  <a:pt x="9526942" y="2564286"/>
                  <a:pt x="9513760" y="2559551"/>
                  <a:pt x="9503976" y="2548091"/>
                </a:cubicBezTo>
                <a:cubicBezTo>
                  <a:pt x="9496763" y="2540535"/>
                  <a:pt x="9490545" y="2541281"/>
                  <a:pt x="9480680" y="2546675"/>
                </a:cubicBezTo>
                <a:cubicBezTo>
                  <a:pt x="9452909" y="2560532"/>
                  <a:pt x="9433510" y="2556543"/>
                  <a:pt x="9411869" y="2533873"/>
                </a:cubicBezTo>
                <a:cubicBezTo>
                  <a:pt x="9400013" y="2522663"/>
                  <a:pt x="9392053" y="2508880"/>
                  <a:pt x="9382020" y="2495345"/>
                </a:cubicBezTo>
                <a:cubicBezTo>
                  <a:pt x="9369666" y="2479984"/>
                  <a:pt x="9353913" y="2471346"/>
                  <a:pt x="9334514" y="2467356"/>
                </a:cubicBezTo>
                <a:cubicBezTo>
                  <a:pt x="9313041" y="2463615"/>
                  <a:pt x="9303177" y="2469010"/>
                  <a:pt x="9295552" y="2493083"/>
                </a:cubicBezTo>
                <a:cubicBezTo>
                  <a:pt x="9288176" y="2519233"/>
                  <a:pt x="9273918" y="2523048"/>
                  <a:pt x="9249377" y="2511254"/>
                </a:cubicBezTo>
                <a:cubicBezTo>
                  <a:pt x="9240589" y="2508097"/>
                  <a:pt x="9235945" y="2504443"/>
                  <a:pt x="9225832" y="2507761"/>
                </a:cubicBezTo>
                <a:cubicBezTo>
                  <a:pt x="9201958" y="2519047"/>
                  <a:pt x="9201958" y="2519047"/>
                  <a:pt x="9198721" y="2492064"/>
                </a:cubicBezTo>
                <a:cubicBezTo>
                  <a:pt x="9200296" y="2487664"/>
                  <a:pt x="9200047" y="2485589"/>
                  <a:pt x="9197476" y="2481687"/>
                </a:cubicBezTo>
                <a:cubicBezTo>
                  <a:pt x="9195485" y="2465082"/>
                  <a:pt x="9186448" y="2459850"/>
                  <a:pt x="9170614" y="2468065"/>
                </a:cubicBezTo>
                <a:cubicBezTo>
                  <a:pt x="9158677" y="2473708"/>
                  <a:pt x="9147238" y="2483501"/>
                  <a:pt x="9135051" y="2487067"/>
                </a:cubicBezTo>
                <a:cubicBezTo>
                  <a:pt x="9083156" y="2510135"/>
                  <a:pt x="9023464" y="2485714"/>
                  <a:pt x="9005055" y="2437391"/>
                </a:cubicBezTo>
                <a:cubicBezTo>
                  <a:pt x="8998668" y="2419209"/>
                  <a:pt x="9004968" y="2401611"/>
                  <a:pt x="9002727" y="2382930"/>
                </a:cubicBezTo>
                <a:cubicBezTo>
                  <a:pt x="9001563" y="2355699"/>
                  <a:pt x="8989707" y="2344489"/>
                  <a:pt x="8963841" y="2339169"/>
                </a:cubicBezTo>
                <a:cubicBezTo>
                  <a:pt x="8950907" y="2336510"/>
                  <a:pt x="8938223" y="2335926"/>
                  <a:pt x="8925290" y="2333266"/>
                </a:cubicBezTo>
                <a:cubicBezTo>
                  <a:pt x="8899424" y="2327947"/>
                  <a:pt x="8885414" y="2333837"/>
                  <a:pt x="8878038" y="2359987"/>
                </a:cubicBezTo>
                <a:cubicBezTo>
                  <a:pt x="8871490" y="2375511"/>
                  <a:pt x="8865024" y="2374180"/>
                  <a:pt x="8853416" y="2365045"/>
                </a:cubicBezTo>
                <a:cubicBezTo>
                  <a:pt x="8828129" y="2347024"/>
                  <a:pt x="8812046" y="2353163"/>
                  <a:pt x="8803096" y="2383713"/>
                </a:cubicBezTo>
                <a:cubicBezTo>
                  <a:pt x="8802019" y="2392264"/>
                  <a:pt x="8803015" y="2400566"/>
                  <a:pt x="8811803" y="2403723"/>
                </a:cubicBezTo>
                <a:cubicBezTo>
                  <a:pt x="8822664" y="2406631"/>
                  <a:pt x="8823740" y="2398080"/>
                  <a:pt x="8824817" y="2389529"/>
                </a:cubicBezTo>
                <a:cubicBezTo>
                  <a:pt x="8824071" y="2383303"/>
                  <a:pt x="8827469" y="2376579"/>
                  <a:pt x="8836008" y="2377660"/>
                </a:cubicBezTo>
                <a:cubicBezTo>
                  <a:pt x="8844298" y="2376666"/>
                  <a:pt x="8851263" y="2382147"/>
                  <a:pt x="8850186" y="2390698"/>
                </a:cubicBezTo>
                <a:cubicBezTo>
                  <a:pt x="8850852" y="2413778"/>
                  <a:pt x="8855662" y="2436360"/>
                  <a:pt x="8856577" y="2461516"/>
                </a:cubicBezTo>
                <a:cubicBezTo>
                  <a:pt x="8849613" y="2456034"/>
                  <a:pt x="8847291" y="2454208"/>
                  <a:pt x="8844721" y="2450305"/>
                </a:cubicBezTo>
                <a:cubicBezTo>
                  <a:pt x="8830792" y="2439343"/>
                  <a:pt x="8814211" y="2441332"/>
                  <a:pt x="8799206" y="2438921"/>
                </a:cubicBezTo>
                <a:cubicBezTo>
                  <a:pt x="8790666" y="2437839"/>
                  <a:pt x="8790088" y="2450541"/>
                  <a:pt x="8784368" y="2455438"/>
                </a:cubicBezTo>
                <a:cubicBezTo>
                  <a:pt x="8774752" y="2462907"/>
                  <a:pt x="8764887" y="2468301"/>
                  <a:pt x="8749881" y="2465890"/>
                </a:cubicBezTo>
                <a:cubicBezTo>
                  <a:pt x="8737197" y="2465305"/>
                  <a:pt x="8722689" y="2467046"/>
                  <a:pt x="8707683" y="2464635"/>
                </a:cubicBezTo>
                <a:cubicBezTo>
                  <a:pt x="8715644" y="2478419"/>
                  <a:pt x="8735292" y="2484483"/>
                  <a:pt x="8724351" y="2498428"/>
                </a:cubicBezTo>
                <a:cubicBezTo>
                  <a:pt x="8717305" y="2509800"/>
                  <a:pt x="8709182" y="2529722"/>
                  <a:pt x="8688289" y="2513280"/>
                </a:cubicBezTo>
                <a:cubicBezTo>
                  <a:pt x="8688289" y="2513280"/>
                  <a:pt x="8684393" y="2515853"/>
                  <a:pt x="8684642" y="2517928"/>
                </a:cubicBezTo>
                <a:cubicBezTo>
                  <a:pt x="8683814" y="2528555"/>
                  <a:pt x="8680915" y="2539430"/>
                  <a:pt x="8695670" y="2539765"/>
                </a:cubicBezTo>
                <a:cubicBezTo>
                  <a:pt x="8712500" y="2539852"/>
                  <a:pt x="8728003" y="2546415"/>
                  <a:pt x="8741434" y="2553225"/>
                </a:cubicBezTo>
                <a:cubicBezTo>
                  <a:pt x="8759011" y="2559538"/>
                  <a:pt x="8773269" y="2555723"/>
                  <a:pt x="8779817" y="2540200"/>
                </a:cubicBezTo>
                <a:cubicBezTo>
                  <a:pt x="8788438" y="2524428"/>
                  <a:pt x="8795153" y="2527833"/>
                  <a:pt x="8804439" y="2535141"/>
                </a:cubicBezTo>
                <a:cubicBezTo>
                  <a:pt x="8823011" y="2549757"/>
                  <a:pt x="8837686" y="2566946"/>
                  <a:pt x="8858082" y="2579238"/>
                </a:cubicBezTo>
                <a:cubicBezTo>
                  <a:pt x="8869440" y="2586297"/>
                  <a:pt x="8877980" y="2587378"/>
                  <a:pt x="8889668" y="2579660"/>
                </a:cubicBezTo>
                <a:cubicBezTo>
                  <a:pt x="8899284" y="2572191"/>
                  <a:pt x="8906578" y="2562895"/>
                  <a:pt x="8919511" y="2565554"/>
                </a:cubicBezTo>
                <a:cubicBezTo>
                  <a:pt x="8932196" y="2566139"/>
                  <a:pt x="8935763" y="2578343"/>
                  <a:pt x="8942975" y="2585899"/>
                </a:cubicBezTo>
                <a:cubicBezTo>
                  <a:pt x="8958641" y="2558756"/>
                  <a:pt x="8958641" y="2558756"/>
                  <a:pt x="8985752" y="2574453"/>
                </a:cubicBezTo>
                <a:cubicBezTo>
                  <a:pt x="8996861" y="2579437"/>
                  <a:pt x="9008220" y="2586496"/>
                  <a:pt x="9021732" y="2576454"/>
                </a:cubicBezTo>
                <a:cubicBezTo>
                  <a:pt x="9051327" y="2560272"/>
                  <a:pt x="9057793" y="2561601"/>
                  <a:pt x="9077859" y="2588671"/>
                </a:cubicBezTo>
                <a:cubicBezTo>
                  <a:pt x="9087643" y="2600130"/>
                  <a:pt x="9097427" y="2611590"/>
                  <a:pt x="9109283" y="2622799"/>
                </a:cubicBezTo>
                <a:cubicBezTo>
                  <a:pt x="9135815" y="2651199"/>
                  <a:pt x="9146177" y="2649956"/>
                  <a:pt x="9167563" y="2617915"/>
                </a:cubicBezTo>
                <a:cubicBezTo>
                  <a:pt x="9173034" y="2610943"/>
                  <a:pt x="9176183" y="2602144"/>
                  <a:pt x="9183478" y="2592847"/>
                </a:cubicBezTo>
                <a:cubicBezTo>
                  <a:pt x="9189614" y="2608954"/>
                  <a:pt x="9195253" y="2620910"/>
                  <a:pt x="9201390" y="2637017"/>
                </a:cubicBezTo>
                <a:cubicBezTo>
                  <a:pt x="9205037" y="2632369"/>
                  <a:pt x="9204788" y="2630294"/>
                  <a:pt x="9206612" y="2627970"/>
                </a:cubicBezTo>
                <a:cubicBezTo>
                  <a:pt x="9220784" y="2588372"/>
                  <a:pt x="9241509" y="2585887"/>
                  <a:pt x="9268290" y="2616361"/>
                </a:cubicBezTo>
                <a:cubicBezTo>
                  <a:pt x="9273182" y="2622091"/>
                  <a:pt x="9278074" y="2627820"/>
                  <a:pt x="9283215" y="2635626"/>
                </a:cubicBezTo>
                <a:cubicBezTo>
                  <a:pt x="9285785" y="2639528"/>
                  <a:pt x="9288357" y="2643431"/>
                  <a:pt x="9284957" y="2650154"/>
                </a:cubicBezTo>
                <a:cubicBezTo>
                  <a:pt x="9270119" y="2666672"/>
                  <a:pt x="9283799" y="2675559"/>
                  <a:pt x="9295407" y="2684693"/>
                </a:cubicBezTo>
                <a:cubicBezTo>
                  <a:pt x="9329482" y="2705871"/>
                  <a:pt x="9368033" y="2711775"/>
                  <a:pt x="9406583" y="2717678"/>
                </a:cubicBezTo>
                <a:cubicBezTo>
                  <a:pt x="9468430" y="2724999"/>
                  <a:pt x="9531851" y="2727920"/>
                  <a:pt x="9588395" y="2761140"/>
                </a:cubicBezTo>
                <a:cubicBezTo>
                  <a:pt x="9606468" y="2771606"/>
                  <a:pt x="9625619" y="2773519"/>
                  <a:pt x="9646096" y="2768959"/>
                </a:cubicBezTo>
                <a:cubicBezTo>
                  <a:pt x="9662427" y="2764894"/>
                  <a:pt x="9677682" y="2769381"/>
                  <a:pt x="9689289" y="2778516"/>
                </a:cubicBezTo>
                <a:cubicBezTo>
                  <a:pt x="9712006" y="2792634"/>
                  <a:pt x="9736049" y="2800277"/>
                  <a:pt x="9763739" y="2803274"/>
                </a:cubicBezTo>
                <a:cubicBezTo>
                  <a:pt x="9789356" y="2806517"/>
                  <a:pt x="9816299" y="2803285"/>
                  <a:pt x="9841089" y="2817156"/>
                </a:cubicBezTo>
                <a:cubicBezTo>
                  <a:pt x="9863309" y="2827124"/>
                  <a:pt x="9884780" y="2830864"/>
                  <a:pt x="9905089" y="2807375"/>
                </a:cubicBezTo>
                <a:cubicBezTo>
                  <a:pt x="9911394" y="2842410"/>
                  <a:pt x="9934440" y="2841751"/>
                  <a:pt x="9959560" y="2840844"/>
                </a:cubicBezTo>
                <a:cubicBezTo>
                  <a:pt x="9978213" y="2838607"/>
                  <a:pt x="9997115" y="2838446"/>
                  <a:pt x="10013365" y="2851234"/>
                </a:cubicBezTo>
                <a:cubicBezTo>
                  <a:pt x="10036829" y="2871580"/>
                  <a:pt x="10062944" y="2878975"/>
                  <a:pt x="10091132" y="2886121"/>
                </a:cubicBezTo>
                <a:cubicBezTo>
                  <a:pt x="10140792" y="2897008"/>
                  <a:pt x="10192027" y="2903496"/>
                  <a:pt x="10238787" y="2925259"/>
                </a:cubicBezTo>
                <a:cubicBezTo>
                  <a:pt x="10276509" y="2941788"/>
                  <a:pt x="10315558" y="2951842"/>
                  <a:pt x="10357507" y="2951022"/>
                </a:cubicBezTo>
                <a:cubicBezTo>
                  <a:pt x="10369942" y="2949531"/>
                  <a:pt x="10378979" y="2954764"/>
                  <a:pt x="10384618" y="2966720"/>
                </a:cubicBezTo>
                <a:cubicBezTo>
                  <a:pt x="10405928" y="3004167"/>
                  <a:pt x="10408000" y="3003918"/>
                  <a:pt x="10451275" y="2996623"/>
                </a:cubicBezTo>
                <a:cubicBezTo>
                  <a:pt x="10455420" y="2996125"/>
                  <a:pt x="10459566" y="2995629"/>
                  <a:pt x="10465783" y="2994883"/>
                </a:cubicBezTo>
                <a:cubicBezTo>
                  <a:pt x="10461059" y="3008081"/>
                  <a:pt x="10456335" y="3021281"/>
                  <a:pt x="10451362" y="3032404"/>
                </a:cubicBezTo>
                <a:cubicBezTo>
                  <a:pt x="10445561" y="3054154"/>
                  <a:pt x="10429976" y="3064445"/>
                  <a:pt x="10409002" y="3064855"/>
                </a:cubicBezTo>
                <a:cubicBezTo>
                  <a:pt x="10396566" y="3066346"/>
                  <a:pt x="10385706" y="3063438"/>
                  <a:pt x="10373519" y="3067005"/>
                </a:cubicBezTo>
                <a:cubicBezTo>
                  <a:pt x="10353292" y="3073642"/>
                  <a:pt x="10346576" y="3070237"/>
                  <a:pt x="10339942" y="3049978"/>
                </a:cubicBezTo>
                <a:cubicBezTo>
                  <a:pt x="10338946" y="3041676"/>
                  <a:pt x="10337950" y="3033374"/>
                  <a:pt x="10336955" y="3025071"/>
                </a:cubicBezTo>
                <a:cubicBezTo>
                  <a:pt x="10337534" y="3012370"/>
                  <a:pt x="10331067" y="3011040"/>
                  <a:pt x="10320704" y="3012283"/>
                </a:cubicBezTo>
                <a:cubicBezTo>
                  <a:pt x="10297657" y="3012941"/>
                  <a:pt x="10282321" y="3025307"/>
                  <a:pt x="10269556" y="3041576"/>
                </a:cubicBezTo>
                <a:cubicBezTo>
                  <a:pt x="10265660" y="3044149"/>
                  <a:pt x="10264334" y="3050624"/>
                  <a:pt x="10257868" y="3049295"/>
                </a:cubicBezTo>
                <a:cubicBezTo>
                  <a:pt x="10253474" y="3047716"/>
                  <a:pt x="10252727" y="3041489"/>
                  <a:pt x="10250156" y="3037587"/>
                </a:cubicBezTo>
                <a:cubicBezTo>
                  <a:pt x="10249659" y="3033436"/>
                  <a:pt x="10249410" y="3031360"/>
                  <a:pt x="10248912" y="3027209"/>
                </a:cubicBezTo>
                <a:cubicBezTo>
                  <a:pt x="10247169" y="3012680"/>
                  <a:pt x="10240454" y="3009275"/>
                  <a:pt x="10228516" y="3014918"/>
                </a:cubicBezTo>
                <a:cubicBezTo>
                  <a:pt x="10216828" y="3022636"/>
                  <a:pt x="10209863" y="3017155"/>
                  <a:pt x="10202401" y="3007523"/>
                </a:cubicBezTo>
                <a:cubicBezTo>
                  <a:pt x="10195188" y="2999966"/>
                  <a:pt x="10196265" y="2991415"/>
                  <a:pt x="10201735" y="2984443"/>
                </a:cubicBezTo>
                <a:cubicBezTo>
                  <a:pt x="10206957" y="2975395"/>
                  <a:pt x="10217818" y="2978303"/>
                  <a:pt x="10226855" y="2983536"/>
                </a:cubicBezTo>
                <a:cubicBezTo>
                  <a:pt x="10233321" y="2984865"/>
                  <a:pt x="10237964" y="2988520"/>
                  <a:pt x="10243186" y="2979471"/>
                </a:cubicBezTo>
                <a:cubicBezTo>
                  <a:pt x="10248408" y="2970423"/>
                  <a:pt x="10243765" y="2966770"/>
                  <a:pt x="10238873" y="2961040"/>
                </a:cubicBezTo>
                <a:cubicBezTo>
                  <a:pt x="10227266" y="2951905"/>
                  <a:pt x="10190956" y="2964681"/>
                  <a:pt x="10188802" y="2981783"/>
                </a:cubicBezTo>
                <a:cubicBezTo>
                  <a:pt x="10183748" y="3009760"/>
                  <a:pt x="10164597" y="3007845"/>
                  <a:pt x="10145446" y="3005932"/>
                </a:cubicBezTo>
                <a:cubicBezTo>
                  <a:pt x="10105321" y="3004428"/>
                  <a:pt x="10065775" y="2990222"/>
                  <a:pt x="10027224" y="2984318"/>
                </a:cubicBezTo>
                <a:cubicBezTo>
                  <a:pt x="10016365" y="2981411"/>
                  <a:pt x="10015368" y="2973108"/>
                  <a:pt x="10018517" y="2964309"/>
                </a:cubicBezTo>
                <a:cubicBezTo>
                  <a:pt x="10021418" y="2953434"/>
                  <a:pt x="10024318" y="2942559"/>
                  <a:pt x="10024898" y="2929857"/>
                </a:cubicBezTo>
                <a:cubicBezTo>
                  <a:pt x="10023404" y="2917403"/>
                  <a:pt x="10014616" y="2914246"/>
                  <a:pt x="10005827" y="2911090"/>
                </a:cubicBezTo>
                <a:cubicBezTo>
                  <a:pt x="9999112" y="2907685"/>
                  <a:pt x="9998284" y="2918312"/>
                  <a:pt x="9994388" y="2920883"/>
                </a:cubicBezTo>
                <a:cubicBezTo>
                  <a:pt x="9985768" y="2936655"/>
                  <a:pt x="9975075" y="2952675"/>
                  <a:pt x="9966455" y="2968448"/>
                </a:cubicBezTo>
                <a:cubicBezTo>
                  <a:pt x="9963884" y="2964545"/>
                  <a:pt x="9963635" y="2962470"/>
                  <a:pt x="9963386" y="2960394"/>
                </a:cubicBezTo>
                <a:cubicBezTo>
                  <a:pt x="9958328" y="2935736"/>
                  <a:pt x="9958328" y="2935736"/>
                  <a:pt x="9937023" y="2950924"/>
                </a:cubicBezTo>
                <a:cubicBezTo>
                  <a:pt x="9929479" y="2958144"/>
                  <a:pt x="9926908" y="2954242"/>
                  <a:pt x="9924089" y="2948263"/>
                </a:cubicBezTo>
                <a:cubicBezTo>
                  <a:pt x="9915880" y="2932405"/>
                  <a:pt x="9902698" y="2927670"/>
                  <a:pt x="9888688" y="2933561"/>
                </a:cubicBezTo>
                <a:cubicBezTo>
                  <a:pt x="9867134" y="2946673"/>
                  <a:pt x="9844087" y="2947332"/>
                  <a:pt x="9821289" y="2950066"/>
                </a:cubicBezTo>
                <a:cubicBezTo>
                  <a:pt x="9808854" y="2951558"/>
                  <a:pt x="9802885" y="2954378"/>
                  <a:pt x="9812669" y="2965837"/>
                </a:cubicBezTo>
                <a:cubicBezTo>
                  <a:pt x="9820381" y="2977546"/>
                  <a:pt x="9819304" y="2986096"/>
                  <a:pt x="9805792" y="2996138"/>
                </a:cubicBezTo>
                <a:cubicBezTo>
                  <a:pt x="9825191" y="3000128"/>
                  <a:pt x="9844342" y="3002041"/>
                  <a:pt x="9861918" y="3008356"/>
                </a:cubicBezTo>
                <a:cubicBezTo>
                  <a:pt x="9879245" y="3012593"/>
                  <a:pt x="9896822" y="3018907"/>
                  <a:pt x="9910999" y="3031944"/>
                </a:cubicBezTo>
                <a:cubicBezTo>
                  <a:pt x="9884804" y="3041403"/>
                  <a:pt x="9884804" y="3041403"/>
                  <a:pt x="9843184" y="3027445"/>
                </a:cubicBezTo>
                <a:cubicBezTo>
                  <a:pt x="9816820" y="3017975"/>
                  <a:pt x="9804634" y="3021542"/>
                  <a:pt x="9792366" y="3041962"/>
                </a:cubicBezTo>
                <a:cubicBezTo>
                  <a:pt x="9780348" y="3064458"/>
                  <a:pt x="9780348" y="3064458"/>
                  <a:pt x="9765174" y="3043118"/>
                </a:cubicBezTo>
                <a:cubicBezTo>
                  <a:pt x="9764925" y="3041042"/>
                  <a:pt x="9762604" y="3039215"/>
                  <a:pt x="9762355" y="3037140"/>
                </a:cubicBezTo>
                <a:cubicBezTo>
                  <a:pt x="9726867" y="2986655"/>
                  <a:pt x="9697602" y="2988060"/>
                  <a:pt x="9663700" y="3038445"/>
                </a:cubicBezTo>
                <a:cubicBezTo>
                  <a:pt x="9651433" y="3058865"/>
                  <a:pt x="9632201" y="3073804"/>
                  <a:pt x="9609901" y="3080689"/>
                </a:cubicBezTo>
                <a:cubicBezTo>
                  <a:pt x="9585279" y="3085748"/>
                  <a:pt x="9563558" y="3079931"/>
                  <a:pt x="9539764" y="3074363"/>
                </a:cubicBezTo>
                <a:cubicBezTo>
                  <a:pt x="9511327" y="3065142"/>
                  <a:pt x="9480818" y="3056168"/>
                  <a:pt x="9451304" y="3055497"/>
                </a:cubicBezTo>
                <a:cubicBezTo>
                  <a:pt x="9428257" y="3056155"/>
                  <a:pt x="9404713" y="3052664"/>
                  <a:pt x="9384815" y="3044523"/>
                </a:cubicBezTo>
                <a:cubicBezTo>
                  <a:pt x="9369311" y="3037960"/>
                  <a:pt x="9349663" y="3031896"/>
                  <a:pt x="9333829" y="3040111"/>
                </a:cubicBezTo>
                <a:cubicBezTo>
                  <a:pt x="9314099" y="3050898"/>
                  <a:pt x="9302492" y="3041764"/>
                  <a:pt x="9290387" y="3028477"/>
                </a:cubicBezTo>
                <a:cubicBezTo>
                  <a:pt x="9268498" y="3003733"/>
                  <a:pt x="9254401" y="2973842"/>
                  <a:pt x="9250169" y="2938558"/>
                </a:cubicBezTo>
                <a:cubicBezTo>
                  <a:pt x="9249173" y="2930255"/>
                  <a:pt x="9248178" y="2921953"/>
                  <a:pt x="9235244" y="2919293"/>
                </a:cubicBezTo>
                <a:cubicBezTo>
                  <a:pt x="9222062" y="2914558"/>
                  <a:pt x="9219163" y="2925433"/>
                  <a:pt x="9213691" y="2932405"/>
                </a:cubicBezTo>
                <a:cubicBezTo>
                  <a:pt x="9210293" y="2939130"/>
                  <a:pt x="9206894" y="2945853"/>
                  <a:pt x="9203247" y="2950502"/>
                </a:cubicBezTo>
                <a:cubicBezTo>
                  <a:pt x="9188907" y="2971170"/>
                  <a:pt x="9166607" y="2978055"/>
                  <a:pt x="9144058" y="2982865"/>
                </a:cubicBezTo>
                <a:cubicBezTo>
                  <a:pt x="9125405" y="2985103"/>
                  <a:pt x="9123413" y="2968498"/>
                  <a:pt x="9113878" y="2959115"/>
                </a:cubicBezTo>
                <a:cubicBezTo>
                  <a:pt x="9105756" y="2979037"/>
                  <a:pt x="9090171" y="2989328"/>
                  <a:pt x="9071021" y="2987414"/>
                </a:cubicBezTo>
                <a:cubicBezTo>
                  <a:pt x="9047476" y="2983921"/>
                  <a:pt x="9024927" y="2988732"/>
                  <a:pt x="9002378" y="2993542"/>
                </a:cubicBezTo>
                <a:cubicBezTo>
                  <a:pt x="8954958" y="3001335"/>
                  <a:pt x="8908117" y="2996425"/>
                  <a:pt x="8868403" y="2963290"/>
                </a:cubicBezTo>
                <a:cubicBezTo>
                  <a:pt x="8861439" y="2957810"/>
                  <a:pt x="8854474" y="2952329"/>
                  <a:pt x="8846682" y="2957474"/>
                </a:cubicBezTo>
                <a:cubicBezTo>
                  <a:pt x="8831346" y="2969840"/>
                  <a:pt x="8814517" y="2969754"/>
                  <a:pt x="8797687" y="2969667"/>
                </a:cubicBezTo>
                <a:cubicBezTo>
                  <a:pt x="8791470" y="2970413"/>
                  <a:pt x="8787574" y="2972984"/>
                  <a:pt x="8784175" y="2979708"/>
                </a:cubicBezTo>
                <a:cubicBezTo>
                  <a:pt x="8781275" y="2990584"/>
                  <a:pt x="8772736" y="2989502"/>
                  <a:pt x="8763948" y="2986345"/>
                </a:cubicBezTo>
                <a:cubicBezTo>
                  <a:pt x="8753087" y="2983437"/>
                  <a:pt x="8738828" y="2987252"/>
                  <a:pt x="8734764" y="2970896"/>
                </a:cubicBezTo>
                <a:cubicBezTo>
                  <a:pt x="8732772" y="2954292"/>
                  <a:pt x="8721663" y="2949309"/>
                  <a:pt x="8708730" y="2946649"/>
                </a:cubicBezTo>
                <a:cubicBezTo>
                  <a:pt x="8697869" y="2943741"/>
                  <a:pt x="8685435" y="2945232"/>
                  <a:pt x="8680293" y="2937427"/>
                </a:cubicBezTo>
                <a:cubicBezTo>
                  <a:pt x="8669762" y="2919741"/>
                  <a:pt x="8655753" y="2925633"/>
                  <a:pt x="8639172" y="2927621"/>
                </a:cubicBezTo>
                <a:cubicBezTo>
                  <a:pt x="8633203" y="2930442"/>
                  <a:pt x="8626737" y="2929113"/>
                  <a:pt x="8620519" y="2929859"/>
                </a:cubicBezTo>
                <a:cubicBezTo>
                  <a:pt x="8591255" y="2931262"/>
                  <a:pt x="8561492" y="2928516"/>
                  <a:pt x="8532725" y="2934071"/>
                </a:cubicBezTo>
                <a:cubicBezTo>
                  <a:pt x="8520539" y="2937639"/>
                  <a:pt x="8503958" y="2939627"/>
                  <a:pt x="8500809" y="2948426"/>
                </a:cubicBezTo>
                <a:cubicBezTo>
                  <a:pt x="8498158" y="2961377"/>
                  <a:pt x="8515485" y="2965615"/>
                  <a:pt x="8526594" y="2970599"/>
                </a:cubicBezTo>
                <a:cubicBezTo>
                  <a:pt x="8528916" y="2972426"/>
                  <a:pt x="8531237" y="2974253"/>
                  <a:pt x="8533310" y="2974004"/>
                </a:cubicBezTo>
                <a:cubicBezTo>
                  <a:pt x="8567136" y="2993107"/>
                  <a:pt x="8574020" y="3015441"/>
                  <a:pt x="8552883" y="3049557"/>
                </a:cubicBezTo>
                <a:cubicBezTo>
                  <a:pt x="8543099" y="3038098"/>
                  <a:pt x="8534641" y="3020163"/>
                  <a:pt x="8517065" y="3013850"/>
                </a:cubicBezTo>
                <a:cubicBezTo>
                  <a:pt x="8497417" y="3007785"/>
                  <a:pt x="8484402" y="3021978"/>
                  <a:pt x="8468569" y="3030193"/>
                </a:cubicBezTo>
                <a:cubicBezTo>
                  <a:pt x="8462849" y="3035090"/>
                  <a:pt x="8456382" y="3033761"/>
                  <a:pt x="8457210" y="3023134"/>
                </a:cubicBezTo>
                <a:cubicBezTo>
                  <a:pt x="8458785" y="3018734"/>
                  <a:pt x="8458287" y="3014583"/>
                  <a:pt x="8459862" y="3010184"/>
                </a:cubicBezTo>
                <a:cubicBezTo>
                  <a:pt x="8461188" y="3003709"/>
                  <a:pt x="8462513" y="2997233"/>
                  <a:pt x="8457621" y="2991504"/>
                </a:cubicBezTo>
                <a:cubicBezTo>
                  <a:pt x="8455051" y="2987601"/>
                  <a:pt x="8449580" y="2994573"/>
                  <a:pt x="8445435" y="2995071"/>
                </a:cubicBezTo>
                <a:cubicBezTo>
                  <a:pt x="8431674" y="3003038"/>
                  <a:pt x="8426782" y="2997308"/>
                  <a:pt x="8427361" y="2984605"/>
                </a:cubicBezTo>
                <a:cubicBezTo>
                  <a:pt x="8426863" y="2980454"/>
                  <a:pt x="8430510" y="2975806"/>
                  <a:pt x="8423795" y="2972401"/>
                </a:cubicBezTo>
                <a:cubicBezTo>
                  <a:pt x="8394038" y="3022289"/>
                  <a:pt x="8377956" y="3028429"/>
                  <a:pt x="8319009" y="3010234"/>
                </a:cubicBezTo>
                <a:cubicBezTo>
                  <a:pt x="8316937" y="3010482"/>
                  <a:pt x="8316937" y="3010482"/>
                  <a:pt x="8314614" y="3008655"/>
                </a:cubicBezTo>
                <a:cubicBezTo>
                  <a:pt x="8268603" y="2993120"/>
                  <a:pt x="8221513" y="2986135"/>
                  <a:pt x="8174591" y="2998078"/>
                </a:cubicBezTo>
                <a:cubicBezTo>
                  <a:pt x="8158259" y="3002142"/>
                  <a:pt x="8147150" y="2997159"/>
                  <a:pt x="8139439" y="2985451"/>
                </a:cubicBezTo>
                <a:cubicBezTo>
                  <a:pt x="8129406" y="2971917"/>
                  <a:pt x="8113902" y="2965354"/>
                  <a:pt x="8099146" y="2965018"/>
                </a:cubicBezTo>
                <a:cubicBezTo>
                  <a:pt x="8073528" y="2961775"/>
                  <a:pt x="8046087" y="2960855"/>
                  <a:pt x="8019144" y="2964087"/>
                </a:cubicBezTo>
                <a:cubicBezTo>
                  <a:pt x="7996346" y="2966821"/>
                  <a:pt x="7993197" y="2975620"/>
                  <a:pt x="8003976" y="2995382"/>
                </a:cubicBezTo>
                <a:cubicBezTo>
                  <a:pt x="8006795" y="3001360"/>
                  <a:pt x="8013511" y="3004765"/>
                  <a:pt x="8008040" y="3011737"/>
                </a:cubicBezTo>
                <a:cubicBezTo>
                  <a:pt x="7998673" y="3021283"/>
                  <a:pt x="8002239" y="3033487"/>
                  <a:pt x="8003733" y="3045940"/>
                </a:cubicBezTo>
                <a:cubicBezTo>
                  <a:pt x="8004480" y="3052167"/>
                  <a:pt x="8007548" y="3060221"/>
                  <a:pt x="7999507" y="3063291"/>
                </a:cubicBezTo>
                <a:cubicBezTo>
                  <a:pt x="7991465" y="3066360"/>
                  <a:pt x="7986324" y="3058556"/>
                  <a:pt x="7983505" y="3052577"/>
                </a:cubicBezTo>
                <a:cubicBezTo>
                  <a:pt x="7975296" y="3036719"/>
                  <a:pt x="7967336" y="3022935"/>
                  <a:pt x="7959376" y="3009153"/>
                </a:cubicBezTo>
                <a:cubicBezTo>
                  <a:pt x="7938812" y="2977932"/>
                  <a:pt x="7911950" y="2964310"/>
                  <a:pt x="7874893" y="2970861"/>
                </a:cubicBezTo>
                <a:cubicBezTo>
                  <a:pt x="7856241" y="2973098"/>
                  <a:pt x="7837836" y="2977410"/>
                  <a:pt x="7819184" y="2979647"/>
                </a:cubicBezTo>
                <a:cubicBezTo>
                  <a:pt x="7796635" y="2984457"/>
                  <a:pt x="7782954" y="2975570"/>
                  <a:pt x="7774248" y="2955561"/>
                </a:cubicBezTo>
                <a:cubicBezTo>
                  <a:pt x="7771677" y="2951658"/>
                  <a:pt x="7773002" y="2945183"/>
                  <a:pt x="7766537" y="2943853"/>
                </a:cubicBezTo>
                <a:cubicBezTo>
                  <a:pt x="7759989" y="2959377"/>
                  <a:pt x="7751618" y="2977224"/>
                  <a:pt x="7745319" y="2994823"/>
                </a:cubicBezTo>
                <a:cubicBezTo>
                  <a:pt x="7735124" y="3014994"/>
                  <a:pt x="7735124" y="3014994"/>
                  <a:pt x="7722521" y="2997557"/>
                </a:cubicBezTo>
                <a:cubicBezTo>
                  <a:pt x="7712238" y="2981946"/>
                  <a:pt x="7701379" y="2979038"/>
                  <a:pt x="7686292" y="2993480"/>
                </a:cubicBezTo>
                <a:cubicBezTo>
                  <a:pt x="7673029" y="3005598"/>
                  <a:pt x="7656697" y="3009662"/>
                  <a:pt x="7637547" y="3007749"/>
                </a:cubicBezTo>
                <a:cubicBezTo>
                  <a:pt x="7610105" y="3006829"/>
                  <a:pt x="7583741" y="2997358"/>
                  <a:pt x="7557377" y="2987887"/>
                </a:cubicBezTo>
                <a:cubicBezTo>
                  <a:pt x="7531012" y="2978417"/>
                  <a:pt x="7520899" y="2981735"/>
                  <a:pt x="7504487" y="3002653"/>
                </a:cubicBezTo>
                <a:cubicBezTo>
                  <a:pt x="7486499" y="3027970"/>
                  <a:pt x="7463452" y="3028628"/>
                  <a:pt x="7445708" y="3003386"/>
                </a:cubicBezTo>
                <a:cubicBezTo>
                  <a:pt x="7428462" y="2982295"/>
                  <a:pt x="7428462" y="2982295"/>
                  <a:pt x="7412298" y="3005287"/>
                </a:cubicBezTo>
                <a:cubicBezTo>
                  <a:pt x="7410226" y="3005536"/>
                  <a:pt x="7410475" y="3007611"/>
                  <a:pt x="7408403" y="3007860"/>
                </a:cubicBezTo>
                <a:cubicBezTo>
                  <a:pt x="7401357" y="3019232"/>
                  <a:pt x="7392818" y="3018151"/>
                  <a:pt x="7385106" y="3006443"/>
                </a:cubicBezTo>
                <a:cubicBezTo>
                  <a:pt x="7382286" y="3000465"/>
                  <a:pt x="7379467" y="2994488"/>
                  <a:pt x="7376648" y="2988509"/>
                </a:cubicBezTo>
                <a:cubicBezTo>
                  <a:pt x="7365869" y="2968748"/>
                  <a:pt x="7350117" y="2960110"/>
                  <a:pt x="7330138" y="2968822"/>
                </a:cubicBezTo>
                <a:cubicBezTo>
                  <a:pt x="7313144" y="2976124"/>
                  <a:pt x="7295899" y="2981350"/>
                  <a:pt x="7279040" y="2987583"/>
                </a:cubicBezTo>
                <a:lnTo>
                  <a:pt x="7276910" y="2988666"/>
                </a:lnTo>
                <a:lnTo>
                  <a:pt x="7279854" y="3007526"/>
                </a:lnTo>
                <a:cubicBezTo>
                  <a:pt x="7260852" y="3011902"/>
                  <a:pt x="7257808" y="3019417"/>
                  <a:pt x="7265230" y="3030931"/>
                </a:cubicBezTo>
                <a:cubicBezTo>
                  <a:pt x="7267246" y="3034841"/>
                  <a:pt x="7273166" y="3036733"/>
                  <a:pt x="7271065" y="3041285"/>
                </a:cubicBezTo>
                <a:cubicBezTo>
                  <a:pt x="7267591" y="3046052"/>
                  <a:pt x="7261886" y="3045535"/>
                  <a:pt x="7257553" y="3044803"/>
                </a:cubicBezTo>
                <a:cubicBezTo>
                  <a:pt x="7253435" y="3045446"/>
                  <a:pt x="7250476" y="3044500"/>
                  <a:pt x="7247516" y="3043554"/>
                </a:cubicBezTo>
                <a:cubicBezTo>
                  <a:pt x="7238851" y="3042091"/>
                  <a:pt x="7234947" y="3044108"/>
                  <a:pt x="7235077" y="3053945"/>
                </a:cubicBezTo>
                <a:cubicBezTo>
                  <a:pt x="7234564" y="3059658"/>
                  <a:pt x="7231733" y="3068548"/>
                  <a:pt x="7224226" y="3065495"/>
                </a:cubicBezTo>
                <a:cubicBezTo>
                  <a:pt x="7213974" y="3062873"/>
                  <a:pt x="7204365" y="3064373"/>
                  <a:pt x="7194543" y="3064498"/>
                </a:cubicBezTo>
                <a:cubicBezTo>
                  <a:pt x="7186092" y="3064409"/>
                  <a:pt x="7176055" y="3063161"/>
                  <a:pt x="7166876" y="3067410"/>
                </a:cubicBezTo>
                <a:cubicBezTo>
                  <a:pt x="7159069" y="3071445"/>
                  <a:pt x="7149890" y="3075694"/>
                  <a:pt x="7158900" y="3088369"/>
                </a:cubicBezTo>
                <a:cubicBezTo>
                  <a:pt x="7162289" y="3092065"/>
                  <a:pt x="7159973" y="3095242"/>
                  <a:pt x="7154697" y="3097473"/>
                </a:cubicBezTo>
                <a:cubicBezTo>
                  <a:pt x="7134108" y="3100688"/>
                  <a:pt x="7126386" y="3096261"/>
                  <a:pt x="7121795" y="3075857"/>
                </a:cubicBezTo>
                <a:cubicBezTo>
                  <a:pt x="7120720" y="3068984"/>
                  <a:pt x="7118490" y="3063700"/>
                  <a:pt x="7112570" y="3061808"/>
                </a:cubicBezTo>
                <a:cubicBezTo>
                  <a:pt x="7107444" y="3060496"/>
                  <a:pt x="7102371" y="3059528"/>
                  <a:pt x="7097262" y="3059446"/>
                </a:cubicBezTo>
                <a:lnTo>
                  <a:pt x="7088766" y="3061061"/>
                </a:lnTo>
                <a:lnTo>
                  <a:pt x="7087097" y="3065608"/>
                </a:lnTo>
                <a:lnTo>
                  <a:pt x="7079589" y="3067494"/>
                </a:lnTo>
                <a:lnTo>
                  <a:pt x="7080271" y="3071075"/>
                </a:lnTo>
                <a:cubicBezTo>
                  <a:pt x="7080916" y="3075199"/>
                  <a:pt x="7081774" y="3080697"/>
                  <a:pt x="7079458" y="3083876"/>
                </a:cubicBezTo>
                <a:cubicBezTo>
                  <a:pt x="7075983" y="3088642"/>
                  <a:pt x="7071995" y="3099121"/>
                  <a:pt x="7066591" y="3091517"/>
                </a:cubicBezTo>
                <a:cubicBezTo>
                  <a:pt x="7059920" y="3084814"/>
                  <a:pt x="7053152" y="3081998"/>
                  <a:pt x="7046166" y="3081153"/>
                </a:cubicBezTo>
                <a:lnTo>
                  <a:pt x="7027259" y="3082421"/>
                </a:lnTo>
                <a:lnTo>
                  <a:pt x="7023450" y="3095875"/>
                </a:lnTo>
                <a:cubicBezTo>
                  <a:pt x="7023639" y="3104010"/>
                  <a:pt x="7024696" y="3112831"/>
                  <a:pt x="7022583" y="3121506"/>
                </a:cubicBezTo>
                <a:cubicBezTo>
                  <a:pt x="7010478" y="3108221"/>
                  <a:pt x="7004840" y="3096264"/>
                  <a:pt x="7005169" y="3081487"/>
                </a:cubicBezTo>
                <a:lnTo>
                  <a:pt x="7005789" y="3079236"/>
                </a:lnTo>
                <a:lnTo>
                  <a:pt x="6999586" y="3076633"/>
                </a:lnTo>
                <a:cubicBezTo>
                  <a:pt x="6992100" y="3071465"/>
                  <a:pt x="6985213" y="3067876"/>
                  <a:pt x="6978865" y="3065919"/>
                </a:cubicBezTo>
                <a:lnTo>
                  <a:pt x="6966128" y="3065246"/>
                </a:lnTo>
                <a:lnTo>
                  <a:pt x="6963800" y="3069605"/>
                </a:lnTo>
                <a:cubicBezTo>
                  <a:pt x="6955428" y="3087453"/>
                  <a:pt x="6946808" y="3103224"/>
                  <a:pt x="6926580" y="3109861"/>
                </a:cubicBezTo>
                <a:cubicBezTo>
                  <a:pt x="6918540" y="3112931"/>
                  <a:pt x="6919286" y="3119158"/>
                  <a:pt x="6918209" y="3127708"/>
                </a:cubicBezTo>
                <a:cubicBezTo>
                  <a:pt x="6915558" y="3140659"/>
                  <a:pt x="6919621" y="3157014"/>
                  <a:pt x="6908680" y="3170960"/>
                </a:cubicBezTo>
                <a:cubicBezTo>
                  <a:pt x="6905861" y="3164981"/>
                  <a:pt x="6903290" y="3161079"/>
                  <a:pt x="6900471" y="3155101"/>
                </a:cubicBezTo>
                <a:cubicBezTo>
                  <a:pt x="6885546" y="3135836"/>
                  <a:pt x="6872613" y="3133177"/>
                  <a:pt x="6853381" y="3148116"/>
                </a:cubicBezTo>
                <a:cubicBezTo>
                  <a:pt x="6836222" y="3162806"/>
                  <a:pt x="6815745" y="3167368"/>
                  <a:pt x="6794522" y="3165702"/>
                </a:cubicBezTo>
                <a:cubicBezTo>
                  <a:pt x="6779516" y="3163291"/>
                  <a:pt x="6764759" y="3162956"/>
                  <a:pt x="6747681" y="3160793"/>
                </a:cubicBezTo>
                <a:cubicBezTo>
                  <a:pt x="6724260" y="3158338"/>
                  <a:pt x="6700778" y="3155365"/>
                  <a:pt x="6677627" y="3150773"/>
                </a:cubicBezTo>
                <a:lnTo>
                  <a:pt x="6614638" y="3132511"/>
                </a:lnTo>
                <a:lnTo>
                  <a:pt x="6608124" y="3141627"/>
                </a:lnTo>
                <a:cubicBezTo>
                  <a:pt x="6605636" y="3144833"/>
                  <a:pt x="6602816" y="3147032"/>
                  <a:pt x="6598484" y="3146300"/>
                </a:cubicBezTo>
                <a:cubicBezTo>
                  <a:pt x="6589819" y="3144838"/>
                  <a:pt x="6589689" y="3135001"/>
                  <a:pt x="6588616" y="3128128"/>
                </a:cubicBezTo>
                <a:cubicBezTo>
                  <a:pt x="6587543" y="3121256"/>
                  <a:pt x="6582481" y="3124862"/>
                  <a:pt x="6578150" y="3124130"/>
                </a:cubicBezTo>
                <a:cubicBezTo>
                  <a:pt x="6574031" y="3124773"/>
                  <a:pt x="6569913" y="3125416"/>
                  <a:pt x="6572144" y="3130700"/>
                </a:cubicBezTo>
                <a:cubicBezTo>
                  <a:pt x="6577251" y="3145392"/>
                  <a:pt x="6569658" y="3150801"/>
                  <a:pt x="6557520" y="3154105"/>
                </a:cubicBezTo>
                <a:cubicBezTo>
                  <a:pt x="6545381" y="3157409"/>
                  <a:pt x="6544866" y="3163121"/>
                  <a:pt x="6554605" y="3171458"/>
                </a:cubicBezTo>
                <a:cubicBezTo>
                  <a:pt x="6556406" y="3173992"/>
                  <a:pt x="6560739" y="3174725"/>
                  <a:pt x="6565072" y="3175456"/>
                </a:cubicBezTo>
                <a:cubicBezTo>
                  <a:pt x="6603335" y="3186379"/>
                  <a:pt x="6643056" y="3188626"/>
                  <a:pt x="6683506" y="3186534"/>
                </a:cubicBezTo>
                <a:cubicBezTo>
                  <a:pt x="6715720" y="3185729"/>
                  <a:pt x="6745618" y="3188102"/>
                  <a:pt x="6774918" y="3204648"/>
                </a:cubicBezTo>
                <a:cubicBezTo>
                  <a:pt x="6791947" y="3214662"/>
                  <a:pt x="6805505" y="3229443"/>
                  <a:pt x="6817903" y="3245812"/>
                </a:cubicBezTo>
                <a:cubicBezTo>
                  <a:pt x="6824936" y="3227817"/>
                  <a:pt x="6831584" y="3225371"/>
                  <a:pt x="6847457" y="3236973"/>
                </a:cubicBezTo>
                <a:cubicBezTo>
                  <a:pt x="6852218" y="3240454"/>
                  <a:pt x="6856037" y="3246898"/>
                  <a:pt x="6855736" y="3253986"/>
                </a:cubicBezTo>
                <a:cubicBezTo>
                  <a:pt x="6856296" y="3266572"/>
                  <a:pt x="6866548" y="3269196"/>
                  <a:pt x="6876370" y="3269070"/>
                </a:cubicBezTo>
                <a:cubicBezTo>
                  <a:pt x="6886408" y="3270319"/>
                  <a:pt x="6889453" y="3262803"/>
                  <a:pt x="6892498" y="3255287"/>
                </a:cubicBezTo>
                <a:cubicBezTo>
                  <a:pt x="6894170" y="3247986"/>
                  <a:pt x="6892882" y="3239737"/>
                  <a:pt x="6899830" y="3230204"/>
                </a:cubicBezTo>
                <a:cubicBezTo>
                  <a:pt x="6898288" y="3247343"/>
                  <a:pt x="6907167" y="3250181"/>
                  <a:pt x="6918578" y="3251215"/>
                </a:cubicBezTo>
                <a:cubicBezTo>
                  <a:pt x="6928400" y="3251089"/>
                  <a:pt x="6940455" y="3256248"/>
                  <a:pt x="6940370" y="3264710"/>
                </a:cubicBezTo>
                <a:cubicBezTo>
                  <a:pt x="6939985" y="3280259"/>
                  <a:pt x="6940974" y="3295594"/>
                  <a:pt x="6933298" y="3309465"/>
                </a:cubicBezTo>
                <a:cubicBezTo>
                  <a:pt x="6928879" y="3317196"/>
                  <a:pt x="6923604" y="3319428"/>
                  <a:pt x="6913780" y="3319554"/>
                </a:cubicBezTo>
                <a:cubicBezTo>
                  <a:pt x="6906489" y="3317876"/>
                  <a:pt x="6903314" y="3315556"/>
                  <a:pt x="6903399" y="3307093"/>
                </a:cubicBezTo>
                <a:cubicBezTo>
                  <a:pt x="6902541" y="3301595"/>
                  <a:pt x="6897993" y="3299488"/>
                  <a:pt x="6893876" y="3300131"/>
                </a:cubicBezTo>
                <a:cubicBezTo>
                  <a:pt x="6877619" y="3304078"/>
                  <a:pt x="6866723" y="3297331"/>
                  <a:pt x="6855613" y="3289208"/>
                </a:cubicBezTo>
                <a:cubicBezTo>
                  <a:pt x="6844715" y="3282462"/>
                  <a:pt x="6833306" y="3281426"/>
                  <a:pt x="6825200" y="3292549"/>
                </a:cubicBezTo>
                <a:cubicBezTo>
                  <a:pt x="6819410" y="3300493"/>
                  <a:pt x="6816235" y="3298173"/>
                  <a:pt x="6816320" y="3289711"/>
                </a:cubicBezTo>
                <a:cubicBezTo>
                  <a:pt x="6815461" y="3284213"/>
                  <a:pt x="6812502" y="3283267"/>
                  <a:pt x="6806582" y="3281375"/>
                </a:cubicBezTo>
                <a:cubicBezTo>
                  <a:pt x="6781960" y="3276771"/>
                  <a:pt x="6757253" y="3280628"/>
                  <a:pt x="6735206" y="3292520"/>
                </a:cubicBezTo>
                <a:cubicBezTo>
                  <a:pt x="6723711" y="3299947"/>
                  <a:pt x="6711358" y="3301875"/>
                  <a:pt x="6698574" y="3301055"/>
                </a:cubicBezTo>
                <a:cubicBezTo>
                  <a:pt x="6687165" y="3300020"/>
                  <a:pt x="6676483" y="3294647"/>
                  <a:pt x="6667175" y="3289061"/>
                </a:cubicBezTo>
                <a:cubicBezTo>
                  <a:pt x="6662413" y="3285580"/>
                  <a:pt x="6658810" y="3280510"/>
                  <a:pt x="6652590" y="3285705"/>
                </a:cubicBezTo>
                <a:cubicBezTo>
                  <a:pt x="6646371" y="3290901"/>
                  <a:pt x="6647229" y="3296399"/>
                  <a:pt x="6649675" y="3303058"/>
                </a:cubicBezTo>
                <a:cubicBezTo>
                  <a:pt x="6651907" y="3308342"/>
                  <a:pt x="6655295" y="3312037"/>
                  <a:pt x="6654782" y="3317750"/>
                </a:cubicBezTo>
                <a:cubicBezTo>
                  <a:pt x="6657142" y="3332871"/>
                  <a:pt x="6665078" y="3338672"/>
                  <a:pt x="6679233" y="3339278"/>
                </a:cubicBezTo>
                <a:cubicBezTo>
                  <a:pt x="6704800" y="3340919"/>
                  <a:pt x="6727835" y="3344363"/>
                  <a:pt x="6752457" y="3348966"/>
                </a:cubicBezTo>
                <a:cubicBezTo>
                  <a:pt x="6767256" y="3353697"/>
                  <a:pt x="6769701" y="3360355"/>
                  <a:pt x="6761810" y="3372852"/>
                </a:cubicBezTo>
                <a:cubicBezTo>
                  <a:pt x="6760438" y="3373067"/>
                  <a:pt x="6760653" y="3374441"/>
                  <a:pt x="6760866" y="3375816"/>
                </a:cubicBezTo>
                <a:cubicBezTo>
                  <a:pt x="6760268" y="3389990"/>
                  <a:pt x="6751947" y="3399739"/>
                  <a:pt x="6743413" y="3408112"/>
                </a:cubicBezTo>
                <a:cubicBezTo>
                  <a:pt x="6737408" y="3414682"/>
                  <a:pt x="6734233" y="3412362"/>
                  <a:pt x="6732001" y="3407078"/>
                </a:cubicBezTo>
                <a:cubicBezTo>
                  <a:pt x="6727325" y="3395134"/>
                  <a:pt x="6733329" y="3388564"/>
                  <a:pt x="6744096" y="3385475"/>
                </a:cubicBezTo>
                <a:cubicBezTo>
                  <a:pt x="6740278" y="3379031"/>
                  <a:pt x="6735301" y="3374176"/>
                  <a:pt x="6728438" y="3375247"/>
                </a:cubicBezTo>
                <a:cubicBezTo>
                  <a:pt x="6724320" y="3375890"/>
                  <a:pt x="6723806" y="3381603"/>
                  <a:pt x="6723078" y="3385941"/>
                </a:cubicBezTo>
                <a:cubicBezTo>
                  <a:pt x="6720806" y="3407417"/>
                  <a:pt x="6715960" y="3412398"/>
                  <a:pt x="6695156" y="3414238"/>
                </a:cubicBezTo>
                <a:cubicBezTo>
                  <a:pt x="6675511" y="3414489"/>
                  <a:pt x="6654921" y="3417704"/>
                  <a:pt x="6636134" y="3423454"/>
                </a:cubicBezTo>
                <a:cubicBezTo>
                  <a:pt x="6610698" y="3431650"/>
                  <a:pt x="6604349" y="3427008"/>
                  <a:pt x="6604389" y="3400249"/>
                </a:cubicBezTo>
                <a:cubicBezTo>
                  <a:pt x="6604175" y="3398873"/>
                  <a:pt x="6603960" y="3397499"/>
                  <a:pt x="6603744" y="3396125"/>
                </a:cubicBezTo>
                <a:cubicBezTo>
                  <a:pt x="6604474" y="3391786"/>
                  <a:pt x="6607732" y="3385645"/>
                  <a:pt x="6600440" y="3383968"/>
                </a:cubicBezTo>
                <a:cubicBezTo>
                  <a:pt x="6593363" y="3383664"/>
                  <a:pt x="6586071" y="3381987"/>
                  <a:pt x="6583240" y="3390877"/>
                </a:cubicBezTo>
                <a:cubicBezTo>
                  <a:pt x="6581354" y="3396804"/>
                  <a:pt x="6579252" y="3401357"/>
                  <a:pt x="6578738" y="3407069"/>
                </a:cubicBezTo>
                <a:cubicBezTo>
                  <a:pt x="6574536" y="3416175"/>
                  <a:pt x="6569260" y="3418406"/>
                  <a:pt x="6560166" y="3414194"/>
                </a:cubicBezTo>
                <a:cubicBezTo>
                  <a:pt x="6551286" y="3411356"/>
                  <a:pt x="6551585" y="3404269"/>
                  <a:pt x="6556217" y="3397913"/>
                </a:cubicBezTo>
                <a:cubicBezTo>
                  <a:pt x="6557160" y="3394949"/>
                  <a:pt x="6558319" y="3393360"/>
                  <a:pt x="6559262" y="3390397"/>
                </a:cubicBezTo>
                <a:cubicBezTo>
                  <a:pt x="6561579" y="3387219"/>
                  <a:pt x="6560934" y="3383095"/>
                  <a:pt x="6557760" y="3380775"/>
                </a:cubicBezTo>
                <a:cubicBezTo>
                  <a:pt x="6553212" y="3378668"/>
                  <a:pt x="6552484" y="3383007"/>
                  <a:pt x="6549953" y="3384810"/>
                </a:cubicBezTo>
                <a:cubicBezTo>
                  <a:pt x="6545106" y="3389791"/>
                  <a:pt x="6541848" y="3395932"/>
                  <a:pt x="6540175" y="3403234"/>
                </a:cubicBezTo>
                <a:cubicBezTo>
                  <a:pt x="6533358" y="3422604"/>
                  <a:pt x="6525551" y="3426639"/>
                  <a:pt x="6506204" y="3419803"/>
                </a:cubicBezTo>
                <a:cubicBezTo>
                  <a:pt x="6497325" y="3416965"/>
                  <a:pt x="6488231" y="3412752"/>
                  <a:pt x="6479352" y="3409915"/>
                </a:cubicBezTo>
                <a:cubicBezTo>
                  <a:pt x="6473431" y="3408022"/>
                  <a:pt x="6466353" y="3407720"/>
                  <a:pt x="6461936" y="3415450"/>
                </a:cubicBezTo>
                <a:cubicBezTo>
                  <a:pt x="6456361" y="3424769"/>
                  <a:pt x="6453745" y="3435035"/>
                  <a:pt x="6439805" y="3435802"/>
                </a:cubicBezTo>
                <a:cubicBezTo>
                  <a:pt x="6431355" y="3435714"/>
                  <a:pt x="6426293" y="3439321"/>
                  <a:pt x="6418572" y="3434894"/>
                </a:cubicBezTo>
                <a:cubicBezTo>
                  <a:pt x="6379749" y="3411385"/>
                  <a:pt x="6340243" y="3410513"/>
                  <a:pt x="6298980" y="3425405"/>
                </a:cubicBezTo>
                <a:cubicBezTo>
                  <a:pt x="6292332" y="3427851"/>
                  <a:pt x="6286627" y="3427334"/>
                  <a:pt x="6280492" y="3424067"/>
                </a:cubicBezTo>
                <a:cubicBezTo>
                  <a:pt x="6266206" y="3413624"/>
                  <a:pt x="6250894" y="3414607"/>
                  <a:pt x="6234851" y="3419928"/>
                </a:cubicBezTo>
                <a:cubicBezTo>
                  <a:pt x="6212376" y="3429070"/>
                  <a:pt x="6192859" y="3439158"/>
                  <a:pt x="6173987" y="3453369"/>
                </a:cubicBezTo>
                <a:cubicBezTo>
                  <a:pt x="6165238" y="3460368"/>
                  <a:pt x="6156488" y="3467366"/>
                  <a:pt x="6145292" y="3467707"/>
                </a:cubicBezTo>
                <a:cubicBezTo>
                  <a:pt x="6108317" y="3465031"/>
                  <a:pt x="6069882" y="3471032"/>
                  <a:pt x="6034149" y="3458306"/>
                </a:cubicBezTo>
                <a:cubicBezTo>
                  <a:pt x="6026643" y="3455254"/>
                  <a:pt x="6021368" y="3457485"/>
                  <a:pt x="6015362" y="3464055"/>
                </a:cubicBezTo>
                <a:cubicBezTo>
                  <a:pt x="6013047" y="3467233"/>
                  <a:pt x="6010730" y="3470411"/>
                  <a:pt x="6008201" y="3472215"/>
                </a:cubicBezTo>
                <a:cubicBezTo>
                  <a:pt x="6001552" y="3474661"/>
                  <a:pt x="6003354" y="3477196"/>
                  <a:pt x="6005370" y="3481105"/>
                </a:cubicBezTo>
                <a:cubicBezTo>
                  <a:pt x="6009403" y="3488924"/>
                  <a:pt x="6015537" y="3492191"/>
                  <a:pt x="6023774" y="3490905"/>
                </a:cubicBezTo>
                <a:cubicBezTo>
                  <a:pt x="6033382" y="3489405"/>
                  <a:pt x="6038787" y="3497009"/>
                  <a:pt x="6038702" y="3505471"/>
                </a:cubicBezTo>
                <a:cubicBezTo>
                  <a:pt x="6038403" y="3512558"/>
                  <a:pt x="6029738" y="3511095"/>
                  <a:pt x="6024033" y="3510578"/>
                </a:cubicBezTo>
                <a:cubicBezTo>
                  <a:pt x="6008505" y="3510186"/>
                  <a:pt x="6002455" y="3498458"/>
                  <a:pt x="5996620" y="3488103"/>
                </a:cubicBezTo>
                <a:cubicBezTo>
                  <a:pt x="5971394" y="3452615"/>
                  <a:pt x="5936520" y="3445388"/>
                  <a:pt x="5901092" y="3470633"/>
                </a:cubicBezTo>
                <a:cubicBezTo>
                  <a:pt x="5892126" y="3476257"/>
                  <a:pt x="5882948" y="3480506"/>
                  <a:pt x="5873125" y="3480631"/>
                </a:cubicBezTo>
                <a:cubicBezTo>
                  <a:pt x="5866262" y="3481703"/>
                  <a:pt x="5863302" y="3480757"/>
                  <a:pt x="5862229" y="3473885"/>
                </a:cubicBezTo>
                <a:cubicBezTo>
                  <a:pt x="5858925" y="3461728"/>
                  <a:pt x="5854163" y="3458247"/>
                  <a:pt x="5842453" y="3464300"/>
                </a:cubicBezTo>
                <a:cubicBezTo>
                  <a:pt x="5820192" y="3474816"/>
                  <a:pt x="5798231" y="3478245"/>
                  <a:pt x="5774896" y="3481888"/>
                </a:cubicBezTo>
                <a:cubicBezTo>
                  <a:pt x="5737620" y="3486299"/>
                  <a:pt x="5704593" y="3499905"/>
                  <a:pt x="5680060" y="3531898"/>
                </a:cubicBezTo>
                <a:cubicBezTo>
                  <a:pt x="5680060" y="3531898"/>
                  <a:pt x="5678474" y="3530738"/>
                  <a:pt x="5678258" y="3529364"/>
                </a:cubicBezTo>
                <a:cubicBezTo>
                  <a:pt x="5678988" y="3525025"/>
                  <a:pt x="5681089" y="3520473"/>
                  <a:pt x="5681603" y="3514760"/>
                </a:cubicBezTo>
                <a:cubicBezTo>
                  <a:pt x="5682416" y="3501960"/>
                  <a:pt x="5678812" y="3496891"/>
                  <a:pt x="5666029" y="3496070"/>
                </a:cubicBezTo>
                <a:cubicBezTo>
                  <a:pt x="5650502" y="3495678"/>
                  <a:pt x="5646813" y="3499070"/>
                  <a:pt x="5647802" y="3514405"/>
                </a:cubicBezTo>
                <a:cubicBezTo>
                  <a:pt x="5648446" y="3518529"/>
                  <a:pt x="5652478" y="3526348"/>
                  <a:pt x="5644243" y="3527635"/>
                </a:cubicBezTo>
                <a:cubicBezTo>
                  <a:pt x="5632104" y="3530938"/>
                  <a:pt x="5622151" y="3521227"/>
                  <a:pt x="5625924" y="3509372"/>
                </a:cubicBezTo>
                <a:cubicBezTo>
                  <a:pt x="5628969" y="3501856"/>
                  <a:pt x="5626954" y="3497946"/>
                  <a:pt x="5618288" y="3496484"/>
                </a:cubicBezTo>
                <a:cubicBezTo>
                  <a:pt x="5599371" y="3492397"/>
                  <a:pt x="5580240" y="3486935"/>
                  <a:pt x="5562051" y="3478510"/>
                </a:cubicBezTo>
                <a:cubicBezTo>
                  <a:pt x="5547037" y="3472405"/>
                  <a:pt x="5531723" y="3473388"/>
                  <a:pt x="5518127" y="3485368"/>
                </a:cubicBezTo>
                <a:cubicBezTo>
                  <a:pt x="5514653" y="3490135"/>
                  <a:pt x="5509377" y="3492367"/>
                  <a:pt x="5502514" y="3493439"/>
                </a:cubicBezTo>
                <a:cubicBezTo>
                  <a:pt x="5491318" y="3493779"/>
                  <a:pt x="5480123" y="3494118"/>
                  <a:pt x="5468927" y="3494458"/>
                </a:cubicBezTo>
                <a:cubicBezTo>
                  <a:pt x="5460692" y="3495744"/>
                  <a:pt x="5453186" y="3492692"/>
                  <a:pt x="5448937" y="3483499"/>
                </a:cubicBezTo>
                <a:cubicBezTo>
                  <a:pt x="5446063" y="3474091"/>
                  <a:pt x="5440357" y="3473573"/>
                  <a:pt x="5432550" y="3477608"/>
                </a:cubicBezTo>
                <a:cubicBezTo>
                  <a:pt x="5425902" y="3480054"/>
                  <a:pt x="5417882" y="3482716"/>
                  <a:pt x="5411233" y="3485161"/>
                </a:cubicBezTo>
                <a:cubicBezTo>
                  <a:pt x="5395407" y="3491857"/>
                  <a:pt x="5387299" y="3502979"/>
                  <a:pt x="5387129" y="3519904"/>
                </a:cubicBezTo>
                <a:cubicBezTo>
                  <a:pt x="5386616" y="3525616"/>
                  <a:pt x="5387474" y="3531115"/>
                  <a:pt x="5386960" y="3536827"/>
                </a:cubicBezTo>
                <a:cubicBezTo>
                  <a:pt x="5376403" y="3496232"/>
                  <a:pt x="5345133" y="3494074"/>
                  <a:pt x="5312704" y="3493505"/>
                </a:cubicBezTo>
                <a:cubicBezTo>
                  <a:pt x="5302666" y="3492256"/>
                  <a:pt x="5296447" y="3497451"/>
                  <a:pt x="5290443" y="3504021"/>
                </a:cubicBezTo>
                <a:cubicBezTo>
                  <a:pt x="5284438" y="3510591"/>
                  <a:pt x="5282766" y="3517893"/>
                  <a:pt x="5286798" y="3525712"/>
                </a:cubicBezTo>
                <a:cubicBezTo>
                  <a:pt x="5290618" y="3532156"/>
                  <a:pt x="5296836" y="3526961"/>
                  <a:pt x="5302328" y="3526103"/>
                </a:cubicBezTo>
                <a:cubicBezTo>
                  <a:pt x="5306445" y="3525460"/>
                  <a:pt x="5313093" y="3523014"/>
                  <a:pt x="5315539" y="3529673"/>
                </a:cubicBezTo>
                <a:cubicBezTo>
                  <a:pt x="5317769" y="3534957"/>
                  <a:pt x="5316098" y="3542259"/>
                  <a:pt x="5311037" y="3545865"/>
                </a:cubicBezTo>
                <a:cubicBezTo>
                  <a:pt x="5306190" y="3550847"/>
                  <a:pt x="5299328" y="3551918"/>
                  <a:pt x="5293837" y="3552775"/>
                </a:cubicBezTo>
                <a:cubicBezTo>
                  <a:pt x="5286974" y="3553847"/>
                  <a:pt x="5280111" y="3554919"/>
                  <a:pt x="5276851" y="3561060"/>
                </a:cubicBezTo>
                <a:cubicBezTo>
                  <a:pt x="5285217" y="3569611"/>
                  <a:pt x="5296842" y="3572020"/>
                  <a:pt x="5306451" y="3570520"/>
                </a:cubicBezTo>
                <a:cubicBezTo>
                  <a:pt x="5335704" y="3568768"/>
                  <a:pt x="5363285" y="3574318"/>
                  <a:pt x="5390868" y="3579869"/>
                </a:cubicBezTo>
                <a:cubicBezTo>
                  <a:pt x="5409785" y="3583955"/>
                  <a:pt x="5427630" y="3581169"/>
                  <a:pt x="5443756" y="3567386"/>
                </a:cubicBezTo>
                <a:cubicBezTo>
                  <a:pt x="5448603" y="3562405"/>
                  <a:pt x="5454308" y="3562922"/>
                  <a:pt x="5460659" y="3567564"/>
                </a:cubicBezTo>
                <a:cubicBezTo>
                  <a:pt x="5471983" y="3577061"/>
                  <a:pt x="5485409" y="3582005"/>
                  <a:pt x="5498836" y="3586948"/>
                </a:cubicBezTo>
                <a:cubicBezTo>
                  <a:pt x="5506128" y="3588627"/>
                  <a:pt x="5512991" y="3587555"/>
                  <a:pt x="5519211" y="3582359"/>
                </a:cubicBezTo>
                <a:cubicBezTo>
                  <a:pt x="5531649" y="3571968"/>
                  <a:pt x="5546318" y="3566862"/>
                  <a:pt x="5562061" y="3568628"/>
                </a:cubicBezTo>
                <a:cubicBezTo>
                  <a:pt x="5576431" y="3570608"/>
                  <a:pt x="5590800" y="3572589"/>
                  <a:pt x="5603799" y="3574784"/>
                </a:cubicBezTo>
                <a:cubicBezTo>
                  <a:pt x="5614050" y="3577408"/>
                  <a:pt x="5619326" y="3575177"/>
                  <a:pt x="5618983" y="3563964"/>
                </a:cubicBezTo>
                <a:cubicBezTo>
                  <a:pt x="5619282" y="3556877"/>
                  <a:pt x="5621382" y="3552325"/>
                  <a:pt x="5628245" y="3551253"/>
                </a:cubicBezTo>
                <a:cubicBezTo>
                  <a:pt x="5643130" y="3547521"/>
                  <a:pt x="5648321" y="3553752"/>
                  <a:pt x="5646350" y="3568141"/>
                </a:cubicBezTo>
                <a:cubicBezTo>
                  <a:pt x="5643863" y="3588243"/>
                  <a:pt x="5648625" y="3591723"/>
                  <a:pt x="5667841" y="3588722"/>
                </a:cubicBezTo>
                <a:cubicBezTo>
                  <a:pt x="5680195" y="3586793"/>
                  <a:pt x="5692334" y="3583490"/>
                  <a:pt x="5703100" y="3580401"/>
                </a:cubicBezTo>
                <a:cubicBezTo>
                  <a:pt x="5720945" y="3577615"/>
                  <a:pt x="5736987" y="3572294"/>
                  <a:pt x="5754531" y="3576596"/>
                </a:cubicBezTo>
                <a:cubicBezTo>
                  <a:pt x="5764570" y="3577844"/>
                  <a:pt x="5772076" y="3580896"/>
                  <a:pt x="5771477" y="3595072"/>
                </a:cubicBezTo>
                <a:cubicBezTo>
                  <a:pt x="5770234" y="3605122"/>
                  <a:pt x="5777013" y="3612512"/>
                  <a:pt x="5787992" y="3610798"/>
                </a:cubicBezTo>
                <a:cubicBezTo>
                  <a:pt x="5822523" y="3606814"/>
                  <a:pt x="5854652" y="3614471"/>
                  <a:pt x="5886995" y="3623502"/>
                </a:cubicBezTo>
                <a:cubicBezTo>
                  <a:pt x="5911833" y="3629481"/>
                  <a:pt x="5925773" y="3628712"/>
                  <a:pt x="5937224" y="3602987"/>
                </a:cubicBezTo>
                <a:cubicBezTo>
                  <a:pt x="5938596" y="3602772"/>
                  <a:pt x="5939969" y="3602558"/>
                  <a:pt x="5939969" y="3602558"/>
                </a:cubicBezTo>
                <a:cubicBezTo>
                  <a:pt x="5946103" y="3605825"/>
                  <a:pt x="5941172" y="3619268"/>
                  <a:pt x="5949407" y="3617982"/>
                </a:cubicBezTo>
                <a:cubicBezTo>
                  <a:pt x="5956271" y="3616910"/>
                  <a:pt x="5960473" y="3607805"/>
                  <a:pt x="5963518" y="3600289"/>
                </a:cubicBezTo>
                <a:cubicBezTo>
                  <a:pt x="5964676" y="3598700"/>
                  <a:pt x="5965619" y="3595736"/>
                  <a:pt x="5966778" y="3594148"/>
                </a:cubicBezTo>
                <a:cubicBezTo>
                  <a:pt x="5970766" y="3583668"/>
                  <a:pt x="5973381" y="3573404"/>
                  <a:pt x="5974623" y="3563353"/>
                </a:cubicBezTo>
                <a:cubicBezTo>
                  <a:pt x="5976296" y="3556050"/>
                  <a:pt x="5981572" y="3553819"/>
                  <a:pt x="5988864" y="3555497"/>
                </a:cubicBezTo>
                <a:cubicBezTo>
                  <a:pt x="5993411" y="3557602"/>
                  <a:pt x="5999546" y="3560869"/>
                  <a:pt x="5997658" y="3566796"/>
                </a:cubicBezTo>
                <a:cubicBezTo>
                  <a:pt x="5988095" y="3586595"/>
                  <a:pt x="5997534" y="3602019"/>
                  <a:pt x="6005600" y="3617657"/>
                </a:cubicBezTo>
                <a:cubicBezTo>
                  <a:pt x="6009848" y="3626850"/>
                  <a:pt x="6013236" y="3630545"/>
                  <a:pt x="6020185" y="3621012"/>
                </a:cubicBezTo>
                <a:cubicBezTo>
                  <a:pt x="6032193" y="3607872"/>
                  <a:pt x="6048450" y="3603925"/>
                  <a:pt x="6063120" y="3598819"/>
                </a:cubicBezTo>
                <a:cubicBezTo>
                  <a:pt x="6068396" y="3596587"/>
                  <a:pt x="6072513" y="3595944"/>
                  <a:pt x="6074530" y="3599853"/>
                </a:cubicBezTo>
                <a:cubicBezTo>
                  <a:pt x="6085341" y="3615062"/>
                  <a:pt x="6100870" y="3615454"/>
                  <a:pt x="6116397" y="3615846"/>
                </a:cubicBezTo>
                <a:cubicBezTo>
                  <a:pt x="6130767" y="3617827"/>
                  <a:pt x="6144923" y="3618433"/>
                  <a:pt x="6153718" y="3629733"/>
                </a:cubicBezTo>
                <a:cubicBezTo>
                  <a:pt x="6157536" y="3636177"/>
                  <a:pt x="6160282" y="3635748"/>
                  <a:pt x="6166929" y="3633302"/>
                </a:cubicBezTo>
                <a:cubicBezTo>
                  <a:pt x="6190563" y="3622572"/>
                  <a:pt x="6213898" y="3618928"/>
                  <a:pt x="6236848" y="3630834"/>
                </a:cubicBezTo>
                <a:cubicBezTo>
                  <a:pt x="6245942" y="3635047"/>
                  <a:pt x="6251433" y="3634189"/>
                  <a:pt x="6259024" y="3628780"/>
                </a:cubicBezTo>
                <a:cubicBezTo>
                  <a:pt x="6275581" y="3617745"/>
                  <a:pt x="6293424" y="3614959"/>
                  <a:pt x="6313200" y="3624545"/>
                </a:cubicBezTo>
                <a:cubicBezTo>
                  <a:pt x="6317962" y="3628026"/>
                  <a:pt x="6322294" y="3628758"/>
                  <a:pt x="6327355" y="3625151"/>
                </a:cubicBezTo>
                <a:cubicBezTo>
                  <a:pt x="6349402" y="3613260"/>
                  <a:pt x="6391354" y="3620790"/>
                  <a:pt x="6406928" y="3639481"/>
                </a:cubicBezTo>
                <a:cubicBezTo>
                  <a:pt x="6416192" y="3626769"/>
                  <a:pt x="6429703" y="3623252"/>
                  <a:pt x="6442700" y="3625447"/>
                </a:cubicBezTo>
                <a:cubicBezTo>
                  <a:pt x="6461618" y="3629534"/>
                  <a:pt x="6481049" y="3627908"/>
                  <a:pt x="6500479" y="3626282"/>
                </a:cubicBezTo>
                <a:cubicBezTo>
                  <a:pt x="6526989" y="3624959"/>
                  <a:pt x="6543376" y="3630850"/>
                  <a:pt x="6554746" y="3658644"/>
                </a:cubicBezTo>
                <a:cubicBezTo>
                  <a:pt x="6555175" y="3661394"/>
                  <a:pt x="6556762" y="3662554"/>
                  <a:pt x="6557191" y="3665303"/>
                </a:cubicBezTo>
                <a:cubicBezTo>
                  <a:pt x="6561439" y="3674496"/>
                  <a:pt x="6567144" y="3675014"/>
                  <a:pt x="6572934" y="3667069"/>
                </a:cubicBezTo>
                <a:cubicBezTo>
                  <a:pt x="6577566" y="3660714"/>
                  <a:pt x="6582198" y="3654358"/>
                  <a:pt x="6588202" y="3647788"/>
                </a:cubicBezTo>
                <a:cubicBezTo>
                  <a:pt x="6609689" y="3623311"/>
                  <a:pt x="6638215" y="3625898"/>
                  <a:pt x="6657821" y="3652407"/>
                </a:cubicBezTo>
                <a:cubicBezTo>
                  <a:pt x="6665243" y="3663921"/>
                  <a:pt x="6675197" y="3673632"/>
                  <a:pt x="6688838" y="3679951"/>
                </a:cubicBezTo>
                <a:cubicBezTo>
                  <a:pt x="6701106" y="3686484"/>
                  <a:pt x="6713375" y="3693017"/>
                  <a:pt x="6722170" y="3704317"/>
                </a:cubicBezTo>
                <a:cubicBezTo>
                  <a:pt x="6728259" y="3689285"/>
                  <a:pt x="6717448" y="3674076"/>
                  <a:pt x="6723538" y="3659044"/>
                </a:cubicBezTo>
                <a:cubicBezTo>
                  <a:pt x="6738681" y="3674984"/>
                  <a:pt x="6738681" y="3674984"/>
                  <a:pt x="6756395" y="3662363"/>
                </a:cubicBezTo>
                <a:cubicBezTo>
                  <a:pt x="6764201" y="3658327"/>
                  <a:pt x="6769477" y="3656095"/>
                  <a:pt x="6778357" y="3658933"/>
                </a:cubicBezTo>
                <a:cubicBezTo>
                  <a:pt x="6801821" y="3665126"/>
                  <a:pt x="6824856" y="3668570"/>
                  <a:pt x="6847890" y="3672014"/>
                </a:cubicBezTo>
                <a:cubicBezTo>
                  <a:pt x="6918583" y="3683506"/>
                  <a:pt x="6989360" y="3686537"/>
                  <a:pt x="7059324" y="3702367"/>
                </a:cubicBezTo>
                <a:cubicBezTo>
                  <a:pt x="7065029" y="3702884"/>
                  <a:pt x="7073264" y="3701598"/>
                  <a:pt x="7074337" y="3708471"/>
                </a:cubicBezTo>
                <a:cubicBezTo>
                  <a:pt x="7076783" y="3715130"/>
                  <a:pt x="7070349" y="3718950"/>
                  <a:pt x="7066875" y="3723717"/>
                </a:cubicBezTo>
                <a:cubicBezTo>
                  <a:pt x="7063187" y="3727110"/>
                  <a:pt x="7058126" y="3730716"/>
                  <a:pt x="7061729" y="3735786"/>
                </a:cubicBezTo>
                <a:cubicBezTo>
                  <a:pt x="7064176" y="3742444"/>
                  <a:pt x="7070095" y="3744337"/>
                  <a:pt x="7075800" y="3744854"/>
                </a:cubicBezTo>
                <a:cubicBezTo>
                  <a:pt x="7079918" y="3744211"/>
                  <a:pt x="7084036" y="3743568"/>
                  <a:pt x="7088153" y="3742925"/>
                </a:cubicBezTo>
                <a:cubicBezTo>
                  <a:pt x="7107585" y="3741299"/>
                  <a:pt x="7120283" y="3750581"/>
                  <a:pt x="7123287" y="3769826"/>
                </a:cubicBezTo>
                <a:cubicBezTo>
                  <a:pt x="7124361" y="3776698"/>
                  <a:pt x="7125434" y="3783572"/>
                  <a:pt x="7123762" y="3790874"/>
                </a:cubicBezTo>
                <a:cubicBezTo>
                  <a:pt x="7123677" y="3799336"/>
                  <a:pt x="7129811" y="3802602"/>
                  <a:pt x="7137618" y="3798567"/>
                </a:cubicBezTo>
                <a:cubicBezTo>
                  <a:pt x="7152072" y="3792086"/>
                  <a:pt x="7157218" y="3780017"/>
                  <a:pt x="7152842" y="3760987"/>
                </a:cubicBezTo>
                <a:cubicBezTo>
                  <a:pt x="7164166" y="3770483"/>
                  <a:pt x="7172532" y="3779034"/>
                  <a:pt x="7178367" y="3789388"/>
                </a:cubicBezTo>
                <a:cubicBezTo>
                  <a:pt x="7184202" y="3799742"/>
                  <a:pt x="7183947" y="3825128"/>
                  <a:pt x="7175627" y="3834876"/>
                </a:cubicBezTo>
                <a:cubicBezTo>
                  <a:pt x="7164775" y="3846426"/>
                  <a:pt x="7151349" y="3841483"/>
                  <a:pt x="7140882" y="3837484"/>
                </a:cubicBezTo>
                <a:cubicBezTo>
                  <a:pt x="7125868" y="3831380"/>
                  <a:pt x="7109911" y="3828239"/>
                  <a:pt x="7093439" y="3830811"/>
                </a:cubicBezTo>
                <a:cubicBezTo>
                  <a:pt x="7083832" y="3832312"/>
                  <a:pt x="7072850" y="3834026"/>
                  <a:pt x="7061869" y="3835741"/>
                </a:cubicBezTo>
                <a:cubicBezTo>
                  <a:pt x="7016573" y="3842813"/>
                  <a:pt x="6971577" y="3842798"/>
                  <a:pt x="6930737" y="3815380"/>
                </a:cubicBezTo>
                <a:cubicBezTo>
                  <a:pt x="6915080" y="3805152"/>
                  <a:pt x="6907487" y="3810561"/>
                  <a:pt x="6903200" y="3828128"/>
                </a:cubicBezTo>
                <a:cubicBezTo>
                  <a:pt x="6902257" y="3831091"/>
                  <a:pt x="6905646" y="3834787"/>
                  <a:pt x="6901743" y="3836804"/>
                </a:cubicBezTo>
                <a:cubicBezTo>
                  <a:pt x="6897625" y="3837447"/>
                  <a:pt x="6894450" y="3835127"/>
                  <a:pt x="6892648" y="3832592"/>
                </a:cubicBezTo>
                <a:cubicBezTo>
                  <a:pt x="6890847" y="3830057"/>
                  <a:pt x="6889045" y="3827522"/>
                  <a:pt x="6887457" y="3826362"/>
                </a:cubicBezTo>
                <a:cubicBezTo>
                  <a:pt x="6882266" y="3820131"/>
                  <a:pt x="6875917" y="3815490"/>
                  <a:pt x="6870127" y="3823435"/>
                </a:cubicBezTo>
                <a:cubicBezTo>
                  <a:pt x="6862965" y="3831594"/>
                  <a:pt x="6874161" y="3831254"/>
                  <a:pt x="6877549" y="3834949"/>
                </a:cubicBezTo>
                <a:cubicBezTo>
                  <a:pt x="6877764" y="3836324"/>
                  <a:pt x="6879137" y="3836109"/>
                  <a:pt x="6879351" y="3837485"/>
                </a:cubicBezTo>
                <a:cubicBezTo>
                  <a:pt x="6882526" y="3839805"/>
                  <a:pt x="6884542" y="3843714"/>
                  <a:pt x="6882227" y="3846892"/>
                </a:cubicBezTo>
                <a:cubicBezTo>
                  <a:pt x="6880125" y="3851444"/>
                  <a:pt x="6877380" y="3851873"/>
                  <a:pt x="6872833" y="3849767"/>
                </a:cubicBezTo>
                <a:cubicBezTo>
                  <a:pt x="6855073" y="3844091"/>
                  <a:pt x="6840833" y="3851947"/>
                  <a:pt x="6832213" y="3868782"/>
                </a:cubicBezTo>
                <a:cubicBezTo>
                  <a:pt x="6829898" y="3871960"/>
                  <a:pt x="6824836" y="3875566"/>
                  <a:pt x="6825480" y="3879690"/>
                </a:cubicBezTo>
                <a:cubicBezTo>
                  <a:pt x="6827841" y="3894811"/>
                  <a:pt x="6845301" y="3907575"/>
                  <a:pt x="6858597" y="3902682"/>
                </a:cubicBezTo>
                <a:cubicBezTo>
                  <a:pt x="6885191" y="3892897"/>
                  <a:pt x="6911915" y="3892949"/>
                  <a:pt x="6939926" y="3901248"/>
                </a:cubicBezTo>
                <a:cubicBezTo>
                  <a:pt x="6949964" y="3902498"/>
                  <a:pt x="6960002" y="3903746"/>
                  <a:pt x="6967164" y="3895587"/>
                </a:cubicBezTo>
                <a:cubicBezTo>
                  <a:pt x="6973384" y="3890392"/>
                  <a:pt x="6976343" y="3891337"/>
                  <a:pt x="6979003" y="3899371"/>
                </a:cubicBezTo>
                <a:cubicBezTo>
                  <a:pt x="6982093" y="3910154"/>
                  <a:pt x="6990029" y="3915955"/>
                  <a:pt x="7001440" y="3916990"/>
                </a:cubicBezTo>
                <a:cubicBezTo>
                  <a:pt x="7013065" y="3919399"/>
                  <a:pt x="7026062" y="3921595"/>
                  <a:pt x="7039059" y="3923789"/>
                </a:cubicBezTo>
                <a:cubicBezTo>
                  <a:pt x="7050469" y="3924824"/>
                  <a:pt x="7055875" y="3932428"/>
                  <a:pt x="7056220" y="3943640"/>
                </a:cubicBezTo>
                <a:cubicBezTo>
                  <a:pt x="7056433" y="3945015"/>
                  <a:pt x="7056864" y="3947763"/>
                  <a:pt x="7055920" y="3950727"/>
                </a:cubicBezTo>
                <a:cubicBezTo>
                  <a:pt x="7056993" y="3957600"/>
                  <a:pt x="7061969" y="3962455"/>
                  <a:pt x="7068832" y="3961384"/>
                </a:cubicBezTo>
                <a:cubicBezTo>
                  <a:pt x="7074537" y="3961901"/>
                  <a:pt x="7073464" y="3955028"/>
                  <a:pt x="7072606" y="3949530"/>
                </a:cubicBezTo>
                <a:cubicBezTo>
                  <a:pt x="7073119" y="3943817"/>
                  <a:pt x="7072261" y="3938319"/>
                  <a:pt x="7080283" y="3935658"/>
                </a:cubicBezTo>
                <a:cubicBezTo>
                  <a:pt x="7092636" y="3933729"/>
                  <a:pt x="7105763" y="3945760"/>
                  <a:pt x="7104950" y="3958561"/>
                </a:cubicBezTo>
                <a:cubicBezTo>
                  <a:pt x="7105593" y="3962684"/>
                  <a:pt x="7103277" y="3965862"/>
                  <a:pt x="7106667" y="3969558"/>
                </a:cubicBezTo>
                <a:cubicBezTo>
                  <a:pt x="7110784" y="3968915"/>
                  <a:pt x="7110141" y="3964791"/>
                  <a:pt x="7112671" y="3962988"/>
                </a:cubicBezTo>
                <a:cubicBezTo>
                  <a:pt x="7118246" y="3953668"/>
                  <a:pt x="7123737" y="3952811"/>
                  <a:pt x="7130730" y="3961576"/>
                </a:cubicBezTo>
                <a:cubicBezTo>
                  <a:pt x="7139954" y="3975625"/>
                  <a:pt x="7152652" y="3984908"/>
                  <a:pt x="7165135" y="3992816"/>
                </a:cubicBezTo>
                <a:cubicBezTo>
                  <a:pt x="7179420" y="4003258"/>
                  <a:pt x="7192547" y="4015290"/>
                  <a:pt x="7196925" y="4034320"/>
                </a:cubicBezTo>
                <a:cubicBezTo>
                  <a:pt x="7199371" y="4040979"/>
                  <a:pt x="7203404" y="4048797"/>
                  <a:pt x="7210695" y="4050475"/>
                </a:cubicBezTo>
                <a:cubicBezTo>
                  <a:pt x="7240294" y="4059934"/>
                  <a:pt x="7253681" y="4091640"/>
                  <a:pt x="7282336" y="4104062"/>
                </a:cubicBezTo>
                <a:cubicBezTo>
                  <a:pt x="7290058" y="4108489"/>
                  <a:pt x="7289759" y="4115576"/>
                  <a:pt x="7288086" y="4122878"/>
                </a:cubicBezTo>
                <a:cubicBezTo>
                  <a:pt x="7285042" y="4130395"/>
                  <a:pt x="7277535" y="4127342"/>
                  <a:pt x="7272774" y="4123861"/>
                </a:cubicBezTo>
                <a:cubicBezTo>
                  <a:pt x="7263464" y="4118274"/>
                  <a:pt x="7255443" y="4120935"/>
                  <a:pt x="7248066" y="4127719"/>
                </a:cubicBezTo>
                <a:cubicBezTo>
                  <a:pt x="7239531" y="4136092"/>
                  <a:pt x="7228979" y="4140556"/>
                  <a:pt x="7216626" y="4142485"/>
                </a:cubicBezTo>
                <a:cubicBezTo>
                  <a:pt x="7195821" y="4144324"/>
                  <a:pt x="7182481" y="4130919"/>
                  <a:pt x="7184965" y="4110817"/>
                </a:cubicBezTo>
                <a:cubicBezTo>
                  <a:pt x="7185695" y="4106478"/>
                  <a:pt x="7186209" y="4100766"/>
                  <a:pt x="7185565" y="4096642"/>
                </a:cubicBezTo>
                <a:cubicBezTo>
                  <a:pt x="7185350" y="4095267"/>
                  <a:pt x="7186508" y="4093679"/>
                  <a:pt x="7186508" y="4093679"/>
                </a:cubicBezTo>
                <a:cubicBezTo>
                  <a:pt x="7185135" y="4093893"/>
                  <a:pt x="7185135" y="4093893"/>
                  <a:pt x="7183978" y="4095482"/>
                </a:cubicBezTo>
                <a:cubicBezTo>
                  <a:pt x="7178487" y="4096339"/>
                  <a:pt x="7174369" y="4096982"/>
                  <a:pt x="7168664" y="4096465"/>
                </a:cubicBezTo>
                <a:cubicBezTo>
                  <a:pt x="7141511" y="4093664"/>
                  <a:pt x="7133920" y="4099074"/>
                  <a:pt x="7129761" y="4126478"/>
                </a:cubicBezTo>
                <a:cubicBezTo>
                  <a:pt x="7128948" y="4139277"/>
                  <a:pt x="7121142" y="4143312"/>
                  <a:pt x="7108359" y="4142492"/>
                </a:cubicBezTo>
                <a:cubicBezTo>
                  <a:pt x="7098536" y="4142618"/>
                  <a:pt x="7092186" y="4137976"/>
                  <a:pt x="7085194" y="4129211"/>
                </a:cubicBezTo>
                <a:cubicBezTo>
                  <a:pt x="7065803" y="4104076"/>
                  <a:pt x="7039679" y="4089850"/>
                  <a:pt x="7007035" y="4087907"/>
                </a:cubicBezTo>
                <a:cubicBezTo>
                  <a:pt x="6979667" y="4083731"/>
                  <a:pt x="6979667" y="4083731"/>
                  <a:pt x="6989450" y="4110366"/>
                </a:cubicBezTo>
                <a:cubicBezTo>
                  <a:pt x="6994557" y="4125058"/>
                  <a:pt x="6992885" y="4132360"/>
                  <a:pt x="6981389" y="4139787"/>
                </a:cubicBezTo>
                <a:cubicBezTo>
                  <a:pt x="6974052" y="4119811"/>
                  <a:pt x="6969291" y="4116330"/>
                  <a:pt x="6948487" y="4118169"/>
                </a:cubicBezTo>
                <a:cubicBezTo>
                  <a:pt x="6934761" y="4120313"/>
                  <a:pt x="6920306" y="4126794"/>
                  <a:pt x="6908551" y="4114549"/>
                </a:cubicBezTo>
                <a:cubicBezTo>
                  <a:pt x="6908336" y="4113175"/>
                  <a:pt x="6906964" y="4113388"/>
                  <a:pt x="6905592" y="4113603"/>
                </a:cubicBezTo>
                <a:cubicBezTo>
                  <a:pt x="6889979" y="4121672"/>
                  <a:pt x="6883674" y="4135330"/>
                  <a:pt x="6885092" y="4153414"/>
                </a:cubicBezTo>
                <a:cubicBezTo>
                  <a:pt x="6886594" y="4163037"/>
                  <a:pt x="6888097" y="4172659"/>
                  <a:pt x="6877760" y="4178498"/>
                </a:cubicBezTo>
                <a:cubicBezTo>
                  <a:pt x="6876602" y="4180086"/>
                  <a:pt x="6872913" y="4183478"/>
                  <a:pt x="6872269" y="4179355"/>
                </a:cubicBezTo>
                <a:cubicBezTo>
                  <a:pt x="6869180" y="4168572"/>
                  <a:pt x="6859357" y="4168697"/>
                  <a:pt x="6850478" y="4165860"/>
                </a:cubicBezTo>
                <a:cubicBezTo>
                  <a:pt x="6840225" y="4163236"/>
                  <a:pt x="6833661" y="4157220"/>
                  <a:pt x="6833317" y="4146009"/>
                </a:cubicBezTo>
                <a:cubicBezTo>
                  <a:pt x="6832757" y="4133423"/>
                  <a:pt x="6825765" y="4124658"/>
                  <a:pt x="6813926" y="4120874"/>
                </a:cubicBezTo>
                <a:cubicBezTo>
                  <a:pt x="6803244" y="4115502"/>
                  <a:pt x="6794280" y="4121126"/>
                  <a:pt x="6785745" y="4129499"/>
                </a:cubicBezTo>
                <a:cubicBezTo>
                  <a:pt x="6778797" y="4139033"/>
                  <a:pt x="6775192" y="4133962"/>
                  <a:pt x="6773906" y="4125715"/>
                </a:cubicBezTo>
                <a:cubicBezTo>
                  <a:pt x="6771973" y="4113344"/>
                  <a:pt x="6764466" y="4110292"/>
                  <a:pt x="6753915" y="4114755"/>
                </a:cubicBezTo>
                <a:cubicBezTo>
                  <a:pt x="6751170" y="4115184"/>
                  <a:pt x="6748424" y="4115613"/>
                  <a:pt x="6745894" y="4117416"/>
                </a:cubicBezTo>
                <a:cubicBezTo>
                  <a:pt x="6733969" y="4122094"/>
                  <a:pt x="6724147" y="4122220"/>
                  <a:pt x="6716510" y="4109330"/>
                </a:cubicBezTo>
                <a:cubicBezTo>
                  <a:pt x="6707716" y="4098031"/>
                  <a:pt x="6694288" y="4093087"/>
                  <a:pt x="6681720" y="4093641"/>
                </a:cubicBezTo>
                <a:cubicBezTo>
                  <a:pt x="6671683" y="4092392"/>
                  <a:pt x="6660702" y="4094107"/>
                  <a:pt x="6665808" y="4108799"/>
                </a:cubicBezTo>
                <a:cubicBezTo>
                  <a:pt x="6666452" y="4112922"/>
                  <a:pt x="6665938" y="4118635"/>
                  <a:pt x="6665208" y="4122973"/>
                </a:cubicBezTo>
                <a:cubicBezTo>
                  <a:pt x="6666711" y="4132595"/>
                  <a:pt x="6664096" y="4142861"/>
                  <a:pt x="6670875" y="4150251"/>
                </a:cubicBezTo>
                <a:cubicBezTo>
                  <a:pt x="6688548" y="4164389"/>
                  <a:pt x="6690180" y="4183847"/>
                  <a:pt x="6693400" y="4204466"/>
                </a:cubicBezTo>
                <a:cubicBezTo>
                  <a:pt x="6682933" y="4200468"/>
                  <a:pt x="6672467" y="4196470"/>
                  <a:pt x="6661486" y="4198185"/>
                </a:cubicBezTo>
                <a:cubicBezTo>
                  <a:pt x="6647975" y="4201703"/>
                  <a:pt x="6634977" y="4199508"/>
                  <a:pt x="6622708" y="4192975"/>
                </a:cubicBezTo>
                <a:cubicBezTo>
                  <a:pt x="6612027" y="4187602"/>
                  <a:pt x="6600188" y="4183818"/>
                  <a:pt x="6588348" y="4180034"/>
                </a:cubicBezTo>
                <a:cubicBezTo>
                  <a:pt x="6553987" y="4167093"/>
                  <a:pt x="6517311" y="4157330"/>
                  <a:pt x="6484623" y="4137088"/>
                </a:cubicBezTo>
                <a:cubicBezTo>
                  <a:pt x="6476901" y="4132662"/>
                  <a:pt x="6473213" y="4136054"/>
                  <a:pt x="6471540" y="4143355"/>
                </a:cubicBezTo>
                <a:cubicBezTo>
                  <a:pt x="6470597" y="4146319"/>
                  <a:pt x="6470083" y="4152032"/>
                  <a:pt x="6464378" y="4151515"/>
                </a:cubicBezTo>
                <a:cubicBezTo>
                  <a:pt x="6460046" y="4150783"/>
                  <a:pt x="6459187" y="4145284"/>
                  <a:pt x="6458758" y="4142535"/>
                </a:cubicBezTo>
                <a:cubicBezTo>
                  <a:pt x="6456312" y="4135877"/>
                  <a:pt x="6454081" y="4130593"/>
                  <a:pt x="6448375" y="4130075"/>
                </a:cubicBezTo>
                <a:cubicBezTo>
                  <a:pt x="6441298" y="4129772"/>
                  <a:pt x="6434949" y="4125131"/>
                  <a:pt x="6427871" y="4124828"/>
                </a:cubicBezTo>
                <a:cubicBezTo>
                  <a:pt x="6417834" y="4123579"/>
                  <a:pt x="6415603" y="4118294"/>
                  <a:pt x="6418433" y="4109404"/>
                </a:cubicBezTo>
                <a:cubicBezTo>
                  <a:pt x="6426109" y="4095532"/>
                  <a:pt x="6414700" y="4094498"/>
                  <a:pt x="6405605" y="4090285"/>
                </a:cubicBezTo>
                <a:cubicBezTo>
                  <a:pt x="6393551" y="4085126"/>
                  <a:pt x="6395268" y="4096124"/>
                  <a:pt x="6393382" y="4102051"/>
                </a:cubicBezTo>
                <a:cubicBezTo>
                  <a:pt x="6392439" y="4105014"/>
                  <a:pt x="6392867" y="4107763"/>
                  <a:pt x="6388750" y="4108407"/>
                </a:cubicBezTo>
                <a:cubicBezTo>
                  <a:pt x="6384931" y="4101962"/>
                  <a:pt x="6379741" y="4095732"/>
                  <a:pt x="6377080" y="4087699"/>
                </a:cubicBezTo>
                <a:cubicBezTo>
                  <a:pt x="6373476" y="4082628"/>
                  <a:pt x="6368714" y="4079147"/>
                  <a:pt x="6363224" y="4080006"/>
                </a:cubicBezTo>
                <a:cubicBezTo>
                  <a:pt x="6356361" y="4081077"/>
                  <a:pt x="6357434" y="4087950"/>
                  <a:pt x="6356706" y="4092288"/>
                </a:cubicBezTo>
                <a:cubicBezTo>
                  <a:pt x="6350017" y="4121495"/>
                  <a:pt x="6334619" y="4130939"/>
                  <a:pt x="6305449" y="4124229"/>
                </a:cubicBezTo>
                <a:cubicBezTo>
                  <a:pt x="6299529" y="4122337"/>
                  <a:pt x="6293825" y="4121819"/>
                  <a:pt x="6289063" y="4118339"/>
                </a:cubicBezTo>
                <a:cubicBezTo>
                  <a:pt x="6263797" y="4109610"/>
                  <a:pt x="6242563" y="4108702"/>
                  <a:pt x="6226996" y="4135071"/>
                </a:cubicBezTo>
                <a:cubicBezTo>
                  <a:pt x="6226996" y="4135071"/>
                  <a:pt x="6225624" y="4135285"/>
                  <a:pt x="6225839" y="4136659"/>
                </a:cubicBezTo>
                <a:cubicBezTo>
                  <a:pt x="6219404" y="4140481"/>
                  <a:pt x="6214129" y="4142712"/>
                  <a:pt x="6206621" y="4139660"/>
                </a:cubicBezTo>
                <a:cubicBezTo>
                  <a:pt x="6203662" y="4138714"/>
                  <a:pt x="6200487" y="4136393"/>
                  <a:pt x="6201215" y="4132056"/>
                </a:cubicBezTo>
                <a:cubicBezTo>
                  <a:pt x="6201515" y="4124967"/>
                  <a:pt x="6208163" y="4122522"/>
                  <a:pt x="6213439" y="4120290"/>
                </a:cubicBezTo>
                <a:cubicBezTo>
                  <a:pt x="6217558" y="4119647"/>
                  <a:pt x="6222833" y="4117414"/>
                  <a:pt x="6222188" y="4113291"/>
                </a:cubicBezTo>
                <a:cubicBezTo>
                  <a:pt x="6222704" y="4107579"/>
                  <a:pt x="6216055" y="4110025"/>
                  <a:pt x="6212880" y="4107704"/>
                </a:cubicBezTo>
                <a:cubicBezTo>
                  <a:pt x="6205588" y="4106026"/>
                  <a:pt x="6198511" y="4105724"/>
                  <a:pt x="6191218" y="4104046"/>
                </a:cubicBezTo>
                <a:cubicBezTo>
                  <a:pt x="6181181" y="4102797"/>
                  <a:pt x="6172300" y="4099959"/>
                  <a:pt x="6165522" y="4092568"/>
                </a:cubicBezTo>
                <a:cubicBezTo>
                  <a:pt x="6160547" y="4087713"/>
                  <a:pt x="6156428" y="4088356"/>
                  <a:pt x="6149994" y="4092177"/>
                </a:cubicBezTo>
                <a:cubicBezTo>
                  <a:pt x="6131851" y="4102050"/>
                  <a:pt x="6118854" y="4099855"/>
                  <a:pt x="6103925" y="4085289"/>
                </a:cubicBezTo>
                <a:cubicBezTo>
                  <a:pt x="6095775" y="4078113"/>
                  <a:pt x="6090154" y="4069133"/>
                  <a:pt x="6083160" y="4060369"/>
                </a:cubicBezTo>
                <a:cubicBezTo>
                  <a:pt x="6074580" y="4050444"/>
                  <a:pt x="6063899" y="4045070"/>
                  <a:pt x="6050902" y="4042876"/>
                </a:cubicBezTo>
                <a:cubicBezTo>
                  <a:pt x="6036531" y="4040895"/>
                  <a:pt x="6030098" y="4044716"/>
                  <a:pt x="6025596" y="4060908"/>
                </a:cubicBezTo>
                <a:cubicBezTo>
                  <a:pt x="6021309" y="4078474"/>
                  <a:pt x="6011915" y="4081350"/>
                  <a:pt x="5995313" y="4074085"/>
                </a:cubicBezTo>
                <a:cubicBezTo>
                  <a:pt x="5989394" y="4072193"/>
                  <a:pt x="5986219" y="4069873"/>
                  <a:pt x="5979571" y="4072318"/>
                </a:cubicBezTo>
                <a:cubicBezTo>
                  <a:pt x="5963958" y="4080389"/>
                  <a:pt x="5963958" y="4080389"/>
                  <a:pt x="5961169" y="4062519"/>
                </a:cubicBezTo>
                <a:cubicBezTo>
                  <a:pt x="5962112" y="4059555"/>
                  <a:pt x="5961897" y="4058181"/>
                  <a:pt x="5960094" y="4055645"/>
                </a:cubicBezTo>
                <a:cubicBezTo>
                  <a:pt x="5958378" y="4044650"/>
                  <a:pt x="5952243" y="4041382"/>
                  <a:pt x="5941905" y="4047221"/>
                </a:cubicBezTo>
                <a:cubicBezTo>
                  <a:pt x="5934100" y="4051256"/>
                  <a:pt x="5926722" y="4058040"/>
                  <a:pt x="5918702" y="4060701"/>
                </a:cubicBezTo>
                <a:cubicBezTo>
                  <a:pt x="5884731" y="4077270"/>
                  <a:pt x="5844450" y="4062437"/>
                  <a:pt x="5831064" y="4030733"/>
                </a:cubicBezTo>
                <a:cubicBezTo>
                  <a:pt x="5826387" y="4018790"/>
                  <a:pt x="5830160" y="4006936"/>
                  <a:pt x="5828229" y="3994564"/>
                </a:cubicBezTo>
                <a:cubicBezTo>
                  <a:pt x="5826811" y="3976480"/>
                  <a:pt x="5818660" y="3969305"/>
                  <a:pt x="5801330" y="3966377"/>
                </a:cubicBezTo>
                <a:cubicBezTo>
                  <a:pt x="5792666" y="3964914"/>
                  <a:pt x="5784215" y="3964826"/>
                  <a:pt x="5775550" y="3963362"/>
                </a:cubicBezTo>
                <a:cubicBezTo>
                  <a:pt x="5758220" y="3960435"/>
                  <a:pt x="5749041" y="3964684"/>
                  <a:pt x="5744754" y="3982252"/>
                </a:cubicBezTo>
                <a:cubicBezTo>
                  <a:pt x="5740766" y="3992731"/>
                  <a:pt x="5736433" y="3992000"/>
                  <a:pt x="5728497" y="3986198"/>
                </a:cubicBezTo>
                <a:cubicBezTo>
                  <a:pt x="5711251" y="3974809"/>
                  <a:pt x="5700700" y="3979274"/>
                  <a:pt x="5695469" y="3999803"/>
                </a:cubicBezTo>
                <a:cubicBezTo>
                  <a:pt x="5694956" y="4005517"/>
                  <a:pt x="5695814" y="4011015"/>
                  <a:pt x="5701734" y="4012907"/>
                </a:cubicBezTo>
                <a:cubicBezTo>
                  <a:pt x="5709026" y="4014585"/>
                  <a:pt x="5709540" y="4008871"/>
                  <a:pt x="5710054" y="4003160"/>
                </a:cubicBezTo>
                <a:cubicBezTo>
                  <a:pt x="5709410" y="3999036"/>
                  <a:pt x="5711512" y="3994483"/>
                  <a:pt x="5717217" y="3995000"/>
                </a:cubicBezTo>
                <a:cubicBezTo>
                  <a:pt x="5722707" y="3994143"/>
                  <a:pt x="5727469" y="3997624"/>
                  <a:pt x="5726954" y="4003337"/>
                </a:cubicBezTo>
                <a:cubicBezTo>
                  <a:pt x="5727943" y="4018672"/>
                  <a:pt x="5731676" y="4033578"/>
                  <a:pt x="5732880" y="4050288"/>
                </a:cubicBezTo>
                <a:cubicBezTo>
                  <a:pt x="5728117" y="4046807"/>
                  <a:pt x="5726530" y="4045646"/>
                  <a:pt x="5724729" y="4043111"/>
                </a:cubicBezTo>
                <a:cubicBezTo>
                  <a:pt x="5715205" y="4036150"/>
                  <a:pt x="5704225" y="4037864"/>
                  <a:pt x="5694186" y="4036615"/>
                </a:cubicBezTo>
                <a:cubicBezTo>
                  <a:pt x="5688482" y="4036098"/>
                  <a:pt x="5688398" y="4044559"/>
                  <a:pt x="5684707" y="4047952"/>
                </a:cubicBezTo>
                <a:cubicBezTo>
                  <a:pt x="5678488" y="4053148"/>
                  <a:pt x="5672055" y="4056968"/>
                  <a:pt x="5662017" y="4055719"/>
                </a:cubicBezTo>
                <a:cubicBezTo>
                  <a:pt x="5653568" y="4055631"/>
                  <a:pt x="5643959" y="4057131"/>
                  <a:pt x="5633922" y="4055882"/>
                </a:cubicBezTo>
                <a:cubicBezTo>
                  <a:pt x="5639542" y="4064861"/>
                  <a:pt x="5652753" y="4068431"/>
                  <a:pt x="5645806" y="4077965"/>
                </a:cubicBezTo>
                <a:cubicBezTo>
                  <a:pt x="5641389" y="4085695"/>
                  <a:pt x="5636458" y="4099137"/>
                  <a:pt x="5622172" y="4088695"/>
                </a:cubicBezTo>
                <a:cubicBezTo>
                  <a:pt x="5622172" y="4088695"/>
                  <a:pt x="5619641" y="4090498"/>
                  <a:pt x="5619856" y="4091872"/>
                </a:cubicBezTo>
                <a:cubicBezTo>
                  <a:pt x="5619556" y="4098960"/>
                  <a:pt x="5617885" y="4106262"/>
                  <a:pt x="5627707" y="4106136"/>
                </a:cubicBezTo>
                <a:cubicBezTo>
                  <a:pt x="5638903" y="4105797"/>
                  <a:pt x="5649370" y="4109794"/>
                  <a:pt x="5658463" y="4114006"/>
                </a:cubicBezTo>
                <a:cubicBezTo>
                  <a:pt x="5670303" y="4117791"/>
                  <a:pt x="5679697" y="4114916"/>
                  <a:pt x="5683685" y="4104436"/>
                </a:cubicBezTo>
                <a:cubicBezTo>
                  <a:pt x="5689046" y="4093743"/>
                  <a:pt x="5693593" y="4095849"/>
                  <a:pt x="5699942" y="4100490"/>
                </a:cubicBezTo>
                <a:cubicBezTo>
                  <a:pt x="5712640" y="4109772"/>
                  <a:pt x="5722807" y="4120858"/>
                  <a:pt x="5736663" y="4128551"/>
                </a:cubicBezTo>
                <a:cubicBezTo>
                  <a:pt x="5744385" y="4132979"/>
                  <a:pt x="5750090" y="4133496"/>
                  <a:pt x="5757681" y="4128086"/>
                </a:cubicBezTo>
                <a:cubicBezTo>
                  <a:pt x="5763901" y="4122890"/>
                  <a:pt x="5768532" y="4116534"/>
                  <a:pt x="5777198" y="4117998"/>
                </a:cubicBezTo>
                <a:cubicBezTo>
                  <a:pt x="5785647" y="4118087"/>
                  <a:pt x="5788308" y="4126119"/>
                  <a:pt x="5793284" y="4130975"/>
                </a:cubicBezTo>
                <a:cubicBezTo>
                  <a:pt x="5803062" y="4112551"/>
                  <a:pt x="5803062" y="4112551"/>
                  <a:pt x="5821465" y="4122351"/>
                </a:cubicBezTo>
                <a:cubicBezTo>
                  <a:pt x="5828973" y="4125404"/>
                  <a:pt x="5836694" y="4129830"/>
                  <a:pt x="5845445" y="4122831"/>
                </a:cubicBezTo>
                <a:cubicBezTo>
                  <a:pt x="5864745" y="4111369"/>
                  <a:pt x="5869078" y="4112100"/>
                  <a:pt x="5883063" y="4129631"/>
                </a:cubicBezTo>
                <a:cubicBezTo>
                  <a:pt x="5889842" y="4137020"/>
                  <a:pt x="5896620" y="4144411"/>
                  <a:pt x="5904771" y="4151588"/>
                </a:cubicBezTo>
                <a:cubicBezTo>
                  <a:pt x="5923089" y="4169848"/>
                  <a:pt x="5929952" y="4168777"/>
                  <a:pt x="5943418" y="4146961"/>
                </a:cubicBezTo>
                <a:cubicBezTo>
                  <a:pt x="5946893" y="4142194"/>
                  <a:pt x="5948779" y="4136267"/>
                  <a:pt x="5953411" y="4129912"/>
                </a:cubicBezTo>
                <a:cubicBezTo>
                  <a:pt x="5957874" y="4140480"/>
                  <a:pt x="5961906" y="4148299"/>
                  <a:pt x="5966369" y="4158867"/>
                </a:cubicBezTo>
                <a:cubicBezTo>
                  <a:pt x="5968685" y="4155689"/>
                  <a:pt x="5968470" y="4154315"/>
                  <a:pt x="5969628" y="4152726"/>
                </a:cubicBezTo>
                <a:cubicBezTo>
                  <a:pt x="5978118" y="4126054"/>
                  <a:pt x="5991844" y="4123911"/>
                  <a:pt x="6010377" y="4143547"/>
                </a:cubicBezTo>
                <a:cubicBezTo>
                  <a:pt x="6013766" y="4147242"/>
                  <a:pt x="6017156" y="4150937"/>
                  <a:pt x="6020760" y="4156007"/>
                </a:cubicBezTo>
                <a:cubicBezTo>
                  <a:pt x="6022560" y="4158542"/>
                  <a:pt x="6024363" y="4161077"/>
                  <a:pt x="6022261" y="4165630"/>
                </a:cubicBezTo>
                <a:cubicBezTo>
                  <a:pt x="6012783" y="4176966"/>
                  <a:pt x="6022092" y="4182553"/>
                  <a:pt x="6030028" y="4188354"/>
                </a:cubicBezTo>
                <a:cubicBezTo>
                  <a:pt x="6053193" y="4201635"/>
                  <a:pt x="6078973" y="4204650"/>
                  <a:pt x="6104754" y="4207666"/>
                </a:cubicBezTo>
                <a:cubicBezTo>
                  <a:pt x="6146062" y="4211073"/>
                  <a:pt x="6188313" y="4211516"/>
                  <a:pt x="6226706" y="4232276"/>
                </a:cubicBezTo>
                <a:cubicBezTo>
                  <a:pt x="6238975" y="4238808"/>
                  <a:pt x="6251757" y="4239629"/>
                  <a:pt x="6265270" y="4236112"/>
                </a:cubicBezTo>
                <a:cubicBezTo>
                  <a:pt x="6276036" y="4233022"/>
                  <a:pt x="6286287" y="4235646"/>
                  <a:pt x="6294223" y="4241447"/>
                </a:cubicBezTo>
                <a:cubicBezTo>
                  <a:pt x="6309667" y="4250300"/>
                  <a:pt x="6325839" y="4254817"/>
                  <a:pt x="6344327" y="4256154"/>
                </a:cubicBezTo>
                <a:cubicBezTo>
                  <a:pt x="6361442" y="4257707"/>
                  <a:pt x="6379286" y="4254921"/>
                  <a:pt x="6396102" y="4263559"/>
                </a:cubicBezTo>
                <a:cubicBezTo>
                  <a:pt x="6411116" y="4269664"/>
                  <a:pt x="6425486" y="4271645"/>
                  <a:pt x="6438438" y="4255541"/>
                </a:cubicBezTo>
                <a:cubicBezTo>
                  <a:pt x="6443460" y="4278695"/>
                  <a:pt x="6458773" y="4277712"/>
                  <a:pt x="6475459" y="4276515"/>
                </a:cubicBezTo>
                <a:cubicBezTo>
                  <a:pt x="6487813" y="4274586"/>
                  <a:pt x="6500381" y="4274032"/>
                  <a:pt x="6511491" y="4282153"/>
                </a:cubicBezTo>
                <a:cubicBezTo>
                  <a:pt x="6527579" y="4295131"/>
                  <a:pt x="6545123" y="4299432"/>
                  <a:pt x="6564040" y="4303519"/>
                </a:cubicBezTo>
                <a:cubicBezTo>
                  <a:pt x="6597328" y="4309587"/>
                  <a:pt x="6631558" y="4312690"/>
                  <a:pt x="6663173" y="4326060"/>
                </a:cubicBezTo>
                <a:cubicBezTo>
                  <a:pt x="6688654" y="4336163"/>
                  <a:pt x="6714863" y="4341927"/>
                  <a:pt x="6742744" y="4340390"/>
                </a:cubicBezTo>
                <a:cubicBezTo>
                  <a:pt x="6750981" y="4339104"/>
                  <a:pt x="6757115" y="4342371"/>
                  <a:pt x="6761148" y="4350190"/>
                </a:cubicBezTo>
                <a:cubicBezTo>
                  <a:pt x="6776206" y="4374593"/>
                  <a:pt x="6777579" y="4374378"/>
                  <a:pt x="6806189" y="4368503"/>
                </a:cubicBezTo>
                <a:cubicBezTo>
                  <a:pt x="6808935" y="4368075"/>
                  <a:pt x="6811679" y="4367646"/>
                  <a:pt x="6815798" y="4367003"/>
                </a:cubicBezTo>
                <a:cubicBezTo>
                  <a:pt x="6812968" y="4375894"/>
                  <a:pt x="6810137" y="4384784"/>
                  <a:pt x="6807093" y="4392300"/>
                </a:cubicBezTo>
                <a:cubicBezTo>
                  <a:pt x="6803749" y="4406903"/>
                  <a:pt x="6793626" y="4414116"/>
                  <a:pt x="6779685" y="4414884"/>
                </a:cubicBezTo>
                <a:cubicBezTo>
                  <a:pt x="6771450" y="4416171"/>
                  <a:pt x="6764158" y="4414493"/>
                  <a:pt x="6756136" y="4417153"/>
                </a:cubicBezTo>
                <a:cubicBezTo>
                  <a:pt x="6742840" y="4422046"/>
                  <a:pt x="6738292" y="4419939"/>
                  <a:pt x="6733401" y="4406623"/>
                </a:cubicBezTo>
                <a:cubicBezTo>
                  <a:pt x="6732543" y="4401124"/>
                  <a:pt x="6731684" y="4395626"/>
                  <a:pt x="6730826" y="4390127"/>
                </a:cubicBezTo>
                <a:cubicBezTo>
                  <a:pt x="6730910" y="4381665"/>
                  <a:pt x="6726578" y="4380934"/>
                  <a:pt x="6719715" y="4382005"/>
                </a:cubicBezTo>
                <a:cubicBezTo>
                  <a:pt x="6704401" y="4382988"/>
                  <a:pt x="6694493" y="4391576"/>
                  <a:pt x="6686388" y="4402698"/>
                </a:cubicBezTo>
                <a:cubicBezTo>
                  <a:pt x="6683857" y="4404501"/>
                  <a:pt x="6683128" y="4408840"/>
                  <a:pt x="6678796" y="4408107"/>
                </a:cubicBezTo>
                <a:cubicBezTo>
                  <a:pt x="6675835" y="4407162"/>
                  <a:pt x="6675192" y="4403038"/>
                  <a:pt x="6673390" y="4400503"/>
                </a:cubicBezTo>
                <a:cubicBezTo>
                  <a:pt x="6672960" y="4397754"/>
                  <a:pt x="6672746" y="4396379"/>
                  <a:pt x="6672317" y="4393630"/>
                </a:cubicBezTo>
                <a:cubicBezTo>
                  <a:pt x="6670815" y="4384008"/>
                  <a:pt x="6666268" y="4381902"/>
                  <a:pt x="6658461" y="4385937"/>
                </a:cubicBezTo>
                <a:cubicBezTo>
                  <a:pt x="6650869" y="4391346"/>
                  <a:pt x="6646108" y="4387866"/>
                  <a:pt x="6640916" y="4381636"/>
                </a:cubicBezTo>
                <a:cubicBezTo>
                  <a:pt x="6635941" y="4376780"/>
                  <a:pt x="6636455" y="4371067"/>
                  <a:pt x="6639928" y="4366301"/>
                </a:cubicBezTo>
                <a:cubicBezTo>
                  <a:pt x="6643187" y="4360160"/>
                  <a:pt x="6650479" y="4361837"/>
                  <a:pt x="6656614" y="4365103"/>
                </a:cubicBezTo>
                <a:cubicBezTo>
                  <a:pt x="6660947" y="4365835"/>
                  <a:pt x="6664122" y="4368156"/>
                  <a:pt x="6667381" y="4362014"/>
                </a:cubicBezTo>
                <a:cubicBezTo>
                  <a:pt x="6670640" y="4355873"/>
                  <a:pt x="6667465" y="4353552"/>
                  <a:pt x="6664076" y="4349858"/>
                </a:cubicBezTo>
                <a:cubicBezTo>
                  <a:pt x="6656140" y="4344056"/>
                  <a:pt x="6632292" y="4353412"/>
                  <a:pt x="6631263" y="4364837"/>
                </a:cubicBezTo>
                <a:cubicBezTo>
                  <a:pt x="6628563" y="4383564"/>
                  <a:pt x="6615780" y="4382744"/>
                  <a:pt x="6602997" y="4381924"/>
                </a:cubicBezTo>
                <a:cubicBezTo>
                  <a:pt x="6576274" y="4381872"/>
                  <a:pt x="6549636" y="4373358"/>
                  <a:pt x="6523855" y="4370343"/>
                </a:cubicBezTo>
                <a:cubicBezTo>
                  <a:pt x="6516563" y="4368666"/>
                  <a:pt x="6515704" y="4363166"/>
                  <a:pt x="6517590" y="4357239"/>
                </a:cubicBezTo>
                <a:cubicBezTo>
                  <a:pt x="6519263" y="4349938"/>
                  <a:pt x="6520936" y="4342636"/>
                  <a:pt x="6521020" y="4334174"/>
                </a:cubicBezTo>
                <a:cubicBezTo>
                  <a:pt x="6519733" y="4325927"/>
                  <a:pt x="6513813" y="4324035"/>
                  <a:pt x="6507893" y="4322143"/>
                </a:cubicBezTo>
                <a:cubicBezTo>
                  <a:pt x="6503346" y="4320037"/>
                  <a:pt x="6503047" y="4327124"/>
                  <a:pt x="6500515" y="4328928"/>
                </a:cubicBezTo>
                <a:cubicBezTo>
                  <a:pt x="6495155" y="4339622"/>
                  <a:pt x="6488422" y="4350529"/>
                  <a:pt x="6483061" y="4361223"/>
                </a:cubicBezTo>
                <a:cubicBezTo>
                  <a:pt x="6481259" y="4358688"/>
                  <a:pt x="6481044" y="4357314"/>
                  <a:pt x="6480830" y="4355939"/>
                </a:cubicBezTo>
                <a:cubicBezTo>
                  <a:pt x="6476882" y="4339658"/>
                  <a:pt x="6476882" y="4339658"/>
                  <a:pt x="6463071" y="4350264"/>
                </a:cubicBezTo>
                <a:cubicBezTo>
                  <a:pt x="6458224" y="4355244"/>
                  <a:pt x="6456422" y="4352709"/>
                  <a:pt x="6454406" y="4348800"/>
                </a:cubicBezTo>
                <a:cubicBezTo>
                  <a:pt x="6448571" y="4338446"/>
                  <a:pt x="6439691" y="4335608"/>
                  <a:pt x="6430513" y="4339858"/>
                </a:cubicBezTo>
                <a:cubicBezTo>
                  <a:pt x="6416487" y="4349088"/>
                  <a:pt x="6401173" y="4350071"/>
                  <a:pt x="6386074" y="4352429"/>
                </a:cubicBezTo>
                <a:cubicBezTo>
                  <a:pt x="6377839" y="4353715"/>
                  <a:pt x="6373935" y="4355732"/>
                  <a:pt x="6380713" y="4363123"/>
                </a:cubicBezTo>
                <a:cubicBezTo>
                  <a:pt x="6386119" y="4370727"/>
                  <a:pt x="6385605" y="4376439"/>
                  <a:pt x="6376855" y="4383438"/>
                </a:cubicBezTo>
                <a:cubicBezTo>
                  <a:pt x="6389853" y="4385633"/>
                  <a:pt x="6402636" y="4386454"/>
                  <a:pt x="6414476" y="4390237"/>
                </a:cubicBezTo>
                <a:cubicBezTo>
                  <a:pt x="6426099" y="4392646"/>
                  <a:pt x="6437939" y="4396431"/>
                  <a:pt x="6447677" y="4404767"/>
                </a:cubicBezTo>
                <a:cubicBezTo>
                  <a:pt x="6430478" y="4411677"/>
                  <a:pt x="6430478" y="4411677"/>
                  <a:pt x="6402466" y="4403378"/>
                </a:cubicBezTo>
                <a:cubicBezTo>
                  <a:pt x="6384707" y="4397702"/>
                  <a:pt x="6376686" y="4400362"/>
                  <a:pt x="6369009" y="4414234"/>
                </a:cubicBezTo>
                <a:cubicBezTo>
                  <a:pt x="6361547" y="4429480"/>
                  <a:pt x="6361547" y="4429480"/>
                  <a:pt x="6350951" y="4415645"/>
                </a:cubicBezTo>
                <a:cubicBezTo>
                  <a:pt x="6350736" y="4414271"/>
                  <a:pt x="6349149" y="4413110"/>
                  <a:pt x="6348935" y="4411736"/>
                </a:cubicBezTo>
                <a:cubicBezTo>
                  <a:pt x="6324137" y="4378997"/>
                  <a:pt x="6304706" y="4380622"/>
                  <a:pt x="6283348" y="4414935"/>
                </a:cubicBezTo>
                <a:cubicBezTo>
                  <a:pt x="6275671" y="4428807"/>
                  <a:pt x="6263233" y="4439198"/>
                  <a:pt x="6248563" y="4444305"/>
                </a:cubicBezTo>
                <a:cubicBezTo>
                  <a:pt x="6232307" y="4448251"/>
                  <a:pt x="6217722" y="4444896"/>
                  <a:pt x="6201765" y="4441755"/>
                </a:cubicBezTo>
                <a:cubicBezTo>
                  <a:pt x="6182634" y="4436293"/>
                  <a:pt x="6162128" y="4431047"/>
                  <a:pt x="6142483" y="4431297"/>
                </a:cubicBezTo>
                <a:cubicBezTo>
                  <a:pt x="6127171" y="4432280"/>
                  <a:pt x="6111428" y="4430514"/>
                  <a:pt x="6098000" y="4425570"/>
                </a:cubicBezTo>
                <a:cubicBezTo>
                  <a:pt x="6087534" y="4421572"/>
                  <a:pt x="6074321" y="4418003"/>
                  <a:pt x="6063985" y="4423841"/>
                </a:cubicBezTo>
                <a:cubicBezTo>
                  <a:pt x="6051117" y="4431483"/>
                  <a:pt x="6043181" y="4425680"/>
                  <a:pt x="6034814" y="4417131"/>
                </a:cubicBezTo>
                <a:cubicBezTo>
                  <a:pt x="6019671" y="4401189"/>
                  <a:pt x="6009589" y="4381642"/>
                  <a:pt x="6005940" y="4358274"/>
                </a:cubicBezTo>
                <a:cubicBezTo>
                  <a:pt x="6005081" y="4352775"/>
                  <a:pt x="6004223" y="4347277"/>
                  <a:pt x="5995558" y="4345813"/>
                </a:cubicBezTo>
                <a:cubicBezTo>
                  <a:pt x="5986679" y="4342975"/>
                  <a:pt x="5985007" y="4350277"/>
                  <a:pt x="5981532" y="4355043"/>
                </a:cubicBezTo>
                <a:cubicBezTo>
                  <a:pt x="5979432" y="4359596"/>
                  <a:pt x="5977330" y="4364149"/>
                  <a:pt x="5975014" y="4367327"/>
                </a:cubicBezTo>
                <a:cubicBezTo>
                  <a:pt x="5965966" y="4381413"/>
                  <a:pt x="5951295" y="4386519"/>
                  <a:pt x="5936411" y="4390252"/>
                </a:cubicBezTo>
                <a:cubicBezTo>
                  <a:pt x="5924057" y="4392180"/>
                  <a:pt x="5922341" y="4381183"/>
                  <a:pt x="5915777" y="4375167"/>
                </a:cubicBezTo>
                <a:cubicBezTo>
                  <a:pt x="5910846" y="4388611"/>
                  <a:pt x="5900723" y="4395824"/>
                  <a:pt x="5887941" y="4395003"/>
                </a:cubicBezTo>
                <a:cubicBezTo>
                  <a:pt x="5872198" y="4393237"/>
                  <a:pt x="5857313" y="4396969"/>
                  <a:pt x="5842429" y="4400701"/>
                </a:cubicBezTo>
                <a:cubicBezTo>
                  <a:pt x="5811074" y="4407005"/>
                  <a:pt x="5779804" y="4404847"/>
                  <a:pt x="5752606" y="4383747"/>
                </a:cubicBezTo>
                <a:cubicBezTo>
                  <a:pt x="5747845" y="4380267"/>
                  <a:pt x="5743082" y="4376786"/>
                  <a:pt x="5738021" y="4380392"/>
                </a:cubicBezTo>
                <a:cubicBezTo>
                  <a:pt x="5728113" y="4388979"/>
                  <a:pt x="5716918" y="4389320"/>
                  <a:pt x="5705722" y="4389660"/>
                </a:cubicBezTo>
                <a:cubicBezTo>
                  <a:pt x="5701604" y="4390303"/>
                  <a:pt x="5699074" y="4392106"/>
                  <a:pt x="5696972" y="4396658"/>
                </a:cubicBezTo>
                <a:cubicBezTo>
                  <a:pt x="5695300" y="4403961"/>
                  <a:pt x="5689595" y="4403443"/>
                  <a:pt x="5683675" y="4401550"/>
                </a:cubicBezTo>
                <a:cubicBezTo>
                  <a:pt x="5676382" y="4399873"/>
                  <a:pt x="5666989" y="4402749"/>
                  <a:pt x="5663900" y="4391965"/>
                </a:cubicBezTo>
                <a:cubicBezTo>
                  <a:pt x="5662182" y="4380969"/>
                  <a:pt x="5654676" y="4377916"/>
                  <a:pt x="5646011" y="4376453"/>
                </a:cubicBezTo>
                <a:cubicBezTo>
                  <a:pt x="5638719" y="4374775"/>
                  <a:pt x="5630483" y="4376061"/>
                  <a:pt x="5626879" y="4370991"/>
                </a:cubicBezTo>
                <a:cubicBezTo>
                  <a:pt x="5619457" y="4359477"/>
                  <a:pt x="5610278" y="4363726"/>
                  <a:pt x="5599297" y="4365441"/>
                </a:cubicBezTo>
                <a:cubicBezTo>
                  <a:pt x="5595394" y="4367458"/>
                  <a:pt x="5591061" y="4366727"/>
                  <a:pt x="5586944" y="4367370"/>
                </a:cubicBezTo>
                <a:cubicBezTo>
                  <a:pt x="5567513" y="4368996"/>
                  <a:pt x="5547652" y="4367872"/>
                  <a:pt x="5528650" y="4372248"/>
                </a:cubicBezTo>
                <a:cubicBezTo>
                  <a:pt x="5520629" y="4374908"/>
                  <a:pt x="5509647" y="4376623"/>
                  <a:pt x="5507761" y="4382550"/>
                </a:cubicBezTo>
                <a:cubicBezTo>
                  <a:pt x="5506303" y="4391227"/>
                  <a:pt x="5517928" y="4393635"/>
                  <a:pt x="5525435" y="4396688"/>
                </a:cubicBezTo>
                <a:cubicBezTo>
                  <a:pt x="5527022" y="4397848"/>
                  <a:pt x="5528610" y="4399009"/>
                  <a:pt x="5529982" y="4398793"/>
                </a:cubicBezTo>
                <a:cubicBezTo>
                  <a:pt x="5552933" y="4410699"/>
                  <a:pt x="5558039" y="4425392"/>
                  <a:pt x="5544786" y="4448583"/>
                </a:cubicBezTo>
                <a:cubicBezTo>
                  <a:pt x="5538009" y="4441193"/>
                  <a:pt x="5531959" y="4429464"/>
                  <a:pt x="5520120" y="4425681"/>
                </a:cubicBezTo>
                <a:cubicBezTo>
                  <a:pt x="5506908" y="4422110"/>
                  <a:pt x="5498588" y="4431858"/>
                  <a:pt x="5488250" y="4437697"/>
                </a:cubicBezTo>
                <a:cubicBezTo>
                  <a:pt x="5484561" y="4441089"/>
                  <a:pt x="5480229" y="4440357"/>
                  <a:pt x="5480529" y="4433269"/>
                </a:cubicBezTo>
                <a:cubicBezTo>
                  <a:pt x="5481472" y="4430306"/>
                  <a:pt x="5481043" y="4427558"/>
                  <a:pt x="5481986" y="4424594"/>
                </a:cubicBezTo>
                <a:cubicBezTo>
                  <a:pt x="5482716" y="4420255"/>
                  <a:pt x="5483444" y="4415917"/>
                  <a:pt x="5480054" y="4412222"/>
                </a:cubicBezTo>
                <a:cubicBezTo>
                  <a:pt x="5478252" y="4409687"/>
                  <a:pt x="5474779" y="4414454"/>
                  <a:pt x="5472033" y="4414883"/>
                </a:cubicBezTo>
                <a:cubicBezTo>
                  <a:pt x="5463069" y="4420507"/>
                  <a:pt x="5459680" y="4416812"/>
                  <a:pt x="5459765" y="4408350"/>
                </a:cubicBezTo>
                <a:cubicBezTo>
                  <a:pt x="5459336" y="4405600"/>
                  <a:pt x="5461651" y="4402422"/>
                  <a:pt x="5457104" y="4400316"/>
                </a:cubicBezTo>
                <a:cubicBezTo>
                  <a:pt x="5438491" y="4434200"/>
                  <a:pt x="5427940" y="4438665"/>
                  <a:pt x="5388304" y="4427956"/>
                </a:cubicBezTo>
                <a:cubicBezTo>
                  <a:pt x="5386931" y="4428170"/>
                  <a:pt x="5386931" y="4428170"/>
                  <a:pt x="5385344" y="4427010"/>
                </a:cubicBezTo>
                <a:cubicBezTo>
                  <a:pt x="5354373" y="4417765"/>
                  <a:pt x="5322888" y="4414232"/>
                  <a:pt x="5291962" y="4423285"/>
                </a:cubicBezTo>
                <a:cubicBezTo>
                  <a:pt x="5281195" y="4426374"/>
                  <a:pt x="5273688" y="4423322"/>
                  <a:pt x="5268282" y="4415717"/>
                </a:cubicBezTo>
                <a:cubicBezTo>
                  <a:pt x="5261290" y="4406952"/>
                  <a:pt x="5250823" y="4402954"/>
                  <a:pt x="5241000" y="4403080"/>
                </a:cubicBezTo>
                <a:cubicBezTo>
                  <a:pt x="5223885" y="4401528"/>
                  <a:pt x="5205612" y="4401565"/>
                  <a:pt x="5187767" y="4404351"/>
                </a:cubicBezTo>
                <a:cubicBezTo>
                  <a:pt x="5172669" y="4406709"/>
                  <a:pt x="5170782" y="4412636"/>
                  <a:pt x="5178419" y="4425524"/>
                </a:cubicBezTo>
                <a:cubicBezTo>
                  <a:pt x="5180434" y="4429434"/>
                  <a:pt x="5184982" y="4431540"/>
                  <a:pt x="5181509" y="4436307"/>
                </a:cubicBezTo>
                <a:cubicBezTo>
                  <a:pt x="5175504" y="4442877"/>
                  <a:pt x="5178164" y="4450910"/>
                  <a:pt x="5179452" y="4459158"/>
                </a:cubicBezTo>
                <a:cubicBezTo>
                  <a:pt x="5180096" y="4463282"/>
                  <a:pt x="5182327" y="4468566"/>
                  <a:pt x="5177052" y="4470798"/>
                </a:cubicBezTo>
                <a:cubicBezTo>
                  <a:pt x="5171775" y="4473029"/>
                  <a:pt x="5168171" y="4467960"/>
                  <a:pt x="5166155" y="4464050"/>
                </a:cubicBezTo>
                <a:cubicBezTo>
                  <a:pt x="5160320" y="4453696"/>
                  <a:pt x="5154700" y="4444717"/>
                  <a:pt x="5149081" y="4435738"/>
                </a:cubicBezTo>
                <a:cubicBezTo>
                  <a:pt x="5134666" y="4415458"/>
                  <a:pt x="5116476" y="4407033"/>
                  <a:pt x="5091984" y="4412265"/>
                </a:cubicBezTo>
                <a:cubicBezTo>
                  <a:pt x="5079630" y="4414195"/>
                  <a:pt x="5067492" y="4417498"/>
                  <a:pt x="5055138" y="4419427"/>
                </a:cubicBezTo>
                <a:cubicBezTo>
                  <a:pt x="5040254" y="4423159"/>
                  <a:pt x="5030945" y="4417571"/>
                  <a:pt x="5024681" y="4404469"/>
                </a:cubicBezTo>
                <a:cubicBezTo>
                  <a:pt x="5022879" y="4401933"/>
                  <a:pt x="5023608" y="4397596"/>
                  <a:pt x="5019275" y="4396865"/>
                </a:cubicBezTo>
                <a:cubicBezTo>
                  <a:pt x="5015287" y="4407343"/>
                  <a:pt x="5010142" y="4419413"/>
                  <a:pt x="5006367" y="4431266"/>
                </a:cubicBezTo>
                <a:cubicBezTo>
                  <a:pt x="5000063" y="4444924"/>
                  <a:pt x="5000063" y="4444924"/>
                  <a:pt x="4991268" y="4433624"/>
                </a:cubicBezTo>
                <a:cubicBezTo>
                  <a:pt x="4984062" y="4423485"/>
                  <a:pt x="4976769" y="4421807"/>
                  <a:pt x="4967075" y="4431768"/>
                </a:cubicBezTo>
                <a:cubicBezTo>
                  <a:pt x="4958541" y="4440142"/>
                  <a:pt x="4947774" y="4443231"/>
                  <a:pt x="4934991" y="4442410"/>
                </a:cubicBezTo>
                <a:cubicBezTo>
                  <a:pt x="4916720" y="4442448"/>
                  <a:pt x="4898960" y="4436771"/>
                  <a:pt x="4881200" y="4431096"/>
                </a:cubicBezTo>
                <a:cubicBezTo>
                  <a:pt x="4863442" y="4425420"/>
                  <a:pt x="4856792" y="4427866"/>
                  <a:pt x="4846372" y="4442167"/>
                </a:cubicBezTo>
                <a:cubicBezTo>
                  <a:pt x="4835005" y="4459431"/>
                  <a:pt x="4819692" y="4460413"/>
                  <a:pt x="4807293" y="4444044"/>
                </a:cubicBezTo>
                <a:cubicBezTo>
                  <a:pt x="4795324" y="4430423"/>
                  <a:pt x="4795324" y="4430423"/>
                  <a:pt x="4785117" y="4446098"/>
                </a:cubicBezTo>
                <a:cubicBezTo>
                  <a:pt x="4783745" y="4446313"/>
                  <a:pt x="4783959" y="4447687"/>
                  <a:pt x="4782587" y="4447901"/>
                </a:cubicBezTo>
                <a:cubicBezTo>
                  <a:pt x="4778168" y="4455631"/>
                  <a:pt x="4772463" y="4455114"/>
                  <a:pt x="4767060" y="4447510"/>
                </a:cubicBezTo>
                <a:cubicBezTo>
                  <a:pt x="4765042" y="4443600"/>
                  <a:pt x="4763025" y="4439691"/>
                  <a:pt x="4761009" y="4435781"/>
                </a:cubicBezTo>
                <a:cubicBezTo>
                  <a:pt x="4753372" y="4422892"/>
                  <a:pt x="4742692" y="4417519"/>
                  <a:pt x="4729608" y="4423787"/>
                </a:cubicBezTo>
                <a:cubicBezTo>
                  <a:pt x="4707348" y="4434304"/>
                  <a:pt x="4684228" y="4439321"/>
                  <a:pt x="4664198" y="4455122"/>
                </a:cubicBezTo>
                <a:cubicBezTo>
                  <a:pt x="4657977" y="4460317"/>
                  <a:pt x="4649957" y="4462978"/>
                  <a:pt x="4646867" y="4452195"/>
                </a:cubicBezTo>
                <a:cubicBezTo>
                  <a:pt x="4642834" y="4444377"/>
                  <a:pt x="4637343" y="4445233"/>
                  <a:pt x="4632283" y="4448840"/>
                </a:cubicBezTo>
                <a:cubicBezTo>
                  <a:pt x="4621945" y="4454679"/>
                  <a:pt x="4609592" y="4456607"/>
                  <a:pt x="4598611" y="4458322"/>
                </a:cubicBezTo>
                <a:cubicBezTo>
                  <a:pt x="4580768" y="4461108"/>
                  <a:pt x="4574763" y="4467678"/>
                  <a:pt x="4573220" y="4484816"/>
                </a:cubicBezTo>
                <a:cubicBezTo>
                  <a:pt x="4573350" y="4494653"/>
                  <a:pt x="4569232" y="4495295"/>
                  <a:pt x="4560996" y="4496582"/>
                </a:cubicBezTo>
                <a:cubicBezTo>
                  <a:pt x="4551388" y="4498082"/>
                  <a:pt x="4540492" y="4491334"/>
                  <a:pt x="4532173" y="4501082"/>
                </a:cubicBezTo>
                <a:cubicBezTo>
                  <a:pt x="4525009" y="4509241"/>
                  <a:pt x="4531059" y="4520969"/>
                  <a:pt x="4528658" y="4532609"/>
                </a:cubicBezTo>
                <a:cubicBezTo>
                  <a:pt x="4520293" y="4524059"/>
                  <a:pt x="4516260" y="4516240"/>
                  <a:pt x="4516130" y="4506403"/>
                </a:cubicBezTo>
                <a:cubicBezTo>
                  <a:pt x="4515870" y="4486729"/>
                  <a:pt x="4534657" y="4480980"/>
                  <a:pt x="4545509" y="4469429"/>
                </a:cubicBezTo>
                <a:cubicBezTo>
                  <a:pt x="4520757" y="4454989"/>
                  <a:pt x="4507245" y="4458506"/>
                  <a:pt x="4495795" y="4484231"/>
                </a:cubicBezTo>
                <a:cubicBezTo>
                  <a:pt x="4493694" y="4488784"/>
                  <a:pt x="4490219" y="4493551"/>
                  <a:pt x="4488333" y="4499478"/>
                </a:cubicBezTo>
                <a:cubicBezTo>
                  <a:pt x="4483187" y="4511546"/>
                  <a:pt x="4477828" y="4522240"/>
                  <a:pt x="4464530" y="4527132"/>
                </a:cubicBezTo>
                <a:cubicBezTo>
                  <a:pt x="4459253" y="4529365"/>
                  <a:pt x="4459897" y="4533489"/>
                  <a:pt x="4459384" y="4539202"/>
                </a:cubicBezTo>
                <a:cubicBezTo>
                  <a:pt x="4457925" y="4547877"/>
                  <a:pt x="4461016" y="4558660"/>
                  <a:pt x="4454067" y="4568194"/>
                </a:cubicBezTo>
                <a:cubicBezTo>
                  <a:pt x="4452052" y="4564284"/>
                  <a:pt x="4450250" y="4561750"/>
                  <a:pt x="4448232" y="4557840"/>
                </a:cubicBezTo>
                <a:cubicBezTo>
                  <a:pt x="4437851" y="4545379"/>
                  <a:pt x="4429186" y="4543917"/>
                  <a:pt x="4416748" y="4554307"/>
                </a:cubicBezTo>
                <a:cubicBezTo>
                  <a:pt x="4405682" y="4564484"/>
                  <a:pt x="4392171" y="4568001"/>
                  <a:pt x="4378015" y="4567395"/>
                </a:cubicBezTo>
                <a:cubicBezTo>
                  <a:pt x="4367977" y="4566146"/>
                  <a:pt x="4358154" y="4566272"/>
                  <a:pt x="4346745" y="4565237"/>
                </a:cubicBezTo>
                <a:cubicBezTo>
                  <a:pt x="4315474" y="4563079"/>
                  <a:pt x="4283987" y="4559546"/>
                  <a:pt x="4254176" y="4548712"/>
                </a:cubicBezTo>
                <a:cubicBezTo>
                  <a:pt x="4242336" y="4544928"/>
                  <a:pt x="4239890" y="4538270"/>
                  <a:pt x="4243879" y="4527790"/>
                </a:cubicBezTo>
                <a:cubicBezTo>
                  <a:pt x="4248080" y="4518686"/>
                  <a:pt x="4254085" y="4512116"/>
                  <a:pt x="4261462" y="4505330"/>
                </a:cubicBezTo>
                <a:cubicBezTo>
                  <a:pt x="4268625" y="4497173"/>
                  <a:pt x="4278963" y="4491334"/>
                  <a:pt x="4285695" y="4480426"/>
                </a:cubicBezTo>
                <a:cubicBezTo>
                  <a:pt x="4239241" y="4489087"/>
                  <a:pt x="4195318" y="4495945"/>
                  <a:pt x="4166582" y="4537043"/>
                </a:cubicBezTo>
                <a:cubicBezTo>
                  <a:pt x="4162893" y="4540435"/>
                  <a:pt x="4157833" y="4544042"/>
                  <a:pt x="4151913" y="4542149"/>
                </a:cubicBezTo>
                <a:cubicBezTo>
                  <a:pt x="4145778" y="4538882"/>
                  <a:pt x="4141017" y="4535402"/>
                  <a:pt x="4139728" y="4527154"/>
                </a:cubicBezTo>
                <a:cubicBezTo>
                  <a:pt x="4139084" y="4523030"/>
                  <a:pt x="4141186" y="4518479"/>
                  <a:pt x="4143287" y="4513926"/>
                </a:cubicBezTo>
                <a:cubicBezTo>
                  <a:pt x="4148434" y="4501858"/>
                  <a:pt x="4158127" y="4491895"/>
                  <a:pt x="4161685" y="4478667"/>
                </a:cubicBezTo>
                <a:cubicBezTo>
                  <a:pt x="4165244" y="4465438"/>
                  <a:pt x="4158122" y="4446836"/>
                  <a:pt x="4147869" y="4444213"/>
                </a:cubicBezTo>
                <a:cubicBezTo>
                  <a:pt x="4136030" y="4440429"/>
                  <a:pt x="4129082" y="4449963"/>
                  <a:pt x="4121920" y="4458121"/>
                </a:cubicBezTo>
                <a:cubicBezTo>
                  <a:pt x="4117073" y="4463103"/>
                  <a:pt x="4117933" y="4468601"/>
                  <a:pt x="4117418" y="4474314"/>
                </a:cubicBezTo>
                <a:cubicBezTo>
                  <a:pt x="4118021" y="4505197"/>
                  <a:pt x="4108543" y="4516534"/>
                  <a:pt x="4077916" y="4518500"/>
                </a:cubicBezTo>
                <a:cubicBezTo>
                  <a:pt x="4063975" y="4519268"/>
                  <a:pt x="4051837" y="4522572"/>
                  <a:pt x="4040127" y="4528624"/>
                </a:cubicBezTo>
                <a:cubicBezTo>
                  <a:pt x="4007743" y="4546354"/>
                  <a:pt x="3974372" y="4548748"/>
                  <a:pt x="3942412" y="4524169"/>
                </a:cubicBezTo>
                <a:cubicBezTo>
                  <a:pt x="3926540" y="4512565"/>
                  <a:pt x="3926540" y="4512565"/>
                  <a:pt x="3918349" y="4532150"/>
                </a:cubicBezTo>
                <a:cubicBezTo>
                  <a:pt x="3912259" y="4547182"/>
                  <a:pt x="3888625" y="4557913"/>
                  <a:pt x="3880260" y="4549362"/>
                </a:cubicBezTo>
                <a:cubicBezTo>
                  <a:pt x="3866488" y="4533206"/>
                  <a:pt x="3851176" y="4534189"/>
                  <a:pt x="3833333" y="4536976"/>
                </a:cubicBezTo>
                <a:cubicBezTo>
                  <a:pt x="3823938" y="4539851"/>
                  <a:pt x="3813386" y="4544314"/>
                  <a:pt x="3802704" y="4538942"/>
                </a:cubicBezTo>
                <a:cubicBezTo>
                  <a:pt x="3790435" y="4532408"/>
                  <a:pt x="3785589" y="4537390"/>
                  <a:pt x="3781815" y="4549244"/>
                </a:cubicBezTo>
                <a:cubicBezTo>
                  <a:pt x="3779930" y="4555171"/>
                  <a:pt x="3778042" y="4561098"/>
                  <a:pt x="3770535" y="4558045"/>
                </a:cubicBezTo>
                <a:cubicBezTo>
                  <a:pt x="3764401" y="4554779"/>
                  <a:pt x="3759639" y="4551299"/>
                  <a:pt x="3762469" y="4542407"/>
                </a:cubicBezTo>
                <a:cubicBezTo>
                  <a:pt x="3764357" y="4536480"/>
                  <a:pt x="3767615" y="4530339"/>
                  <a:pt x="3769288" y="4523038"/>
                </a:cubicBezTo>
                <a:cubicBezTo>
                  <a:pt x="3775463" y="4499543"/>
                  <a:pt x="3759160" y="4485191"/>
                  <a:pt x="3736040" y="4490209"/>
                </a:cubicBezTo>
                <a:cubicBezTo>
                  <a:pt x="3730550" y="4491067"/>
                  <a:pt x="3725489" y="4494673"/>
                  <a:pt x="3720214" y="4496906"/>
                </a:cubicBezTo>
                <a:cubicBezTo>
                  <a:pt x="3714937" y="4499137"/>
                  <a:pt x="3709662" y="4501369"/>
                  <a:pt x="3704899" y="4497888"/>
                </a:cubicBezTo>
                <a:cubicBezTo>
                  <a:pt x="3679932" y="4482073"/>
                  <a:pt x="3656299" y="4492803"/>
                  <a:pt x="3633609" y="4500571"/>
                </a:cubicBezTo>
                <a:cubicBezTo>
                  <a:pt x="3631079" y="4502374"/>
                  <a:pt x="3628333" y="4502802"/>
                  <a:pt x="3630349" y="4506712"/>
                </a:cubicBezTo>
                <a:cubicBezTo>
                  <a:pt x="3632366" y="4510621"/>
                  <a:pt x="3633225" y="4516119"/>
                  <a:pt x="3637986" y="4519600"/>
                </a:cubicBezTo>
                <a:cubicBezTo>
                  <a:pt x="3641161" y="4521921"/>
                  <a:pt x="3641890" y="4517583"/>
                  <a:pt x="3643047" y="4515994"/>
                </a:cubicBezTo>
                <a:cubicBezTo>
                  <a:pt x="3653898" y="4504443"/>
                  <a:pt x="3664664" y="4501353"/>
                  <a:pt x="3676933" y="4507887"/>
                </a:cubicBezTo>
                <a:cubicBezTo>
                  <a:pt x="3690575" y="4514206"/>
                  <a:pt x="3698427" y="4528469"/>
                  <a:pt x="3696240" y="4541484"/>
                </a:cubicBezTo>
                <a:cubicBezTo>
                  <a:pt x="3695941" y="4548571"/>
                  <a:pt x="3692038" y="4550588"/>
                  <a:pt x="3685688" y="4545947"/>
                </a:cubicBezTo>
                <a:cubicBezTo>
                  <a:pt x="3674792" y="4539200"/>
                  <a:pt x="3669731" y="4542806"/>
                  <a:pt x="3661625" y="4553929"/>
                </a:cubicBezTo>
                <a:cubicBezTo>
                  <a:pt x="3651632" y="4570978"/>
                  <a:pt x="3623451" y="4579603"/>
                  <a:pt x="3610968" y="4571695"/>
                </a:cubicBezTo>
                <a:cubicBezTo>
                  <a:pt x="3601445" y="4564733"/>
                  <a:pt x="3594581" y="4565806"/>
                  <a:pt x="3586775" y="4569840"/>
                </a:cubicBezTo>
                <a:cubicBezTo>
                  <a:pt x="3576223" y="4574303"/>
                  <a:pt x="3565242" y="4576018"/>
                  <a:pt x="3556448" y="4564718"/>
                </a:cubicBezTo>
                <a:cubicBezTo>
                  <a:pt x="3551042" y="4557114"/>
                  <a:pt x="3543236" y="4561149"/>
                  <a:pt x="3536802" y="4564970"/>
                </a:cubicBezTo>
                <a:cubicBezTo>
                  <a:pt x="3530368" y="4568790"/>
                  <a:pt x="3524149" y="4573986"/>
                  <a:pt x="3516857" y="4572308"/>
                </a:cubicBezTo>
                <a:cubicBezTo>
                  <a:pt x="3507034" y="4572434"/>
                  <a:pt x="3509649" y="4562168"/>
                  <a:pt x="3502442" y="4552029"/>
                </a:cubicBezTo>
                <a:cubicBezTo>
                  <a:pt x="3500085" y="4581968"/>
                  <a:pt x="3472718" y="4577792"/>
                  <a:pt x="3456806" y="4592950"/>
                </a:cubicBezTo>
                <a:cubicBezTo>
                  <a:pt x="3458693" y="4587023"/>
                  <a:pt x="3459637" y="4584059"/>
                  <a:pt x="3460579" y="4581095"/>
                </a:cubicBezTo>
                <a:cubicBezTo>
                  <a:pt x="3465595" y="4559190"/>
                  <a:pt x="3458817" y="4551800"/>
                  <a:pt x="3436855" y="4555229"/>
                </a:cubicBezTo>
                <a:cubicBezTo>
                  <a:pt x="3421972" y="4558961"/>
                  <a:pt x="3408245" y="4561104"/>
                  <a:pt x="3392932" y="4562087"/>
                </a:cubicBezTo>
                <a:cubicBezTo>
                  <a:pt x="3368953" y="4561607"/>
                  <a:pt x="3345704" y="4556789"/>
                  <a:pt x="3324341" y="4546043"/>
                </a:cubicBezTo>
                <a:cubicBezTo>
                  <a:pt x="3307740" y="4538778"/>
                  <a:pt x="3301306" y="4542599"/>
                  <a:pt x="3298177" y="4558577"/>
                </a:cubicBezTo>
                <a:cubicBezTo>
                  <a:pt x="3296849" y="4577090"/>
                  <a:pt x="3288100" y="4584088"/>
                  <a:pt x="3269611" y="4582750"/>
                </a:cubicBezTo>
                <a:cubicBezTo>
                  <a:pt x="3258415" y="4583090"/>
                  <a:pt x="3247006" y="4582056"/>
                  <a:pt x="3234866" y="4585360"/>
                </a:cubicBezTo>
                <a:cubicBezTo>
                  <a:pt x="3228004" y="4586431"/>
                  <a:pt x="3220710" y="4584753"/>
                  <a:pt x="3215520" y="4578523"/>
                </a:cubicBezTo>
                <a:cubicBezTo>
                  <a:pt x="3213719" y="4575988"/>
                  <a:pt x="3213289" y="4573239"/>
                  <a:pt x="3209600" y="4576631"/>
                </a:cubicBezTo>
                <a:cubicBezTo>
                  <a:pt x="3195061" y="4591575"/>
                  <a:pt x="3175415" y="4591825"/>
                  <a:pt x="3157357" y="4593237"/>
                </a:cubicBezTo>
                <a:cubicBezTo>
                  <a:pt x="3139298" y="4594649"/>
                  <a:pt x="3123041" y="4598595"/>
                  <a:pt x="3111461" y="4614484"/>
                </a:cubicBezTo>
                <a:cubicBezTo>
                  <a:pt x="3106829" y="4620840"/>
                  <a:pt x="3102496" y="4620108"/>
                  <a:pt x="3097306" y="4613878"/>
                </a:cubicBezTo>
                <a:cubicBezTo>
                  <a:pt x="3086924" y="4601418"/>
                  <a:pt x="3085551" y="4601633"/>
                  <a:pt x="3076073" y="4612969"/>
                </a:cubicBezTo>
                <a:cubicBezTo>
                  <a:pt x="3059431" y="4632466"/>
                  <a:pt x="3040559" y="4646677"/>
                  <a:pt x="3013407" y="4643875"/>
                </a:cubicBezTo>
                <a:cubicBezTo>
                  <a:pt x="3004957" y="4643787"/>
                  <a:pt x="2994919" y="4642539"/>
                  <a:pt x="2985096" y="4642663"/>
                </a:cubicBezTo>
                <a:cubicBezTo>
                  <a:pt x="2977804" y="4640986"/>
                  <a:pt x="2968410" y="4643861"/>
                  <a:pt x="2969223" y="4631061"/>
                </a:cubicBezTo>
                <a:cubicBezTo>
                  <a:pt x="2969737" y="4625347"/>
                  <a:pt x="2962016" y="4620922"/>
                  <a:pt x="2957469" y="4618815"/>
                </a:cubicBezTo>
                <a:cubicBezTo>
                  <a:pt x="2939495" y="4611764"/>
                  <a:pt x="2921007" y="4610426"/>
                  <a:pt x="2902220" y="4616176"/>
                </a:cubicBezTo>
                <a:cubicBezTo>
                  <a:pt x="2886178" y="4621497"/>
                  <a:pt x="2886393" y="4622872"/>
                  <a:pt x="2891713" y="4638939"/>
                </a:cubicBezTo>
                <a:cubicBezTo>
                  <a:pt x="2895961" y="4648133"/>
                  <a:pt x="2895661" y="4655220"/>
                  <a:pt x="2888498" y="4663378"/>
                </a:cubicBezTo>
                <a:cubicBezTo>
                  <a:pt x="2889097" y="4649203"/>
                  <a:pt x="2882105" y="4640439"/>
                  <a:pt x="2869322" y="4639618"/>
                </a:cubicBezTo>
                <a:cubicBezTo>
                  <a:pt x="2851049" y="4639656"/>
                  <a:pt x="2835091" y="4636515"/>
                  <a:pt x="2833974" y="4611343"/>
                </a:cubicBezTo>
                <a:cubicBezTo>
                  <a:pt x="2827585" y="4633462"/>
                  <a:pt x="2812700" y="4637194"/>
                  <a:pt x="2794212" y="4635856"/>
                </a:cubicBezTo>
                <a:cubicBezTo>
                  <a:pt x="2785548" y="4634394"/>
                  <a:pt x="2779328" y="4639589"/>
                  <a:pt x="2773109" y="4644784"/>
                </a:cubicBezTo>
                <a:cubicBezTo>
                  <a:pt x="2755610" y="4658782"/>
                  <a:pt x="2743985" y="4656373"/>
                  <a:pt x="2736648" y="4636396"/>
                </a:cubicBezTo>
                <a:cubicBezTo>
                  <a:pt x="2732186" y="4625828"/>
                  <a:pt x="2728282" y="4627845"/>
                  <a:pt x="2723865" y="4635575"/>
                </a:cubicBezTo>
                <a:cubicBezTo>
                  <a:pt x="2716917" y="4645110"/>
                  <a:pt x="2709325" y="4650519"/>
                  <a:pt x="2695684" y="4644200"/>
                </a:cubicBezTo>
                <a:cubicBezTo>
                  <a:pt x="2699157" y="4639433"/>
                  <a:pt x="2702846" y="4636042"/>
                  <a:pt x="2705163" y="4632863"/>
                </a:cubicBezTo>
                <a:cubicBezTo>
                  <a:pt x="2710952" y="4624919"/>
                  <a:pt x="2709878" y="4618045"/>
                  <a:pt x="2700784" y="4613833"/>
                </a:cubicBezTo>
                <a:cubicBezTo>
                  <a:pt x="2693063" y="4609407"/>
                  <a:pt x="2687573" y="4610264"/>
                  <a:pt x="2684743" y="4619154"/>
                </a:cubicBezTo>
                <a:cubicBezTo>
                  <a:pt x="2676338" y="4637364"/>
                  <a:pt x="2661154" y="4648184"/>
                  <a:pt x="2647558" y="4660164"/>
                </a:cubicBezTo>
                <a:cubicBezTo>
                  <a:pt x="2637435" y="4667377"/>
                  <a:pt x="2626883" y="4671840"/>
                  <a:pt x="2613886" y="4669646"/>
                </a:cubicBezTo>
                <a:cubicBezTo>
                  <a:pt x="2600889" y="4667450"/>
                  <a:pt x="2588535" y="4669379"/>
                  <a:pt x="2576396" y="4672683"/>
                </a:cubicBezTo>
                <a:cubicBezTo>
                  <a:pt x="2563100" y="4677574"/>
                  <a:pt x="2548215" y="4681306"/>
                  <a:pt x="2535517" y="4672025"/>
                </a:cubicBezTo>
                <a:cubicBezTo>
                  <a:pt x="2521447" y="4662957"/>
                  <a:pt x="2515228" y="4668152"/>
                  <a:pt x="2507122" y="4679274"/>
                </a:cubicBezTo>
                <a:cubicBezTo>
                  <a:pt x="2495112" y="4692414"/>
                  <a:pt x="2486877" y="4693700"/>
                  <a:pt x="2472592" y="4683258"/>
                </a:cubicBezTo>
                <a:cubicBezTo>
                  <a:pt x="2468044" y="4681151"/>
                  <a:pt x="2464656" y="4677456"/>
                  <a:pt x="2461481" y="4675136"/>
                </a:cubicBezTo>
                <a:cubicBezTo>
                  <a:pt x="2448783" y="4665854"/>
                  <a:pt x="2436000" y="4665033"/>
                  <a:pt x="2421116" y="4668766"/>
                </a:cubicBezTo>
                <a:cubicBezTo>
                  <a:pt x="2408977" y="4672069"/>
                  <a:pt x="2406362" y="4682334"/>
                  <a:pt x="2403747" y="4692599"/>
                </a:cubicBezTo>
                <a:cubicBezTo>
                  <a:pt x="2400188" y="4705828"/>
                  <a:pt x="2385434" y="4719396"/>
                  <a:pt x="2374965" y="4715399"/>
                </a:cubicBezTo>
                <a:cubicBezTo>
                  <a:pt x="2351287" y="4707831"/>
                  <a:pt x="2339064" y="4719596"/>
                  <a:pt x="2324095" y="4731790"/>
                </a:cubicBezTo>
                <a:cubicBezTo>
                  <a:pt x="2320192" y="4733808"/>
                  <a:pt x="2314701" y="4734665"/>
                  <a:pt x="2310798" y="4736682"/>
                </a:cubicBezTo>
                <a:cubicBezTo>
                  <a:pt x="2286520" y="4743289"/>
                  <a:pt x="2260310" y="4737525"/>
                  <a:pt x="2233287" y="4744560"/>
                </a:cubicBezTo>
                <a:cubicBezTo>
                  <a:pt x="2242980" y="4734599"/>
                  <a:pt x="2245811" y="4725708"/>
                  <a:pt x="2246839" y="4714282"/>
                </a:cubicBezTo>
                <a:cubicBezTo>
                  <a:pt x="2247568" y="4709944"/>
                  <a:pt x="2246709" y="4704445"/>
                  <a:pt x="2250398" y="4701054"/>
                </a:cubicBezTo>
                <a:cubicBezTo>
                  <a:pt x="2253872" y="4696287"/>
                  <a:pt x="2255759" y="4690360"/>
                  <a:pt x="2249624" y="4687093"/>
                </a:cubicBezTo>
                <a:cubicBezTo>
                  <a:pt x="2243490" y="4683827"/>
                  <a:pt x="2239587" y="4685845"/>
                  <a:pt x="2236112" y="4690611"/>
                </a:cubicBezTo>
                <a:cubicBezTo>
                  <a:pt x="2231480" y="4696967"/>
                  <a:pt x="2228221" y="4703108"/>
                  <a:pt x="2223590" y="4709464"/>
                </a:cubicBezTo>
                <a:cubicBezTo>
                  <a:pt x="2220329" y="4715606"/>
                  <a:pt x="2215997" y="4714873"/>
                  <a:pt x="2212180" y="4708429"/>
                </a:cubicBezTo>
                <a:cubicBezTo>
                  <a:pt x="2208575" y="4703359"/>
                  <a:pt x="2207717" y="4697861"/>
                  <a:pt x="2201582" y="4694594"/>
                </a:cubicBezTo>
                <a:cubicBezTo>
                  <a:pt x="2175887" y="4683117"/>
                  <a:pt x="2148864" y="4690153"/>
                  <a:pt x="2132653" y="4712397"/>
                </a:cubicBezTo>
                <a:cubicBezTo>
                  <a:pt x="2127806" y="4717378"/>
                  <a:pt x="2123174" y="4723734"/>
                  <a:pt x="2118542" y="4730090"/>
                </a:cubicBezTo>
                <a:cubicBezTo>
                  <a:pt x="2117683" y="4724591"/>
                  <a:pt x="2116824" y="4719093"/>
                  <a:pt x="2117339" y="4713380"/>
                </a:cubicBezTo>
                <a:cubicBezTo>
                  <a:pt x="2115407" y="4701009"/>
                  <a:pt x="2110860" y="4698902"/>
                  <a:pt x="2100308" y="4703367"/>
                </a:cubicBezTo>
                <a:cubicBezTo>
                  <a:pt x="2092288" y="4706027"/>
                  <a:pt x="2085640" y="4708474"/>
                  <a:pt x="2077833" y="4712508"/>
                </a:cubicBezTo>
                <a:cubicBezTo>
                  <a:pt x="2068653" y="4716757"/>
                  <a:pt x="2065395" y="4722900"/>
                  <a:pt x="2066897" y="4732521"/>
                </a:cubicBezTo>
                <a:cubicBezTo>
                  <a:pt x="2069772" y="4741929"/>
                  <a:pt x="2076335" y="4747946"/>
                  <a:pt x="2077838" y="4757567"/>
                </a:cubicBezTo>
                <a:cubicBezTo>
                  <a:pt x="2068744" y="4753354"/>
                  <a:pt x="2062395" y="4748713"/>
                  <a:pt x="2054673" y="4744287"/>
                </a:cubicBezTo>
                <a:cubicBezTo>
                  <a:pt x="2046951" y="4739860"/>
                  <a:pt x="2040089" y="4740931"/>
                  <a:pt x="2034084" y="4747501"/>
                </a:cubicBezTo>
                <a:cubicBezTo>
                  <a:pt x="2011868" y="4776317"/>
                  <a:pt x="2003631" y="4777603"/>
                  <a:pt x="1969272" y="4764661"/>
                </a:cubicBezTo>
                <a:cubicBezTo>
                  <a:pt x="1951512" y="4758986"/>
                  <a:pt x="1923761" y="4770359"/>
                  <a:pt x="1919474" y="4787926"/>
                </a:cubicBezTo>
                <a:cubicBezTo>
                  <a:pt x="1918016" y="4796603"/>
                  <a:pt x="1915056" y="4795657"/>
                  <a:pt x="1907978" y="4795354"/>
                </a:cubicBezTo>
                <a:cubicBezTo>
                  <a:pt x="1889490" y="4794017"/>
                  <a:pt x="1886960" y="4795819"/>
                  <a:pt x="1878555" y="4814029"/>
                </a:cubicBezTo>
                <a:cubicBezTo>
                  <a:pt x="1878769" y="4815404"/>
                  <a:pt x="1878984" y="4816778"/>
                  <a:pt x="1877610" y="4816992"/>
                </a:cubicBezTo>
                <a:cubicBezTo>
                  <a:pt x="1874352" y="4823134"/>
                  <a:pt x="1870663" y="4826526"/>
                  <a:pt x="1863800" y="4827598"/>
                </a:cubicBezTo>
                <a:cubicBezTo>
                  <a:pt x="1855564" y="4828884"/>
                  <a:pt x="1857237" y="4821582"/>
                  <a:pt x="1855220" y="4817673"/>
                </a:cubicBezTo>
                <a:cubicBezTo>
                  <a:pt x="1848956" y="4804569"/>
                  <a:pt x="1844194" y="4801089"/>
                  <a:pt x="1832914" y="4809891"/>
                </a:cubicBezTo>
                <a:cubicBezTo>
                  <a:pt x="1816358" y="4820924"/>
                  <a:pt x="1798728" y="4825085"/>
                  <a:pt x="1779511" y="4828086"/>
                </a:cubicBezTo>
                <a:cubicBezTo>
                  <a:pt x="1765785" y="4830229"/>
                  <a:pt x="1752488" y="4835121"/>
                  <a:pt x="1739620" y="4842762"/>
                </a:cubicBezTo>
                <a:cubicBezTo>
                  <a:pt x="1734560" y="4846369"/>
                  <a:pt x="1731600" y="4845424"/>
                  <a:pt x="1727995" y="4840353"/>
                </a:cubicBezTo>
                <a:cubicBezTo>
                  <a:pt x="1719416" y="4830429"/>
                  <a:pt x="1706418" y="4828234"/>
                  <a:pt x="1694279" y="4831537"/>
                </a:cubicBezTo>
                <a:cubicBezTo>
                  <a:pt x="1678023" y="4835483"/>
                  <a:pt x="1663353" y="4840590"/>
                  <a:pt x="1644436" y="4836503"/>
                </a:cubicBezTo>
                <a:cubicBezTo>
                  <a:pt x="1649627" y="4842733"/>
                  <a:pt x="1651858" y="4848016"/>
                  <a:pt x="1655248" y="4851713"/>
                </a:cubicBezTo>
                <a:cubicBezTo>
                  <a:pt x="1660438" y="4857943"/>
                  <a:pt x="1658552" y="4863869"/>
                  <a:pt x="1651903" y="4866315"/>
                </a:cubicBezTo>
                <a:cubicBezTo>
                  <a:pt x="1631958" y="4873654"/>
                  <a:pt x="1619434" y="4892507"/>
                  <a:pt x="1604680" y="4906075"/>
                </a:cubicBezTo>
                <a:cubicBezTo>
                  <a:pt x="1583921" y="4926214"/>
                  <a:pt x="1561146" y="4942443"/>
                  <a:pt x="1532751" y="4949693"/>
                </a:cubicBezTo>
                <a:cubicBezTo>
                  <a:pt x="1524514" y="4950979"/>
                  <a:pt x="1522713" y="4948445"/>
                  <a:pt x="1523012" y="4941357"/>
                </a:cubicBezTo>
                <a:cubicBezTo>
                  <a:pt x="1521295" y="4930360"/>
                  <a:pt x="1528673" y="4923576"/>
                  <a:pt x="1536049" y="4916791"/>
                </a:cubicBezTo>
                <a:cubicBezTo>
                  <a:pt x="1540681" y="4910436"/>
                  <a:pt x="1541410" y="4906097"/>
                  <a:pt x="1536220" y="4899867"/>
                </a:cubicBezTo>
                <a:cubicBezTo>
                  <a:pt x="1531243" y="4895012"/>
                  <a:pt x="1525967" y="4897244"/>
                  <a:pt x="1520691" y="4899475"/>
                </a:cubicBezTo>
                <a:cubicBezTo>
                  <a:pt x="1514258" y="4903297"/>
                  <a:pt x="1506665" y="4908707"/>
                  <a:pt x="1500232" y="4912527"/>
                </a:cubicBezTo>
                <a:cubicBezTo>
                  <a:pt x="1496543" y="4915920"/>
                  <a:pt x="1490324" y="4921115"/>
                  <a:pt x="1485347" y="4916260"/>
                </a:cubicBezTo>
                <a:cubicBezTo>
                  <a:pt x="1478998" y="4911619"/>
                  <a:pt x="1483630" y="4905262"/>
                  <a:pt x="1485517" y="4899335"/>
                </a:cubicBezTo>
                <a:cubicBezTo>
                  <a:pt x="1486461" y="4896372"/>
                  <a:pt x="1490149" y="4892979"/>
                  <a:pt x="1486974" y="4890659"/>
                </a:cubicBezTo>
                <a:cubicBezTo>
                  <a:pt x="1483586" y="4886964"/>
                  <a:pt x="1480112" y="4891731"/>
                  <a:pt x="1477581" y="4893534"/>
                </a:cubicBezTo>
                <a:cubicBezTo>
                  <a:pt x="1454376" y="4907014"/>
                  <a:pt x="1433403" y="4925778"/>
                  <a:pt x="1414231" y="4947077"/>
                </a:cubicBezTo>
                <a:cubicBezTo>
                  <a:pt x="1386739" y="4978123"/>
                  <a:pt x="1362636" y="5012866"/>
                  <a:pt x="1331969" y="5041592"/>
                </a:cubicBezTo>
                <a:cubicBezTo>
                  <a:pt x="1329439" y="5043396"/>
                  <a:pt x="1327337" y="5047947"/>
                  <a:pt x="1322791" y="5045841"/>
                </a:cubicBezTo>
                <a:cubicBezTo>
                  <a:pt x="1318243" y="5043735"/>
                  <a:pt x="1316227" y="5039826"/>
                  <a:pt x="1316956" y="5035488"/>
                </a:cubicBezTo>
                <a:cubicBezTo>
                  <a:pt x="1315668" y="5027240"/>
                  <a:pt x="1317125" y="5018564"/>
                  <a:pt x="1318583" y="5009887"/>
                </a:cubicBezTo>
                <a:cubicBezTo>
                  <a:pt x="1320254" y="5002586"/>
                  <a:pt x="1321712" y="4993909"/>
                  <a:pt x="1317894" y="4987465"/>
                </a:cubicBezTo>
                <a:cubicBezTo>
                  <a:pt x="1313861" y="4979646"/>
                  <a:pt x="1307941" y="4977754"/>
                  <a:pt x="1303524" y="4985484"/>
                </a:cubicBezTo>
                <a:cubicBezTo>
                  <a:pt x="1298892" y="4991840"/>
                  <a:pt x="1295632" y="4997981"/>
                  <a:pt x="1291000" y="5004337"/>
                </a:cubicBezTo>
                <a:cubicBezTo>
                  <a:pt x="1286798" y="5013442"/>
                  <a:pt x="1280579" y="5018637"/>
                  <a:pt x="1272213" y="5010087"/>
                </a:cubicBezTo>
                <a:cubicBezTo>
                  <a:pt x="1269038" y="5007766"/>
                  <a:pt x="1266079" y="5006820"/>
                  <a:pt x="1263548" y="5008623"/>
                </a:cubicBezTo>
                <a:cubicBezTo>
                  <a:pt x="1257329" y="5013819"/>
                  <a:pt x="1248879" y="5013730"/>
                  <a:pt x="1242230" y="5016176"/>
                </a:cubicBezTo>
                <a:cubicBezTo>
                  <a:pt x="1221856" y="5020765"/>
                  <a:pt x="1217009" y="5025747"/>
                  <a:pt x="1214524" y="5045849"/>
                </a:cubicBezTo>
                <a:cubicBezTo>
                  <a:pt x="1213196" y="5064361"/>
                  <a:pt x="1203503" y="5074324"/>
                  <a:pt x="1184501" y="5078699"/>
                </a:cubicBezTo>
                <a:cubicBezTo>
                  <a:pt x="1179011" y="5079556"/>
                  <a:pt x="1171932" y="5079253"/>
                  <a:pt x="1166442" y="5080111"/>
                </a:cubicBezTo>
                <a:cubicBezTo>
                  <a:pt x="1122948" y="5089717"/>
                  <a:pt x="1089406" y="5109036"/>
                  <a:pt x="1073883" y="5153704"/>
                </a:cubicBezTo>
                <a:cubicBezTo>
                  <a:pt x="1067794" y="5168735"/>
                  <a:pt x="1056943" y="5180286"/>
                  <a:pt x="1040686" y="5184232"/>
                </a:cubicBezTo>
                <a:cubicBezTo>
                  <a:pt x="1034037" y="5186679"/>
                  <a:pt x="1027389" y="5189125"/>
                  <a:pt x="1020526" y="5190197"/>
                </a:cubicBezTo>
                <a:cubicBezTo>
                  <a:pt x="1005856" y="5195303"/>
                  <a:pt x="992345" y="5198821"/>
                  <a:pt x="984883" y="5214067"/>
                </a:cubicBezTo>
                <a:cubicBezTo>
                  <a:pt x="978365" y="5226350"/>
                  <a:pt x="975833" y="5228153"/>
                  <a:pt x="967039" y="5216853"/>
                </a:cubicBezTo>
                <a:cubicBezTo>
                  <a:pt x="958459" y="5206928"/>
                  <a:pt x="951810" y="5209374"/>
                  <a:pt x="946235" y="5218694"/>
                </a:cubicBezTo>
                <a:cubicBezTo>
                  <a:pt x="941603" y="5225049"/>
                  <a:pt x="937615" y="5235529"/>
                  <a:pt x="926204" y="5234494"/>
                </a:cubicBezTo>
                <a:cubicBezTo>
                  <a:pt x="921873" y="5233762"/>
                  <a:pt x="923889" y="5237672"/>
                  <a:pt x="924104" y="5239046"/>
                </a:cubicBezTo>
                <a:cubicBezTo>
                  <a:pt x="930154" y="5250776"/>
                  <a:pt x="926380" y="5262630"/>
                  <a:pt x="926724" y="5273840"/>
                </a:cubicBezTo>
                <a:cubicBezTo>
                  <a:pt x="926854" y="5283677"/>
                  <a:pt x="918833" y="5286337"/>
                  <a:pt x="910382" y="5286248"/>
                </a:cubicBezTo>
                <a:cubicBezTo>
                  <a:pt x="903305" y="5285946"/>
                  <a:pt x="900859" y="5279287"/>
                  <a:pt x="901373" y="5273574"/>
                </a:cubicBezTo>
                <a:cubicBezTo>
                  <a:pt x="901458" y="5265112"/>
                  <a:pt x="900170" y="5256865"/>
                  <a:pt x="900469" y="5249777"/>
                </a:cubicBezTo>
                <a:cubicBezTo>
                  <a:pt x="893008" y="5265024"/>
                  <a:pt x="888290" y="5279842"/>
                  <a:pt x="882201" y="5294873"/>
                </a:cubicBezTo>
                <a:cubicBezTo>
                  <a:pt x="876112" y="5309905"/>
                  <a:pt x="868221" y="5322402"/>
                  <a:pt x="854195" y="5331633"/>
                </a:cubicBezTo>
                <a:cubicBezTo>
                  <a:pt x="847762" y="5335454"/>
                  <a:pt x="844586" y="5333133"/>
                  <a:pt x="843513" y="5326260"/>
                </a:cubicBezTo>
                <a:cubicBezTo>
                  <a:pt x="842225" y="5318012"/>
                  <a:pt x="845270" y="5310496"/>
                  <a:pt x="849688" y="5302766"/>
                </a:cubicBezTo>
                <a:cubicBezTo>
                  <a:pt x="853890" y="5293661"/>
                  <a:pt x="859680" y="5285717"/>
                  <a:pt x="857963" y="5274720"/>
                </a:cubicBezTo>
                <a:cubicBezTo>
                  <a:pt x="845525" y="5285111"/>
                  <a:pt x="831584" y="5285879"/>
                  <a:pt x="816356" y="5278400"/>
                </a:cubicBezTo>
                <a:cubicBezTo>
                  <a:pt x="823089" y="5267492"/>
                  <a:pt x="832996" y="5258904"/>
                  <a:pt x="841317" y="5249156"/>
                </a:cubicBezTo>
                <a:cubicBezTo>
                  <a:pt x="851954" y="5236230"/>
                  <a:pt x="855512" y="5223002"/>
                  <a:pt x="851565" y="5206721"/>
                </a:cubicBezTo>
                <a:cubicBezTo>
                  <a:pt x="850491" y="5199848"/>
                  <a:pt x="846373" y="5200491"/>
                  <a:pt x="842685" y="5203883"/>
                </a:cubicBezTo>
                <a:cubicBezTo>
                  <a:pt x="838053" y="5210239"/>
                  <a:pt x="833421" y="5216594"/>
                  <a:pt x="828789" y="5222950"/>
                </a:cubicBezTo>
                <a:cubicBezTo>
                  <a:pt x="813735" y="5243607"/>
                  <a:pt x="808244" y="5244464"/>
                  <a:pt x="791085" y="5224613"/>
                </a:cubicBezTo>
                <a:cubicBezTo>
                  <a:pt x="791085" y="5224613"/>
                  <a:pt x="789712" y="5224827"/>
                  <a:pt x="788340" y="5225042"/>
                </a:cubicBezTo>
                <a:cubicBezTo>
                  <a:pt x="778990" y="5246215"/>
                  <a:pt x="761277" y="5258838"/>
                  <a:pt x="739959" y="5266391"/>
                </a:cubicBezTo>
                <a:cubicBezTo>
                  <a:pt x="712207" y="5277764"/>
                  <a:pt x="683597" y="5283640"/>
                  <a:pt x="660951" y="5309705"/>
                </a:cubicBezTo>
                <a:cubicBezTo>
                  <a:pt x="660606" y="5298495"/>
                  <a:pt x="665024" y="5290764"/>
                  <a:pt x="667854" y="5281874"/>
                </a:cubicBezTo>
                <a:cubicBezTo>
                  <a:pt x="671198" y="5267270"/>
                  <a:pt x="669182" y="5263360"/>
                  <a:pt x="652710" y="5265932"/>
                </a:cubicBezTo>
                <a:cubicBezTo>
                  <a:pt x="632121" y="5269147"/>
                  <a:pt x="610887" y="5268238"/>
                  <a:pt x="592999" y="5252725"/>
                </a:cubicBezTo>
                <a:cubicBezTo>
                  <a:pt x="586436" y="5246710"/>
                  <a:pt x="581030" y="5239105"/>
                  <a:pt x="575839" y="5232875"/>
                </a:cubicBezTo>
                <a:cubicBezTo>
                  <a:pt x="568631" y="5222736"/>
                  <a:pt x="559323" y="5217148"/>
                  <a:pt x="548641" y="5211775"/>
                </a:cubicBezTo>
                <a:cubicBezTo>
                  <a:pt x="539762" y="5208937"/>
                  <a:pt x="535130" y="5215293"/>
                  <a:pt x="528481" y="5217740"/>
                </a:cubicBezTo>
                <a:cubicBezTo>
                  <a:pt x="516557" y="5222417"/>
                  <a:pt x="505875" y="5217045"/>
                  <a:pt x="502356" y="5203513"/>
                </a:cubicBezTo>
                <a:cubicBezTo>
                  <a:pt x="499696" y="5195480"/>
                  <a:pt x="497036" y="5187446"/>
                  <a:pt x="494376" y="5179413"/>
                </a:cubicBezTo>
                <a:cubicBezTo>
                  <a:pt x="489484" y="5166096"/>
                  <a:pt x="491885" y="5154456"/>
                  <a:pt x="504752" y="5146814"/>
                </a:cubicBezTo>
                <a:cubicBezTo>
                  <a:pt x="513931" y="5142564"/>
                  <a:pt x="515903" y="5128176"/>
                  <a:pt x="527528" y="5130586"/>
                </a:cubicBezTo>
                <a:cubicBezTo>
                  <a:pt x="537565" y="5131834"/>
                  <a:pt x="539496" y="5144206"/>
                  <a:pt x="546275" y="5151596"/>
                </a:cubicBezTo>
                <a:cubicBezTo>
                  <a:pt x="553268" y="5160361"/>
                  <a:pt x="558758" y="5159504"/>
                  <a:pt x="564549" y="5151558"/>
                </a:cubicBezTo>
                <a:cubicBezTo>
                  <a:pt x="576557" y="5138419"/>
                  <a:pt x="583075" y="5126136"/>
                  <a:pt x="577541" y="5108695"/>
                </a:cubicBezTo>
                <a:cubicBezTo>
                  <a:pt x="575095" y="5102037"/>
                  <a:pt x="575609" y="5096324"/>
                  <a:pt x="574536" y="5089450"/>
                </a:cubicBezTo>
                <a:cubicBezTo>
                  <a:pt x="574536" y="5089450"/>
                  <a:pt x="575908" y="5089236"/>
                  <a:pt x="575694" y="5087862"/>
                </a:cubicBezTo>
                <a:cubicBezTo>
                  <a:pt x="574321" y="5088076"/>
                  <a:pt x="572949" y="5088290"/>
                  <a:pt x="572949" y="5088290"/>
                </a:cubicBezTo>
                <a:cubicBezTo>
                  <a:pt x="544983" y="5098289"/>
                  <a:pt x="521992" y="5113144"/>
                  <a:pt x="499646" y="5132122"/>
                </a:cubicBezTo>
                <a:cubicBezTo>
                  <a:pt x="488795" y="5143673"/>
                  <a:pt x="474555" y="5151529"/>
                  <a:pt x="458083" y="5154101"/>
                </a:cubicBezTo>
                <a:cubicBezTo>
                  <a:pt x="444142" y="5154870"/>
                  <a:pt x="438138" y="5161440"/>
                  <a:pt x="438912" y="5175400"/>
                </a:cubicBezTo>
                <a:cubicBezTo>
                  <a:pt x="438827" y="5183862"/>
                  <a:pt x="435138" y="5187254"/>
                  <a:pt x="427417" y="5182827"/>
                </a:cubicBezTo>
                <a:cubicBezTo>
                  <a:pt x="417893" y="5175866"/>
                  <a:pt x="409872" y="5178526"/>
                  <a:pt x="402924" y="5188060"/>
                </a:cubicBezTo>
                <a:cubicBezTo>
                  <a:pt x="389457" y="5209876"/>
                  <a:pt x="363507" y="5223785"/>
                  <a:pt x="362525" y="5253509"/>
                </a:cubicBezTo>
                <a:cubicBezTo>
                  <a:pt x="361151" y="5253722"/>
                  <a:pt x="361366" y="5255098"/>
                  <a:pt x="360208" y="5256686"/>
                </a:cubicBezTo>
                <a:cubicBezTo>
                  <a:pt x="356520" y="5260079"/>
                  <a:pt x="354204" y="5263256"/>
                  <a:pt x="348284" y="5261364"/>
                </a:cubicBezTo>
                <a:cubicBezTo>
                  <a:pt x="343737" y="5259258"/>
                  <a:pt x="340563" y="5256938"/>
                  <a:pt x="339705" y="5251440"/>
                </a:cubicBezTo>
                <a:cubicBezTo>
                  <a:pt x="338631" y="5244566"/>
                  <a:pt x="342105" y="5239799"/>
                  <a:pt x="344206" y="5235246"/>
                </a:cubicBezTo>
                <a:cubicBezTo>
                  <a:pt x="350725" y="5222965"/>
                  <a:pt x="358616" y="5210468"/>
                  <a:pt x="365134" y="5198184"/>
                </a:cubicBezTo>
                <a:cubicBezTo>
                  <a:pt x="366508" y="5197971"/>
                  <a:pt x="366293" y="5196595"/>
                  <a:pt x="366079" y="5195221"/>
                </a:cubicBezTo>
                <a:cubicBezTo>
                  <a:pt x="367451" y="5195007"/>
                  <a:pt x="367236" y="5193631"/>
                  <a:pt x="368609" y="5193418"/>
                </a:cubicBezTo>
                <a:cubicBezTo>
                  <a:pt x="367236" y="5193631"/>
                  <a:pt x="365864" y="5193847"/>
                  <a:pt x="364491" y="5194061"/>
                </a:cubicBezTo>
                <a:cubicBezTo>
                  <a:pt x="364491" y="5194061"/>
                  <a:pt x="363333" y="5195650"/>
                  <a:pt x="361961" y="5195864"/>
                </a:cubicBezTo>
                <a:cubicBezTo>
                  <a:pt x="350466" y="5203291"/>
                  <a:pt x="337597" y="5210933"/>
                  <a:pt x="326103" y="5218360"/>
                </a:cubicBezTo>
                <a:cubicBezTo>
                  <a:pt x="311862" y="5226216"/>
                  <a:pt x="297623" y="5234072"/>
                  <a:pt x="288788" y="5249532"/>
                </a:cubicBezTo>
                <a:cubicBezTo>
                  <a:pt x="283642" y="5261601"/>
                  <a:pt x="276563" y="5261297"/>
                  <a:pt x="266826" y="5252961"/>
                </a:cubicBezTo>
                <a:cubicBezTo>
                  <a:pt x="258461" y="5244411"/>
                  <a:pt x="260132" y="5237110"/>
                  <a:pt x="265922" y="5229164"/>
                </a:cubicBezTo>
                <a:cubicBezTo>
                  <a:pt x="273599" y="5215293"/>
                  <a:pt x="281276" y="5201422"/>
                  <a:pt x="287579" y="5187764"/>
                </a:cubicBezTo>
                <a:cubicBezTo>
                  <a:pt x="294313" y="5176855"/>
                  <a:pt x="296713" y="5165216"/>
                  <a:pt x="294782" y="5152845"/>
                </a:cubicBezTo>
                <a:cubicBezTo>
                  <a:pt x="284230" y="5157308"/>
                  <a:pt x="282988" y="5167359"/>
                  <a:pt x="279943" y="5174876"/>
                </a:cubicBezTo>
                <a:cubicBezTo>
                  <a:pt x="274283" y="5192656"/>
                  <a:pt x="262273" y="5205797"/>
                  <a:pt x="243486" y="5211546"/>
                </a:cubicBezTo>
                <a:cubicBezTo>
                  <a:pt x="226072" y="5217081"/>
                  <a:pt x="208228" y="5219867"/>
                  <a:pt x="192830" y="5229312"/>
                </a:cubicBezTo>
                <a:cubicBezTo>
                  <a:pt x="170997" y="5242578"/>
                  <a:pt x="158214" y="5241758"/>
                  <a:pt x="143370" y="5218729"/>
                </a:cubicBezTo>
                <a:cubicBezTo>
                  <a:pt x="135733" y="5205840"/>
                  <a:pt x="124967" y="5208930"/>
                  <a:pt x="118663" y="5222587"/>
                </a:cubicBezTo>
                <a:cubicBezTo>
                  <a:pt x="112874" y="5230531"/>
                  <a:pt x="111630" y="5240583"/>
                  <a:pt x="101293" y="5246421"/>
                </a:cubicBezTo>
                <a:cubicBezTo>
                  <a:pt x="84218" y="5218108"/>
                  <a:pt x="56292" y="5201347"/>
                  <a:pt x="32997" y="5178230"/>
                </a:cubicBezTo>
                <a:cubicBezTo>
                  <a:pt x="6528" y="5152793"/>
                  <a:pt x="-9175" y="5124266"/>
                  <a:pt x="5834" y="5085311"/>
                </a:cubicBezTo>
                <a:cubicBezTo>
                  <a:pt x="12438" y="5064566"/>
                  <a:pt x="19041" y="5043821"/>
                  <a:pt x="27232" y="5024238"/>
                </a:cubicBezTo>
                <a:cubicBezTo>
                  <a:pt x="33536" y="5010580"/>
                  <a:pt x="44387" y="4999028"/>
                  <a:pt x="58842" y="4992547"/>
                </a:cubicBezTo>
                <a:cubicBezTo>
                  <a:pt x="61502" y="5000581"/>
                  <a:pt x="60988" y="5006293"/>
                  <a:pt x="64806" y="5012737"/>
                </a:cubicBezTo>
                <a:cubicBezTo>
                  <a:pt x="84837" y="4996937"/>
                  <a:pt x="91570" y="4986029"/>
                  <a:pt x="94999" y="4962964"/>
                </a:cubicBezTo>
                <a:cubicBezTo>
                  <a:pt x="98558" y="4949735"/>
                  <a:pt x="103919" y="4939041"/>
                  <a:pt x="117430" y="4935523"/>
                </a:cubicBezTo>
                <a:cubicBezTo>
                  <a:pt x="132314" y="4931791"/>
                  <a:pt x="144968" y="4922775"/>
                  <a:pt x="156677" y="4916722"/>
                </a:cubicBezTo>
                <a:cubicBezTo>
                  <a:pt x="169544" y="4909081"/>
                  <a:pt x="183056" y="4905563"/>
                  <a:pt x="195839" y="4906383"/>
                </a:cubicBezTo>
                <a:cubicBezTo>
                  <a:pt x="220032" y="4908238"/>
                  <a:pt x="228996" y="4902615"/>
                  <a:pt x="229680" y="4879978"/>
                </a:cubicBezTo>
                <a:cubicBezTo>
                  <a:pt x="229849" y="4863053"/>
                  <a:pt x="236797" y="4853521"/>
                  <a:pt x="249451" y="4844505"/>
                </a:cubicBezTo>
                <a:cubicBezTo>
                  <a:pt x="256099" y="4842058"/>
                  <a:pt x="262318" y="4836862"/>
                  <a:pt x="268538" y="4831667"/>
                </a:cubicBezTo>
                <a:cubicBezTo>
                  <a:pt x="302808" y="4808010"/>
                  <a:pt x="345359" y="4801366"/>
                  <a:pt x="382075" y="4784369"/>
                </a:cubicBezTo>
                <a:cubicBezTo>
                  <a:pt x="392627" y="4779906"/>
                  <a:pt x="403393" y="4776817"/>
                  <a:pt x="415961" y="4776262"/>
                </a:cubicBezTo>
                <a:cubicBezTo>
                  <a:pt x="450491" y="4772279"/>
                  <a:pt x="460184" y="4762316"/>
                  <a:pt x="466014" y="4727611"/>
                </a:cubicBezTo>
                <a:cubicBezTo>
                  <a:pt x="467986" y="4713222"/>
                  <a:pt x="473132" y="4701153"/>
                  <a:pt x="482825" y="4691192"/>
                </a:cubicBezTo>
                <a:cubicBezTo>
                  <a:pt x="498522" y="4674659"/>
                  <a:pt x="503109" y="4650006"/>
                  <a:pt x="494399" y="4630244"/>
                </a:cubicBezTo>
                <a:cubicBezTo>
                  <a:pt x="492383" y="4626334"/>
                  <a:pt x="490581" y="4623799"/>
                  <a:pt x="486463" y="4624441"/>
                </a:cubicBezTo>
                <a:cubicBezTo>
                  <a:pt x="482131" y="4623710"/>
                  <a:pt x="478443" y="4627103"/>
                  <a:pt x="479086" y="4631227"/>
                </a:cubicBezTo>
                <a:cubicBezTo>
                  <a:pt x="478358" y="4635564"/>
                  <a:pt x="478787" y="4638314"/>
                  <a:pt x="479431" y="4642437"/>
                </a:cubicBezTo>
                <a:cubicBezTo>
                  <a:pt x="485824" y="4665377"/>
                  <a:pt x="480978" y="4670358"/>
                  <a:pt x="459231" y="4675162"/>
                </a:cubicBezTo>
                <a:cubicBezTo>
                  <a:pt x="440229" y="4679536"/>
                  <a:pt x="421096" y="4674076"/>
                  <a:pt x="402095" y="4678450"/>
                </a:cubicBezTo>
                <a:cubicBezTo>
                  <a:pt x="407241" y="4666382"/>
                  <a:pt x="411014" y="4654528"/>
                  <a:pt x="416160" y="4642460"/>
                </a:cubicBezTo>
                <a:cubicBezTo>
                  <a:pt x="416889" y="4638121"/>
                  <a:pt x="418776" y="4632194"/>
                  <a:pt x="414228" y="4630089"/>
                </a:cubicBezTo>
                <a:cubicBezTo>
                  <a:pt x="409682" y="4627982"/>
                  <a:pt x="404835" y="4632963"/>
                  <a:pt x="402519" y="4636141"/>
                </a:cubicBezTo>
                <a:cubicBezTo>
                  <a:pt x="399260" y="4642282"/>
                  <a:pt x="396001" y="4648424"/>
                  <a:pt x="389567" y="4652244"/>
                </a:cubicBezTo>
                <a:cubicBezTo>
                  <a:pt x="378286" y="4661046"/>
                  <a:pt x="372366" y="4659155"/>
                  <a:pt x="368848" y="4645622"/>
                </a:cubicBezTo>
                <a:cubicBezTo>
                  <a:pt x="364685" y="4627966"/>
                  <a:pt x="360138" y="4625861"/>
                  <a:pt x="342508" y="4630021"/>
                </a:cubicBezTo>
                <a:cubicBezTo>
                  <a:pt x="331742" y="4633111"/>
                  <a:pt x="326980" y="4629630"/>
                  <a:pt x="328009" y="4618204"/>
                </a:cubicBezTo>
                <a:cubicBezTo>
                  <a:pt x="328737" y="4613866"/>
                  <a:pt x="329681" y="4610903"/>
                  <a:pt x="330625" y="4607939"/>
                </a:cubicBezTo>
                <a:cubicBezTo>
                  <a:pt x="331867" y="4597888"/>
                  <a:pt x="328049" y="4591444"/>
                  <a:pt x="316854" y="4591784"/>
                </a:cubicBezTo>
                <a:cubicBezTo>
                  <a:pt x="290774" y="4595856"/>
                  <a:pt x="267823" y="4583950"/>
                  <a:pt x="243201" y="4579345"/>
                </a:cubicBezTo>
                <a:cubicBezTo>
                  <a:pt x="237281" y="4577454"/>
                  <a:pt x="232519" y="4573973"/>
                  <a:pt x="227544" y="4569117"/>
                </a:cubicBezTo>
                <a:cubicBezTo>
                  <a:pt x="213043" y="4557300"/>
                  <a:pt x="212270" y="4543340"/>
                  <a:pt x="227454" y="4532520"/>
                </a:cubicBezTo>
                <a:cubicBezTo>
                  <a:pt x="239892" y="4522129"/>
                  <a:pt x="252544" y="4513113"/>
                  <a:pt x="266785" y="4505257"/>
                </a:cubicBezTo>
                <a:cubicBezTo>
                  <a:pt x="311822" y="4478511"/>
                  <a:pt x="356429" y="4449017"/>
                  <a:pt x="397647" y="4415827"/>
                </a:cubicBezTo>
                <a:cubicBezTo>
                  <a:pt x="407769" y="4408614"/>
                  <a:pt x="419265" y="4401186"/>
                  <a:pt x="425998" y="4390278"/>
                </a:cubicBezTo>
                <a:cubicBezTo>
                  <a:pt x="451988" y="4349609"/>
                  <a:pt x="488360" y="4321401"/>
                  <a:pt x="531724" y="4301957"/>
                </a:cubicBezTo>
                <a:cubicBezTo>
                  <a:pt x="535628" y="4299939"/>
                  <a:pt x="540904" y="4297708"/>
                  <a:pt x="540260" y="4293584"/>
                </a:cubicBezTo>
                <a:cubicBezTo>
                  <a:pt x="539271" y="4278248"/>
                  <a:pt x="544202" y="4264805"/>
                  <a:pt x="546174" y="4250416"/>
                </a:cubicBezTo>
                <a:cubicBezTo>
                  <a:pt x="546259" y="4241954"/>
                  <a:pt x="545400" y="4236456"/>
                  <a:pt x="537679" y="4232029"/>
                </a:cubicBezTo>
                <a:cubicBezTo>
                  <a:pt x="531330" y="4227389"/>
                  <a:pt x="526698" y="4233743"/>
                  <a:pt x="523009" y="4237136"/>
                </a:cubicBezTo>
                <a:cubicBezTo>
                  <a:pt x="489168" y="4263541"/>
                  <a:pt x="455542" y="4291322"/>
                  <a:pt x="420328" y="4317942"/>
                </a:cubicBezTo>
                <a:cubicBezTo>
                  <a:pt x="382584" y="4346365"/>
                  <a:pt x="342608" y="4369504"/>
                  <a:pt x="296583" y="4380915"/>
                </a:cubicBezTo>
                <a:cubicBezTo>
                  <a:pt x="291093" y="4381772"/>
                  <a:pt x="283286" y="4385808"/>
                  <a:pt x="279897" y="4382111"/>
                </a:cubicBezTo>
                <a:cubicBezTo>
                  <a:pt x="276293" y="4377043"/>
                  <a:pt x="279338" y="4369526"/>
                  <a:pt x="281225" y="4363599"/>
                </a:cubicBezTo>
                <a:cubicBezTo>
                  <a:pt x="283540" y="4360422"/>
                  <a:pt x="284484" y="4357458"/>
                  <a:pt x="286800" y="4354280"/>
                </a:cubicBezTo>
                <a:cubicBezTo>
                  <a:pt x="289630" y="4345389"/>
                  <a:pt x="295420" y="4337445"/>
                  <a:pt x="295290" y="4327608"/>
                </a:cubicBezTo>
                <a:cubicBezTo>
                  <a:pt x="263505" y="4331163"/>
                  <a:pt x="232534" y="4321917"/>
                  <a:pt x="201608" y="4330971"/>
                </a:cubicBezTo>
                <a:cubicBezTo>
                  <a:pt x="194959" y="4333417"/>
                  <a:pt x="188825" y="4330150"/>
                  <a:pt x="194401" y="4320831"/>
                </a:cubicBezTo>
                <a:cubicBezTo>
                  <a:pt x="197659" y="4314690"/>
                  <a:pt x="197745" y="4306227"/>
                  <a:pt x="195299" y="4299569"/>
                </a:cubicBezTo>
                <a:cubicBezTo>
                  <a:pt x="185515" y="4272934"/>
                  <a:pt x="190532" y="4251029"/>
                  <a:pt x="206529" y="4227410"/>
                </a:cubicBezTo>
                <a:cubicBezTo>
                  <a:pt x="231576" y="4189703"/>
                  <a:pt x="250488" y="4148731"/>
                  <a:pt x="280510" y="4115882"/>
                </a:cubicBezTo>
                <a:cubicBezTo>
                  <a:pt x="301999" y="4091406"/>
                  <a:pt x="322328" y="4068517"/>
                  <a:pt x="340641" y="4041719"/>
                </a:cubicBezTo>
                <a:cubicBezTo>
                  <a:pt x="355695" y="4021064"/>
                  <a:pt x="374353" y="4005477"/>
                  <a:pt x="397772" y="3993372"/>
                </a:cubicBezTo>
                <a:cubicBezTo>
                  <a:pt x="413170" y="3983928"/>
                  <a:pt x="428354" y="3973108"/>
                  <a:pt x="438775" y="3958808"/>
                </a:cubicBezTo>
                <a:lnTo>
                  <a:pt x="454229" y="3945331"/>
                </a:lnTo>
                <a:lnTo>
                  <a:pt x="452054" y="3946288"/>
                </a:lnTo>
                <a:cubicBezTo>
                  <a:pt x="431552" y="3952005"/>
                  <a:pt x="416831" y="3944295"/>
                  <a:pt x="401034" y="3917768"/>
                </a:cubicBezTo>
                <a:cubicBezTo>
                  <a:pt x="390256" y="3898006"/>
                  <a:pt x="373924" y="3902070"/>
                  <a:pt x="363729" y="3922241"/>
                </a:cubicBezTo>
                <a:cubicBezTo>
                  <a:pt x="354611" y="3933862"/>
                  <a:pt x="352208" y="3948889"/>
                  <a:pt x="336375" y="3957104"/>
                </a:cubicBezTo>
                <a:cubicBezTo>
                  <a:pt x="312245" y="3913678"/>
                  <a:pt x="271205" y="3887019"/>
                  <a:pt x="237461" y="3851063"/>
                </a:cubicBezTo>
                <a:cubicBezTo>
                  <a:pt x="199072" y="3811454"/>
                  <a:pt x="177015" y="3767780"/>
                  <a:pt x="201631" y="3710087"/>
                </a:cubicBezTo>
                <a:cubicBezTo>
                  <a:pt x="212654" y="3679289"/>
                  <a:pt x="223677" y="3648492"/>
                  <a:pt x="237021" y="3619521"/>
                </a:cubicBezTo>
                <a:cubicBezTo>
                  <a:pt x="247216" y="3599349"/>
                  <a:pt x="264126" y="3582583"/>
                  <a:pt x="286177" y="3573623"/>
                </a:cubicBezTo>
                <a:cubicBezTo>
                  <a:pt x="289744" y="3585827"/>
                  <a:pt x="288666" y="3594378"/>
                  <a:pt x="294056" y="3604259"/>
                </a:cubicBezTo>
                <a:cubicBezTo>
                  <a:pt x="324978" y="3581602"/>
                  <a:pt x="335670" y="3565581"/>
                  <a:pt x="342050" y="3531130"/>
                </a:cubicBezTo>
                <a:cubicBezTo>
                  <a:pt x="348100" y="3511455"/>
                  <a:pt x="356720" y="3495683"/>
                  <a:pt x="377197" y="3491122"/>
                </a:cubicBezTo>
                <a:cubicBezTo>
                  <a:pt x="399746" y="3486312"/>
                  <a:pt x="419226" y="3473448"/>
                  <a:pt x="437132" y="3464985"/>
                </a:cubicBezTo>
                <a:cubicBezTo>
                  <a:pt x="456862" y="3454197"/>
                  <a:pt x="477338" y="3449635"/>
                  <a:pt x="496490" y="3451550"/>
                </a:cubicBezTo>
                <a:cubicBezTo>
                  <a:pt x="532719" y="3455626"/>
                  <a:pt x="546479" y="3447659"/>
                  <a:pt x="548714" y="3413705"/>
                </a:cubicBezTo>
                <a:cubicBezTo>
                  <a:pt x="549872" y="3388301"/>
                  <a:pt x="560814" y="3374356"/>
                  <a:pt x="580295" y="3361493"/>
                </a:cubicBezTo>
                <a:cubicBezTo>
                  <a:pt x="590409" y="3358174"/>
                  <a:pt x="600025" y="3350704"/>
                  <a:pt x="609641" y="3343235"/>
                </a:cubicBezTo>
                <a:cubicBezTo>
                  <a:pt x="662364" y="3309541"/>
                  <a:pt x="726612" y="3301836"/>
                  <a:pt x="782652" y="3278271"/>
                </a:cubicBezTo>
                <a:cubicBezTo>
                  <a:pt x="798735" y="3272132"/>
                  <a:pt x="815066" y="3268068"/>
                  <a:pt x="833967" y="3267906"/>
                </a:cubicBezTo>
                <a:cubicBezTo>
                  <a:pt x="886031" y="3263767"/>
                  <a:pt x="901118" y="3249325"/>
                  <a:pt x="911723" y="3197524"/>
                </a:cubicBezTo>
                <a:cubicBezTo>
                  <a:pt x="915452" y="3176022"/>
                  <a:pt x="923823" y="3158175"/>
                  <a:pt x="938909" y="3143733"/>
                </a:cubicBezTo>
                <a:cubicBezTo>
                  <a:pt x="963365" y="3119746"/>
                  <a:pt x="971568" y="3082969"/>
                  <a:pt x="959543" y="3052831"/>
                </a:cubicBezTo>
                <a:cubicBezTo>
                  <a:pt x="956724" y="3046853"/>
                  <a:pt x="954153" y="3042950"/>
                  <a:pt x="947935" y="3043696"/>
                </a:cubicBezTo>
                <a:cubicBezTo>
                  <a:pt x="941469" y="3042366"/>
                  <a:pt x="935749" y="3047263"/>
                  <a:pt x="936496" y="3053490"/>
                </a:cubicBezTo>
                <a:cubicBezTo>
                  <a:pt x="935171" y="3059965"/>
                  <a:pt x="935668" y="3064116"/>
                  <a:pt x="936416" y="3070342"/>
                </a:cubicBezTo>
                <a:cubicBezTo>
                  <a:pt x="944792" y="3105130"/>
                  <a:pt x="937249" y="3112350"/>
                  <a:pt x="904336" y="3118403"/>
                </a:cubicBezTo>
                <a:cubicBezTo>
                  <a:pt x="875570" y="3123960"/>
                  <a:pt x="847133" y="3114737"/>
                  <a:pt x="818366" y="3120292"/>
                </a:cubicBezTo>
                <a:cubicBezTo>
                  <a:pt x="826738" y="3102445"/>
                  <a:pt x="833036" y="3084847"/>
                  <a:pt x="841408" y="3066999"/>
                </a:cubicBezTo>
                <a:cubicBezTo>
                  <a:pt x="842733" y="3060524"/>
                  <a:pt x="845883" y="3051725"/>
                  <a:pt x="839167" y="3048319"/>
                </a:cubicBezTo>
                <a:cubicBezTo>
                  <a:pt x="832451" y="3044914"/>
                  <a:pt x="824909" y="3052135"/>
                  <a:pt x="821261" y="3056784"/>
                </a:cubicBezTo>
                <a:cubicBezTo>
                  <a:pt x="816040" y="3065831"/>
                  <a:pt x="810817" y="3074879"/>
                  <a:pt x="800952" y="3080273"/>
                </a:cubicBezTo>
                <a:cubicBezTo>
                  <a:pt x="783545" y="3092888"/>
                  <a:pt x="774756" y="3089731"/>
                  <a:pt x="770194" y="3069225"/>
                </a:cubicBezTo>
                <a:cubicBezTo>
                  <a:pt x="764886" y="3042491"/>
                  <a:pt x="758170" y="3039085"/>
                  <a:pt x="731476" y="3044392"/>
                </a:cubicBezTo>
                <a:cubicBezTo>
                  <a:pt x="715144" y="3048456"/>
                  <a:pt x="708180" y="3042975"/>
                  <a:pt x="710333" y="3025874"/>
                </a:cubicBezTo>
                <a:cubicBezTo>
                  <a:pt x="711660" y="3019398"/>
                  <a:pt x="713234" y="3014999"/>
                  <a:pt x="714809" y="3010599"/>
                </a:cubicBezTo>
                <a:cubicBezTo>
                  <a:pt x="717211" y="2995574"/>
                  <a:pt x="711822" y="2985693"/>
                  <a:pt x="694992" y="2985605"/>
                </a:cubicBezTo>
                <a:cubicBezTo>
                  <a:pt x="655615" y="2990328"/>
                  <a:pt x="621788" y="2971226"/>
                  <a:pt x="585061" y="2962997"/>
                </a:cubicBezTo>
                <a:cubicBezTo>
                  <a:pt x="576273" y="2959841"/>
                  <a:pt x="569307" y="2954360"/>
                  <a:pt x="562094" y="2946803"/>
                </a:cubicBezTo>
                <a:cubicBezTo>
                  <a:pt x="540952" y="2928285"/>
                  <a:pt x="540535" y="2907282"/>
                  <a:pt x="563912" y="2891845"/>
                </a:cubicBezTo>
                <a:cubicBezTo>
                  <a:pt x="583144" y="2876905"/>
                  <a:pt x="602625" y="2864042"/>
                  <a:pt x="624428" y="2853006"/>
                </a:cubicBezTo>
                <a:cubicBezTo>
                  <a:pt x="693482" y="2815248"/>
                  <a:pt x="762038" y="2773339"/>
                  <a:pt x="825702" y="2725701"/>
                </a:cubicBezTo>
                <a:cubicBezTo>
                  <a:pt x="841288" y="2715410"/>
                  <a:pt x="858944" y="2704870"/>
                  <a:pt x="869638" y="2688850"/>
                </a:cubicBezTo>
                <a:cubicBezTo>
                  <a:pt x="910834" y="2629168"/>
                  <a:pt x="966955" y="2588751"/>
                  <a:pt x="1033108" y="2561868"/>
                </a:cubicBezTo>
                <a:cubicBezTo>
                  <a:pt x="1039077" y="2559047"/>
                  <a:pt x="1047119" y="2555977"/>
                  <a:pt x="1046372" y="2549750"/>
                </a:cubicBezTo>
                <a:cubicBezTo>
                  <a:pt x="1045706" y="2526671"/>
                  <a:pt x="1053828" y="2506748"/>
                  <a:pt x="1057557" y="2485247"/>
                </a:cubicBezTo>
                <a:cubicBezTo>
                  <a:pt x="1058136" y="2472544"/>
                  <a:pt x="1057140" y="2464242"/>
                  <a:pt x="1045781" y="2457183"/>
                </a:cubicBezTo>
                <a:cubicBezTo>
                  <a:pt x="1036495" y="2449876"/>
                  <a:pt x="1029201" y="2459172"/>
                  <a:pt x="1023481" y="2464069"/>
                </a:cubicBezTo>
                <a:cubicBezTo>
                  <a:pt x="971256" y="2501914"/>
                  <a:pt x="919280" y="2541834"/>
                  <a:pt x="864983" y="2579927"/>
                </a:cubicBezTo>
                <a:cubicBezTo>
                  <a:pt x="806790" y="2620594"/>
                  <a:pt x="745528" y="2653206"/>
                  <a:pt x="675808" y="2667884"/>
                </a:cubicBezTo>
                <a:cubicBezTo>
                  <a:pt x="667517" y="2668878"/>
                  <a:pt x="655580" y="2674520"/>
                  <a:pt x="650688" y="2668791"/>
                </a:cubicBezTo>
                <a:cubicBezTo>
                  <a:pt x="645547" y="2660986"/>
                  <a:pt x="650520" y="2649863"/>
                  <a:pt x="653669" y="2641063"/>
                </a:cubicBezTo>
                <a:cubicBezTo>
                  <a:pt x="657317" y="2636415"/>
                  <a:pt x="658891" y="2632016"/>
                  <a:pt x="662539" y="2627367"/>
                </a:cubicBezTo>
                <a:cubicBezTo>
                  <a:pt x="667263" y="2614167"/>
                  <a:pt x="676381" y="2602546"/>
                  <a:pt x="676711" y="2587770"/>
                </a:cubicBezTo>
                <a:cubicBezTo>
                  <a:pt x="628794" y="2591412"/>
                  <a:pt x="582780" y="2575876"/>
                  <a:pt x="535859" y="2587820"/>
                </a:cubicBezTo>
                <a:cubicBezTo>
                  <a:pt x="525745" y="2591137"/>
                  <a:pt x="516708" y="2585905"/>
                  <a:pt x="525577" y="2572209"/>
                </a:cubicBezTo>
                <a:cubicBezTo>
                  <a:pt x="530800" y="2563161"/>
                  <a:pt x="531378" y="2550460"/>
                  <a:pt x="528062" y="2540330"/>
                </a:cubicBezTo>
                <a:cubicBezTo>
                  <a:pt x="514792" y="2499813"/>
                  <a:pt x="523492" y="2467188"/>
                  <a:pt x="548774" y="2432575"/>
                </a:cubicBezTo>
                <a:cubicBezTo>
                  <a:pt x="588396" y="2377293"/>
                  <a:pt x="618981" y="2316779"/>
                  <a:pt x="665816" y="2269053"/>
                </a:cubicBezTo>
                <a:cubicBezTo>
                  <a:pt x="699388" y="2233446"/>
                  <a:pt x="731136" y="2200163"/>
                  <a:pt x="760066" y="2160900"/>
                </a:cubicBezTo>
                <a:cubicBezTo>
                  <a:pt x="783772" y="2130687"/>
                  <a:pt x="812621" y="2108278"/>
                  <a:pt x="848432" y="2091351"/>
                </a:cubicBezTo>
                <a:cubicBezTo>
                  <a:pt x="872059" y="2077990"/>
                  <a:pt x="895436" y="2062554"/>
                  <a:pt x="911849" y="2041636"/>
                </a:cubicBezTo>
                <a:cubicBezTo>
                  <a:pt x="950642" y="1996981"/>
                  <a:pt x="996070" y="1972584"/>
                  <a:pt x="1054351" y="1967699"/>
                </a:cubicBezTo>
                <a:cubicBezTo>
                  <a:pt x="1099946" y="1962231"/>
                  <a:pt x="1135262" y="1941152"/>
                  <a:pt x="1157475" y="1898485"/>
                </a:cubicBezTo>
                <a:cubicBezTo>
                  <a:pt x="1171068" y="1871590"/>
                  <a:pt x="1186734" y="1844446"/>
                  <a:pt x="1202150" y="1815227"/>
                </a:cubicBezTo>
                <a:cubicBezTo>
                  <a:pt x="1223038" y="1779035"/>
                  <a:pt x="1243926" y="1742843"/>
                  <a:pt x="1276173" y="1713711"/>
                </a:cubicBezTo>
                <a:cubicBezTo>
                  <a:pt x="1283965" y="1708565"/>
                  <a:pt x="1288109" y="1708069"/>
                  <a:pt x="1295075" y="1713550"/>
                </a:cubicBezTo>
                <a:cubicBezTo>
                  <a:pt x="1313397" y="1726089"/>
                  <a:pt x="1331222" y="1734479"/>
                  <a:pt x="1350871" y="1740544"/>
                </a:cubicBezTo>
                <a:cubicBezTo>
                  <a:pt x="1385277" y="1746944"/>
                  <a:pt x="1409151" y="1735659"/>
                  <a:pt x="1426641" y="1706192"/>
                </a:cubicBezTo>
                <a:cubicBezTo>
                  <a:pt x="1433188" y="1690668"/>
                  <a:pt x="1437664" y="1675394"/>
                  <a:pt x="1442139" y="1660119"/>
                </a:cubicBezTo>
                <a:cubicBezTo>
                  <a:pt x="1454487" y="1622847"/>
                  <a:pt x="1468248" y="1614879"/>
                  <a:pt x="1503897" y="1631658"/>
                </a:cubicBezTo>
                <a:cubicBezTo>
                  <a:pt x="1503897" y="1631658"/>
                  <a:pt x="1505722" y="1629333"/>
                  <a:pt x="1507794" y="1629086"/>
                </a:cubicBezTo>
                <a:cubicBezTo>
                  <a:pt x="1509120" y="1622609"/>
                  <a:pt x="1510694" y="1618210"/>
                  <a:pt x="1512020" y="1611735"/>
                </a:cubicBezTo>
                <a:cubicBezTo>
                  <a:pt x="1518899" y="1581434"/>
                  <a:pt x="1526441" y="1574213"/>
                  <a:pt x="1553055" y="1585759"/>
                </a:cubicBezTo>
                <a:cubicBezTo>
                  <a:pt x="1601639" y="1605197"/>
                  <a:pt x="1648809" y="1595329"/>
                  <a:pt x="1694983" y="1577158"/>
                </a:cubicBezTo>
                <a:cubicBezTo>
                  <a:pt x="1744806" y="1554340"/>
                  <a:pt x="1785591" y="1526288"/>
                  <a:pt x="1799845" y="1469839"/>
                </a:cubicBezTo>
                <a:cubicBezTo>
                  <a:pt x="1804071" y="1452488"/>
                  <a:pt x="1812443" y="1434641"/>
                  <a:pt x="1823136" y="1418621"/>
                </a:cubicBezTo>
                <a:cubicBezTo>
                  <a:pt x="1842448" y="1386829"/>
                  <a:pt x="1872541" y="1374798"/>
                  <a:pt x="1908770" y="1378875"/>
                </a:cubicBezTo>
                <a:cubicBezTo>
                  <a:pt x="1927921" y="1380789"/>
                  <a:pt x="1942179" y="1376973"/>
                  <a:pt x="1955443" y="1364855"/>
                </a:cubicBezTo>
                <a:cubicBezTo>
                  <a:pt x="1976249" y="1345517"/>
                  <a:pt x="1997304" y="1328254"/>
                  <a:pt x="2018857" y="1315141"/>
                </a:cubicBezTo>
                <a:cubicBezTo>
                  <a:pt x="2085840" y="1277632"/>
                  <a:pt x="2147680" y="1232318"/>
                  <a:pt x="2202060" y="1177371"/>
                </a:cubicBezTo>
                <a:cubicBezTo>
                  <a:pt x="2222616" y="1155957"/>
                  <a:pt x="2248066" y="1140273"/>
                  <a:pt x="2279154" y="1136543"/>
                </a:cubicBezTo>
                <a:cubicBezTo>
                  <a:pt x="2330720" y="1128254"/>
                  <a:pt x="2369184" y="1098375"/>
                  <a:pt x="2402507" y="1060693"/>
                </a:cubicBezTo>
                <a:cubicBezTo>
                  <a:pt x="2415521" y="1046499"/>
                  <a:pt x="2430857" y="1034133"/>
                  <a:pt x="2451582" y="1031647"/>
                </a:cubicBezTo>
                <a:cubicBezTo>
                  <a:pt x="2459872" y="1030652"/>
                  <a:pt x="2465841" y="1027832"/>
                  <a:pt x="2471312" y="1020859"/>
                </a:cubicBezTo>
                <a:cubicBezTo>
                  <a:pt x="2508033" y="976452"/>
                  <a:pt x="2559430" y="949234"/>
                  <a:pt x="2614144" y="932145"/>
                </a:cubicBezTo>
                <a:cubicBezTo>
                  <a:pt x="2630227" y="926005"/>
                  <a:pt x="2644734" y="924265"/>
                  <a:pt x="2654767" y="937800"/>
                </a:cubicBezTo>
                <a:cubicBezTo>
                  <a:pt x="2669442" y="954988"/>
                  <a:pt x="2648965" y="959549"/>
                  <a:pt x="2643744" y="968598"/>
                </a:cubicBezTo>
                <a:cubicBezTo>
                  <a:pt x="2639021" y="981796"/>
                  <a:pt x="2627083" y="987438"/>
                  <a:pt x="2611828" y="982952"/>
                </a:cubicBezTo>
                <a:cubicBezTo>
                  <a:pt x="2583392" y="973731"/>
                  <a:pt x="2583392" y="973731"/>
                  <a:pt x="2571871" y="1000377"/>
                </a:cubicBezTo>
                <a:cubicBezTo>
                  <a:pt x="2568721" y="1009176"/>
                  <a:pt x="2563499" y="1018224"/>
                  <a:pt x="2558277" y="1027272"/>
                </a:cubicBezTo>
                <a:cubicBezTo>
                  <a:pt x="2556702" y="1031672"/>
                  <a:pt x="2555378" y="1038147"/>
                  <a:pt x="2560020" y="1041801"/>
                </a:cubicBezTo>
                <a:cubicBezTo>
                  <a:pt x="2564663" y="1045455"/>
                  <a:pt x="2569306" y="1049109"/>
                  <a:pt x="2575025" y="1044212"/>
                </a:cubicBezTo>
                <a:cubicBezTo>
                  <a:pt x="2588786" y="1036246"/>
                  <a:pt x="2604290" y="1042808"/>
                  <a:pt x="2616974" y="1043392"/>
                </a:cubicBezTo>
                <a:cubicBezTo>
                  <a:pt x="2629659" y="1043976"/>
                  <a:pt x="2644416" y="1044311"/>
                  <a:pt x="2654032" y="1036841"/>
                </a:cubicBezTo>
                <a:cubicBezTo>
                  <a:pt x="2707582" y="992522"/>
                  <a:pt x="2772659" y="974190"/>
                  <a:pt x="2838482" y="962085"/>
                </a:cubicBezTo>
                <a:cubicBezTo>
                  <a:pt x="2858959" y="957523"/>
                  <a:pt x="2872969" y="951632"/>
                  <a:pt x="2881091" y="931710"/>
                </a:cubicBezTo>
                <a:cubicBezTo>
                  <a:pt x="2885567" y="916434"/>
                  <a:pt x="2893857" y="915441"/>
                  <a:pt x="2905713" y="926651"/>
                </a:cubicBezTo>
                <a:cubicBezTo>
                  <a:pt x="2913175" y="936283"/>
                  <a:pt x="2922462" y="943591"/>
                  <a:pt x="2936223" y="935624"/>
                </a:cubicBezTo>
                <a:cubicBezTo>
                  <a:pt x="2951807" y="925333"/>
                  <a:pt x="2965071" y="913216"/>
                  <a:pt x="2971618" y="897692"/>
                </a:cubicBezTo>
                <a:cubicBezTo>
                  <a:pt x="2976343" y="884493"/>
                  <a:pt x="2984134" y="879348"/>
                  <a:pt x="2998643" y="877608"/>
                </a:cubicBezTo>
                <a:cubicBezTo>
                  <a:pt x="3004860" y="876862"/>
                  <a:pt x="3011078" y="876116"/>
                  <a:pt x="3017047" y="873296"/>
                </a:cubicBezTo>
                <a:cubicBezTo>
                  <a:pt x="3055181" y="858195"/>
                  <a:pt x="3093315" y="843094"/>
                  <a:pt x="3133770" y="829820"/>
                </a:cubicBezTo>
                <a:cubicBezTo>
                  <a:pt x="3150101" y="825756"/>
                  <a:pt x="3164111" y="819866"/>
                  <a:pt x="3172731" y="804093"/>
                </a:cubicBezTo>
                <a:cubicBezTo>
                  <a:pt x="3180026" y="794797"/>
                  <a:pt x="3187818" y="789652"/>
                  <a:pt x="3199176" y="796711"/>
                </a:cubicBezTo>
                <a:cubicBezTo>
                  <a:pt x="3228609" y="814235"/>
                  <a:pt x="3255054" y="806853"/>
                  <a:pt x="3285395" y="796897"/>
                </a:cubicBezTo>
                <a:cubicBezTo>
                  <a:pt x="3361912" y="768771"/>
                  <a:pt x="3437601" y="751272"/>
                  <a:pt x="3519095" y="764657"/>
                </a:cubicBezTo>
                <a:cubicBezTo>
                  <a:pt x="3549107" y="769479"/>
                  <a:pt x="3578372" y="768076"/>
                  <a:pt x="3606641" y="758369"/>
                </a:cubicBezTo>
                <a:cubicBezTo>
                  <a:pt x="3653314" y="744350"/>
                  <a:pt x="3700235" y="732406"/>
                  <a:pt x="3747656" y="724613"/>
                </a:cubicBezTo>
                <a:cubicBezTo>
                  <a:pt x="3811655" y="714832"/>
                  <a:pt x="3876153" y="709201"/>
                  <a:pt x="3937913" y="680740"/>
                </a:cubicBezTo>
                <a:cubicBezTo>
                  <a:pt x="3987486" y="655846"/>
                  <a:pt x="4040626" y="643157"/>
                  <a:pt x="4096087" y="632294"/>
                </a:cubicBezTo>
                <a:cubicBezTo>
                  <a:pt x="4147653" y="624004"/>
                  <a:pt x="4199466" y="617790"/>
                  <a:pt x="4249536" y="597046"/>
                </a:cubicBezTo>
                <a:cubicBezTo>
                  <a:pt x="4285599" y="582194"/>
                  <a:pt x="4322406" y="573569"/>
                  <a:pt x="4359214" y="564943"/>
                </a:cubicBezTo>
                <a:cubicBezTo>
                  <a:pt x="4513411" y="535923"/>
                  <a:pt x="4664291" y="496773"/>
                  <a:pt x="4813595" y="462023"/>
                </a:cubicBezTo>
                <a:cubicBezTo>
                  <a:pt x="4978981" y="421134"/>
                  <a:pt x="5142048" y="378416"/>
                  <a:pt x="5307933" y="341677"/>
                </a:cubicBezTo>
                <a:cubicBezTo>
                  <a:pt x="5465528" y="305933"/>
                  <a:pt x="5623869" y="276416"/>
                  <a:pt x="5783456" y="257275"/>
                </a:cubicBezTo>
                <a:cubicBezTo>
                  <a:pt x="5905737" y="242610"/>
                  <a:pt x="6027270" y="221718"/>
                  <a:pt x="6148305" y="196674"/>
                </a:cubicBezTo>
                <a:cubicBezTo>
                  <a:pt x="6240575" y="177186"/>
                  <a:pt x="6332844" y="157698"/>
                  <a:pt x="6425610" y="142361"/>
                </a:cubicBezTo>
                <a:cubicBezTo>
                  <a:pt x="6491683" y="132331"/>
                  <a:pt x="6557756" y="122302"/>
                  <a:pt x="6625653" y="109948"/>
                </a:cubicBezTo>
                <a:cubicBezTo>
                  <a:pt x="6667103" y="104977"/>
                  <a:pt x="6710627" y="99756"/>
                  <a:pt x="6751829" y="92709"/>
                </a:cubicBezTo>
                <a:cubicBezTo>
                  <a:pt x="6766336" y="90969"/>
                  <a:pt x="6778772" y="89478"/>
                  <a:pt x="6791208" y="87987"/>
                </a:cubicBezTo>
                <a:cubicBezTo>
                  <a:pt x="6795352" y="87489"/>
                  <a:pt x="6797674" y="89316"/>
                  <a:pt x="6799747" y="89067"/>
                </a:cubicBezTo>
                <a:cubicBezTo>
                  <a:pt x="6997883" y="75830"/>
                  <a:pt x="7193531" y="41839"/>
                  <a:pt x="7392414" y="34830"/>
                </a:cubicBezTo>
                <a:cubicBezTo>
                  <a:pt x="7444726" y="32766"/>
                  <a:pt x="7496540" y="26552"/>
                  <a:pt x="7549100" y="26564"/>
                </a:cubicBezTo>
                <a:cubicBezTo>
                  <a:pt x="7664585" y="25347"/>
                  <a:pt x="7777498" y="20225"/>
                  <a:pt x="7892234" y="12781"/>
                </a:cubicBezTo>
                <a:cubicBezTo>
                  <a:pt x="7981852" y="6243"/>
                  <a:pt x="8071469" y="-294"/>
                  <a:pt x="8162580" y="5622"/>
                </a:cubicBezTo>
                <a:cubicBezTo>
                  <a:pt x="8247474" y="12283"/>
                  <a:pt x="8331870" y="14793"/>
                  <a:pt x="8414274" y="699"/>
                </a:cubicBezTo>
                <a:cubicBezTo>
                  <a:pt x="8418419" y="203"/>
                  <a:pt x="8422046" y="-233"/>
                  <a:pt x="8425507" y="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71628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1815299-080D-C682-E251-D39CEBED21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736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C307E87-F6EE-F928-5E1A-2D2F8DBB78D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867480" y="2106000"/>
            <a:ext cx="2736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6D86E82-5483-2032-2252-915A594C30A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734960" y="0"/>
            <a:ext cx="2736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28652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86A5A87-C857-0590-61DC-F525AA0523C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21777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This is a demo text.</a:t>
            </a:r>
            <a:endParaRPr lang="zh-CN" altLang="en-US"/>
          </a:p>
          <a:p>
            <a:pPr lvl="1"/>
            <a:r>
              <a:rPr lang="en-US" altLang="zh-CN"/>
              <a:t>This is a demo text.</a:t>
            </a:r>
            <a:endParaRPr lang="zh-CN" altLang="en-US"/>
          </a:p>
          <a:p>
            <a:pPr lvl="2"/>
            <a:r>
              <a:rPr lang="en-US" altLang="zh-CN"/>
              <a:t>This is a demo text.</a:t>
            </a:r>
            <a:endParaRPr lang="zh-CN" altLang="en-US"/>
          </a:p>
          <a:p>
            <a:pPr lvl="3"/>
            <a:r>
              <a:rPr lang="en-US" altLang="zh-CN"/>
              <a:t>This is a demo text.</a:t>
            </a:r>
            <a:endParaRPr lang="zh-CN" altLang="en-US"/>
          </a:p>
          <a:p>
            <a:pPr lvl="4"/>
            <a:r>
              <a:rPr lang="tr-TR" altLang="zh-CN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66" r:id="rId4"/>
    <p:sldLayoutId id="2147483669" r:id="rId5"/>
    <p:sldLayoutId id="2147483655" r:id="rId6"/>
    <p:sldLayoutId id="2147483674" r:id="rId7"/>
    <p:sldLayoutId id="2147483670" r:id="rId8"/>
    <p:sldLayoutId id="2147483668" r:id="rId9"/>
    <p:sldLayoutId id="2147483661" r:id="rId10"/>
    <p:sldLayoutId id="214748366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0.png" /><Relationship Id="rId3" Type="http://schemas.openxmlformats.org/officeDocument/2006/relationships/image" Target="../media/image21.png" /><Relationship Id="rId4" Type="http://schemas.microsoft.com/office/2007/relationships/hdphoto" Target="../media/image22.wdp" /><Relationship Id="rId5" Type="http://schemas.openxmlformats.org/officeDocument/2006/relationships/image" Target="../media/image13.png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3.pn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Relationship Id="rId7" Type="http://schemas.openxmlformats.org/officeDocument/2006/relationships/image" Target="../media/image26.jpeg" /><Relationship Id="rId8" Type="http://schemas.openxmlformats.org/officeDocument/2006/relationships/image" Target="../media/image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2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png" /><Relationship Id="rId4" Type="http://schemas.openxmlformats.org/officeDocument/2006/relationships/image" Target="../media/image13.png" /><Relationship Id="rId5" Type="http://schemas.openxmlformats.org/officeDocument/2006/relationships/image" Target="../media/image2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9.png" /><Relationship Id="rId4" Type="http://schemas.openxmlformats.org/officeDocument/2006/relationships/image" Target="../media/image1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pn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Relationship Id="rId6" Type="http://schemas.openxmlformats.org/officeDocument/2006/relationships/image" Target="../media/image32.jpeg" /><Relationship Id="rId7" Type="http://schemas.openxmlformats.org/officeDocument/2006/relationships/image" Target="../media/image33.jpeg" /><Relationship Id="rId8" Type="http://schemas.openxmlformats.org/officeDocument/2006/relationships/image" Target="../media/image13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9.png" /><Relationship Id="rId4" Type="http://schemas.openxmlformats.org/officeDocument/2006/relationships/image" Target="../media/image13.png" /><Relationship Id="rId5" Type="http://schemas.openxmlformats.org/officeDocument/2006/relationships/image" Target="../media/image34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jpeg" /><Relationship Id="rId3" Type="http://schemas.microsoft.com/office/2007/relationships/hdphoto" Target="../media/image36.wdp" /><Relationship Id="rId4" Type="http://schemas.openxmlformats.org/officeDocument/2006/relationships/image" Target="../media/image37.png" /><Relationship Id="rId5" Type="http://schemas.microsoft.com/office/2007/relationships/hdphoto" Target="../media/image38.wdp" /><Relationship Id="rId6" Type="http://schemas.openxmlformats.org/officeDocument/2006/relationships/image" Target="../media/image9.png" /><Relationship Id="rId7" Type="http://schemas.openxmlformats.org/officeDocument/2006/relationships/image" Target="../media/image1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9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hyperlink" Target="https://www.slidesppt.net/what-you-can-and-cannot-do-with-our-templates/" TargetMode="External" /><Relationship Id="rId3" Type="http://schemas.openxmlformats.org/officeDocument/2006/relationships/hyperlink" Target="https://www.slidesppt.net/frequently-asked-questions/" TargetMode="External" /><Relationship Id="rId4" Type="http://schemas.openxmlformats.org/officeDocument/2006/relationships/hyperlink" Target="https://www.slidesppt.net/tutorials-and-tips/" TargetMode="Ex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9.png" /><Relationship Id="rId4" Type="http://schemas.openxmlformats.org/officeDocument/2006/relationships/image" Target="../media/image40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hyperlink" Target="https://www.slidesppt.net/" TargetMode="External" /><Relationship Id="rId3" Type="http://schemas.openxmlformats.org/officeDocument/2006/relationships/image" Target="../media/image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7.png" /><Relationship Id="rId4" Type="http://schemas.microsoft.com/office/2007/relationships/hdphoto" Target="../media/image8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9.png" /><Relationship Id="rId4" Type="http://schemas.openxmlformats.org/officeDocument/2006/relationships/image" Target="../media/image13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5.png" /><Relationship Id="rId3" Type="http://schemas.openxmlformats.org/officeDocument/2006/relationships/image" Target="../media/image13.png" /><Relationship Id="rId4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6.pn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111214"/>
            </a:gs>
            <a:gs pos="100000">
              <a:srgbClr val="050505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083ABAE0-52D3-4B73-4B7C-CD160D023F9A}"/>
              </a:ext>
            </a:extLst>
          </p:cNvPr>
          <p:cNvSpPr/>
          <p:nvPr/>
        </p:nvSpPr>
        <p:spPr>
          <a:xfrm>
            <a:off x="6561" y="1866900"/>
            <a:ext cx="12192000" cy="4991100"/>
          </a:xfrm>
          <a:custGeom>
            <a:gdLst>
              <a:gd name="connsiteX0" fmla="*/ 0 w 12192000"/>
              <a:gd name="connsiteY0" fmla="*/ 0 h 4991100"/>
              <a:gd name="connsiteX1" fmla="*/ 12192000 w 12192000"/>
              <a:gd name="connsiteY1" fmla="*/ 3709993 h 4991100"/>
              <a:gd name="connsiteX2" fmla="*/ 12192000 w 12192000"/>
              <a:gd name="connsiteY2" fmla="*/ 4991100 h 4991100"/>
              <a:gd name="connsiteX3" fmla="*/ 0 w 12192000"/>
              <a:gd name="connsiteY3" fmla="*/ 4991100 h 4991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991100">
                <a:moveTo>
                  <a:pt x="0" y="0"/>
                </a:moveTo>
                <a:lnTo>
                  <a:pt x="12192000" y="3709993"/>
                </a:lnTo>
                <a:lnTo>
                  <a:pt x="12192000" y="4991100"/>
                </a:lnTo>
                <a:lnTo>
                  <a:pt x="0" y="4991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054AA1-8764-81FB-C4C1-C0BBAC584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r="13717"/>
          <a:stretch>
            <a:fillRect/>
          </a:stretch>
        </p:blipFill>
        <p:spPr>
          <a:xfrm>
            <a:off x="-1" y="1504206"/>
            <a:ext cx="7672429" cy="5353794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EE8865B-DAD8-6AA3-66B4-03C169CCF442}"/>
              </a:ext>
            </a:extLst>
          </p:cNvPr>
          <p:cNvSpPr txBox="1"/>
          <p:nvPr/>
        </p:nvSpPr>
        <p:spPr>
          <a:xfrm>
            <a:off x="5014864" y="1298646"/>
            <a:ext cx="7810500" cy="130977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ko-KR" sz="9600" b="1">
                <a:ln w="28575"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PIANO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1EF9691-B0A9-DF33-1F6F-981454F1A5CE}"/>
              </a:ext>
            </a:extLst>
          </p:cNvPr>
          <p:cNvSpPr/>
          <p:nvPr/>
        </p:nvSpPr>
        <p:spPr>
          <a:xfrm rot="5400000">
            <a:off x="8878677" y="604681"/>
            <a:ext cx="400110" cy="4586752"/>
          </a:xfrm>
          <a:custGeom>
            <a:gdLst>
              <a:gd name="connsiteX0" fmla="*/ 0 w 514679"/>
              <a:gd name="connsiteY0" fmla="*/ 455834 h 5883241"/>
              <a:gd name="connsiteX1" fmla="*/ 452990 w 514679"/>
              <a:gd name="connsiteY1" fmla="*/ 0 h 5883241"/>
              <a:gd name="connsiteX2" fmla="*/ 514679 w 514679"/>
              <a:gd name="connsiteY2" fmla="*/ 5411147 h 5883241"/>
              <a:gd name="connsiteX3" fmla="*/ 0 w 514679"/>
              <a:gd name="connsiteY3" fmla="*/ 5883241 h 5883241"/>
              <a:gd name="connsiteX4" fmla="*/ 0 w 514679"/>
              <a:gd name="connsiteY4" fmla="*/ 455834 h 58832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79" h="5883241">
                <a:moveTo>
                  <a:pt x="0" y="455834"/>
                </a:moveTo>
                <a:lnTo>
                  <a:pt x="452990" y="0"/>
                </a:lnTo>
                <a:lnTo>
                  <a:pt x="514679" y="5411147"/>
                </a:lnTo>
                <a:lnTo>
                  <a:pt x="0" y="5883241"/>
                </a:lnTo>
                <a:lnTo>
                  <a:pt x="0" y="455834"/>
                </a:lnTo>
                <a:close/>
              </a:path>
            </a:pathLst>
          </a:custGeom>
          <a:solidFill>
            <a:srgbClr val="DB9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779B43FC-077F-D4EF-C220-D92EDE74E7D2}"/>
              </a:ext>
            </a:extLst>
          </p:cNvPr>
          <p:cNvSpPr txBox="1"/>
          <p:nvPr/>
        </p:nvSpPr>
        <p:spPr>
          <a:xfrm>
            <a:off x="6785356" y="2706389"/>
            <a:ext cx="444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15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CFBD6C73-E783-4C9F-9C6D-1DC8F9DD8749}"/>
              </a:ext>
            </a:extLst>
          </p:cNvPr>
          <p:cNvSpPr txBox="1"/>
          <p:nvPr/>
        </p:nvSpPr>
        <p:spPr>
          <a:xfrm>
            <a:off x="7135421" y="3324756"/>
            <a:ext cx="408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6" name="Gráfico 10">
            <a:extLst>
              <a:ext uri="{FF2B5EF4-FFF2-40B4-BE49-F238E27FC236}">
                <a16:creationId xmlns:a16="http://schemas.microsoft.com/office/drawing/2014/main" id="{961145B3-D80C-567B-E27E-CC164FF2E7B1}"/>
              </a:ext>
            </a:extLst>
          </p:cNvPr>
          <p:cNvGrpSpPr/>
          <p:nvPr/>
        </p:nvGrpSpPr>
        <p:grpSpPr>
          <a:xfrm>
            <a:off x="248264" y="170878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C8BF0E2-5EA8-3A77-2905-DE7A2638B511}"/>
                </a:ext>
              </a:extLst>
            </p:cNvPr>
            <p:cNvSpPr/>
            <p:nvPr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DD757FAD-54FC-0114-7D9F-BA514B1B1977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accent2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</p:grpSp>
      <p:sp>
        <p:nvSpPr>
          <p:cNvPr id="17" name="TextBox 59">
            <a:extLst>
              <a:ext uri="{FF2B5EF4-FFF2-40B4-BE49-F238E27FC236}">
                <a16:creationId xmlns:a16="http://schemas.microsoft.com/office/drawing/2014/main" id="{4792E0BA-BAB4-E600-B90D-D0312457FD75}"/>
              </a:ext>
            </a:extLst>
          </p:cNvPr>
          <p:cNvSpPr txBox="1"/>
          <p:nvPr/>
        </p:nvSpPr>
        <p:spPr>
          <a:xfrm>
            <a:off x="612869" y="383447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4">
            <a:extLst>
              <a:ext uri="{FF2B5EF4-FFF2-40B4-BE49-F238E27FC236}">
                <a16:creationId xmlns:a16="http://schemas.microsoft.com/office/drawing/2014/main" id="{6042C4C6-C6BA-333F-8129-28F28F8868A0}"/>
              </a:ext>
            </a:extLst>
          </p:cNvPr>
          <p:cNvSpPr/>
          <p:nvPr/>
        </p:nvSpPr>
        <p:spPr>
          <a:xfrm>
            <a:off x="7178292" y="5619932"/>
            <a:ext cx="856202" cy="8562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6FBFE91B-8922-2C92-74F0-9A159D76432E}"/>
              </a:ext>
            </a:extLst>
          </p:cNvPr>
          <p:cNvSpPr txBox="1"/>
          <p:nvPr/>
        </p:nvSpPr>
        <p:spPr>
          <a:xfrm>
            <a:off x="8159459" y="5678702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4DA1841D-531F-79BD-A8A0-757843EF07E7}"/>
              </a:ext>
            </a:extLst>
          </p:cNvPr>
          <p:cNvSpPr/>
          <p:nvPr/>
        </p:nvSpPr>
        <p:spPr>
          <a:xfrm>
            <a:off x="9732091" y="5618250"/>
            <a:ext cx="856202" cy="8562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4CE6A176-9C9A-A7DC-A90A-A1C6937902D4}"/>
              </a:ext>
            </a:extLst>
          </p:cNvPr>
          <p:cNvSpPr txBox="1"/>
          <p:nvPr/>
        </p:nvSpPr>
        <p:spPr>
          <a:xfrm>
            <a:off x="10724288" y="5677020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FAD2E7A-155C-2F0B-C572-B1CBB588C02B}"/>
              </a:ext>
            </a:extLst>
          </p:cNvPr>
          <p:cNvSpPr txBox="1"/>
          <p:nvPr/>
        </p:nvSpPr>
        <p:spPr>
          <a:xfrm>
            <a:off x="7732063" y="611358"/>
            <a:ext cx="2234709" cy="64249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ko-KR" sz="3600" b="1">
                <a:ln w="28575">
                  <a:noFill/>
                </a:ln>
                <a:solidFill>
                  <a:srgbClr val="DB9037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WORLD</a:t>
            </a:r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id="{37886E82-AC64-4BAE-BFC9-F8355E17673F}"/>
              </a:ext>
            </a:extLst>
          </p:cNvPr>
          <p:cNvSpPr/>
          <p:nvPr/>
        </p:nvSpPr>
        <p:spPr>
          <a:xfrm>
            <a:off x="7450241" y="5699880"/>
            <a:ext cx="301453" cy="738664"/>
          </a:xfrm>
          <a:custGeom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6" name="Oval 21">
            <a:extLst>
              <a:ext uri="{FF2B5EF4-FFF2-40B4-BE49-F238E27FC236}">
                <a16:creationId xmlns:a16="http://schemas.microsoft.com/office/drawing/2014/main" id="{253D737B-D734-A384-0D7D-2FE35486EDB2}"/>
              </a:ext>
            </a:extLst>
          </p:cNvPr>
          <p:cNvSpPr>
            <a:spLocks noChangeAspect="1"/>
          </p:cNvSpPr>
          <p:nvPr/>
        </p:nvSpPr>
        <p:spPr>
          <a:xfrm>
            <a:off x="9925973" y="5810175"/>
            <a:ext cx="468438" cy="472351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4256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EBBA2E1B-9288-96C0-0003-554650D3D159}"/>
              </a:ext>
            </a:extLst>
          </p:cNvPr>
          <p:cNvSpPr/>
          <p:nvPr/>
        </p:nvSpPr>
        <p:spPr>
          <a:xfrm>
            <a:off x="3586179" y="1631953"/>
            <a:ext cx="2577274" cy="4775503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7F2882F-EB44-CA89-5E96-D3880D8D7D0A}"/>
              </a:ext>
            </a:extLst>
          </p:cNvPr>
          <p:cNvSpPr/>
          <p:nvPr/>
        </p:nvSpPr>
        <p:spPr>
          <a:xfrm>
            <a:off x="924811" y="1631953"/>
            <a:ext cx="2577274" cy="4775503"/>
          </a:xfrm>
          <a:prstGeom prst="rect">
            <a:avLst/>
          </a:prstGeom>
          <a:solidFill>
            <a:srgbClr val="FBFBFB"/>
          </a:solidFill>
          <a:ln w="12700" cap="flat" cmpd="sng" algn="ctr">
            <a:noFill/>
            <a:prstDash val="solid"/>
            <a:miter lim="800000"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2" name="Group 61">
            <a:extLst>
              <a:ext uri="{FF2B5EF4-FFF2-40B4-BE49-F238E27FC236}">
                <a16:creationId xmlns:a16="http://schemas.microsoft.com/office/drawing/2014/main" id="{4CB6E3F2-E991-5F26-DA05-388F43DE7D03}"/>
              </a:ext>
            </a:extLst>
          </p:cNvPr>
          <p:cNvGrpSpPr/>
          <p:nvPr/>
        </p:nvGrpSpPr>
        <p:grpSpPr>
          <a:xfrm>
            <a:off x="1131067" y="4517427"/>
            <a:ext cx="2195160" cy="1081951"/>
            <a:chOff x="1062658" y="3986014"/>
            <a:chExt cx="1728192" cy="1081951"/>
          </a:xfrm>
        </p:grpSpPr>
        <p:sp>
          <p:nvSpPr>
            <p:cNvPr id="13" name="TextBox 62">
              <a:extLst>
                <a:ext uri="{FF2B5EF4-FFF2-40B4-BE49-F238E27FC236}">
                  <a16:creationId xmlns:a16="http://schemas.microsoft.com/office/drawing/2014/main" id="{749FBE33-95AA-36A7-CC98-A11CCB8C762B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4" name="TextBox 63">
              <a:extLst>
                <a:ext uri="{FF2B5EF4-FFF2-40B4-BE49-F238E27FC236}">
                  <a16:creationId xmlns:a16="http://schemas.microsoft.com/office/drawing/2014/main" id="{F13FB489-7A5D-1DAC-296E-506C9EC2DD56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 64">
            <a:extLst>
              <a:ext uri="{FF2B5EF4-FFF2-40B4-BE49-F238E27FC236}">
                <a16:creationId xmlns:a16="http://schemas.microsoft.com/office/drawing/2014/main" id="{BC5FE9E9-7BAF-E0F9-3103-17EA5826F1CB}"/>
              </a:ext>
            </a:extLst>
          </p:cNvPr>
          <p:cNvGrpSpPr/>
          <p:nvPr/>
        </p:nvGrpSpPr>
        <p:grpSpPr>
          <a:xfrm>
            <a:off x="3707812" y="4517427"/>
            <a:ext cx="2195160" cy="1081951"/>
            <a:chOff x="1062658" y="3986014"/>
            <a:chExt cx="1728192" cy="1081951"/>
          </a:xfrm>
        </p:grpSpPr>
        <p:sp>
          <p:nvSpPr>
            <p:cNvPr id="16" name="TextBox 65">
              <a:extLst>
                <a:ext uri="{FF2B5EF4-FFF2-40B4-BE49-F238E27FC236}">
                  <a16:creationId xmlns:a16="http://schemas.microsoft.com/office/drawing/2014/main" id="{C68AC207-125C-DC4D-5AB0-98D8C96A8CE9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7" name="TextBox 66">
              <a:extLst>
                <a:ext uri="{FF2B5EF4-FFF2-40B4-BE49-F238E27FC236}">
                  <a16:creationId xmlns:a16="http://schemas.microsoft.com/office/drawing/2014/main" id="{1DAE7F4F-8011-F4AF-ADFB-14D8C6A19F9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524DC01B-5B48-4D47-4E23-B2B979E41D95}"/>
              </a:ext>
            </a:extLst>
          </p:cNvPr>
          <p:cNvSpPr/>
          <p:nvPr/>
        </p:nvSpPr>
        <p:spPr>
          <a:xfrm>
            <a:off x="6119529" y="1631952"/>
            <a:ext cx="2577274" cy="4775503"/>
          </a:xfrm>
          <a:prstGeom prst="rect">
            <a:avLst/>
          </a:prstGeom>
          <a:solidFill>
            <a:srgbClr val="FBFBFB"/>
          </a:solidFill>
          <a:ln w="12700" cap="flat" cmpd="sng" algn="ctr">
            <a:noFill/>
            <a:prstDash val="solid"/>
            <a:miter lim="800000"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8CC1833-44AA-1CAE-113F-BE79B370FF70}"/>
              </a:ext>
            </a:extLst>
          </p:cNvPr>
          <p:cNvSpPr/>
          <p:nvPr/>
        </p:nvSpPr>
        <p:spPr>
          <a:xfrm>
            <a:off x="8746819" y="1631952"/>
            <a:ext cx="2577274" cy="4775503"/>
          </a:xfrm>
          <a:prstGeom prst="rect">
            <a:avLst/>
          </a:prstGeom>
          <a:solidFill>
            <a:srgbClr val="FBFBFB"/>
          </a:solidFill>
          <a:ln w="12700" cap="flat" cmpd="sng" algn="ctr">
            <a:noFill/>
            <a:prstDash val="solid"/>
            <a:miter lim="800000"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V</a:t>
            </a: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2" name="Group 70">
            <a:extLst>
              <a:ext uri="{FF2B5EF4-FFF2-40B4-BE49-F238E27FC236}">
                <a16:creationId xmlns:a16="http://schemas.microsoft.com/office/drawing/2014/main" id="{97BD20B7-E59C-AACA-5662-7E073354DF65}"/>
              </a:ext>
            </a:extLst>
          </p:cNvPr>
          <p:cNvGrpSpPr/>
          <p:nvPr/>
        </p:nvGrpSpPr>
        <p:grpSpPr>
          <a:xfrm>
            <a:off x="8861301" y="4517427"/>
            <a:ext cx="2195160" cy="1081951"/>
            <a:chOff x="1062658" y="3986014"/>
            <a:chExt cx="1728192" cy="1081951"/>
          </a:xfrm>
        </p:grpSpPr>
        <p:sp>
          <p:nvSpPr>
            <p:cNvPr id="23" name="TextBox 71">
              <a:extLst>
                <a:ext uri="{FF2B5EF4-FFF2-40B4-BE49-F238E27FC236}">
                  <a16:creationId xmlns:a16="http://schemas.microsoft.com/office/drawing/2014/main" id="{BD263718-5667-BFE2-06E5-4C865F41174A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72">
              <a:extLst>
                <a:ext uri="{FF2B5EF4-FFF2-40B4-BE49-F238E27FC236}">
                  <a16:creationId xmlns:a16="http://schemas.microsoft.com/office/drawing/2014/main" id="{1668382C-9944-6D61-1A92-4CE0017C74C6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Group 67">
            <a:extLst>
              <a:ext uri="{FF2B5EF4-FFF2-40B4-BE49-F238E27FC236}">
                <a16:creationId xmlns:a16="http://schemas.microsoft.com/office/drawing/2014/main" id="{5675E498-E8BD-C7FB-3804-D44A7D7B390A}"/>
              </a:ext>
            </a:extLst>
          </p:cNvPr>
          <p:cNvGrpSpPr/>
          <p:nvPr/>
        </p:nvGrpSpPr>
        <p:grpSpPr>
          <a:xfrm>
            <a:off x="6284557" y="4517427"/>
            <a:ext cx="2195160" cy="1081951"/>
            <a:chOff x="1062658" y="3986014"/>
            <a:chExt cx="1728192" cy="1081951"/>
          </a:xfrm>
        </p:grpSpPr>
        <p:sp>
          <p:nvSpPr>
            <p:cNvPr id="31" name="TextBox 68">
              <a:extLst>
                <a:ext uri="{FF2B5EF4-FFF2-40B4-BE49-F238E27FC236}">
                  <a16:creationId xmlns:a16="http://schemas.microsoft.com/office/drawing/2014/main" id="{F3B8B0D2-A58E-C73E-0171-99E406DA2E9A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69">
              <a:extLst>
                <a:ext uri="{FF2B5EF4-FFF2-40B4-BE49-F238E27FC236}">
                  <a16:creationId xmlns:a16="http://schemas.microsoft.com/office/drawing/2014/main" id="{76A339AC-A4A8-43A3-1B15-D0FBCDFF3AF4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3BAD295E-6D21-CCB3-A3FB-84C99D519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02" y="1904404"/>
            <a:ext cx="2340573" cy="23405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B5CD4A-0410-CE71-E9B1-03AEA9FE8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44" y="1904404"/>
            <a:ext cx="2340573" cy="234057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B60CA5A-BFF1-0426-72B5-BA01B444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32" y="1834427"/>
            <a:ext cx="2340573" cy="234057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D32F61C-78B5-8861-A188-F0F9ACD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42" y="1807571"/>
            <a:ext cx="2340573" cy="23405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039F47E-3C14-672F-CAF6-BDDF399AC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22" y="5335213"/>
            <a:ext cx="1626053" cy="1219540"/>
          </a:xfrm>
          <a:prstGeom prst="rect">
            <a:avLst/>
          </a:prstGeom>
        </p:spPr>
      </p:pic>
      <p:cxnSp>
        <p:nvCxnSpPr>
          <p:cNvPr id="35" name="直接连接符 1">
            <a:extLst>
              <a:ext uri="{FF2B5EF4-FFF2-40B4-BE49-F238E27FC236}">
                <a16:creationId xmlns:a16="http://schemas.microsoft.com/office/drawing/2014/main" id="{D4129E4A-AC43-8A7B-63FC-C600C1503C78}"/>
              </a:ext>
            </a:extLst>
          </p:cNvPr>
          <p:cNvCxnSpPr/>
          <p:nvPr/>
        </p:nvCxnSpPr>
        <p:spPr>
          <a:xfrm>
            <a:off x="840816" y="938047"/>
            <a:ext cx="10192944" cy="0"/>
          </a:xfrm>
          <a:prstGeom prst="line">
            <a:avLst/>
          </a:prstGeom>
          <a:ln w="28575">
            <a:solidFill>
              <a:srgbClr val="F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同侧圆角矩形 3">
            <a:extLst>
              <a:ext uri="{FF2B5EF4-FFF2-40B4-BE49-F238E27FC236}">
                <a16:creationId xmlns:a16="http://schemas.microsoft.com/office/drawing/2014/main" id="{6EE67B50-D6E8-2567-3293-07E1078AD0CD}"/>
              </a:ext>
            </a:extLst>
          </p:cNvPr>
          <p:cNvSpPr/>
          <p:nvPr/>
        </p:nvSpPr>
        <p:spPr>
          <a:xfrm rot="10800000">
            <a:off x="11158855" y="3810"/>
            <a:ext cx="943708" cy="943289"/>
          </a:xfrm>
          <a:prstGeom prst="round2Same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  <a:latin typeface="+mj-lt"/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392A8CB2-C6D5-F2FE-C3CF-D3E3EEBCF859}"/>
              </a:ext>
            </a:extLst>
          </p:cNvPr>
          <p:cNvSpPr txBox="1"/>
          <p:nvPr/>
        </p:nvSpPr>
        <p:spPr>
          <a:xfrm>
            <a:off x="840816" y="209687"/>
            <a:ext cx="50847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FF9000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FF9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id="{A107E1C3-1230-D370-C7C2-0D8937D70A8C}"/>
              </a:ext>
            </a:extLst>
          </p:cNvPr>
          <p:cNvSpPr txBox="1"/>
          <p:nvPr/>
        </p:nvSpPr>
        <p:spPr>
          <a:xfrm>
            <a:off x="5260418" y="528703"/>
            <a:ext cx="508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188AEC96-03B9-8BD8-02A2-213E5ADFD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1019371" cy="11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5524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32">
            <a:extLst>
              <a:ext uri="{FF2B5EF4-FFF2-40B4-BE49-F238E27FC236}">
                <a16:creationId xmlns:a16="http://schemas.microsoft.com/office/drawing/2014/main" id="{B3441A4A-F697-4C60-DA44-B4F1B8E15454}"/>
              </a:ext>
            </a:extLst>
          </p:cNvPr>
          <p:cNvGrpSpPr/>
          <p:nvPr/>
        </p:nvGrpSpPr>
        <p:grpSpPr>
          <a:xfrm>
            <a:off x="0" y="3340318"/>
            <a:ext cx="3812913" cy="675216"/>
            <a:chOff x="-1032447" y="0"/>
            <a:chExt cx="2967616" cy="506624"/>
          </a:xfr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33">
              <a:extLst>
                <a:ext uri="{FF2B5EF4-FFF2-40B4-BE49-F238E27FC236}">
                  <a16:creationId xmlns:a16="http://schemas.microsoft.com/office/drawing/2014/main" id="{156ACB17-E0C3-2FE8-678B-8C6AE96DE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rgbClr val="FFFFFF"/>
                </a:solidFill>
                <a:latin typeface="+mj-lt"/>
                <a:sym typeface="宋体" pitchFamily="2" charset="-122"/>
              </a:endParaRPr>
            </a:p>
          </p:txBody>
        </p:sp>
        <p:sp>
          <p:nvSpPr>
            <p:cNvPr id="9" name="等腰三角形 34">
              <a:extLst>
                <a:ext uri="{FF2B5EF4-FFF2-40B4-BE49-F238E27FC236}">
                  <a16:creationId xmlns:a16="http://schemas.microsoft.com/office/drawing/2014/main" id="{4D4B2310-A371-C6CD-B6D8-CD14D6FD9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rgbClr val="FFFFFF"/>
                </a:solidFill>
                <a:latin typeface="+mj-lt"/>
                <a:sym typeface="宋体" panose="02010600030101010101" pitchFamily="2" charset="-122"/>
              </a:endParaRPr>
            </a:p>
          </p:txBody>
        </p:sp>
      </p:grpSp>
      <p:grpSp>
        <p:nvGrpSpPr>
          <p:cNvPr id="10" name="组合 36">
            <a:extLst>
              <a:ext uri="{FF2B5EF4-FFF2-40B4-BE49-F238E27FC236}">
                <a16:creationId xmlns:a16="http://schemas.microsoft.com/office/drawing/2014/main" id="{D39C70A6-C218-D8DE-F992-6F6DEEB6AAFC}"/>
              </a:ext>
            </a:extLst>
          </p:cNvPr>
          <p:cNvGrpSpPr/>
          <p:nvPr/>
        </p:nvGrpSpPr>
        <p:grpSpPr>
          <a:xfrm flipV="1">
            <a:off x="3658395" y="3439802"/>
            <a:ext cx="2580217" cy="675217"/>
            <a:chExt cx="1935168" cy="506624"/>
          </a:xfrm>
          <a:solidFill>
            <a:schemeClr val="tx1">
              <a:lumMod val="85000"/>
              <a:lumOff val="15000"/>
            </a:schemeClr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37">
              <a:extLst>
                <a:ext uri="{FF2B5EF4-FFF2-40B4-BE49-F238E27FC236}">
                  <a16:creationId xmlns:a16="http://schemas.microsoft.com/office/drawing/2014/main" id="{399053E6-6E1E-4815-D6AF-ABA24A02C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chemeClr val="bg1"/>
                </a:solidFill>
                <a:latin typeface="+mj-lt"/>
                <a:sym typeface="宋体" pitchFamily="2" charset="-122"/>
              </a:endParaRPr>
            </a:p>
          </p:txBody>
        </p:sp>
        <p:sp>
          <p:nvSpPr>
            <p:cNvPr id="12" name="等腰三角形 38">
              <a:extLst>
                <a:ext uri="{FF2B5EF4-FFF2-40B4-BE49-F238E27FC236}">
                  <a16:creationId xmlns:a16="http://schemas.microsoft.com/office/drawing/2014/main" id="{EF38E7CA-D547-AF8D-28E3-5F8F2F78D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chemeClr val="bg1"/>
                </a:solidFill>
                <a:latin typeface="+mj-lt"/>
                <a:sym typeface="宋体" panose="02010600030101010101" pitchFamily="2" charset="-122"/>
              </a:endParaRPr>
            </a:p>
          </p:txBody>
        </p:sp>
      </p:grpSp>
      <p:grpSp>
        <p:nvGrpSpPr>
          <p:cNvPr id="13" name="组合 40">
            <a:extLst>
              <a:ext uri="{FF2B5EF4-FFF2-40B4-BE49-F238E27FC236}">
                <a16:creationId xmlns:a16="http://schemas.microsoft.com/office/drawing/2014/main" id="{4D02C493-0A8B-3A18-C022-4FDB1D89F769}"/>
              </a:ext>
            </a:extLst>
          </p:cNvPr>
          <p:cNvGrpSpPr/>
          <p:nvPr/>
        </p:nvGrpSpPr>
        <p:grpSpPr>
          <a:xfrm>
            <a:off x="6088328" y="3340318"/>
            <a:ext cx="2582333" cy="675216"/>
            <a:chExt cx="1935168" cy="506624"/>
          </a:xfr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41">
              <a:extLst>
                <a:ext uri="{FF2B5EF4-FFF2-40B4-BE49-F238E27FC236}">
                  <a16:creationId xmlns:a16="http://schemas.microsoft.com/office/drawing/2014/main" id="{B4E45853-271C-6649-4CA6-2525784CE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chemeClr val="bg1"/>
                </a:solidFill>
                <a:latin typeface="+mj-lt"/>
                <a:sym typeface="宋体" panose="02010600030101010101" pitchFamily="2" charset="-122"/>
              </a:endParaRPr>
            </a:p>
          </p:txBody>
        </p:sp>
        <p:sp>
          <p:nvSpPr>
            <p:cNvPr id="15" name="等腰三角形 42">
              <a:extLst>
                <a:ext uri="{FF2B5EF4-FFF2-40B4-BE49-F238E27FC236}">
                  <a16:creationId xmlns:a16="http://schemas.microsoft.com/office/drawing/2014/main" id="{B739BDBD-98EA-E054-0D17-E1928A6BB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chemeClr val="bg1"/>
                </a:solidFill>
                <a:latin typeface="+mj-lt"/>
                <a:sym typeface="宋体" panose="02010600030101010101" pitchFamily="2" charset="-122"/>
              </a:endParaRPr>
            </a:p>
          </p:txBody>
        </p:sp>
      </p:grpSp>
      <p:sp>
        <p:nvSpPr>
          <p:cNvPr id="16" name="TextBox 46">
            <a:extLst>
              <a:ext uri="{FF2B5EF4-FFF2-40B4-BE49-F238E27FC236}">
                <a16:creationId xmlns:a16="http://schemas.microsoft.com/office/drawing/2014/main" id="{4FBCD795-FFEF-FA24-1389-1C63B37D1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411" y="4807168"/>
            <a:ext cx="1862667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1218565">
              <a:lnSpc>
                <a:spcPts val="1865"/>
              </a:lnSpc>
              <a:defRPr/>
            </a:pPr>
            <a:r>
              <a:rPr lang="en-US" altLang="zh-CN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微软雅黑" panose="020b0503020204020204" charset="-122"/>
                <a:sym typeface="微软雅黑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17" name="TextBox 47">
            <a:extLst>
              <a:ext uri="{FF2B5EF4-FFF2-40B4-BE49-F238E27FC236}">
                <a16:creationId xmlns:a16="http://schemas.microsoft.com/office/drawing/2014/main" id="{C23B7925-975B-868E-9455-AB96EBD70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879" y="4417701"/>
            <a:ext cx="15938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tr-TR" altLang="zh-CN" sz="1600" b="1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微软雅黑" panose="020b0503020204020204" charset="-122"/>
                <a:sym typeface="微软雅黑"/>
              </a:rPr>
              <a:t>STAGE 01</a:t>
            </a:r>
            <a:endParaRPr lang="zh-CN" altLang="en-US" sz="1600" b="1" kern="0">
              <a:solidFill>
                <a:sysClr val="windowText" lastClr="000000">
                  <a:lumMod val="75000"/>
                  <a:lumOff val="25000"/>
                </a:sysClr>
              </a:solidFill>
              <a:latin typeface="+mj-lt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TextBox 50">
            <a:extLst>
              <a:ext uri="{FF2B5EF4-FFF2-40B4-BE49-F238E27FC236}">
                <a16:creationId xmlns:a16="http://schemas.microsoft.com/office/drawing/2014/main" id="{2BF6424E-8BF8-231D-79A1-265F5671C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879" y="3604901"/>
            <a:ext cx="15938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tr-TR" altLang="zh-CN" sz="1600" b="1" kern="0">
                <a:solidFill>
                  <a:schemeClr val="bg1"/>
                </a:solidFill>
                <a:latin typeface="+mj-lt"/>
                <a:ea typeface="微软雅黑" panose="020b0503020204020204" charset="-122"/>
                <a:sym typeface="微软雅黑"/>
              </a:rPr>
              <a:t>STAGE 01</a:t>
            </a:r>
            <a:endParaRPr lang="zh-CN" altLang="en-US" sz="1600" b="1" kern="0">
              <a:solidFill>
                <a:schemeClr val="bg1"/>
              </a:solidFill>
              <a:latin typeface="+mj-lt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TextBox 51">
            <a:extLst>
              <a:ext uri="{FF2B5EF4-FFF2-40B4-BE49-F238E27FC236}">
                <a16:creationId xmlns:a16="http://schemas.microsoft.com/office/drawing/2014/main" id="{76A9B4A3-5A3A-57A5-5019-8009EEC17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579" y="3604901"/>
            <a:ext cx="15938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tr-TR" altLang="zh-CN" sz="1600" b="1" kern="0">
                <a:solidFill>
                  <a:schemeClr val="bg1"/>
                </a:solidFill>
                <a:latin typeface="+mj-lt"/>
                <a:ea typeface="微软雅黑" panose="020b0503020204020204" charset="-122"/>
                <a:sym typeface="微软雅黑"/>
              </a:rPr>
              <a:t>STAGE 02</a:t>
            </a:r>
            <a:endParaRPr lang="zh-CN" altLang="en-US" sz="1600" b="1" kern="0">
              <a:solidFill>
                <a:schemeClr val="bg1"/>
              </a:solidFill>
              <a:latin typeface="+mj-lt"/>
              <a:ea typeface="微软雅黑" panose="020b0503020204020204" charset="-122"/>
              <a:sym typeface="微软雅黑"/>
            </a:endParaRPr>
          </a:p>
        </p:txBody>
      </p:sp>
      <p:sp>
        <p:nvSpPr>
          <p:cNvPr id="20" name="TextBox 52">
            <a:extLst>
              <a:ext uri="{FF2B5EF4-FFF2-40B4-BE49-F238E27FC236}">
                <a16:creationId xmlns:a16="http://schemas.microsoft.com/office/drawing/2014/main" id="{D5BC36FD-4282-326E-FF81-C3050366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461" y="3604901"/>
            <a:ext cx="15917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tr-TR" altLang="zh-CN" sz="1600" b="1" kern="0">
                <a:solidFill>
                  <a:schemeClr val="bg1"/>
                </a:solidFill>
                <a:latin typeface="+mj-lt"/>
                <a:ea typeface="微软雅黑" panose="020b0503020204020204" charset="-122"/>
                <a:sym typeface="微软雅黑"/>
              </a:rPr>
              <a:t>STAGE 03</a:t>
            </a:r>
            <a:endParaRPr lang="zh-CN" altLang="en-US" sz="1600" b="1" kern="0">
              <a:solidFill>
                <a:schemeClr val="bg1"/>
              </a:solidFill>
              <a:latin typeface="+mj-lt"/>
              <a:ea typeface="微软雅黑" panose="020b0503020204020204" charset="-122"/>
              <a:sym typeface="微软雅黑"/>
            </a:endParaRPr>
          </a:p>
        </p:txBody>
      </p:sp>
      <p:grpSp>
        <p:nvGrpSpPr>
          <p:cNvPr id="21" name="组合 53">
            <a:extLst>
              <a:ext uri="{FF2B5EF4-FFF2-40B4-BE49-F238E27FC236}">
                <a16:creationId xmlns:a16="http://schemas.microsoft.com/office/drawing/2014/main" id="{F9165240-E7F3-2323-2E9E-AB95FEBEB940}"/>
              </a:ext>
            </a:extLst>
          </p:cNvPr>
          <p:cNvGrpSpPr/>
          <p:nvPr/>
        </p:nvGrpSpPr>
        <p:grpSpPr>
          <a:xfrm flipV="1">
            <a:off x="8514027" y="3439798"/>
            <a:ext cx="3677973" cy="675219"/>
            <a:chOff x="-1" y="0"/>
            <a:chExt cx="2865253" cy="506625"/>
          </a:xfrm>
          <a:solidFill>
            <a:schemeClr val="tx1">
              <a:lumMod val="85000"/>
              <a:lumOff val="15000"/>
            </a:schemeClr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54">
              <a:extLst>
                <a:ext uri="{FF2B5EF4-FFF2-40B4-BE49-F238E27FC236}">
                  <a16:creationId xmlns:a16="http://schemas.microsoft.com/office/drawing/2014/main" id="{7D208776-2F28-F736-DC0D-3C7974D72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rgbClr val="FFFFFF"/>
                </a:solidFill>
                <a:latin typeface="+mj-lt"/>
                <a:sym typeface="宋体" panose="02010600030101010101" pitchFamily="2" charset="-122"/>
              </a:endParaRPr>
            </a:p>
          </p:txBody>
        </p:sp>
        <p:sp>
          <p:nvSpPr>
            <p:cNvPr id="23" name="等腰三角形 55">
              <a:extLst>
                <a:ext uri="{FF2B5EF4-FFF2-40B4-BE49-F238E27FC236}">
                  <a16:creationId xmlns:a16="http://schemas.microsoft.com/office/drawing/2014/main" id="{7A14A57D-29F6-9A14-5CC6-F64B46B73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rgbClr val="FFFFFF"/>
                </a:solidFill>
                <a:latin typeface="+mj-lt"/>
                <a:sym typeface="宋体" panose="02010600030101010101" pitchFamily="2" charset="-122"/>
              </a:endParaRPr>
            </a:p>
          </p:txBody>
        </p:sp>
      </p:grpSp>
      <p:sp>
        <p:nvSpPr>
          <p:cNvPr id="24" name="TextBox 56">
            <a:extLst>
              <a:ext uri="{FF2B5EF4-FFF2-40B4-BE49-F238E27FC236}">
                <a16:creationId xmlns:a16="http://schemas.microsoft.com/office/drawing/2014/main" id="{F82AB8C8-8123-6F54-EBE5-E0145C932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0427" y="3604901"/>
            <a:ext cx="15938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tr-TR" altLang="zh-CN" sz="1600" b="1" kern="0">
                <a:solidFill>
                  <a:schemeClr val="bg1"/>
                </a:solidFill>
                <a:latin typeface="+mj-lt"/>
                <a:ea typeface="微软雅黑" panose="020b0503020204020204" charset="-122"/>
                <a:sym typeface="微软雅黑"/>
              </a:rPr>
              <a:t>STAGE 04</a:t>
            </a:r>
            <a:endParaRPr lang="zh-CN" altLang="en-US" sz="1600" b="1" kern="0">
              <a:solidFill>
                <a:schemeClr val="bg1"/>
              </a:solidFill>
              <a:latin typeface="+mj-lt"/>
              <a:ea typeface="微软雅黑" panose="020b0503020204020204" charset="-122"/>
              <a:sym typeface="微软雅黑"/>
            </a:endParaRPr>
          </a:p>
        </p:txBody>
      </p:sp>
      <p:sp>
        <p:nvSpPr>
          <p:cNvPr id="25" name="TextBox 57">
            <a:extLst>
              <a:ext uri="{FF2B5EF4-FFF2-40B4-BE49-F238E27FC236}">
                <a16:creationId xmlns:a16="http://schemas.microsoft.com/office/drawing/2014/main" id="{8129CBC8-04DD-03CA-C29C-53030AB80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914" y="1841719"/>
            <a:ext cx="2152648" cy="121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1218565">
              <a:lnSpc>
                <a:spcPts val="1865"/>
              </a:lnSpc>
              <a:defRPr/>
            </a:pPr>
            <a:r>
              <a:rPr lang="en-US" altLang="zh-CN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微软雅黑" panose="020b0503020204020204" charset="-122"/>
                <a:sym typeface="微软雅黑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26" name="TextBox 58">
            <a:extLst>
              <a:ext uri="{FF2B5EF4-FFF2-40B4-BE49-F238E27FC236}">
                <a16:creationId xmlns:a16="http://schemas.microsoft.com/office/drawing/2014/main" id="{8FA9C919-C77E-CE8D-EC54-A1D6AA498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361" y="1450135"/>
            <a:ext cx="15917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tr-TR" altLang="zh-CN" sz="1600" b="1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微软雅黑" panose="020b0503020204020204" charset="-122"/>
                <a:sym typeface="微软雅黑"/>
              </a:rPr>
              <a:t>STAGE 02</a:t>
            </a:r>
            <a:endParaRPr lang="zh-CN" altLang="en-US" sz="1600" b="1" kern="0">
              <a:solidFill>
                <a:sysClr val="windowText" lastClr="000000">
                  <a:lumMod val="75000"/>
                  <a:lumOff val="25000"/>
                </a:sysClr>
              </a:solidFill>
              <a:latin typeface="+mj-lt"/>
              <a:ea typeface="微软雅黑" panose="020b0503020204020204" charset="-122"/>
              <a:sym typeface="微软雅黑"/>
            </a:endParaRPr>
          </a:p>
        </p:txBody>
      </p:sp>
      <p:sp>
        <p:nvSpPr>
          <p:cNvPr id="27" name="TextBox 59">
            <a:extLst>
              <a:ext uri="{FF2B5EF4-FFF2-40B4-BE49-F238E27FC236}">
                <a16:creationId xmlns:a16="http://schemas.microsoft.com/office/drawing/2014/main" id="{1ABFAE27-1A5A-97FF-FA3A-DA06DD6DB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161" y="4824101"/>
            <a:ext cx="1862667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1218565">
              <a:lnSpc>
                <a:spcPts val="1865"/>
              </a:lnSpc>
              <a:defRPr/>
            </a:pPr>
            <a:r>
              <a:rPr lang="en-US" altLang="zh-CN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微软雅黑" panose="020b0503020204020204" charset="-122"/>
                <a:sym typeface="微软雅黑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28" name="TextBox 62">
            <a:extLst>
              <a:ext uri="{FF2B5EF4-FFF2-40B4-BE49-F238E27FC236}">
                <a16:creationId xmlns:a16="http://schemas.microsoft.com/office/drawing/2014/main" id="{61C91FC7-538C-BFA0-3F7C-99C1A8F5C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512" y="4432519"/>
            <a:ext cx="15938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tr-TR" altLang="zh-CN" sz="1600" b="1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微软雅黑" panose="020b0503020204020204" charset="-122"/>
                <a:sym typeface="微软雅黑"/>
              </a:rPr>
              <a:t>STAGE 03</a:t>
            </a:r>
            <a:endParaRPr lang="zh-CN" altLang="en-US" sz="1600" b="1" kern="0">
              <a:solidFill>
                <a:sysClr val="windowText" lastClr="000000">
                  <a:lumMod val="75000"/>
                  <a:lumOff val="25000"/>
                </a:sysClr>
              </a:solidFill>
              <a:latin typeface="+mj-lt"/>
              <a:ea typeface="微软雅黑" panose="020b0503020204020204" charset="-122"/>
              <a:sym typeface="微软雅黑"/>
            </a:endParaRPr>
          </a:p>
        </p:txBody>
      </p:sp>
      <p:sp>
        <p:nvSpPr>
          <p:cNvPr id="29" name="TextBox 63">
            <a:extLst>
              <a:ext uri="{FF2B5EF4-FFF2-40B4-BE49-F238E27FC236}">
                <a16:creationId xmlns:a16="http://schemas.microsoft.com/office/drawing/2014/main" id="{B94C47A9-099D-EAA5-A72F-8B942510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078" y="1841719"/>
            <a:ext cx="2043832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1218565">
              <a:lnSpc>
                <a:spcPts val="1865"/>
              </a:lnSpc>
              <a:defRPr/>
            </a:pPr>
            <a:r>
              <a:rPr lang="en-US" altLang="zh-CN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微软雅黑" panose="020b0503020204020204" charset="-122"/>
                <a:sym typeface="微软雅黑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30" name="TextBox 66">
            <a:extLst>
              <a:ext uri="{FF2B5EF4-FFF2-40B4-BE49-F238E27FC236}">
                <a16:creationId xmlns:a16="http://schemas.microsoft.com/office/drawing/2014/main" id="{F534B542-5623-E7D4-5EA7-A1B945B5F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0427" y="1450135"/>
            <a:ext cx="15938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tr-TR" altLang="zh-CN" sz="1600" b="1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微软雅黑" panose="020b0503020204020204" charset="-122"/>
                <a:sym typeface="微软雅黑"/>
              </a:rPr>
              <a:t>STAGE 04</a:t>
            </a:r>
            <a:endParaRPr lang="zh-CN" altLang="en-US" sz="1600" b="1" kern="0">
              <a:solidFill>
                <a:sysClr val="windowText" lastClr="000000">
                  <a:lumMod val="75000"/>
                  <a:lumOff val="25000"/>
                </a:sysClr>
              </a:solidFill>
              <a:latin typeface="+mj-lt"/>
              <a:ea typeface="微软雅黑" panose="020b0503020204020204" charset="-122"/>
              <a:sym typeface="微软雅黑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6DE53116-448F-33DB-7EE1-F4E44EB87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22" y="5335213"/>
            <a:ext cx="1626053" cy="1219540"/>
          </a:xfrm>
          <a:prstGeom prst="rect">
            <a:avLst/>
          </a:prstGeom>
        </p:spPr>
      </p:pic>
      <p:pic>
        <p:nvPicPr>
          <p:cNvPr id="50" name="Marcador de posición de imagen 49">
            <a:extLst>
              <a:ext uri="{FF2B5EF4-FFF2-40B4-BE49-F238E27FC236}">
                <a16:creationId xmlns:a16="http://schemas.microsoft.com/office/drawing/2014/main" id="{7D753796-5BDE-FEF4-0B34-4A6AD653EB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>
            <a:fillRect/>
          </a:stretch>
        </p:blipFill>
        <p:spPr/>
      </p:pic>
      <p:pic>
        <p:nvPicPr>
          <p:cNvPr id="52" name="Marcador de posición de imagen 51">
            <a:extLst>
              <a:ext uri="{FF2B5EF4-FFF2-40B4-BE49-F238E27FC236}">
                <a16:creationId xmlns:a16="http://schemas.microsoft.com/office/drawing/2014/main" id="{761C4493-43E7-021C-B299-C45DEE795C2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14844"/>
          <a:stretch>
            <a:fillRect/>
          </a:stretch>
        </p:blipFill>
        <p:spPr/>
      </p:pic>
      <p:pic>
        <p:nvPicPr>
          <p:cNvPr id="56" name="Marcador de posición de imagen 55">
            <a:extLst>
              <a:ext uri="{FF2B5EF4-FFF2-40B4-BE49-F238E27FC236}">
                <a16:creationId xmlns:a16="http://schemas.microsoft.com/office/drawing/2014/main" id="{7483B288-8B29-CB0D-076A-F2DE75AA7D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3" b="17033"/>
          <a:stretch>
            <a:fillRect/>
          </a:stretch>
        </p:blipFill>
        <p:spPr/>
      </p:pic>
      <p:pic>
        <p:nvPicPr>
          <p:cNvPr id="54" name="Marcador de posición de imagen 53">
            <a:extLst>
              <a:ext uri="{FF2B5EF4-FFF2-40B4-BE49-F238E27FC236}">
                <a16:creationId xmlns:a16="http://schemas.microsoft.com/office/drawing/2014/main" id="{536E4C0C-E65D-DAFE-9151-5719390CB7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>
            <a:fillRect/>
          </a:stretch>
        </p:blipFill>
        <p:spPr/>
      </p:pic>
      <p:cxnSp>
        <p:nvCxnSpPr>
          <p:cNvPr id="57" name="直接连接符 1">
            <a:extLst>
              <a:ext uri="{FF2B5EF4-FFF2-40B4-BE49-F238E27FC236}">
                <a16:creationId xmlns:a16="http://schemas.microsoft.com/office/drawing/2014/main" id="{576EED00-EF05-0523-284C-7151EA27A6AF}"/>
              </a:ext>
            </a:extLst>
          </p:cNvPr>
          <p:cNvCxnSpPr/>
          <p:nvPr/>
        </p:nvCxnSpPr>
        <p:spPr>
          <a:xfrm>
            <a:off x="840816" y="938047"/>
            <a:ext cx="10192944" cy="0"/>
          </a:xfrm>
          <a:prstGeom prst="line">
            <a:avLst/>
          </a:prstGeom>
          <a:ln w="28575">
            <a:solidFill>
              <a:srgbClr val="F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同侧圆角矩形 3">
            <a:extLst>
              <a:ext uri="{FF2B5EF4-FFF2-40B4-BE49-F238E27FC236}">
                <a16:creationId xmlns:a16="http://schemas.microsoft.com/office/drawing/2014/main" id="{4F2FA62C-2A21-20F9-395A-A55CA8A94C0D}"/>
              </a:ext>
            </a:extLst>
          </p:cNvPr>
          <p:cNvSpPr/>
          <p:nvPr/>
        </p:nvSpPr>
        <p:spPr>
          <a:xfrm rot="10800000">
            <a:off x="11158855" y="3810"/>
            <a:ext cx="943708" cy="943289"/>
          </a:xfrm>
          <a:prstGeom prst="round2Same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  <a:latin typeface="+mj-lt"/>
            </a:endParaRPr>
          </a:p>
        </p:txBody>
      </p:sp>
      <p:sp>
        <p:nvSpPr>
          <p:cNvPr id="59" name="TextBox 1">
            <a:extLst>
              <a:ext uri="{FF2B5EF4-FFF2-40B4-BE49-F238E27FC236}">
                <a16:creationId xmlns:a16="http://schemas.microsoft.com/office/drawing/2014/main" id="{550F582A-A0EB-1265-C932-6509DD20FCFF}"/>
              </a:ext>
            </a:extLst>
          </p:cNvPr>
          <p:cNvSpPr txBox="1"/>
          <p:nvPr/>
        </p:nvSpPr>
        <p:spPr>
          <a:xfrm>
            <a:off x="840816" y="209687"/>
            <a:ext cx="50847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FF9000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FF9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60" name="TextBox 31">
            <a:extLst>
              <a:ext uri="{FF2B5EF4-FFF2-40B4-BE49-F238E27FC236}">
                <a16:creationId xmlns:a16="http://schemas.microsoft.com/office/drawing/2014/main" id="{5DAE54AD-4CAA-D7EC-1142-607E6BF84C1D}"/>
              </a:ext>
            </a:extLst>
          </p:cNvPr>
          <p:cNvSpPr txBox="1"/>
          <p:nvPr/>
        </p:nvSpPr>
        <p:spPr>
          <a:xfrm>
            <a:off x="5260418" y="528703"/>
            <a:ext cx="508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3F0F4E31-E519-AC70-8224-01244C0F3C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1019371" cy="11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0285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5A6B2F45-FE7C-A32E-FA7C-18D1D457FD7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" b="3135"/>
          <a:stretch>
            <a:fillRect/>
          </a:stretch>
        </p:blipFill>
        <p:spPr/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8C0D1B6E-7CDF-EBDD-B37B-C19D339F76FA}"/>
              </a:ext>
            </a:extLst>
          </p:cNvPr>
          <p:cNvSpPr/>
          <p:nvPr/>
        </p:nvSpPr>
        <p:spPr>
          <a:xfrm>
            <a:off x="7712109" y="0"/>
            <a:ext cx="4050324" cy="4554415"/>
          </a:xfrm>
          <a:prstGeom prst="rect">
            <a:avLst/>
          </a:prstGeom>
          <a:solidFill>
            <a:srgbClr val="111214">
              <a:alpha val="36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390755C-09D5-273F-DFA2-713E92EA02A0}"/>
              </a:ext>
            </a:extLst>
          </p:cNvPr>
          <p:cNvSpPr txBox="1"/>
          <p:nvPr/>
        </p:nvSpPr>
        <p:spPr>
          <a:xfrm>
            <a:off x="8241237" y="179116"/>
            <a:ext cx="2952328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Simple Portfolio Presentation Designed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956F6B5B-6C8B-0A8F-4655-BE8D6D149615}"/>
              </a:ext>
            </a:extLst>
          </p:cNvPr>
          <p:cNvSpPr txBox="1"/>
          <p:nvPr/>
        </p:nvSpPr>
        <p:spPr>
          <a:xfrm>
            <a:off x="8128713" y="2024224"/>
            <a:ext cx="317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27BA5750-3AF5-DDAA-2B0A-EC8AB15BB47B}"/>
              </a:ext>
            </a:extLst>
          </p:cNvPr>
          <p:cNvSpPr txBox="1"/>
          <p:nvPr/>
        </p:nvSpPr>
        <p:spPr>
          <a:xfrm>
            <a:off x="8277241" y="2586716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zing.</a:t>
            </a: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A9B3EEDC-230B-A230-106C-D09BC1E97A56}"/>
              </a:ext>
            </a:extLst>
          </p:cNvPr>
          <p:cNvGrpSpPr/>
          <p:nvPr/>
        </p:nvGrpSpPr>
        <p:grpSpPr>
          <a:xfrm>
            <a:off x="9177341" y="1754012"/>
            <a:ext cx="1080120" cy="116632"/>
            <a:chOff x="4031940" y="0"/>
            <a:chExt cx="1080120" cy="116632"/>
          </a:xfrm>
          <a:solidFill>
            <a:schemeClr val="bg1"/>
          </a:solidFill>
        </p:grpSpPr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8D0317F7-B2C9-3F4C-185D-41A1E51A8D5C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C2FFDC12-8858-85CC-9A86-12AD8DA281D5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rgbClr val="DB9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0">
            <a:extLst>
              <a:ext uri="{FF2B5EF4-FFF2-40B4-BE49-F238E27FC236}">
                <a16:creationId xmlns:a16="http://schemas.microsoft.com/office/drawing/2014/main" id="{71D3D6DF-FEAC-886F-4D18-687D7282B06A}"/>
              </a:ext>
            </a:extLst>
          </p:cNvPr>
          <p:cNvSpPr txBox="1"/>
          <p:nvPr/>
        </p:nvSpPr>
        <p:spPr>
          <a:xfrm>
            <a:off x="3984994" y="3435640"/>
            <a:ext cx="312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spc="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TEMPLATE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933AE4C-0B96-9B74-B790-0B3A1F3AB45C}"/>
              </a:ext>
            </a:extLst>
          </p:cNvPr>
          <p:cNvSpPr/>
          <p:nvPr/>
        </p:nvSpPr>
        <p:spPr>
          <a:xfrm>
            <a:off x="4286250" y="4933950"/>
            <a:ext cx="4438650" cy="164468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2E9153C-1A8D-1DB0-CA00-DF8480F79035}"/>
              </a:ext>
            </a:extLst>
          </p:cNvPr>
          <p:cNvSpPr txBox="1"/>
          <p:nvPr/>
        </p:nvSpPr>
        <p:spPr>
          <a:xfrm>
            <a:off x="1906901" y="4486173"/>
            <a:ext cx="7810500" cy="130977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ko-KR" sz="9600" b="1">
                <a:ln w="28575"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PIANO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AADFBE11-1D07-167D-05FE-46364BC26453}"/>
              </a:ext>
            </a:extLst>
          </p:cNvPr>
          <p:cNvSpPr/>
          <p:nvPr/>
        </p:nvSpPr>
        <p:spPr>
          <a:xfrm rot="5400000">
            <a:off x="5770714" y="3792208"/>
            <a:ext cx="400110" cy="4586752"/>
          </a:xfrm>
          <a:custGeom>
            <a:gdLst>
              <a:gd name="connsiteX0" fmla="*/ 0 w 514679"/>
              <a:gd name="connsiteY0" fmla="*/ 455834 h 5883241"/>
              <a:gd name="connsiteX1" fmla="*/ 452990 w 514679"/>
              <a:gd name="connsiteY1" fmla="*/ 0 h 5883241"/>
              <a:gd name="connsiteX2" fmla="*/ 514679 w 514679"/>
              <a:gd name="connsiteY2" fmla="*/ 5411147 h 5883241"/>
              <a:gd name="connsiteX3" fmla="*/ 0 w 514679"/>
              <a:gd name="connsiteY3" fmla="*/ 5883241 h 5883241"/>
              <a:gd name="connsiteX4" fmla="*/ 0 w 514679"/>
              <a:gd name="connsiteY4" fmla="*/ 455834 h 58832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79" h="5883241">
                <a:moveTo>
                  <a:pt x="0" y="455834"/>
                </a:moveTo>
                <a:lnTo>
                  <a:pt x="452990" y="0"/>
                </a:lnTo>
                <a:lnTo>
                  <a:pt x="514679" y="5411147"/>
                </a:lnTo>
                <a:lnTo>
                  <a:pt x="0" y="5883241"/>
                </a:lnTo>
                <a:lnTo>
                  <a:pt x="0" y="455834"/>
                </a:lnTo>
                <a:close/>
              </a:path>
            </a:pathLst>
          </a:custGeom>
          <a:solidFill>
            <a:srgbClr val="DB9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1FCCECA7-0547-703D-F430-215F3F0657DD}"/>
              </a:ext>
            </a:extLst>
          </p:cNvPr>
          <p:cNvSpPr txBox="1"/>
          <p:nvPr/>
        </p:nvSpPr>
        <p:spPr>
          <a:xfrm>
            <a:off x="3677393" y="5893916"/>
            <a:ext cx="444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15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06EED25-75D6-FB17-26C1-2E5A59D3C6E2}"/>
              </a:ext>
            </a:extLst>
          </p:cNvPr>
          <p:cNvSpPr txBox="1"/>
          <p:nvPr/>
        </p:nvSpPr>
        <p:spPr>
          <a:xfrm>
            <a:off x="4624100" y="3798885"/>
            <a:ext cx="2234709" cy="64249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ko-KR" sz="3600" b="1">
                <a:ln w="28575">
                  <a:noFill/>
                </a:ln>
                <a:solidFill>
                  <a:srgbClr val="DB9037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WORLD</a:t>
            </a:r>
          </a:p>
        </p:txBody>
      </p:sp>
    </p:spTree>
    <p:extLst>
      <p:ext uri="{BB962C8B-B14F-4D97-AF65-F5344CB8AC3E}">
        <p14:creationId xmlns:p14="http://schemas.microsoft.com/office/powerpoint/2010/main" val="237173938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사각형: 둥근 모서리 3">
            <a:extLst>
              <a:ext uri="{FF2B5EF4-FFF2-40B4-BE49-F238E27FC236}">
                <a16:creationId xmlns:a16="http://schemas.microsoft.com/office/drawing/2014/main" id="{407B0E4E-6475-C2E9-DA08-42AA1F8AB3DD}"/>
              </a:ext>
            </a:extLst>
          </p:cNvPr>
          <p:cNvSpPr/>
          <p:nvPr/>
        </p:nvSpPr>
        <p:spPr>
          <a:xfrm>
            <a:off x="956809" y="1819305"/>
            <a:ext cx="5091726" cy="2076485"/>
          </a:xfrm>
          <a:prstGeom prst="roundRect">
            <a:avLst>
              <a:gd name="adj" fmla="val 12588"/>
            </a:avLst>
          </a:prstGeom>
          <a:solidFill>
            <a:schemeClr val="bg1"/>
          </a:solidFill>
          <a:ln w="38100">
            <a:solidFill>
              <a:srgbClr val="FF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사각형: 둥근 모서리 4">
            <a:extLst>
              <a:ext uri="{FF2B5EF4-FFF2-40B4-BE49-F238E27FC236}">
                <a16:creationId xmlns:a16="http://schemas.microsoft.com/office/drawing/2014/main" id="{F5F11436-A885-4D5A-65EC-5D613C3CEEEA}"/>
              </a:ext>
            </a:extLst>
          </p:cNvPr>
          <p:cNvSpPr/>
          <p:nvPr/>
        </p:nvSpPr>
        <p:spPr>
          <a:xfrm>
            <a:off x="6157197" y="1819305"/>
            <a:ext cx="5107986" cy="2076485"/>
          </a:xfrm>
          <a:prstGeom prst="roundRect">
            <a:avLst>
              <a:gd name="adj" fmla="val 12588"/>
            </a:avLst>
          </a:prstGeom>
          <a:solidFill>
            <a:schemeClr val="bg1"/>
          </a:solidFill>
          <a:ln w="38100">
            <a:solidFill>
              <a:srgbClr val="DB9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사각형: 둥근 모서리 5">
            <a:extLst>
              <a:ext uri="{FF2B5EF4-FFF2-40B4-BE49-F238E27FC236}">
                <a16:creationId xmlns:a16="http://schemas.microsoft.com/office/drawing/2014/main" id="{65CC0DF2-146C-878D-B804-304530F6D5D8}"/>
              </a:ext>
            </a:extLst>
          </p:cNvPr>
          <p:cNvSpPr/>
          <p:nvPr/>
        </p:nvSpPr>
        <p:spPr>
          <a:xfrm>
            <a:off x="956809" y="3986638"/>
            <a:ext cx="5091726" cy="2076485"/>
          </a:xfrm>
          <a:prstGeom prst="roundRect">
            <a:avLst>
              <a:gd name="adj" fmla="val 12588"/>
            </a:avLst>
          </a:prstGeom>
          <a:solidFill>
            <a:schemeClr val="bg1"/>
          </a:solidFill>
          <a:ln w="38100">
            <a:solidFill>
              <a:srgbClr val="DB9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사각형: 둥근 모서리 6">
            <a:extLst>
              <a:ext uri="{FF2B5EF4-FFF2-40B4-BE49-F238E27FC236}">
                <a16:creationId xmlns:a16="http://schemas.microsoft.com/office/drawing/2014/main" id="{827B30FB-800F-3D0C-D419-FDD100FC39CF}"/>
              </a:ext>
            </a:extLst>
          </p:cNvPr>
          <p:cNvSpPr/>
          <p:nvPr/>
        </p:nvSpPr>
        <p:spPr>
          <a:xfrm>
            <a:off x="6157197" y="3986638"/>
            <a:ext cx="5107986" cy="2076485"/>
          </a:xfrm>
          <a:prstGeom prst="roundRect">
            <a:avLst>
              <a:gd name="adj" fmla="val 12588"/>
            </a:avLst>
          </a:prstGeom>
          <a:solidFill>
            <a:schemeClr val="bg1"/>
          </a:solidFill>
          <a:ln w="38100">
            <a:solidFill>
              <a:srgbClr val="FF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51">
            <a:extLst>
              <a:ext uri="{FF2B5EF4-FFF2-40B4-BE49-F238E27FC236}">
                <a16:creationId xmlns:a16="http://schemas.microsoft.com/office/drawing/2014/main" id="{05276B25-AA95-F9E6-C2E6-440CE078425F}"/>
              </a:ext>
            </a:extLst>
          </p:cNvPr>
          <p:cNvGrpSpPr/>
          <p:nvPr/>
        </p:nvGrpSpPr>
        <p:grpSpPr>
          <a:xfrm>
            <a:off x="1386250" y="2167410"/>
            <a:ext cx="2936722" cy="1470776"/>
            <a:chOff x="270023" y="1638319"/>
            <a:chExt cx="2605242" cy="1485484"/>
          </a:xfrm>
        </p:grpSpPr>
        <p:sp>
          <p:nvSpPr>
            <p:cNvPr id="25" name="TextBox 18">
              <a:extLst>
                <a:ext uri="{FF2B5EF4-FFF2-40B4-BE49-F238E27FC236}">
                  <a16:creationId xmlns:a16="http://schemas.microsoft.com/office/drawing/2014/main" id="{F6DF2574-3381-00CF-B6FE-3E041EA89B66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19">
              <a:extLst>
                <a:ext uri="{FF2B5EF4-FFF2-40B4-BE49-F238E27FC236}">
                  <a16:creationId xmlns:a16="http://schemas.microsoft.com/office/drawing/2014/main" id="{016E45B9-E957-A63E-74A9-74784BD1FBE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59">
            <a:extLst>
              <a:ext uri="{FF2B5EF4-FFF2-40B4-BE49-F238E27FC236}">
                <a16:creationId xmlns:a16="http://schemas.microsoft.com/office/drawing/2014/main" id="{F88DA0F5-D4C7-F326-C08C-D48DB5561F05}"/>
              </a:ext>
            </a:extLst>
          </p:cNvPr>
          <p:cNvGrpSpPr/>
          <p:nvPr/>
        </p:nvGrpSpPr>
        <p:grpSpPr>
          <a:xfrm>
            <a:off x="1386250" y="4275538"/>
            <a:ext cx="2936722" cy="1470776"/>
            <a:chOff x="270023" y="1638319"/>
            <a:chExt cx="2605242" cy="1485484"/>
          </a:xfrm>
        </p:grpSpPr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6AABA92C-2A2A-8B91-C486-C2D5BA37C6CA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587E6877-E400-7A4F-4BE5-9A23D015C73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62">
            <a:extLst>
              <a:ext uri="{FF2B5EF4-FFF2-40B4-BE49-F238E27FC236}">
                <a16:creationId xmlns:a16="http://schemas.microsoft.com/office/drawing/2014/main" id="{1B5B119A-5095-5CFF-DFEF-2D23F55D0961}"/>
              </a:ext>
            </a:extLst>
          </p:cNvPr>
          <p:cNvGrpSpPr/>
          <p:nvPr/>
        </p:nvGrpSpPr>
        <p:grpSpPr>
          <a:xfrm>
            <a:off x="7854123" y="2167410"/>
            <a:ext cx="2936722" cy="1470776"/>
            <a:chOff x="270023" y="1638319"/>
            <a:chExt cx="2605242" cy="1485484"/>
          </a:xfrm>
        </p:grpSpPr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265A4E9A-C8C1-5169-8939-1571FA853D1E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25">
              <a:extLst>
                <a:ext uri="{FF2B5EF4-FFF2-40B4-BE49-F238E27FC236}">
                  <a16:creationId xmlns:a16="http://schemas.microsoft.com/office/drawing/2014/main" id="{F803BBA6-3C54-4B01-CCB8-B0FB66D9FCB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74">
            <a:extLst>
              <a:ext uri="{FF2B5EF4-FFF2-40B4-BE49-F238E27FC236}">
                <a16:creationId xmlns:a16="http://schemas.microsoft.com/office/drawing/2014/main" id="{378C8C73-1EDA-D835-8C36-75C51480EF0E}"/>
              </a:ext>
            </a:extLst>
          </p:cNvPr>
          <p:cNvGrpSpPr/>
          <p:nvPr/>
        </p:nvGrpSpPr>
        <p:grpSpPr>
          <a:xfrm>
            <a:off x="7858316" y="4275538"/>
            <a:ext cx="2936722" cy="1470776"/>
            <a:chOff x="270023" y="1638319"/>
            <a:chExt cx="2605242" cy="1485484"/>
          </a:xfrm>
        </p:grpSpPr>
        <p:sp>
          <p:nvSpPr>
            <p:cNvPr id="41" name="TextBox 27">
              <a:extLst>
                <a:ext uri="{FF2B5EF4-FFF2-40B4-BE49-F238E27FC236}">
                  <a16:creationId xmlns:a16="http://schemas.microsoft.com/office/drawing/2014/main" id="{AB7FFDE5-32BC-5291-DABE-F0FAB7253887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TextBox 28">
              <a:extLst>
                <a:ext uri="{FF2B5EF4-FFF2-40B4-BE49-F238E27FC236}">
                  <a16:creationId xmlns:a16="http://schemas.microsoft.com/office/drawing/2014/main" id="{8E27D337-D935-9987-170D-3D52B43C034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" name="Elipse 42">
            <a:extLst>
              <a:ext uri="{FF2B5EF4-FFF2-40B4-BE49-F238E27FC236}">
                <a16:creationId xmlns:a16="http://schemas.microsoft.com/office/drawing/2014/main" id="{AE03603F-69E4-BF8D-A6D9-518A9D2949B4}"/>
              </a:ext>
            </a:extLst>
          </p:cNvPr>
          <p:cNvSpPr/>
          <p:nvPr/>
        </p:nvSpPr>
        <p:spPr>
          <a:xfrm>
            <a:off x="4235426" y="2168829"/>
            <a:ext cx="3720512" cy="3751081"/>
          </a:xfrm>
          <a:prstGeom prst="ellipse">
            <a:avLst/>
          </a:prstGeom>
          <a:gradFill>
            <a:gsLst>
              <a:gs pos="0">
                <a:srgbClr val="000000"/>
              </a:gs>
              <a:gs pos="100000">
                <a:srgbClr val="11121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0" name="直接连接符 1">
            <a:extLst>
              <a:ext uri="{FF2B5EF4-FFF2-40B4-BE49-F238E27FC236}">
                <a16:creationId xmlns:a16="http://schemas.microsoft.com/office/drawing/2014/main" id="{20CA7C25-A415-6CC7-3333-505133E72DA5}"/>
              </a:ext>
            </a:extLst>
          </p:cNvPr>
          <p:cNvCxnSpPr/>
          <p:nvPr/>
        </p:nvCxnSpPr>
        <p:spPr>
          <a:xfrm>
            <a:off x="840816" y="938047"/>
            <a:ext cx="10192944" cy="0"/>
          </a:xfrm>
          <a:prstGeom prst="line">
            <a:avLst/>
          </a:prstGeom>
          <a:ln w="28575">
            <a:solidFill>
              <a:srgbClr val="DB9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同侧圆角矩形 3">
            <a:extLst>
              <a:ext uri="{FF2B5EF4-FFF2-40B4-BE49-F238E27FC236}">
                <a16:creationId xmlns:a16="http://schemas.microsoft.com/office/drawing/2014/main" id="{5BA57BDB-E0BA-0CEA-7E03-2AFE0A8D098F}"/>
              </a:ext>
            </a:extLst>
          </p:cNvPr>
          <p:cNvSpPr/>
          <p:nvPr/>
        </p:nvSpPr>
        <p:spPr>
          <a:xfrm rot="10800000">
            <a:off x="11158855" y="3810"/>
            <a:ext cx="943708" cy="943289"/>
          </a:xfrm>
          <a:prstGeom prst="round2Same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  <a:latin typeface="+mj-lt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8EE3C004-D340-2F1D-6C35-A8CD3D3B547F}"/>
              </a:ext>
            </a:extLst>
          </p:cNvPr>
          <p:cNvSpPr txBox="1"/>
          <p:nvPr/>
        </p:nvSpPr>
        <p:spPr>
          <a:xfrm>
            <a:off x="840816" y="209687"/>
            <a:ext cx="50847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DB9037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DB9037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098D6BBB-45E0-A421-35D7-14DBA7831552}"/>
              </a:ext>
            </a:extLst>
          </p:cNvPr>
          <p:cNvSpPr txBox="1"/>
          <p:nvPr/>
        </p:nvSpPr>
        <p:spPr>
          <a:xfrm>
            <a:off x="5260418" y="528703"/>
            <a:ext cx="508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66F07E8-7C72-F9A7-03E3-73E706574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1019371" cy="111730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EF2D20A-B5FF-DDD2-7C74-DC6FEA298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22" y="5487613"/>
            <a:ext cx="1626053" cy="121954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69D0E0-44E6-96D6-3B6C-4F32367A5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3792363" y="2103155"/>
            <a:ext cx="4289849" cy="4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4271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BC54EC1-DFAD-C953-CCE2-81EADC052CE8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55158" r="-319" b="37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9">
            <a:extLst>
              <a:ext uri="{FF2B5EF4-FFF2-40B4-BE49-F238E27FC236}">
                <a16:creationId xmlns:a16="http://schemas.microsoft.com/office/drawing/2014/main" id="{07BF358D-0381-5EDE-C26B-85E6FB4900A4}"/>
              </a:ext>
            </a:extLst>
          </p:cNvPr>
          <p:cNvGrpSpPr/>
          <p:nvPr/>
        </p:nvGrpSpPr>
        <p:grpSpPr>
          <a:xfrm>
            <a:off x="-10646" y="1543847"/>
            <a:ext cx="2910289" cy="2841945"/>
            <a:chOff x="-7985" y="901147"/>
            <a:chExt cx="2182717" cy="2131459"/>
          </a:xfrm>
          <a:gradFill>
            <a:gsLst>
              <a:gs pos="0">
                <a:srgbClr val="000000"/>
              </a:gs>
              <a:gs pos="100000">
                <a:srgbClr val="111214"/>
              </a:gs>
            </a:gsLst>
            <a:lin ang="10800000" scaled="0"/>
          </a:gradFill>
        </p:grpSpPr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59D0246E-85F9-D551-0C77-F7F9B34CFE79}"/>
                </a:ext>
              </a:extLst>
            </p:cNvPr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latin typeface="+mj-lt"/>
              </a:endParaRPr>
            </a:p>
          </p:txBody>
        </p:sp>
        <p:sp>
          <p:nvSpPr>
            <p:cNvPr id="10" name="Isosceles Triangle 11">
              <a:extLst>
                <a:ext uri="{FF2B5EF4-FFF2-40B4-BE49-F238E27FC236}">
                  <a16:creationId xmlns:a16="http://schemas.microsoft.com/office/drawing/2014/main" id="{321D611C-B2E9-8B60-6394-5CBE4A8D8405}"/>
                </a:ext>
              </a:extLst>
            </p:cNvPr>
            <p:cNvSpPr/>
            <p:nvPr/>
          </p:nvSpPr>
          <p:spPr>
            <a:xfrm rot="5400000">
              <a:off x="1846781" y="1869353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latin typeface="+mj-lt"/>
              </a:endParaRPr>
            </a:p>
          </p:txBody>
        </p:sp>
      </p:grpSp>
      <p:sp>
        <p:nvSpPr>
          <p:cNvPr id="11" name="TextBox 15">
            <a:extLst>
              <a:ext uri="{FF2B5EF4-FFF2-40B4-BE49-F238E27FC236}">
                <a16:creationId xmlns:a16="http://schemas.microsoft.com/office/drawing/2014/main" id="{9EB2932D-50BE-2C95-444D-37C5AAC88BAA}"/>
              </a:ext>
            </a:extLst>
          </p:cNvPr>
          <p:cNvSpPr txBox="1"/>
          <p:nvPr/>
        </p:nvSpPr>
        <p:spPr>
          <a:xfrm>
            <a:off x="1034781" y="5296590"/>
            <a:ext cx="10122441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 panose="020b0503020204020204" charset="-122"/>
              </a:defRPr>
            </a:lvl1pPr>
          </a:lstStyle>
          <a:p>
            <a:r>
              <a:rPr lang="en-US" altLang="zh-CN">
                <a:solidFill>
                  <a:schemeClr val="tx1"/>
                </a:solidFill>
                <a:latin typeface="+mj-lt"/>
                <a:sym typeface="微软雅黑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lang="zh-CN" altLang="en-US">
              <a:solidFill>
                <a:schemeClr val="tx1"/>
              </a:solidFill>
              <a:latin typeface="+mj-lt"/>
              <a:sym typeface="微软雅黑" panose="020b0503020204020204" charset="-122"/>
            </a:endParaRPr>
          </a:p>
        </p:txBody>
      </p:sp>
      <p:cxnSp>
        <p:nvCxnSpPr>
          <p:cNvPr id="12" name="Straight Connector 20">
            <a:extLst>
              <a:ext uri="{FF2B5EF4-FFF2-40B4-BE49-F238E27FC236}">
                <a16:creationId xmlns:a16="http://schemas.microsoft.com/office/drawing/2014/main" id="{584D56EB-F805-92DE-4024-B0365846E5E4}"/>
              </a:ext>
            </a:extLst>
          </p:cNvPr>
          <p:cNvCxnSpPr/>
          <p:nvPr/>
        </p:nvCxnSpPr>
        <p:spPr>
          <a:xfrm>
            <a:off x="1042975" y="5118805"/>
            <a:ext cx="101060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9">
            <a:extLst>
              <a:ext uri="{FF2B5EF4-FFF2-40B4-BE49-F238E27FC236}">
                <a16:creationId xmlns:a16="http://schemas.microsoft.com/office/drawing/2014/main" id="{1EC88FBF-964A-EF64-0673-00D92AD8310F}"/>
              </a:ext>
            </a:extLst>
          </p:cNvPr>
          <p:cNvGrpSpPr/>
          <p:nvPr/>
        </p:nvGrpSpPr>
        <p:grpSpPr>
          <a:xfrm>
            <a:off x="9248408" y="1543847"/>
            <a:ext cx="2943592" cy="2841945"/>
            <a:chOff x="-203033" y="901147"/>
            <a:chExt cx="2207694" cy="2131459"/>
          </a:xfrm>
          <a:gradFill>
            <a:gsLst>
              <a:gs pos="0">
                <a:srgbClr val="000000"/>
              </a:gs>
              <a:gs pos="100000">
                <a:srgbClr val="111214"/>
              </a:gs>
            </a:gsLst>
            <a:lin ang="10800000" scaled="0"/>
          </a:gradFill>
        </p:grpSpPr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1D98561-42F2-F4B5-6A67-3BAB6749EB17}"/>
                </a:ext>
              </a:extLst>
            </p:cNvPr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latin typeface="+mj-lt"/>
              </a:endParaRPr>
            </a:p>
          </p:txBody>
        </p:sp>
        <p:sp>
          <p:nvSpPr>
            <p:cNvPr id="15" name="Isosceles Triangle 24">
              <a:extLst>
                <a:ext uri="{FF2B5EF4-FFF2-40B4-BE49-F238E27FC236}">
                  <a16:creationId xmlns:a16="http://schemas.microsoft.com/office/drawing/2014/main" id="{414A837A-64C3-B170-4C12-FCB761CD9351}"/>
                </a:ext>
              </a:extLst>
            </p:cNvPr>
            <p:cNvSpPr/>
            <p:nvPr/>
          </p:nvSpPr>
          <p:spPr>
            <a:xfrm rot="16200000">
              <a:off x="-335937" y="1869354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latin typeface="+mj-lt"/>
              </a:endParaRPr>
            </a:p>
          </p:txBody>
        </p:sp>
      </p:grpSp>
      <p:sp>
        <p:nvSpPr>
          <p:cNvPr id="16" name="Rounded Rectangle 31">
            <a:extLst>
              <a:ext uri="{FF2B5EF4-FFF2-40B4-BE49-F238E27FC236}">
                <a16:creationId xmlns:a16="http://schemas.microsoft.com/office/drawing/2014/main" id="{7A4B36C6-3865-4411-C9FA-63B9F00CFBEE}"/>
              </a:ext>
            </a:extLst>
          </p:cNvPr>
          <p:cNvSpPr/>
          <p:nvPr/>
        </p:nvSpPr>
        <p:spPr>
          <a:xfrm>
            <a:off x="3690512" y="3858682"/>
            <a:ext cx="1013323" cy="1013323"/>
          </a:xfrm>
          <a:prstGeom prst="roundRect">
            <a:avLst/>
          </a:prstGeom>
          <a:gradFill>
            <a:gsLst>
              <a:gs pos="0">
                <a:srgbClr val="000000"/>
              </a:gs>
              <a:gs pos="100000">
                <a:srgbClr val="111214"/>
              </a:gs>
            </a:gsLst>
            <a:lin ang="10800000" scaled="0"/>
          </a:gra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ounded Rectangle 32">
            <a:extLst>
              <a:ext uri="{FF2B5EF4-FFF2-40B4-BE49-F238E27FC236}">
                <a16:creationId xmlns:a16="http://schemas.microsoft.com/office/drawing/2014/main" id="{19C62AE3-6AF9-C02B-CDB1-0C75946783CB}"/>
              </a:ext>
            </a:extLst>
          </p:cNvPr>
          <p:cNvSpPr/>
          <p:nvPr/>
        </p:nvSpPr>
        <p:spPr>
          <a:xfrm>
            <a:off x="4953891" y="3858682"/>
            <a:ext cx="1013323" cy="1013323"/>
          </a:xfrm>
          <a:prstGeom prst="roundRect">
            <a:avLst/>
          </a:prstGeom>
          <a:solidFill>
            <a:srgbClr val="FF9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3735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ounded Rectangle 33">
            <a:extLst>
              <a:ext uri="{FF2B5EF4-FFF2-40B4-BE49-F238E27FC236}">
                <a16:creationId xmlns:a16="http://schemas.microsoft.com/office/drawing/2014/main" id="{AAB24AA9-91D5-8240-1E6F-2E276852AFD1}"/>
              </a:ext>
            </a:extLst>
          </p:cNvPr>
          <p:cNvSpPr/>
          <p:nvPr/>
        </p:nvSpPr>
        <p:spPr>
          <a:xfrm>
            <a:off x="6217270" y="3858682"/>
            <a:ext cx="1013323" cy="1013323"/>
          </a:xfrm>
          <a:prstGeom prst="roundRect">
            <a:avLst/>
          </a:prstGeom>
          <a:gradFill>
            <a:gsLst>
              <a:gs pos="0">
                <a:srgbClr val="000000"/>
              </a:gs>
              <a:gs pos="100000">
                <a:srgbClr val="111214"/>
              </a:gs>
            </a:gsLst>
            <a:lin ang="10800000" scaled="0"/>
          </a:gra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ounded Rectangle 34">
            <a:extLst>
              <a:ext uri="{FF2B5EF4-FFF2-40B4-BE49-F238E27FC236}">
                <a16:creationId xmlns:a16="http://schemas.microsoft.com/office/drawing/2014/main" id="{C80321E0-FE2D-4D95-79D0-D1D1E6E7EE7F}"/>
              </a:ext>
            </a:extLst>
          </p:cNvPr>
          <p:cNvSpPr/>
          <p:nvPr/>
        </p:nvSpPr>
        <p:spPr>
          <a:xfrm>
            <a:off x="7480649" y="3858682"/>
            <a:ext cx="1013323" cy="1013323"/>
          </a:xfrm>
          <a:prstGeom prst="roundRect">
            <a:avLst/>
          </a:prstGeom>
          <a:solidFill>
            <a:srgbClr val="FF9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0" rIns="0"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7BE2856E-982D-57EB-D2CE-F7D08BD07626}"/>
              </a:ext>
            </a:extLst>
          </p:cNvPr>
          <p:cNvSpPr/>
          <p:nvPr/>
        </p:nvSpPr>
        <p:spPr>
          <a:xfrm>
            <a:off x="169464" y="2915059"/>
            <a:ext cx="237273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tr-TR" altLang="zh-CN" sz="2200" b="1">
                <a:solidFill>
                  <a:schemeClr val="bg1">
                    <a:lumMod val="95000"/>
                  </a:schemeClr>
                </a:solidFill>
                <a:latin typeface="+mj-lt"/>
                <a:ea typeface="微软雅黑" panose="020b0503020204020204" charset="-122"/>
              </a:rPr>
              <a:t>TITLE 01</a:t>
            </a:r>
            <a:endParaRPr lang="zh-CN" altLang="en-US" sz="2200" b="1">
              <a:solidFill>
                <a:schemeClr val="bg1">
                  <a:lumMod val="95000"/>
                </a:schemeClr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21" name="矩形 47">
            <a:extLst>
              <a:ext uri="{FF2B5EF4-FFF2-40B4-BE49-F238E27FC236}">
                <a16:creationId xmlns:a16="http://schemas.microsoft.com/office/drawing/2014/main" id="{5F55C3D2-2A47-4509-2A61-7FEDCF84A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36" y="3283770"/>
            <a:ext cx="2197992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latin typeface="+mj-lt"/>
                <a:sym typeface="微软雅黑"/>
              </a:rPr>
              <a:t>I hope and I believe that this Template will your Time, Money and Reputation.</a:t>
            </a:r>
            <a:endParaRPr lang="zh-CN" altLang="en-US" sz="1400">
              <a:solidFill>
                <a:schemeClr val="bg1">
                  <a:lumMod val="95000"/>
                </a:schemeClr>
              </a:solidFill>
              <a:latin typeface="+mj-lt"/>
              <a:sym typeface="微软雅黑" panose="020b0503020204020204" charset="-122"/>
            </a:endParaRPr>
          </a:p>
        </p:txBody>
      </p:sp>
      <p:sp>
        <p:nvSpPr>
          <p:cNvPr id="22" name="矩形 11">
            <a:extLst>
              <a:ext uri="{FF2B5EF4-FFF2-40B4-BE49-F238E27FC236}">
                <a16:creationId xmlns:a16="http://schemas.microsoft.com/office/drawing/2014/main" id="{37548DEE-34D8-C40E-2017-E11653970A5F}"/>
              </a:ext>
            </a:extLst>
          </p:cNvPr>
          <p:cNvSpPr/>
          <p:nvPr/>
        </p:nvSpPr>
        <p:spPr>
          <a:xfrm>
            <a:off x="9649800" y="2915059"/>
            <a:ext cx="237273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tr-TR" altLang="zh-CN" sz="2200" b="1">
                <a:solidFill>
                  <a:schemeClr val="bg1">
                    <a:lumMod val="95000"/>
                  </a:schemeClr>
                </a:solidFill>
                <a:latin typeface="+mj-lt"/>
                <a:ea typeface="微软雅黑" panose="020b0503020204020204" charset="-122"/>
              </a:rPr>
              <a:t>TITLE 02</a:t>
            </a:r>
            <a:endParaRPr lang="zh-CN" altLang="en-US" sz="2200" b="1">
              <a:solidFill>
                <a:schemeClr val="bg1">
                  <a:lumMod val="95000"/>
                </a:schemeClr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23" name="矩形 47">
            <a:extLst>
              <a:ext uri="{FF2B5EF4-FFF2-40B4-BE49-F238E27FC236}">
                <a16:creationId xmlns:a16="http://schemas.microsoft.com/office/drawing/2014/main" id="{E08AE296-1D34-712F-2358-E016813DA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403" y="3283770"/>
            <a:ext cx="2177531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>
                <a:solidFill>
                  <a:schemeClr val="bg1">
                    <a:lumMod val="95000"/>
                  </a:schemeClr>
                </a:solidFill>
                <a:latin typeface="+mj-lt"/>
                <a:sym typeface="微软雅黑"/>
              </a:rPr>
              <a:t>I hope and I believe that this Template will your Time, Money and Reputation.</a:t>
            </a:r>
            <a:endParaRPr lang="zh-CN" altLang="en-US" sz="1400">
              <a:solidFill>
                <a:schemeClr val="bg1">
                  <a:lumMod val="95000"/>
                </a:schemeClr>
              </a:solidFill>
              <a:latin typeface="+mj-lt"/>
              <a:sym typeface="微软雅黑"/>
            </a:endParaRPr>
          </a:p>
        </p:txBody>
      </p:sp>
      <p:sp>
        <p:nvSpPr>
          <p:cNvPr id="24" name="文本框 13">
            <a:extLst>
              <a:ext uri="{FF2B5EF4-FFF2-40B4-BE49-F238E27FC236}">
                <a16:creationId xmlns:a16="http://schemas.microsoft.com/office/drawing/2014/main" id="{0F392D75-D2D4-0008-0DB9-2B499D9CD7E5}"/>
              </a:ext>
            </a:extLst>
          </p:cNvPr>
          <p:cNvSpPr txBox="1"/>
          <p:nvPr/>
        </p:nvSpPr>
        <p:spPr>
          <a:xfrm>
            <a:off x="3718152" y="4028059"/>
            <a:ext cx="98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>
                <a:solidFill>
                  <a:schemeClr val="bg1">
                    <a:lumMod val="95000"/>
                  </a:schemeClr>
                </a:solidFill>
                <a:latin typeface="+mj-lt"/>
                <a:ea typeface="微软雅黑" panose="020b0503020204020204" charset="-122"/>
              </a:rPr>
              <a:t>TITLE HERE</a:t>
            </a:r>
            <a:endParaRPr lang="zh-CN" altLang="en-US">
              <a:solidFill>
                <a:schemeClr val="bg1">
                  <a:lumMod val="95000"/>
                </a:schemeClr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25" name="文本框 14">
            <a:extLst>
              <a:ext uri="{FF2B5EF4-FFF2-40B4-BE49-F238E27FC236}">
                <a16:creationId xmlns:a16="http://schemas.microsoft.com/office/drawing/2014/main" id="{85011A7E-194B-BA13-5E97-84E86A951186}"/>
              </a:ext>
            </a:extLst>
          </p:cNvPr>
          <p:cNvSpPr txBox="1"/>
          <p:nvPr/>
        </p:nvSpPr>
        <p:spPr>
          <a:xfrm>
            <a:off x="5059016" y="3997281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altLang="zh-CN">
                <a:solidFill>
                  <a:schemeClr val="bg1">
                    <a:lumMod val="95000"/>
                  </a:schemeClr>
                </a:solidFill>
                <a:latin typeface="+mj-lt"/>
                <a:ea typeface="微软雅黑" panose="020b0503020204020204" charset="-122"/>
              </a:rPr>
              <a:t>TITLE </a:t>
            </a:r>
          </a:p>
          <a:p>
            <a:pPr algn="ctr"/>
            <a:r>
              <a:rPr lang="tr-TR" altLang="zh-CN">
                <a:solidFill>
                  <a:schemeClr val="bg1">
                    <a:lumMod val="95000"/>
                  </a:schemeClr>
                </a:solidFill>
                <a:latin typeface="+mj-lt"/>
                <a:ea typeface="微软雅黑" panose="020b0503020204020204" charset="-122"/>
              </a:rPr>
              <a:t>HERE</a:t>
            </a:r>
            <a:endParaRPr lang="zh-CN" altLang="en-US">
              <a:solidFill>
                <a:schemeClr val="bg1">
                  <a:lumMod val="95000"/>
                </a:schemeClr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26" name="文本框 15">
            <a:extLst>
              <a:ext uri="{FF2B5EF4-FFF2-40B4-BE49-F238E27FC236}">
                <a16:creationId xmlns:a16="http://schemas.microsoft.com/office/drawing/2014/main" id="{599E4E29-81A5-F3E8-2208-390027D3F4C9}"/>
              </a:ext>
            </a:extLst>
          </p:cNvPr>
          <p:cNvSpPr txBox="1"/>
          <p:nvPr/>
        </p:nvSpPr>
        <p:spPr>
          <a:xfrm>
            <a:off x="6322396" y="4035753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altLang="zh-CN">
                <a:solidFill>
                  <a:schemeClr val="bg1">
                    <a:lumMod val="95000"/>
                  </a:schemeClr>
                </a:solidFill>
                <a:latin typeface="+mj-lt"/>
                <a:ea typeface="微软雅黑" panose="020b0503020204020204" charset="-122"/>
              </a:rPr>
              <a:t>TITLE </a:t>
            </a:r>
          </a:p>
          <a:p>
            <a:pPr algn="ctr"/>
            <a:r>
              <a:rPr lang="tr-TR" altLang="zh-CN">
                <a:solidFill>
                  <a:schemeClr val="bg1">
                    <a:lumMod val="95000"/>
                  </a:schemeClr>
                </a:solidFill>
                <a:latin typeface="+mj-lt"/>
                <a:ea typeface="微软雅黑" panose="020b0503020204020204" charset="-122"/>
              </a:rPr>
              <a:t>HERE</a:t>
            </a:r>
            <a:endParaRPr lang="zh-CN" altLang="en-US">
              <a:solidFill>
                <a:schemeClr val="bg1">
                  <a:lumMod val="95000"/>
                </a:schemeClr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27" name="文本框 16">
            <a:extLst>
              <a:ext uri="{FF2B5EF4-FFF2-40B4-BE49-F238E27FC236}">
                <a16:creationId xmlns:a16="http://schemas.microsoft.com/office/drawing/2014/main" id="{F1DD32F6-5BFF-9B51-B3DB-72FCBFD9133F}"/>
              </a:ext>
            </a:extLst>
          </p:cNvPr>
          <p:cNvSpPr txBox="1"/>
          <p:nvPr/>
        </p:nvSpPr>
        <p:spPr>
          <a:xfrm>
            <a:off x="7495253" y="4043448"/>
            <a:ext cx="1013324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800">
                <a:solidFill>
                  <a:schemeClr val="bg1">
                    <a:lumMod val="95000"/>
                  </a:schemeClr>
                </a:solidFill>
                <a:latin typeface="微软雅黑"/>
                <a:ea typeface="微软雅黑" panose="020b0503020204020204" charset="-122"/>
              </a:defRPr>
            </a:lvl1pPr>
          </a:lstStyle>
          <a:p>
            <a:r>
              <a:rPr lang="tr-TR" altLang="zh-CN">
                <a:latin typeface="+mj-lt"/>
              </a:rPr>
              <a:t>TITLE HERE</a:t>
            </a:r>
            <a:endParaRPr lang="zh-CN" altLang="en-US">
              <a:latin typeface="+mj-lt"/>
            </a:endParaRPr>
          </a:p>
        </p:txBody>
      </p:sp>
      <p:sp>
        <p:nvSpPr>
          <p:cNvPr id="28" name="Freeform 145">
            <a:extLst>
              <a:ext uri="{FF2B5EF4-FFF2-40B4-BE49-F238E27FC236}">
                <a16:creationId xmlns:a16="http://schemas.microsoft.com/office/drawing/2014/main" id="{CE0A7D12-BA3F-8115-8FE2-F6F2A172C5D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4767" y="1987439"/>
            <a:ext cx="672701" cy="670143"/>
          </a:xfrm>
          <a:custGeom>
            <a:gdLst>
              <a:gd name="T0" fmla="*/ 95 w 111"/>
              <a:gd name="T1" fmla="*/ 16 h 111"/>
              <a:gd name="T2" fmla="*/ 95 w 111"/>
              <a:gd name="T3" fmla="*/ 94 h 111"/>
              <a:gd name="T4" fmla="*/ 16 w 111"/>
              <a:gd name="T5" fmla="*/ 94 h 111"/>
              <a:gd name="T6" fmla="*/ 16 w 111"/>
              <a:gd name="T7" fmla="*/ 16 h 111"/>
              <a:gd name="T8" fmla="*/ 51 w 111"/>
              <a:gd name="T9" fmla="*/ 100 h 111"/>
              <a:gd name="T10" fmla="*/ 38 w 111"/>
              <a:gd name="T11" fmla="*/ 85 h 111"/>
              <a:gd name="T12" fmla="*/ 51 w 111"/>
              <a:gd name="T13" fmla="*/ 100 h 111"/>
              <a:gd name="T14" fmla="*/ 51 w 111"/>
              <a:gd name="T15" fmla="*/ 60 h 111"/>
              <a:gd name="T16" fmla="*/ 35 w 111"/>
              <a:gd name="T17" fmla="*/ 75 h 111"/>
              <a:gd name="T18" fmla="*/ 51 w 111"/>
              <a:gd name="T19" fmla="*/ 50 h 111"/>
              <a:gd name="T20" fmla="*/ 35 w 111"/>
              <a:gd name="T21" fmla="*/ 36 h 111"/>
              <a:gd name="T22" fmla="*/ 51 w 111"/>
              <a:gd name="T23" fmla="*/ 50 h 111"/>
              <a:gd name="T24" fmla="*/ 51 w 111"/>
              <a:gd name="T25" fmla="*/ 10 h 111"/>
              <a:gd name="T26" fmla="*/ 38 w 111"/>
              <a:gd name="T27" fmla="*/ 25 h 111"/>
              <a:gd name="T28" fmla="*/ 61 w 111"/>
              <a:gd name="T29" fmla="*/ 10 h 111"/>
              <a:gd name="T30" fmla="*/ 73 w 111"/>
              <a:gd name="T31" fmla="*/ 25 h 111"/>
              <a:gd name="T32" fmla="*/ 61 w 111"/>
              <a:gd name="T33" fmla="*/ 10 h 111"/>
              <a:gd name="T34" fmla="*/ 61 w 111"/>
              <a:gd name="T35" fmla="*/ 50 h 111"/>
              <a:gd name="T36" fmla="*/ 77 w 111"/>
              <a:gd name="T37" fmla="*/ 36 h 111"/>
              <a:gd name="T38" fmla="*/ 61 w 111"/>
              <a:gd name="T39" fmla="*/ 60 h 111"/>
              <a:gd name="T40" fmla="*/ 77 w 111"/>
              <a:gd name="T41" fmla="*/ 75 h 111"/>
              <a:gd name="T42" fmla="*/ 61 w 111"/>
              <a:gd name="T43" fmla="*/ 60 h 111"/>
              <a:gd name="T44" fmla="*/ 61 w 111"/>
              <a:gd name="T45" fmla="*/ 100 h 111"/>
              <a:gd name="T46" fmla="*/ 73 w 111"/>
              <a:gd name="T47" fmla="*/ 85 h 111"/>
              <a:gd name="T48" fmla="*/ 11 w 111"/>
              <a:gd name="T49" fmla="*/ 50 h 111"/>
              <a:gd name="T50" fmla="*/ 24 w 111"/>
              <a:gd name="T51" fmla="*/ 39 h 111"/>
              <a:gd name="T52" fmla="*/ 11 w 111"/>
              <a:gd name="T53" fmla="*/ 50 h 111"/>
              <a:gd name="T54" fmla="*/ 100 w 111"/>
              <a:gd name="T55" fmla="*/ 50 h 111"/>
              <a:gd name="T56" fmla="*/ 87 w 111"/>
              <a:gd name="T57" fmla="*/ 39 h 111"/>
              <a:gd name="T58" fmla="*/ 100 w 111"/>
              <a:gd name="T59" fmla="*/ 60 h 111"/>
              <a:gd name="T60" fmla="*/ 87 w 111"/>
              <a:gd name="T61" fmla="*/ 71 h 111"/>
              <a:gd name="T62" fmla="*/ 100 w 111"/>
              <a:gd name="T63" fmla="*/ 60 h 111"/>
              <a:gd name="T64" fmla="*/ 11 w 111"/>
              <a:gd name="T65" fmla="*/ 60 h 111"/>
              <a:gd name="T66" fmla="*/ 24 w 111"/>
              <a:gd name="T67" fmla="*/ 71 h 111"/>
              <a:gd name="T68" fmla="*/ 96 w 111"/>
              <a:gd name="T69" fmla="*/ 77 h 111"/>
              <a:gd name="T70" fmla="*/ 84 w 111"/>
              <a:gd name="T71" fmla="*/ 82 h 111"/>
              <a:gd name="T72" fmla="*/ 79 w 111"/>
              <a:gd name="T73" fmla="*/ 95 h 111"/>
              <a:gd name="T74" fmla="*/ 96 w 111"/>
              <a:gd name="T75" fmla="*/ 77 h 111"/>
              <a:gd name="T76" fmla="*/ 18 w 111"/>
              <a:gd name="T77" fmla="*/ 78 h 111"/>
              <a:gd name="T78" fmla="*/ 23 w 111"/>
              <a:gd name="T79" fmla="*/ 88 h 111"/>
              <a:gd name="T80" fmla="*/ 32 w 111"/>
              <a:gd name="T81" fmla="*/ 93 h 111"/>
              <a:gd name="T82" fmla="*/ 15 w 111"/>
              <a:gd name="T83" fmla="*/ 33 h 111"/>
              <a:gd name="T84" fmla="*/ 27 w 111"/>
              <a:gd name="T85" fmla="*/ 28 h 111"/>
              <a:gd name="T86" fmla="*/ 33 w 111"/>
              <a:gd name="T87" fmla="*/ 16 h 111"/>
              <a:gd name="T88" fmla="*/ 15 w 111"/>
              <a:gd name="T89" fmla="*/ 33 h 111"/>
              <a:gd name="T90" fmla="*/ 94 w 111"/>
              <a:gd name="T91" fmla="*/ 32 h 111"/>
              <a:gd name="T92" fmla="*/ 88 w 111"/>
              <a:gd name="T93" fmla="*/ 23 h 111"/>
              <a:gd name="T94" fmla="*/ 80 w 111"/>
              <a:gd name="T95" fmla="*/ 17 h 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" h="110">
                <a:moveTo>
                  <a:pt x="56" y="0"/>
                </a:moveTo>
                <a:cubicBezTo>
                  <a:pt x="71" y="0"/>
                  <a:pt x="85" y="6"/>
                  <a:pt x="95" y="16"/>
                </a:cubicBezTo>
                <a:cubicBezTo>
                  <a:pt x="105" y="26"/>
                  <a:pt x="111" y="40"/>
                  <a:pt x="111" y="55"/>
                </a:cubicBezTo>
                <a:cubicBezTo>
                  <a:pt x="111" y="71"/>
                  <a:pt x="105" y="84"/>
                  <a:pt x="95" y="94"/>
                </a:cubicBezTo>
                <a:cubicBezTo>
                  <a:pt x="85" y="104"/>
                  <a:pt x="71" y="111"/>
                  <a:pt x="56" y="111"/>
                </a:cubicBezTo>
                <a:cubicBezTo>
                  <a:pt x="40" y="111"/>
                  <a:pt x="27" y="104"/>
                  <a:pt x="16" y="94"/>
                </a:cubicBezTo>
                <a:cubicBezTo>
                  <a:pt x="6" y="84"/>
                  <a:pt x="0" y="71"/>
                  <a:pt x="0" y="55"/>
                </a:cubicBezTo>
                <a:cubicBezTo>
                  <a:pt x="0" y="40"/>
                  <a:pt x="6" y="26"/>
                  <a:pt x="16" y="16"/>
                </a:cubicBezTo>
                <a:cubicBezTo>
                  <a:pt x="27" y="6"/>
                  <a:pt x="40" y="0"/>
                  <a:pt x="56" y="0"/>
                </a:cubicBezTo>
                <a:close/>
                <a:moveTo>
                  <a:pt x="51" y="100"/>
                </a:moveTo>
                <a:cubicBezTo>
                  <a:pt x="51" y="87"/>
                  <a:pt x="51" y="87"/>
                  <a:pt x="51" y="87"/>
                </a:cubicBezTo>
                <a:cubicBezTo>
                  <a:pt x="47" y="87"/>
                  <a:pt x="42" y="86"/>
                  <a:pt x="38" y="85"/>
                </a:cubicBezTo>
                <a:cubicBezTo>
                  <a:pt x="39" y="87"/>
                  <a:pt x="40" y="88"/>
                  <a:pt x="40" y="89"/>
                </a:cubicBezTo>
                <a:cubicBezTo>
                  <a:pt x="43" y="94"/>
                  <a:pt x="47" y="98"/>
                  <a:pt x="51" y="100"/>
                </a:cubicBezTo>
                <a:close/>
                <a:moveTo>
                  <a:pt x="51" y="77"/>
                </a:moveTo>
                <a:cubicBezTo>
                  <a:pt x="51" y="60"/>
                  <a:pt x="51" y="60"/>
                  <a:pt x="51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5"/>
                  <a:pt x="34" y="70"/>
                  <a:pt x="35" y="75"/>
                </a:cubicBezTo>
                <a:cubicBezTo>
                  <a:pt x="40" y="76"/>
                  <a:pt x="45" y="77"/>
                  <a:pt x="51" y="77"/>
                </a:cubicBezTo>
                <a:close/>
                <a:moveTo>
                  <a:pt x="51" y="50"/>
                </a:moveTo>
                <a:cubicBezTo>
                  <a:pt x="51" y="33"/>
                  <a:pt x="51" y="33"/>
                  <a:pt x="51" y="33"/>
                </a:cubicBezTo>
                <a:cubicBezTo>
                  <a:pt x="45" y="34"/>
                  <a:pt x="40" y="34"/>
                  <a:pt x="35" y="36"/>
                </a:cubicBezTo>
                <a:cubicBezTo>
                  <a:pt x="34" y="40"/>
                  <a:pt x="33" y="45"/>
                  <a:pt x="33" y="50"/>
                </a:cubicBezTo>
                <a:cubicBezTo>
                  <a:pt x="51" y="50"/>
                  <a:pt x="51" y="50"/>
                  <a:pt x="51" y="50"/>
                </a:cubicBezTo>
                <a:close/>
                <a:moveTo>
                  <a:pt x="51" y="24"/>
                </a:moveTo>
                <a:cubicBezTo>
                  <a:pt x="51" y="10"/>
                  <a:pt x="51" y="10"/>
                  <a:pt x="51" y="10"/>
                </a:cubicBezTo>
                <a:cubicBezTo>
                  <a:pt x="47" y="12"/>
                  <a:pt x="43" y="16"/>
                  <a:pt x="40" y="22"/>
                </a:cubicBezTo>
                <a:cubicBezTo>
                  <a:pt x="40" y="23"/>
                  <a:pt x="39" y="24"/>
                  <a:pt x="38" y="25"/>
                </a:cubicBezTo>
                <a:cubicBezTo>
                  <a:pt x="42" y="24"/>
                  <a:pt x="47" y="24"/>
                  <a:pt x="51" y="24"/>
                </a:cubicBezTo>
                <a:close/>
                <a:moveTo>
                  <a:pt x="61" y="10"/>
                </a:move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9" y="24"/>
                  <a:pt x="73" y="25"/>
                </a:cubicBezTo>
                <a:cubicBezTo>
                  <a:pt x="72" y="24"/>
                  <a:pt x="72" y="23"/>
                  <a:pt x="71" y="22"/>
                </a:cubicBezTo>
                <a:cubicBezTo>
                  <a:pt x="68" y="16"/>
                  <a:pt x="65" y="12"/>
                  <a:pt x="61" y="10"/>
                </a:cubicBezTo>
                <a:close/>
                <a:moveTo>
                  <a:pt x="61" y="33"/>
                </a:moveTo>
                <a:cubicBezTo>
                  <a:pt x="61" y="50"/>
                  <a:pt x="61" y="50"/>
                  <a:pt x="6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8" y="45"/>
                  <a:pt x="78" y="40"/>
                  <a:pt x="77" y="36"/>
                </a:cubicBezTo>
                <a:cubicBezTo>
                  <a:pt x="72" y="34"/>
                  <a:pt x="66" y="34"/>
                  <a:pt x="61" y="33"/>
                </a:cubicBezTo>
                <a:close/>
                <a:moveTo>
                  <a:pt x="61" y="60"/>
                </a:moveTo>
                <a:cubicBezTo>
                  <a:pt x="61" y="77"/>
                  <a:pt x="61" y="77"/>
                  <a:pt x="61" y="77"/>
                </a:cubicBezTo>
                <a:cubicBezTo>
                  <a:pt x="66" y="77"/>
                  <a:pt x="72" y="76"/>
                  <a:pt x="77" y="75"/>
                </a:cubicBezTo>
                <a:cubicBezTo>
                  <a:pt x="78" y="70"/>
                  <a:pt x="78" y="65"/>
                  <a:pt x="79" y="60"/>
                </a:cubicBezTo>
                <a:cubicBezTo>
                  <a:pt x="61" y="60"/>
                  <a:pt x="61" y="60"/>
                  <a:pt x="61" y="60"/>
                </a:cubicBezTo>
                <a:close/>
                <a:moveTo>
                  <a:pt x="61" y="87"/>
                </a:moveTo>
                <a:cubicBezTo>
                  <a:pt x="61" y="100"/>
                  <a:pt x="61" y="100"/>
                  <a:pt x="61" y="100"/>
                </a:cubicBezTo>
                <a:cubicBezTo>
                  <a:pt x="65" y="98"/>
                  <a:pt x="68" y="94"/>
                  <a:pt x="71" y="89"/>
                </a:cubicBezTo>
                <a:cubicBezTo>
                  <a:pt x="72" y="88"/>
                  <a:pt x="72" y="87"/>
                  <a:pt x="73" y="85"/>
                </a:cubicBezTo>
                <a:cubicBezTo>
                  <a:pt x="69" y="86"/>
                  <a:pt x="65" y="87"/>
                  <a:pt x="61" y="87"/>
                </a:cubicBezTo>
                <a:close/>
                <a:moveTo>
                  <a:pt x="11" y="50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4" y="43"/>
                  <a:pt x="24" y="39"/>
                </a:cubicBezTo>
                <a:cubicBezTo>
                  <a:pt x="24" y="40"/>
                  <a:pt x="23" y="40"/>
                  <a:pt x="22" y="40"/>
                </a:cubicBezTo>
                <a:cubicBezTo>
                  <a:pt x="17" y="43"/>
                  <a:pt x="13" y="47"/>
                  <a:pt x="11" y="50"/>
                </a:cubicBezTo>
                <a:close/>
                <a:moveTo>
                  <a:pt x="88" y="50"/>
                </a:moveTo>
                <a:cubicBezTo>
                  <a:pt x="100" y="50"/>
                  <a:pt x="100" y="50"/>
                  <a:pt x="100" y="50"/>
                </a:cubicBezTo>
                <a:cubicBezTo>
                  <a:pt x="99" y="47"/>
                  <a:pt x="95" y="43"/>
                  <a:pt x="89" y="40"/>
                </a:cubicBezTo>
                <a:cubicBezTo>
                  <a:pt x="89" y="40"/>
                  <a:pt x="88" y="40"/>
                  <a:pt x="87" y="39"/>
                </a:cubicBezTo>
                <a:cubicBezTo>
                  <a:pt x="88" y="43"/>
                  <a:pt x="88" y="47"/>
                  <a:pt x="88" y="50"/>
                </a:cubicBezTo>
                <a:close/>
                <a:moveTo>
                  <a:pt x="100" y="60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64"/>
                  <a:pt x="88" y="67"/>
                  <a:pt x="87" y="71"/>
                </a:cubicBezTo>
                <a:cubicBezTo>
                  <a:pt x="88" y="71"/>
                  <a:pt x="89" y="70"/>
                  <a:pt x="89" y="70"/>
                </a:cubicBezTo>
                <a:cubicBezTo>
                  <a:pt x="95" y="67"/>
                  <a:pt x="99" y="64"/>
                  <a:pt x="100" y="60"/>
                </a:cubicBezTo>
                <a:close/>
                <a:moveTo>
                  <a:pt x="23" y="60"/>
                </a:moveTo>
                <a:cubicBezTo>
                  <a:pt x="11" y="60"/>
                  <a:pt x="11" y="60"/>
                  <a:pt x="11" y="60"/>
                </a:cubicBezTo>
                <a:cubicBezTo>
                  <a:pt x="13" y="64"/>
                  <a:pt x="17" y="67"/>
                  <a:pt x="22" y="70"/>
                </a:cubicBezTo>
                <a:cubicBezTo>
                  <a:pt x="23" y="70"/>
                  <a:pt x="24" y="71"/>
                  <a:pt x="24" y="71"/>
                </a:cubicBezTo>
                <a:cubicBezTo>
                  <a:pt x="24" y="67"/>
                  <a:pt x="23" y="64"/>
                  <a:pt x="23" y="60"/>
                </a:cubicBezTo>
                <a:close/>
                <a:moveTo>
                  <a:pt x="96" y="77"/>
                </a:moveTo>
                <a:cubicBezTo>
                  <a:pt x="95" y="78"/>
                  <a:pt x="95" y="78"/>
                  <a:pt x="94" y="78"/>
                </a:cubicBezTo>
                <a:cubicBezTo>
                  <a:pt x="91" y="80"/>
                  <a:pt x="88" y="81"/>
                  <a:pt x="84" y="82"/>
                </a:cubicBezTo>
                <a:cubicBezTo>
                  <a:pt x="83" y="86"/>
                  <a:pt x="81" y="90"/>
                  <a:pt x="80" y="93"/>
                </a:cubicBezTo>
                <a:cubicBezTo>
                  <a:pt x="79" y="94"/>
                  <a:pt x="79" y="94"/>
                  <a:pt x="79" y="95"/>
                </a:cubicBezTo>
                <a:cubicBezTo>
                  <a:pt x="82" y="93"/>
                  <a:pt x="85" y="90"/>
                  <a:pt x="88" y="88"/>
                </a:cubicBezTo>
                <a:cubicBezTo>
                  <a:pt x="91" y="85"/>
                  <a:pt x="94" y="81"/>
                  <a:pt x="96" y="77"/>
                </a:cubicBezTo>
                <a:close/>
                <a:moveTo>
                  <a:pt x="27" y="82"/>
                </a:moveTo>
                <a:cubicBezTo>
                  <a:pt x="24" y="81"/>
                  <a:pt x="20" y="80"/>
                  <a:pt x="18" y="78"/>
                </a:cubicBezTo>
                <a:cubicBezTo>
                  <a:pt x="17" y="78"/>
                  <a:pt x="16" y="78"/>
                  <a:pt x="15" y="77"/>
                </a:cubicBezTo>
                <a:cubicBezTo>
                  <a:pt x="18" y="81"/>
                  <a:pt x="20" y="85"/>
                  <a:pt x="23" y="88"/>
                </a:cubicBezTo>
                <a:cubicBezTo>
                  <a:pt x="26" y="90"/>
                  <a:pt x="29" y="93"/>
                  <a:pt x="33" y="95"/>
                </a:cubicBezTo>
                <a:cubicBezTo>
                  <a:pt x="32" y="94"/>
                  <a:pt x="32" y="94"/>
                  <a:pt x="32" y="93"/>
                </a:cubicBezTo>
                <a:cubicBezTo>
                  <a:pt x="30" y="90"/>
                  <a:pt x="28" y="86"/>
                  <a:pt x="27" y="82"/>
                </a:cubicBezTo>
                <a:close/>
                <a:moveTo>
                  <a:pt x="15" y="33"/>
                </a:moveTo>
                <a:cubicBezTo>
                  <a:pt x="16" y="33"/>
                  <a:pt x="17" y="32"/>
                  <a:pt x="18" y="32"/>
                </a:cubicBezTo>
                <a:cubicBezTo>
                  <a:pt x="20" y="30"/>
                  <a:pt x="24" y="29"/>
                  <a:pt x="27" y="28"/>
                </a:cubicBezTo>
                <a:cubicBezTo>
                  <a:pt x="28" y="24"/>
                  <a:pt x="30" y="20"/>
                  <a:pt x="32" y="17"/>
                </a:cubicBezTo>
                <a:cubicBezTo>
                  <a:pt x="32" y="17"/>
                  <a:pt x="32" y="16"/>
                  <a:pt x="33" y="16"/>
                </a:cubicBezTo>
                <a:cubicBezTo>
                  <a:pt x="29" y="18"/>
                  <a:pt x="26" y="20"/>
                  <a:pt x="23" y="23"/>
                </a:cubicBezTo>
                <a:cubicBezTo>
                  <a:pt x="20" y="26"/>
                  <a:pt x="18" y="29"/>
                  <a:pt x="15" y="33"/>
                </a:cubicBezTo>
                <a:close/>
                <a:moveTo>
                  <a:pt x="84" y="28"/>
                </a:moveTo>
                <a:cubicBezTo>
                  <a:pt x="88" y="29"/>
                  <a:pt x="91" y="30"/>
                  <a:pt x="94" y="32"/>
                </a:cubicBezTo>
                <a:cubicBezTo>
                  <a:pt x="95" y="32"/>
                  <a:pt x="95" y="33"/>
                  <a:pt x="96" y="33"/>
                </a:cubicBezTo>
                <a:cubicBezTo>
                  <a:pt x="94" y="29"/>
                  <a:pt x="91" y="26"/>
                  <a:pt x="88" y="23"/>
                </a:cubicBezTo>
                <a:cubicBezTo>
                  <a:pt x="85" y="20"/>
                  <a:pt x="82" y="18"/>
                  <a:pt x="79" y="16"/>
                </a:cubicBezTo>
                <a:cubicBezTo>
                  <a:pt x="79" y="16"/>
                  <a:pt x="79" y="17"/>
                  <a:pt x="80" y="17"/>
                </a:cubicBezTo>
                <a:cubicBezTo>
                  <a:pt x="81" y="20"/>
                  <a:pt x="83" y="24"/>
                  <a:pt x="8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sp>
        <p:nvSpPr>
          <p:cNvPr id="29" name="Freeform 331">
            <a:extLst>
              <a:ext uri="{FF2B5EF4-FFF2-40B4-BE49-F238E27FC236}">
                <a16:creationId xmlns:a16="http://schemas.microsoft.com/office/drawing/2014/main" id="{F14B1EDC-3509-DBAD-3184-C52D15936068}"/>
              </a:ext>
            </a:extLst>
          </p:cNvPr>
          <p:cNvSpPr/>
          <p:nvPr/>
        </p:nvSpPr>
        <p:spPr bwMode="auto">
          <a:xfrm>
            <a:off x="10469504" y="2055455"/>
            <a:ext cx="733328" cy="534110"/>
          </a:xfrm>
          <a:custGeom>
            <a:gdLst>
              <a:gd name="T0" fmla="*/ 260 w 288"/>
              <a:gd name="T1" fmla="*/ 0 h 210"/>
              <a:gd name="T2" fmla="*/ 232 w 288"/>
              <a:gd name="T3" fmla="*/ 28 h 210"/>
              <a:gd name="T4" fmla="*/ 239 w 288"/>
              <a:gd name="T5" fmla="*/ 46 h 210"/>
              <a:gd name="T6" fmla="*/ 191 w 288"/>
              <a:gd name="T7" fmla="*/ 117 h 210"/>
              <a:gd name="T8" fmla="*/ 183 w 288"/>
              <a:gd name="T9" fmla="*/ 116 h 210"/>
              <a:gd name="T10" fmla="*/ 170 w 288"/>
              <a:gd name="T11" fmla="*/ 119 h 210"/>
              <a:gd name="T12" fmla="*/ 130 w 288"/>
              <a:gd name="T13" fmla="*/ 79 h 210"/>
              <a:gd name="T14" fmla="*/ 133 w 288"/>
              <a:gd name="T15" fmla="*/ 67 h 210"/>
              <a:gd name="T16" fmla="*/ 105 w 288"/>
              <a:gd name="T17" fmla="*/ 39 h 210"/>
              <a:gd name="T18" fmla="*/ 78 w 288"/>
              <a:gd name="T19" fmla="*/ 67 h 210"/>
              <a:gd name="T20" fmla="*/ 84 w 288"/>
              <a:gd name="T21" fmla="*/ 84 h 210"/>
              <a:gd name="T22" fmla="*/ 36 w 288"/>
              <a:gd name="T23" fmla="*/ 156 h 210"/>
              <a:gd name="T24" fmla="*/ 28 w 288"/>
              <a:gd name="T25" fmla="*/ 155 h 210"/>
              <a:gd name="T26" fmla="*/ 0 w 288"/>
              <a:gd name="T27" fmla="*/ 183 h 210"/>
              <a:gd name="T28" fmla="*/ 28 w 288"/>
              <a:gd name="T29" fmla="*/ 210 h 210"/>
              <a:gd name="T30" fmla="*/ 56 w 288"/>
              <a:gd name="T31" fmla="*/ 183 h 210"/>
              <a:gd name="T32" fmla="*/ 50 w 288"/>
              <a:gd name="T33" fmla="*/ 166 h 210"/>
              <a:gd name="T34" fmla="*/ 98 w 288"/>
              <a:gd name="T35" fmla="*/ 94 h 210"/>
              <a:gd name="T36" fmla="*/ 105 w 288"/>
              <a:gd name="T37" fmla="*/ 95 h 210"/>
              <a:gd name="T38" fmla="*/ 118 w 288"/>
              <a:gd name="T39" fmla="*/ 92 h 210"/>
              <a:gd name="T40" fmla="*/ 158 w 288"/>
              <a:gd name="T41" fmla="*/ 132 h 210"/>
              <a:gd name="T42" fmla="*/ 155 w 288"/>
              <a:gd name="T43" fmla="*/ 144 h 210"/>
              <a:gd name="T44" fmla="*/ 183 w 288"/>
              <a:gd name="T45" fmla="*/ 172 h 210"/>
              <a:gd name="T46" fmla="*/ 211 w 288"/>
              <a:gd name="T47" fmla="*/ 144 h 210"/>
              <a:gd name="T48" fmla="*/ 205 w 288"/>
              <a:gd name="T49" fmla="*/ 127 h 210"/>
              <a:gd name="T50" fmla="*/ 253 w 288"/>
              <a:gd name="T51" fmla="*/ 55 h 210"/>
              <a:gd name="T52" fmla="*/ 260 w 288"/>
              <a:gd name="T53" fmla="*/ 56 h 210"/>
              <a:gd name="T54" fmla="*/ 288 w 288"/>
              <a:gd name="T55" fmla="*/ 28 h 210"/>
              <a:gd name="T56" fmla="*/ 260 w 288"/>
              <a:gd name="T57" fmla="*/ 0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10">
                <a:moveTo>
                  <a:pt x="260" y="0"/>
                </a:moveTo>
                <a:cubicBezTo>
                  <a:pt x="245" y="0"/>
                  <a:pt x="232" y="12"/>
                  <a:pt x="232" y="28"/>
                </a:cubicBezTo>
                <a:cubicBezTo>
                  <a:pt x="232" y="34"/>
                  <a:pt x="235" y="41"/>
                  <a:pt x="239" y="46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8" y="116"/>
                  <a:pt x="186" y="116"/>
                  <a:pt x="183" y="116"/>
                </a:cubicBezTo>
                <a:cubicBezTo>
                  <a:pt x="178" y="116"/>
                  <a:pt x="174" y="117"/>
                  <a:pt x="170" y="11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76"/>
                  <a:pt x="133" y="71"/>
                  <a:pt x="133" y="67"/>
                </a:cubicBezTo>
                <a:cubicBezTo>
                  <a:pt x="133" y="51"/>
                  <a:pt x="121" y="39"/>
                  <a:pt x="105" y="39"/>
                </a:cubicBezTo>
                <a:cubicBezTo>
                  <a:pt x="90" y="39"/>
                  <a:pt x="78" y="51"/>
                  <a:pt x="78" y="67"/>
                </a:cubicBezTo>
                <a:cubicBezTo>
                  <a:pt x="78" y="73"/>
                  <a:pt x="80" y="79"/>
                  <a:pt x="84" y="8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34" y="155"/>
                  <a:pt x="31" y="155"/>
                  <a:pt x="28" y="155"/>
                </a:cubicBezTo>
                <a:cubicBezTo>
                  <a:pt x="13" y="155"/>
                  <a:pt x="0" y="167"/>
                  <a:pt x="0" y="183"/>
                </a:cubicBezTo>
                <a:cubicBezTo>
                  <a:pt x="0" y="198"/>
                  <a:pt x="13" y="210"/>
                  <a:pt x="28" y="210"/>
                </a:cubicBezTo>
                <a:cubicBezTo>
                  <a:pt x="43" y="210"/>
                  <a:pt x="56" y="198"/>
                  <a:pt x="56" y="183"/>
                </a:cubicBezTo>
                <a:cubicBezTo>
                  <a:pt x="56" y="176"/>
                  <a:pt x="54" y="170"/>
                  <a:pt x="50" y="166"/>
                </a:cubicBezTo>
                <a:cubicBezTo>
                  <a:pt x="98" y="94"/>
                  <a:pt x="98" y="94"/>
                  <a:pt x="98" y="94"/>
                </a:cubicBezTo>
                <a:cubicBezTo>
                  <a:pt x="100" y="94"/>
                  <a:pt x="103" y="95"/>
                  <a:pt x="105" y="95"/>
                </a:cubicBezTo>
                <a:cubicBezTo>
                  <a:pt x="110" y="95"/>
                  <a:pt x="114" y="93"/>
                  <a:pt x="118" y="92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6" y="135"/>
                  <a:pt x="155" y="140"/>
                  <a:pt x="155" y="144"/>
                </a:cubicBezTo>
                <a:cubicBezTo>
                  <a:pt x="155" y="159"/>
                  <a:pt x="167" y="172"/>
                  <a:pt x="183" y="172"/>
                </a:cubicBezTo>
                <a:cubicBezTo>
                  <a:pt x="198" y="172"/>
                  <a:pt x="211" y="159"/>
                  <a:pt x="211" y="144"/>
                </a:cubicBezTo>
                <a:cubicBezTo>
                  <a:pt x="211" y="138"/>
                  <a:pt x="209" y="132"/>
                  <a:pt x="205" y="127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5" y="55"/>
                  <a:pt x="258" y="56"/>
                  <a:pt x="260" y="56"/>
                </a:cubicBezTo>
                <a:cubicBezTo>
                  <a:pt x="276" y="56"/>
                  <a:pt x="288" y="43"/>
                  <a:pt x="288" y="28"/>
                </a:cubicBezTo>
                <a:cubicBezTo>
                  <a:pt x="288" y="12"/>
                  <a:pt x="276" y="0"/>
                  <a:pt x="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cxnSp>
        <p:nvCxnSpPr>
          <p:cNvPr id="32" name="直接连接符 1">
            <a:extLst>
              <a:ext uri="{FF2B5EF4-FFF2-40B4-BE49-F238E27FC236}">
                <a16:creationId xmlns:a16="http://schemas.microsoft.com/office/drawing/2014/main" id="{660F22F0-011C-8C4E-8411-8380D88FF142}"/>
              </a:ext>
            </a:extLst>
          </p:cNvPr>
          <p:cNvCxnSpPr/>
          <p:nvPr/>
        </p:nvCxnSpPr>
        <p:spPr>
          <a:xfrm>
            <a:off x="840816" y="938047"/>
            <a:ext cx="10192944" cy="0"/>
          </a:xfrm>
          <a:prstGeom prst="line">
            <a:avLst/>
          </a:prstGeom>
          <a:ln w="28575">
            <a:solidFill>
              <a:srgbClr val="F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同侧圆角矩形 3">
            <a:extLst>
              <a:ext uri="{FF2B5EF4-FFF2-40B4-BE49-F238E27FC236}">
                <a16:creationId xmlns:a16="http://schemas.microsoft.com/office/drawing/2014/main" id="{CB65820B-D32B-34B2-FAFC-364429123F9E}"/>
              </a:ext>
            </a:extLst>
          </p:cNvPr>
          <p:cNvSpPr/>
          <p:nvPr/>
        </p:nvSpPr>
        <p:spPr>
          <a:xfrm rot="10800000">
            <a:off x="11158855" y="3810"/>
            <a:ext cx="943708" cy="943289"/>
          </a:xfrm>
          <a:prstGeom prst="round2Same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  <a:latin typeface="+mj-lt"/>
            </a:endParaRP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AA4F5316-1C8D-0C50-8AD5-63AA726D05CB}"/>
              </a:ext>
            </a:extLst>
          </p:cNvPr>
          <p:cNvSpPr txBox="1"/>
          <p:nvPr/>
        </p:nvSpPr>
        <p:spPr>
          <a:xfrm>
            <a:off x="840816" y="209687"/>
            <a:ext cx="50847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FF9000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FF9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35" name="TextBox 31">
            <a:extLst>
              <a:ext uri="{FF2B5EF4-FFF2-40B4-BE49-F238E27FC236}">
                <a16:creationId xmlns:a16="http://schemas.microsoft.com/office/drawing/2014/main" id="{D25B71C1-999D-6B97-C258-28270E5C6CD4}"/>
              </a:ext>
            </a:extLst>
          </p:cNvPr>
          <p:cNvSpPr txBox="1"/>
          <p:nvPr/>
        </p:nvSpPr>
        <p:spPr>
          <a:xfrm>
            <a:off x="5260418" y="528703"/>
            <a:ext cx="508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040ED962-0BC5-2F0E-68FB-91EDD80B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1019371" cy="1117304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B286205-7BF2-1528-1494-F03B4349A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22" y="5487613"/>
            <a:ext cx="1626053" cy="121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1961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4584269-17D4-204C-DA0C-28F0A4A5EB44}"/>
              </a:ext>
            </a:extLst>
          </p:cNvPr>
          <p:cNvSpPr txBox="1"/>
          <p:nvPr/>
        </p:nvSpPr>
        <p:spPr>
          <a:xfrm>
            <a:off x="2379361" y="3801167"/>
            <a:ext cx="923330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>
                <a:solidFill>
                  <a:srgbClr val="302F33"/>
                </a:solidFill>
                <a:latin typeface="+mj-lt"/>
                <a:ea typeface="微软雅黑" panose="020b0503020204020204" charset="-122"/>
              </a:rPr>
              <a:t>399,834</a:t>
            </a:r>
            <a:r>
              <a:rPr lang="en-US" altLang="zh-CN" sz="1600" b="1">
                <a:solidFill>
                  <a:srgbClr val="302F33"/>
                </a:solidFill>
                <a:latin typeface="+mj-lt"/>
                <a:ea typeface="微软雅黑" panose="020b0503020204020204" charset="-122"/>
              </a:rPr>
              <a:t>K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B3FAE92-03AD-EF1C-7C72-0588F43F8FB5}"/>
              </a:ext>
            </a:extLst>
          </p:cNvPr>
          <p:cNvSpPr txBox="1"/>
          <p:nvPr/>
        </p:nvSpPr>
        <p:spPr>
          <a:xfrm>
            <a:off x="4926006" y="3801167"/>
            <a:ext cx="1043555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>
                <a:solidFill>
                  <a:srgbClr val="302F33"/>
                </a:solidFill>
                <a:latin typeface="+mj-lt"/>
                <a:ea typeface="微软雅黑" panose="020b0503020204020204" charset="-122"/>
              </a:rPr>
              <a:t>487</a:t>
            </a:r>
            <a:r>
              <a:rPr lang="en-US" altLang="zh-CN" sz="1600" b="1">
                <a:solidFill>
                  <a:srgbClr val="302F33"/>
                </a:solidFill>
                <a:latin typeface="+mj-lt"/>
                <a:ea typeface="微软雅黑" panose="020b0503020204020204" charset="-122"/>
              </a:rPr>
              <a:t>3,834K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B639E76-F5AC-BA15-CCEC-7C6881A862FA}"/>
              </a:ext>
            </a:extLst>
          </p:cNvPr>
          <p:cNvSpPr txBox="1"/>
          <p:nvPr/>
        </p:nvSpPr>
        <p:spPr>
          <a:xfrm>
            <a:off x="7479368" y="3801167"/>
            <a:ext cx="1043555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>
                <a:solidFill>
                  <a:srgbClr val="302F33"/>
                </a:solidFill>
                <a:latin typeface="+mj-lt"/>
                <a:ea typeface="微软雅黑" panose="020b0503020204020204" charset="-122"/>
              </a:rPr>
              <a:t>5258,487</a:t>
            </a:r>
            <a:r>
              <a:rPr lang="en-US" altLang="zh-CN" sz="1600" b="1">
                <a:solidFill>
                  <a:srgbClr val="302F33"/>
                </a:solidFill>
                <a:latin typeface="+mj-lt"/>
                <a:ea typeface="微软雅黑" panose="020b0503020204020204" charset="-122"/>
              </a:rPr>
              <a:t>K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99BD44-35FB-1EDC-6BAD-16C8FFC73B3E}"/>
              </a:ext>
            </a:extLst>
          </p:cNvPr>
          <p:cNvSpPr txBox="1"/>
          <p:nvPr/>
        </p:nvSpPr>
        <p:spPr>
          <a:xfrm>
            <a:off x="10092689" y="3801167"/>
            <a:ext cx="923330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>
                <a:solidFill>
                  <a:srgbClr val="302F33"/>
                </a:solidFill>
                <a:latin typeface="+mj-lt"/>
                <a:ea typeface="微软雅黑" panose="020b0503020204020204" charset="-122"/>
              </a:rPr>
              <a:t>258,487</a:t>
            </a:r>
            <a:r>
              <a:rPr lang="en-US" altLang="zh-CN" sz="1600" b="1">
                <a:solidFill>
                  <a:srgbClr val="302F33"/>
                </a:solidFill>
                <a:latin typeface="+mj-lt"/>
                <a:ea typeface="微软雅黑" panose="020b0503020204020204" charset="-122"/>
              </a:rPr>
              <a:t>K</a:t>
            </a:r>
          </a:p>
        </p:txBody>
      </p:sp>
      <p:cxnSp>
        <p:nvCxnSpPr>
          <p:cNvPr id="10" name="Straight Connector 88">
            <a:extLst>
              <a:ext uri="{FF2B5EF4-FFF2-40B4-BE49-F238E27FC236}">
                <a16:creationId xmlns:a16="http://schemas.microsoft.com/office/drawing/2014/main" id="{08703B94-1CDE-FFDE-190F-D5079852DEAF}"/>
              </a:ext>
            </a:extLst>
          </p:cNvPr>
          <p:cNvCxnSpPr/>
          <p:nvPr/>
        </p:nvCxnSpPr>
        <p:spPr>
          <a:xfrm flipH="1">
            <a:off x="1277330" y="4108403"/>
            <a:ext cx="96373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94">
            <a:extLst>
              <a:ext uri="{FF2B5EF4-FFF2-40B4-BE49-F238E27FC236}">
                <a16:creationId xmlns:a16="http://schemas.microsoft.com/office/drawing/2014/main" id="{F6E11D92-2DF7-FD4E-041F-8F9A32639C65}"/>
              </a:ext>
            </a:extLst>
          </p:cNvPr>
          <p:cNvGrpSpPr/>
          <p:nvPr/>
        </p:nvGrpSpPr>
        <p:grpSpPr>
          <a:xfrm>
            <a:off x="2146167" y="3600167"/>
            <a:ext cx="192723" cy="948263"/>
            <a:chOff x="1690019" y="2064423"/>
            <a:chExt cx="144542" cy="711197"/>
          </a:xfrm>
        </p:grpSpPr>
        <p:cxnSp>
          <p:nvCxnSpPr>
            <p:cNvPr id="12" name="Straight Connector 75">
              <a:extLst>
                <a:ext uri="{FF2B5EF4-FFF2-40B4-BE49-F238E27FC236}">
                  <a16:creationId xmlns:a16="http://schemas.microsoft.com/office/drawing/2014/main" id="{A885B6E4-A807-1710-3DDC-E706566C80D8}"/>
                </a:ext>
              </a:extLst>
            </p:cNvPr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32">
              <a:extLst>
                <a:ext uri="{FF2B5EF4-FFF2-40B4-BE49-F238E27FC236}">
                  <a16:creationId xmlns:a16="http://schemas.microsoft.com/office/drawing/2014/main" id="{5A24F71F-53D7-D28D-5C13-80B35CDFBFE7}"/>
                </a:ext>
              </a:extLst>
            </p:cNvPr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solidFill>
                  <a:srgbClr val="302F33"/>
                </a:solidFill>
                <a:latin typeface="+mj-lt"/>
              </a:endParaRPr>
            </a:p>
          </p:txBody>
        </p:sp>
      </p:grpSp>
      <p:grpSp>
        <p:nvGrpSpPr>
          <p:cNvPr id="14" name="Group 110">
            <a:extLst>
              <a:ext uri="{FF2B5EF4-FFF2-40B4-BE49-F238E27FC236}">
                <a16:creationId xmlns:a16="http://schemas.microsoft.com/office/drawing/2014/main" id="{2A7EA0C8-256F-E1D8-6536-92A22BFE8C0B}"/>
              </a:ext>
            </a:extLst>
          </p:cNvPr>
          <p:cNvGrpSpPr/>
          <p:nvPr/>
        </p:nvGrpSpPr>
        <p:grpSpPr>
          <a:xfrm>
            <a:off x="4716393" y="3600167"/>
            <a:ext cx="192723" cy="948263"/>
            <a:chOff x="1690019" y="2064423"/>
            <a:chExt cx="144542" cy="711197"/>
          </a:xfrm>
        </p:grpSpPr>
        <p:cxnSp>
          <p:nvCxnSpPr>
            <p:cNvPr id="15" name="Straight Connector 111">
              <a:extLst>
                <a:ext uri="{FF2B5EF4-FFF2-40B4-BE49-F238E27FC236}">
                  <a16:creationId xmlns:a16="http://schemas.microsoft.com/office/drawing/2014/main" id="{CCE2B63F-7105-FA98-2D51-1D7773069235}"/>
                </a:ext>
              </a:extLst>
            </p:cNvPr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12">
              <a:extLst>
                <a:ext uri="{FF2B5EF4-FFF2-40B4-BE49-F238E27FC236}">
                  <a16:creationId xmlns:a16="http://schemas.microsoft.com/office/drawing/2014/main" id="{9FB02FA3-0439-35A0-00FF-FBC27EF6FA70}"/>
                </a:ext>
              </a:extLst>
            </p:cNvPr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solidFill>
                  <a:srgbClr val="302F33"/>
                </a:solidFill>
                <a:latin typeface="+mj-lt"/>
              </a:endParaRPr>
            </a:p>
          </p:txBody>
        </p:sp>
      </p:grpSp>
      <p:grpSp>
        <p:nvGrpSpPr>
          <p:cNvPr id="17" name="Group 128">
            <a:extLst>
              <a:ext uri="{FF2B5EF4-FFF2-40B4-BE49-F238E27FC236}">
                <a16:creationId xmlns:a16="http://schemas.microsoft.com/office/drawing/2014/main" id="{2DFEF25D-DBF2-B389-1949-352AFC8A2098}"/>
              </a:ext>
            </a:extLst>
          </p:cNvPr>
          <p:cNvGrpSpPr/>
          <p:nvPr/>
        </p:nvGrpSpPr>
        <p:grpSpPr>
          <a:xfrm>
            <a:off x="7286619" y="3600167"/>
            <a:ext cx="192723" cy="948263"/>
            <a:chOff x="1690019" y="2064423"/>
            <a:chExt cx="144542" cy="711197"/>
          </a:xfrm>
        </p:grpSpPr>
        <p:cxnSp>
          <p:nvCxnSpPr>
            <p:cNvPr id="18" name="Straight Connector 129">
              <a:extLst>
                <a:ext uri="{FF2B5EF4-FFF2-40B4-BE49-F238E27FC236}">
                  <a16:creationId xmlns:a16="http://schemas.microsoft.com/office/drawing/2014/main" id="{5F6A6F71-4BD6-1774-02A2-0AB55159C468}"/>
                </a:ext>
              </a:extLst>
            </p:cNvPr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30">
              <a:extLst>
                <a:ext uri="{FF2B5EF4-FFF2-40B4-BE49-F238E27FC236}">
                  <a16:creationId xmlns:a16="http://schemas.microsoft.com/office/drawing/2014/main" id="{7776A00D-432A-0F62-AD22-1CD97A20672D}"/>
                </a:ext>
              </a:extLst>
            </p:cNvPr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solidFill>
                  <a:srgbClr val="302F33"/>
                </a:solidFill>
                <a:latin typeface="+mj-lt"/>
              </a:endParaRPr>
            </a:p>
          </p:txBody>
        </p:sp>
      </p:grpSp>
      <p:grpSp>
        <p:nvGrpSpPr>
          <p:cNvPr id="20" name="Group 146">
            <a:extLst>
              <a:ext uri="{FF2B5EF4-FFF2-40B4-BE49-F238E27FC236}">
                <a16:creationId xmlns:a16="http://schemas.microsoft.com/office/drawing/2014/main" id="{3AC9B3CE-EA96-4552-CAD7-7C3555E8C82E}"/>
              </a:ext>
            </a:extLst>
          </p:cNvPr>
          <p:cNvGrpSpPr/>
          <p:nvPr/>
        </p:nvGrpSpPr>
        <p:grpSpPr>
          <a:xfrm>
            <a:off x="9856845" y="3600167"/>
            <a:ext cx="192723" cy="948263"/>
            <a:chOff x="1690019" y="2064423"/>
            <a:chExt cx="144542" cy="711197"/>
          </a:xfrm>
        </p:grpSpPr>
        <p:cxnSp>
          <p:nvCxnSpPr>
            <p:cNvPr id="21" name="Straight Connector 147">
              <a:extLst>
                <a:ext uri="{FF2B5EF4-FFF2-40B4-BE49-F238E27FC236}">
                  <a16:creationId xmlns:a16="http://schemas.microsoft.com/office/drawing/2014/main" id="{B814C498-2EF7-95BC-5EF9-B39711DE2C84}"/>
                </a:ext>
              </a:extLst>
            </p:cNvPr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148">
              <a:extLst>
                <a:ext uri="{FF2B5EF4-FFF2-40B4-BE49-F238E27FC236}">
                  <a16:creationId xmlns:a16="http://schemas.microsoft.com/office/drawing/2014/main" id="{E58A3E91-7F2C-FD42-AD11-E4D7F21340DC}"/>
                </a:ext>
              </a:extLst>
            </p:cNvPr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solidFill>
                  <a:srgbClr val="302F33"/>
                </a:solidFill>
                <a:latin typeface="+mj-lt"/>
              </a:endParaRPr>
            </a:p>
          </p:txBody>
        </p:sp>
      </p:grpSp>
      <p:sp>
        <p:nvSpPr>
          <p:cNvPr id="23" name="矩形 84">
            <a:extLst>
              <a:ext uri="{FF2B5EF4-FFF2-40B4-BE49-F238E27FC236}">
                <a16:creationId xmlns:a16="http://schemas.microsoft.com/office/drawing/2014/main" id="{F12C28E5-E3FF-DDF4-71D9-8495E0122A9D}"/>
              </a:ext>
            </a:extLst>
          </p:cNvPr>
          <p:cNvSpPr/>
          <p:nvPr/>
        </p:nvSpPr>
        <p:spPr>
          <a:xfrm>
            <a:off x="1552284" y="4666036"/>
            <a:ext cx="138048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tr-TR" altLang="zh-CN" sz="2200" b="1">
                <a:solidFill>
                  <a:srgbClr val="DB9037"/>
                </a:solidFill>
                <a:latin typeface="+mj-lt"/>
                <a:ea typeface="微软雅黑" panose="020b0503020204020204" charset="-122"/>
              </a:rPr>
              <a:t>TITLE 01</a:t>
            </a:r>
            <a:endParaRPr lang="zh-CN" altLang="en-US" sz="2200" b="1">
              <a:solidFill>
                <a:srgbClr val="DB9037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24" name="矩形 47">
            <a:extLst>
              <a:ext uri="{FF2B5EF4-FFF2-40B4-BE49-F238E27FC236}">
                <a16:creationId xmlns:a16="http://schemas.microsoft.com/office/drawing/2014/main" id="{02987D35-41C9-5FC5-926E-7423FCF47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141" y="5096930"/>
            <a:ext cx="222804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300">
                <a:solidFill>
                  <a:srgbClr val="302F33"/>
                </a:solidFill>
                <a:latin typeface="+mj-lt"/>
                <a:sym typeface="微软雅黑"/>
              </a:rPr>
              <a:t>I hope and I believe that this Template will your Time, Money and Reputation.</a:t>
            </a:r>
            <a:endParaRPr lang="zh-CN" altLang="en-US" sz="1300">
              <a:solidFill>
                <a:srgbClr val="302F33"/>
              </a:solidFill>
              <a:latin typeface="+mj-lt"/>
              <a:sym typeface="微软雅黑" panose="020b0503020204020204" charset="-122"/>
            </a:endParaRPr>
          </a:p>
        </p:txBody>
      </p:sp>
      <p:sp>
        <p:nvSpPr>
          <p:cNvPr id="25" name="矩形 86">
            <a:extLst>
              <a:ext uri="{FF2B5EF4-FFF2-40B4-BE49-F238E27FC236}">
                <a16:creationId xmlns:a16="http://schemas.microsoft.com/office/drawing/2014/main" id="{9969E1A5-8034-4464-EEBF-80730DC0F280}"/>
              </a:ext>
            </a:extLst>
          </p:cNvPr>
          <p:cNvSpPr/>
          <p:nvPr/>
        </p:nvSpPr>
        <p:spPr>
          <a:xfrm>
            <a:off x="9262961" y="4666036"/>
            <a:ext cx="138048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tr-TR" altLang="zh-CN" sz="2200" b="1">
                <a:solidFill>
                  <a:srgbClr val="FF9000"/>
                </a:solidFill>
                <a:latin typeface="+mj-lt"/>
                <a:ea typeface="微软雅黑" panose="020b0503020204020204" charset="-122"/>
              </a:rPr>
              <a:t>TITLE 04</a:t>
            </a:r>
            <a:endParaRPr lang="zh-CN" altLang="en-US" sz="2200" b="1">
              <a:solidFill>
                <a:srgbClr val="FF9000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26" name="矩形 47">
            <a:extLst>
              <a:ext uri="{FF2B5EF4-FFF2-40B4-BE49-F238E27FC236}">
                <a16:creationId xmlns:a16="http://schemas.microsoft.com/office/drawing/2014/main" id="{8D9FCBBD-9285-2665-96E4-7D2AABC7B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819" y="5096930"/>
            <a:ext cx="222804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300">
                <a:solidFill>
                  <a:srgbClr val="302F33"/>
                </a:solidFill>
                <a:latin typeface="+mj-lt"/>
                <a:sym typeface="微软雅黑"/>
              </a:rPr>
              <a:t>I hope and I believe that this Template will your Time, Money and Reputation.</a:t>
            </a:r>
            <a:endParaRPr lang="zh-CN" altLang="en-US" sz="1300">
              <a:solidFill>
                <a:srgbClr val="302F33"/>
              </a:solidFill>
              <a:latin typeface="+mj-lt"/>
              <a:sym typeface="微软雅黑"/>
            </a:endParaRPr>
          </a:p>
        </p:txBody>
      </p:sp>
      <p:sp>
        <p:nvSpPr>
          <p:cNvPr id="27" name="矩形 88">
            <a:extLst>
              <a:ext uri="{FF2B5EF4-FFF2-40B4-BE49-F238E27FC236}">
                <a16:creationId xmlns:a16="http://schemas.microsoft.com/office/drawing/2014/main" id="{66FCC0FC-6E36-58DE-F407-64370A7C1610}"/>
              </a:ext>
            </a:extLst>
          </p:cNvPr>
          <p:cNvSpPr/>
          <p:nvPr/>
        </p:nvSpPr>
        <p:spPr>
          <a:xfrm>
            <a:off x="4122509" y="4666036"/>
            <a:ext cx="138048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tr-TR" altLang="zh-CN" sz="2200" b="1">
                <a:solidFill>
                  <a:srgbClr val="FF9000"/>
                </a:solidFill>
                <a:latin typeface="+mj-lt"/>
                <a:ea typeface="微软雅黑" panose="020b0503020204020204" charset="-122"/>
              </a:rPr>
              <a:t>TITLE 02</a:t>
            </a:r>
            <a:endParaRPr lang="zh-CN" altLang="en-US" sz="2200" b="1">
              <a:solidFill>
                <a:srgbClr val="FF9000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28" name="矩形 47">
            <a:extLst>
              <a:ext uri="{FF2B5EF4-FFF2-40B4-BE49-F238E27FC236}">
                <a16:creationId xmlns:a16="http://schemas.microsoft.com/office/drawing/2014/main" id="{05A41C7A-A056-7710-2944-BCEF7254C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367" y="5096930"/>
            <a:ext cx="222804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300">
                <a:solidFill>
                  <a:srgbClr val="302F33"/>
                </a:solidFill>
                <a:latin typeface="+mj-lt"/>
                <a:sym typeface="微软雅黑"/>
              </a:rPr>
              <a:t>I hope and I believe that this Template will your Time, Money and Reputation.</a:t>
            </a:r>
            <a:endParaRPr lang="zh-CN" altLang="en-US" sz="1300">
              <a:solidFill>
                <a:srgbClr val="302F33"/>
              </a:solidFill>
              <a:latin typeface="+mj-lt"/>
              <a:sym typeface="微软雅黑"/>
            </a:endParaRPr>
          </a:p>
        </p:txBody>
      </p:sp>
      <p:sp>
        <p:nvSpPr>
          <p:cNvPr id="29" name="矩形 90">
            <a:extLst>
              <a:ext uri="{FF2B5EF4-FFF2-40B4-BE49-F238E27FC236}">
                <a16:creationId xmlns:a16="http://schemas.microsoft.com/office/drawing/2014/main" id="{978A6078-37FD-CFED-D85E-4CA61CB5503A}"/>
              </a:ext>
            </a:extLst>
          </p:cNvPr>
          <p:cNvSpPr/>
          <p:nvPr/>
        </p:nvSpPr>
        <p:spPr>
          <a:xfrm>
            <a:off x="6692735" y="4666036"/>
            <a:ext cx="138048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tr-TR" altLang="zh-CN" sz="2200" b="1">
                <a:solidFill>
                  <a:srgbClr val="DB9037"/>
                </a:solidFill>
                <a:latin typeface="+mj-lt"/>
                <a:ea typeface="微软雅黑" panose="020b0503020204020204" charset="-122"/>
              </a:rPr>
              <a:t>TITLE 03</a:t>
            </a:r>
            <a:endParaRPr lang="zh-CN" altLang="en-US" sz="2200" b="1">
              <a:solidFill>
                <a:srgbClr val="DB9037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30" name="矩形 91">
            <a:extLst>
              <a:ext uri="{FF2B5EF4-FFF2-40B4-BE49-F238E27FC236}">
                <a16:creationId xmlns:a16="http://schemas.microsoft.com/office/drawing/2014/main" id="{8BD3BDEA-8A15-DFC1-AF13-73C19DC86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400" y="5096930"/>
            <a:ext cx="222804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300">
                <a:solidFill>
                  <a:srgbClr val="302F33"/>
                </a:solidFill>
                <a:latin typeface="+mj-lt"/>
                <a:sym typeface="微软雅黑"/>
              </a:rPr>
              <a:t>I hope and I believe that this Template will your Time, Money and Reputation.</a:t>
            </a:r>
            <a:endParaRPr lang="zh-CN" altLang="en-US" sz="1300">
              <a:solidFill>
                <a:srgbClr val="302F33"/>
              </a:solidFill>
              <a:latin typeface="+mj-lt"/>
              <a:sym typeface="微软雅黑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7BD27AE5-5FAE-A45F-B517-B82D0AB6B859}"/>
              </a:ext>
            </a:extLst>
          </p:cNvPr>
          <p:cNvCxnSpPr/>
          <p:nvPr/>
        </p:nvCxnSpPr>
        <p:spPr>
          <a:xfrm>
            <a:off x="840816" y="938047"/>
            <a:ext cx="10192944" cy="0"/>
          </a:xfrm>
          <a:prstGeom prst="line">
            <a:avLst/>
          </a:prstGeom>
          <a:ln w="28575">
            <a:solidFill>
              <a:srgbClr val="F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同侧圆角矩形 3">
            <a:extLst>
              <a:ext uri="{FF2B5EF4-FFF2-40B4-BE49-F238E27FC236}">
                <a16:creationId xmlns:a16="http://schemas.microsoft.com/office/drawing/2014/main" id="{94097770-915B-FED0-F828-B2CB68EACF80}"/>
              </a:ext>
            </a:extLst>
          </p:cNvPr>
          <p:cNvSpPr/>
          <p:nvPr/>
        </p:nvSpPr>
        <p:spPr>
          <a:xfrm rot="10800000">
            <a:off x="11158855" y="3810"/>
            <a:ext cx="943708" cy="943289"/>
          </a:xfrm>
          <a:prstGeom prst="round2Same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  <a:latin typeface="+mj-lt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EA72CAC-FA77-23B6-47AF-F2BE40DC8C6F}"/>
              </a:ext>
            </a:extLst>
          </p:cNvPr>
          <p:cNvSpPr txBox="1"/>
          <p:nvPr/>
        </p:nvSpPr>
        <p:spPr>
          <a:xfrm>
            <a:off x="840816" y="209687"/>
            <a:ext cx="50847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FF9000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FF9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31">
            <a:extLst>
              <a:ext uri="{FF2B5EF4-FFF2-40B4-BE49-F238E27FC236}">
                <a16:creationId xmlns:a16="http://schemas.microsoft.com/office/drawing/2014/main" id="{0389BF8E-3B21-1E9B-D61F-3084416021DE}"/>
              </a:ext>
            </a:extLst>
          </p:cNvPr>
          <p:cNvSpPr txBox="1"/>
          <p:nvPr/>
        </p:nvSpPr>
        <p:spPr>
          <a:xfrm>
            <a:off x="5260418" y="528703"/>
            <a:ext cx="508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4787E601-A8B0-18A3-A4B6-8E6CE0252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1019371" cy="1117304"/>
          </a:xfrm>
          <a:prstGeom prst="rect">
            <a:avLst/>
          </a:prstGeom>
        </p:spPr>
      </p:pic>
      <p:pic>
        <p:nvPicPr>
          <p:cNvPr id="52" name="Marcador de posición de imagen 51">
            <a:extLst>
              <a:ext uri="{FF2B5EF4-FFF2-40B4-BE49-F238E27FC236}">
                <a16:creationId xmlns:a16="http://schemas.microsoft.com/office/drawing/2014/main" id="{99182762-D29E-6CAA-A782-6E60FDD87F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r="16869"/>
          <a:stretch>
            <a:fillRect/>
          </a:stretch>
        </p:blipFill>
        <p:spPr/>
      </p:pic>
      <p:pic>
        <p:nvPicPr>
          <p:cNvPr id="54" name="Marcador de posición de imagen 53">
            <a:extLst>
              <a:ext uri="{FF2B5EF4-FFF2-40B4-BE49-F238E27FC236}">
                <a16:creationId xmlns:a16="http://schemas.microsoft.com/office/drawing/2014/main" id="{79D452D1-0CFE-F704-1F1D-AB4766194C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 r="17140"/>
          <a:stretch>
            <a:fillRect/>
          </a:stretch>
        </p:blipFill>
        <p:spPr/>
      </p:pic>
      <p:pic>
        <p:nvPicPr>
          <p:cNvPr id="56" name="Marcador de posición de imagen 55">
            <a:extLst>
              <a:ext uri="{FF2B5EF4-FFF2-40B4-BE49-F238E27FC236}">
                <a16:creationId xmlns:a16="http://schemas.microsoft.com/office/drawing/2014/main" id="{1D879A27-1441-80FD-9668-4F924BAE41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0" b="16570"/>
          <a:stretch>
            <a:fillRect/>
          </a:stretch>
        </p:blipFill>
        <p:spPr/>
      </p:pic>
      <p:pic>
        <p:nvPicPr>
          <p:cNvPr id="50" name="Marcador de posición de imagen 49">
            <a:extLst>
              <a:ext uri="{FF2B5EF4-FFF2-40B4-BE49-F238E27FC236}">
                <a16:creationId xmlns:a16="http://schemas.microsoft.com/office/drawing/2014/main" id="{E07F9B50-7ADE-2378-D15E-1B388535363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15085"/>
          <a:stretch>
            <a:fillRect/>
          </a:stretch>
        </p:blipFill>
        <p:spPr/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8AB40E24-DB69-41E2-2EAF-D463EC89C4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22" y="5487613"/>
            <a:ext cx="1626053" cy="121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6344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extBox 57">
            <a:extLst>
              <a:ext uri="{FF2B5EF4-FFF2-40B4-BE49-F238E27FC236}">
                <a16:creationId xmlns:a16="http://schemas.microsoft.com/office/drawing/2014/main" id="{6BC40F8E-1626-F94B-6BCC-48FD2C52E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640" y="5898491"/>
            <a:ext cx="6259471" cy="46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1218565">
              <a:lnSpc>
                <a:spcPts val="1865"/>
              </a:lnSpc>
              <a:defRPr/>
            </a:pPr>
            <a:r>
              <a:rPr lang="en-US" altLang="zh-CN" sz="1335" kern="0">
                <a:solidFill>
                  <a:schemeClr val="bg1"/>
                </a:solidFill>
                <a:latin typeface="+mj-lt"/>
                <a:ea typeface="微软雅黑" panose="020b0503020204020204" charset="-122"/>
                <a:sym typeface="微软雅黑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B65030-964A-1C2D-0D1A-BF4397B1E4D5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/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102C9C99-E792-B98F-FA50-5B4D5E14053D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/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00F75EBB-7A92-02AC-9CD1-860437A05291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/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8B63AA3-4E45-8618-8248-DB102D5EC576}"/>
              </a:ext>
            </a:extLst>
          </p:cNvPr>
          <p:cNvSpPr txBox="1"/>
          <p:nvPr/>
        </p:nvSpPr>
        <p:spPr>
          <a:xfrm>
            <a:off x="269005" y="379765"/>
            <a:ext cx="3199416" cy="130977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ko-KR" sz="6600" b="1">
                <a:ln w="28575"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PIANO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0B30E76-5D06-4821-598A-C1752CC87671}"/>
              </a:ext>
            </a:extLst>
          </p:cNvPr>
          <p:cNvSpPr txBox="1"/>
          <p:nvPr/>
        </p:nvSpPr>
        <p:spPr>
          <a:xfrm>
            <a:off x="78426" y="38100"/>
            <a:ext cx="2234709" cy="64249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ko-KR" sz="2800" b="1">
                <a:ln w="28575">
                  <a:noFill/>
                </a:ln>
                <a:solidFill>
                  <a:srgbClr val="DB9037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WORLD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B2BEA07-E6BB-282E-4DA5-599BE264DFBB}"/>
              </a:ext>
            </a:extLst>
          </p:cNvPr>
          <p:cNvSpPr txBox="1"/>
          <p:nvPr/>
        </p:nvSpPr>
        <p:spPr>
          <a:xfrm>
            <a:off x="2633013" y="783239"/>
            <a:ext cx="2234709" cy="64249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ko-KR" sz="2800" b="1">
                <a:ln w="28575">
                  <a:noFill/>
                </a:ln>
                <a:solidFill>
                  <a:srgbClr val="DB903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DAY</a:t>
            </a:r>
            <a:endParaRPr lang="en-US" altLang="ko-KR" sz="2800" b="1">
              <a:ln w="28575">
                <a:noFill/>
              </a:ln>
              <a:solidFill>
                <a:srgbClr val="DB9037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791289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Group 11">
            <a:extLst>
              <a:ext uri="{FF2B5EF4-FFF2-40B4-BE49-F238E27FC236}">
                <a16:creationId xmlns:a16="http://schemas.microsoft.com/office/drawing/2014/main" id="{E4ED0E12-4CB1-D82F-5BE5-0900C9172AF0}"/>
              </a:ext>
            </a:extLst>
          </p:cNvPr>
          <p:cNvGrpSpPr/>
          <p:nvPr/>
        </p:nvGrpSpPr>
        <p:grpSpPr>
          <a:xfrm>
            <a:off x="1117740" y="3302499"/>
            <a:ext cx="4618248" cy="1421768"/>
            <a:chOff x="-713978" y="3320954"/>
            <a:chExt cx="4618248" cy="1421768"/>
          </a:xfrm>
        </p:grpSpPr>
        <p:cxnSp>
          <p:nvCxnSpPr>
            <p:cNvPr id="11" name="Straight Connector 49">
              <a:extLst>
                <a:ext uri="{FF2B5EF4-FFF2-40B4-BE49-F238E27FC236}">
                  <a16:creationId xmlns:a16="http://schemas.microsoft.com/office/drawing/2014/main" id="{49E80AF2-D3DA-9962-9217-BE81A19F9BD5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51">
              <a:extLst>
                <a:ext uri="{FF2B5EF4-FFF2-40B4-BE49-F238E27FC236}">
                  <a16:creationId xmlns:a16="http://schemas.microsoft.com/office/drawing/2014/main" id="{F42335AF-F0E3-98D5-3153-BECD42482EC7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55">
              <a:extLst>
                <a:ext uri="{FF2B5EF4-FFF2-40B4-BE49-F238E27FC236}">
                  <a16:creationId xmlns:a16="http://schemas.microsoft.com/office/drawing/2014/main" id="{3B0DDD6A-99C5-88DF-E409-DB54682C5C60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55">
              <a:extLst>
                <a:ext uri="{FF2B5EF4-FFF2-40B4-BE49-F238E27FC236}">
                  <a16:creationId xmlns:a16="http://schemas.microsoft.com/office/drawing/2014/main" id="{95856645-D8BA-F390-F87D-2CCE84794728}"/>
                </a:ext>
              </a:extLst>
            </p:cNvPr>
            <p:cNvCxnSpPr/>
            <p:nvPr/>
          </p:nvCxnSpPr>
          <p:spPr>
            <a:xfrm flipV="1">
              <a:off x="-713978" y="4285522"/>
              <a:ext cx="457200" cy="457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7" name="Chevron 2">
            <a:extLst>
              <a:ext uri="{FF2B5EF4-FFF2-40B4-BE49-F238E27FC236}">
                <a16:creationId xmlns:a16="http://schemas.microsoft.com/office/drawing/2014/main" id="{1CF6F17B-4F72-5841-388C-4141FAC65806}"/>
              </a:ext>
            </a:extLst>
          </p:cNvPr>
          <p:cNvSpPr/>
          <p:nvPr/>
        </p:nvSpPr>
        <p:spPr>
          <a:xfrm>
            <a:off x="2069843" y="3759699"/>
            <a:ext cx="1587556" cy="514942"/>
          </a:xfrm>
          <a:prstGeom prst="chevron">
            <a:avLst/>
          </a:prstGeom>
          <a:gradFill>
            <a:gsLst>
              <a:gs pos="0">
                <a:srgbClr val="000000"/>
              </a:gs>
              <a:gs pos="100000">
                <a:srgbClr val="111214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Chevron 37">
            <a:extLst>
              <a:ext uri="{FF2B5EF4-FFF2-40B4-BE49-F238E27FC236}">
                <a16:creationId xmlns:a16="http://schemas.microsoft.com/office/drawing/2014/main" id="{C1DCD2F1-6CF0-0D3E-0F94-3177CC513660}"/>
              </a:ext>
            </a:extLst>
          </p:cNvPr>
          <p:cNvSpPr/>
          <p:nvPr/>
        </p:nvSpPr>
        <p:spPr>
          <a:xfrm>
            <a:off x="3476503" y="3759699"/>
            <a:ext cx="1587556" cy="514942"/>
          </a:xfrm>
          <a:prstGeom prst="chevron">
            <a:avLst/>
          </a:prstGeom>
          <a:gradFill>
            <a:gsLst>
              <a:gs pos="0">
                <a:srgbClr val="000000"/>
              </a:gs>
              <a:gs pos="100000">
                <a:srgbClr val="111214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" name="Chevron 38">
            <a:extLst>
              <a:ext uri="{FF2B5EF4-FFF2-40B4-BE49-F238E27FC236}">
                <a16:creationId xmlns:a16="http://schemas.microsoft.com/office/drawing/2014/main" id="{F1617854-7999-E29D-C31E-736BB76FEF0F}"/>
              </a:ext>
            </a:extLst>
          </p:cNvPr>
          <p:cNvSpPr/>
          <p:nvPr/>
        </p:nvSpPr>
        <p:spPr>
          <a:xfrm>
            <a:off x="4883163" y="3759699"/>
            <a:ext cx="1587556" cy="514942"/>
          </a:xfrm>
          <a:prstGeom prst="chevron">
            <a:avLst/>
          </a:prstGeom>
          <a:gradFill>
            <a:gsLst>
              <a:gs pos="0">
                <a:srgbClr val="000000"/>
              </a:gs>
              <a:gs pos="100000">
                <a:srgbClr val="111214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Chevron 2">
            <a:extLst>
              <a:ext uri="{FF2B5EF4-FFF2-40B4-BE49-F238E27FC236}">
                <a16:creationId xmlns:a16="http://schemas.microsoft.com/office/drawing/2014/main" id="{4277F7BB-8F08-1CEB-C993-7C2060C76D88}"/>
              </a:ext>
            </a:extLst>
          </p:cNvPr>
          <p:cNvSpPr/>
          <p:nvPr/>
        </p:nvSpPr>
        <p:spPr>
          <a:xfrm>
            <a:off x="622836" y="3759699"/>
            <a:ext cx="1587556" cy="514942"/>
          </a:xfrm>
          <a:prstGeom prst="chevron">
            <a:avLst/>
          </a:prstGeom>
          <a:gradFill>
            <a:gsLst>
              <a:gs pos="0">
                <a:srgbClr val="000000"/>
              </a:gs>
              <a:gs pos="100000">
                <a:srgbClr val="111214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3" name="Group 61">
            <a:extLst>
              <a:ext uri="{FF2B5EF4-FFF2-40B4-BE49-F238E27FC236}">
                <a16:creationId xmlns:a16="http://schemas.microsoft.com/office/drawing/2014/main" id="{2BB98C7F-AF0C-D0C7-7DDE-BA3CA118D385}"/>
              </a:ext>
            </a:extLst>
          </p:cNvPr>
          <p:cNvGrpSpPr/>
          <p:nvPr/>
        </p:nvGrpSpPr>
        <p:grpSpPr>
          <a:xfrm>
            <a:off x="1566637" y="2192024"/>
            <a:ext cx="1836018" cy="1078798"/>
            <a:chOff x="7026501" y="4509120"/>
            <a:chExt cx="1499710" cy="1078798"/>
          </a:xfrm>
        </p:grpSpPr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149F6196-CBC1-CB24-A79B-9E2DF3B8028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ko-KR" sz="12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5" name="TextBox 18">
              <a:extLst>
                <a:ext uri="{FF2B5EF4-FFF2-40B4-BE49-F238E27FC236}">
                  <a16:creationId xmlns:a16="http://schemas.microsoft.com/office/drawing/2014/main" id="{C068BCC7-624A-0B16-8EEC-BEE7018B89E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ko-KR"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65">
            <a:extLst>
              <a:ext uri="{FF2B5EF4-FFF2-40B4-BE49-F238E27FC236}">
                <a16:creationId xmlns:a16="http://schemas.microsoft.com/office/drawing/2014/main" id="{A3569936-F94E-54C4-197E-C09487F73C98}"/>
              </a:ext>
            </a:extLst>
          </p:cNvPr>
          <p:cNvGrpSpPr/>
          <p:nvPr/>
        </p:nvGrpSpPr>
        <p:grpSpPr>
          <a:xfrm>
            <a:off x="4350725" y="2192024"/>
            <a:ext cx="1836018" cy="1078798"/>
            <a:chOff x="7026501" y="4509120"/>
            <a:chExt cx="1499710" cy="1078798"/>
          </a:xfrm>
        </p:grpSpPr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A3AAC80F-8B61-E577-B495-9909970D531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ko-KR" sz="12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9D1610F1-E668-0E67-7676-60C743E8819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ko-KR"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71">
            <a:extLst>
              <a:ext uri="{FF2B5EF4-FFF2-40B4-BE49-F238E27FC236}">
                <a16:creationId xmlns:a16="http://schemas.microsoft.com/office/drawing/2014/main" id="{8023EC87-E0DC-4039-F9AB-E4DCE6B53BCD}"/>
              </a:ext>
            </a:extLst>
          </p:cNvPr>
          <p:cNvGrpSpPr/>
          <p:nvPr/>
        </p:nvGrpSpPr>
        <p:grpSpPr>
          <a:xfrm>
            <a:off x="2958681" y="4831123"/>
            <a:ext cx="1836018" cy="1078798"/>
            <a:chOff x="7026501" y="4509120"/>
            <a:chExt cx="1499710" cy="1078798"/>
          </a:xfrm>
        </p:grpSpPr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D88283E2-2CB9-391F-3090-6D932F91BE4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ko-KR" sz="12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2F880361-DFF4-5972-02E3-AFA3C731526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ko-KR"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1">
            <a:extLst>
              <a:ext uri="{FF2B5EF4-FFF2-40B4-BE49-F238E27FC236}">
                <a16:creationId xmlns:a16="http://schemas.microsoft.com/office/drawing/2014/main" id="{A092D9C2-1649-FAB8-440C-9C8FDEC3D36E}"/>
              </a:ext>
            </a:extLst>
          </p:cNvPr>
          <p:cNvSpPr txBox="1"/>
          <p:nvPr/>
        </p:nvSpPr>
        <p:spPr>
          <a:xfrm>
            <a:off x="2317654" y="388902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ko-KR" sz="1200" b="1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Add Text</a:t>
            </a:r>
            <a:endParaRPr lang="ko-KR" altLang="en-US" sz="1200" b="1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9" name="TextBox 32">
            <a:extLst>
              <a:ext uri="{FF2B5EF4-FFF2-40B4-BE49-F238E27FC236}">
                <a16:creationId xmlns:a16="http://schemas.microsoft.com/office/drawing/2014/main" id="{C7A4BEDE-FB8E-A41A-6658-2FFFFE2B1A3F}"/>
              </a:ext>
            </a:extLst>
          </p:cNvPr>
          <p:cNvSpPr txBox="1"/>
          <p:nvPr/>
        </p:nvSpPr>
        <p:spPr>
          <a:xfrm>
            <a:off x="3734461" y="388902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ko-KR" sz="1200" b="1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Add Text</a:t>
            </a:r>
            <a:endParaRPr lang="ko-KR" altLang="en-US" sz="1200" b="1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0" name="TextBox 33">
            <a:extLst>
              <a:ext uri="{FF2B5EF4-FFF2-40B4-BE49-F238E27FC236}">
                <a16:creationId xmlns:a16="http://schemas.microsoft.com/office/drawing/2014/main" id="{80919113-40D1-09BA-99E6-6FD15F320CB3}"/>
              </a:ext>
            </a:extLst>
          </p:cNvPr>
          <p:cNvSpPr txBox="1"/>
          <p:nvPr/>
        </p:nvSpPr>
        <p:spPr>
          <a:xfrm>
            <a:off x="5151268" y="388902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ko-KR" sz="1200" b="1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Add Text</a:t>
            </a:r>
            <a:endParaRPr lang="ko-KR" altLang="en-US" sz="1200" b="1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3" name="TextBox 36">
            <a:extLst>
              <a:ext uri="{FF2B5EF4-FFF2-40B4-BE49-F238E27FC236}">
                <a16:creationId xmlns:a16="http://schemas.microsoft.com/office/drawing/2014/main" id="{D02E93FB-4405-7088-DEC5-7BEA08058951}"/>
              </a:ext>
            </a:extLst>
          </p:cNvPr>
          <p:cNvSpPr txBox="1"/>
          <p:nvPr/>
        </p:nvSpPr>
        <p:spPr>
          <a:xfrm>
            <a:off x="900847" y="388902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ko-KR" sz="1200" b="1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Add Text</a:t>
            </a:r>
            <a:endParaRPr lang="ko-KR" altLang="en-US" sz="1200" b="1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grpSp>
        <p:nvGrpSpPr>
          <p:cNvPr id="44" name="Group 71">
            <a:extLst>
              <a:ext uri="{FF2B5EF4-FFF2-40B4-BE49-F238E27FC236}">
                <a16:creationId xmlns:a16="http://schemas.microsoft.com/office/drawing/2014/main" id="{A033AE41-9285-FF72-F731-4942E10D5238}"/>
              </a:ext>
            </a:extLst>
          </p:cNvPr>
          <p:cNvGrpSpPr/>
          <p:nvPr/>
        </p:nvGrpSpPr>
        <p:grpSpPr>
          <a:xfrm>
            <a:off x="174593" y="4841155"/>
            <a:ext cx="1836018" cy="1078798"/>
            <a:chOff x="7026501" y="4509120"/>
            <a:chExt cx="1499710" cy="1078798"/>
          </a:xfrm>
        </p:grpSpPr>
        <p:sp>
          <p:nvSpPr>
            <p:cNvPr id="45" name="TextBox 38">
              <a:extLst>
                <a:ext uri="{FF2B5EF4-FFF2-40B4-BE49-F238E27FC236}">
                  <a16:creationId xmlns:a16="http://schemas.microsoft.com/office/drawing/2014/main" id="{A4485E6E-43B0-5E71-ADE4-F254F74237A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ko-KR" sz="12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67242DF6-98D6-7E4E-0E26-244B7E2CB09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ko-KR"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E8EB1A1D-C64B-E786-6CAC-A5728AB3BC77}"/>
              </a:ext>
            </a:extLst>
          </p:cNvPr>
          <p:cNvCxnSpPr/>
          <p:nvPr/>
        </p:nvCxnSpPr>
        <p:spPr>
          <a:xfrm>
            <a:off x="840816" y="938047"/>
            <a:ext cx="10192944" cy="0"/>
          </a:xfrm>
          <a:prstGeom prst="line">
            <a:avLst/>
          </a:prstGeom>
          <a:ln w="28575">
            <a:solidFill>
              <a:srgbClr val="F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同侧圆角矩形 3">
            <a:extLst>
              <a:ext uri="{FF2B5EF4-FFF2-40B4-BE49-F238E27FC236}">
                <a16:creationId xmlns:a16="http://schemas.microsoft.com/office/drawing/2014/main" id="{E53155FB-F8F9-78A9-C80D-FB24DDACF00D}"/>
              </a:ext>
            </a:extLst>
          </p:cNvPr>
          <p:cNvSpPr/>
          <p:nvPr/>
        </p:nvSpPr>
        <p:spPr>
          <a:xfrm rot="10800000">
            <a:off x="11158855" y="3810"/>
            <a:ext cx="943708" cy="943289"/>
          </a:xfrm>
          <a:prstGeom prst="round2Same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  <a:latin typeface="+mj-lt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20EF9B8-00CC-90E3-9638-009069AD721C}"/>
              </a:ext>
            </a:extLst>
          </p:cNvPr>
          <p:cNvSpPr txBox="1"/>
          <p:nvPr/>
        </p:nvSpPr>
        <p:spPr>
          <a:xfrm>
            <a:off x="840816" y="209687"/>
            <a:ext cx="50847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FF9000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FF9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C4BBAFC9-1275-8B69-4F66-423C66085B52}"/>
              </a:ext>
            </a:extLst>
          </p:cNvPr>
          <p:cNvSpPr txBox="1"/>
          <p:nvPr/>
        </p:nvSpPr>
        <p:spPr>
          <a:xfrm>
            <a:off x="5260418" y="528703"/>
            <a:ext cx="508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31758B5-4D10-1B81-3268-2E0CF6B5B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1019371" cy="111730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52B3A3B-3275-7616-5875-309ED3318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22" y="5487613"/>
            <a:ext cx="1626053" cy="121954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CBB9728-B742-B710-F9CA-8385E0EEC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17474" r="14412" b="16874"/>
          <a:stretch>
            <a:fillRect/>
          </a:stretch>
        </p:blipFill>
        <p:spPr>
          <a:xfrm>
            <a:off x="6431131" y="1236590"/>
            <a:ext cx="5494170" cy="5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109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C3D399E2-DAF4-6ED3-90CC-3DFEC7EA39FF}"/>
              </a:ext>
            </a:extLst>
          </p:cNvPr>
          <p:cNvSpPr txBox="1"/>
          <p:nvPr/>
        </p:nvSpPr>
        <p:spPr>
          <a:xfrm>
            <a:off x="3463142" y="5447857"/>
            <a:ext cx="523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519EB24-7E8D-6021-6E06-159CB4A72CF8}"/>
              </a:ext>
            </a:extLst>
          </p:cNvPr>
          <p:cNvSpPr txBox="1"/>
          <p:nvPr/>
        </p:nvSpPr>
        <p:spPr>
          <a:xfrm>
            <a:off x="9000853" y="5543107"/>
            <a:ext cx="276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D25C368-F9B6-ADF7-F3F8-11920B368496}"/>
              </a:ext>
            </a:extLst>
          </p:cNvPr>
          <p:cNvSpPr txBox="1"/>
          <p:nvPr/>
        </p:nvSpPr>
        <p:spPr>
          <a:xfrm>
            <a:off x="6551987" y="3670165"/>
            <a:ext cx="388731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spc="6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IMAGES &amp; </a:t>
            </a:r>
          </a:p>
          <a:p>
            <a:pPr algn="r"/>
            <a:r>
              <a:rPr lang="en-US" altLang="ko-KR" sz="2400" spc="6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CONTENTS</a:t>
            </a:r>
            <a:r>
              <a:rPr lang="en-US" altLang="ko-KR" sz="2400" spc="6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US" altLang="ko-KR" sz="2400" spc="600">
                <a:solidFill>
                  <a:srgbClr val="FF9000"/>
                </a:solidFill>
                <a:cs typeface="Arial" panose="020b0604020202020204" pitchFamily="34" charset="0"/>
              </a:rPr>
              <a:t>STYLE</a:t>
            </a:r>
            <a:endParaRPr lang="ko-KR" altLang="en-US" sz="2400" spc="600">
              <a:solidFill>
                <a:srgbClr val="FF9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57AA893-5408-3F3E-F917-35A35FBB09D4}"/>
              </a:ext>
            </a:extLst>
          </p:cNvPr>
          <p:cNvSpPr txBox="1"/>
          <p:nvPr/>
        </p:nvSpPr>
        <p:spPr>
          <a:xfrm>
            <a:off x="9472059" y="5163160"/>
            <a:ext cx="235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INSERT YOUR SUBTITLE</a:t>
            </a: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B18A488-BFFE-493F-1BE4-BC4141160170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92" b="14392"/>
          <a:stretch>
            <a:fillRect/>
          </a:stretch>
        </p:blipFill>
        <p:spPr/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A33850C-A00B-8CE3-E0C9-B1D8FBB71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1" y="2432274"/>
            <a:ext cx="3354224" cy="428654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796A44F-B055-005F-2682-BEFE8D4D9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1019371" cy="1117304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285911-E82F-E3BB-33C1-8D9EAB51E946}"/>
              </a:ext>
            </a:extLst>
          </p:cNvPr>
          <p:cNvSpPr txBox="1"/>
          <p:nvPr/>
        </p:nvSpPr>
        <p:spPr>
          <a:xfrm>
            <a:off x="587311" y="816011"/>
            <a:ext cx="2856126" cy="24182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ko-KR" sz="4800" b="1">
                <a:ln w="28575">
                  <a:noFill/>
                </a:ln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PIANO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4554F14-E5FC-0529-DD74-81FD5BB9E8E6}"/>
              </a:ext>
            </a:extLst>
          </p:cNvPr>
          <p:cNvSpPr txBox="1"/>
          <p:nvPr/>
        </p:nvSpPr>
        <p:spPr>
          <a:xfrm>
            <a:off x="878969" y="165905"/>
            <a:ext cx="2234709" cy="64249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ko-KR" sz="2400" b="1">
                <a:ln w="28575">
                  <a:noFill/>
                </a:ln>
                <a:solidFill>
                  <a:srgbClr val="DB9037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WORLD DAY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3DED634-199F-259C-A3DE-285039D934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947" y="3747164"/>
            <a:ext cx="1626053" cy="121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596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21BFA3C4-485E-CB19-F44B-D99F0FB81B2C}"/>
              </a:ext>
            </a:extLst>
          </p:cNvPr>
          <p:cNvGrpSpPr/>
          <p:nvPr/>
        </p:nvGrpSpPr>
        <p:grpSpPr>
          <a:xfrm>
            <a:off x="628171" y="2356412"/>
            <a:ext cx="509758" cy="3119848"/>
            <a:chOff x="1461672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AD4831EE-FFC5-29DB-1FC9-A825DE0D7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67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" name="Rectangle 24">
              <a:extLst>
                <a:ext uri="{FF2B5EF4-FFF2-40B4-BE49-F238E27FC236}">
                  <a16:creationId xmlns:a16="http://schemas.microsoft.com/office/drawing/2014/main" id="{7A9D859D-DB89-CAF2-D735-D97DD8672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67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DF21777B-4737-A09F-347E-347BFF03D9B6}"/>
                </a:ext>
              </a:extLst>
            </p:cNvPr>
            <p:cNvSpPr/>
            <p:nvPr/>
          </p:nvSpPr>
          <p:spPr bwMode="auto">
            <a:xfrm>
              <a:off x="1461672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A384D621-0E52-A30F-9573-6CC1C0126915}"/>
                </a:ext>
              </a:extLst>
            </p:cNvPr>
            <p:cNvSpPr/>
            <p:nvPr/>
          </p:nvSpPr>
          <p:spPr bwMode="auto">
            <a:xfrm>
              <a:off x="1461672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29" name="Freeform 31">
            <a:extLst>
              <a:ext uri="{FF2B5EF4-FFF2-40B4-BE49-F238E27FC236}">
                <a16:creationId xmlns:a16="http://schemas.microsoft.com/office/drawing/2014/main" id="{C215777A-1860-1B72-4811-1051E79A0CE4}"/>
              </a:ext>
            </a:extLst>
          </p:cNvPr>
          <p:cNvSpPr/>
          <p:nvPr/>
        </p:nvSpPr>
        <p:spPr bwMode="auto">
          <a:xfrm>
            <a:off x="623503" y="4277534"/>
            <a:ext cx="509756" cy="297796"/>
          </a:xfrm>
          <a:custGeom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30" name="Group 8">
            <a:extLst>
              <a:ext uri="{FF2B5EF4-FFF2-40B4-BE49-F238E27FC236}">
                <a16:creationId xmlns:a16="http://schemas.microsoft.com/office/drawing/2014/main" id="{24979EF0-6416-46E4-CD44-579E4C158380}"/>
              </a:ext>
            </a:extLst>
          </p:cNvPr>
          <p:cNvGrpSpPr/>
          <p:nvPr/>
        </p:nvGrpSpPr>
        <p:grpSpPr>
          <a:xfrm>
            <a:off x="626419" y="4321863"/>
            <a:ext cx="637344" cy="1154395"/>
            <a:chOff x="806257" y="3985529"/>
            <a:chExt cx="637344" cy="1154395"/>
          </a:xfr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grpSpPr>
        <p:grpSp>
          <p:nvGrpSpPr>
            <p:cNvPr id="31" name="Group 28">
              <a:extLst>
                <a:ext uri="{FF2B5EF4-FFF2-40B4-BE49-F238E27FC236}">
                  <a16:creationId xmlns:a16="http://schemas.microsoft.com/office/drawing/2014/main" id="{C0B23048-D974-9A03-CD4C-3B7D42238C6F}"/>
                </a:ext>
              </a:extLst>
            </p:cNvPr>
            <p:cNvGrpSpPr/>
            <p:nvPr/>
          </p:nvGrpSpPr>
          <p:grpSpPr>
            <a:xfrm>
              <a:off x="808009" y="4819356"/>
              <a:ext cx="635592" cy="320568"/>
              <a:chOff x="5311610" y="4117494"/>
              <a:chExt cx="576000" cy="290513"/>
            </a:xfrm>
            <a:grpFill/>
          </p:grpSpPr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E95B520A-EF07-A355-59B4-A94B89DCFF55}"/>
                  </a:ext>
                </a:extLst>
              </p:cNvPr>
              <p:cNvSpPr/>
              <p:nvPr/>
            </p:nvSpPr>
            <p:spPr bwMode="auto">
              <a:xfrm>
                <a:off x="5538360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274EEC13-A192-C2F6-0648-99D96EF3C60F}"/>
                  </a:ext>
                </a:extLst>
              </p:cNvPr>
              <p:cNvSpPr/>
              <p:nvPr/>
            </p:nvSpPr>
            <p:spPr bwMode="auto">
              <a:xfrm>
                <a:off x="5311610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3D946A55-7612-6015-38F6-D2F12E09B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257" y="4283326"/>
              <a:ext cx="509757" cy="58615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5D01E53C-E8B7-05F2-397B-1FED8C2BDBF5}"/>
                </a:ext>
              </a:extLst>
            </p:cNvPr>
            <p:cNvSpPr/>
            <p:nvPr/>
          </p:nvSpPr>
          <p:spPr bwMode="auto">
            <a:xfrm>
              <a:off x="806258" y="3985529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id="{E3E2D1BB-69D4-1BA1-4D32-B83FF2E8A18A}"/>
              </a:ext>
            </a:extLst>
          </p:cNvPr>
          <p:cNvGrpSpPr/>
          <p:nvPr/>
        </p:nvGrpSpPr>
        <p:grpSpPr>
          <a:xfrm>
            <a:off x="1358658" y="2372287"/>
            <a:ext cx="509758" cy="3119848"/>
            <a:chOff x="219216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47" name="Rectangle 36">
              <a:extLst>
                <a:ext uri="{FF2B5EF4-FFF2-40B4-BE49-F238E27FC236}">
                  <a16:creationId xmlns:a16="http://schemas.microsoft.com/office/drawing/2014/main" id="{3B03A8D3-EAB8-6692-E4C3-FE9E56139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" name="Rectangle 37">
              <a:extLst>
                <a:ext uri="{FF2B5EF4-FFF2-40B4-BE49-F238E27FC236}">
                  <a16:creationId xmlns:a16="http://schemas.microsoft.com/office/drawing/2014/main" id="{2059C5C1-2AB2-5045-92BF-C03DDFF2E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58B6E23-EC6C-44C7-F9D5-321492BD7810}"/>
                </a:ext>
              </a:extLst>
            </p:cNvPr>
            <p:cNvSpPr/>
            <p:nvPr/>
          </p:nvSpPr>
          <p:spPr bwMode="auto">
            <a:xfrm>
              <a:off x="2192160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BB5EB9CC-CC1C-AF4F-8A8F-6E696DC7F9BE}"/>
                </a:ext>
              </a:extLst>
            </p:cNvPr>
            <p:cNvSpPr/>
            <p:nvPr/>
          </p:nvSpPr>
          <p:spPr bwMode="auto">
            <a:xfrm>
              <a:off x="2192160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51" name="Freeform 42">
            <a:extLst>
              <a:ext uri="{FF2B5EF4-FFF2-40B4-BE49-F238E27FC236}">
                <a16:creationId xmlns:a16="http://schemas.microsoft.com/office/drawing/2014/main" id="{C309B428-61E9-A0AA-F815-2E793AE5C643}"/>
              </a:ext>
            </a:extLst>
          </p:cNvPr>
          <p:cNvSpPr/>
          <p:nvPr/>
        </p:nvSpPr>
        <p:spPr bwMode="auto">
          <a:xfrm>
            <a:off x="1353991" y="4677142"/>
            <a:ext cx="509756" cy="297796"/>
          </a:xfrm>
          <a:custGeom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416F9E42-56AF-576C-821F-272B4102D661}"/>
              </a:ext>
            </a:extLst>
          </p:cNvPr>
          <p:cNvGrpSpPr/>
          <p:nvPr/>
        </p:nvGrpSpPr>
        <p:grpSpPr>
          <a:xfrm>
            <a:off x="1229318" y="4721470"/>
            <a:ext cx="764932" cy="754788"/>
            <a:chOff x="1409156" y="4385136"/>
            <a:chExt cx="764932" cy="754788"/>
          </a:xfr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grpSpPr>
        <p:sp>
          <p:nvSpPr>
            <p:cNvPr id="53" name="Rectangle 41">
              <a:extLst>
                <a:ext uri="{FF2B5EF4-FFF2-40B4-BE49-F238E27FC236}">
                  <a16:creationId xmlns:a16="http://schemas.microsoft.com/office/drawing/2014/main" id="{66086E1B-83B8-68C1-EC7E-27C1C708D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745" y="4671028"/>
              <a:ext cx="509757" cy="19845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E9FD4647-77D6-AFF1-40E6-D99011374A41}"/>
                </a:ext>
              </a:extLst>
            </p:cNvPr>
            <p:cNvSpPr/>
            <p:nvPr/>
          </p:nvSpPr>
          <p:spPr bwMode="auto">
            <a:xfrm>
              <a:off x="1536746" y="4385136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55" name="Group 44">
              <a:extLst>
                <a:ext uri="{FF2B5EF4-FFF2-40B4-BE49-F238E27FC236}">
                  <a16:creationId xmlns:a16="http://schemas.microsoft.com/office/drawing/2014/main" id="{F37F0DC6-D377-1E32-DEF6-D586696439EA}"/>
                </a:ext>
              </a:extLst>
            </p:cNvPr>
            <p:cNvGrpSpPr/>
            <p:nvPr/>
          </p:nvGrpSpPr>
          <p:grpSpPr>
            <a:xfrm>
              <a:off x="1409156" y="4819356"/>
              <a:ext cx="764932" cy="320568"/>
              <a:chOff x="5856396" y="4117494"/>
              <a:chExt cx="693213" cy="290513"/>
            </a:xfrm>
            <a:grpFill/>
          </p:grpSpPr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046BCB2-DAFC-6F32-F250-65E1333F8A07}"/>
                  </a:ext>
                </a:extLst>
              </p:cNvPr>
              <p:cNvSpPr/>
              <p:nvPr/>
            </p:nvSpPr>
            <p:spPr bwMode="auto">
              <a:xfrm>
                <a:off x="6200359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F9E36943-8B57-C589-1286-E8376D9C81FD}"/>
                  </a:ext>
                </a:extLst>
              </p:cNvPr>
              <p:cNvSpPr/>
              <p:nvPr/>
            </p:nvSpPr>
            <p:spPr bwMode="auto">
              <a:xfrm>
                <a:off x="5973609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8C18CDFE-05B5-A229-052F-93BE512E9A4D}"/>
                  </a:ext>
                </a:extLst>
              </p:cNvPr>
              <p:cNvSpPr/>
              <p:nvPr/>
            </p:nvSpPr>
            <p:spPr bwMode="auto">
              <a:xfrm flipH="1">
                <a:off x="5856396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59" name="Group 48">
            <a:extLst>
              <a:ext uri="{FF2B5EF4-FFF2-40B4-BE49-F238E27FC236}">
                <a16:creationId xmlns:a16="http://schemas.microsoft.com/office/drawing/2014/main" id="{A1C5A0C4-C020-40DC-8F21-334756653B5F}"/>
              </a:ext>
            </a:extLst>
          </p:cNvPr>
          <p:cNvGrpSpPr/>
          <p:nvPr/>
        </p:nvGrpSpPr>
        <p:grpSpPr>
          <a:xfrm>
            <a:off x="2079810" y="2372287"/>
            <a:ext cx="509758" cy="3119848"/>
            <a:chOff x="291331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60" name="Rectangle 49">
              <a:extLst>
                <a:ext uri="{FF2B5EF4-FFF2-40B4-BE49-F238E27FC236}">
                  <a16:creationId xmlns:a16="http://schemas.microsoft.com/office/drawing/2014/main" id="{8D54999F-6E73-693A-639E-0A00E772E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3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1" name="Rectangle 50">
              <a:extLst>
                <a:ext uri="{FF2B5EF4-FFF2-40B4-BE49-F238E27FC236}">
                  <a16:creationId xmlns:a16="http://schemas.microsoft.com/office/drawing/2014/main" id="{77812A51-4235-1DC0-B812-B22EFA77A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3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17466314-19B6-16F8-8F92-097363B2CACC}"/>
                </a:ext>
              </a:extLst>
            </p:cNvPr>
            <p:cNvSpPr/>
            <p:nvPr/>
          </p:nvSpPr>
          <p:spPr bwMode="auto">
            <a:xfrm>
              <a:off x="2913310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27B82C17-085B-F2C8-F167-CDA4C26FB12E}"/>
                </a:ext>
              </a:extLst>
            </p:cNvPr>
            <p:cNvSpPr/>
            <p:nvPr/>
          </p:nvSpPr>
          <p:spPr bwMode="auto">
            <a:xfrm>
              <a:off x="2913310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64" name="Freeform 55">
            <a:extLst>
              <a:ext uri="{FF2B5EF4-FFF2-40B4-BE49-F238E27FC236}">
                <a16:creationId xmlns:a16="http://schemas.microsoft.com/office/drawing/2014/main" id="{20C047DF-7EF6-61AF-38ED-F79EF099F492}"/>
              </a:ext>
            </a:extLst>
          </p:cNvPr>
          <p:cNvSpPr/>
          <p:nvPr/>
        </p:nvSpPr>
        <p:spPr bwMode="auto">
          <a:xfrm>
            <a:off x="2075142" y="3748025"/>
            <a:ext cx="509756" cy="297796"/>
          </a:xfrm>
          <a:custGeom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65" name="Group 9">
            <a:extLst>
              <a:ext uri="{FF2B5EF4-FFF2-40B4-BE49-F238E27FC236}">
                <a16:creationId xmlns:a16="http://schemas.microsoft.com/office/drawing/2014/main" id="{B7013C76-22A5-F1AD-FAB7-BAC0342889E0}"/>
              </a:ext>
            </a:extLst>
          </p:cNvPr>
          <p:cNvGrpSpPr/>
          <p:nvPr/>
        </p:nvGrpSpPr>
        <p:grpSpPr>
          <a:xfrm>
            <a:off x="1950469" y="3792353"/>
            <a:ext cx="764932" cy="1683904"/>
            <a:chOff x="2130307" y="3456020"/>
            <a:chExt cx="764932" cy="1683904"/>
          </a:xfr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grpSpPr>
        <p:sp>
          <p:nvSpPr>
            <p:cNvPr id="66" name="Rectangle 54">
              <a:extLst>
                <a:ext uri="{FF2B5EF4-FFF2-40B4-BE49-F238E27FC236}">
                  <a16:creationId xmlns:a16="http://schemas.microsoft.com/office/drawing/2014/main" id="{B949A69A-7897-53B6-9882-2A9E28312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894" y="3753816"/>
              <a:ext cx="509757" cy="111566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9FA04842-0359-8B7C-E226-8F4A152CD108}"/>
                </a:ext>
              </a:extLst>
            </p:cNvPr>
            <p:cNvSpPr/>
            <p:nvPr/>
          </p:nvSpPr>
          <p:spPr bwMode="auto">
            <a:xfrm>
              <a:off x="2257895" y="3456020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68" name="Group 57">
              <a:extLst>
                <a:ext uri="{FF2B5EF4-FFF2-40B4-BE49-F238E27FC236}">
                  <a16:creationId xmlns:a16="http://schemas.microsoft.com/office/drawing/2014/main" id="{B077AE11-AFB1-EC9C-0FCB-11BB278F7F87}"/>
                </a:ext>
              </a:extLst>
            </p:cNvPr>
            <p:cNvGrpSpPr/>
            <p:nvPr/>
          </p:nvGrpSpPr>
          <p:grpSpPr>
            <a:xfrm>
              <a:off x="2130307" y="4819356"/>
              <a:ext cx="764932" cy="320568"/>
              <a:chOff x="6509932" y="4117494"/>
              <a:chExt cx="693213" cy="290513"/>
            </a:xfrm>
            <a:grpFill/>
          </p:grpSpPr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E2931D4D-55CE-0555-3011-618410CB3B4C}"/>
                  </a:ext>
                </a:extLst>
              </p:cNvPr>
              <p:cNvSpPr/>
              <p:nvPr/>
            </p:nvSpPr>
            <p:spPr bwMode="auto">
              <a:xfrm>
                <a:off x="6853895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A1AC2C47-84CD-80B5-1AAC-90331A15FA0F}"/>
                  </a:ext>
                </a:extLst>
              </p:cNvPr>
              <p:cNvSpPr/>
              <p:nvPr/>
            </p:nvSpPr>
            <p:spPr bwMode="auto">
              <a:xfrm>
                <a:off x="6627145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2C9D81FF-FC1A-8BCB-236E-32050D3EF074}"/>
                  </a:ext>
                </a:extLst>
              </p:cNvPr>
              <p:cNvSpPr/>
              <p:nvPr/>
            </p:nvSpPr>
            <p:spPr bwMode="auto">
              <a:xfrm flipH="1">
                <a:off x="6509932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72" name="Group 61">
            <a:extLst>
              <a:ext uri="{FF2B5EF4-FFF2-40B4-BE49-F238E27FC236}">
                <a16:creationId xmlns:a16="http://schemas.microsoft.com/office/drawing/2014/main" id="{5EF8A242-7B63-D49D-6749-4B754B69F303}"/>
              </a:ext>
            </a:extLst>
          </p:cNvPr>
          <p:cNvGrpSpPr/>
          <p:nvPr/>
        </p:nvGrpSpPr>
        <p:grpSpPr>
          <a:xfrm>
            <a:off x="2799206" y="2372287"/>
            <a:ext cx="509758" cy="3119848"/>
            <a:chOff x="3632707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73" name="Rectangle 62">
              <a:extLst>
                <a:ext uri="{FF2B5EF4-FFF2-40B4-BE49-F238E27FC236}">
                  <a16:creationId xmlns:a16="http://schemas.microsoft.com/office/drawing/2014/main" id="{E3404700-1CDB-9D96-2E78-FF44DD643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707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4" name="Rectangle 63">
              <a:extLst>
                <a:ext uri="{FF2B5EF4-FFF2-40B4-BE49-F238E27FC236}">
                  <a16:creationId xmlns:a16="http://schemas.microsoft.com/office/drawing/2014/main" id="{2DD7ACA1-4BA2-D062-23DF-C647AE39E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707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5" name="Freeform 64">
              <a:extLst>
                <a:ext uri="{FF2B5EF4-FFF2-40B4-BE49-F238E27FC236}">
                  <a16:creationId xmlns:a16="http://schemas.microsoft.com/office/drawing/2014/main" id="{2933E750-EE8C-32A7-9294-106C5DFA8076}"/>
                </a:ext>
              </a:extLst>
            </p:cNvPr>
            <p:cNvSpPr/>
            <p:nvPr/>
          </p:nvSpPr>
          <p:spPr bwMode="auto">
            <a:xfrm>
              <a:off x="3632707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6" name="Freeform 65">
              <a:extLst>
                <a:ext uri="{FF2B5EF4-FFF2-40B4-BE49-F238E27FC236}">
                  <a16:creationId xmlns:a16="http://schemas.microsoft.com/office/drawing/2014/main" id="{60367047-99B1-540C-1F01-D7B3C3E10B55}"/>
                </a:ext>
              </a:extLst>
            </p:cNvPr>
            <p:cNvSpPr/>
            <p:nvPr/>
          </p:nvSpPr>
          <p:spPr bwMode="auto">
            <a:xfrm>
              <a:off x="3632707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77" name="Freeform 69">
            <a:extLst>
              <a:ext uri="{FF2B5EF4-FFF2-40B4-BE49-F238E27FC236}">
                <a16:creationId xmlns:a16="http://schemas.microsoft.com/office/drawing/2014/main" id="{256DAF3F-952F-5412-F42C-3C4960B3490C}"/>
              </a:ext>
            </a:extLst>
          </p:cNvPr>
          <p:cNvSpPr/>
          <p:nvPr/>
        </p:nvSpPr>
        <p:spPr bwMode="auto">
          <a:xfrm>
            <a:off x="2794538" y="3047546"/>
            <a:ext cx="509756" cy="297796"/>
          </a:xfrm>
          <a:custGeom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78" name="Group 4">
            <a:extLst>
              <a:ext uri="{FF2B5EF4-FFF2-40B4-BE49-F238E27FC236}">
                <a16:creationId xmlns:a16="http://schemas.microsoft.com/office/drawing/2014/main" id="{77977EC6-3C92-3654-5EB3-99855E94C6AA}"/>
              </a:ext>
            </a:extLst>
          </p:cNvPr>
          <p:cNvGrpSpPr/>
          <p:nvPr/>
        </p:nvGrpSpPr>
        <p:grpSpPr>
          <a:xfrm>
            <a:off x="2669866" y="3091875"/>
            <a:ext cx="764932" cy="2384385"/>
            <a:chOff x="2849704" y="2755539"/>
            <a:chExt cx="764932" cy="2384385"/>
          </a:xfr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grpSpPr>
        <p:sp>
          <p:nvSpPr>
            <p:cNvPr id="79" name="Rectangle 67">
              <a:extLst>
                <a:ext uri="{FF2B5EF4-FFF2-40B4-BE49-F238E27FC236}">
                  <a16:creationId xmlns:a16="http://schemas.microsoft.com/office/drawing/2014/main" id="{6D9FE4F4-9724-243B-3FC2-DDAF9125D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292" y="3053336"/>
              <a:ext cx="509757" cy="181614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0" name="Freeform 72">
              <a:extLst>
                <a:ext uri="{FF2B5EF4-FFF2-40B4-BE49-F238E27FC236}">
                  <a16:creationId xmlns:a16="http://schemas.microsoft.com/office/drawing/2014/main" id="{0932F8F2-2BDD-F16A-401C-3FFC575ECC6B}"/>
                </a:ext>
              </a:extLst>
            </p:cNvPr>
            <p:cNvSpPr/>
            <p:nvPr/>
          </p:nvSpPr>
          <p:spPr bwMode="auto">
            <a:xfrm>
              <a:off x="2977293" y="2755539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81" name="Group 73">
              <a:extLst>
                <a:ext uri="{FF2B5EF4-FFF2-40B4-BE49-F238E27FC236}">
                  <a16:creationId xmlns:a16="http://schemas.microsoft.com/office/drawing/2014/main" id="{3E5CCF4B-C8B1-0559-47F6-035045C82711}"/>
                </a:ext>
              </a:extLst>
            </p:cNvPr>
            <p:cNvGrpSpPr/>
            <p:nvPr/>
          </p:nvGrpSpPr>
          <p:grpSpPr>
            <a:xfrm>
              <a:off x="2849704" y="4819356"/>
              <a:ext cx="764932" cy="320568"/>
              <a:chOff x="7161880" y="4117494"/>
              <a:chExt cx="693213" cy="290513"/>
            </a:xfrm>
            <a:grpFill/>
          </p:grpSpPr>
          <p:sp>
            <p:nvSpPr>
              <p:cNvPr id="82" name="Freeform 74">
                <a:extLst>
                  <a:ext uri="{FF2B5EF4-FFF2-40B4-BE49-F238E27FC236}">
                    <a16:creationId xmlns:a16="http://schemas.microsoft.com/office/drawing/2014/main" id="{25ABFDCC-DF3D-44B3-3E1B-3271E77B891C}"/>
                  </a:ext>
                </a:extLst>
              </p:cNvPr>
              <p:cNvSpPr/>
              <p:nvPr/>
            </p:nvSpPr>
            <p:spPr bwMode="auto">
              <a:xfrm>
                <a:off x="7505843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83" name="Freeform 75">
                <a:extLst>
                  <a:ext uri="{FF2B5EF4-FFF2-40B4-BE49-F238E27FC236}">
                    <a16:creationId xmlns:a16="http://schemas.microsoft.com/office/drawing/2014/main" id="{AF17EC9B-E892-DA5D-CCD2-92669B5EBEAE}"/>
                  </a:ext>
                </a:extLst>
              </p:cNvPr>
              <p:cNvSpPr/>
              <p:nvPr/>
            </p:nvSpPr>
            <p:spPr bwMode="auto">
              <a:xfrm>
                <a:off x="7279093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84" name="Freeform 76">
                <a:extLst>
                  <a:ext uri="{FF2B5EF4-FFF2-40B4-BE49-F238E27FC236}">
                    <a16:creationId xmlns:a16="http://schemas.microsoft.com/office/drawing/2014/main" id="{6DB5A4CC-1F06-CAEB-340C-0EAC67FA3646}"/>
                  </a:ext>
                </a:extLst>
              </p:cNvPr>
              <p:cNvSpPr/>
              <p:nvPr/>
            </p:nvSpPr>
            <p:spPr bwMode="auto">
              <a:xfrm flipH="1">
                <a:off x="7161880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85" name="Group 77">
            <a:extLst>
              <a:ext uri="{FF2B5EF4-FFF2-40B4-BE49-F238E27FC236}">
                <a16:creationId xmlns:a16="http://schemas.microsoft.com/office/drawing/2014/main" id="{108E9FEE-B51A-3920-8CF8-82A406BAE8BE}"/>
              </a:ext>
            </a:extLst>
          </p:cNvPr>
          <p:cNvGrpSpPr/>
          <p:nvPr/>
        </p:nvGrpSpPr>
        <p:grpSpPr>
          <a:xfrm>
            <a:off x="3516851" y="2356412"/>
            <a:ext cx="509758" cy="3119848"/>
            <a:chOff x="4350352" y="2210578"/>
            <a:chExt cx="509757" cy="3119848"/>
          </a:xfrm>
          <a:solidFill>
            <a:sysClr val="window" lastClr="FFFFFF">
              <a:lumMod val="75000"/>
            </a:sysClr>
          </a:solidFill>
        </p:grpSpPr>
        <p:sp>
          <p:nvSpPr>
            <p:cNvPr id="86" name="Rectangle 78">
              <a:extLst>
                <a:ext uri="{FF2B5EF4-FFF2-40B4-BE49-F238E27FC236}">
                  <a16:creationId xmlns:a16="http://schemas.microsoft.com/office/drawing/2014/main" id="{F2E6B9AD-C9D6-8F8F-1067-B2C22724A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35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7" name="Rectangle 79">
              <a:extLst>
                <a:ext uri="{FF2B5EF4-FFF2-40B4-BE49-F238E27FC236}">
                  <a16:creationId xmlns:a16="http://schemas.microsoft.com/office/drawing/2014/main" id="{624D0A7C-763E-3812-7DEE-36CC8445B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35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0BC3A4E1-C013-8884-D473-156E5020499F}"/>
                </a:ext>
              </a:extLst>
            </p:cNvPr>
            <p:cNvSpPr/>
            <p:nvPr/>
          </p:nvSpPr>
          <p:spPr bwMode="auto">
            <a:xfrm>
              <a:off x="4350352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DD9E4FD2-9124-B259-F040-218363FCADD0}"/>
                </a:ext>
              </a:extLst>
            </p:cNvPr>
            <p:cNvSpPr/>
            <p:nvPr/>
          </p:nvSpPr>
          <p:spPr bwMode="auto">
            <a:xfrm>
              <a:off x="4350352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90" name="Group 82">
            <a:extLst>
              <a:ext uri="{FF2B5EF4-FFF2-40B4-BE49-F238E27FC236}">
                <a16:creationId xmlns:a16="http://schemas.microsoft.com/office/drawing/2014/main" id="{87B2AB20-03BD-7743-9E25-4E6FB524A46E}"/>
              </a:ext>
            </a:extLst>
          </p:cNvPr>
          <p:cNvGrpSpPr/>
          <p:nvPr/>
        </p:nvGrpSpPr>
        <p:grpSpPr>
          <a:xfrm>
            <a:off x="3387509" y="2356412"/>
            <a:ext cx="764932" cy="3119848"/>
            <a:chOff x="4221011" y="2210578"/>
            <a:chExt cx="764932" cy="3119846"/>
          </a:xfr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grpSpPr>
        <p:sp>
          <p:nvSpPr>
            <p:cNvPr id="91" name="Rectangle 83">
              <a:extLst>
                <a:ext uri="{FF2B5EF4-FFF2-40B4-BE49-F238E27FC236}">
                  <a16:creationId xmlns:a16="http://schemas.microsoft.com/office/drawing/2014/main" id="{C4F901BA-C07C-90E1-12CA-148E3C509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600" y="2508374"/>
              <a:ext cx="509757" cy="255160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DEDEB2CB-7AD2-E714-A920-DF71F60BBE27}"/>
                </a:ext>
              </a:extLst>
            </p:cNvPr>
            <p:cNvSpPr/>
            <p:nvPr/>
          </p:nvSpPr>
          <p:spPr bwMode="auto">
            <a:xfrm>
              <a:off x="4348601" y="2210578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93" name="Group 90">
              <a:extLst>
                <a:ext uri="{FF2B5EF4-FFF2-40B4-BE49-F238E27FC236}">
                  <a16:creationId xmlns:a16="http://schemas.microsoft.com/office/drawing/2014/main" id="{A2A16ECA-E803-BB2C-5570-E46FE0D7B3CA}"/>
                </a:ext>
              </a:extLst>
            </p:cNvPr>
            <p:cNvGrpSpPr/>
            <p:nvPr/>
          </p:nvGrpSpPr>
          <p:grpSpPr>
            <a:xfrm>
              <a:off x="4221011" y="5009856"/>
              <a:ext cx="764932" cy="320568"/>
              <a:chOff x="7812240" y="4117494"/>
              <a:chExt cx="693213" cy="290513"/>
            </a:xfrm>
            <a:grpFill/>
          </p:grpSpPr>
          <p:sp>
            <p:nvSpPr>
              <p:cNvPr id="94" name="Freeform 99">
                <a:extLst>
                  <a:ext uri="{FF2B5EF4-FFF2-40B4-BE49-F238E27FC236}">
                    <a16:creationId xmlns:a16="http://schemas.microsoft.com/office/drawing/2014/main" id="{900BBAB9-AFA3-5FC8-AC1E-7BB32B48B466}"/>
                  </a:ext>
                </a:extLst>
              </p:cNvPr>
              <p:cNvSpPr/>
              <p:nvPr/>
            </p:nvSpPr>
            <p:spPr bwMode="auto">
              <a:xfrm>
                <a:off x="8156203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95" name="Freeform 104">
                <a:extLst>
                  <a:ext uri="{FF2B5EF4-FFF2-40B4-BE49-F238E27FC236}">
                    <a16:creationId xmlns:a16="http://schemas.microsoft.com/office/drawing/2014/main" id="{22FA7730-C3F6-AE3D-DB08-3F724FD3D7CC}"/>
                  </a:ext>
                </a:extLst>
              </p:cNvPr>
              <p:cNvSpPr/>
              <p:nvPr/>
            </p:nvSpPr>
            <p:spPr bwMode="auto">
              <a:xfrm>
                <a:off x="7929453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96" name="Freeform 105">
                <a:extLst>
                  <a:ext uri="{FF2B5EF4-FFF2-40B4-BE49-F238E27FC236}">
                    <a16:creationId xmlns:a16="http://schemas.microsoft.com/office/drawing/2014/main" id="{237EF419-DE1E-94B0-23FA-D09C4D16D449}"/>
                  </a:ext>
                </a:extLst>
              </p:cNvPr>
              <p:cNvSpPr/>
              <p:nvPr/>
            </p:nvSpPr>
            <p:spPr bwMode="auto">
              <a:xfrm flipH="1">
                <a:off x="7812240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97" name="Group 106">
            <a:extLst>
              <a:ext uri="{FF2B5EF4-FFF2-40B4-BE49-F238E27FC236}">
                <a16:creationId xmlns:a16="http://schemas.microsoft.com/office/drawing/2014/main" id="{A683A72C-9695-87D5-B1C7-26BA8E19D64D}"/>
              </a:ext>
            </a:extLst>
          </p:cNvPr>
          <p:cNvGrpSpPr/>
          <p:nvPr/>
        </p:nvGrpSpPr>
        <p:grpSpPr>
          <a:xfrm>
            <a:off x="4238002" y="2372287"/>
            <a:ext cx="509758" cy="3119848"/>
            <a:chOff x="5071502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98" name="Rectangle 107">
              <a:extLst>
                <a:ext uri="{FF2B5EF4-FFF2-40B4-BE49-F238E27FC236}">
                  <a16:creationId xmlns:a16="http://schemas.microsoft.com/office/drawing/2014/main" id="{2E6CA585-B6DB-B835-AB31-466DD16EC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150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9" name="Rectangle 108">
              <a:extLst>
                <a:ext uri="{FF2B5EF4-FFF2-40B4-BE49-F238E27FC236}">
                  <a16:creationId xmlns:a16="http://schemas.microsoft.com/office/drawing/2014/main" id="{13879911-B10C-D8CB-96DA-65EA8DE6D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150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0" name="Freeform 109">
              <a:extLst>
                <a:ext uri="{FF2B5EF4-FFF2-40B4-BE49-F238E27FC236}">
                  <a16:creationId xmlns:a16="http://schemas.microsoft.com/office/drawing/2014/main" id="{1EC9CD65-80AF-8501-D365-F2BAFC25FCB3}"/>
                </a:ext>
              </a:extLst>
            </p:cNvPr>
            <p:cNvSpPr/>
            <p:nvPr/>
          </p:nvSpPr>
          <p:spPr bwMode="auto">
            <a:xfrm>
              <a:off x="5071502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1" name="Freeform 110">
              <a:extLst>
                <a:ext uri="{FF2B5EF4-FFF2-40B4-BE49-F238E27FC236}">
                  <a16:creationId xmlns:a16="http://schemas.microsoft.com/office/drawing/2014/main" id="{E5BA7CD2-6B5A-FDB5-7D27-67EF6EC4F767}"/>
                </a:ext>
              </a:extLst>
            </p:cNvPr>
            <p:cNvSpPr/>
            <p:nvPr/>
          </p:nvSpPr>
          <p:spPr bwMode="auto">
            <a:xfrm>
              <a:off x="5071502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102" name="Freeform 113">
            <a:extLst>
              <a:ext uri="{FF2B5EF4-FFF2-40B4-BE49-F238E27FC236}">
                <a16:creationId xmlns:a16="http://schemas.microsoft.com/office/drawing/2014/main" id="{39D3ABB2-B377-FFFE-9C0C-E84103EF93C8}"/>
              </a:ext>
            </a:extLst>
          </p:cNvPr>
          <p:cNvSpPr/>
          <p:nvPr/>
        </p:nvSpPr>
        <p:spPr bwMode="auto">
          <a:xfrm>
            <a:off x="4233333" y="3422615"/>
            <a:ext cx="509756" cy="297796"/>
          </a:xfrm>
          <a:custGeom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03" name="Group 3">
            <a:extLst>
              <a:ext uri="{FF2B5EF4-FFF2-40B4-BE49-F238E27FC236}">
                <a16:creationId xmlns:a16="http://schemas.microsoft.com/office/drawing/2014/main" id="{67A16924-AA8E-4A79-2E77-CE0EB4304511}"/>
              </a:ext>
            </a:extLst>
          </p:cNvPr>
          <p:cNvGrpSpPr/>
          <p:nvPr/>
        </p:nvGrpSpPr>
        <p:grpSpPr>
          <a:xfrm>
            <a:off x="4108661" y="3466945"/>
            <a:ext cx="764932" cy="2009314"/>
            <a:chOff x="4288499" y="3130610"/>
            <a:chExt cx="764932" cy="2009314"/>
          </a:xfr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grpSpPr>
        <p:sp>
          <p:nvSpPr>
            <p:cNvPr id="104" name="Rectangle 112">
              <a:extLst>
                <a:ext uri="{FF2B5EF4-FFF2-40B4-BE49-F238E27FC236}">
                  <a16:creationId xmlns:a16="http://schemas.microsoft.com/office/drawing/2014/main" id="{AA58C646-1CC9-081B-5FA7-105D63C75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086" y="3428406"/>
              <a:ext cx="509757" cy="14410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5" name="Freeform 114">
              <a:extLst>
                <a:ext uri="{FF2B5EF4-FFF2-40B4-BE49-F238E27FC236}">
                  <a16:creationId xmlns:a16="http://schemas.microsoft.com/office/drawing/2014/main" id="{A682E057-080E-B689-39BE-872977100897}"/>
                </a:ext>
              </a:extLst>
            </p:cNvPr>
            <p:cNvSpPr/>
            <p:nvPr/>
          </p:nvSpPr>
          <p:spPr bwMode="auto">
            <a:xfrm>
              <a:off x="4416086" y="3130610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106" name="Group 115">
              <a:extLst>
                <a:ext uri="{FF2B5EF4-FFF2-40B4-BE49-F238E27FC236}">
                  <a16:creationId xmlns:a16="http://schemas.microsoft.com/office/drawing/2014/main" id="{2FD26A34-1378-0A2D-3F19-07D8FF41A3FE}"/>
                </a:ext>
              </a:extLst>
            </p:cNvPr>
            <p:cNvGrpSpPr/>
            <p:nvPr/>
          </p:nvGrpSpPr>
          <p:grpSpPr>
            <a:xfrm>
              <a:off x="4288499" y="4819356"/>
              <a:ext cx="764932" cy="320568"/>
              <a:chOff x="8465776" y="4117494"/>
              <a:chExt cx="693213" cy="290513"/>
            </a:xfrm>
            <a:grpFill/>
          </p:grpSpPr>
          <p:sp>
            <p:nvSpPr>
              <p:cNvPr id="107" name="Freeform 116">
                <a:extLst>
                  <a:ext uri="{FF2B5EF4-FFF2-40B4-BE49-F238E27FC236}">
                    <a16:creationId xmlns:a16="http://schemas.microsoft.com/office/drawing/2014/main" id="{CBC0DACB-91BB-BEB6-1393-84459645F038}"/>
                  </a:ext>
                </a:extLst>
              </p:cNvPr>
              <p:cNvSpPr/>
              <p:nvPr/>
            </p:nvSpPr>
            <p:spPr bwMode="auto">
              <a:xfrm>
                <a:off x="8809739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08" name="Freeform 117">
                <a:extLst>
                  <a:ext uri="{FF2B5EF4-FFF2-40B4-BE49-F238E27FC236}">
                    <a16:creationId xmlns:a16="http://schemas.microsoft.com/office/drawing/2014/main" id="{3D6BD662-00A7-8203-D972-55351208F0A1}"/>
                  </a:ext>
                </a:extLst>
              </p:cNvPr>
              <p:cNvSpPr/>
              <p:nvPr/>
            </p:nvSpPr>
            <p:spPr bwMode="auto">
              <a:xfrm>
                <a:off x="8582989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09" name="Freeform 118">
                <a:extLst>
                  <a:ext uri="{FF2B5EF4-FFF2-40B4-BE49-F238E27FC236}">
                    <a16:creationId xmlns:a16="http://schemas.microsoft.com/office/drawing/2014/main" id="{C6B2798E-0DE0-6C69-82FA-A10690558732}"/>
                  </a:ext>
                </a:extLst>
              </p:cNvPr>
              <p:cNvSpPr/>
              <p:nvPr/>
            </p:nvSpPr>
            <p:spPr bwMode="auto">
              <a:xfrm flipH="1">
                <a:off x="8465776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110" name="Group 119">
            <a:extLst>
              <a:ext uri="{FF2B5EF4-FFF2-40B4-BE49-F238E27FC236}">
                <a16:creationId xmlns:a16="http://schemas.microsoft.com/office/drawing/2014/main" id="{21CA736D-2F6C-CBAD-6A7B-7A59C2DCA3A7}"/>
              </a:ext>
            </a:extLst>
          </p:cNvPr>
          <p:cNvGrpSpPr/>
          <p:nvPr/>
        </p:nvGrpSpPr>
        <p:grpSpPr>
          <a:xfrm>
            <a:off x="4957398" y="2372287"/>
            <a:ext cx="509758" cy="3119848"/>
            <a:chOff x="5790899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11" name="Rectangle 120">
              <a:extLst>
                <a:ext uri="{FF2B5EF4-FFF2-40B4-BE49-F238E27FC236}">
                  <a16:creationId xmlns:a16="http://schemas.microsoft.com/office/drawing/2014/main" id="{4B863AB6-1952-2CA9-864E-6B857E9CD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899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" name="Rectangle 121">
              <a:extLst>
                <a:ext uri="{FF2B5EF4-FFF2-40B4-BE49-F238E27FC236}">
                  <a16:creationId xmlns:a16="http://schemas.microsoft.com/office/drawing/2014/main" id="{5DAAB024-931E-6DFA-DA24-1288C5D41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899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3" name="Freeform 122">
              <a:extLst>
                <a:ext uri="{FF2B5EF4-FFF2-40B4-BE49-F238E27FC236}">
                  <a16:creationId xmlns:a16="http://schemas.microsoft.com/office/drawing/2014/main" id="{4259F552-E996-6EFF-1D46-95463CC7406F}"/>
                </a:ext>
              </a:extLst>
            </p:cNvPr>
            <p:cNvSpPr/>
            <p:nvPr/>
          </p:nvSpPr>
          <p:spPr bwMode="auto">
            <a:xfrm>
              <a:off x="5790899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4" name="Freeform 123">
              <a:extLst>
                <a:ext uri="{FF2B5EF4-FFF2-40B4-BE49-F238E27FC236}">
                  <a16:creationId xmlns:a16="http://schemas.microsoft.com/office/drawing/2014/main" id="{062FF98D-134F-AF51-2C87-F5284F06B0D9}"/>
                </a:ext>
              </a:extLst>
            </p:cNvPr>
            <p:cNvSpPr/>
            <p:nvPr/>
          </p:nvSpPr>
          <p:spPr bwMode="auto">
            <a:xfrm>
              <a:off x="5790899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115" name="Freeform 126">
            <a:extLst>
              <a:ext uri="{FF2B5EF4-FFF2-40B4-BE49-F238E27FC236}">
                <a16:creationId xmlns:a16="http://schemas.microsoft.com/office/drawing/2014/main" id="{A9F54D28-20E8-61D1-8B47-382416C2FB87}"/>
              </a:ext>
            </a:extLst>
          </p:cNvPr>
          <p:cNvSpPr/>
          <p:nvPr/>
        </p:nvSpPr>
        <p:spPr bwMode="auto">
          <a:xfrm>
            <a:off x="4952730" y="2778046"/>
            <a:ext cx="509756" cy="297796"/>
          </a:xfrm>
          <a:custGeom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16" name="Group 2">
            <a:extLst>
              <a:ext uri="{FF2B5EF4-FFF2-40B4-BE49-F238E27FC236}">
                <a16:creationId xmlns:a16="http://schemas.microsoft.com/office/drawing/2014/main" id="{882158C6-D09A-5C04-6574-16C21AB1F7E8}"/>
              </a:ext>
            </a:extLst>
          </p:cNvPr>
          <p:cNvGrpSpPr/>
          <p:nvPr/>
        </p:nvGrpSpPr>
        <p:grpSpPr>
          <a:xfrm>
            <a:off x="4828058" y="2822374"/>
            <a:ext cx="764932" cy="2653884"/>
            <a:chOff x="5007896" y="2486040"/>
            <a:chExt cx="764932" cy="2653884"/>
          </a:xfr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grpSpPr>
        <p:sp>
          <p:nvSpPr>
            <p:cNvPr id="117" name="Rectangle 125">
              <a:extLst>
                <a:ext uri="{FF2B5EF4-FFF2-40B4-BE49-F238E27FC236}">
                  <a16:creationId xmlns:a16="http://schemas.microsoft.com/office/drawing/2014/main" id="{690C9A59-B431-EAD0-C464-C7DB4FF50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5484" y="2768069"/>
              <a:ext cx="509757" cy="21014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8" name="Freeform 127">
              <a:extLst>
                <a:ext uri="{FF2B5EF4-FFF2-40B4-BE49-F238E27FC236}">
                  <a16:creationId xmlns:a16="http://schemas.microsoft.com/office/drawing/2014/main" id="{65125E29-9EFC-47A9-ED77-2689941503F0}"/>
                </a:ext>
              </a:extLst>
            </p:cNvPr>
            <p:cNvSpPr/>
            <p:nvPr/>
          </p:nvSpPr>
          <p:spPr bwMode="auto">
            <a:xfrm>
              <a:off x="5135485" y="2486040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119" name="Group 128">
              <a:extLst>
                <a:ext uri="{FF2B5EF4-FFF2-40B4-BE49-F238E27FC236}">
                  <a16:creationId xmlns:a16="http://schemas.microsoft.com/office/drawing/2014/main" id="{56CBF123-0C6C-07D4-8D79-FE37F24A2952}"/>
                </a:ext>
              </a:extLst>
            </p:cNvPr>
            <p:cNvGrpSpPr/>
            <p:nvPr/>
          </p:nvGrpSpPr>
          <p:grpSpPr>
            <a:xfrm>
              <a:off x="5007896" y="4819356"/>
              <a:ext cx="764932" cy="320568"/>
              <a:chOff x="9117724" y="4117494"/>
              <a:chExt cx="693213" cy="290513"/>
            </a:xfrm>
            <a:grpFill/>
          </p:grpSpPr>
          <p:sp>
            <p:nvSpPr>
              <p:cNvPr id="120" name="Freeform 129">
                <a:extLst>
                  <a:ext uri="{FF2B5EF4-FFF2-40B4-BE49-F238E27FC236}">
                    <a16:creationId xmlns:a16="http://schemas.microsoft.com/office/drawing/2014/main" id="{3B8AD48A-EE72-77BB-BFAA-ED86981299C3}"/>
                  </a:ext>
                </a:extLst>
              </p:cNvPr>
              <p:cNvSpPr/>
              <p:nvPr/>
            </p:nvSpPr>
            <p:spPr bwMode="auto">
              <a:xfrm>
                <a:off x="9461687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21" name="Freeform 130">
                <a:extLst>
                  <a:ext uri="{FF2B5EF4-FFF2-40B4-BE49-F238E27FC236}">
                    <a16:creationId xmlns:a16="http://schemas.microsoft.com/office/drawing/2014/main" id="{F51A5E1C-B2EF-69F0-A032-421A8CCB697E}"/>
                  </a:ext>
                </a:extLst>
              </p:cNvPr>
              <p:cNvSpPr/>
              <p:nvPr/>
            </p:nvSpPr>
            <p:spPr bwMode="auto">
              <a:xfrm>
                <a:off x="9234937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22" name="Freeform 131">
                <a:extLst>
                  <a:ext uri="{FF2B5EF4-FFF2-40B4-BE49-F238E27FC236}">
                    <a16:creationId xmlns:a16="http://schemas.microsoft.com/office/drawing/2014/main" id="{6C21EA69-F148-9AC5-5DFF-16045BD6D5EB}"/>
                  </a:ext>
                </a:extLst>
              </p:cNvPr>
              <p:cNvSpPr/>
              <p:nvPr/>
            </p:nvSpPr>
            <p:spPr bwMode="auto">
              <a:xfrm flipH="1">
                <a:off x="9117724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123" name="Group 132">
            <a:extLst>
              <a:ext uri="{FF2B5EF4-FFF2-40B4-BE49-F238E27FC236}">
                <a16:creationId xmlns:a16="http://schemas.microsoft.com/office/drawing/2014/main" id="{A5D9BE92-0488-0528-5435-449B5E949298}"/>
              </a:ext>
            </a:extLst>
          </p:cNvPr>
          <p:cNvGrpSpPr/>
          <p:nvPr/>
        </p:nvGrpSpPr>
        <p:grpSpPr>
          <a:xfrm>
            <a:off x="5669211" y="2372287"/>
            <a:ext cx="509758" cy="3119848"/>
            <a:chOff x="650271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24" name="Rectangle 133">
              <a:extLst>
                <a:ext uri="{FF2B5EF4-FFF2-40B4-BE49-F238E27FC236}">
                  <a16:creationId xmlns:a16="http://schemas.microsoft.com/office/drawing/2014/main" id="{D90FD3CE-4435-BA54-5F4F-D7A83CF0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7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5" name="Rectangle 134">
              <a:extLst>
                <a:ext uri="{FF2B5EF4-FFF2-40B4-BE49-F238E27FC236}">
                  <a16:creationId xmlns:a16="http://schemas.microsoft.com/office/drawing/2014/main" id="{116FA220-6848-28D8-B6E6-18FAEBA23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7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6" name="Freeform 135">
              <a:extLst>
                <a:ext uri="{FF2B5EF4-FFF2-40B4-BE49-F238E27FC236}">
                  <a16:creationId xmlns:a16="http://schemas.microsoft.com/office/drawing/2014/main" id="{3EFDBA1C-0FEE-6744-0656-BAD98355DA4B}"/>
                </a:ext>
              </a:extLst>
            </p:cNvPr>
            <p:cNvSpPr/>
            <p:nvPr/>
          </p:nvSpPr>
          <p:spPr bwMode="auto">
            <a:xfrm>
              <a:off x="6502710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7" name="Freeform 136">
              <a:extLst>
                <a:ext uri="{FF2B5EF4-FFF2-40B4-BE49-F238E27FC236}">
                  <a16:creationId xmlns:a16="http://schemas.microsoft.com/office/drawing/2014/main" id="{4CDFBBA2-6B11-22E7-8741-BDBDC030D445}"/>
                </a:ext>
              </a:extLst>
            </p:cNvPr>
            <p:cNvSpPr/>
            <p:nvPr/>
          </p:nvSpPr>
          <p:spPr bwMode="auto">
            <a:xfrm>
              <a:off x="6502710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128" name="Freeform 139">
            <a:extLst>
              <a:ext uri="{FF2B5EF4-FFF2-40B4-BE49-F238E27FC236}">
                <a16:creationId xmlns:a16="http://schemas.microsoft.com/office/drawing/2014/main" id="{935FF62E-A9DA-38FE-6F43-BF0AB0B4CF02}"/>
              </a:ext>
            </a:extLst>
          </p:cNvPr>
          <p:cNvSpPr/>
          <p:nvPr/>
        </p:nvSpPr>
        <p:spPr bwMode="auto">
          <a:xfrm>
            <a:off x="5664542" y="3927885"/>
            <a:ext cx="509756" cy="297796"/>
          </a:xfrm>
          <a:custGeom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29" name="Group 1">
            <a:extLst>
              <a:ext uri="{FF2B5EF4-FFF2-40B4-BE49-F238E27FC236}">
                <a16:creationId xmlns:a16="http://schemas.microsoft.com/office/drawing/2014/main" id="{0C88DA4B-32F1-761B-3C42-4E8780F58883}"/>
              </a:ext>
            </a:extLst>
          </p:cNvPr>
          <p:cNvGrpSpPr/>
          <p:nvPr/>
        </p:nvGrpSpPr>
        <p:grpSpPr>
          <a:xfrm>
            <a:off x="5539871" y="3972214"/>
            <a:ext cx="637345" cy="1504046"/>
            <a:chOff x="5719707" y="3635879"/>
            <a:chExt cx="637345" cy="1504045"/>
          </a:xfr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grpSpPr>
        <p:sp>
          <p:nvSpPr>
            <p:cNvPr id="130" name="Rectangle 138">
              <a:extLst>
                <a:ext uri="{FF2B5EF4-FFF2-40B4-BE49-F238E27FC236}">
                  <a16:creationId xmlns:a16="http://schemas.microsoft.com/office/drawing/2014/main" id="{628E6C09-9CAA-EC5E-95F3-D773E9F95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295" y="3906864"/>
              <a:ext cx="509757" cy="9626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1" name="Freeform 140">
              <a:extLst>
                <a:ext uri="{FF2B5EF4-FFF2-40B4-BE49-F238E27FC236}">
                  <a16:creationId xmlns:a16="http://schemas.microsoft.com/office/drawing/2014/main" id="{A1C4D878-17D7-B5C9-4D90-4B2D804D01D5}"/>
                </a:ext>
              </a:extLst>
            </p:cNvPr>
            <p:cNvSpPr/>
            <p:nvPr/>
          </p:nvSpPr>
          <p:spPr bwMode="auto">
            <a:xfrm>
              <a:off x="5847296" y="3635879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132" name="Group 141">
              <a:extLst>
                <a:ext uri="{FF2B5EF4-FFF2-40B4-BE49-F238E27FC236}">
                  <a16:creationId xmlns:a16="http://schemas.microsoft.com/office/drawing/2014/main" id="{9A1DC8D1-8E25-F65F-0F8A-09D85B3FFBE8}"/>
                </a:ext>
              </a:extLst>
            </p:cNvPr>
            <p:cNvGrpSpPr/>
            <p:nvPr/>
          </p:nvGrpSpPr>
          <p:grpSpPr>
            <a:xfrm>
              <a:off x="5719707" y="4819356"/>
              <a:ext cx="637344" cy="320568"/>
              <a:chOff x="9762797" y="4117494"/>
              <a:chExt cx="577588" cy="290513"/>
            </a:xfrm>
            <a:grpFill/>
          </p:grpSpPr>
          <p:sp>
            <p:nvSpPr>
              <p:cNvPr id="133" name="Freeform 142">
                <a:extLst>
                  <a:ext uri="{FF2B5EF4-FFF2-40B4-BE49-F238E27FC236}">
                    <a16:creationId xmlns:a16="http://schemas.microsoft.com/office/drawing/2014/main" id="{9CF1EB7A-AE15-9CD5-F731-B210ACFFC6D4}"/>
                  </a:ext>
                </a:extLst>
              </p:cNvPr>
              <p:cNvSpPr/>
              <p:nvPr/>
            </p:nvSpPr>
            <p:spPr bwMode="auto">
              <a:xfrm>
                <a:off x="9880010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34" name="Freeform 143">
                <a:extLst>
                  <a:ext uri="{FF2B5EF4-FFF2-40B4-BE49-F238E27FC236}">
                    <a16:creationId xmlns:a16="http://schemas.microsoft.com/office/drawing/2014/main" id="{F6B1FCFD-9F84-75AE-F2A2-32678B4B0B9D}"/>
                  </a:ext>
                </a:extLst>
              </p:cNvPr>
              <p:cNvSpPr/>
              <p:nvPr/>
            </p:nvSpPr>
            <p:spPr bwMode="auto">
              <a:xfrm flipH="1">
                <a:off x="9762797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cxnSp>
        <p:nvCxnSpPr>
          <p:cNvPr id="135" name="Straight Connector 144">
            <a:extLst>
              <a:ext uri="{FF2B5EF4-FFF2-40B4-BE49-F238E27FC236}">
                <a16:creationId xmlns:a16="http://schemas.microsoft.com/office/drawing/2014/main" id="{8C739891-1242-687B-6ACB-228E6270E139}"/>
              </a:ext>
            </a:extLst>
          </p:cNvPr>
          <p:cNvCxnSpPr/>
          <p:nvPr/>
        </p:nvCxnSpPr>
        <p:spPr>
          <a:xfrm>
            <a:off x="623501" y="5789221"/>
            <a:ext cx="5550795" cy="0"/>
          </a:xfrm>
          <a:prstGeom prst="line">
            <a:avLst/>
          </a:prstGeom>
          <a:solidFill>
            <a:schemeClr val="tx1">
              <a:alpha val="85000"/>
            </a:schemeClr>
          </a:solidFill>
          <a:ln w="15875" cap="flat" cmpd="sng" algn="ctr">
            <a:solidFill>
              <a:sysClr val="window" lastClr="FFFFFF">
                <a:lumMod val="65000"/>
              </a:sysClr>
            </a:solidFill>
            <a:prstDash val="sysDot"/>
            <a:headEnd type="oval"/>
            <a:tailEnd type="oval"/>
          </a:ln>
          <a:effectLst/>
        </p:spPr>
      </p:cxnSp>
      <p:sp>
        <p:nvSpPr>
          <p:cNvPr id="136" name="Oval 145">
            <a:extLst>
              <a:ext uri="{FF2B5EF4-FFF2-40B4-BE49-F238E27FC236}">
                <a16:creationId xmlns:a16="http://schemas.microsoft.com/office/drawing/2014/main" id="{51F6B313-8CBD-67F5-6C0A-D36CA7E71121}"/>
              </a:ext>
            </a:extLst>
          </p:cNvPr>
          <p:cNvSpPr/>
          <p:nvPr/>
        </p:nvSpPr>
        <p:spPr>
          <a:xfrm>
            <a:off x="822688" y="57418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7" name="Oval 146">
            <a:extLst>
              <a:ext uri="{FF2B5EF4-FFF2-40B4-BE49-F238E27FC236}">
                <a16:creationId xmlns:a16="http://schemas.microsoft.com/office/drawing/2014/main" id="{0198EC8A-A210-59C4-4065-2F4F73D3706F}"/>
              </a:ext>
            </a:extLst>
          </p:cNvPr>
          <p:cNvSpPr/>
          <p:nvPr/>
        </p:nvSpPr>
        <p:spPr>
          <a:xfrm>
            <a:off x="1553174" y="57418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8" name="Oval 147">
            <a:extLst>
              <a:ext uri="{FF2B5EF4-FFF2-40B4-BE49-F238E27FC236}">
                <a16:creationId xmlns:a16="http://schemas.microsoft.com/office/drawing/2014/main" id="{0D36A61F-C7D0-DAFF-FC02-A5D382468ED1}"/>
              </a:ext>
            </a:extLst>
          </p:cNvPr>
          <p:cNvSpPr/>
          <p:nvPr/>
        </p:nvSpPr>
        <p:spPr>
          <a:xfrm>
            <a:off x="2283663" y="57418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9" name="Oval 148">
            <a:extLst>
              <a:ext uri="{FF2B5EF4-FFF2-40B4-BE49-F238E27FC236}">
                <a16:creationId xmlns:a16="http://schemas.microsoft.com/office/drawing/2014/main" id="{6584395B-97F7-085D-6C42-876E5505EFDC}"/>
              </a:ext>
            </a:extLst>
          </p:cNvPr>
          <p:cNvSpPr/>
          <p:nvPr/>
        </p:nvSpPr>
        <p:spPr>
          <a:xfrm>
            <a:off x="2993721" y="57418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0" name="Oval 149">
            <a:extLst>
              <a:ext uri="{FF2B5EF4-FFF2-40B4-BE49-F238E27FC236}">
                <a16:creationId xmlns:a16="http://schemas.microsoft.com/office/drawing/2014/main" id="{3FFBA6CD-6837-72C3-3D48-278AACF1C354}"/>
              </a:ext>
            </a:extLst>
          </p:cNvPr>
          <p:cNvSpPr/>
          <p:nvPr/>
        </p:nvSpPr>
        <p:spPr>
          <a:xfrm>
            <a:off x="3711365" y="57418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1" name="Oval 150">
            <a:extLst>
              <a:ext uri="{FF2B5EF4-FFF2-40B4-BE49-F238E27FC236}">
                <a16:creationId xmlns:a16="http://schemas.microsoft.com/office/drawing/2014/main" id="{8085F758-A027-9C57-18A6-2B7CB11B9FB2}"/>
              </a:ext>
            </a:extLst>
          </p:cNvPr>
          <p:cNvSpPr/>
          <p:nvPr/>
        </p:nvSpPr>
        <p:spPr>
          <a:xfrm>
            <a:off x="4432517" y="57418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2" name="Oval 151">
            <a:extLst>
              <a:ext uri="{FF2B5EF4-FFF2-40B4-BE49-F238E27FC236}">
                <a16:creationId xmlns:a16="http://schemas.microsoft.com/office/drawing/2014/main" id="{5FF8DC1F-3785-F092-9A4F-558618F1197E}"/>
              </a:ext>
            </a:extLst>
          </p:cNvPr>
          <p:cNvSpPr/>
          <p:nvPr/>
        </p:nvSpPr>
        <p:spPr>
          <a:xfrm>
            <a:off x="5153665" y="57418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3" name="Oval 152">
            <a:extLst>
              <a:ext uri="{FF2B5EF4-FFF2-40B4-BE49-F238E27FC236}">
                <a16:creationId xmlns:a16="http://schemas.microsoft.com/office/drawing/2014/main" id="{9B4AF2EA-73AC-B248-7F02-0D3EEC8CFFB8}"/>
              </a:ext>
            </a:extLst>
          </p:cNvPr>
          <p:cNvSpPr/>
          <p:nvPr/>
        </p:nvSpPr>
        <p:spPr>
          <a:xfrm>
            <a:off x="5863725" y="57418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4" name="TextBox 153">
            <a:extLst>
              <a:ext uri="{FF2B5EF4-FFF2-40B4-BE49-F238E27FC236}">
                <a16:creationId xmlns:a16="http://schemas.microsoft.com/office/drawing/2014/main" id="{F87E1F73-F0A0-34A5-D6D4-8C135FE94EEA}"/>
              </a:ext>
            </a:extLst>
          </p:cNvPr>
          <p:cNvSpPr txBox="1"/>
          <p:nvPr/>
        </p:nvSpPr>
        <p:spPr>
          <a:xfrm>
            <a:off x="688277" y="4400215"/>
            <a:ext cx="380205" cy="46164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20</a:t>
            </a: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%</a:t>
            </a:r>
          </a:p>
        </p:txBody>
      </p:sp>
      <p:sp>
        <p:nvSpPr>
          <p:cNvPr id="145" name="TextBox 154">
            <a:extLst>
              <a:ext uri="{FF2B5EF4-FFF2-40B4-BE49-F238E27FC236}">
                <a16:creationId xmlns:a16="http://schemas.microsoft.com/office/drawing/2014/main" id="{2B587337-D220-3A28-9428-8477AA2CAF68}"/>
              </a:ext>
            </a:extLst>
          </p:cNvPr>
          <p:cNvSpPr txBox="1"/>
          <p:nvPr/>
        </p:nvSpPr>
        <p:spPr>
          <a:xfrm>
            <a:off x="1429507" y="4841007"/>
            <a:ext cx="380205" cy="46164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10</a:t>
            </a: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%</a:t>
            </a:r>
          </a:p>
        </p:txBody>
      </p:sp>
      <p:sp>
        <p:nvSpPr>
          <p:cNvPr id="146" name="TextBox 155">
            <a:extLst>
              <a:ext uri="{FF2B5EF4-FFF2-40B4-BE49-F238E27FC236}">
                <a16:creationId xmlns:a16="http://schemas.microsoft.com/office/drawing/2014/main" id="{D273A09B-29FB-1975-D4B6-F72CFBDF2FAD}"/>
              </a:ext>
            </a:extLst>
          </p:cNvPr>
          <p:cNvSpPr txBox="1"/>
          <p:nvPr/>
        </p:nvSpPr>
        <p:spPr>
          <a:xfrm>
            <a:off x="2144452" y="3904881"/>
            <a:ext cx="380205" cy="46164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45</a:t>
            </a: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%</a:t>
            </a:r>
          </a:p>
        </p:txBody>
      </p:sp>
      <p:sp>
        <p:nvSpPr>
          <p:cNvPr id="147" name="TextBox 156">
            <a:extLst>
              <a:ext uri="{FF2B5EF4-FFF2-40B4-BE49-F238E27FC236}">
                <a16:creationId xmlns:a16="http://schemas.microsoft.com/office/drawing/2014/main" id="{7878A6C5-BE6B-9222-49DE-7D62EBB775E1}"/>
              </a:ext>
            </a:extLst>
          </p:cNvPr>
          <p:cNvSpPr txBox="1"/>
          <p:nvPr/>
        </p:nvSpPr>
        <p:spPr>
          <a:xfrm>
            <a:off x="2858111" y="3225297"/>
            <a:ext cx="380205" cy="46164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75</a:t>
            </a: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%</a:t>
            </a:r>
          </a:p>
        </p:txBody>
      </p:sp>
      <p:sp>
        <p:nvSpPr>
          <p:cNvPr id="148" name="TextBox 157">
            <a:extLst>
              <a:ext uri="{FF2B5EF4-FFF2-40B4-BE49-F238E27FC236}">
                <a16:creationId xmlns:a16="http://schemas.microsoft.com/office/drawing/2014/main" id="{A0016420-A9B0-9B39-D2AA-627EFA5ED67C}"/>
              </a:ext>
            </a:extLst>
          </p:cNvPr>
          <p:cNvSpPr txBox="1"/>
          <p:nvPr/>
        </p:nvSpPr>
        <p:spPr>
          <a:xfrm>
            <a:off x="3532492" y="2480878"/>
            <a:ext cx="477988" cy="46164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100</a:t>
            </a: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%</a:t>
            </a:r>
          </a:p>
        </p:txBody>
      </p:sp>
      <p:sp>
        <p:nvSpPr>
          <p:cNvPr id="149" name="TextBox 158">
            <a:extLst>
              <a:ext uri="{FF2B5EF4-FFF2-40B4-BE49-F238E27FC236}">
                <a16:creationId xmlns:a16="http://schemas.microsoft.com/office/drawing/2014/main" id="{59D09F62-0CAA-9BF1-AE83-554CD49091F8}"/>
              </a:ext>
            </a:extLst>
          </p:cNvPr>
          <p:cNvSpPr txBox="1"/>
          <p:nvPr/>
        </p:nvSpPr>
        <p:spPr>
          <a:xfrm>
            <a:off x="5019921" y="2945355"/>
            <a:ext cx="380205" cy="46164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85</a:t>
            </a: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%</a:t>
            </a:r>
          </a:p>
        </p:txBody>
      </p:sp>
      <p:sp>
        <p:nvSpPr>
          <p:cNvPr id="150" name="TextBox 159">
            <a:extLst>
              <a:ext uri="{FF2B5EF4-FFF2-40B4-BE49-F238E27FC236}">
                <a16:creationId xmlns:a16="http://schemas.microsoft.com/office/drawing/2014/main" id="{88F3AA99-4EB3-34AA-1C6A-9B0EBB71B91F}"/>
              </a:ext>
            </a:extLst>
          </p:cNvPr>
          <p:cNvSpPr txBox="1"/>
          <p:nvPr/>
        </p:nvSpPr>
        <p:spPr>
          <a:xfrm>
            <a:off x="4308995" y="3644083"/>
            <a:ext cx="380205" cy="46164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55</a:t>
            </a: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%</a:t>
            </a:r>
          </a:p>
        </p:txBody>
      </p:sp>
      <p:sp>
        <p:nvSpPr>
          <p:cNvPr id="151" name="TextBox 160">
            <a:extLst>
              <a:ext uri="{FF2B5EF4-FFF2-40B4-BE49-F238E27FC236}">
                <a16:creationId xmlns:a16="http://schemas.microsoft.com/office/drawing/2014/main" id="{DEB6BD21-BBA8-0308-2812-E25DFC10ECB5}"/>
              </a:ext>
            </a:extLst>
          </p:cNvPr>
          <p:cNvSpPr txBox="1"/>
          <p:nvPr/>
        </p:nvSpPr>
        <p:spPr>
          <a:xfrm>
            <a:off x="5729315" y="4096351"/>
            <a:ext cx="380205" cy="46164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40</a:t>
            </a: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%</a:t>
            </a:r>
          </a:p>
        </p:txBody>
      </p:sp>
      <p:sp>
        <p:nvSpPr>
          <p:cNvPr id="152" name="TextBox 161">
            <a:extLst>
              <a:ext uri="{FF2B5EF4-FFF2-40B4-BE49-F238E27FC236}">
                <a16:creationId xmlns:a16="http://schemas.microsoft.com/office/drawing/2014/main" id="{EE67DC36-115A-822B-EF35-05909E8D1272}"/>
              </a:ext>
            </a:extLst>
          </p:cNvPr>
          <p:cNvSpPr txBox="1"/>
          <p:nvPr/>
        </p:nvSpPr>
        <p:spPr>
          <a:xfrm>
            <a:off x="5666303" y="5889688"/>
            <a:ext cx="521845" cy="276983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tr-TR" altLang="zh-CN" sz="12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charset="-122"/>
              </a:rPr>
              <a:t>DATA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153" name="TextBox 162">
            <a:extLst>
              <a:ext uri="{FF2B5EF4-FFF2-40B4-BE49-F238E27FC236}">
                <a16:creationId xmlns:a16="http://schemas.microsoft.com/office/drawing/2014/main" id="{D4F22A69-8A1F-1F99-DA37-F8DC61CD226A}"/>
              </a:ext>
            </a:extLst>
          </p:cNvPr>
          <p:cNvSpPr txBox="1"/>
          <p:nvPr/>
        </p:nvSpPr>
        <p:spPr>
          <a:xfrm>
            <a:off x="4936850" y="5889688"/>
            <a:ext cx="521845" cy="276983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tr-TR" altLang="zh-CN" sz="12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charset="-122"/>
              </a:rPr>
              <a:t>DATA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154" name="TextBox 163">
            <a:extLst>
              <a:ext uri="{FF2B5EF4-FFF2-40B4-BE49-F238E27FC236}">
                <a16:creationId xmlns:a16="http://schemas.microsoft.com/office/drawing/2014/main" id="{92641B65-576D-2E2B-E4D1-70A4ADC1887D}"/>
              </a:ext>
            </a:extLst>
          </p:cNvPr>
          <p:cNvSpPr txBox="1"/>
          <p:nvPr/>
        </p:nvSpPr>
        <p:spPr>
          <a:xfrm>
            <a:off x="4236742" y="5889688"/>
            <a:ext cx="521845" cy="276983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tr-TR" altLang="zh-CN" sz="12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charset="-122"/>
              </a:rPr>
              <a:t>DATA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155" name="TextBox 164">
            <a:extLst>
              <a:ext uri="{FF2B5EF4-FFF2-40B4-BE49-F238E27FC236}">
                <a16:creationId xmlns:a16="http://schemas.microsoft.com/office/drawing/2014/main" id="{71C0DFD2-5F2A-FAC0-6087-543A92116EEC}"/>
              </a:ext>
            </a:extLst>
          </p:cNvPr>
          <p:cNvSpPr txBox="1"/>
          <p:nvPr/>
        </p:nvSpPr>
        <p:spPr>
          <a:xfrm>
            <a:off x="3514791" y="5889688"/>
            <a:ext cx="521845" cy="276983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tr-TR" altLang="zh-CN" sz="12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charset="-122"/>
              </a:rPr>
              <a:t>DATA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156" name="TextBox 165">
            <a:extLst>
              <a:ext uri="{FF2B5EF4-FFF2-40B4-BE49-F238E27FC236}">
                <a16:creationId xmlns:a16="http://schemas.microsoft.com/office/drawing/2014/main" id="{635AB6E0-9A05-6E06-5975-3F58FD4C15F9}"/>
              </a:ext>
            </a:extLst>
          </p:cNvPr>
          <p:cNvSpPr txBox="1"/>
          <p:nvPr/>
        </p:nvSpPr>
        <p:spPr>
          <a:xfrm>
            <a:off x="2792838" y="5889688"/>
            <a:ext cx="521845" cy="276983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tr-TR" altLang="zh-CN" sz="12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charset="-122"/>
              </a:rPr>
              <a:t>DATA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157" name="TextBox 166">
            <a:extLst>
              <a:ext uri="{FF2B5EF4-FFF2-40B4-BE49-F238E27FC236}">
                <a16:creationId xmlns:a16="http://schemas.microsoft.com/office/drawing/2014/main" id="{AAFBC1F0-9767-492B-C5D5-5E21B4FD04A3}"/>
              </a:ext>
            </a:extLst>
          </p:cNvPr>
          <p:cNvSpPr txBox="1"/>
          <p:nvPr/>
        </p:nvSpPr>
        <p:spPr>
          <a:xfrm>
            <a:off x="2070051" y="5889688"/>
            <a:ext cx="521845" cy="276983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tr-TR" altLang="zh-CN" sz="12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charset="-122"/>
              </a:rPr>
              <a:t>DATA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158" name="TextBox 167">
            <a:extLst>
              <a:ext uri="{FF2B5EF4-FFF2-40B4-BE49-F238E27FC236}">
                <a16:creationId xmlns:a16="http://schemas.microsoft.com/office/drawing/2014/main" id="{1B9942D9-C778-004E-555B-1779C4BA941E}"/>
              </a:ext>
            </a:extLst>
          </p:cNvPr>
          <p:cNvSpPr txBox="1"/>
          <p:nvPr/>
        </p:nvSpPr>
        <p:spPr>
          <a:xfrm>
            <a:off x="1329759" y="5889680"/>
            <a:ext cx="521845" cy="276983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tr-TR" altLang="zh-CN" sz="12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charset="-122"/>
              </a:rPr>
              <a:t>DATA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159" name="TextBox 168">
            <a:extLst>
              <a:ext uri="{FF2B5EF4-FFF2-40B4-BE49-F238E27FC236}">
                <a16:creationId xmlns:a16="http://schemas.microsoft.com/office/drawing/2014/main" id="{F0429807-0CA1-D1C0-09B8-F347914F24F6}"/>
              </a:ext>
            </a:extLst>
          </p:cNvPr>
          <p:cNvSpPr txBox="1"/>
          <p:nvPr/>
        </p:nvSpPr>
        <p:spPr>
          <a:xfrm>
            <a:off x="593166" y="5889676"/>
            <a:ext cx="521845" cy="276983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tr-TR" altLang="zh-CN" sz="12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软雅黑" panose="020b0503020204020204" charset="-122"/>
              </a:rPr>
              <a:t>DATA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163" name="矩形 133">
            <a:extLst>
              <a:ext uri="{FF2B5EF4-FFF2-40B4-BE49-F238E27FC236}">
                <a16:creationId xmlns:a16="http://schemas.microsoft.com/office/drawing/2014/main" id="{3987D656-82BB-65D4-1310-FC05E94DEBBB}"/>
              </a:ext>
            </a:extLst>
          </p:cNvPr>
          <p:cNvSpPr/>
          <p:nvPr/>
        </p:nvSpPr>
        <p:spPr>
          <a:xfrm>
            <a:off x="6637218" y="2351246"/>
            <a:ext cx="2769235" cy="446252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defTabSz="1218565"/>
            <a:r>
              <a:rPr lang="tr-TR" altLang="zh-CN" sz="2300" b="1">
                <a:solidFill>
                  <a:schemeClr val="tx1"/>
                </a:solidFill>
                <a:latin typeface="+mj-lt"/>
                <a:ea typeface="微软雅黑" panose="020b0503020204020204" charset="-122"/>
              </a:rPr>
              <a:t>NOTE 01</a:t>
            </a:r>
            <a:endParaRPr lang="zh-CN" altLang="en-US" sz="2300" b="1">
              <a:solidFill>
                <a:schemeClr val="tx1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164" name="矩形 47">
            <a:extLst>
              <a:ext uri="{FF2B5EF4-FFF2-40B4-BE49-F238E27FC236}">
                <a16:creationId xmlns:a16="http://schemas.microsoft.com/office/drawing/2014/main" id="{AE1D1510-E9A2-94DB-D246-7C4E545B0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001" y="2886709"/>
            <a:ext cx="2506999" cy="126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9pPr>
          </a:lstStyle>
          <a:p>
            <a:pPr lvl="0" defTabSz="1218565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1200" kern="0">
                <a:latin typeface="+mj-lt"/>
                <a:sym typeface="微软雅黑"/>
              </a:rPr>
              <a:t>A complex idea can be conveyed with just a single still image, namely making it possible to absorb large amounts of data quickly.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sym typeface="微软雅黑" panose="020b0503020204020204" charset="-122"/>
            </a:endParaRPr>
          </a:p>
        </p:txBody>
      </p:sp>
      <p:sp>
        <p:nvSpPr>
          <p:cNvPr id="165" name="矩形 133">
            <a:extLst>
              <a:ext uri="{FF2B5EF4-FFF2-40B4-BE49-F238E27FC236}">
                <a16:creationId xmlns:a16="http://schemas.microsoft.com/office/drawing/2014/main" id="{458A3829-6789-4345-05BA-913EA17B4431}"/>
              </a:ext>
            </a:extLst>
          </p:cNvPr>
          <p:cNvSpPr/>
          <p:nvPr/>
        </p:nvSpPr>
        <p:spPr>
          <a:xfrm>
            <a:off x="9435447" y="2391101"/>
            <a:ext cx="2242812" cy="446252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r" defTabSz="1218565"/>
            <a:r>
              <a:rPr lang="tr-TR" altLang="zh-CN" sz="2300" b="1">
                <a:solidFill>
                  <a:schemeClr val="tx1"/>
                </a:solidFill>
                <a:latin typeface="+mj-lt"/>
                <a:ea typeface="微软雅黑" panose="020b0503020204020204" charset="-122"/>
              </a:rPr>
              <a:t>NOTE 0</a:t>
            </a:r>
            <a:r>
              <a:rPr lang="es-PE" altLang="zh-CN" sz="2300" b="1">
                <a:solidFill>
                  <a:schemeClr val="tx1"/>
                </a:solidFill>
                <a:latin typeface="+mj-lt"/>
                <a:ea typeface="微软雅黑" panose="020b0503020204020204" charset="-122"/>
              </a:rPr>
              <a:t>2</a:t>
            </a:r>
            <a:endParaRPr lang="zh-CN" altLang="en-US" sz="2300" b="1">
              <a:solidFill>
                <a:schemeClr val="tx1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166" name="矩形 47">
            <a:extLst>
              <a:ext uri="{FF2B5EF4-FFF2-40B4-BE49-F238E27FC236}">
                <a16:creationId xmlns:a16="http://schemas.microsoft.com/office/drawing/2014/main" id="{F9F52F01-6BB6-BA77-9A96-9E3358EA8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1879" y="2907515"/>
            <a:ext cx="2506999" cy="126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/>
                <a:ea typeface="微软雅黑" panose="020b0503020204020204" charset="-122"/>
                <a:sym typeface="Calibri" panose="020f0502020204030204"/>
              </a:defRPr>
            </a:lvl9pPr>
          </a:lstStyle>
          <a:p>
            <a:pPr lvl="0" algn="r" defTabSz="1218565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1200" kern="0">
                <a:latin typeface="+mj-lt"/>
                <a:sym typeface="微软雅黑"/>
              </a:rPr>
              <a:t>A complex idea can be conveyed with just a single still image, namely making it possible to absorb large amounts of data quickly.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sym typeface="微软雅黑"/>
            </a:endParaRPr>
          </a:p>
        </p:txBody>
      </p:sp>
      <p:pic>
        <p:nvPicPr>
          <p:cNvPr id="180" name="Imagen 179">
            <a:extLst>
              <a:ext uri="{FF2B5EF4-FFF2-40B4-BE49-F238E27FC236}">
                <a16:creationId xmlns:a16="http://schemas.microsoft.com/office/drawing/2014/main" id="{B6E8E4A1-BEB1-FBBA-E270-9495AD2F9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5"/>
          <a:stretch>
            <a:fillRect/>
          </a:stretch>
        </p:blipFill>
        <p:spPr>
          <a:xfrm>
            <a:off x="6315736" y="3972214"/>
            <a:ext cx="5848888" cy="2876734"/>
          </a:xfrm>
          <a:prstGeom prst="rect">
            <a:avLst/>
          </a:prstGeom>
        </p:spPr>
      </p:pic>
      <p:cxnSp>
        <p:nvCxnSpPr>
          <p:cNvPr id="181" name="直接连接符 1">
            <a:extLst>
              <a:ext uri="{FF2B5EF4-FFF2-40B4-BE49-F238E27FC236}">
                <a16:creationId xmlns:a16="http://schemas.microsoft.com/office/drawing/2014/main" id="{28A6D553-81C9-EA8B-D903-56C3749D2485}"/>
              </a:ext>
            </a:extLst>
          </p:cNvPr>
          <p:cNvCxnSpPr/>
          <p:nvPr/>
        </p:nvCxnSpPr>
        <p:spPr>
          <a:xfrm>
            <a:off x="840816" y="938047"/>
            <a:ext cx="10192944" cy="0"/>
          </a:xfrm>
          <a:prstGeom prst="line">
            <a:avLst/>
          </a:prstGeom>
          <a:ln w="28575">
            <a:solidFill>
              <a:srgbClr val="F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同侧圆角矩形 3">
            <a:extLst>
              <a:ext uri="{FF2B5EF4-FFF2-40B4-BE49-F238E27FC236}">
                <a16:creationId xmlns:a16="http://schemas.microsoft.com/office/drawing/2014/main" id="{2F6C2342-D47C-601D-30AC-D2BE6F98C609}"/>
              </a:ext>
            </a:extLst>
          </p:cNvPr>
          <p:cNvSpPr/>
          <p:nvPr/>
        </p:nvSpPr>
        <p:spPr>
          <a:xfrm rot="10800000">
            <a:off x="11158855" y="3810"/>
            <a:ext cx="943708" cy="943289"/>
          </a:xfrm>
          <a:prstGeom prst="round2Same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  <a:latin typeface="+mj-lt"/>
            </a:endParaRPr>
          </a:p>
        </p:txBody>
      </p:sp>
      <p:sp>
        <p:nvSpPr>
          <p:cNvPr id="183" name="TextBox 1">
            <a:extLst>
              <a:ext uri="{FF2B5EF4-FFF2-40B4-BE49-F238E27FC236}">
                <a16:creationId xmlns:a16="http://schemas.microsoft.com/office/drawing/2014/main" id="{4B014123-0F22-3328-B921-B82B0519F74E}"/>
              </a:ext>
            </a:extLst>
          </p:cNvPr>
          <p:cNvSpPr txBox="1"/>
          <p:nvPr/>
        </p:nvSpPr>
        <p:spPr>
          <a:xfrm>
            <a:off x="840816" y="209687"/>
            <a:ext cx="50847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FF9000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FF9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184" name="TextBox 31">
            <a:extLst>
              <a:ext uri="{FF2B5EF4-FFF2-40B4-BE49-F238E27FC236}">
                <a16:creationId xmlns:a16="http://schemas.microsoft.com/office/drawing/2014/main" id="{AB7D48FE-C557-6404-7197-55FCCFC2F88B}"/>
              </a:ext>
            </a:extLst>
          </p:cNvPr>
          <p:cNvSpPr txBox="1"/>
          <p:nvPr/>
        </p:nvSpPr>
        <p:spPr>
          <a:xfrm>
            <a:off x="5260418" y="528703"/>
            <a:ext cx="508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pic>
        <p:nvPicPr>
          <p:cNvPr id="185" name="Imagen 184">
            <a:extLst>
              <a:ext uri="{FF2B5EF4-FFF2-40B4-BE49-F238E27FC236}">
                <a16:creationId xmlns:a16="http://schemas.microsoft.com/office/drawing/2014/main" id="{D1EEA96B-3969-A37F-517F-DEFBA0B57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1019371" cy="11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298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Group 2">
            <a:extLst>
              <a:ext uri="{FF2B5EF4-FFF2-40B4-BE49-F238E27FC236}">
                <a16:creationId xmlns:a16="http://schemas.microsoft.com/office/drawing/2014/main" id="{FCAC4407-53E9-7586-CAB9-925988166EF4}"/>
              </a:ext>
            </a:extLst>
          </p:cNvPr>
          <p:cNvGrpSpPr/>
          <p:nvPr/>
        </p:nvGrpSpPr>
        <p:grpSpPr>
          <a:xfrm>
            <a:off x="5549306" y="1013099"/>
            <a:ext cx="5794001" cy="800219"/>
            <a:chOff x="4745820" y="1482096"/>
            <a:chExt cx="5794001" cy="800219"/>
          </a:xfrm>
        </p:grpSpPr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8EBC85D5-03BC-0114-94BE-AB648A839D87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45" name="TextBox 7">
                <a:extLst>
                  <a:ext uri="{FF2B5EF4-FFF2-40B4-BE49-F238E27FC236}">
                    <a16:creationId xmlns:a16="http://schemas.microsoft.com/office/drawing/2014/main" id="{E9D5077A-044D-BF56-638F-9FC9330FB12D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</a:rPr>
                  <a:t>Get a modern PowerPoint  Presentation that is beautifully designed. 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FZShuTi" pitchFamily="2" charset="-122"/>
                  </a:rPr>
                  <a:t>I hope and I believe that this Template will your Time.</a:t>
                </a:r>
                <a:endPara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" name="TextBox 8">
                <a:extLst>
                  <a:ext uri="{FF2B5EF4-FFF2-40B4-BE49-F238E27FC236}">
                    <a16:creationId xmlns:a16="http://schemas.microsoft.com/office/drawing/2014/main" id="{C117F5F8-F0C0-D851-C7ED-A1AAD6658896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</a:rPr>
                  <a:t>Contents</a:t>
                </a: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FD6E46BC-615B-15E7-310E-F2EB4D757914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652EB10-4A6C-902F-B061-73E86A08685E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gradFill>
                <a:gsLst>
                  <a:gs pos="0">
                    <a:srgbClr val="111214"/>
                  </a:gs>
                  <a:gs pos="100000">
                    <a:srgbClr val="050505"/>
                  </a:gs>
                </a:gsLst>
                <a:lin ang="108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TextBox 6">
                <a:extLst>
                  <a:ext uri="{FF2B5EF4-FFF2-40B4-BE49-F238E27FC236}">
                    <a16:creationId xmlns:a16="http://schemas.microsoft.com/office/drawing/2014/main" id="{FADDBD51-6140-A3E9-5113-3D7F63D2EDA7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rPr>
                  <a:t>01</a:t>
                </a:r>
                <a:endParaRPr kumimoji="0" lang="ko-KR" alt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2FCB4C66-9993-541B-0562-83ED45E463AC}"/>
              </a:ext>
            </a:extLst>
          </p:cNvPr>
          <p:cNvGrpSpPr/>
          <p:nvPr/>
        </p:nvGrpSpPr>
        <p:grpSpPr>
          <a:xfrm>
            <a:off x="-1104578" y="807616"/>
            <a:ext cx="5636487" cy="5852318"/>
            <a:chOff x="-1300461" y="116957"/>
            <a:chExt cx="6596805" cy="6596805"/>
          </a:xfrm>
        </p:grpSpPr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D59B7410-B91E-B8E5-3692-420AF52CB93A}"/>
                </a:ext>
              </a:extLst>
            </p:cNvPr>
            <p:cNvSpPr/>
            <p:nvPr/>
          </p:nvSpPr>
          <p:spPr>
            <a:xfrm>
              <a:off x="0" y="514350"/>
              <a:ext cx="4833494" cy="5848350"/>
            </a:xfrm>
            <a:custGeom>
              <a:gdLst>
                <a:gd name="connsiteX0" fmla="*/ 1626172 w 4833494"/>
                <a:gd name="connsiteY0" fmla="*/ 0 h 5848350"/>
                <a:gd name="connsiteX1" fmla="*/ 4833494 w 4833494"/>
                <a:gd name="connsiteY1" fmla="*/ 2924175 h 5848350"/>
                <a:gd name="connsiteX2" fmla="*/ 1626172 w 4833494"/>
                <a:gd name="connsiteY2" fmla="*/ 5848350 h 5848350"/>
                <a:gd name="connsiteX3" fmla="*/ 97372 w 4833494"/>
                <a:gd name="connsiteY3" fmla="*/ 5495418 h 5848350"/>
                <a:gd name="connsiteX4" fmla="*/ 0 w 4833494"/>
                <a:gd name="connsiteY4" fmla="*/ 5441485 h 5848350"/>
                <a:gd name="connsiteX5" fmla="*/ 0 w 4833494"/>
                <a:gd name="connsiteY5" fmla="*/ 406865 h 5848350"/>
                <a:gd name="connsiteX6" fmla="*/ 97372 w 4833494"/>
                <a:gd name="connsiteY6" fmla="*/ 352932 h 5848350"/>
                <a:gd name="connsiteX7" fmla="*/ 1626172 w 4833494"/>
                <a:gd name="connsiteY7" fmla="*/ 0 h 5848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3494" h="5848350">
                  <a:moveTo>
                    <a:pt x="1626172" y="0"/>
                  </a:moveTo>
                  <a:cubicBezTo>
                    <a:pt x="3397527" y="0"/>
                    <a:pt x="4833494" y="1309198"/>
                    <a:pt x="4833494" y="2924175"/>
                  </a:cubicBezTo>
                  <a:cubicBezTo>
                    <a:pt x="4833494" y="4539152"/>
                    <a:pt x="3397527" y="5848350"/>
                    <a:pt x="1626172" y="5848350"/>
                  </a:cubicBezTo>
                  <a:cubicBezTo>
                    <a:pt x="1072624" y="5848350"/>
                    <a:pt x="551828" y="5720499"/>
                    <a:pt x="97372" y="5495418"/>
                  </a:cubicBezTo>
                  <a:lnTo>
                    <a:pt x="0" y="5441485"/>
                  </a:lnTo>
                  <a:lnTo>
                    <a:pt x="0" y="406865"/>
                  </a:lnTo>
                  <a:lnTo>
                    <a:pt x="97372" y="352932"/>
                  </a:lnTo>
                  <a:cubicBezTo>
                    <a:pt x="551828" y="127852"/>
                    <a:pt x="1072624" y="0"/>
                    <a:pt x="1626172" y="0"/>
                  </a:cubicBezTo>
                  <a:close/>
                </a:path>
              </a:pathLst>
            </a:custGeom>
            <a:gradFill>
              <a:gsLst>
                <a:gs pos="0">
                  <a:srgbClr val="111214"/>
                </a:gs>
                <a:gs pos="100000">
                  <a:srgbClr val="05050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/>
            </a:p>
          </p:txBody>
        </p:sp>
        <p:sp>
          <p:nvSpPr>
            <p:cNvPr id="47" name="Arc 9">
              <a:extLst>
                <a:ext uri="{FF2B5EF4-FFF2-40B4-BE49-F238E27FC236}">
                  <a16:creationId xmlns:a16="http://schemas.microsoft.com/office/drawing/2014/main" id="{438C55ED-FB24-B02D-136F-383DD6161C81}"/>
                </a:ext>
              </a:extLst>
            </p:cNvPr>
            <p:cNvSpPr/>
            <p:nvPr/>
          </p:nvSpPr>
          <p:spPr>
            <a:xfrm>
              <a:off x="-1300461" y="116957"/>
              <a:ext cx="6596805" cy="6596805"/>
            </a:xfrm>
            <a:prstGeom prst="arc">
              <a:avLst>
                <a:gd name="adj1" fmla="val 16200000"/>
                <a:gd name="adj2" fmla="val 5445836"/>
              </a:avLst>
            </a:prstGeom>
            <a:noFill/>
            <a:ln w="12700" cap="flat" cmpd="sng" algn="ctr">
              <a:solidFill>
                <a:srgbClr val="DB903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8" name="Group 10">
            <a:extLst>
              <a:ext uri="{FF2B5EF4-FFF2-40B4-BE49-F238E27FC236}">
                <a16:creationId xmlns:a16="http://schemas.microsoft.com/office/drawing/2014/main" id="{AAC67A3D-A25B-1B70-931E-DC6CA3C724CD}"/>
              </a:ext>
            </a:extLst>
          </p:cNvPr>
          <p:cNvGrpSpPr/>
          <p:nvPr/>
        </p:nvGrpSpPr>
        <p:grpSpPr>
          <a:xfrm>
            <a:off x="5985246" y="2126099"/>
            <a:ext cx="5794001" cy="800219"/>
            <a:chOff x="4745820" y="1482096"/>
            <a:chExt cx="5794001" cy="800219"/>
          </a:xfrm>
        </p:grpSpPr>
        <p:grpSp>
          <p:nvGrpSpPr>
            <p:cNvPr id="49" name="Group 11">
              <a:extLst>
                <a:ext uri="{FF2B5EF4-FFF2-40B4-BE49-F238E27FC236}">
                  <a16:creationId xmlns:a16="http://schemas.microsoft.com/office/drawing/2014/main" id="{7012D06A-2BC0-7CE8-B1DD-22F6C81A099F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53" name="TextBox 15">
                <a:extLst>
                  <a:ext uri="{FF2B5EF4-FFF2-40B4-BE49-F238E27FC236}">
                    <a16:creationId xmlns:a16="http://schemas.microsoft.com/office/drawing/2014/main" id="{D6CBD337-2D0D-6972-07E6-AD68EEC9660A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</a:rPr>
                  <a:t>Get a modern PowerPoint  Presentation that is beautifully designed. 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FZShuTi" pitchFamily="2" charset="-122"/>
                  </a:rPr>
                  <a:t>I hope and I believe that this Template will your Time.</a:t>
                </a:r>
                <a:endPara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4" name="TextBox 16">
                <a:extLst>
                  <a:ext uri="{FF2B5EF4-FFF2-40B4-BE49-F238E27FC236}">
                    <a16:creationId xmlns:a16="http://schemas.microsoft.com/office/drawing/2014/main" id="{4A9D874F-0168-BC28-0CA9-B6FD953733D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</a:rPr>
                  <a:t>Contents</a:t>
                </a: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50" name="Group 12">
              <a:extLst>
                <a:ext uri="{FF2B5EF4-FFF2-40B4-BE49-F238E27FC236}">
                  <a16:creationId xmlns:a16="http://schemas.microsoft.com/office/drawing/2014/main" id="{BE09D2AE-0540-F7EF-BCB7-65702360591E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1" name="Oval 13">
                <a:extLst>
                  <a:ext uri="{FF2B5EF4-FFF2-40B4-BE49-F238E27FC236}">
                    <a16:creationId xmlns:a16="http://schemas.microsoft.com/office/drawing/2014/main" id="{447AE853-9BE5-8139-323A-C0B5A5AEFE3A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gradFill>
                <a:gsLst>
                  <a:gs pos="0">
                    <a:srgbClr val="111214"/>
                  </a:gs>
                  <a:gs pos="100000">
                    <a:srgbClr val="050505"/>
                  </a:gs>
                </a:gsLst>
                <a:lin ang="108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TextBox 14">
                <a:extLst>
                  <a:ext uri="{FF2B5EF4-FFF2-40B4-BE49-F238E27FC236}">
                    <a16:creationId xmlns:a16="http://schemas.microsoft.com/office/drawing/2014/main" id="{C742559A-6E37-911D-48AF-0F0339A17636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rPr>
                  <a:t>02</a:t>
                </a:r>
                <a:endParaRPr kumimoji="0" lang="ko-KR" alt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55" name="Group 17">
            <a:extLst>
              <a:ext uri="{FF2B5EF4-FFF2-40B4-BE49-F238E27FC236}">
                <a16:creationId xmlns:a16="http://schemas.microsoft.com/office/drawing/2014/main" id="{4F0E4474-6D07-1903-D683-5634A37CD217}"/>
              </a:ext>
            </a:extLst>
          </p:cNvPr>
          <p:cNvGrpSpPr/>
          <p:nvPr/>
        </p:nvGrpSpPr>
        <p:grpSpPr>
          <a:xfrm>
            <a:off x="6176632" y="3239099"/>
            <a:ext cx="5794001" cy="800219"/>
            <a:chOff x="4745820" y="1482096"/>
            <a:chExt cx="5794001" cy="800219"/>
          </a:xfrm>
        </p:grpSpPr>
        <p:grpSp>
          <p:nvGrpSpPr>
            <p:cNvPr id="56" name="Group 18">
              <a:extLst>
                <a:ext uri="{FF2B5EF4-FFF2-40B4-BE49-F238E27FC236}">
                  <a16:creationId xmlns:a16="http://schemas.microsoft.com/office/drawing/2014/main" id="{62A66EC7-CA83-13AE-8D8A-BE2E0CCA594B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440D3CCA-E1A4-A223-EF91-B43FB40F35BF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</a:rPr>
                  <a:t>Get a modern PowerPoint  Presentation that is beautifully designed. 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FZShuTi" pitchFamily="2" charset="-122"/>
                  </a:rPr>
                  <a:t>I hope and I believe that this Template will your Time.</a:t>
                </a:r>
                <a:endPara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1" name="TextBox 23">
                <a:extLst>
                  <a:ext uri="{FF2B5EF4-FFF2-40B4-BE49-F238E27FC236}">
                    <a16:creationId xmlns:a16="http://schemas.microsoft.com/office/drawing/2014/main" id="{8E526305-2423-0590-DDF7-E19AF4D865A1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</a:rPr>
                  <a:t>Contents</a:t>
                </a: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57" name="Group 19">
              <a:extLst>
                <a:ext uri="{FF2B5EF4-FFF2-40B4-BE49-F238E27FC236}">
                  <a16:creationId xmlns:a16="http://schemas.microsoft.com/office/drawing/2014/main" id="{234531FF-935B-370A-9415-589395595B94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8" name="Oval 20">
                <a:extLst>
                  <a:ext uri="{FF2B5EF4-FFF2-40B4-BE49-F238E27FC236}">
                    <a16:creationId xmlns:a16="http://schemas.microsoft.com/office/drawing/2014/main" id="{05C7A02C-4618-49C1-55D4-1188A1604251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gradFill>
                <a:gsLst>
                  <a:gs pos="0">
                    <a:srgbClr val="111214"/>
                  </a:gs>
                  <a:gs pos="100000">
                    <a:srgbClr val="050505"/>
                  </a:gs>
                </a:gsLst>
                <a:lin ang="108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TextBox 21">
                <a:extLst>
                  <a:ext uri="{FF2B5EF4-FFF2-40B4-BE49-F238E27FC236}">
                    <a16:creationId xmlns:a16="http://schemas.microsoft.com/office/drawing/2014/main" id="{D95218E2-E970-362D-F0B1-4DF432FAA1B2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rPr>
                  <a:t>03</a:t>
                </a:r>
                <a:endParaRPr kumimoji="0" lang="ko-KR" alt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62" name="Group 24">
            <a:extLst>
              <a:ext uri="{FF2B5EF4-FFF2-40B4-BE49-F238E27FC236}">
                <a16:creationId xmlns:a16="http://schemas.microsoft.com/office/drawing/2014/main" id="{985FF809-D7F1-9BB0-D22B-08C090B90B0C}"/>
              </a:ext>
            </a:extLst>
          </p:cNvPr>
          <p:cNvGrpSpPr/>
          <p:nvPr/>
        </p:nvGrpSpPr>
        <p:grpSpPr>
          <a:xfrm>
            <a:off x="5985246" y="4352099"/>
            <a:ext cx="5794001" cy="800219"/>
            <a:chOff x="4745820" y="1482096"/>
            <a:chExt cx="5794001" cy="800219"/>
          </a:xfrm>
        </p:grpSpPr>
        <p:grpSp>
          <p:nvGrpSpPr>
            <p:cNvPr id="63" name="Group 25">
              <a:extLst>
                <a:ext uri="{FF2B5EF4-FFF2-40B4-BE49-F238E27FC236}">
                  <a16:creationId xmlns:a16="http://schemas.microsoft.com/office/drawing/2014/main" id="{E3C094F2-09B2-A220-968B-957A7E41B7C9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67" name="TextBox 29">
                <a:extLst>
                  <a:ext uri="{FF2B5EF4-FFF2-40B4-BE49-F238E27FC236}">
                    <a16:creationId xmlns:a16="http://schemas.microsoft.com/office/drawing/2014/main" id="{F208B617-32E9-E8EB-A7F7-386A59093603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</a:rPr>
                  <a:t>Get a modern PowerPoint  Presentation that is beautifully designed. 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FZShuTi" pitchFamily="2" charset="-122"/>
                  </a:rPr>
                  <a:t>I hope and I believe that this Template will your Time.</a:t>
                </a:r>
                <a:endPara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8" name="TextBox 30">
                <a:extLst>
                  <a:ext uri="{FF2B5EF4-FFF2-40B4-BE49-F238E27FC236}">
                    <a16:creationId xmlns:a16="http://schemas.microsoft.com/office/drawing/2014/main" id="{5E04896A-8D62-CAC2-8B90-04E707F857CA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</a:rPr>
                  <a:t>Contents</a:t>
                </a: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64" name="Group 26">
              <a:extLst>
                <a:ext uri="{FF2B5EF4-FFF2-40B4-BE49-F238E27FC236}">
                  <a16:creationId xmlns:a16="http://schemas.microsoft.com/office/drawing/2014/main" id="{9F269EDF-4AA6-BB20-4326-B8026546A97C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5" name="Oval 27">
                <a:extLst>
                  <a:ext uri="{FF2B5EF4-FFF2-40B4-BE49-F238E27FC236}">
                    <a16:creationId xmlns:a16="http://schemas.microsoft.com/office/drawing/2014/main" id="{B4D0CD2D-C153-3774-794C-7E62B9E21B07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gradFill>
                <a:gsLst>
                  <a:gs pos="0">
                    <a:srgbClr val="111214"/>
                  </a:gs>
                  <a:gs pos="100000">
                    <a:srgbClr val="050505"/>
                  </a:gs>
                </a:gsLst>
                <a:lin ang="108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6" name="TextBox 28">
                <a:extLst>
                  <a:ext uri="{FF2B5EF4-FFF2-40B4-BE49-F238E27FC236}">
                    <a16:creationId xmlns:a16="http://schemas.microsoft.com/office/drawing/2014/main" id="{E489126C-C876-0F43-B13D-1C196B0C9257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rPr>
                  <a:t>04</a:t>
                </a:r>
                <a:endParaRPr kumimoji="0" lang="ko-KR" alt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71" name="Group 34">
            <a:extLst>
              <a:ext uri="{FF2B5EF4-FFF2-40B4-BE49-F238E27FC236}">
                <a16:creationId xmlns:a16="http://schemas.microsoft.com/office/drawing/2014/main" id="{61E4F91F-6DC4-238A-F3CA-16FB4F2296C1}"/>
              </a:ext>
            </a:extLst>
          </p:cNvPr>
          <p:cNvGrpSpPr/>
          <p:nvPr/>
        </p:nvGrpSpPr>
        <p:grpSpPr>
          <a:xfrm>
            <a:off x="5549306" y="5465099"/>
            <a:ext cx="5794001" cy="800219"/>
            <a:chOff x="4745820" y="1482096"/>
            <a:chExt cx="5794001" cy="800219"/>
          </a:xfrm>
        </p:grpSpPr>
        <p:grpSp>
          <p:nvGrpSpPr>
            <p:cNvPr id="72" name="Group 35">
              <a:extLst>
                <a:ext uri="{FF2B5EF4-FFF2-40B4-BE49-F238E27FC236}">
                  <a16:creationId xmlns:a16="http://schemas.microsoft.com/office/drawing/2014/main" id="{17D955E8-5C71-B32E-FBCE-C1DAD47E99F7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76" name="TextBox 39">
                <a:extLst>
                  <a:ext uri="{FF2B5EF4-FFF2-40B4-BE49-F238E27FC236}">
                    <a16:creationId xmlns:a16="http://schemas.microsoft.com/office/drawing/2014/main" id="{91376D00-4B4F-8921-B5A0-3572C98CB8E1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</a:rPr>
                  <a:t>Get a modern PowerPoint  Presentation that is beautifully designed. </a:t>
                </a: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FZShuTi" pitchFamily="2" charset="-122"/>
                  </a:rPr>
                  <a:t>I hope and I believe that this Template will your Time.</a:t>
                </a:r>
                <a:endPara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7" name="TextBox 40">
                <a:extLst>
                  <a:ext uri="{FF2B5EF4-FFF2-40B4-BE49-F238E27FC236}">
                    <a16:creationId xmlns:a16="http://schemas.microsoft.com/office/drawing/2014/main" id="{27BC1CF2-0157-6BB2-4E93-08D604487774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</a:rPr>
                  <a:t>Contents</a:t>
                </a: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73" name="Group 36">
              <a:extLst>
                <a:ext uri="{FF2B5EF4-FFF2-40B4-BE49-F238E27FC236}">
                  <a16:creationId xmlns:a16="http://schemas.microsoft.com/office/drawing/2014/main" id="{4936A71C-116B-41CB-234C-DBF8C0A55A86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34FD8BEC-7832-1D64-4198-AB3712607873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gradFill>
                <a:gsLst>
                  <a:gs pos="0">
                    <a:srgbClr val="111214"/>
                  </a:gs>
                  <a:gs pos="100000">
                    <a:srgbClr val="050505"/>
                  </a:gs>
                </a:gsLst>
                <a:lin ang="108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E30DA256-B9F5-F080-ABE6-4EF282B4AA8A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rPr>
                  <a:t>05</a:t>
                </a:r>
                <a:endParaRPr kumimoji="0" lang="ko-KR" alt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83" name="TextBox 1">
            <a:extLst>
              <a:ext uri="{FF2B5EF4-FFF2-40B4-BE49-F238E27FC236}">
                <a16:creationId xmlns:a16="http://schemas.microsoft.com/office/drawing/2014/main" id="{3D9893F7-D421-97A6-3078-D88A6969EB4C}"/>
              </a:ext>
            </a:extLst>
          </p:cNvPr>
          <p:cNvSpPr txBox="1"/>
          <p:nvPr/>
        </p:nvSpPr>
        <p:spPr>
          <a:xfrm>
            <a:off x="688417" y="95387"/>
            <a:ext cx="401955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Agenda</a:t>
            </a:r>
            <a:r>
              <a:rPr lang="en-US" altLang="ko-KR" sz="4000" b="1">
                <a:solidFill>
                  <a:srgbClr val="202A45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altLang="ko-KR" sz="4000" b="1">
                <a:solidFill>
                  <a:srgbClr val="FF9000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FF9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84" name="TextBox 31">
            <a:extLst>
              <a:ext uri="{FF2B5EF4-FFF2-40B4-BE49-F238E27FC236}">
                <a16:creationId xmlns:a16="http://schemas.microsoft.com/office/drawing/2014/main" id="{2EAFF409-DA40-0F66-5F06-C67846E7C453}"/>
              </a:ext>
            </a:extLst>
          </p:cNvPr>
          <p:cNvSpPr txBox="1"/>
          <p:nvPr/>
        </p:nvSpPr>
        <p:spPr>
          <a:xfrm>
            <a:off x="707468" y="803274"/>
            <a:ext cx="50847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B5C42E-3DAB-AC4C-E72D-E459F4B19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6" y="1545205"/>
            <a:ext cx="3542033" cy="45265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30AD3B-9BF9-2272-A280-F95D6E221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840273" cy="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008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111214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083ABAE0-52D3-4B73-4B7C-CD160D023F9A}"/>
              </a:ext>
            </a:extLst>
          </p:cNvPr>
          <p:cNvSpPr/>
          <p:nvPr/>
        </p:nvSpPr>
        <p:spPr>
          <a:xfrm flipH="1">
            <a:off x="0" y="1891112"/>
            <a:ext cx="12192000" cy="4991100"/>
          </a:xfrm>
          <a:custGeom>
            <a:gdLst>
              <a:gd name="connsiteX0" fmla="*/ 0 w 12192000"/>
              <a:gd name="connsiteY0" fmla="*/ 0 h 4991100"/>
              <a:gd name="connsiteX1" fmla="*/ 12192000 w 12192000"/>
              <a:gd name="connsiteY1" fmla="*/ 3709993 h 4991100"/>
              <a:gd name="connsiteX2" fmla="*/ 12192000 w 12192000"/>
              <a:gd name="connsiteY2" fmla="*/ 4991100 h 4991100"/>
              <a:gd name="connsiteX3" fmla="*/ 0 w 12192000"/>
              <a:gd name="connsiteY3" fmla="*/ 4991100 h 4991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991100">
                <a:moveTo>
                  <a:pt x="0" y="0"/>
                </a:moveTo>
                <a:lnTo>
                  <a:pt x="12192000" y="3709993"/>
                </a:lnTo>
                <a:lnTo>
                  <a:pt x="12192000" y="4991100"/>
                </a:lnTo>
                <a:lnTo>
                  <a:pt x="0" y="4991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EE8865B-DAD8-6AA3-66B4-03C169CCF442}"/>
              </a:ext>
            </a:extLst>
          </p:cNvPr>
          <p:cNvSpPr txBox="1"/>
          <p:nvPr/>
        </p:nvSpPr>
        <p:spPr>
          <a:xfrm>
            <a:off x="460834" y="900494"/>
            <a:ext cx="5739296" cy="280109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ko-KR" sz="9600" b="1">
                <a:ln w="28575"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THANK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ko-KR" sz="9600" b="1">
                <a:ln w="28575"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YOU</a:t>
            </a:r>
          </a:p>
        </p:txBody>
      </p:sp>
      <p:grpSp>
        <p:nvGrpSpPr>
          <p:cNvPr id="16" name="Gráfico 10">
            <a:extLst>
              <a:ext uri="{FF2B5EF4-FFF2-40B4-BE49-F238E27FC236}">
                <a16:creationId xmlns:a16="http://schemas.microsoft.com/office/drawing/2014/main" id="{961145B3-D80C-567B-E27E-CC164FF2E7B1}"/>
              </a:ext>
            </a:extLst>
          </p:cNvPr>
          <p:cNvGrpSpPr/>
          <p:nvPr/>
        </p:nvGrpSpPr>
        <p:grpSpPr>
          <a:xfrm>
            <a:off x="11240114" y="170878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C8BF0E2-5EA8-3A77-2905-DE7A2638B511}"/>
                </a:ext>
              </a:extLst>
            </p:cNvPr>
            <p:cNvSpPr/>
            <p:nvPr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DD757FAD-54FC-0114-7D9F-BA514B1B1977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DB9037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</p:grpSp>
      <p:sp>
        <p:nvSpPr>
          <p:cNvPr id="17" name="TextBox 59">
            <a:extLst>
              <a:ext uri="{FF2B5EF4-FFF2-40B4-BE49-F238E27FC236}">
                <a16:creationId xmlns:a16="http://schemas.microsoft.com/office/drawing/2014/main" id="{4792E0BA-BAB4-E600-B90D-D0312457FD75}"/>
              </a:ext>
            </a:extLst>
          </p:cNvPr>
          <p:cNvSpPr txBox="1"/>
          <p:nvPr/>
        </p:nvSpPr>
        <p:spPr>
          <a:xfrm>
            <a:off x="8842469" y="383447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6325;p79">
            <a:extLst>
              <a:ext uri="{FF2B5EF4-FFF2-40B4-BE49-F238E27FC236}">
                <a16:creationId xmlns:a16="http://schemas.microsoft.com/office/drawing/2014/main" id="{B6F971B7-3B3D-B2FD-4C38-1B537C3352A1}"/>
              </a:ext>
            </a:extLst>
          </p:cNvPr>
          <p:cNvSpPr txBox="1"/>
          <p:nvPr/>
        </p:nvSpPr>
        <p:spPr>
          <a:xfrm>
            <a:off x="1346795" y="3759281"/>
            <a:ext cx="3968607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200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1CD2958-4587-3C4D-1D94-593CF14C79CE}"/>
              </a:ext>
            </a:extLst>
          </p:cNvPr>
          <p:cNvGrpSpPr/>
          <p:nvPr/>
        </p:nvGrpSpPr>
        <p:grpSpPr>
          <a:xfrm>
            <a:off x="3095579" y="5887864"/>
            <a:ext cx="2468122" cy="355392"/>
            <a:chOff x="359484" y="5996664"/>
            <a:chExt cx="4327937" cy="623192"/>
          </a:xfrm>
          <a:solidFill>
            <a:srgbClr val="DB9037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AEF0AC90-92B1-BC4D-5DD6-BED4CE6CB9E0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6EED0E95-6A0E-CC7D-4110-4442166C7B1F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B8161D10-D7E3-F1A0-AE36-443D7AC2AE84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C2F0A434-5257-9331-886C-95C3F1EBB6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8D02F305-7100-9777-8CC0-04A991136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</p:grpSp>
      <p:sp>
        <p:nvSpPr>
          <p:cNvPr id="19" name="TextBox 59">
            <a:extLst>
              <a:ext uri="{FF2B5EF4-FFF2-40B4-BE49-F238E27FC236}">
                <a16:creationId xmlns:a16="http://schemas.microsoft.com/office/drawing/2014/main" id="{B14FE3EF-5E30-46A2-A1AB-E71997670155}"/>
              </a:ext>
            </a:extLst>
          </p:cNvPr>
          <p:cNvSpPr txBox="1"/>
          <p:nvPr/>
        </p:nvSpPr>
        <p:spPr>
          <a:xfrm>
            <a:off x="438941" y="5931824"/>
            <a:ext cx="27753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lang="ko-KR" altLang="en-US" sz="1400" spc="6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CB2038FD-BAD3-E191-BE7D-10417FD9F8F8}"/>
              </a:ext>
            </a:extLst>
          </p:cNvPr>
          <p:cNvSpPr txBox="1"/>
          <p:nvPr/>
        </p:nvSpPr>
        <p:spPr>
          <a:xfrm>
            <a:off x="1213526" y="4682999"/>
            <a:ext cx="408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B76C47-13BB-EDCD-9522-F6013EA74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26" y="302331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4639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F0E6F90-239B-F068-AE9A-94E7A66481AC}"/>
              </a:ext>
            </a:extLst>
          </p:cNvPr>
          <p:cNvGrpSpPr/>
          <p:nvPr/>
        </p:nvGrpSpPr>
        <p:grpSpPr>
          <a:xfrm>
            <a:off x="195704" y="197548"/>
            <a:ext cx="11800592" cy="6462903"/>
            <a:chOff x="219958" y="204112"/>
            <a:chExt cx="8704091" cy="4767023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682094AD-D5E5-FD5B-647B-74B3746DAD5B}"/>
                </a:ext>
              </a:extLst>
            </p:cNvPr>
            <p:cNvSpPr txBox="1"/>
            <p:nvPr/>
          </p:nvSpPr>
          <p:spPr>
            <a:xfrm>
              <a:off x="1780327" y="359724"/>
              <a:ext cx="5583335" cy="5675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Instructions for use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itchFamily="2"/>
              </a:endParaRPr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7C4CB8C7-6CD7-8184-F212-66AC7821490A}"/>
                </a:ext>
              </a:extLst>
            </p:cNvPr>
            <p:cNvSpPr txBox="1"/>
            <p:nvPr/>
          </p:nvSpPr>
          <p:spPr>
            <a:xfrm>
              <a:off x="2924296" y="1544933"/>
              <a:ext cx="3295415" cy="2724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What you are allowed to do :</a:t>
              </a:r>
              <a:endParaRPr lang="en-GB" b="1" i="0" u="none" strike="noStrike" kern="1200" cap="none" spc="0" baseline="0"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itchFamily="2"/>
              </a:endParaRP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797EAD4B-205E-7C0A-580E-F59FEF804F7A}"/>
                </a:ext>
              </a:extLst>
            </p:cNvPr>
            <p:cNvSpPr txBox="1"/>
            <p:nvPr/>
          </p:nvSpPr>
          <p:spPr>
            <a:xfrm>
              <a:off x="1951823" y="1824182"/>
              <a:ext cx="5240362" cy="60915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Use our templates for personal or educational presentations or printouts.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Edit and customize our templates for your own needs.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Link a page to a presentation template on your website or blog.</a:t>
              </a:r>
              <a:endPara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itchFamily="2"/>
              </a:endParaRPr>
            </a:p>
          </p:txBody>
        </p: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D1135322-3FDB-37FA-BCE2-5520760EEDE6}"/>
                </a:ext>
              </a:extLst>
            </p:cNvPr>
            <p:cNvSpPr txBox="1"/>
            <p:nvPr/>
          </p:nvSpPr>
          <p:spPr>
            <a:xfrm>
              <a:off x="1951823" y="1015395"/>
              <a:ext cx="5240362" cy="4767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In order to use this template, you must credit Slidesppt by keeping the thank you slide.</a:t>
              </a:r>
              <a:endParaRPr lang="en-GB" b="0" i="0" u="none" strike="noStrike" kern="1200" cap="none" spc="0" baseline="0"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itchFamily="2"/>
              </a:endParaRPr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913746DA-A436-A00F-BD40-AB2861AB4106}"/>
                </a:ext>
              </a:extLst>
            </p:cNvPr>
            <p:cNvSpPr txBox="1"/>
            <p:nvPr/>
          </p:nvSpPr>
          <p:spPr>
            <a:xfrm>
              <a:off x="2869981" y="2585822"/>
              <a:ext cx="3404036" cy="2724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What you are not allowed to do :</a:t>
              </a:r>
              <a:endParaRPr lang="en-GB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endParaRP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D6FE6F8F-5366-9EC2-19AF-4DE0D553FF12}"/>
                </a:ext>
              </a:extLst>
            </p:cNvPr>
            <p:cNvSpPr txBox="1"/>
            <p:nvPr/>
          </p:nvSpPr>
          <p:spPr>
            <a:xfrm>
              <a:off x="1951823" y="2798164"/>
              <a:ext cx="5240362" cy="7964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Republish or redistribute our presentation templates, offline or online and even for free.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Offer Slidesppt templates (or a modified version of this Slidesppt Template) or include it in a database or any other product or service that offers downloadable images, icons or templates that may be subject to distribution or resale.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48F58C6A-3801-2A5F-468B-99E2AF649055}"/>
                </a:ext>
              </a:extLst>
            </p:cNvPr>
            <p:cNvSpPr txBox="1"/>
            <p:nvPr/>
          </p:nvSpPr>
          <p:spPr>
            <a:xfrm>
              <a:off x="2869981" y="3725987"/>
              <a:ext cx="3404036" cy="2724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Useful links :</a:t>
              </a:r>
              <a:endParaRPr lang="en-GB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3E5BEEF1-8DDF-9880-A094-AC13C62B5693}"/>
                </a:ext>
              </a:extLst>
            </p:cNvPr>
            <p:cNvSpPr txBox="1"/>
            <p:nvPr/>
          </p:nvSpPr>
          <p:spPr>
            <a:xfrm>
              <a:off x="1208864" y="3980364"/>
              <a:ext cx="6726262" cy="60915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What you are allowed and not allowed to do: </a:t>
              </a:r>
              <a:r>
                <a:rPr lang="en-US" sz="1100" b="0" i="0" u="none" strike="noStrike" kern="1200" cap="none" spc="0" baseline="0">
                  <a:solidFill>
                    <a:srgbClr val="0563C1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2"/>
                </a:rPr>
                <a:t>https://www.slidesppt.net/what-you-can-and-cannot-do-with-our-templates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2"/>
                </a:rPr>
                <a:t>/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  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Frequently Asked Questions: </a:t>
              </a:r>
              <a:r>
                <a:rPr lang="en-US" sz="1100" b="0" i="0" u="none" strike="noStrike" kern="1200" cap="none" spc="0" baseline="0">
                  <a:solidFill>
                    <a:srgbClr val="0563C1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3"/>
                </a:rPr>
                <a:t>https://www.slidesppt.net/frequently-asked-questions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3"/>
                </a:rPr>
                <a:t>/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  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Tutorials and Tips: </a:t>
              </a:r>
              <a:r>
                <a:rPr lang="en-US" sz="1100" b="0" i="0" u="none" strike="noStrike" kern="1200" cap="none" spc="0" baseline="0">
                  <a:solidFill>
                    <a:srgbClr val="0563C1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4"/>
                </a:rPr>
                <a:t>https://www.slidesppt.net/tutorials-and-tips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4"/>
                </a:rPr>
                <a:t>/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  </a:t>
              </a:r>
            </a:p>
          </p:txBody>
        </p:sp>
        <p:sp>
          <p:nvSpPr>
            <p:cNvPr id="11" name="Rectángulo 11">
              <a:extLst>
                <a:ext uri="{FF2B5EF4-FFF2-40B4-BE49-F238E27FC236}">
                  <a16:creationId xmlns:a16="http://schemas.microsoft.com/office/drawing/2014/main" id="{81C71913-55B9-6D6B-1A15-EE09691383EB}"/>
                </a:ext>
              </a:extLst>
            </p:cNvPr>
            <p:cNvSpPr/>
            <p:nvPr/>
          </p:nvSpPr>
          <p:spPr>
            <a:xfrm>
              <a:off x="219958" y="204112"/>
              <a:ext cx="8704091" cy="4767023"/>
            </a:xfrm>
            <a:prstGeom prst="rect">
              <a:avLst/>
            </a:prstGeom>
            <a:noFill/>
            <a:ln w="57150" cap="flat">
              <a:solidFill>
                <a:srgbClr val="000000"/>
              </a:solidFill>
              <a:custDash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0" cap="none" spc="0" baseline="0">
                <a:solidFill>
                  <a:srgbClr val="FFF2CC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48399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9FF65C-353C-5818-D722-907C2697D133}"/>
              </a:ext>
            </a:extLst>
          </p:cNvPr>
          <p:cNvSpPr txBox="1"/>
          <p:nvPr/>
        </p:nvSpPr>
        <p:spPr>
          <a:xfrm>
            <a:off x="992881" y="95043"/>
            <a:ext cx="54857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spc="-150">
                <a:solidFill>
                  <a:srgbClr val="000000"/>
                </a:solidFill>
                <a:latin typeface="Raleway" pitchFamily="2" charset="0"/>
                <a:cs typeface="Arial" panose="020b0604020202020204" pitchFamily="34" charset="0"/>
              </a:rPr>
              <a:t>FUENTE</a:t>
            </a:r>
            <a:endParaRPr lang="en-US" sz="6000" spc="-150">
              <a:solidFill>
                <a:srgbClr val="000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2B167A6-0936-4457-0D3F-9534A384A5B4}"/>
              </a:ext>
            </a:extLst>
          </p:cNvPr>
          <p:cNvSpPr txBox="1"/>
          <p:nvPr/>
        </p:nvSpPr>
        <p:spPr>
          <a:xfrm>
            <a:off x="1055643" y="992913"/>
            <a:ext cx="230383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>
                <a:latin typeface="Lato Light" charset="0"/>
                <a:ea typeface="Lato Light" charset="0"/>
                <a:cs typeface="Lato Light" charset="0"/>
              </a:rPr>
              <a:t>WWW.SLIDESPPT.NET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A60CEF6F-45A8-B9C9-52AB-56C54026817C}"/>
              </a:ext>
            </a:extLst>
          </p:cNvPr>
          <p:cNvSpPr txBox="1"/>
          <p:nvPr/>
        </p:nvSpPr>
        <p:spPr>
          <a:xfrm>
            <a:off x="998873" y="1991152"/>
            <a:ext cx="5543075" cy="565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5" tIns="121885" rIns="121885" bIns="121885" anchor="t" anchorCtr="0" compatLnSpc="1">
            <a:noAutofit/>
          </a:bodyPr>
          <a:lstStyle/>
          <a:p>
            <a:pPr defTabSz="121912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kern="0">
                <a:solidFill>
                  <a:srgbClr val="FF9000"/>
                </a:solidFill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2133" kern="0">
                <a:solidFill>
                  <a:srgbClr val="FF9000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121912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kern="0">
              <a:solidFill>
                <a:srgbClr val="02FFB3"/>
              </a:solidFill>
              <a:latin typeface="Source Sans Pro" pitchFamily="34" charset="77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4446B6EC-C931-43C8-7109-4C3D1A2BE8B8}"/>
              </a:ext>
            </a:extLst>
          </p:cNvPr>
          <p:cNvGrpSpPr/>
          <p:nvPr/>
        </p:nvGrpSpPr>
        <p:grpSpPr>
          <a:xfrm>
            <a:off x="998873" y="2996905"/>
            <a:ext cx="3985230" cy="2125891"/>
            <a:chOff x="877421" y="2247650"/>
            <a:chExt cx="2989182" cy="1594557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D7C59B33-1F18-33B3-2F9B-D1590390B6BB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85" tIns="121885" rIns="121885" bIns="121885" anchor="t" anchorCtr="0" compatLnSpc="1">
              <a:noAutofit/>
            </a:bodyPr>
            <a:lstStyle/>
            <a:p>
              <a:pPr defTabSz="121912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kern="0">
                  <a:solidFill>
                    <a:srgbClr val="FF9000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A1D8E244-B365-9D22-A739-779852612666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85" tIns="121885" rIns="121885" bIns="121885" anchor="t" anchorCtr="0" compatLnSpc="1">
              <a:noAutofit/>
            </a:bodyPr>
            <a:lstStyle/>
            <a:p>
              <a:pPr marL="342860" indent="-342860" defTabSz="1219124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</a:t>
              </a: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ixabay.com</a:t>
              </a:r>
            </a:p>
            <a:p>
              <a:pPr marL="342860" indent="-342860" defTabSz="1219124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pngegg.com</a:t>
              </a:r>
            </a:p>
            <a:p>
              <a:pPr marL="342860" indent="-342860" defTabSz="1219124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freepik.es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55B1B51B-C6B8-596A-6ACA-106606569A8E}"/>
              </a:ext>
            </a:extLst>
          </p:cNvPr>
          <p:cNvSpPr txBox="1"/>
          <p:nvPr/>
        </p:nvSpPr>
        <p:spPr>
          <a:xfrm>
            <a:off x="1015514" y="4506850"/>
            <a:ext cx="2822556" cy="4115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5" tIns="121885" rIns="121885" bIns="121885" anchor="t" anchorCtr="0" compatLnSpc="1">
            <a:noAutofit/>
          </a:bodyPr>
          <a:lstStyle/>
          <a:p>
            <a:pPr defTabSz="121912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kern="0">
                <a:solidFill>
                  <a:srgbClr val="FF9000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E7FC663E-2DA5-E13A-4C8E-6A3E3697F7D1}"/>
              </a:ext>
            </a:extLst>
          </p:cNvPr>
          <p:cNvSpPr txBox="1"/>
          <p:nvPr/>
        </p:nvSpPr>
        <p:spPr>
          <a:xfrm>
            <a:off x="1015514" y="4918415"/>
            <a:ext cx="3526863" cy="9127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5" tIns="121885" rIns="121885" bIns="121885" anchor="t" anchorCtr="0" compatLnSpc="1">
            <a:noAutofit/>
          </a:bodyPr>
          <a:lstStyle/>
          <a:p>
            <a:pPr marL="380922" indent="-380922" defTabSz="1219124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Raleway</a:t>
            </a:r>
          </a:p>
          <a:p>
            <a:pPr marL="380922" indent="-380922" defTabSz="1219124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Microsoft YaHei 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3E6A9A28-1F7D-57BE-6E17-C26209E4CB20}"/>
              </a:ext>
            </a:extLst>
          </p:cNvPr>
          <p:cNvGrpSpPr/>
          <p:nvPr/>
        </p:nvGrpSpPr>
        <p:grpSpPr>
          <a:xfrm>
            <a:off x="10895107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7C92CD24-8B85-C8B8-1364-7B77C6A8EC05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F900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AD18707B-79F7-104D-6291-CA38D46D522E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13" name="TextBox 59">
            <a:extLst>
              <a:ext uri="{FF2B5EF4-FFF2-40B4-BE49-F238E27FC236}">
                <a16:creationId xmlns:a16="http://schemas.microsoft.com/office/drawing/2014/main" id="{AD3E4690-E7B6-9E4E-B6F6-30E3ED1C68F8}"/>
              </a:ext>
            </a:extLst>
          </p:cNvPr>
          <p:cNvSpPr txBox="1"/>
          <p:nvPr/>
        </p:nvSpPr>
        <p:spPr>
          <a:xfrm>
            <a:off x="9621360" y="644317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同侧圆角矩形 3">
            <a:extLst>
              <a:ext uri="{FF2B5EF4-FFF2-40B4-BE49-F238E27FC236}">
                <a16:creationId xmlns:a16="http://schemas.microsoft.com/office/drawing/2014/main" id="{9377A9F6-3563-5E20-EF36-6885623B3955}"/>
              </a:ext>
            </a:extLst>
          </p:cNvPr>
          <p:cNvSpPr/>
          <p:nvPr/>
        </p:nvSpPr>
        <p:spPr>
          <a:xfrm rot="10800000">
            <a:off x="11158855" y="3810"/>
            <a:ext cx="943708" cy="943289"/>
          </a:xfrm>
          <a:prstGeom prst="round2Same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  <a:latin typeface="+mj-lt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F9CF6EB-6D39-176D-BD2F-83F7F40C5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1019371" cy="1117304"/>
          </a:xfrm>
          <a:prstGeom prst="rect">
            <a:avLst/>
          </a:prstGeom>
        </p:spPr>
      </p:pic>
      <p:cxnSp>
        <p:nvCxnSpPr>
          <p:cNvPr id="20" name="直接连接符 1">
            <a:extLst>
              <a:ext uri="{FF2B5EF4-FFF2-40B4-BE49-F238E27FC236}">
                <a16:creationId xmlns:a16="http://schemas.microsoft.com/office/drawing/2014/main" id="{84EB1788-A605-1563-2968-59C0BBC23C81}"/>
              </a:ext>
            </a:extLst>
          </p:cNvPr>
          <p:cNvCxnSpPr/>
          <p:nvPr/>
        </p:nvCxnSpPr>
        <p:spPr>
          <a:xfrm>
            <a:off x="840816" y="938047"/>
            <a:ext cx="10192944" cy="0"/>
          </a:xfrm>
          <a:prstGeom prst="line">
            <a:avLst/>
          </a:prstGeom>
          <a:ln w="28575">
            <a:solidFill>
              <a:srgbClr val="F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060E7048-C399-9B35-0DF9-3F19E1EED21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44" y="1165053"/>
            <a:ext cx="5907835" cy="524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78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DBCB6B3-55AE-04F3-1DD9-EE77727D3A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23483"/>
            <a:ext cx="11573197" cy="724247"/>
          </a:xfrm>
        </p:spPr>
        <p:txBody>
          <a:bodyPr>
            <a:noAutofit/>
          </a:bodyPr>
          <a:lstStyle/>
          <a:p>
            <a:r>
              <a:rPr lang="en-US" sz="4800"/>
              <a:t>Fully Editable Icon Sets: A</a:t>
            </a:r>
          </a:p>
        </p:txBody>
      </p:sp>
      <p:sp>
        <p:nvSpPr>
          <p:cNvPr id="4" name="Diamond 5">
            <a:extLst>
              <a:ext uri="{FF2B5EF4-FFF2-40B4-BE49-F238E27FC236}">
                <a16:creationId xmlns:a16="http://schemas.microsoft.com/office/drawing/2014/main" id="{3B66A8F8-C511-42D7-A7C9-27641159B4DE}"/>
              </a:ext>
            </a:extLst>
          </p:cNvPr>
          <p:cNvSpPr/>
          <p:nvPr/>
        </p:nvSpPr>
        <p:spPr>
          <a:xfrm>
            <a:off x="6112072" y="1492157"/>
            <a:ext cx="523149" cy="524695"/>
          </a:xfrm>
          <a:custGeom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5" name="Isosceles Triangle 51">
            <a:extLst>
              <a:ext uri="{FF2B5EF4-FFF2-40B4-BE49-F238E27FC236}">
                <a16:creationId xmlns:a16="http://schemas.microsoft.com/office/drawing/2014/main" id="{47490020-94AD-A250-0CE0-8E613CB6B660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6" name="Isosceles Triangle 57">
            <a:extLst>
              <a:ext uri="{FF2B5EF4-FFF2-40B4-BE49-F238E27FC236}">
                <a16:creationId xmlns:a16="http://schemas.microsoft.com/office/drawing/2014/main" id="{33B6BA75-87B1-4DF2-207A-228152F6C50C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02D84D2-099E-B82A-B118-7D447825C0CC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8" name="Parallelogram 15">
            <a:extLst>
              <a:ext uri="{FF2B5EF4-FFF2-40B4-BE49-F238E27FC236}">
                <a16:creationId xmlns:a16="http://schemas.microsoft.com/office/drawing/2014/main" id="{FDF0872B-4E69-E369-4187-8AAD6B0332C6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08141733-52AE-0BEB-03BD-D836EE9FF582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B104F180-35FB-8FD8-7575-3A0D8E93DB25}"/>
              </a:ext>
            </a:extLst>
          </p:cNvPr>
          <p:cNvSpPr/>
          <p:nvPr/>
        </p:nvSpPr>
        <p:spPr>
          <a:xfrm>
            <a:off x="11063700" y="3600570"/>
            <a:ext cx="464493" cy="463135"/>
          </a:xfrm>
          <a:custGeom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597FCD9-A43F-B0F9-E51B-3DF83EE0F51E}"/>
              </a:ext>
            </a:extLst>
          </p:cNvPr>
          <p:cNvSpPr/>
          <p:nvPr/>
        </p:nvSpPr>
        <p:spPr>
          <a:xfrm>
            <a:off x="6950829" y="1518721"/>
            <a:ext cx="471567" cy="471567"/>
          </a:xfrm>
          <a:custGeom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20F47001-41F2-A1F9-C04E-634FCC267E4F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E7FA7155-90FC-B4FE-83F6-5F45F556B4BF}"/>
              </a:ext>
            </a:extLst>
          </p:cNvPr>
          <p:cNvSpPr/>
          <p:nvPr/>
        </p:nvSpPr>
        <p:spPr>
          <a:xfrm>
            <a:off x="6809931" y="4618987"/>
            <a:ext cx="513183" cy="510343"/>
          </a:xfrm>
          <a:custGeom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id="{EF224463-AB3E-BE7C-234D-73E1AA70B54F}"/>
              </a:ext>
            </a:extLst>
          </p:cNvPr>
          <p:cNvSpPr/>
          <p:nvPr/>
        </p:nvSpPr>
        <p:spPr>
          <a:xfrm rot="16200000">
            <a:off x="8525359" y="1470617"/>
            <a:ext cx="567400" cy="567775"/>
          </a:xfrm>
          <a:custGeom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855AC84A-8D5E-482C-6E32-B8293034EA0F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6" name="Right Triangle 17">
            <a:extLst>
              <a:ext uri="{FF2B5EF4-FFF2-40B4-BE49-F238E27FC236}">
                <a16:creationId xmlns:a16="http://schemas.microsoft.com/office/drawing/2014/main" id="{D3894379-2017-8987-4629-3C7ACCE701B3}"/>
              </a:ext>
            </a:extLst>
          </p:cNvPr>
          <p:cNvSpPr/>
          <p:nvPr/>
        </p:nvSpPr>
        <p:spPr>
          <a:xfrm>
            <a:off x="7705750" y="4600959"/>
            <a:ext cx="385791" cy="546392"/>
          </a:xfrm>
          <a:custGeom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7" name="Oval 66">
            <a:extLst>
              <a:ext uri="{FF2B5EF4-FFF2-40B4-BE49-F238E27FC236}">
                <a16:creationId xmlns:a16="http://schemas.microsoft.com/office/drawing/2014/main" id="{4A0C5E7D-DF68-A2CC-EF69-67397BA3DEF4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ABF300C7-13B4-2870-DA02-6D2BADB0CA3A}"/>
              </a:ext>
            </a:extLst>
          </p:cNvPr>
          <p:cNvSpPr/>
          <p:nvPr/>
        </p:nvSpPr>
        <p:spPr>
          <a:xfrm>
            <a:off x="4401178" y="3545252"/>
            <a:ext cx="527335" cy="493633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9" name="Frame 17">
            <a:extLst>
              <a:ext uri="{FF2B5EF4-FFF2-40B4-BE49-F238E27FC236}">
                <a16:creationId xmlns:a16="http://schemas.microsoft.com/office/drawing/2014/main" id="{6CFC0BEA-AB04-1CAE-5E92-1ADC0914A812}"/>
              </a:ext>
            </a:extLst>
          </p:cNvPr>
          <p:cNvSpPr/>
          <p:nvPr/>
        </p:nvSpPr>
        <p:spPr>
          <a:xfrm>
            <a:off x="4376240" y="4613421"/>
            <a:ext cx="508153" cy="508153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BEF1B28F-C5F6-06D0-2903-F82BD4290A99}"/>
              </a:ext>
            </a:extLst>
          </p:cNvPr>
          <p:cNvSpPr/>
          <p:nvPr/>
        </p:nvSpPr>
        <p:spPr>
          <a:xfrm rot="18805992">
            <a:off x="10126693" y="1539351"/>
            <a:ext cx="551843" cy="546087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21" name="Rectangle 130">
            <a:extLst>
              <a:ext uri="{FF2B5EF4-FFF2-40B4-BE49-F238E27FC236}">
                <a16:creationId xmlns:a16="http://schemas.microsoft.com/office/drawing/2014/main" id="{8598C55D-FAC1-2FE5-6DE4-968A79CB2815}"/>
              </a:ext>
            </a:extLst>
          </p:cNvPr>
          <p:cNvSpPr/>
          <p:nvPr/>
        </p:nvSpPr>
        <p:spPr>
          <a:xfrm>
            <a:off x="10932825" y="1539418"/>
            <a:ext cx="544577" cy="547049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64E2E463-66F4-73C4-C504-EA21092B156F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6DE9D8D7-2DCC-BEDB-88EC-7B3048451F9B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24" name="Right Triangle 17">
            <a:extLst>
              <a:ext uri="{FF2B5EF4-FFF2-40B4-BE49-F238E27FC236}">
                <a16:creationId xmlns:a16="http://schemas.microsoft.com/office/drawing/2014/main" id="{CE0ECFBC-A205-6F6E-6F0A-138035D27D69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25" name="Oval 44">
            <a:extLst>
              <a:ext uri="{FF2B5EF4-FFF2-40B4-BE49-F238E27FC236}">
                <a16:creationId xmlns:a16="http://schemas.microsoft.com/office/drawing/2014/main" id="{484F2EDC-49A6-2EF6-85D5-ADC6F21C617D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26" name="Google Shape;6000;p67">
            <a:extLst>
              <a:ext uri="{FF2B5EF4-FFF2-40B4-BE49-F238E27FC236}">
                <a16:creationId xmlns:a16="http://schemas.microsoft.com/office/drawing/2014/main" id="{A63CC294-04D0-AE8F-B5D1-76794AF4D9AA}"/>
              </a:ext>
            </a:extLst>
          </p:cNvPr>
          <p:cNvSpPr/>
          <p:nvPr/>
        </p:nvSpPr>
        <p:spPr>
          <a:xfrm>
            <a:off x="4351196" y="1478774"/>
            <a:ext cx="604245" cy="616479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9539E"/>
              </a:solidFill>
            </a:endParaRPr>
          </a:p>
        </p:txBody>
      </p:sp>
      <p:grpSp>
        <p:nvGrpSpPr>
          <p:cNvPr id="27" name="Google Shape;6029;p67">
            <a:extLst>
              <a:ext uri="{FF2B5EF4-FFF2-40B4-BE49-F238E27FC236}">
                <a16:creationId xmlns:a16="http://schemas.microsoft.com/office/drawing/2014/main" id="{B79B67FC-5FCC-8711-1265-34B25FA38A1D}"/>
              </a:ext>
            </a:extLst>
          </p:cNvPr>
          <p:cNvGrpSpPr/>
          <p:nvPr/>
        </p:nvGrpSpPr>
        <p:grpSpPr>
          <a:xfrm>
            <a:off x="9367813" y="5419904"/>
            <a:ext cx="404147" cy="560241"/>
            <a:chOff x="-38860326" y="3221750"/>
            <a:chExt cx="228425" cy="316650"/>
          </a:xfrm>
          <a:solidFill>
            <a:srgbClr val="111214"/>
          </a:solidFill>
        </p:grpSpPr>
        <p:sp>
          <p:nvSpPr>
            <p:cNvPr id="28" name="Google Shape;6030;p67">
              <a:extLst>
                <a:ext uri="{FF2B5EF4-FFF2-40B4-BE49-F238E27FC236}">
                  <a16:creationId xmlns:a16="http://schemas.microsoft.com/office/drawing/2014/main" id="{C945626B-C261-274D-1BEF-9398C0D9AB82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9" name="Google Shape;6031;p67">
              <a:extLst>
                <a:ext uri="{FF2B5EF4-FFF2-40B4-BE49-F238E27FC236}">
                  <a16:creationId xmlns:a16="http://schemas.microsoft.com/office/drawing/2014/main" id="{B31C3C1D-3C07-3593-DCD7-3CCDC24BAE66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0" name="Google Shape;6032;p67">
              <a:extLst>
                <a:ext uri="{FF2B5EF4-FFF2-40B4-BE49-F238E27FC236}">
                  <a16:creationId xmlns:a16="http://schemas.microsoft.com/office/drawing/2014/main" id="{E4C0E8EB-D24C-D1BC-63B3-D589B5243073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1" name="Google Shape;6033;p67">
              <a:extLst>
                <a:ext uri="{FF2B5EF4-FFF2-40B4-BE49-F238E27FC236}">
                  <a16:creationId xmlns:a16="http://schemas.microsoft.com/office/drawing/2014/main" id="{E5FA3336-ADF2-AA3B-3C8A-EA8498A9F716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2" name="Google Shape;6066;p67">
            <a:extLst>
              <a:ext uri="{FF2B5EF4-FFF2-40B4-BE49-F238E27FC236}">
                <a16:creationId xmlns:a16="http://schemas.microsoft.com/office/drawing/2014/main" id="{8E47DB47-B525-545E-FAD1-B15C5E02134A}"/>
              </a:ext>
            </a:extLst>
          </p:cNvPr>
          <p:cNvGrpSpPr/>
          <p:nvPr/>
        </p:nvGrpSpPr>
        <p:grpSpPr>
          <a:xfrm>
            <a:off x="4313801" y="2400898"/>
            <a:ext cx="644203" cy="641015"/>
            <a:chOff x="-38538975" y="3954250"/>
            <a:chExt cx="318225" cy="316650"/>
          </a:xfrm>
          <a:solidFill>
            <a:srgbClr val="111214"/>
          </a:solidFill>
        </p:grpSpPr>
        <p:sp>
          <p:nvSpPr>
            <p:cNvPr id="33" name="Google Shape;6067;p67">
              <a:extLst>
                <a:ext uri="{FF2B5EF4-FFF2-40B4-BE49-F238E27FC236}">
                  <a16:creationId xmlns:a16="http://schemas.microsoft.com/office/drawing/2014/main" id="{AA5B9DD6-999B-1B5A-BC96-72E439140ACE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4" name="Google Shape;6068;p67">
              <a:extLst>
                <a:ext uri="{FF2B5EF4-FFF2-40B4-BE49-F238E27FC236}">
                  <a16:creationId xmlns:a16="http://schemas.microsoft.com/office/drawing/2014/main" id="{59BFFD26-956D-DD05-8232-E1D078F26E64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5" name="Google Shape;5976;p67">
            <a:extLst>
              <a:ext uri="{FF2B5EF4-FFF2-40B4-BE49-F238E27FC236}">
                <a16:creationId xmlns:a16="http://schemas.microsoft.com/office/drawing/2014/main" id="{85E5189D-1A1B-C715-BF45-6ABA3D0E414D}"/>
              </a:ext>
            </a:extLst>
          </p:cNvPr>
          <p:cNvGrpSpPr/>
          <p:nvPr/>
        </p:nvGrpSpPr>
        <p:grpSpPr>
          <a:xfrm>
            <a:off x="4399885" y="5618925"/>
            <a:ext cx="495395" cy="442067"/>
            <a:chOff x="-42996151" y="3612600"/>
            <a:chExt cx="323750" cy="288900"/>
          </a:xfrm>
          <a:solidFill>
            <a:srgbClr val="111214"/>
          </a:solidFill>
        </p:grpSpPr>
        <p:sp>
          <p:nvSpPr>
            <p:cNvPr id="36" name="Google Shape;5977;p67">
              <a:extLst>
                <a:ext uri="{FF2B5EF4-FFF2-40B4-BE49-F238E27FC236}">
                  <a16:creationId xmlns:a16="http://schemas.microsoft.com/office/drawing/2014/main" id="{3AACA1E0-0DD8-05CB-97D4-4BDE3C9B1EF4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7" name="Google Shape;5978;p67">
              <a:extLst>
                <a:ext uri="{FF2B5EF4-FFF2-40B4-BE49-F238E27FC236}">
                  <a16:creationId xmlns:a16="http://schemas.microsoft.com/office/drawing/2014/main" id="{0953BA26-EB0E-451D-E47D-0CE2603C08CD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8" name="Google Shape;5979;p67">
              <a:extLst>
                <a:ext uri="{FF2B5EF4-FFF2-40B4-BE49-F238E27FC236}">
                  <a16:creationId xmlns:a16="http://schemas.microsoft.com/office/drawing/2014/main" id="{6D8A4AEC-FC2E-FB49-F4A8-6C74C79F0812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9" name="Google Shape;5989;p67">
            <a:extLst>
              <a:ext uri="{FF2B5EF4-FFF2-40B4-BE49-F238E27FC236}">
                <a16:creationId xmlns:a16="http://schemas.microsoft.com/office/drawing/2014/main" id="{A90181BD-8D7D-ABD6-1485-CD3409023ABE}"/>
              </a:ext>
            </a:extLst>
          </p:cNvPr>
          <p:cNvGrpSpPr/>
          <p:nvPr/>
        </p:nvGrpSpPr>
        <p:grpSpPr>
          <a:xfrm>
            <a:off x="8432704" y="5501963"/>
            <a:ext cx="496541" cy="485831"/>
            <a:chOff x="-41117651" y="3605525"/>
            <a:chExt cx="324500" cy="317500"/>
          </a:xfrm>
          <a:solidFill>
            <a:srgbClr val="111214"/>
          </a:solidFill>
        </p:grpSpPr>
        <p:sp>
          <p:nvSpPr>
            <p:cNvPr id="40" name="Google Shape;5990;p67">
              <a:extLst>
                <a:ext uri="{FF2B5EF4-FFF2-40B4-BE49-F238E27FC236}">
                  <a16:creationId xmlns:a16="http://schemas.microsoft.com/office/drawing/2014/main" id="{2F07A722-995F-0136-2DD8-0457787BCC48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1" name="Google Shape;5991;p67">
              <a:extLst>
                <a:ext uri="{FF2B5EF4-FFF2-40B4-BE49-F238E27FC236}">
                  <a16:creationId xmlns:a16="http://schemas.microsoft.com/office/drawing/2014/main" id="{5287F5FB-4756-2777-83DB-1A1482407F89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2" name="Google Shape;5992;p67">
              <a:extLst>
                <a:ext uri="{FF2B5EF4-FFF2-40B4-BE49-F238E27FC236}">
                  <a16:creationId xmlns:a16="http://schemas.microsoft.com/office/drawing/2014/main" id="{D699CF14-8ABB-B9E3-A0AB-97C77E0ADE65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43" name="Google Shape;6007;p67">
            <a:extLst>
              <a:ext uri="{FF2B5EF4-FFF2-40B4-BE49-F238E27FC236}">
                <a16:creationId xmlns:a16="http://schemas.microsoft.com/office/drawing/2014/main" id="{25A8F1FC-0222-1410-4C4D-6B200E751D3A}"/>
              </a:ext>
            </a:extLst>
          </p:cNvPr>
          <p:cNvGrpSpPr/>
          <p:nvPr/>
        </p:nvGrpSpPr>
        <p:grpSpPr>
          <a:xfrm>
            <a:off x="5285554" y="5542723"/>
            <a:ext cx="469687" cy="475692"/>
            <a:chOff x="-42617299" y="3587775"/>
            <a:chExt cx="306950" cy="310875"/>
          </a:xfrm>
          <a:solidFill>
            <a:srgbClr val="111214"/>
          </a:solidFill>
        </p:grpSpPr>
        <p:sp>
          <p:nvSpPr>
            <p:cNvPr id="44" name="Google Shape;6008;p67">
              <a:extLst>
                <a:ext uri="{FF2B5EF4-FFF2-40B4-BE49-F238E27FC236}">
                  <a16:creationId xmlns:a16="http://schemas.microsoft.com/office/drawing/2014/main" id="{AAD4337B-830A-24FD-4BED-8AFB7281ACE4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5" name="Google Shape;6009;p67">
              <a:extLst>
                <a:ext uri="{FF2B5EF4-FFF2-40B4-BE49-F238E27FC236}">
                  <a16:creationId xmlns:a16="http://schemas.microsoft.com/office/drawing/2014/main" id="{185FD9B9-DB68-61C1-A190-247E015AE115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46" name="Google Shape;6018;p67">
            <a:extLst>
              <a:ext uri="{FF2B5EF4-FFF2-40B4-BE49-F238E27FC236}">
                <a16:creationId xmlns:a16="http://schemas.microsoft.com/office/drawing/2014/main" id="{C0BD7CB9-6D28-26C0-970F-292403612EAD}"/>
              </a:ext>
            </a:extLst>
          </p:cNvPr>
          <p:cNvGrpSpPr/>
          <p:nvPr/>
        </p:nvGrpSpPr>
        <p:grpSpPr>
          <a:xfrm>
            <a:off x="10221237" y="5564683"/>
            <a:ext cx="486939" cy="443559"/>
            <a:chOff x="-40745125" y="3632900"/>
            <a:chExt cx="318225" cy="289875"/>
          </a:xfrm>
          <a:solidFill>
            <a:srgbClr val="111214"/>
          </a:solidFill>
        </p:grpSpPr>
        <p:sp>
          <p:nvSpPr>
            <p:cNvPr id="47" name="Google Shape;6019;p67">
              <a:extLst>
                <a:ext uri="{FF2B5EF4-FFF2-40B4-BE49-F238E27FC236}">
                  <a16:creationId xmlns:a16="http://schemas.microsoft.com/office/drawing/2014/main" id="{2F508AD9-EEFC-0FBD-4B84-FCCD20A9EDFC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8" name="Google Shape;6020;p67">
              <a:extLst>
                <a:ext uri="{FF2B5EF4-FFF2-40B4-BE49-F238E27FC236}">
                  <a16:creationId xmlns:a16="http://schemas.microsoft.com/office/drawing/2014/main" id="{4102A170-41B4-0369-759C-8F43DD8ECC9A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9" name="Google Shape;6021;p67">
              <a:extLst>
                <a:ext uri="{FF2B5EF4-FFF2-40B4-BE49-F238E27FC236}">
                  <a16:creationId xmlns:a16="http://schemas.microsoft.com/office/drawing/2014/main" id="{085EF241-4C1D-77AA-6854-53270023A8FC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0" name="Google Shape;6022;p67">
              <a:extLst>
                <a:ext uri="{FF2B5EF4-FFF2-40B4-BE49-F238E27FC236}">
                  <a16:creationId xmlns:a16="http://schemas.microsoft.com/office/drawing/2014/main" id="{3940ED00-7F1F-3D2D-153A-BA69CCD92AA5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1" name="Google Shape;6023;p67">
              <a:extLst>
                <a:ext uri="{FF2B5EF4-FFF2-40B4-BE49-F238E27FC236}">
                  <a16:creationId xmlns:a16="http://schemas.microsoft.com/office/drawing/2014/main" id="{CDF8F598-8E9A-3A94-5587-15B1154B8C2B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2" name="Google Shape;6024;p67">
              <a:extLst>
                <a:ext uri="{FF2B5EF4-FFF2-40B4-BE49-F238E27FC236}">
                  <a16:creationId xmlns:a16="http://schemas.microsoft.com/office/drawing/2014/main" id="{A667711E-6D16-DF07-C6B5-C1EC2EF20792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3" name="Google Shape;6025;p67">
              <a:extLst>
                <a:ext uri="{FF2B5EF4-FFF2-40B4-BE49-F238E27FC236}">
                  <a16:creationId xmlns:a16="http://schemas.microsoft.com/office/drawing/2014/main" id="{77BBCD08-46B8-0448-B707-D6184A55F552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sp>
        <p:nvSpPr>
          <p:cNvPr id="54" name="Google Shape;6043;p67">
            <a:extLst>
              <a:ext uri="{FF2B5EF4-FFF2-40B4-BE49-F238E27FC236}">
                <a16:creationId xmlns:a16="http://schemas.microsoft.com/office/drawing/2014/main" id="{C71F9E01-0F80-4331-A505-08444113A959}"/>
              </a:ext>
            </a:extLst>
          </p:cNvPr>
          <p:cNvSpPr/>
          <p:nvPr/>
        </p:nvSpPr>
        <p:spPr>
          <a:xfrm>
            <a:off x="6077468" y="5543601"/>
            <a:ext cx="412229" cy="486939"/>
          </a:xfrm>
          <a:custGeom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9539E"/>
              </a:solidFill>
            </a:endParaRPr>
          </a:p>
        </p:txBody>
      </p:sp>
      <p:grpSp>
        <p:nvGrpSpPr>
          <p:cNvPr id="55" name="Google Shape;6052;p67">
            <a:extLst>
              <a:ext uri="{FF2B5EF4-FFF2-40B4-BE49-F238E27FC236}">
                <a16:creationId xmlns:a16="http://schemas.microsoft.com/office/drawing/2014/main" id="{9A966E48-5CC8-B0C7-509A-25F1B8A71D90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111214"/>
          </a:solidFill>
        </p:grpSpPr>
        <p:sp>
          <p:nvSpPr>
            <p:cNvPr id="56" name="Google Shape;6053;p67">
              <a:extLst>
                <a:ext uri="{FF2B5EF4-FFF2-40B4-BE49-F238E27FC236}">
                  <a16:creationId xmlns:a16="http://schemas.microsoft.com/office/drawing/2014/main" id="{95B47904-FF2E-C99B-D993-5CB19CCEF428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7" name="Google Shape;6054;p67">
              <a:extLst>
                <a:ext uri="{FF2B5EF4-FFF2-40B4-BE49-F238E27FC236}">
                  <a16:creationId xmlns:a16="http://schemas.microsoft.com/office/drawing/2014/main" id="{F97F47AE-5DD1-5CB4-F0B7-7DED94779192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8" name="Google Shape;6055;p67">
              <a:extLst>
                <a:ext uri="{FF2B5EF4-FFF2-40B4-BE49-F238E27FC236}">
                  <a16:creationId xmlns:a16="http://schemas.microsoft.com/office/drawing/2014/main" id="{22FA8D49-71FD-D46D-635F-DE2A5E2FD8E5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59" name="Google Shape;6078;p67">
            <a:extLst>
              <a:ext uri="{FF2B5EF4-FFF2-40B4-BE49-F238E27FC236}">
                <a16:creationId xmlns:a16="http://schemas.microsoft.com/office/drawing/2014/main" id="{3F0AD5ED-6741-609D-A13C-76C4E81661EE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111214"/>
          </a:solidFill>
        </p:grpSpPr>
        <p:sp>
          <p:nvSpPr>
            <p:cNvPr id="60" name="Google Shape;6079;p67">
              <a:extLst>
                <a:ext uri="{FF2B5EF4-FFF2-40B4-BE49-F238E27FC236}">
                  <a16:creationId xmlns:a16="http://schemas.microsoft.com/office/drawing/2014/main" id="{8E792DE2-E91D-DC82-8025-4EEA32E726D8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1" name="Google Shape;6080;p67">
              <a:extLst>
                <a:ext uri="{FF2B5EF4-FFF2-40B4-BE49-F238E27FC236}">
                  <a16:creationId xmlns:a16="http://schemas.microsoft.com/office/drawing/2014/main" id="{2080DDE4-13FC-65FF-C33A-462B912245E4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2" name="Google Shape;6081;p67">
              <a:extLst>
                <a:ext uri="{FF2B5EF4-FFF2-40B4-BE49-F238E27FC236}">
                  <a16:creationId xmlns:a16="http://schemas.microsoft.com/office/drawing/2014/main" id="{024441F0-1A8B-4376-508F-13ECB1824217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3" name="Google Shape;6082;p67">
              <a:extLst>
                <a:ext uri="{FF2B5EF4-FFF2-40B4-BE49-F238E27FC236}">
                  <a16:creationId xmlns:a16="http://schemas.microsoft.com/office/drawing/2014/main" id="{C131A9BE-08BB-9C74-F45F-F7EA23CABB5A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64" name="Google Shape;6110;p67">
            <a:extLst>
              <a:ext uri="{FF2B5EF4-FFF2-40B4-BE49-F238E27FC236}">
                <a16:creationId xmlns:a16="http://schemas.microsoft.com/office/drawing/2014/main" id="{86E12913-83AD-A76F-893B-667158F2749F}"/>
              </a:ext>
            </a:extLst>
          </p:cNvPr>
          <p:cNvGrpSpPr/>
          <p:nvPr/>
        </p:nvGrpSpPr>
        <p:grpSpPr>
          <a:xfrm>
            <a:off x="7644054" y="5591326"/>
            <a:ext cx="483343" cy="378489"/>
            <a:chOff x="-41526451" y="3653375"/>
            <a:chExt cx="315875" cy="247350"/>
          </a:xfrm>
          <a:solidFill>
            <a:srgbClr val="111214"/>
          </a:solidFill>
        </p:grpSpPr>
        <p:sp>
          <p:nvSpPr>
            <p:cNvPr id="65" name="Google Shape;6111;p67">
              <a:extLst>
                <a:ext uri="{FF2B5EF4-FFF2-40B4-BE49-F238E27FC236}">
                  <a16:creationId xmlns:a16="http://schemas.microsoft.com/office/drawing/2014/main" id="{B57F0C9C-3CFA-85BB-35D5-8BE14685D3F7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6" name="Google Shape;6112;p67">
              <a:extLst>
                <a:ext uri="{FF2B5EF4-FFF2-40B4-BE49-F238E27FC236}">
                  <a16:creationId xmlns:a16="http://schemas.microsoft.com/office/drawing/2014/main" id="{EFC826D5-34BE-9B96-2F01-66FBEF92E3C0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67" name="Google Shape;5972;p67">
            <a:extLst>
              <a:ext uri="{FF2B5EF4-FFF2-40B4-BE49-F238E27FC236}">
                <a16:creationId xmlns:a16="http://schemas.microsoft.com/office/drawing/2014/main" id="{05F912B0-57BD-50CD-ECB2-A12E893360CD}"/>
              </a:ext>
            </a:extLst>
          </p:cNvPr>
          <p:cNvGrpSpPr/>
          <p:nvPr/>
        </p:nvGrpSpPr>
        <p:grpSpPr>
          <a:xfrm>
            <a:off x="5231489" y="2522330"/>
            <a:ext cx="480672" cy="552945"/>
            <a:chOff x="-42971724" y="3217825"/>
            <a:chExt cx="275675" cy="317125"/>
          </a:xfrm>
          <a:solidFill>
            <a:srgbClr val="111214"/>
          </a:solidFill>
        </p:grpSpPr>
        <p:sp>
          <p:nvSpPr>
            <p:cNvPr id="68" name="Google Shape;5973;p67">
              <a:extLst>
                <a:ext uri="{FF2B5EF4-FFF2-40B4-BE49-F238E27FC236}">
                  <a16:creationId xmlns:a16="http://schemas.microsoft.com/office/drawing/2014/main" id="{09663EAE-80CF-8CAF-EA90-26E06E1BBAB0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9" name="Google Shape;5974;p67">
              <a:extLst>
                <a:ext uri="{FF2B5EF4-FFF2-40B4-BE49-F238E27FC236}">
                  <a16:creationId xmlns:a16="http://schemas.microsoft.com/office/drawing/2014/main" id="{E1B4F539-A62C-98B5-CC75-B4CA2779AE49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0" name="Google Shape;5975;p67">
              <a:extLst>
                <a:ext uri="{FF2B5EF4-FFF2-40B4-BE49-F238E27FC236}">
                  <a16:creationId xmlns:a16="http://schemas.microsoft.com/office/drawing/2014/main" id="{F2A4371D-F0FE-BE4D-A221-D3B44941C149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71" name="Google Shape;5984;p67">
            <a:extLst>
              <a:ext uri="{FF2B5EF4-FFF2-40B4-BE49-F238E27FC236}">
                <a16:creationId xmlns:a16="http://schemas.microsoft.com/office/drawing/2014/main" id="{A08CCB88-43B7-98CB-3AA7-566816CF6684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111214"/>
          </a:solidFill>
        </p:grpSpPr>
        <p:sp>
          <p:nvSpPr>
            <p:cNvPr id="72" name="Google Shape;5985;p67">
              <a:extLst>
                <a:ext uri="{FF2B5EF4-FFF2-40B4-BE49-F238E27FC236}">
                  <a16:creationId xmlns:a16="http://schemas.microsoft.com/office/drawing/2014/main" id="{054BB5EA-74EF-F500-9BB9-5B9BDC996891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3" name="Google Shape;5986;p67">
              <a:extLst>
                <a:ext uri="{FF2B5EF4-FFF2-40B4-BE49-F238E27FC236}">
                  <a16:creationId xmlns:a16="http://schemas.microsoft.com/office/drawing/2014/main" id="{9A5C247E-0A1E-DC4C-323B-5E3782868B7D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4" name="Google Shape;5987;p67">
              <a:extLst>
                <a:ext uri="{FF2B5EF4-FFF2-40B4-BE49-F238E27FC236}">
                  <a16:creationId xmlns:a16="http://schemas.microsoft.com/office/drawing/2014/main" id="{61537793-7752-BD0B-9FBD-F1783A63A7C3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5" name="Google Shape;5988;p67">
              <a:extLst>
                <a:ext uri="{FF2B5EF4-FFF2-40B4-BE49-F238E27FC236}">
                  <a16:creationId xmlns:a16="http://schemas.microsoft.com/office/drawing/2014/main" id="{1E29BDF2-B17A-0549-1165-CC6E35CF09FC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76" name="Google Shape;6002;p67">
            <a:extLst>
              <a:ext uri="{FF2B5EF4-FFF2-40B4-BE49-F238E27FC236}">
                <a16:creationId xmlns:a16="http://schemas.microsoft.com/office/drawing/2014/main" id="{61F5CA26-08B4-4B7E-F14B-FB9178E4F9E3}"/>
              </a:ext>
            </a:extLst>
          </p:cNvPr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rgbClr val="111214"/>
          </a:solidFill>
        </p:grpSpPr>
        <p:sp>
          <p:nvSpPr>
            <p:cNvPr id="77" name="Google Shape;6003;p67">
              <a:extLst>
                <a:ext uri="{FF2B5EF4-FFF2-40B4-BE49-F238E27FC236}">
                  <a16:creationId xmlns:a16="http://schemas.microsoft.com/office/drawing/2014/main" id="{99E38FAC-F950-8E0A-EEAE-3C924BAA9A1F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8" name="Google Shape;6004;p67">
              <a:extLst>
                <a:ext uri="{FF2B5EF4-FFF2-40B4-BE49-F238E27FC236}">
                  <a16:creationId xmlns:a16="http://schemas.microsoft.com/office/drawing/2014/main" id="{024EC2D1-DFB1-4390-5256-D2D476FFCB53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9" name="Google Shape;6005;p67">
              <a:extLst>
                <a:ext uri="{FF2B5EF4-FFF2-40B4-BE49-F238E27FC236}">
                  <a16:creationId xmlns:a16="http://schemas.microsoft.com/office/drawing/2014/main" id="{3AA58411-A2AA-4C5C-8C88-6D1DF8E5D237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0" name="Google Shape;6006;p67">
              <a:extLst>
                <a:ext uri="{FF2B5EF4-FFF2-40B4-BE49-F238E27FC236}">
                  <a16:creationId xmlns:a16="http://schemas.microsoft.com/office/drawing/2014/main" id="{1A1916A6-E0AA-D4EA-2D4D-B80EFE4D16CC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81" name="Google Shape;6011;p67">
            <a:extLst>
              <a:ext uri="{FF2B5EF4-FFF2-40B4-BE49-F238E27FC236}">
                <a16:creationId xmlns:a16="http://schemas.microsoft.com/office/drawing/2014/main" id="{585C757E-03F0-6171-5F5E-36819279F525}"/>
              </a:ext>
            </a:extLst>
          </p:cNvPr>
          <p:cNvGrpSpPr/>
          <p:nvPr/>
        </p:nvGrpSpPr>
        <p:grpSpPr>
          <a:xfrm>
            <a:off x="10113537" y="2490022"/>
            <a:ext cx="562491" cy="552639"/>
            <a:chOff x="-40748276" y="3238700"/>
            <a:chExt cx="322600" cy="316950"/>
          </a:xfrm>
          <a:solidFill>
            <a:srgbClr val="111214"/>
          </a:solidFill>
        </p:grpSpPr>
        <p:sp>
          <p:nvSpPr>
            <p:cNvPr id="82" name="Google Shape;6012;p67">
              <a:extLst>
                <a:ext uri="{FF2B5EF4-FFF2-40B4-BE49-F238E27FC236}">
                  <a16:creationId xmlns:a16="http://schemas.microsoft.com/office/drawing/2014/main" id="{82BD0144-25BF-AA05-EEEA-C434D0AEE4D8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3" name="Google Shape;6013;p67">
              <a:extLst>
                <a:ext uri="{FF2B5EF4-FFF2-40B4-BE49-F238E27FC236}">
                  <a16:creationId xmlns:a16="http://schemas.microsoft.com/office/drawing/2014/main" id="{D3F0320F-652F-C9A2-A7C4-6E27360BEF00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4" name="Google Shape;6014;p67">
              <a:extLst>
                <a:ext uri="{FF2B5EF4-FFF2-40B4-BE49-F238E27FC236}">
                  <a16:creationId xmlns:a16="http://schemas.microsoft.com/office/drawing/2014/main" id="{6B108A64-F6EF-34C0-B64E-94F400786C94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5" name="Google Shape;6015;p67">
              <a:extLst>
                <a:ext uri="{FF2B5EF4-FFF2-40B4-BE49-F238E27FC236}">
                  <a16:creationId xmlns:a16="http://schemas.microsoft.com/office/drawing/2014/main" id="{0A7BE54A-A803-9B49-FF0C-10BDC2A9F1DC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6" name="Google Shape;6016;p67">
              <a:extLst>
                <a:ext uri="{FF2B5EF4-FFF2-40B4-BE49-F238E27FC236}">
                  <a16:creationId xmlns:a16="http://schemas.microsoft.com/office/drawing/2014/main" id="{87310844-819B-E406-53E2-93360D028F3A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7" name="Google Shape;6017;p67">
              <a:extLst>
                <a:ext uri="{FF2B5EF4-FFF2-40B4-BE49-F238E27FC236}">
                  <a16:creationId xmlns:a16="http://schemas.microsoft.com/office/drawing/2014/main" id="{4241F44F-D2C2-795C-4B36-4C7D09AA9583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sp>
        <p:nvSpPr>
          <p:cNvPr id="88" name="Google Shape;6042;p67">
            <a:extLst>
              <a:ext uri="{FF2B5EF4-FFF2-40B4-BE49-F238E27FC236}">
                <a16:creationId xmlns:a16="http://schemas.microsoft.com/office/drawing/2014/main" id="{D7AB1884-7D02-EE7A-BEAE-A788CE144C2F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9539E"/>
              </a:solidFill>
            </a:endParaRPr>
          </a:p>
        </p:txBody>
      </p:sp>
      <p:grpSp>
        <p:nvGrpSpPr>
          <p:cNvPr id="89" name="Google Shape;6047;p67">
            <a:extLst>
              <a:ext uri="{FF2B5EF4-FFF2-40B4-BE49-F238E27FC236}">
                <a16:creationId xmlns:a16="http://schemas.microsoft.com/office/drawing/2014/main" id="{EEFBF577-C91A-2E05-4A0F-2BD7C6DFDA54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111214"/>
          </a:solidFill>
        </p:grpSpPr>
        <p:sp>
          <p:nvSpPr>
            <p:cNvPr id="90" name="Google Shape;6048;p67">
              <a:extLst>
                <a:ext uri="{FF2B5EF4-FFF2-40B4-BE49-F238E27FC236}">
                  <a16:creationId xmlns:a16="http://schemas.microsoft.com/office/drawing/2014/main" id="{7827793E-FA69-5620-D4ED-4E275139189B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1" name="Google Shape;6049;p67">
              <a:extLst>
                <a:ext uri="{FF2B5EF4-FFF2-40B4-BE49-F238E27FC236}">
                  <a16:creationId xmlns:a16="http://schemas.microsoft.com/office/drawing/2014/main" id="{19EACDAE-A25F-DF16-C9FF-32C83E66566A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2" name="Google Shape;6050;p67">
              <a:extLst>
                <a:ext uri="{FF2B5EF4-FFF2-40B4-BE49-F238E27FC236}">
                  <a16:creationId xmlns:a16="http://schemas.microsoft.com/office/drawing/2014/main" id="{4CE7DFA8-1AC0-AD7B-42A7-7C9DF053FC60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3" name="Google Shape;6051;p67">
              <a:extLst>
                <a:ext uri="{FF2B5EF4-FFF2-40B4-BE49-F238E27FC236}">
                  <a16:creationId xmlns:a16="http://schemas.microsoft.com/office/drawing/2014/main" id="{700B0311-4069-527F-245B-CB74E207F5C2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94" name="Google Shape;6072;p67">
            <a:extLst>
              <a:ext uri="{FF2B5EF4-FFF2-40B4-BE49-F238E27FC236}">
                <a16:creationId xmlns:a16="http://schemas.microsoft.com/office/drawing/2014/main" id="{0CCE8445-5BBB-C1A6-A724-088A829FD96A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111214"/>
          </a:solidFill>
        </p:grpSpPr>
        <p:sp>
          <p:nvSpPr>
            <p:cNvPr id="95" name="Google Shape;6073;p67">
              <a:extLst>
                <a:ext uri="{FF2B5EF4-FFF2-40B4-BE49-F238E27FC236}">
                  <a16:creationId xmlns:a16="http://schemas.microsoft.com/office/drawing/2014/main" id="{23FA82E2-BC81-6BA3-9D8B-34BDA06F609D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6" name="Google Shape;6074;p67">
              <a:extLst>
                <a:ext uri="{FF2B5EF4-FFF2-40B4-BE49-F238E27FC236}">
                  <a16:creationId xmlns:a16="http://schemas.microsoft.com/office/drawing/2014/main" id="{B67E2531-047B-1167-6B26-E39E6FB6BE94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7" name="Google Shape;6075;p67">
              <a:extLst>
                <a:ext uri="{FF2B5EF4-FFF2-40B4-BE49-F238E27FC236}">
                  <a16:creationId xmlns:a16="http://schemas.microsoft.com/office/drawing/2014/main" id="{3EC21BF4-0AE1-2567-9CE2-12675FCA4482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8" name="Google Shape;6076;p67">
              <a:extLst>
                <a:ext uri="{FF2B5EF4-FFF2-40B4-BE49-F238E27FC236}">
                  <a16:creationId xmlns:a16="http://schemas.microsoft.com/office/drawing/2014/main" id="{C957BEB0-E77E-DC26-3700-BFDFB47A5FEE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9" name="Google Shape;6077;p67">
              <a:extLst>
                <a:ext uri="{FF2B5EF4-FFF2-40B4-BE49-F238E27FC236}">
                  <a16:creationId xmlns:a16="http://schemas.microsoft.com/office/drawing/2014/main" id="{A4F618E8-67F2-33F5-08CB-F95817763688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00" name="Google Shape;6107;p67">
            <a:extLst>
              <a:ext uri="{FF2B5EF4-FFF2-40B4-BE49-F238E27FC236}">
                <a16:creationId xmlns:a16="http://schemas.microsoft.com/office/drawing/2014/main" id="{B258634B-9A17-E0E7-E867-C87617D451B6}"/>
              </a:ext>
            </a:extLst>
          </p:cNvPr>
          <p:cNvGrpSpPr/>
          <p:nvPr/>
        </p:nvGrpSpPr>
        <p:grpSpPr>
          <a:xfrm>
            <a:off x="8529347" y="2475152"/>
            <a:ext cx="557608" cy="550765"/>
            <a:chOff x="-41530374" y="3218800"/>
            <a:chExt cx="319800" cy="315875"/>
          </a:xfrm>
          <a:solidFill>
            <a:srgbClr val="111214"/>
          </a:solidFill>
        </p:grpSpPr>
        <p:sp>
          <p:nvSpPr>
            <p:cNvPr id="101" name="Google Shape;6108;p67">
              <a:extLst>
                <a:ext uri="{FF2B5EF4-FFF2-40B4-BE49-F238E27FC236}">
                  <a16:creationId xmlns:a16="http://schemas.microsoft.com/office/drawing/2014/main" id="{BDCB2CD3-011A-99E5-DA8D-CFE7C7E4B0CA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2" name="Google Shape;6109;p67">
              <a:extLst>
                <a:ext uri="{FF2B5EF4-FFF2-40B4-BE49-F238E27FC236}">
                  <a16:creationId xmlns:a16="http://schemas.microsoft.com/office/drawing/2014/main" id="{F45C6289-389F-02D1-73A9-7AF9E68E0ADE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03" name="Google Shape;5593;p66">
            <a:extLst>
              <a:ext uri="{FF2B5EF4-FFF2-40B4-BE49-F238E27FC236}">
                <a16:creationId xmlns:a16="http://schemas.microsoft.com/office/drawing/2014/main" id="{5FD61317-C0C8-5685-CC70-526D02324191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111214"/>
          </a:solidFill>
        </p:grpSpPr>
        <p:sp>
          <p:nvSpPr>
            <p:cNvPr id="104" name="Google Shape;5594;p66">
              <a:extLst>
                <a:ext uri="{FF2B5EF4-FFF2-40B4-BE49-F238E27FC236}">
                  <a16:creationId xmlns:a16="http://schemas.microsoft.com/office/drawing/2014/main" id="{6830A68C-5889-9EA6-30D9-459982AAE566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5" name="Google Shape;5595;p66">
              <a:extLst>
                <a:ext uri="{FF2B5EF4-FFF2-40B4-BE49-F238E27FC236}">
                  <a16:creationId xmlns:a16="http://schemas.microsoft.com/office/drawing/2014/main" id="{E2B7C7AE-E491-84F6-CCDB-4449ECEE56C1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06" name="Google Shape;5596;p66">
            <a:extLst>
              <a:ext uri="{FF2B5EF4-FFF2-40B4-BE49-F238E27FC236}">
                <a16:creationId xmlns:a16="http://schemas.microsoft.com/office/drawing/2014/main" id="{3AEEB28D-A355-A1CB-BE7B-53F0193D3ADB}"/>
              </a:ext>
            </a:extLst>
          </p:cNvPr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rgbClr val="111214"/>
          </a:solidFill>
        </p:grpSpPr>
        <p:sp>
          <p:nvSpPr>
            <p:cNvPr id="107" name="Google Shape;5597;p66">
              <a:extLst>
                <a:ext uri="{FF2B5EF4-FFF2-40B4-BE49-F238E27FC236}">
                  <a16:creationId xmlns:a16="http://schemas.microsoft.com/office/drawing/2014/main" id="{A9DEC071-310A-38F0-CBD3-D615E63CF978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8" name="Google Shape;5598;p66">
              <a:extLst>
                <a:ext uri="{FF2B5EF4-FFF2-40B4-BE49-F238E27FC236}">
                  <a16:creationId xmlns:a16="http://schemas.microsoft.com/office/drawing/2014/main" id="{1CADDB13-2782-DCA3-EF16-5E84C33F4065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09" name="Google Shape;5651;p66">
            <a:extLst>
              <a:ext uri="{FF2B5EF4-FFF2-40B4-BE49-F238E27FC236}">
                <a16:creationId xmlns:a16="http://schemas.microsoft.com/office/drawing/2014/main" id="{8A36165C-5F51-FB8F-B04D-51097BEF1761}"/>
              </a:ext>
            </a:extLst>
          </p:cNvPr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rgbClr val="111214"/>
          </a:solidFill>
        </p:grpSpPr>
        <p:sp>
          <p:nvSpPr>
            <p:cNvPr id="110" name="Google Shape;5652;p66">
              <a:extLst>
                <a:ext uri="{FF2B5EF4-FFF2-40B4-BE49-F238E27FC236}">
                  <a16:creationId xmlns:a16="http://schemas.microsoft.com/office/drawing/2014/main" id="{6857B70C-04A5-1946-86D4-34EE17CD274B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1" name="Google Shape;5653;p66">
              <a:extLst>
                <a:ext uri="{FF2B5EF4-FFF2-40B4-BE49-F238E27FC236}">
                  <a16:creationId xmlns:a16="http://schemas.microsoft.com/office/drawing/2014/main" id="{BA292129-CA47-DE2E-801C-D474A3949697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12" name="Google Shape;5775;p66">
            <a:extLst>
              <a:ext uri="{FF2B5EF4-FFF2-40B4-BE49-F238E27FC236}">
                <a16:creationId xmlns:a16="http://schemas.microsoft.com/office/drawing/2014/main" id="{EB9388CF-4D18-F236-28F5-696413FC19D9}"/>
              </a:ext>
            </a:extLst>
          </p:cNvPr>
          <p:cNvGrpSpPr/>
          <p:nvPr/>
        </p:nvGrpSpPr>
        <p:grpSpPr>
          <a:xfrm>
            <a:off x="8576547" y="3664413"/>
            <a:ext cx="451911" cy="423656"/>
            <a:chOff x="4456875" y="2635825"/>
            <a:chExt cx="481825" cy="451700"/>
          </a:xfrm>
          <a:solidFill>
            <a:srgbClr val="111214"/>
          </a:solidFill>
        </p:grpSpPr>
        <p:sp>
          <p:nvSpPr>
            <p:cNvPr id="113" name="Google Shape;5776;p66">
              <a:extLst>
                <a:ext uri="{FF2B5EF4-FFF2-40B4-BE49-F238E27FC236}">
                  <a16:creationId xmlns:a16="http://schemas.microsoft.com/office/drawing/2014/main" id="{63616ECE-1247-560F-8FC3-892931576748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4" name="Google Shape;5777;p66">
              <a:extLst>
                <a:ext uri="{FF2B5EF4-FFF2-40B4-BE49-F238E27FC236}">
                  <a16:creationId xmlns:a16="http://schemas.microsoft.com/office/drawing/2014/main" id="{C4031F78-4075-DC04-7C33-1D4622E487EE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5" name="Google Shape;5778;p66">
              <a:extLst>
                <a:ext uri="{FF2B5EF4-FFF2-40B4-BE49-F238E27FC236}">
                  <a16:creationId xmlns:a16="http://schemas.microsoft.com/office/drawing/2014/main" id="{6D6AD75D-B475-8C15-979D-1272A5B6796A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6" name="Google Shape;5779;p66">
              <a:extLst>
                <a:ext uri="{FF2B5EF4-FFF2-40B4-BE49-F238E27FC236}">
                  <a16:creationId xmlns:a16="http://schemas.microsoft.com/office/drawing/2014/main" id="{52014E8D-59CA-6080-AA36-F1CF8C79C418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7" name="Google Shape;5780;p66">
              <a:extLst>
                <a:ext uri="{FF2B5EF4-FFF2-40B4-BE49-F238E27FC236}">
                  <a16:creationId xmlns:a16="http://schemas.microsoft.com/office/drawing/2014/main" id="{43FFAB60-80D3-2B09-C150-C7E783D0735B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8" name="Google Shape;5781;p66">
              <a:extLst>
                <a:ext uri="{FF2B5EF4-FFF2-40B4-BE49-F238E27FC236}">
                  <a16:creationId xmlns:a16="http://schemas.microsoft.com/office/drawing/2014/main" id="{B06D3BD7-AFE0-529B-E7CC-A36423C03C15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73659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BDFAEF-578D-8D0F-A616-74C00CD8D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23483"/>
            <a:ext cx="11573197" cy="724247"/>
          </a:xfrm>
        </p:spPr>
        <p:txBody>
          <a:bodyPr>
            <a:noAutofit/>
          </a:bodyPr>
          <a:lstStyle/>
          <a:p>
            <a:r>
              <a:rPr lang="en-US" sz="4800"/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81D05EEC-C5D6-3360-159E-918DA299B5B4}"/>
              </a:ext>
            </a:extLst>
          </p:cNvPr>
          <p:cNvSpPr/>
          <p:nvPr/>
        </p:nvSpPr>
        <p:spPr>
          <a:xfrm>
            <a:off x="6041078" y="1656596"/>
            <a:ext cx="553873" cy="652293"/>
          </a:xfrm>
          <a:custGeom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AB6623F2-6F89-BB2A-337D-04AA8AF8E879}"/>
              </a:ext>
            </a:extLst>
          </p:cNvPr>
          <p:cNvSpPr/>
          <p:nvPr/>
        </p:nvSpPr>
        <p:spPr>
          <a:xfrm>
            <a:off x="6965209" y="1671114"/>
            <a:ext cx="581791" cy="623260"/>
          </a:xfrm>
          <a:custGeom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03E720B1-759F-67DB-F2DF-FB3ACBAEDB1E}"/>
              </a:ext>
            </a:extLst>
          </p:cNvPr>
          <p:cNvGrpSpPr/>
          <p:nvPr/>
        </p:nvGrpSpPr>
        <p:grpSpPr>
          <a:xfrm>
            <a:off x="5116237" y="1656596"/>
            <a:ext cx="553873" cy="652293"/>
            <a:chOff x="4835382" y="73243"/>
            <a:chExt cx="2920830" cy="3227535"/>
          </a:xfrm>
          <a:solidFill>
            <a:srgbClr val="111214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A32E13A6-BECE-600B-D9FF-0ABF7FF997EC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rgbClr val="09539E"/>
                </a:solidFill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32013EA0-867E-925E-76B2-B9D9379FDA9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rgbClr val="09539E"/>
                </a:solidFill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F20B7F53-DE20-7EFA-B89C-F28B6AD8936E}"/>
              </a:ext>
            </a:extLst>
          </p:cNvPr>
          <p:cNvSpPr/>
          <p:nvPr/>
        </p:nvSpPr>
        <p:spPr>
          <a:xfrm>
            <a:off x="4210221" y="1691991"/>
            <a:ext cx="496367" cy="581503"/>
          </a:xfrm>
          <a:custGeom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437DABA6-1EFF-B7BD-67FE-E9E320F578E1}"/>
              </a:ext>
            </a:extLst>
          </p:cNvPr>
          <p:cNvSpPr>
            <a:spLocks noChangeAspect="1"/>
          </p:cNvSpPr>
          <p:nvPr/>
        </p:nvSpPr>
        <p:spPr>
          <a:xfrm>
            <a:off x="11312002" y="1671147"/>
            <a:ext cx="584727" cy="623192"/>
          </a:xfrm>
          <a:custGeom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8FF3207C-EBF9-00E6-9635-BA187809715D}"/>
              </a:ext>
            </a:extLst>
          </p:cNvPr>
          <p:cNvSpPr/>
          <p:nvPr/>
        </p:nvSpPr>
        <p:spPr>
          <a:xfrm>
            <a:off x="5106630" y="5441800"/>
            <a:ext cx="573085" cy="610785"/>
          </a:xfrm>
          <a:custGeom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5EC6B625-B220-E002-860C-D4BE2E90BF77}"/>
              </a:ext>
            </a:extLst>
          </p:cNvPr>
          <p:cNvSpPr/>
          <p:nvPr/>
        </p:nvSpPr>
        <p:spPr>
          <a:xfrm>
            <a:off x="4171830" y="5441800"/>
            <a:ext cx="573149" cy="610785"/>
          </a:xfrm>
          <a:custGeom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BB92C480-D5D4-D498-90B9-9DB149C756D4}"/>
              </a:ext>
            </a:extLst>
          </p:cNvPr>
          <p:cNvSpPr/>
          <p:nvPr/>
        </p:nvSpPr>
        <p:spPr>
          <a:xfrm>
            <a:off x="6969560" y="5441800"/>
            <a:ext cx="573085" cy="610785"/>
          </a:xfrm>
          <a:custGeom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AC150A7B-3819-C6E3-E406-DC0142CB3EFC}"/>
              </a:ext>
            </a:extLst>
          </p:cNvPr>
          <p:cNvSpPr>
            <a:spLocks noChangeAspect="1"/>
          </p:cNvSpPr>
          <p:nvPr/>
        </p:nvSpPr>
        <p:spPr>
          <a:xfrm>
            <a:off x="6031471" y="5441800"/>
            <a:ext cx="573085" cy="610785"/>
          </a:xfrm>
          <a:custGeom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7E7D51F1-3277-8395-ED45-42BB461871FA}"/>
              </a:ext>
            </a:extLst>
          </p:cNvPr>
          <p:cNvSpPr>
            <a:spLocks noChangeAspect="1"/>
          </p:cNvSpPr>
          <p:nvPr/>
        </p:nvSpPr>
        <p:spPr>
          <a:xfrm>
            <a:off x="7924639" y="5429392"/>
            <a:ext cx="575128" cy="623192"/>
          </a:xfrm>
          <a:custGeom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ADC6BC74-2AAE-579B-01FE-1777020B0498}"/>
              </a:ext>
            </a:extLst>
          </p:cNvPr>
          <p:cNvSpPr/>
          <p:nvPr/>
        </p:nvSpPr>
        <p:spPr>
          <a:xfrm>
            <a:off x="8814583" y="5472315"/>
            <a:ext cx="539149" cy="580269"/>
          </a:xfrm>
          <a:custGeom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F1801989-9F87-5FCB-5984-90E605FA9C59}"/>
              </a:ext>
            </a:extLst>
          </p:cNvPr>
          <p:cNvGrpSpPr/>
          <p:nvPr/>
        </p:nvGrpSpPr>
        <p:grpSpPr>
          <a:xfrm>
            <a:off x="10468702" y="5417611"/>
            <a:ext cx="547793" cy="583829"/>
            <a:chOff x="-65145698" y="3727425"/>
            <a:chExt cx="317425" cy="317425"/>
          </a:xfrm>
          <a:solidFill>
            <a:srgbClr val="111214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055D2E16-CDFE-3C27-5914-D1EBC835C44D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D5B7D034-31C9-2273-48A7-3AD29A64F356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23EF682C-BD24-3945-E541-3CC603422C93}"/>
              </a:ext>
            </a:extLst>
          </p:cNvPr>
          <p:cNvGrpSpPr/>
          <p:nvPr/>
        </p:nvGrpSpPr>
        <p:grpSpPr>
          <a:xfrm>
            <a:off x="5311457" y="3702823"/>
            <a:ext cx="523675" cy="508109"/>
            <a:chOff x="-61354872" y="3751050"/>
            <a:chExt cx="316650" cy="288275"/>
          </a:xfrm>
          <a:solidFill>
            <a:srgbClr val="111214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683705CE-976D-24F2-05A9-414B2FBE8746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DC260E48-347F-1A60-3DEB-ECE33BA658A5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7296DFAB-C233-C3BA-6634-6909C83D284F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36BF91E3-C82B-7BE4-C832-8DD1B47D7BDF}"/>
              </a:ext>
            </a:extLst>
          </p:cNvPr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rgbClr val="111214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A51F03D2-263D-9DA4-434D-55FDC06AB8EB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C17E6F37-B1F7-7269-73E3-3ADE0ACC4DC8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1F13EEA4-8679-A67A-D104-3DBB450FBADE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378121B6-DA49-2A1E-35EE-452781E26D43}"/>
              </a:ext>
            </a:extLst>
          </p:cNvPr>
          <p:cNvGrpSpPr/>
          <p:nvPr/>
        </p:nvGrpSpPr>
        <p:grpSpPr>
          <a:xfrm>
            <a:off x="9506837" y="3681091"/>
            <a:ext cx="479551" cy="494716"/>
            <a:chOff x="-59447249" y="3706150"/>
            <a:chExt cx="319000" cy="308775"/>
          </a:xfrm>
          <a:solidFill>
            <a:srgbClr val="111214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E5C852A9-630A-DAF4-7ADE-22403352C71B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31E2AAF0-F1D7-52DA-1139-BAE1AD1EDB31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DE264EEA-1E02-D876-E4EF-46B4EDE0D142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699437A3-144E-9549-2EDA-B87DD3155844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8F299A21-3E83-04C1-F47C-2D470C6F8E4A}"/>
              </a:ext>
            </a:extLst>
          </p:cNvPr>
          <p:cNvGrpSpPr/>
          <p:nvPr/>
        </p:nvGrpSpPr>
        <p:grpSpPr>
          <a:xfrm>
            <a:off x="8538027" y="1572830"/>
            <a:ext cx="687344" cy="724676"/>
            <a:chOff x="-64406128" y="3362225"/>
            <a:chExt cx="318225" cy="314800"/>
          </a:xfrm>
          <a:solidFill>
            <a:srgbClr val="111214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EE42E451-6006-436B-534C-435C193BB66F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8833C810-1DB9-141D-B9A2-536F7C4F4FE8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FC30F0C2-A871-E79B-FD8F-77DE9FF8B507}"/>
              </a:ext>
            </a:extLst>
          </p:cNvPr>
          <p:cNvSpPr/>
          <p:nvPr/>
        </p:nvSpPr>
        <p:spPr>
          <a:xfrm>
            <a:off x="6972648" y="3640887"/>
            <a:ext cx="527560" cy="556052"/>
          </a:xfrm>
          <a:custGeom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9539E"/>
              </a:solidFill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4A1E1EBD-1F16-52D9-B7A4-F0D0CE505A0C}"/>
              </a:ext>
            </a:extLst>
          </p:cNvPr>
          <p:cNvGrpSpPr/>
          <p:nvPr/>
        </p:nvGrpSpPr>
        <p:grpSpPr>
          <a:xfrm>
            <a:off x="11299092" y="2764181"/>
            <a:ext cx="467528" cy="505891"/>
            <a:chOff x="-59400777" y="4084200"/>
            <a:chExt cx="311125" cy="315875"/>
          </a:xfrm>
          <a:solidFill>
            <a:srgbClr val="111214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B3733556-5574-B51B-FCD8-D68EF7FFD92A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5A28B11B-7B19-4D2F-EC06-F21D16C1CF92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8F5E6768-3771-F8FC-D621-0EAB66B9C387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CD4C29FD-2F44-6294-26E9-508556D8B987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051F918F-BF7E-E00B-10ED-5CC7DB2265B4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5E3B93BD-5B25-53C3-27A5-29970D4E5249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2E4BC18B-9517-648B-EC2C-8DC3421E1C33}"/>
              </a:ext>
            </a:extLst>
          </p:cNvPr>
          <p:cNvGrpSpPr/>
          <p:nvPr/>
        </p:nvGrpSpPr>
        <p:grpSpPr>
          <a:xfrm>
            <a:off x="7821710" y="1613797"/>
            <a:ext cx="570257" cy="714064"/>
            <a:chOff x="-64022548" y="3727425"/>
            <a:chExt cx="270175" cy="317425"/>
          </a:xfrm>
          <a:solidFill>
            <a:srgbClr val="111214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23129A13-0C0B-CD43-3F76-DBA5AE9FD2AD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9690089A-399B-F9CB-413B-B9E1E073E61D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1A6D9FAB-4CC1-BA8E-2A70-E198EDB9A13A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7B2484ED-7A00-D4F4-7F11-F91A27C6B8E8}"/>
              </a:ext>
            </a:extLst>
          </p:cNvPr>
          <p:cNvGrpSpPr/>
          <p:nvPr/>
        </p:nvGrpSpPr>
        <p:grpSpPr>
          <a:xfrm>
            <a:off x="7924639" y="3640453"/>
            <a:ext cx="523675" cy="557947"/>
            <a:chOff x="-60255348" y="3733825"/>
            <a:chExt cx="316650" cy="316550"/>
          </a:xfrm>
          <a:solidFill>
            <a:srgbClr val="111214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C0726EF9-DACA-E015-12DD-FD3CCAD02A3B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301ACDFD-6689-FFD2-6CDD-A04385079C03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669FD268-C5B4-22ED-E753-F220FFAB3AAF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356B7803-911B-291D-E3FD-80A1665F79CE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88CD31E3-0070-99CD-A24B-538A3BB44476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8E833668-0FB3-3EB5-4BEB-BB93307D94C9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B9484B46-9D84-F8D5-C900-82AC8982190B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804E69F6-9616-C58A-1E14-234C1CC6367C}"/>
              </a:ext>
            </a:extLst>
          </p:cNvPr>
          <p:cNvGrpSpPr/>
          <p:nvPr/>
        </p:nvGrpSpPr>
        <p:grpSpPr>
          <a:xfrm>
            <a:off x="9424970" y="1631798"/>
            <a:ext cx="683991" cy="722277"/>
            <a:chOff x="-63679952" y="4093450"/>
            <a:chExt cx="320600" cy="317650"/>
          </a:xfrm>
          <a:solidFill>
            <a:srgbClr val="111214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9F6B5BCD-E30C-7B12-C323-E14782B36058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FA5D0C55-63D6-D267-6AAB-9A2430307F0D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41DECE3B-4EDE-67E3-E9CC-42D0625E79BC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9CE1E54B-9890-096E-6554-E02A4C0FFA35}"/>
              </a:ext>
            </a:extLst>
          </p:cNvPr>
          <p:cNvGrpSpPr/>
          <p:nvPr/>
        </p:nvGrpSpPr>
        <p:grpSpPr>
          <a:xfrm>
            <a:off x="4275843" y="3638748"/>
            <a:ext cx="523675" cy="559533"/>
            <a:chOff x="-61783348" y="3743950"/>
            <a:chExt cx="316650" cy="317450"/>
          </a:xfrm>
          <a:solidFill>
            <a:srgbClr val="111214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4E589D0F-403D-694C-D6B0-6C9D11F01D94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34CCBE4C-13DA-652C-5FA4-FE0492031E25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8E145E8B-5301-2415-76FD-D187D16D835F}"/>
              </a:ext>
            </a:extLst>
          </p:cNvPr>
          <p:cNvSpPr/>
          <p:nvPr/>
        </p:nvSpPr>
        <p:spPr>
          <a:xfrm>
            <a:off x="8747951" y="3717613"/>
            <a:ext cx="526279" cy="437343"/>
          </a:xfrm>
          <a:custGeom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9539E"/>
              </a:solidFill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6C86ABEB-263E-F549-B882-AE5A958862F0}"/>
              </a:ext>
            </a:extLst>
          </p:cNvPr>
          <p:cNvGrpSpPr/>
          <p:nvPr/>
        </p:nvGrpSpPr>
        <p:grpSpPr>
          <a:xfrm>
            <a:off x="10482873" y="3656984"/>
            <a:ext cx="479588" cy="504969"/>
            <a:chOff x="-59869425" y="4102225"/>
            <a:chExt cx="319025" cy="315175"/>
          </a:xfrm>
          <a:solidFill>
            <a:srgbClr val="111214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E10CC2C2-768C-39B3-BB06-7E0E6D8F63D5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72158860-D576-7784-B463-132C660D99C2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5F5BBD22-A61A-E09C-FAF3-1087481187B6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60179BD8-C803-2F98-0691-A57CD7757A2A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ED02E7B9-0996-EB9B-4D0C-11F618286A6F}"/>
              </a:ext>
            </a:extLst>
          </p:cNvPr>
          <p:cNvGrpSpPr/>
          <p:nvPr/>
        </p:nvGrpSpPr>
        <p:grpSpPr>
          <a:xfrm>
            <a:off x="5113964" y="4622600"/>
            <a:ext cx="422624" cy="511209"/>
            <a:chOff x="2423775" y="3226875"/>
            <a:chExt cx="259925" cy="295000"/>
          </a:xfrm>
          <a:solidFill>
            <a:srgbClr val="111214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4804EED7-B536-5BCC-5F85-DE61C690830D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1D252B5F-3F10-58B3-1BB4-899DB26D729C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203D3E1B-B447-F69E-51F9-E44EDD4E62CD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772821FC-EE86-BDC8-5412-0EE3F60246E9}"/>
              </a:ext>
            </a:extLst>
          </p:cNvPr>
          <p:cNvGrpSpPr/>
          <p:nvPr/>
        </p:nvGrpSpPr>
        <p:grpSpPr>
          <a:xfrm>
            <a:off x="6965531" y="4627479"/>
            <a:ext cx="486688" cy="480493"/>
            <a:chOff x="4266025" y="3609275"/>
            <a:chExt cx="299325" cy="277275"/>
          </a:xfrm>
          <a:solidFill>
            <a:srgbClr val="111214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9DFBE9A9-33A0-D4A2-50DC-2E76006AB864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6A2FFEC3-3BD4-270D-757C-B848C3A5FBDE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0BAA09A8-957C-B844-B0F3-22CEA38DA9E0}"/>
              </a:ext>
            </a:extLst>
          </p:cNvPr>
          <p:cNvGrpSpPr/>
          <p:nvPr/>
        </p:nvGrpSpPr>
        <p:grpSpPr>
          <a:xfrm>
            <a:off x="7899453" y="4585631"/>
            <a:ext cx="480307" cy="511859"/>
            <a:chOff x="4628325" y="3599825"/>
            <a:chExt cx="295400" cy="295375"/>
          </a:xfrm>
          <a:solidFill>
            <a:srgbClr val="111214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817754BA-8A46-AADE-BD62-499FF5C712BF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A16023A6-B015-F264-0DED-C8106C806F2B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251D995D-71BF-13C9-3E9F-D43025073B75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1CE9B700-4BF6-B6B0-75AA-96CB77D92527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8BBACF79-0EAD-1562-7D2C-3CF3066170AD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61332D4D-1076-99DC-03BC-19E189F6C72F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533E83DD-5AA2-56AC-A6F6-54FF45D21376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D9FBE1F9-4296-D431-4C60-FFA639393B2F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12D66D80-C6E4-8211-F96C-ED23A15EBC06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942C5F1B-E6B7-3F4B-76E3-A118467821DF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F1E3A875-56BC-6C30-70B2-D37BAE98C18A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4744C48C-C5F5-5731-360B-582AFEE85927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EF6208AE-53A7-DDDB-08CA-493D5E5491A8}"/>
              </a:ext>
            </a:extLst>
          </p:cNvPr>
          <p:cNvGrpSpPr/>
          <p:nvPr/>
        </p:nvGrpSpPr>
        <p:grpSpPr>
          <a:xfrm>
            <a:off x="11370266" y="3665359"/>
            <a:ext cx="346009" cy="483471"/>
            <a:chOff x="3167275" y="3227275"/>
            <a:chExt cx="225300" cy="295375"/>
          </a:xfrm>
          <a:solidFill>
            <a:srgbClr val="111214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0C758E85-0BAE-4CC2-3A68-4CE723AAB566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54884B93-B167-80C7-B7DC-AF0A8EC9EB2F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E6DDC94D-F98F-BBE4-3065-6DBCE2D82036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3321A57B-E940-C0A7-AFAB-0E32BB68A14D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22999EF5-900C-DFFE-DBCB-0E407D101943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4C8D39B3-9657-55D5-140A-087383003735}"/>
              </a:ext>
            </a:extLst>
          </p:cNvPr>
          <p:cNvGrpSpPr/>
          <p:nvPr/>
        </p:nvGrpSpPr>
        <p:grpSpPr>
          <a:xfrm>
            <a:off x="8779667" y="4641760"/>
            <a:ext cx="481567" cy="451813"/>
            <a:chOff x="4991425" y="3617150"/>
            <a:chExt cx="296175" cy="260725"/>
          </a:xfrm>
          <a:solidFill>
            <a:srgbClr val="111214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AE02C732-F0A0-1A5F-3252-4DA7B5892DD4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9C8BC6D4-E7DD-71D1-774F-A52C8A2AD377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E39A9E84-B60A-4DDF-CC9C-01E00263EFB7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D2F72E5C-3AC2-9ED1-629E-FACD73249397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31DD8551-B361-BDA8-2C27-54E09E0E214B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9BD1D96C-2EE3-2ADF-3276-53003841BBAF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AF08FF34-D290-AE81-2BB6-C4902A397B8B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90783A12-456C-33A6-EE5B-AFCBA6705915}"/>
              </a:ext>
            </a:extLst>
          </p:cNvPr>
          <p:cNvGrpSpPr/>
          <p:nvPr/>
        </p:nvGrpSpPr>
        <p:grpSpPr>
          <a:xfrm>
            <a:off x="4176397" y="4547345"/>
            <a:ext cx="480265" cy="509131"/>
            <a:chOff x="3497300" y="3591950"/>
            <a:chExt cx="295375" cy="293800"/>
          </a:xfrm>
          <a:solidFill>
            <a:srgbClr val="111214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FCEEE4C2-8EB4-1352-5B9B-E1466BBB0382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4E3FA559-D395-6DB8-F386-DCD373AA1A3D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7CDE2114-B9CD-6E60-2E7D-4F90D460CBD1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9CBC46B8-0948-3392-D65D-33937D4A5639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EAD49E3F-0A46-2502-66E3-411AEEC71019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63D7B390-FAAA-FA65-BD13-4B11A90B94F8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D1767BAA-5EA9-FD8F-C824-CA9F1FB682E7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58302407-696D-B8CF-C92C-AD073D101A59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865755B3-1949-8B2F-4A33-CEBDBC32F178}"/>
              </a:ext>
            </a:extLst>
          </p:cNvPr>
          <p:cNvGrpSpPr/>
          <p:nvPr/>
        </p:nvGrpSpPr>
        <p:grpSpPr>
          <a:xfrm>
            <a:off x="9515360" y="4559058"/>
            <a:ext cx="482865" cy="515973"/>
            <a:chOff x="5355300" y="3598250"/>
            <a:chExt cx="296975" cy="297750"/>
          </a:xfrm>
          <a:solidFill>
            <a:srgbClr val="111214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AA668F79-18AE-6C33-57BB-FEFCBD4647D8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A30CAC47-E23E-E05F-6D88-5F3AA7705C0B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DB510445-AD55-2819-61E8-393A185337CC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4C7DA224-8C63-1942-95FD-3014519C72DB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2094984F-E378-6D94-2F0A-D6B9F04C86FA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00E96E17-6B11-311E-923B-DF527B461926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2F3DE851-8299-0602-95EF-8EAE1C8271DA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2D82C310-3CC9-0C74-DE38-BE57B8505285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DDEBF57C-C41F-C465-BDC0-0890BBE5FC1A}"/>
              </a:ext>
            </a:extLst>
          </p:cNvPr>
          <p:cNvGrpSpPr/>
          <p:nvPr/>
        </p:nvGrpSpPr>
        <p:grpSpPr>
          <a:xfrm>
            <a:off x="9486977" y="5286304"/>
            <a:ext cx="709641" cy="701253"/>
            <a:chOff x="6543825" y="3202075"/>
            <a:chExt cx="296975" cy="275350"/>
          </a:xfrm>
          <a:solidFill>
            <a:srgbClr val="111214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70DFA353-7FDF-0690-79EA-74A75A9D53FB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C9C7C0AA-2C0B-B466-0732-76D0B136D2FD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13A56DF5-1E7D-095D-0CBB-4889EF47C3FE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85B15981-FF00-4F03-D364-03F50180B396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A41D6C10-B543-5430-FECC-EFD06B65EEC0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5BA66E46-EF86-1DD5-A921-69B425705EAC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332FE806-FC36-91E0-C62C-4D82D36DEAA6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AB223212-8676-D720-44E9-1A4A44554D3A}"/>
              </a:ext>
            </a:extLst>
          </p:cNvPr>
          <p:cNvGrpSpPr/>
          <p:nvPr/>
        </p:nvGrpSpPr>
        <p:grpSpPr>
          <a:xfrm>
            <a:off x="11314392" y="4449569"/>
            <a:ext cx="551137" cy="587393"/>
            <a:chOff x="2037825" y="3254050"/>
            <a:chExt cx="296175" cy="296175"/>
          </a:xfrm>
          <a:solidFill>
            <a:srgbClr val="111214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765E8BE2-22A9-9C96-D1EC-8D942B719984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0F4F0713-E9C4-E968-ED6A-2CEA93FD4261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604C951B-AA7E-4E35-9497-826F9389D940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865F8DF7-D1A5-06C3-EFAD-0821C65DE700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42E3B628-C41E-9D61-6F2F-93A268C9CF10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3D5FAFA4-2FD4-8B8B-7470-AD9B7BA44F01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0D9993B6-93BF-6766-D9B1-2FB9E2A3D129}"/>
              </a:ext>
            </a:extLst>
          </p:cNvPr>
          <p:cNvGrpSpPr/>
          <p:nvPr/>
        </p:nvGrpSpPr>
        <p:grpSpPr>
          <a:xfrm>
            <a:off x="6024691" y="4673828"/>
            <a:ext cx="482867" cy="513245"/>
            <a:chOff x="3859600" y="3591950"/>
            <a:chExt cx="296975" cy="296175"/>
          </a:xfrm>
          <a:solidFill>
            <a:srgbClr val="111214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EE3AA46C-9C61-7517-4613-E528ED221422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124B6393-4C12-FAFF-306D-036084443000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ECD9AE5F-8FB3-96EB-81D6-33FEF8C9DB23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4D7C9850-1B7E-B131-BDF9-7056BFD6F3CD}"/>
              </a:ext>
            </a:extLst>
          </p:cNvPr>
          <p:cNvGrpSpPr/>
          <p:nvPr/>
        </p:nvGrpSpPr>
        <p:grpSpPr>
          <a:xfrm>
            <a:off x="10482010" y="4540372"/>
            <a:ext cx="453397" cy="480493"/>
            <a:chOff x="5727850" y="3609275"/>
            <a:chExt cx="278850" cy="277275"/>
          </a:xfrm>
          <a:solidFill>
            <a:srgbClr val="111214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BD34B470-B41A-1AFE-BAC5-518772D51D9F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000E7B97-5E3A-E31A-573C-8B2418D76A48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004299FD-D19C-DE72-1871-833EF9860947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A62F25A6-F5D5-805C-005F-CEAFE262BC90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BA04E78A-F557-70EC-ABD3-939DA43CEB5C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DC03E013-E25C-056B-BFE2-1AFF2D9A4D1F}"/>
              </a:ext>
            </a:extLst>
          </p:cNvPr>
          <p:cNvGrpSpPr/>
          <p:nvPr/>
        </p:nvGrpSpPr>
        <p:grpSpPr>
          <a:xfrm>
            <a:off x="10374119" y="2606107"/>
            <a:ext cx="630403" cy="670064"/>
            <a:chOff x="6553275" y="3604550"/>
            <a:chExt cx="296975" cy="296175"/>
          </a:xfrm>
          <a:solidFill>
            <a:srgbClr val="111214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89790956-A7A2-78B9-C9C3-4D48B0340E92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037110B8-65CA-5515-61A5-D86E1EE51358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37FA7499-4A69-BF1B-A1F6-779A76FE1CF5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35C1A621-6C00-A94A-E09E-EFA3972F6B60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93B790C4-34EE-14A7-C26D-EBBF6B8EEB49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FF0163A3-F5D2-F15E-C421-0CF4D3FCC421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6C50F879-6BAE-AE44-B7DE-29EB939C3D65}"/>
              </a:ext>
            </a:extLst>
          </p:cNvPr>
          <p:cNvGrpSpPr/>
          <p:nvPr/>
        </p:nvGrpSpPr>
        <p:grpSpPr>
          <a:xfrm>
            <a:off x="5049261" y="2654323"/>
            <a:ext cx="627059" cy="670064"/>
            <a:chOff x="4263650" y="3235150"/>
            <a:chExt cx="295400" cy="296175"/>
          </a:xfrm>
          <a:solidFill>
            <a:srgbClr val="111214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913F080B-2A1D-CB66-168A-21352B7F78D2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4CB6FDE7-8061-ABEC-7B41-E9A556118D29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670E9C80-3057-9D91-79DD-93A201CEBF40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F2C9255B-BF33-C445-5B72-1CE082EBEC3B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918A3E4F-F87F-3B57-0336-7765C3AEDCAD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AEE35FE8-4443-51B0-0D03-EC8E77797688}"/>
              </a:ext>
            </a:extLst>
          </p:cNvPr>
          <p:cNvGrpSpPr/>
          <p:nvPr/>
        </p:nvGrpSpPr>
        <p:grpSpPr>
          <a:xfrm>
            <a:off x="9500512" y="2659879"/>
            <a:ext cx="406347" cy="670064"/>
            <a:chOff x="6164975" y="3211525"/>
            <a:chExt cx="191425" cy="296175"/>
          </a:xfrm>
          <a:solidFill>
            <a:srgbClr val="111214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33C33A3C-3751-3A02-92F6-DC55CC42852A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410FDBE2-1DCE-C26A-ED26-38885F516800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C7F04EF6-D08A-3A80-9536-7DBFC0AD9FD2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6C885A62-C5F9-47F7-51FA-5D277EB8953D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37496F44-53DB-07C4-8B61-4121ED2C76DB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3E10EB77-499F-39B3-74C3-42D7509B4BA4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CE648F61-518E-4FDF-F4D6-97839ABF3BFE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BD61C9C1-BC81-D057-8BD3-F64770A1630E}"/>
              </a:ext>
            </a:extLst>
          </p:cNvPr>
          <p:cNvGrpSpPr/>
          <p:nvPr/>
        </p:nvGrpSpPr>
        <p:grpSpPr>
          <a:xfrm>
            <a:off x="6018199" y="2642091"/>
            <a:ext cx="627007" cy="666500"/>
            <a:chOff x="4629125" y="3235150"/>
            <a:chExt cx="295375" cy="294600"/>
          </a:xfrm>
          <a:solidFill>
            <a:srgbClr val="111214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B6C848A3-F5D5-825D-5E42-235D51CB0780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B21D426E-E4FB-C939-D204-B894940A0708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89B44567-6136-7F60-21C0-2468CDBFC1A5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DA1123D7-5F20-286F-141D-BFC807126661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417390D8-2173-24E8-58DF-792E7372D8BB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8CED5053-03BE-AA99-2413-47BEDFB59C05}"/>
              </a:ext>
            </a:extLst>
          </p:cNvPr>
          <p:cNvGrpSpPr/>
          <p:nvPr/>
        </p:nvGrpSpPr>
        <p:grpSpPr>
          <a:xfrm>
            <a:off x="6911054" y="2653397"/>
            <a:ext cx="628705" cy="672439"/>
            <a:chOff x="4991425" y="3234750"/>
            <a:chExt cx="296175" cy="297225"/>
          </a:xfrm>
          <a:solidFill>
            <a:srgbClr val="111214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513715AD-DFA8-DD07-402D-B54B96FFB9AE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79B55199-C955-05ED-9DA9-AAC0FCF565AA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F8296004-2696-E5EB-8DCD-4CEF2CCD6DF6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27D15EE4-7044-5D40-1515-8C9D385AF055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D19FDEEC-F812-35AB-9D88-B1BB22A35414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1776FA37-83E3-B18F-08B9-E3BC170E54DA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6940E1F0-1157-129F-CDBF-8B686CBCC5C3}"/>
              </a:ext>
            </a:extLst>
          </p:cNvPr>
          <p:cNvGrpSpPr/>
          <p:nvPr/>
        </p:nvGrpSpPr>
        <p:grpSpPr>
          <a:xfrm>
            <a:off x="4171830" y="2668931"/>
            <a:ext cx="628705" cy="670064"/>
            <a:chOff x="3497300" y="3227275"/>
            <a:chExt cx="296175" cy="296175"/>
          </a:xfrm>
          <a:solidFill>
            <a:srgbClr val="111214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DC03F53C-4D7E-9B8C-6FFF-17311D5E1447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162A29A8-A9E5-B4CC-DD6D-4849A3D4D7BD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E91519A5-9185-A11E-5068-EA3451623227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AD2E1C2B-6914-B978-A294-A021014115F6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1FA1FCA6-9300-3E16-635F-65C1B675DDE2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6EC25DD1-094B-CB04-4496-23DBCAD89BBA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47F38FB0-BFD2-E01D-F5CF-770545EB0C48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2E5C0240-EA41-EB06-5D95-D7BF9568E924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4FB087F0-E8F5-55C0-A93F-A168B548B9ED}"/>
              </a:ext>
            </a:extLst>
          </p:cNvPr>
          <p:cNvGrpSpPr/>
          <p:nvPr/>
        </p:nvGrpSpPr>
        <p:grpSpPr>
          <a:xfrm>
            <a:off x="7859729" y="2653876"/>
            <a:ext cx="588585" cy="667293"/>
            <a:chOff x="5364750" y="3235150"/>
            <a:chExt cx="277275" cy="294950"/>
          </a:xfrm>
          <a:solidFill>
            <a:srgbClr val="111214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E390DB31-B8BC-05E4-6173-4D2BA29CEBA1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4269780D-06C9-3EE8-8308-7C83BA931B88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5AF25DDB-FEBE-B00A-9EF0-8E552E7ACF8C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5244CE70-05FB-1319-35F2-EB0D46D333A0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F88F7B06-3E00-6DEB-4EFC-C4367C0EAB87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52E47780-CE5F-0D00-6CEB-06B161A4DF16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E704A0B8-7679-FB38-0DB0-B5B09F30CDD5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6489F5A6-945D-B668-022D-5A1D5744932B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63D6DF74-4DCA-5959-40B9-C6788948F343}"/>
              </a:ext>
            </a:extLst>
          </p:cNvPr>
          <p:cNvGrpSpPr/>
          <p:nvPr/>
        </p:nvGrpSpPr>
        <p:grpSpPr>
          <a:xfrm>
            <a:off x="8602465" y="2653658"/>
            <a:ext cx="638735" cy="668253"/>
            <a:chOff x="5716825" y="3235950"/>
            <a:chExt cx="300900" cy="295375"/>
          </a:xfrm>
          <a:solidFill>
            <a:srgbClr val="111214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125403F8-B5CA-09FE-C473-51AFDBD55FD4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C58B36A3-0922-0047-8983-1F1F2FCD502F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3AC1F472-2721-9A5B-3111-A65AB6307A41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056A6C27-4574-DCEF-A78D-981E5571E2FA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913B0F73-7408-35C7-2799-0B464C0E820F}"/>
              </a:ext>
            </a:extLst>
          </p:cNvPr>
          <p:cNvGrpSpPr/>
          <p:nvPr/>
        </p:nvGrpSpPr>
        <p:grpSpPr>
          <a:xfrm>
            <a:off x="11384595" y="5555349"/>
            <a:ext cx="437240" cy="432208"/>
            <a:chOff x="-62511899" y="4129100"/>
            <a:chExt cx="304050" cy="282000"/>
          </a:xfrm>
          <a:solidFill>
            <a:srgbClr val="111214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C2F3262A-C48E-67DC-8415-14909B82EABB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24F3261D-CF9F-BAA3-ABEC-34982241D97B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466ADF6A-D9EA-8B5C-B9F2-8D5F35A99EF2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864735AD-53AA-DB7A-774C-CBAAA0BCED28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713947B6-1012-2BC1-4E45-25AD2F0EFDD8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3F51868A-7818-7F2D-83E8-B9A829B3F887}"/>
              </a:ext>
            </a:extLst>
          </p:cNvPr>
          <p:cNvGrpSpPr/>
          <p:nvPr/>
        </p:nvGrpSpPr>
        <p:grpSpPr>
          <a:xfrm>
            <a:off x="10413386" y="1752183"/>
            <a:ext cx="594012" cy="634693"/>
            <a:chOff x="-64044599" y="3360375"/>
            <a:chExt cx="315850" cy="316650"/>
          </a:xfrm>
          <a:solidFill>
            <a:srgbClr val="111214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0DB43CE9-9E57-EFE3-7AC2-31F9187242E5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37848EFD-3121-0F27-63DF-B651908AD74B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FCE68C3C-C7E0-0ED7-2E7B-E20D924F7AD3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366437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D6AF5-2389-580F-1905-3ED9553B7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184" y="166274"/>
            <a:ext cx="11573197" cy="724247"/>
          </a:xfrm>
        </p:spPr>
        <p:txBody>
          <a:bodyPr>
            <a:noAutofit/>
          </a:bodyPr>
          <a:lstStyle/>
          <a:p>
            <a:r>
              <a:rPr lang="en-US" sz="4800"/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03167C3C-89A6-AF0C-8EE7-8B915360C2C6}"/>
              </a:ext>
            </a:extLst>
          </p:cNvPr>
          <p:cNvSpPr/>
          <p:nvPr/>
        </p:nvSpPr>
        <p:spPr>
          <a:xfrm rot="10800000">
            <a:off x="8394012" y="4492695"/>
            <a:ext cx="249709" cy="777639"/>
          </a:xfrm>
          <a:custGeom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5E30A80-74E3-C88B-9228-67476D443A38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8FB2FBFB-26D6-1903-F092-E5C9ECC77870}"/>
              </a:ext>
            </a:extLst>
          </p:cNvPr>
          <p:cNvSpPr/>
          <p:nvPr/>
        </p:nvSpPr>
        <p:spPr>
          <a:xfrm>
            <a:off x="10920494" y="4648061"/>
            <a:ext cx="578527" cy="466913"/>
          </a:xfrm>
          <a:custGeom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6B284C69-729A-A4F1-CEEE-C2D9B125675D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B4C47390-0A0F-AD32-8534-F76D2EA63C6B}"/>
              </a:ext>
            </a:extLst>
          </p:cNvPr>
          <p:cNvSpPr/>
          <p:nvPr/>
        </p:nvSpPr>
        <p:spPr>
          <a:xfrm>
            <a:off x="4185306" y="4555926"/>
            <a:ext cx="651175" cy="651175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0D7808D8-0D0E-E76B-3F98-E086A4459F26}"/>
              </a:ext>
            </a:extLst>
          </p:cNvPr>
          <p:cNvSpPr/>
          <p:nvPr/>
        </p:nvSpPr>
        <p:spPr>
          <a:xfrm>
            <a:off x="6671205" y="5636474"/>
            <a:ext cx="548659" cy="705543"/>
          </a:xfrm>
          <a:custGeom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536D5F41-8824-D8AC-2DE2-B449E85D4D47}"/>
              </a:ext>
            </a:extLst>
          </p:cNvPr>
          <p:cNvSpPr/>
          <p:nvPr/>
        </p:nvSpPr>
        <p:spPr>
          <a:xfrm>
            <a:off x="7508646" y="5806837"/>
            <a:ext cx="574719" cy="568699"/>
          </a:xfrm>
          <a:custGeom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5687C134-15E3-7BB3-0E24-EF4EE5F2B05A}"/>
              </a:ext>
            </a:extLst>
          </p:cNvPr>
          <p:cNvSpPr/>
          <p:nvPr/>
        </p:nvSpPr>
        <p:spPr>
          <a:xfrm>
            <a:off x="5130209" y="5700918"/>
            <a:ext cx="395403" cy="571239"/>
          </a:xfrm>
          <a:custGeom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6A4CB1E4-9A27-55A3-5652-9A493C2D4B93}"/>
              </a:ext>
            </a:extLst>
          </p:cNvPr>
          <p:cNvSpPr/>
          <p:nvPr/>
        </p:nvSpPr>
        <p:spPr>
          <a:xfrm>
            <a:off x="8354661" y="5743186"/>
            <a:ext cx="515883" cy="571239"/>
          </a:xfrm>
          <a:custGeom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C13EB3E2-AAB2-BFEC-2460-CA93CDBA35D4}"/>
              </a:ext>
            </a:extLst>
          </p:cNvPr>
          <p:cNvSpPr/>
          <p:nvPr/>
        </p:nvSpPr>
        <p:spPr>
          <a:xfrm>
            <a:off x="10081531" y="5778285"/>
            <a:ext cx="565332" cy="579639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24058A44-C23E-E303-7986-53BF3BC32526}"/>
              </a:ext>
            </a:extLst>
          </p:cNvPr>
          <p:cNvSpPr/>
          <p:nvPr/>
        </p:nvSpPr>
        <p:spPr>
          <a:xfrm>
            <a:off x="4995575" y="4686447"/>
            <a:ext cx="695288" cy="470951"/>
          </a:xfrm>
          <a:custGeom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24DB9A8C-9EF1-8208-187C-60D9CA724D59}"/>
              </a:ext>
            </a:extLst>
          </p:cNvPr>
          <p:cNvSpPr/>
          <p:nvPr/>
        </p:nvSpPr>
        <p:spPr>
          <a:xfrm>
            <a:off x="4385173" y="5548272"/>
            <a:ext cx="357713" cy="876520"/>
          </a:xfrm>
          <a:custGeom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956FF216-F2FD-80C1-28F7-BE8B3B0EAA4D}"/>
              </a:ext>
            </a:extLst>
          </p:cNvPr>
          <p:cNvSpPr/>
          <p:nvPr/>
        </p:nvSpPr>
        <p:spPr>
          <a:xfrm>
            <a:off x="9093905" y="5778281"/>
            <a:ext cx="655441" cy="518203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55FC0060-DBD1-05CA-B263-E3A547D3E433}"/>
              </a:ext>
            </a:extLst>
          </p:cNvPr>
          <p:cNvSpPr>
            <a:spLocks noChangeAspect="1"/>
          </p:cNvSpPr>
          <p:nvPr/>
        </p:nvSpPr>
        <p:spPr>
          <a:xfrm>
            <a:off x="5899117" y="5752369"/>
            <a:ext cx="539611" cy="544119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F599ABCB-611C-C523-34DD-15AF7D2F64BA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8E334F64-4218-5423-4B20-8D15087D3D7F}"/>
              </a:ext>
            </a:extLst>
          </p:cNvPr>
          <p:cNvGrpSpPr/>
          <p:nvPr/>
        </p:nvGrpSpPr>
        <p:grpSpPr>
          <a:xfrm>
            <a:off x="10948070" y="1235313"/>
            <a:ext cx="566855" cy="566467"/>
            <a:chOff x="-34004625" y="3585850"/>
            <a:chExt cx="292225" cy="292025"/>
          </a:xfrm>
          <a:solidFill>
            <a:srgbClr val="111214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113822F0-3046-CE7E-7354-97077ECA686B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8432A734-342C-D6F6-3F8C-0434B78124F6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49F2B4E8-D5F6-587D-AACF-23C13B8208C5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9196E165-72E0-72FE-8443-486117502D5B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BC60B34B-2223-48BF-EF72-4716A3E16793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8250ACD1-3543-6CEA-606B-FD4E57C3ED2F}"/>
              </a:ext>
            </a:extLst>
          </p:cNvPr>
          <p:cNvGrpSpPr/>
          <p:nvPr/>
        </p:nvGrpSpPr>
        <p:grpSpPr>
          <a:xfrm>
            <a:off x="9993557" y="2304728"/>
            <a:ext cx="552087" cy="550621"/>
            <a:chOff x="-30345326" y="3184750"/>
            <a:chExt cx="292225" cy="291450"/>
          </a:xfrm>
          <a:solidFill>
            <a:srgbClr val="111214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25596845-8E1E-7DDB-D4F7-C7B65EEBBC45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823DA63E-BD4C-A67E-608A-C940C16ECE5B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F667416E-2D38-6CCE-5FAB-33641F6173AA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557BC55C-09EF-9A0B-0F47-0A4AF5DD4907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73A08E4F-6E85-EED2-7CFB-33941C936547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F7C9DCC0-3FC8-1F06-0860-F86ED52FC855}"/>
              </a:ext>
            </a:extLst>
          </p:cNvPr>
          <p:cNvGrpSpPr/>
          <p:nvPr/>
        </p:nvGrpSpPr>
        <p:grpSpPr>
          <a:xfrm>
            <a:off x="5913582" y="4644033"/>
            <a:ext cx="508855" cy="563067"/>
            <a:chOff x="-30354001" y="3569100"/>
            <a:chExt cx="292250" cy="292225"/>
          </a:xfrm>
          <a:solidFill>
            <a:srgbClr val="111214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4FAA8606-8199-14A4-B970-E68A174DCCF6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121AF918-3C96-F4FC-7634-2AA05A0FDB8A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EAB440AF-7918-256C-AB5B-13AF53B0E794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66498D3C-1B77-2C7F-2B5F-8A51D264336F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DC2FE45F-0243-809E-F1B8-A6CA44E12DC0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E8BED232-4724-075F-B645-10C1CE737431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119EDFE6-35AE-C6D3-1312-DF037D7554D9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111214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2C41E725-B978-910A-BCED-651C43E1E131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5F8A2C8F-7AA0-C2BE-58E1-A8BE9B513132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0CCDCF5D-907A-9D02-A9D4-21227C09715E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0B47BE71-8ECD-8292-C684-56811BAE5B30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72784115-7F84-394F-4A0B-0348321AA219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C82F610B-A2B8-2069-69A5-544CCE28A313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C891FC5F-980D-EB6C-84D7-BCC0842F3493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75A3D8FC-E68C-88EE-AC34-F7CFDFEE1F44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B596F714-7F5B-C4D9-597F-A7E5D67392D1}"/>
              </a:ext>
            </a:extLst>
          </p:cNvPr>
          <p:cNvGrpSpPr/>
          <p:nvPr/>
        </p:nvGrpSpPr>
        <p:grpSpPr>
          <a:xfrm>
            <a:off x="10919518" y="3411175"/>
            <a:ext cx="604881" cy="605815"/>
            <a:chOff x="-31093575" y="3552550"/>
            <a:chExt cx="291450" cy="291900"/>
          </a:xfrm>
          <a:solidFill>
            <a:srgbClr val="111214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D77C0DFB-913C-8906-885D-88C2B785D845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6050EB01-8190-1E6B-FDD6-96CC1442E097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C6B0CE2B-DCE5-F859-D013-19FB2D174A3B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A213F2DD-D2AC-8F6F-FE42-DC727B96C7D6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710DE62E-1175-79A3-FF1F-8CB7007387AE}"/>
              </a:ext>
            </a:extLst>
          </p:cNvPr>
          <p:cNvGrpSpPr/>
          <p:nvPr/>
        </p:nvGrpSpPr>
        <p:grpSpPr>
          <a:xfrm>
            <a:off x="4202885" y="1247009"/>
            <a:ext cx="499953" cy="600563"/>
            <a:chOff x="-35814602" y="3202075"/>
            <a:chExt cx="242625" cy="291450"/>
          </a:xfrm>
          <a:solidFill>
            <a:srgbClr val="111214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108FE9D7-9E8E-87D6-64C0-BCB356C9AA76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1ED1B397-B565-B47D-9588-A02F6C1426B0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9580F053-A81F-39E4-A62E-2DB8C05A56B2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E7DFFB48-BCD2-5992-BECB-5D9858614507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8B9C9CC5-0889-6CA5-09D7-06A4C79E32C5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BBA63284-CC5B-4263-50D2-0C965C52B184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3907B849-219F-AA71-6627-9E2EE7C12263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4F1B62F1-589C-0F12-3DD5-F1D6314D66A2}"/>
              </a:ext>
            </a:extLst>
          </p:cNvPr>
          <p:cNvGrpSpPr/>
          <p:nvPr/>
        </p:nvGrpSpPr>
        <p:grpSpPr>
          <a:xfrm>
            <a:off x="8170302" y="1211285"/>
            <a:ext cx="600561" cy="600563"/>
            <a:chOff x="-34003850" y="3227275"/>
            <a:chExt cx="291450" cy="291450"/>
          </a:xfrm>
          <a:solidFill>
            <a:srgbClr val="111214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878E59D8-32B2-E2AB-0745-AEDF932AA065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CFE35C6A-26B7-63D5-9521-FC1E85917559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756CED7F-2D83-05C1-21D0-E1D0620771AA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BB305EDF-AC42-325C-0F80-C2CA27585318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7982635E-D8D3-008B-3838-C0B91E8E8C57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2D6FFAF3-66A5-CE50-2CF3-7CA7E6C44389}"/>
              </a:ext>
            </a:extLst>
          </p:cNvPr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rgbClr val="111214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0765424E-3D8C-8529-63AA-61362A641D36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99BFC3BA-C4CB-AD71-FE41-8428022ADE82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CA828E8C-24C7-C511-EAC2-833498D1449D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35A93B82-FC1D-7AEC-EDEF-4695118EFAD8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7B742879-AAAF-47BF-1582-8CF99FDA7D5F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708CA081-399A-4B30-D6FB-5E3247C17D8A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F034A5EF-2372-2BA9-393C-5C1DA17372EB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44C118C1-D802-FD3F-B491-6240B028EA90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111214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C09B8EEF-6D8E-2136-0927-2F58C1FD3F32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1F7A47A0-C5CA-6D59-C6C7-E8A485530942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FCA0AD72-A086-F90F-99FB-6429C6879CCC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D718DF56-CB7E-FB38-48B0-A6282F0CD839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74C2F477-A378-F816-CA0F-B8971828871A}"/>
              </a:ext>
            </a:extLst>
          </p:cNvPr>
          <p:cNvGrpSpPr/>
          <p:nvPr/>
        </p:nvGrpSpPr>
        <p:grpSpPr>
          <a:xfrm>
            <a:off x="9993552" y="1221809"/>
            <a:ext cx="571352" cy="601387"/>
            <a:chOff x="-33277649" y="3226875"/>
            <a:chExt cx="277275" cy="291850"/>
          </a:xfrm>
          <a:solidFill>
            <a:srgbClr val="111214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33F95E5C-C5F3-617B-6E81-6887352DB423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09A4AEC0-ADDB-84E0-5761-D0DFC93A2C41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B99B5F3E-6041-C915-93EA-B79D1744B6AA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F4F8DBC4-EE6B-B73D-ADD4-86BC39E63226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59F39B1C-79D7-E710-BC10-63B2FD870925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2223B922-ABD0-D04C-1018-87CD7F479DDE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F31AAD07-2D18-C623-A620-6989FACB3B01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3C6F2779-6061-68FA-3BC3-042AB42BBB71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111214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53BB6A4C-99C7-58C9-D84B-3CE8929AE072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C8F8FD10-3222-288F-9D06-A381AD61CF5A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B2CEC605-C4E5-EA82-E88C-5EB84E336F1C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3FF7BDEA-B9C1-6D87-D96C-166424549FED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C597C4D4-24E1-7A0C-AA42-80CDC885F830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67C41A6E-0E64-4903-A13F-85702B5BA6B2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9D8C5F92-13E8-8F08-7B30-A100DBE4F001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ED7E8EAC-D553-688E-512F-160968520A93}"/>
              </a:ext>
            </a:extLst>
          </p:cNvPr>
          <p:cNvGrpSpPr/>
          <p:nvPr/>
        </p:nvGrpSpPr>
        <p:grpSpPr>
          <a:xfrm>
            <a:off x="7353717" y="1222090"/>
            <a:ext cx="608651" cy="601439"/>
            <a:chOff x="-34408675" y="3202075"/>
            <a:chExt cx="295375" cy="291875"/>
          </a:xfrm>
          <a:solidFill>
            <a:srgbClr val="111214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6BC3A6B9-E19A-3055-5149-B768D70FCCFE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4043DD8F-B053-E1F6-F07F-AEDB431AB552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4AA5C90F-AED2-9C50-241E-8335DAA1B518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50A5F9BD-DAE7-B044-1EA4-BD4ECA81BF87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3099B34A-17DC-AF45-FFE4-F186DA03C6C3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111214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6BD19A9B-E973-DB27-58B0-19737D31698D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0F462498-424C-893E-C13D-195966E79A30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179CACEF-742F-B805-BA43-9BC1AEE7CF60}"/>
              </a:ext>
            </a:extLst>
          </p:cNvPr>
          <p:cNvSpPr/>
          <p:nvPr/>
        </p:nvSpPr>
        <p:spPr>
          <a:xfrm>
            <a:off x="5795469" y="2277204"/>
            <a:ext cx="593619" cy="595197"/>
          </a:xfrm>
          <a:custGeom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9539E"/>
              </a:solidFill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DAECDFA4-2CAA-18FC-6989-3E238EFFE281}"/>
              </a:ext>
            </a:extLst>
          </p:cNvPr>
          <p:cNvGrpSpPr/>
          <p:nvPr/>
        </p:nvGrpSpPr>
        <p:grpSpPr>
          <a:xfrm>
            <a:off x="6543579" y="2275189"/>
            <a:ext cx="614444" cy="598967"/>
            <a:chOff x="-31817401" y="3910025"/>
            <a:chExt cx="301675" cy="294075"/>
          </a:xfrm>
          <a:solidFill>
            <a:srgbClr val="111214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666A4E23-6F4F-67B6-CABD-4A2EA6A1D47B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73FA3F7B-D1DE-938F-B127-38640147C57E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353781A5-4C09-0871-95A2-24CD1A7C5691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267585C6-4AC3-4AAB-E05C-93970B56C6D7}"/>
              </a:ext>
            </a:extLst>
          </p:cNvPr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rgbClr val="111214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3C1983CE-AC99-0082-BDB1-890A55010BFD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D4FFCF29-07A3-3FB5-2808-94F26185BBB3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DD06A99B-06EA-3568-ED73-054426442D54}"/>
              </a:ext>
            </a:extLst>
          </p:cNvPr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rgbClr val="111214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345115C1-14B6-B836-352F-8F3A8F70A594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7AEE5BFF-4A91-E746-20B1-42D3F13BD76E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86FE3B76-946C-A07B-A5EC-3FC0DF5E0CCA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4B2249E3-FCCB-929C-FE31-69746EEED0FF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C00157A2-8859-71D8-C62B-239869757DB7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0E21414B-2223-DED8-92ED-077A9095F32D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69A9A07F-43BE-4AB9-3C8A-0BF9140938A8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C1D2E909-BCE9-5590-083A-6454B253B61F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DC656F11-2C9C-ADAF-303D-69EF417FA461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5EB513F4-E7FE-454A-AFDA-8F592F63F42A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111214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A24E209E-1F6F-AE9F-0958-7F620F0CE63B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E58090EC-D3CE-7C15-995F-590F20A29996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97807BAA-363F-4FCB-9C55-5C3A8B6F628C}"/>
              </a:ext>
            </a:extLst>
          </p:cNvPr>
          <p:cNvGrpSpPr/>
          <p:nvPr/>
        </p:nvGrpSpPr>
        <p:grpSpPr>
          <a:xfrm>
            <a:off x="5042045" y="2277274"/>
            <a:ext cx="625697" cy="594791"/>
            <a:chOff x="-32576675" y="3944600"/>
            <a:chExt cx="307200" cy="292025"/>
          </a:xfrm>
          <a:solidFill>
            <a:srgbClr val="111214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D733E552-9A4C-09CF-69A2-3FA0253645B3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1DF0AFC6-B733-A70D-4E75-B5CCE00C7108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E49A0E88-6559-734A-869B-AA8C5F16D03C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111214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874F5193-8347-ABA9-A40E-A0425FD83972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43089934-E22A-B437-3B06-BE1C9EBECCB3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84A806A8-3076-9D57-5C7D-1E683BC1AA65}"/>
              </a:ext>
            </a:extLst>
          </p:cNvPr>
          <p:cNvSpPr/>
          <p:nvPr/>
        </p:nvSpPr>
        <p:spPr>
          <a:xfrm>
            <a:off x="5786368" y="3436131"/>
            <a:ext cx="601377" cy="617564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9539E"/>
              </a:solidFill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938BDDC8-D14D-128A-5F10-283C524E4CEE}"/>
              </a:ext>
            </a:extLst>
          </p:cNvPr>
          <p:cNvSpPr/>
          <p:nvPr/>
        </p:nvSpPr>
        <p:spPr>
          <a:xfrm>
            <a:off x="6505835" y="3532661"/>
            <a:ext cx="612007" cy="521024"/>
          </a:xfrm>
          <a:custGeom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11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9539E"/>
              </a:solidFill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12CA637C-9145-AE0D-0A70-785E88806F6E}"/>
              </a:ext>
            </a:extLst>
          </p:cNvPr>
          <p:cNvGrpSpPr/>
          <p:nvPr/>
        </p:nvGrpSpPr>
        <p:grpSpPr>
          <a:xfrm>
            <a:off x="7369113" y="3452315"/>
            <a:ext cx="615051" cy="616007"/>
            <a:chOff x="-38538975" y="3954250"/>
            <a:chExt cx="318225" cy="316650"/>
          </a:xfrm>
          <a:solidFill>
            <a:srgbClr val="111214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FCCC7B1E-CF44-127E-55DF-9FE4F25B8E73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0FFB6EE6-244D-EBA4-E4E2-9E756B01D377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9A6170B1-E0DC-9E51-EF7C-CD748400B8F9}"/>
              </a:ext>
            </a:extLst>
          </p:cNvPr>
          <p:cNvGrpSpPr/>
          <p:nvPr/>
        </p:nvGrpSpPr>
        <p:grpSpPr>
          <a:xfrm>
            <a:off x="9805137" y="3428810"/>
            <a:ext cx="621091" cy="619071"/>
            <a:chOff x="-37385101" y="3949908"/>
            <a:chExt cx="321350" cy="318225"/>
          </a:xfrm>
          <a:solidFill>
            <a:srgbClr val="111214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2228BB83-F0D8-7096-E534-FDAA1DD3A0E5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965AB8B0-1E92-DC5E-6FC7-4CADC37072F0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F8E4C55D-A2D7-0EF2-6A88-138B953324B7}"/>
              </a:ext>
            </a:extLst>
          </p:cNvPr>
          <p:cNvGrpSpPr/>
          <p:nvPr/>
        </p:nvGrpSpPr>
        <p:grpSpPr>
          <a:xfrm>
            <a:off x="6535134" y="4660387"/>
            <a:ext cx="541719" cy="545216"/>
            <a:chOff x="-40011049" y="3972375"/>
            <a:chExt cx="316650" cy="316625"/>
          </a:xfrm>
          <a:solidFill>
            <a:srgbClr val="111214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884111FC-65A3-75BF-22A1-19C7EA049F81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468E3081-B082-CECB-5BBD-785AEE6F43D1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00C0FDE0-E26A-31EA-96A7-78E72474B2D6}"/>
              </a:ext>
            </a:extLst>
          </p:cNvPr>
          <p:cNvGrpSpPr/>
          <p:nvPr/>
        </p:nvGrpSpPr>
        <p:grpSpPr>
          <a:xfrm>
            <a:off x="8197749" y="3444015"/>
            <a:ext cx="363891" cy="616007"/>
            <a:chOff x="-38109727" y="3955025"/>
            <a:chExt cx="188275" cy="316650"/>
          </a:xfrm>
          <a:solidFill>
            <a:srgbClr val="111214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88683724-1567-5DB9-5ED0-7DA282C86AE6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798B77A7-1800-2BF0-A0DD-91396B165C35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153B3B7F-BDCE-E0F5-8892-D6DE8585DF0D}"/>
              </a:ext>
            </a:extLst>
          </p:cNvPr>
          <p:cNvGrpSpPr/>
          <p:nvPr/>
        </p:nvGrpSpPr>
        <p:grpSpPr>
          <a:xfrm>
            <a:off x="5061410" y="3472665"/>
            <a:ext cx="605919" cy="616785"/>
            <a:chOff x="-39647174" y="3972000"/>
            <a:chExt cx="313500" cy="317050"/>
          </a:xfrm>
          <a:solidFill>
            <a:srgbClr val="111214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BB0AA2AC-52F3-4A28-EEE4-A27A13485E95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F6ADDE08-B1DB-5839-761F-C4F9EC2B5C6E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C6D87AF9-7304-9E92-4775-AF9EB301C576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00428641-09D2-CA57-7693-DCA8603CF2C3}"/>
              </a:ext>
            </a:extLst>
          </p:cNvPr>
          <p:cNvGrpSpPr/>
          <p:nvPr/>
        </p:nvGrpSpPr>
        <p:grpSpPr>
          <a:xfrm>
            <a:off x="8940377" y="3435038"/>
            <a:ext cx="608963" cy="619071"/>
            <a:chOff x="-37804927" y="3953450"/>
            <a:chExt cx="315075" cy="318225"/>
          </a:xfrm>
          <a:solidFill>
            <a:srgbClr val="111214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73ACC9AF-B037-AE13-C28B-11D53AD5C665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53E04170-3CB1-4B41-6B37-E74633056389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2B3F0F86-24A1-69AF-DC2A-92277B9B9C98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8916676D-BE26-8896-3CB2-159E82E01B30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111214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9E8564E2-A319-C04E-59F4-D53781D3BD9A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D67FE30D-A497-4818-1A69-FEC4D04297A3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4433FF46-798F-7995-D73B-FFF0C3A0EC82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F3C18604-771E-6C33-6146-B2EE9E6AD07C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B108FA09-F3FC-30C5-12A2-03239F63DA20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779BA2D6-BD40-6752-1B30-74AF523339D3}"/>
              </a:ext>
            </a:extLst>
          </p:cNvPr>
          <p:cNvGrpSpPr/>
          <p:nvPr/>
        </p:nvGrpSpPr>
        <p:grpSpPr>
          <a:xfrm>
            <a:off x="4103930" y="3461127"/>
            <a:ext cx="741943" cy="609831"/>
            <a:chOff x="6234950" y="3255925"/>
            <a:chExt cx="483250" cy="397200"/>
          </a:xfrm>
          <a:solidFill>
            <a:srgbClr val="111214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E8341ACB-7F63-769B-E6F6-1C5417A2ED82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38AB6DE6-282D-CFAD-568B-83AB70CB1870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980F6884-BEF6-E7F0-9381-E1A3F2B604E3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9EC20077-F72C-06C2-6FDF-C07CAECEFA9C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812B005E-C96B-15AD-24FB-BB2553495863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96CC5882-E3F8-4AB6-EB44-7EF3A2EFB045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4045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969F294-88BF-5A11-6824-F5E0727A119A}"/>
              </a:ext>
            </a:extLst>
          </p:cNvPr>
          <p:cNvSpPr/>
          <p:nvPr/>
        </p:nvSpPr>
        <p:spPr>
          <a:xfrm>
            <a:off x="4410694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83C556A-3ABB-E6AD-518D-C6C322AB7F29}"/>
              </a:ext>
            </a:extLst>
          </p:cNvPr>
          <p:cNvSpPr txBox="1"/>
          <p:nvPr/>
        </p:nvSpPr>
        <p:spPr>
          <a:xfrm>
            <a:off x="890907" y="5870078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rgbClr val="36B9E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C6C43ED1-98D9-B506-5620-787EF7B1793E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1FAF46EE-B81B-C97D-BCB7-9920FEC3838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87FB32A0-8B4B-DE2A-E9CF-81884EE22736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30C8E1C5-01F7-E29F-9845-B563BD16C15A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8" name="同侧圆角矩形 3">
            <a:extLst>
              <a:ext uri="{FF2B5EF4-FFF2-40B4-BE49-F238E27FC236}">
                <a16:creationId xmlns:a16="http://schemas.microsoft.com/office/drawing/2014/main" id="{482EA19D-B175-382E-62A0-26A2A0AD6368}"/>
              </a:ext>
            </a:extLst>
          </p:cNvPr>
          <p:cNvSpPr/>
          <p:nvPr/>
        </p:nvSpPr>
        <p:spPr>
          <a:xfrm rot="10800000">
            <a:off x="11158855" y="3810"/>
            <a:ext cx="943708" cy="943289"/>
          </a:xfrm>
          <a:prstGeom prst="round2Same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65B29DB-39A1-7B24-FBAD-104ADCD55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1019371" cy="11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8748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111214"/>
            </a:gs>
            <a:gs pos="100000">
              <a:srgbClr val="050505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Isosceles Triangle 4">
            <a:extLst>
              <a:ext uri="{FF2B5EF4-FFF2-40B4-BE49-F238E27FC236}">
                <a16:creationId xmlns:a16="http://schemas.microsoft.com/office/drawing/2014/main" id="{280C7513-9007-A673-0525-1934FB8ECC2E}"/>
              </a:ext>
            </a:extLst>
          </p:cNvPr>
          <p:cNvSpPr/>
          <p:nvPr/>
        </p:nvSpPr>
        <p:spPr>
          <a:xfrm flipV="1">
            <a:off x="0" y="2573079"/>
            <a:ext cx="12192000" cy="428492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FA446326-CCCF-F9A3-621B-5EE65EDE8F38}"/>
              </a:ext>
            </a:extLst>
          </p:cNvPr>
          <p:cNvSpPr/>
          <p:nvPr/>
        </p:nvSpPr>
        <p:spPr>
          <a:xfrm flipV="1">
            <a:off x="4683860" y="5709153"/>
            <a:ext cx="2824280" cy="992604"/>
          </a:xfrm>
          <a:prstGeom prst="triangle">
            <a:avLst/>
          </a:prstGeom>
          <a:solidFill>
            <a:srgbClr val="AACF3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DD36643-B20B-2A6B-47F7-9C3211CED479}"/>
              </a:ext>
            </a:extLst>
          </p:cNvPr>
          <p:cNvSpPr txBox="1"/>
          <p:nvPr/>
        </p:nvSpPr>
        <p:spPr>
          <a:xfrm>
            <a:off x="3819524" y="4253874"/>
            <a:ext cx="6315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5400" b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Section</a:t>
            </a:r>
            <a:r>
              <a:rPr lang="en-US" altLang="ko-KR" sz="5400" b="1">
                <a:solidFill>
                  <a:srgbClr val="202A45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altLang="ko-KR" sz="5400" b="1">
                <a:solidFill>
                  <a:srgbClr val="FF9000"/>
                </a:solidFill>
                <a:latin typeface="Raleway" pitchFamily="2" charset="0"/>
                <a:cs typeface="Arial" panose="020b0604020202020204" pitchFamily="34" charset="0"/>
              </a:rPr>
              <a:t>Brake</a:t>
            </a:r>
            <a:endParaRPr lang="ko-KR" altLang="en-US" sz="5400" b="1">
              <a:solidFill>
                <a:srgbClr val="FF9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B19BCCA2-D72A-9F6F-A033-6335A2D22D47}"/>
              </a:ext>
            </a:extLst>
          </p:cNvPr>
          <p:cNvSpPr txBox="1"/>
          <p:nvPr/>
        </p:nvSpPr>
        <p:spPr>
          <a:xfrm>
            <a:off x="3553622" y="5152279"/>
            <a:ext cx="508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YOUR DESCRIPTION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AB33EE8-9A4E-01BF-6EF2-4575EC77CA57}"/>
              </a:ext>
            </a:extLst>
          </p:cNvPr>
          <p:cNvSpPr txBox="1"/>
          <p:nvPr/>
        </p:nvSpPr>
        <p:spPr>
          <a:xfrm>
            <a:off x="-347665" y="26612"/>
            <a:ext cx="4167189" cy="130977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ko-KR" sz="4800" b="1">
                <a:ln w="28575">
                  <a:noFill/>
                </a:ln>
                <a:solidFill>
                  <a:srgbClr val="FF9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PIANO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62E86BF-1F32-79BA-1901-C4349FC546BE}"/>
              </a:ext>
            </a:extLst>
          </p:cNvPr>
          <p:cNvSpPr txBox="1"/>
          <p:nvPr/>
        </p:nvSpPr>
        <p:spPr>
          <a:xfrm>
            <a:off x="116257" y="1006595"/>
            <a:ext cx="312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spc="600">
                <a:ln>
                  <a:solidFill>
                    <a:schemeClr val="bg1"/>
                  </a:solidFill>
                </a:ln>
                <a:solidFill>
                  <a:srgbClr val="DB9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DAY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B8B9B9-7AC0-88DA-BCEC-73665A6FF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72" y="1538314"/>
            <a:ext cx="9006328" cy="257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4006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C75BFFAE-391D-2279-A146-43D2BB5A7206}"/>
              </a:ext>
            </a:extLst>
          </p:cNvPr>
          <p:cNvCxnSpPr/>
          <p:nvPr/>
        </p:nvCxnSpPr>
        <p:spPr>
          <a:xfrm>
            <a:off x="840816" y="938047"/>
            <a:ext cx="10192944" cy="0"/>
          </a:xfrm>
          <a:prstGeom prst="line">
            <a:avLst/>
          </a:prstGeom>
          <a:ln w="28575">
            <a:solidFill>
              <a:srgbClr val="F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同侧圆角矩形 3">
            <a:extLst>
              <a:ext uri="{FF2B5EF4-FFF2-40B4-BE49-F238E27FC236}">
                <a16:creationId xmlns:a16="http://schemas.microsoft.com/office/drawing/2014/main" id="{F7256350-B115-3FB5-0C43-6F4E26517CA4}"/>
              </a:ext>
            </a:extLst>
          </p:cNvPr>
          <p:cNvSpPr/>
          <p:nvPr/>
        </p:nvSpPr>
        <p:spPr>
          <a:xfrm rot="10800000">
            <a:off x="11158855" y="3810"/>
            <a:ext cx="943708" cy="943289"/>
          </a:xfrm>
          <a:prstGeom prst="round2Same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  <a:latin typeface="+mj-lt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788EA92-5CB5-9A5F-4E4D-9E5101D29298}"/>
              </a:ext>
            </a:extLst>
          </p:cNvPr>
          <p:cNvSpPr txBox="1"/>
          <p:nvPr/>
        </p:nvSpPr>
        <p:spPr>
          <a:xfrm>
            <a:off x="840816" y="209687"/>
            <a:ext cx="50847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FF9000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FF9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31">
            <a:extLst>
              <a:ext uri="{FF2B5EF4-FFF2-40B4-BE49-F238E27FC236}">
                <a16:creationId xmlns:a16="http://schemas.microsoft.com/office/drawing/2014/main" id="{A3C412B6-6604-6B72-33BD-5A97F7E442A4}"/>
              </a:ext>
            </a:extLst>
          </p:cNvPr>
          <p:cNvSpPr txBox="1"/>
          <p:nvPr/>
        </p:nvSpPr>
        <p:spPr>
          <a:xfrm>
            <a:off x="5260418" y="528703"/>
            <a:ext cx="508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F22F0D26-5743-43BD-466C-75EFF07EFB5C}"/>
              </a:ext>
            </a:extLst>
          </p:cNvPr>
          <p:cNvSpPr/>
          <p:nvPr/>
        </p:nvSpPr>
        <p:spPr>
          <a:xfrm>
            <a:off x="3274700" y="3686090"/>
            <a:ext cx="2232000" cy="360040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/>
              <a:t>2012</a:t>
            </a:r>
            <a:endParaRPr lang="ko-KR" altLang="en-US" sz="1400" b="1"/>
          </a:p>
        </p:txBody>
      </p:sp>
      <p:sp>
        <p:nvSpPr>
          <p:cNvPr id="9" name="직사각형 1">
            <a:extLst>
              <a:ext uri="{FF2B5EF4-FFF2-40B4-BE49-F238E27FC236}">
                <a16:creationId xmlns:a16="http://schemas.microsoft.com/office/drawing/2014/main" id="{6D31E64E-A77A-E08F-13DD-BD09ED383DB1}"/>
              </a:ext>
            </a:extLst>
          </p:cNvPr>
          <p:cNvSpPr/>
          <p:nvPr/>
        </p:nvSpPr>
        <p:spPr>
          <a:xfrm>
            <a:off x="5503133" y="3686090"/>
            <a:ext cx="2232000" cy="360040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/>
              <a:t>2013</a:t>
            </a:r>
            <a:endParaRPr lang="ko-KR" altLang="en-US" sz="1400" b="1"/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DECFEEFB-4087-6716-472F-CD60F7D4C5B5}"/>
              </a:ext>
            </a:extLst>
          </p:cNvPr>
          <p:cNvSpPr/>
          <p:nvPr/>
        </p:nvSpPr>
        <p:spPr>
          <a:xfrm>
            <a:off x="7731566" y="3686090"/>
            <a:ext cx="2232000" cy="360040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/>
              <a:t>2014</a:t>
            </a:r>
            <a:endParaRPr lang="ko-KR" altLang="en-US" sz="1400" b="1"/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EB9F71D9-EE56-2EE7-5211-5725046688F4}"/>
              </a:ext>
            </a:extLst>
          </p:cNvPr>
          <p:cNvSpPr/>
          <p:nvPr/>
        </p:nvSpPr>
        <p:spPr>
          <a:xfrm>
            <a:off x="9960000" y="3686090"/>
            <a:ext cx="2232000" cy="360040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/>
              <a:t>2015</a:t>
            </a:r>
            <a:endParaRPr lang="ko-KR" altLang="en-US" sz="1400" b="1"/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4021A348-5C11-2BF2-A19D-913CEF3E5C45}"/>
              </a:ext>
            </a:extLst>
          </p:cNvPr>
          <p:cNvCxnSpPr/>
          <p:nvPr/>
        </p:nvCxnSpPr>
        <p:spPr>
          <a:xfrm rot="10800000" flipH="1" flipV="1">
            <a:off x="3281142" y="4090241"/>
            <a:ext cx="0" cy="936000"/>
          </a:xfrm>
          <a:prstGeom prst="straightConnector1">
            <a:avLst/>
          </a:prstGeom>
          <a:ln w="25400">
            <a:solidFill>
              <a:srgbClr val="DB9037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9">
            <a:extLst>
              <a:ext uri="{FF2B5EF4-FFF2-40B4-BE49-F238E27FC236}">
                <a16:creationId xmlns:a16="http://schemas.microsoft.com/office/drawing/2014/main" id="{AA49A29F-1B35-ACA6-1187-DBCA1EF01A03}"/>
              </a:ext>
            </a:extLst>
          </p:cNvPr>
          <p:cNvCxnSpPr/>
          <p:nvPr/>
        </p:nvCxnSpPr>
        <p:spPr>
          <a:xfrm flipH="1" flipV="1">
            <a:off x="5504178" y="2762397"/>
            <a:ext cx="0" cy="936000"/>
          </a:xfrm>
          <a:prstGeom prst="straightConnector1">
            <a:avLst/>
          </a:prstGeom>
          <a:ln w="25400">
            <a:solidFill>
              <a:srgbClr val="DB9037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0">
            <a:extLst>
              <a:ext uri="{FF2B5EF4-FFF2-40B4-BE49-F238E27FC236}">
                <a16:creationId xmlns:a16="http://schemas.microsoft.com/office/drawing/2014/main" id="{3256A97A-0767-7C35-48ED-9B867AD4DFF7}"/>
              </a:ext>
            </a:extLst>
          </p:cNvPr>
          <p:cNvCxnSpPr/>
          <p:nvPr/>
        </p:nvCxnSpPr>
        <p:spPr>
          <a:xfrm rot="10800000" flipH="1" flipV="1">
            <a:off x="7727214" y="4090241"/>
            <a:ext cx="0" cy="936000"/>
          </a:xfrm>
          <a:prstGeom prst="straightConnector1">
            <a:avLst/>
          </a:prstGeom>
          <a:ln w="25400">
            <a:solidFill>
              <a:srgbClr val="DB9037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5">
            <a:extLst>
              <a:ext uri="{FF2B5EF4-FFF2-40B4-BE49-F238E27FC236}">
                <a16:creationId xmlns:a16="http://schemas.microsoft.com/office/drawing/2014/main" id="{4DC1B7D1-DB40-70BE-682A-599F7C1293A8}"/>
              </a:ext>
            </a:extLst>
          </p:cNvPr>
          <p:cNvCxnSpPr/>
          <p:nvPr/>
        </p:nvCxnSpPr>
        <p:spPr>
          <a:xfrm flipH="1" flipV="1">
            <a:off x="9950250" y="2762397"/>
            <a:ext cx="0" cy="936000"/>
          </a:xfrm>
          <a:prstGeom prst="straightConnector1">
            <a:avLst/>
          </a:prstGeom>
          <a:ln w="25400">
            <a:solidFill>
              <a:srgbClr val="DB9037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6DD6840-5DDF-7B48-F3B2-27B499D924F2}"/>
              </a:ext>
            </a:extLst>
          </p:cNvPr>
          <p:cNvGrpSpPr/>
          <p:nvPr/>
        </p:nvGrpSpPr>
        <p:grpSpPr>
          <a:xfrm>
            <a:off x="5605261" y="2495188"/>
            <a:ext cx="1669762" cy="1084161"/>
            <a:chOff x="1985513" y="4307149"/>
            <a:chExt cx="2601799" cy="1084161"/>
          </a:xfrm>
        </p:grpSpPr>
        <p:sp>
          <p:nvSpPr>
            <p:cNvPr id="17" name="TextBox 33">
              <a:extLst>
                <a:ext uri="{FF2B5EF4-FFF2-40B4-BE49-F238E27FC236}">
                  <a16:creationId xmlns:a16="http://schemas.microsoft.com/office/drawing/2014/main" id="{9426D08E-609E-BDD4-DFC6-5708605F7446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8" name="TextBox 34">
              <a:extLst>
                <a:ext uri="{FF2B5EF4-FFF2-40B4-BE49-F238E27FC236}">
                  <a16:creationId xmlns:a16="http://schemas.microsoft.com/office/drawing/2014/main" id="{3B13CBAD-B353-A28C-36C0-1CE342AA4039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C6275F6-E52E-36CC-DF04-199525432FF5}"/>
              </a:ext>
            </a:extLst>
          </p:cNvPr>
          <p:cNvGrpSpPr/>
          <p:nvPr/>
        </p:nvGrpSpPr>
        <p:grpSpPr>
          <a:xfrm>
            <a:off x="10043576" y="2495188"/>
            <a:ext cx="1669762" cy="1084161"/>
            <a:chOff x="1985513" y="4307149"/>
            <a:chExt cx="2601799" cy="1084161"/>
          </a:xfrm>
        </p:grpSpPr>
        <p:sp>
          <p:nvSpPr>
            <p:cNvPr id="20" name="TextBox 36">
              <a:extLst>
                <a:ext uri="{FF2B5EF4-FFF2-40B4-BE49-F238E27FC236}">
                  <a16:creationId xmlns:a16="http://schemas.microsoft.com/office/drawing/2014/main" id="{0F1C7B9F-5ABE-B624-2FF0-EC87E7FD2F14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1" name="TextBox 37">
              <a:extLst>
                <a:ext uri="{FF2B5EF4-FFF2-40B4-BE49-F238E27FC236}">
                  <a16:creationId xmlns:a16="http://schemas.microsoft.com/office/drawing/2014/main" id="{AEB04D79-3F2E-7A8A-CBD7-A3CC506F9519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FD66A929-52B2-3196-D892-9891CE898F57}"/>
              </a:ext>
            </a:extLst>
          </p:cNvPr>
          <p:cNvGrpSpPr/>
          <p:nvPr/>
        </p:nvGrpSpPr>
        <p:grpSpPr>
          <a:xfrm>
            <a:off x="3386103" y="4150625"/>
            <a:ext cx="1669762" cy="1084161"/>
            <a:chOff x="1985513" y="4307149"/>
            <a:chExt cx="2601799" cy="1084161"/>
          </a:xfrm>
        </p:grpSpPr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95262C29-B47D-F78E-127F-4C9E0275BAF6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4" name="TextBox 40">
              <a:extLst>
                <a:ext uri="{FF2B5EF4-FFF2-40B4-BE49-F238E27FC236}">
                  <a16:creationId xmlns:a16="http://schemas.microsoft.com/office/drawing/2014/main" id="{F0ABA906-C4ED-C27D-DF6D-C1126D4A6C03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D6971451-45AE-861D-6632-9D1E76106576}"/>
              </a:ext>
            </a:extLst>
          </p:cNvPr>
          <p:cNvGrpSpPr/>
          <p:nvPr/>
        </p:nvGrpSpPr>
        <p:grpSpPr>
          <a:xfrm>
            <a:off x="7824419" y="4150625"/>
            <a:ext cx="1669762" cy="1084161"/>
            <a:chOff x="1985513" y="4307149"/>
            <a:chExt cx="2601799" cy="1084161"/>
          </a:xfrm>
        </p:grpSpPr>
        <p:sp>
          <p:nvSpPr>
            <p:cNvPr id="26" name="TextBox 42">
              <a:extLst>
                <a:ext uri="{FF2B5EF4-FFF2-40B4-BE49-F238E27FC236}">
                  <a16:creationId xmlns:a16="http://schemas.microsoft.com/office/drawing/2014/main" id="{2A5179CF-760F-384A-81E3-51CFB0390B71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7" name="TextBox 43">
              <a:extLst>
                <a:ext uri="{FF2B5EF4-FFF2-40B4-BE49-F238E27FC236}">
                  <a16:creationId xmlns:a16="http://schemas.microsoft.com/office/drawing/2014/main" id="{7DCDF9C6-EBAC-BE5B-A808-8E5B410184BE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82A49DF3-73F2-C26F-5D8D-64CB63F1D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1019371" cy="111730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C3023A7-0B3A-D475-F1B3-FF69548F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" y="2297108"/>
            <a:ext cx="3196060" cy="319606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189177D-41BF-B224-D1D1-B51051C17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74" y="4295827"/>
            <a:ext cx="3011901" cy="22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6756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666B098C-EE36-C887-9166-65B5094DB686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/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8C4BF9-8B20-A32E-928F-E0D57A2C16C9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/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D8B4609-1B84-D282-8616-770E6322B7DE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/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1FED64F6-211C-ECF4-6797-CD2C019B4573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/>
        </p:txBody>
      </p:sp>
      <p:sp>
        <p:nvSpPr>
          <p:cNvPr id="7" name="同侧圆角矩形 3">
            <a:extLst>
              <a:ext uri="{FF2B5EF4-FFF2-40B4-BE49-F238E27FC236}">
                <a16:creationId xmlns:a16="http://schemas.microsoft.com/office/drawing/2014/main" id="{20A75C86-0535-54FA-8C41-03A354D504C2}"/>
              </a:ext>
            </a:extLst>
          </p:cNvPr>
          <p:cNvSpPr/>
          <p:nvPr/>
        </p:nvSpPr>
        <p:spPr>
          <a:xfrm rot="10800000">
            <a:off x="11158855" y="3810"/>
            <a:ext cx="943708" cy="943289"/>
          </a:xfrm>
          <a:prstGeom prst="round2Same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  <a:latin typeface="+mj-l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5CA8611-4BFC-A30E-1729-DD4A8A87C9B0}"/>
              </a:ext>
            </a:extLst>
          </p:cNvPr>
          <p:cNvSpPr txBox="1"/>
          <p:nvPr/>
        </p:nvSpPr>
        <p:spPr>
          <a:xfrm>
            <a:off x="840816" y="209687"/>
            <a:ext cx="50847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My team </a:t>
            </a:r>
            <a:r>
              <a:rPr lang="en-US" altLang="ko-KR" sz="4000" b="1">
                <a:solidFill>
                  <a:srgbClr val="FF9000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FF9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31">
            <a:extLst>
              <a:ext uri="{FF2B5EF4-FFF2-40B4-BE49-F238E27FC236}">
                <a16:creationId xmlns:a16="http://schemas.microsoft.com/office/drawing/2014/main" id="{23C13F79-B44E-8FA8-3AE3-8C29C5B5315D}"/>
              </a:ext>
            </a:extLst>
          </p:cNvPr>
          <p:cNvSpPr txBox="1"/>
          <p:nvPr/>
        </p:nvSpPr>
        <p:spPr>
          <a:xfrm>
            <a:off x="4631768" y="528703"/>
            <a:ext cx="508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11" name="TextBox 63">
            <a:extLst>
              <a:ext uri="{FF2B5EF4-FFF2-40B4-BE49-F238E27FC236}">
                <a16:creationId xmlns:a16="http://schemas.microsoft.com/office/drawing/2014/main" id="{2F59D0F6-1EED-3ECF-989E-05595D9B41F3}"/>
              </a:ext>
            </a:extLst>
          </p:cNvPr>
          <p:cNvSpPr txBox="1"/>
          <p:nvPr/>
        </p:nvSpPr>
        <p:spPr>
          <a:xfrm>
            <a:off x="1598791" y="5148440"/>
            <a:ext cx="103906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/>
            <a:r>
              <a:rPr lang="en-US" sz="1400">
                <a:solidFill>
                  <a:srgbClr val="050505"/>
                </a:solidFill>
                <a:latin typeface="Poppins Light" charset="0"/>
                <a:ea typeface="Poppins Light" charset="0"/>
                <a:cs typeface="Poppins Light" charset="0"/>
              </a:rPr>
              <a:t>Marketing</a:t>
            </a:r>
          </a:p>
        </p:txBody>
      </p:sp>
      <p:sp>
        <p:nvSpPr>
          <p:cNvPr id="12" name="TextBox 64">
            <a:extLst>
              <a:ext uri="{FF2B5EF4-FFF2-40B4-BE49-F238E27FC236}">
                <a16:creationId xmlns:a16="http://schemas.microsoft.com/office/drawing/2014/main" id="{9C855E49-8AF2-E92E-1ADD-C49A429906BE}"/>
              </a:ext>
            </a:extLst>
          </p:cNvPr>
          <p:cNvSpPr txBox="1"/>
          <p:nvPr/>
        </p:nvSpPr>
        <p:spPr>
          <a:xfrm>
            <a:off x="1379429" y="4876390"/>
            <a:ext cx="147508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/>
            <a:r>
              <a:rPr lang="en-US" sz="1400" b="1">
                <a:solidFill>
                  <a:srgbClr val="DB9037"/>
                </a:solidFill>
                <a:latin typeface="Poppins SemiBold" charset="0"/>
                <a:ea typeface="Poppins SemiBold" charset="0"/>
                <a:cs typeface="Poppins SemiBold" charset="0"/>
              </a:rPr>
              <a:t>DAVID COFFEE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3A8DD0C-0F8D-8727-BE09-E6C60BD4D4E2}"/>
              </a:ext>
            </a:extLst>
          </p:cNvPr>
          <p:cNvGrpSpPr/>
          <p:nvPr/>
        </p:nvGrpSpPr>
        <p:grpSpPr>
          <a:xfrm>
            <a:off x="1288209" y="5575869"/>
            <a:ext cx="1566304" cy="310582"/>
            <a:chOff x="755356" y="5494013"/>
            <a:chExt cx="2817367" cy="558655"/>
          </a:xfrm>
        </p:grpSpPr>
        <p:sp>
          <p:nvSpPr>
            <p:cNvPr id="14" name="Shape 2872">
              <a:extLst>
                <a:ext uri="{FF2B5EF4-FFF2-40B4-BE49-F238E27FC236}">
                  <a16:creationId xmlns:a16="http://schemas.microsoft.com/office/drawing/2014/main" id="{1CED4138-7AAC-F2DF-D09E-8C69A99B054B}"/>
                </a:ext>
              </a:extLst>
            </p:cNvPr>
            <p:cNvSpPr/>
            <p:nvPr/>
          </p:nvSpPr>
          <p:spPr>
            <a:xfrm>
              <a:off x="755356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Shape 2873">
              <a:extLst>
                <a:ext uri="{FF2B5EF4-FFF2-40B4-BE49-F238E27FC236}">
                  <a16:creationId xmlns:a16="http://schemas.microsoft.com/office/drawing/2014/main" id="{6B0A2745-7E35-058A-FF10-A851C4191505}"/>
                </a:ext>
              </a:extLst>
            </p:cNvPr>
            <p:cNvSpPr/>
            <p:nvPr/>
          </p:nvSpPr>
          <p:spPr>
            <a:xfrm>
              <a:off x="1508260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" name="Shape 2877">
              <a:extLst>
                <a:ext uri="{FF2B5EF4-FFF2-40B4-BE49-F238E27FC236}">
                  <a16:creationId xmlns:a16="http://schemas.microsoft.com/office/drawing/2014/main" id="{48DC9433-3412-011C-D892-73501125804A}"/>
                </a:ext>
              </a:extLst>
            </p:cNvPr>
            <p:cNvSpPr/>
            <p:nvPr/>
          </p:nvSpPr>
          <p:spPr>
            <a:xfrm>
              <a:off x="2261164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4" y="7360"/>
                  </a:moveTo>
                  <a:lnTo>
                    <a:pt x="13742" y="7360"/>
                  </a:lnTo>
                  <a:lnTo>
                    <a:pt x="13742" y="8833"/>
                  </a:lnTo>
                  <a:lnTo>
                    <a:pt x="12265" y="8833"/>
                  </a:lnTo>
                  <a:lnTo>
                    <a:pt x="12265" y="9815"/>
                  </a:lnTo>
                  <a:lnTo>
                    <a:pt x="13742" y="9815"/>
                  </a:lnTo>
                  <a:lnTo>
                    <a:pt x="13742" y="11283"/>
                  </a:lnTo>
                  <a:lnTo>
                    <a:pt x="14724" y="11283"/>
                  </a:lnTo>
                  <a:lnTo>
                    <a:pt x="14724" y="9815"/>
                  </a:lnTo>
                  <a:lnTo>
                    <a:pt x="16204" y="9815"/>
                  </a:lnTo>
                  <a:lnTo>
                    <a:pt x="16204" y="8833"/>
                  </a:lnTo>
                  <a:lnTo>
                    <a:pt x="14724" y="8833"/>
                  </a:lnTo>
                  <a:cubicBezTo>
                    <a:pt x="14724" y="8833"/>
                    <a:pt x="14724" y="7360"/>
                    <a:pt x="14724" y="7360"/>
                  </a:cubicBezTo>
                  <a:close/>
                  <a:moveTo>
                    <a:pt x="9321" y="13946"/>
                  </a:moveTo>
                  <a:cubicBezTo>
                    <a:pt x="8620" y="13946"/>
                    <a:pt x="8070" y="13495"/>
                    <a:pt x="8070" y="12919"/>
                  </a:cubicBezTo>
                  <a:cubicBezTo>
                    <a:pt x="8070" y="12392"/>
                    <a:pt x="8713" y="11929"/>
                    <a:pt x="9446" y="11929"/>
                  </a:cubicBezTo>
                  <a:lnTo>
                    <a:pt x="9446" y="11723"/>
                  </a:lnTo>
                  <a:lnTo>
                    <a:pt x="9465" y="11929"/>
                  </a:lnTo>
                  <a:cubicBezTo>
                    <a:pt x="9623" y="11930"/>
                    <a:pt x="9777" y="11954"/>
                    <a:pt x="9922" y="12000"/>
                  </a:cubicBezTo>
                  <a:lnTo>
                    <a:pt x="10067" y="12104"/>
                  </a:lnTo>
                  <a:cubicBezTo>
                    <a:pt x="10439" y="12371"/>
                    <a:pt x="10637" y="12521"/>
                    <a:pt x="10695" y="12764"/>
                  </a:cubicBezTo>
                  <a:cubicBezTo>
                    <a:pt x="10710" y="12827"/>
                    <a:pt x="10717" y="12891"/>
                    <a:pt x="10717" y="12954"/>
                  </a:cubicBezTo>
                  <a:cubicBezTo>
                    <a:pt x="10717" y="13612"/>
                    <a:pt x="10247" y="13946"/>
                    <a:pt x="9321" y="13946"/>
                  </a:cubicBezTo>
                  <a:moveTo>
                    <a:pt x="8542" y="8739"/>
                  </a:moveTo>
                  <a:cubicBezTo>
                    <a:pt x="8494" y="8362"/>
                    <a:pt x="8574" y="8014"/>
                    <a:pt x="8754" y="7806"/>
                  </a:cubicBezTo>
                  <a:cubicBezTo>
                    <a:pt x="8864" y="7680"/>
                    <a:pt x="9006" y="7612"/>
                    <a:pt x="9163" y="7612"/>
                  </a:cubicBezTo>
                  <a:lnTo>
                    <a:pt x="9163" y="7409"/>
                  </a:lnTo>
                  <a:lnTo>
                    <a:pt x="9164" y="7409"/>
                  </a:lnTo>
                  <a:lnTo>
                    <a:pt x="9182" y="7613"/>
                  </a:lnTo>
                  <a:cubicBezTo>
                    <a:pt x="9653" y="7628"/>
                    <a:pt x="10105" y="8185"/>
                    <a:pt x="10189" y="8855"/>
                  </a:cubicBezTo>
                  <a:cubicBezTo>
                    <a:pt x="10237" y="9239"/>
                    <a:pt x="10154" y="9595"/>
                    <a:pt x="9969" y="9809"/>
                  </a:cubicBezTo>
                  <a:cubicBezTo>
                    <a:pt x="9860" y="9935"/>
                    <a:pt x="9721" y="10002"/>
                    <a:pt x="9550" y="10001"/>
                  </a:cubicBezTo>
                  <a:lnTo>
                    <a:pt x="9549" y="10001"/>
                  </a:lnTo>
                  <a:cubicBezTo>
                    <a:pt x="9087" y="9988"/>
                    <a:pt x="8625" y="9409"/>
                    <a:pt x="8542" y="8739"/>
                  </a:cubicBezTo>
                  <a:moveTo>
                    <a:pt x="10838" y="11196"/>
                  </a:moveTo>
                  <a:cubicBezTo>
                    <a:pt x="10586" y="11009"/>
                    <a:pt x="10351" y="10732"/>
                    <a:pt x="10342" y="10647"/>
                  </a:cubicBezTo>
                  <a:cubicBezTo>
                    <a:pt x="10342" y="10499"/>
                    <a:pt x="10342" y="10431"/>
                    <a:pt x="10689" y="10148"/>
                  </a:cubicBezTo>
                  <a:cubicBezTo>
                    <a:pt x="11138" y="9780"/>
                    <a:pt x="11386" y="9296"/>
                    <a:pt x="11386" y="8784"/>
                  </a:cubicBezTo>
                  <a:cubicBezTo>
                    <a:pt x="11386" y="8342"/>
                    <a:pt x="11262" y="7947"/>
                    <a:pt x="11049" y="7660"/>
                  </a:cubicBezTo>
                  <a:lnTo>
                    <a:pt x="11238" y="7660"/>
                  </a:lnTo>
                  <a:lnTo>
                    <a:pt x="12276" y="6873"/>
                  </a:lnTo>
                  <a:lnTo>
                    <a:pt x="9463" y="6873"/>
                  </a:lnTo>
                  <a:cubicBezTo>
                    <a:pt x="8334" y="6873"/>
                    <a:pt x="7345" y="7760"/>
                    <a:pt x="7345" y="8769"/>
                  </a:cubicBezTo>
                  <a:cubicBezTo>
                    <a:pt x="7345" y="9812"/>
                    <a:pt x="8109" y="10605"/>
                    <a:pt x="9136" y="10648"/>
                  </a:cubicBezTo>
                  <a:cubicBezTo>
                    <a:pt x="9121" y="10722"/>
                    <a:pt x="9113" y="10795"/>
                    <a:pt x="9113" y="10867"/>
                  </a:cubicBezTo>
                  <a:cubicBezTo>
                    <a:pt x="9113" y="11018"/>
                    <a:pt x="9147" y="11162"/>
                    <a:pt x="9216" y="11300"/>
                  </a:cubicBezTo>
                  <a:cubicBezTo>
                    <a:pt x="7942" y="11309"/>
                    <a:pt x="6869" y="12161"/>
                    <a:pt x="6869" y="13167"/>
                  </a:cubicBezTo>
                  <a:cubicBezTo>
                    <a:pt x="6869" y="14071"/>
                    <a:pt x="7902" y="14727"/>
                    <a:pt x="9325" y="14727"/>
                  </a:cubicBezTo>
                  <a:cubicBezTo>
                    <a:pt x="10861" y="14727"/>
                    <a:pt x="11690" y="13766"/>
                    <a:pt x="11690" y="12860"/>
                  </a:cubicBezTo>
                  <a:cubicBezTo>
                    <a:pt x="11690" y="12108"/>
                    <a:pt x="11459" y="11656"/>
                    <a:pt x="10838" y="11196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" name="Shape 2878">
              <a:extLst>
                <a:ext uri="{FF2B5EF4-FFF2-40B4-BE49-F238E27FC236}">
                  <a16:creationId xmlns:a16="http://schemas.microsoft.com/office/drawing/2014/main" id="{EBBDACDE-B6F0-1A77-9714-444F8F885170}"/>
                </a:ext>
              </a:extLst>
            </p:cNvPr>
            <p:cNvSpPr/>
            <p:nvPr/>
          </p:nvSpPr>
          <p:spPr>
            <a:xfrm>
              <a:off x="3014068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8" name="TextBox 63">
            <a:extLst>
              <a:ext uri="{FF2B5EF4-FFF2-40B4-BE49-F238E27FC236}">
                <a16:creationId xmlns:a16="http://schemas.microsoft.com/office/drawing/2014/main" id="{1D6118F4-91B1-AA0B-15D6-3FF3CC8B01ED}"/>
              </a:ext>
            </a:extLst>
          </p:cNvPr>
          <p:cNvSpPr txBox="1"/>
          <p:nvPr/>
        </p:nvSpPr>
        <p:spPr>
          <a:xfrm>
            <a:off x="4251649" y="5150823"/>
            <a:ext cx="95410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/>
            <a:r>
              <a:rPr lang="en-US" sz="1400">
                <a:solidFill>
                  <a:srgbClr val="050505"/>
                </a:solidFill>
                <a:latin typeface="Poppins Light" charset="0"/>
                <a:ea typeface="Poppins Light" charset="0"/>
                <a:cs typeface="Poppins Light" charset="0"/>
              </a:rPr>
              <a:t>Finances</a:t>
            </a:r>
          </a:p>
        </p:txBody>
      </p:sp>
      <p:sp>
        <p:nvSpPr>
          <p:cNvPr id="19" name="TextBox 64">
            <a:extLst>
              <a:ext uri="{FF2B5EF4-FFF2-40B4-BE49-F238E27FC236}">
                <a16:creationId xmlns:a16="http://schemas.microsoft.com/office/drawing/2014/main" id="{2F9F7DFB-E2CC-A48C-3A62-0EDD031E1E85}"/>
              </a:ext>
            </a:extLst>
          </p:cNvPr>
          <p:cNvSpPr txBox="1"/>
          <p:nvPr/>
        </p:nvSpPr>
        <p:spPr>
          <a:xfrm>
            <a:off x="4103622" y="4878773"/>
            <a:ext cx="124745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/>
            <a:r>
              <a:rPr lang="en-US" sz="1400" b="1">
                <a:solidFill>
                  <a:srgbClr val="DB9037"/>
                </a:solidFill>
                <a:latin typeface="Poppins SemiBold" charset="0"/>
                <a:ea typeface="Poppins SemiBold" charset="0"/>
                <a:cs typeface="Poppins SemiBold" charset="0"/>
              </a:rPr>
              <a:t>DIANA ROVI</a:t>
            </a:r>
            <a:endParaRPr lang="en-US" sz="1400" b="1">
              <a:solidFill>
                <a:srgbClr val="DB9037"/>
              </a:solidFill>
              <a:latin typeface="Poppins SemiBold"/>
              <a:ea typeface="Poppins SemiBold"/>
              <a:cs typeface="Poppins SemiBold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93AFC3C-2B24-7C8D-4E0B-E28F123785CC}"/>
              </a:ext>
            </a:extLst>
          </p:cNvPr>
          <p:cNvGrpSpPr/>
          <p:nvPr/>
        </p:nvGrpSpPr>
        <p:grpSpPr>
          <a:xfrm>
            <a:off x="3898589" y="5578252"/>
            <a:ext cx="1566304" cy="310582"/>
            <a:chOff x="755356" y="5494013"/>
            <a:chExt cx="2817367" cy="558655"/>
          </a:xfrm>
        </p:grpSpPr>
        <p:sp>
          <p:nvSpPr>
            <p:cNvPr id="21" name="Shape 2872">
              <a:extLst>
                <a:ext uri="{FF2B5EF4-FFF2-40B4-BE49-F238E27FC236}">
                  <a16:creationId xmlns:a16="http://schemas.microsoft.com/office/drawing/2014/main" id="{3D06060B-8897-D528-5320-143F530A1721}"/>
                </a:ext>
              </a:extLst>
            </p:cNvPr>
            <p:cNvSpPr/>
            <p:nvPr/>
          </p:nvSpPr>
          <p:spPr>
            <a:xfrm>
              <a:off x="755356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" name="Shape 2873">
              <a:extLst>
                <a:ext uri="{FF2B5EF4-FFF2-40B4-BE49-F238E27FC236}">
                  <a16:creationId xmlns:a16="http://schemas.microsoft.com/office/drawing/2014/main" id="{E9CD7A0B-8C8E-322B-64C7-B17EB1F81E61}"/>
                </a:ext>
              </a:extLst>
            </p:cNvPr>
            <p:cNvSpPr/>
            <p:nvPr/>
          </p:nvSpPr>
          <p:spPr>
            <a:xfrm>
              <a:off x="1508260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" name="Shape 2877">
              <a:extLst>
                <a:ext uri="{FF2B5EF4-FFF2-40B4-BE49-F238E27FC236}">
                  <a16:creationId xmlns:a16="http://schemas.microsoft.com/office/drawing/2014/main" id="{27D63C7B-A7ED-32FE-7A4C-9A1E32BA2F9A}"/>
                </a:ext>
              </a:extLst>
            </p:cNvPr>
            <p:cNvSpPr/>
            <p:nvPr/>
          </p:nvSpPr>
          <p:spPr>
            <a:xfrm>
              <a:off x="2261164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4" y="7360"/>
                  </a:moveTo>
                  <a:lnTo>
                    <a:pt x="13742" y="7360"/>
                  </a:lnTo>
                  <a:lnTo>
                    <a:pt x="13742" y="8833"/>
                  </a:lnTo>
                  <a:lnTo>
                    <a:pt x="12265" y="8833"/>
                  </a:lnTo>
                  <a:lnTo>
                    <a:pt x="12265" y="9815"/>
                  </a:lnTo>
                  <a:lnTo>
                    <a:pt x="13742" y="9815"/>
                  </a:lnTo>
                  <a:lnTo>
                    <a:pt x="13742" y="11283"/>
                  </a:lnTo>
                  <a:lnTo>
                    <a:pt x="14724" y="11283"/>
                  </a:lnTo>
                  <a:lnTo>
                    <a:pt x="14724" y="9815"/>
                  </a:lnTo>
                  <a:lnTo>
                    <a:pt x="16204" y="9815"/>
                  </a:lnTo>
                  <a:lnTo>
                    <a:pt x="16204" y="8833"/>
                  </a:lnTo>
                  <a:lnTo>
                    <a:pt x="14724" y="8833"/>
                  </a:lnTo>
                  <a:cubicBezTo>
                    <a:pt x="14724" y="8833"/>
                    <a:pt x="14724" y="7360"/>
                    <a:pt x="14724" y="7360"/>
                  </a:cubicBezTo>
                  <a:close/>
                  <a:moveTo>
                    <a:pt x="9321" y="13946"/>
                  </a:moveTo>
                  <a:cubicBezTo>
                    <a:pt x="8620" y="13946"/>
                    <a:pt x="8070" y="13495"/>
                    <a:pt x="8070" y="12919"/>
                  </a:cubicBezTo>
                  <a:cubicBezTo>
                    <a:pt x="8070" y="12392"/>
                    <a:pt x="8713" y="11929"/>
                    <a:pt x="9446" y="11929"/>
                  </a:cubicBezTo>
                  <a:lnTo>
                    <a:pt x="9446" y="11723"/>
                  </a:lnTo>
                  <a:lnTo>
                    <a:pt x="9465" y="11929"/>
                  </a:lnTo>
                  <a:cubicBezTo>
                    <a:pt x="9623" y="11930"/>
                    <a:pt x="9777" y="11954"/>
                    <a:pt x="9922" y="12000"/>
                  </a:cubicBezTo>
                  <a:lnTo>
                    <a:pt x="10067" y="12104"/>
                  </a:lnTo>
                  <a:cubicBezTo>
                    <a:pt x="10439" y="12371"/>
                    <a:pt x="10637" y="12521"/>
                    <a:pt x="10695" y="12764"/>
                  </a:cubicBezTo>
                  <a:cubicBezTo>
                    <a:pt x="10710" y="12827"/>
                    <a:pt x="10717" y="12891"/>
                    <a:pt x="10717" y="12954"/>
                  </a:cubicBezTo>
                  <a:cubicBezTo>
                    <a:pt x="10717" y="13612"/>
                    <a:pt x="10247" y="13946"/>
                    <a:pt x="9321" y="13946"/>
                  </a:cubicBezTo>
                  <a:moveTo>
                    <a:pt x="8542" y="8739"/>
                  </a:moveTo>
                  <a:cubicBezTo>
                    <a:pt x="8494" y="8362"/>
                    <a:pt x="8574" y="8014"/>
                    <a:pt x="8754" y="7806"/>
                  </a:cubicBezTo>
                  <a:cubicBezTo>
                    <a:pt x="8864" y="7680"/>
                    <a:pt x="9006" y="7612"/>
                    <a:pt x="9163" y="7612"/>
                  </a:cubicBezTo>
                  <a:lnTo>
                    <a:pt x="9163" y="7409"/>
                  </a:lnTo>
                  <a:lnTo>
                    <a:pt x="9164" y="7409"/>
                  </a:lnTo>
                  <a:lnTo>
                    <a:pt x="9182" y="7613"/>
                  </a:lnTo>
                  <a:cubicBezTo>
                    <a:pt x="9653" y="7628"/>
                    <a:pt x="10105" y="8185"/>
                    <a:pt x="10189" y="8855"/>
                  </a:cubicBezTo>
                  <a:cubicBezTo>
                    <a:pt x="10237" y="9239"/>
                    <a:pt x="10154" y="9595"/>
                    <a:pt x="9969" y="9809"/>
                  </a:cubicBezTo>
                  <a:cubicBezTo>
                    <a:pt x="9860" y="9935"/>
                    <a:pt x="9721" y="10002"/>
                    <a:pt x="9550" y="10001"/>
                  </a:cubicBezTo>
                  <a:lnTo>
                    <a:pt x="9549" y="10001"/>
                  </a:lnTo>
                  <a:cubicBezTo>
                    <a:pt x="9087" y="9988"/>
                    <a:pt x="8625" y="9409"/>
                    <a:pt x="8542" y="8739"/>
                  </a:cubicBezTo>
                  <a:moveTo>
                    <a:pt x="10838" y="11196"/>
                  </a:moveTo>
                  <a:cubicBezTo>
                    <a:pt x="10586" y="11009"/>
                    <a:pt x="10351" y="10732"/>
                    <a:pt x="10342" y="10647"/>
                  </a:cubicBezTo>
                  <a:cubicBezTo>
                    <a:pt x="10342" y="10499"/>
                    <a:pt x="10342" y="10431"/>
                    <a:pt x="10689" y="10148"/>
                  </a:cubicBezTo>
                  <a:cubicBezTo>
                    <a:pt x="11138" y="9780"/>
                    <a:pt x="11386" y="9296"/>
                    <a:pt x="11386" y="8784"/>
                  </a:cubicBezTo>
                  <a:cubicBezTo>
                    <a:pt x="11386" y="8342"/>
                    <a:pt x="11262" y="7947"/>
                    <a:pt x="11049" y="7660"/>
                  </a:cubicBezTo>
                  <a:lnTo>
                    <a:pt x="11238" y="7660"/>
                  </a:lnTo>
                  <a:lnTo>
                    <a:pt x="12276" y="6873"/>
                  </a:lnTo>
                  <a:lnTo>
                    <a:pt x="9463" y="6873"/>
                  </a:lnTo>
                  <a:cubicBezTo>
                    <a:pt x="8334" y="6873"/>
                    <a:pt x="7345" y="7760"/>
                    <a:pt x="7345" y="8769"/>
                  </a:cubicBezTo>
                  <a:cubicBezTo>
                    <a:pt x="7345" y="9812"/>
                    <a:pt x="8109" y="10605"/>
                    <a:pt x="9136" y="10648"/>
                  </a:cubicBezTo>
                  <a:cubicBezTo>
                    <a:pt x="9121" y="10722"/>
                    <a:pt x="9113" y="10795"/>
                    <a:pt x="9113" y="10867"/>
                  </a:cubicBezTo>
                  <a:cubicBezTo>
                    <a:pt x="9113" y="11018"/>
                    <a:pt x="9147" y="11162"/>
                    <a:pt x="9216" y="11300"/>
                  </a:cubicBezTo>
                  <a:cubicBezTo>
                    <a:pt x="7942" y="11309"/>
                    <a:pt x="6869" y="12161"/>
                    <a:pt x="6869" y="13167"/>
                  </a:cubicBezTo>
                  <a:cubicBezTo>
                    <a:pt x="6869" y="14071"/>
                    <a:pt x="7902" y="14727"/>
                    <a:pt x="9325" y="14727"/>
                  </a:cubicBezTo>
                  <a:cubicBezTo>
                    <a:pt x="10861" y="14727"/>
                    <a:pt x="11690" y="13766"/>
                    <a:pt x="11690" y="12860"/>
                  </a:cubicBezTo>
                  <a:cubicBezTo>
                    <a:pt x="11690" y="12108"/>
                    <a:pt x="11459" y="11656"/>
                    <a:pt x="10838" y="11196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" name="Shape 2878">
              <a:extLst>
                <a:ext uri="{FF2B5EF4-FFF2-40B4-BE49-F238E27FC236}">
                  <a16:creationId xmlns:a16="http://schemas.microsoft.com/office/drawing/2014/main" id="{E0489527-8834-FCC6-BF1E-595D2524FD23}"/>
                </a:ext>
              </a:extLst>
            </p:cNvPr>
            <p:cNvSpPr/>
            <p:nvPr/>
          </p:nvSpPr>
          <p:spPr>
            <a:xfrm>
              <a:off x="3014068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5" name="TextBox 63">
            <a:extLst>
              <a:ext uri="{FF2B5EF4-FFF2-40B4-BE49-F238E27FC236}">
                <a16:creationId xmlns:a16="http://schemas.microsoft.com/office/drawing/2014/main" id="{193F10FB-13BF-100B-6FC3-E1C203CEE3C0}"/>
              </a:ext>
            </a:extLst>
          </p:cNvPr>
          <p:cNvSpPr txBox="1"/>
          <p:nvPr/>
        </p:nvSpPr>
        <p:spPr>
          <a:xfrm>
            <a:off x="6820230" y="5148440"/>
            <a:ext cx="129554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/>
            <a:r>
              <a:rPr lang="en-US" sz="1400">
                <a:solidFill>
                  <a:srgbClr val="050505"/>
                </a:solidFill>
                <a:latin typeface="Poppins Light" charset="0"/>
                <a:ea typeface="Poppins Light" charset="0"/>
                <a:cs typeface="Poppins Light" charset="0"/>
              </a:rPr>
              <a:t>Social Media</a:t>
            </a:r>
          </a:p>
        </p:txBody>
      </p:sp>
      <p:sp>
        <p:nvSpPr>
          <p:cNvPr id="26" name="TextBox 64">
            <a:extLst>
              <a:ext uri="{FF2B5EF4-FFF2-40B4-BE49-F238E27FC236}">
                <a16:creationId xmlns:a16="http://schemas.microsoft.com/office/drawing/2014/main" id="{4BB0CE48-A6F8-5938-DF51-2480F2CD7144}"/>
              </a:ext>
            </a:extLst>
          </p:cNvPr>
          <p:cNvSpPr txBox="1"/>
          <p:nvPr/>
        </p:nvSpPr>
        <p:spPr>
          <a:xfrm>
            <a:off x="6746740" y="4876390"/>
            <a:ext cx="143981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/>
            <a:r>
              <a:rPr lang="en-US" sz="1400" b="1">
                <a:solidFill>
                  <a:srgbClr val="DB9037"/>
                </a:solidFill>
                <a:latin typeface="Poppins SemiBold" charset="0"/>
                <a:ea typeface="Poppins SemiBold" charset="0"/>
                <a:cs typeface="Poppins SemiBold" charset="0"/>
              </a:rPr>
              <a:t>Vanessa Pino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7DC0628-3E56-267C-388F-C3BC0AEC75A7}"/>
              </a:ext>
            </a:extLst>
          </p:cNvPr>
          <p:cNvGrpSpPr/>
          <p:nvPr/>
        </p:nvGrpSpPr>
        <p:grpSpPr>
          <a:xfrm>
            <a:off x="6637888" y="5575869"/>
            <a:ext cx="1566304" cy="310582"/>
            <a:chOff x="755356" y="5494013"/>
            <a:chExt cx="2817367" cy="558655"/>
          </a:xfrm>
        </p:grpSpPr>
        <p:sp>
          <p:nvSpPr>
            <p:cNvPr id="28" name="Shape 2872">
              <a:extLst>
                <a:ext uri="{FF2B5EF4-FFF2-40B4-BE49-F238E27FC236}">
                  <a16:creationId xmlns:a16="http://schemas.microsoft.com/office/drawing/2014/main" id="{5837FDDD-4BFD-C5B7-F1DA-D71938658AE4}"/>
                </a:ext>
              </a:extLst>
            </p:cNvPr>
            <p:cNvSpPr/>
            <p:nvPr/>
          </p:nvSpPr>
          <p:spPr>
            <a:xfrm>
              <a:off x="755356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" name="Shape 2873">
              <a:extLst>
                <a:ext uri="{FF2B5EF4-FFF2-40B4-BE49-F238E27FC236}">
                  <a16:creationId xmlns:a16="http://schemas.microsoft.com/office/drawing/2014/main" id="{2AE263A3-A4CF-F7B2-3248-B744EC04D474}"/>
                </a:ext>
              </a:extLst>
            </p:cNvPr>
            <p:cNvSpPr/>
            <p:nvPr/>
          </p:nvSpPr>
          <p:spPr>
            <a:xfrm>
              <a:off x="1508260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" name="Shape 2877">
              <a:extLst>
                <a:ext uri="{FF2B5EF4-FFF2-40B4-BE49-F238E27FC236}">
                  <a16:creationId xmlns:a16="http://schemas.microsoft.com/office/drawing/2014/main" id="{D9FEAA91-55A4-D2F1-E999-6D0CF2861BFF}"/>
                </a:ext>
              </a:extLst>
            </p:cNvPr>
            <p:cNvSpPr/>
            <p:nvPr/>
          </p:nvSpPr>
          <p:spPr>
            <a:xfrm>
              <a:off x="2261164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4" y="7360"/>
                  </a:moveTo>
                  <a:lnTo>
                    <a:pt x="13742" y="7360"/>
                  </a:lnTo>
                  <a:lnTo>
                    <a:pt x="13742" y="8833"/>
                  </a:lnTo>
                  <a:lnTo>
                    <a:pt x="12265" y="8833"/>
                  </a:lnTo>
                  <a:lnTo>
                    <a:pt x="12265" y="9815"/>
                  </a:lnTo>
                  <a:lnTo>
                    <a:pt x="13742" y="9815"/>
                  </a:lnTo>
                  <a:lnTo>
                    <a:pt x="13742" y="11283"/>
                  </a:lnTo>
                  <a:lnTo>
                    <a:pt x="14724" y="11283"/>
                  </a:lnTo>
                  <a:lnTo>
                    <a:pt x="14724" y="9815"/>
                  </a:lnTo>
                  <a:lnTo>
                    <a:pt x="16204" y="9815"/>
                  </a:lnTo>
                  <a:lnTo>
                    <a:pt x="16204" y="8833"/>
                  </a:lnTo>
                  <a:lnTo>
                    <a:pt x="14724" y="8833"/>
                  </a:lnTo>
                  <a:cubicBezTo>
                    <a:pt x="14724" y="8833"/>
                    <a:pt x="14724" y="7360"/>
                    <a:pt x="14724" y="7360"/>
                  </a:cubicBezTo>
                  <a:close/>
                  <a:moveTo>
                    <a:pt x="9321" y="13946"/>
                  </a:moveTo>
                  <a:cubicBezTo>
                    <a:pt x="8620" y="13946"/>
                    <a:pt x="8070" y="13495"/>
                    <a:pt x="8070" y="12919"/>
                  </a:cubicBezTo>
                  <a:cubicBezTo>
                    <a:pt x="8070" y="12392"/>
                    <a:pt x="8713" y="11929"/>
                    <a:pt x="9446" y="11929"/>
                  </a:cubicBezTo>
                  <a:lnTo>
                    <a:pt x="9446" y="11723"/>
                  </a:lnTo>
                  <a:lnTo>
                    <a:pt x="9465" y="11929"/>
                  </a:lnTo>
                  <a:cubicBezTo>
                    <a:pt x="9623" y="11930"/>
                    <a:pt x="9777" y="11954"/>
                    <a:pt x="9922" y="12000"/>
                  </a:cubicBezTo>
                  <a:lnTo>
                    <a:pt x="10067" y="12104"/>
                  </a:lnTo>
                  <a:cubicBezTo>
                    <a:pt x="10439" y="12371"/>
                    <a:pt x="10637" y="12521"/>
                    <a:pt x="10695" y="12764"/>
                  </a:cubicBezTo>
                  <a:cubicBezTo>
                    <a:pt x="10710" y="12827"/>
                    <a:pt x="10717" y="12891"/>
                    <a:pt x="10717" y="12954"/>
                  </a:cubicBezTo>
                  <a:cubicBezTo>
                    <a:pt x="10717" y="13612"/>
                    <a:pt x="10247" y="13946"/>
                    <a:pt x="9321" y="13946"/>
                  </a:cubicBezTo>
                  <a:moveTo>
                    <a:pt x="8542" y="8739"/>
                  </a:moveTo>
                  <a:cubicBezTo>
                    <a:pt x="8494" y="8362"/>
                    <a:pt x="8574" y="8014"/>
                    <a:pt x="8754" y="7806"/>
                  </a:cubicBezTo>
                  <a:cubicBezTo>
                    <a:pt x="8864" y="7680"/>
                    <a:pt x="9006" y="7612"/>
                    <a:pt x="9163" y="7612"/>
                  </a:cubicBezTo>
                  <a:lnTo>
                    <a:pt x="9163" y="7409"/>
                  </a:lnTo>
                  <a:lnTo>
                    <a:pt x="9164" y="7409"/>
                  </a:lnTo>
                  <a:lnTo>
                    <a:pt x="9182" y="7613"/>
                  </a:lnTo>
                  <a:cubicBezTo>
                    <a:pt x="9653" y="7628"/>
                    <a:pt x="10105" y="8185"/>
                    <a:pt x="10189" y="8855"/>
                  </a:cubicBezTo>
                  <a:cubicBezTo>
                    <a:pt x="10237" y="9239"/>
                    <a:pt x="10154" y="9595"/>
                    <a:pt x="9969" y="9809"/>
                  </a:cubicBezTo>
                  <a:cubicBezTo>
                    <a:pt x="9860" y="9935"/>
                    <a:pt x="9721" y="10002"/>
                    <a:pt x="9550" y="10001"/>
                  </a:cubicBezTo>
                  <a:lnTo>
                    <a:pt x="9549" y="10001"/>
                  </a:lnTo>
                  <a:cubicBezTo>
                    <a:pt x="9087" y="9988"/>
                    <a:pt x="8625" y="9409"/>
                    <a:pt x="8542" y="8739"/>
                  </a:cubicBezTo>
                  <a:moveTo>
                    <a:pt x="10838" y="11196"/>
                  </a:moveTo>
                  <a:cubicBezTo>
                    <a:pt x="10586" y="11009"/>
                    <a:pt x="10351" y="10732"/>
                    <a:pt x="10342" y="10647"/>
                  </a:cubicBezTo>
                  <a:cubicBezTo>
                    <a:pt x="10342" y="10499"/>
                    <a:pt x="10342" y="10431"/>
                    <a:pt x="10689" y="10148"/>
                  </a:cubicBezTo>
                  <a:cubicBezTo>
                    <a:pt x="11138" y="9780"/>
                    <a:pt x="11386" y="9296"/>
                    <a:pt x="11386" y="8784"/>
                  </a:cubicBezTo>
                  <a:cubicBezTo>
                    <a:pt x="11386" y="8342"/>
                    <a:pt x="11262" y="7947"/>
                    <a:pt x="11049" y="7660"/>
                  </a:cubicBezTo>
                  <a:lnTo>
                    <a:pt x="11238" y="7660"/>
                  </a:lnTo>
                  <a:lnTo>
                    <a:pt x="12276" y="6873"/>
                  </a:lnTo>
                  <a:lnTo>
                    <a:pt x="9463" y="6873"/>
                  </a:lnTo>
                  <a:cubicBezTo>
                    <a:pt x="8334" y="6873"/>
                    <a:pt x="7345" y="7760"/>
                    <a:pt x="7345" y="8769"/>
                  </a:cubicBezTo>
                  <a:cubicBezTo>
                    <a:pt x="7345" y="9812"/>
                    <a:pt x="8109" y="10605"/>
                    <a:pt x="9136" y="10648"/>
                  </a:cubicBezTo>
                  <a:cubicBezTo>
                    <a:pt x="9121" y="10722"/>
                    <a:pt x="9113" y="10795"/>
                    <a:pt x="9113" y="10867"/>
                  </a:cubicBezTo>
                  <a:cubicBezTo>
                    <a:pt x="9113" y="11018"/>
                    <a:pt x="9147" y="11162"/>
                    <a:pt x="9216" y="11300"/>
                  </a:cubicBezTo>
                  <a:cubicBezTo>
                    <a:pt x="7942" y="11309"/>
                    <a:pt x="6869" y="12161"/>
                    <a:pt x="6869" y="13167"/>
                  </a:cubicBezTo>
                  <a:cubicBezTo>
                    <a:pt x="6869" y="14071"/>
                    <a:pt x="7902" y="14727"/>
                    <a:pt x="9325" y="14727"/>
                  </a:cubicBezTo>
                  <a:cubicBezTo>
                    <a:pt x="10861" y="14727"/>
                    <a:pt x="11690" y="13766"/>
                    <a:pt x="11690" y="12860"/>
                  </a:cubicBezTo>
                  <a:cubicBezTo>
                    <a:pt x="11690" y="12108"/>
                    <a:pt x="11459" y="11656"/>
                    <a:pt x="10838" y="11196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" name="Shape 2878">
              <a:extLst>
                <a:ext uri="{FF2B5EF4-FFF2-40B4-BE49-F238E27FC236}">
                  <a16:creationId xmlns:a16="http://schemas.microsoft.com/office/drawing/2014/main" id="{2BA2AF88-88CE-5578-90B5-6C6D5E42BF55}"/>
                </a:ext>
              </a:extLst>
            </p:cNvPr>
            <p:cNvSpPr/>
            <p:nvPr/>
          </p:nvSpPr>
          <p:spPr>
            <a:xfrm>
              <a:off x="3014068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2" name="TextBox 63">
            <a:extLst>
              <a:ext uri="{FF2B5EF4-FFF2-40B4-BE49-F238E27FC236}">
                <a16:creationId xmlns:a16="http://schemas.microsoft.com/office/drawing/2014/main" id="{417F19BC-A035-199F-36A0-F5F81B2368C5}"/>
              </a:ext>
            </a:extLst>
          </p:cNvPr>
          <p:cNvSpPr txBox="1"/>
          <p:nvPr/>
        </p:nvSpPr>
        <p:spPr>
          <a:xfrm>
            <a:off x="9455238" y="5148440"/>
            <a:ext cx="140294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/>
            <a:r>
              <a:rPr lang="en-US" sz="1400">
                <a:solidFill>
                  <a:srgbClr val="050505"/>
                </a:solidFill>
                <a:latin typeface="Poppins Light" charset="0"/>
                <a:ea typeface="Poppins Light" charset="0"/>
                <a:cs typeface="Poppins Light" charset="0"/>
              </a:rPr>
              <a:t>Entertainment</a:t>
            </a:r>
          </a:p>
        </p:txBody>
      </p:sp>
      <p:sp>
        <p:nvSpPr>
          <p:cNvPr id="33" name="TextBox 64">
            <a:extLst>
              <a:ext uri="{FF2B5EF4-FFF2-40B4-BE49-F238E27FC236}">
                <a16:creationId xmlns:a16="http://schemas.microsoft.com/office/drawing/2014/main" id="{49749C99-6F29-076A-02E8-552B9942E372}"/>
              </a:ext>
            </a:extLst>
          </p:cNvPr>
          <p:cNvSpPr txBox="1"/>
          <p:nvPr/>
        </p:nvSpPr>
        <p:spPr>
          <a:xfrm>
            <a:off x="9410604" y="4876390"/>
            <a:ext cx="1489511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828434"/>
            <a:r>
              <a:rPr lang="en-US" sz="1400" b="1">
                <a:solidFill>
                  <a:srgbClr val="DB9037"/>
                </a:solidFill>
                <a:latin typeface="Poppins SemiBold" charset="0"/>
                <a:ea typeface="Poppins SemiBold" charset="0"/>
                <a:cs typeface="Poppins SemiBold" charset="0"/>
              </a:rPr>
              <a:t>Neymar Black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3E8D1092-09A3-68C8-828A-D9D767BCA30C}"/>
              </a:ext>
            </a:extLst>
          </p:cNvPr>
          <p:cNvGrpSpPr/>
          <p:nvPr/>
        </p:nvGrpSpPr>
        <p:grpSpPr>
          <a:xfrm>
            <a:off x="9326597" y="5575869"/>
            <a:ext cx="1566304" cy="310582"/>
            <a:chOff x="755356" y="5494013"/>
            <a:chExt cx="2817367" cy="558655"/>
          </a:xfrm>
        </p:grpSpPr>
        <p:sp>
          <p:nvSpPr>
            <p:cNvPr id="35" name="Shape 2872">
              <a:extLst>
                <a:ext uri="{FF2B5EF4-FFF2-40B4-BE49-F238E27FC236}">
                  <a16:creationId xmlns:a16="http://schemas.microsoft.com/office/drawing/2014/main" id="{37636F7B-A873-63F3-238E-3311D846F18E}"/>
                </a:ext>
              </a:extLst>
            </p:cNvPr>
            <p:cNvSpPr/>
            <p:nvPr/>
          </p:nvSpPr>
          <p:spPr>
            <a:xfrm>
              <a:off x="755356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6" name="Shape 2873">
              <a:extLst>
                <a:ext uri="{FF2B5EF4-FFF2-40B4-BE49-F238E27FC236}">
                  <a16:creationId xmlns:a16="http://schemas.microsoft.com/office/drawing/2014/main" id="{982EEBC8-DCDA-B54A-F165-E5F4B9ABA84B}"/>
                </a:ext>
              </a:extLst>
            </p:cNvPr>
            <p:cNvSpPr/>
            <p:nvPr/>
          </p:nvSpPr>
          <p:spPr>
            <a:xfrm>
              <a:off x="1508260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7" name="Shape 2877">
              <a:extLst>
                <a:ext uri="{FF2B5EF4-FFF2-40B4-BE49-F238E27FC236}">
                  <a16:creationId xmlns:a16="http://schemas.microsoft.com/office/drawing/2014/main" id="{FBC8FBF9-56A8-B14B-C439-22E94B49B703}"/>
                </a:ext>
              </a:extLst>
            </p:cNvPr>
            <p:cNvSpPr/>
            <p:nvPr/>
          </p:nvSpPr>
          <p:spPr>
            <a:xfrm>
              <a:off x="2261164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4" y="7360"/>
                  </a:moveTo>
                  <a:lnTo>
                    <a:pt x="13742" y="7360"/>
                  </a:lnTo>
                  <a:lnTo>
                    <a:pt x="13742" y="8833"/>
                  </a:lnTo>
                  <a:lnTo>
                    <a:pt x="12265" y="8833"/>
                  </a:lnTo>
                  <a:lnTo>
                    <a:pt x="12265" y="9815"/>
                  </a:lnTo>
                  <a:lnTo>
                    <a:pt x="13742" y="9815"/>
                  </a:lnTo>
                  <a:lnTo>
                    <a:pt x="13742" y="11283"/>
                  </a:lnTo>
                  <a:lnTo>
                    <a:pt x="14724" y="11283"/>
                  </a:lnTo>
                  <a:lnTo>
                    <a:pt x="14724" y="9815"/>
                  </a:lnTo>
                  <a:lnTo>
                    <a:pt x="16204" y="9815"/>
                  </a:lnTo>
                  <a:lnTo>
                    <a:pt x="16204" y="8833"/>
                  </a:lnTo>
                  <a:lnTo>
                    <a:pt x="14724" y="8833"/>
                  </a:lnTo>
                  <a:cubicBezTo>
                    <a:pt x="14724" y="8833"/>
                    <a:pt x="14724" y="7360"/>
                    <a:pt x="14724" y="7360"/>
                  </a:cubicBezTo>
                  <a:close/>
                  <a:moveTo>
                    <a:pt x="9321" y="13946"/>
                  </a:moveTo>
                  <a:cubicBezTo>
                    <a:pt x="8620" y="13946"/>
                    <a:pt x="8070" y="13495"/>
                    <a:pt x="8070" y="12919"/>
                  </a:cubicBezTo>
                  <a:cubicBezTo>
                    <a:pt x="8070" y="12392"/>
                    <a:pt x="8713" y="11929"/>
                    <a:pt x="9446" y="11929"/>
                  </a:cubicBezTo>
                  <a:lnTo>
                    <a:pt x="9446" y="11723"/>
                  </a:lnTo>
                  <a:lnTo>
                    <a:pt x="9465" y="11929"/>
                  </a:lnTo>
                  <a:cubicBezTo>
                    <a:pt x="9623" y="11930"/>
                    <a:pt x="9777" y="11954"/>
                    <a:pt x="9922" y="12000"/>
                  </a:cubicBezTo>
                  <a:lnTo>
                    <a:pt x="10067" y="12104"/>
                  </a:lnTo>
                  <a:cubicBezTo>
                    <a:pt x="10439" y="12371"/>
                    <a:pt x="10637" y="12521"/>
                    <a:pt x="10695" y="12764"/>
                  </a:cubicBezTo>
                  <a:cubicBezTo>
                    <a:pt x="10710" y="12827"/>
                    <a:pt x="10717" y="12891"/>
                    <a:pt x="10717" y="12954"/>
                  </a:cubicBezTo>
                  <a:cubicBezTo>
                    <a:pt x="10717" y="13612"/>
                    <a:pt x="10247" y="13946"/>
                    <a:pt x="9321" y="13946"/>
                  </a:cubicBezTo>
                  <a:moveTo>
                    <a:pt x="8542" y="8739"/>
                  </a:moveTo>
                  <a:cubicBezTo>
                    <a:pt x="8494" y="8362"/>
                    <a:pt x="8574" y="8014"/>
                    <a:pt x="8754" y="7806"/>
                  </a:cubicBezTo>
                  <a:cubicBezTo>
                    <a:pt x="8864" y="7680"/>
                    <a:pt x="9006" y="7612"/>
                    <a:pt x="9163" y="7612"/>
                  </a:cubicBezTo>
                  <a:lnTo>
                    <a:pt x="9163" y="7409"/>
                  </a:lnTo>
                  <a:lnTo>
                    <a:pt x="9164" y="7409"/>
                  </a:lnTo>
                  <a:lnTo>
                    <a:pt x="9182" y="7613"/>
                  </a:lnTo>
                  <a:cubicBezTo>
                    <a:pt x="9653" y="7628"/>
                    <a:pt x="10105" y="8185"/>
                    <a:pt x="10189" y="8855"/>
                  </a:cubicBezTo>
                  <a:cubicBezTo>
                    <a:pt x="10237" y="9239"/>
                    <a:pt x="10154" y="9595"/>
                    <a:pt x="9969" y="9809"/>
                  </a:cubicBezTo>
                  <a:cubicBezTo>
                    <a:pt x="9860" y="9935"/>
                    <a:pt x="9721" y="10002"/>
                    <a:pt x="9550" y="10001"/>
                  </a:cubicBezTo>
                  <a:lnTo>
                    <a:pt x="9549" y="10001"/>
                  </a:lnTo>
                  <a:cubicBezTo>
                    <a:pt x="9087" y="9988"/>
                    <a:pt x="8625" y="9409"/>
                    <a:pt x="8542" y="8739"/>
                  </a:cubicBezTo>
                  <a:moveTo>
                    <a:pt x="10838" y="11196"/>
                  </a:moveTo>
                  <a:cubicBezTo>
                    <a:pt x="10586" y="11009"/>
                    <a:pt x="10351" y="10732"/>
                    <a:pt x="10342" y="10647"/>
                  </a:cubicBezTo>
                  <a:cubicBezTo>
                    <a:pt x="10342" y="10499"/>
                    <a:pt x="10342" y="10431"/>
                    <a:pt x="10689" y="10148"/>
                  </a:cubicBezTo>
                  <a:cubicBezTo>
                    <a:pt x="11138" y="9780"/>
                    <a:pt x="11386" y="9296"/>
                    <a:pt x="11386" y="8784"/>
                  </a:cubicBezTo>
                  <a:cubicBezTo>
                    <a:pt x="11386" y="8342"/>
                    <a:pt x="11262" y="7947"/>
                    <a:pt x="11049" y="7660"/>
                  </a:cubicBezTo>
                  <a:lnTo>
                    <a:pt x="11238" y="7660"/>
                  </a:lnTo>
                  <a:lnTo>
                    <a:pt x="12276" y="6873"/>
                  </a:lnTo>
                  <a:lnTo>
                    <a:pt x="9463" y="6873"/>
                  </a:lnTo>
                  <a:cubicBezTo>
                    <a:pt x="8334" y="6873"/>
                    <a:pt x="7345" y="7760"/>
                    <a:pt x="7345" y="8769"/>
                  </a:cubicBezTo>
                  <a:cubicBezTo>
                    <a:pt x="7345" y="9812"/>
                    <a:pt x="8109" y="10605"/>
                    <a:pt x="9136" y="10648"/>
                  </a:cubicBezTo>
                  <a:cubicBezTo>
                    <a:pt x="9121" y="10722"/>
                    <a:pt x="9113" y="10795"/>
                    <a:pt x="9113" y="10867"/>
                  </a:cubicBezTo>
                  <a:cubicBezTo>
                    <a:pt x="9113" y="11018"/>
                    <a:pt x="9147" y="11162"/>
                    <a:pt x="9216" y="11300"/>
                  </a:cubicBezTo>
                  <a:cubicBezTo>
                    <a:pt x="7942" y="11309"/>
                    <a:pt x="6869" y="12161"/>
                    <a:pt x="6869" y="13167"/>
                  </a:cubicBezTo>
                  <a:cubicBezTo>
                    <a:pt x="6869" y="14071"/>
                    <a:pt x="7902" y="14727"/>
                    <a:pt x="9325" y="14727"/>
                  </a:cubicBezTo>
                  <a:cubicBezTo>
                    <a:pt x="10861" y="14727"/>
                    <a:pt x="11690" y="13766"/>
                    <a:pt x="11690" y="12860"/>
                  </a:cubicBezTo>
                  <a:cubicBezTo>
                    <a:pt x="11690" y="12108"/>
                    <a:pt x="11459" y="11656"/>
                    <a:pt x="10838" y="11196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8" name="Shape 2878">
              <a:extLst>
                <a:ext uri="{FF2B5EF4-FFF2-40B4-BE49-F238E27FC236}">
                  <a16:creationId xmlns:a16="http://schemas.microsoft.com/office/drawing/2014/main" id="{5F61B84C-C3F1-30CB-68BA-42B7EBED9863}"/>
                </a:ext>
              </a:extLst>
            </p:cNvPr>
            <p:cNvSpPr/>
            <p:nvPr/>
          </p:nvSpPr>
          <p:spPr>
            <a:xfrm>
              <a:off x="3014068" y="5494013"/>
              <a:ext cx="558655" cy="558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marL="0" marR="0" lvl="0" indent="0" defTabSz="45706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1593DDA5-780D-8A36-104C-F8D1D1119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1019371" cy="1117304"/>
          </a:xfrm>
          <a:prstGeom prst="rect">
            <a:avLst/>
          </a:prstGeom>
        </p:spPr>
      </p:pic>
      <p:cxnSp>
        <p:nvCxnSpPr>
          <p:cNvPr id="40" name="直接连接符 1">
            <a:extLst>
              <a:ext uri="{FF2B5EF4-FFF2-40B4-BE49-F238E27FC236}">
                <a16:creationId xmlns:a16="http://schemas.microsoft.com/office/drawing/2014/main" id="{5C9BC1F4-5DDC-3FB6-4FF8-E1F2A4EDE8B8}"/>
              </a:ext>
            </a:extLst>
          </p:cNvPr>
          <p:cNvCxnSpPr/>
          <p:nvPr/>
        </p:nvCxnSpPr>
        <p:spPr>
          <a:xfrm>
            <a:off x="840816" y="938047"/>
            <a:ext cx="10192944" cy="0"/>
          </a:xfrm>
          <a:prstGeom prst="line">
            <a:avLst/>
          </a:prstGeom>
          <a:ln w="28575">
            <a:solidFill>
              <a:srgbClr val="F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524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/>
      <p:bldP spid="18" grpId="2"/>
      <p:bldP spid="19" grpId="3"/>
      <p:bldP spid="25" grpId="4"/>
      <p:bldP spid="26" grpId="5"/>
      <p:bldP spid="32" grpId="6"/>
      <p:bldP spid="33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A5BF357E-264F-794C-0CAE-5570ACF25C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" b="1588"/>
          <a:stretch>
            <a:fillRect/>
          </a:stretch>
        </p:blipFill>
        <p:spPr/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2625C9E-05C7-6278-DD97-90DAD0874BFA}"/>
              </a:ext>
            </a:extLst>
          </p:cNvPr>
          <p:cNvSpPr txBox="1"/>
          <p:nvPr/>
        </p:nvSpPr>
        <p:spPr>
          <a:xfrm>
            <a:off x="1091848" y="1418776"/>
            <a:ext cx="4638468" cy="1336023"/>
          </a:xfrm>
          <a:prstGeom prst="rect">
            <a:avLst/>
          </a:prstGeom>
          <a:solidFill>
            <a:schemeClr val="accent2">
              <a:lumMod val="75000"/>
              <a:alpha val="5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Simple PowerPoint Presentation</a:t>
            </a:r>
            <a:endParaRPr lang="ko-KR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877208-6302-A69D-A767-593EF3427EDD}"/>
              </a:ext>
            </a:extLst>
          </p:cNvPr>
          <p:cNvSpPr txBox="1"/>
          <p:nvPr/>
        </p:nvSpPr>
        <p:spPr>
          <a:xfrm>
            <a:off x="1091848" y="1130744"/>
            <a:ext cx="4638468" cy="288032"/>
          </a:xfrm>
          <a:prstGeom prst="rect">
            <a:avLst/>
          </a:prstGeom>
          <a:solidFill>
            <a:srgbClr val="050505">
              <a:alpha val="50000"/>
            </a:srgb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Modern PowerPoint Presentation</a:t>
            </a: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485DE183-B4C6-103F-2AC1-F53C19A073EC}"/>
              </a:ext>
            </a:extLst>
          </p:cNvPr>
          <p:cNvSpPr txBox="1"/>
          <p:nvPr/>
        </p:nvSpPr>
        <p:spPr>
          <a:xfrm>
            <a:off x="3248295" y="4627792"/>
            <a:ext cx="5448870" cy="1200329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6090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9" name="Grupo 78">
            <a:extLst>
              <a:ext uri="{FF2B5EF4-FFF2-40B4-BE49-F238E27FC236}">
                <a16:creationId xmlns:a16="http://schemas.microsoft.com/office/drawing/2014/main" id="{749EFF0B-468A-E9CC-EC0F-9A8C81D48E27}"/>
              </a:ext>
            </a:extLst>
          </p:cNvPr>
          <p:cNvGrpSpPr/>
          <p:nvPr/>
        </p:nvGrpSpPr>
        <p:grpSpPr>
          <a:xfrm>
            <a:off x="874672" y="1626432"/>
            <a:ext cx="4708800" cy="4124156"/>
            <a:chOff x="1041166" y="1821187"/>
            <a:chExt cx="4708800" cy="4124156"/>
          </a:xfr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grpSpPr>
        <p:sp>
          <p:nvSpPr>
            <p:cNvPr id="51" name="Oval 72">
              <a:extLst>
                <a:ext uri="{FF2B5EF4-FFF2-40B4-BE49-F238E27FC236}">
                  <a16:creationId xmlns:a16="http://schemas.microsoft.com/office/drawing/2014/main" id="{EF972AD4-CDA5-3460-CBE4-A81E7C631FFC}"/>
                </a:ext>
              </a:extLst>
            </p:cNvPr>
            <p:cNvSpPr/>
            <p:nvPr/>
          </p:nvSpPr>
          <p:spPr>
            <a:xfrm>
              <a:off x="2449502" y="2794644"/>
              <a:ext cx="415375" cy="41537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Oval 103">
              <a:extLst>
                <a:ext uri="{FF2B5EF4-FFF2-40B4-BE49-F238E27FC236}">
                  <a16:creationId xmlns:a16="http://schemas.microsoft.com/office/drawing/2014/main" id="{FA49962D-B0C2-C322-1290-87B269759548}"/>
                </a:ext>
              </a:extLst>
            </p:cNvPr>
            <p:cNvSpPr/>
            <p:nvPr/>
          </p:nvSpPr>
          <p:spPr>
            <a:xfrm>
              <a:off x="1736708" y="3863579"/>
              <a:ext cx="514921" cy="514921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Oval 2059">
              <a:extLst>
                <a:ext uri="{FF2B5EF4-FFF2-40B4-BE49-F238E27FC236}">
                  <a16:creationId xmlns:a16="http://schemas.microsoft.com/office/drawing/2014/main" id="{444C4A32-BD82-1664-F5D1-3FEDA830FAC5}"/>
                </a:ext>
              </a:extLst>
            </p:cNvPr>
            <p:cNvSpPr/>
            <p:nvPr/>
          </p:nvSpPr>
          <p:spPr>
            <a:xfrm>
              <a:off x="1780474" y="3181226"/>
              <a:ext cx="514921" cy="514921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id="{655482A5-6F81-139C-2CA5-6E1E746A5104}"/>
                </a:ext>
              </a:extLst>
            </p:cNvPr>
            <p:cNvSpPr/>
            <p:nvPr/>
          </p:nvSpPr>
          <p:spPr>
            <a:xfrm>
              <a:off x="3328036" y="2380769"/>
              <a:ext cx="514921" cy="514921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Oval 59">
              <a:extLst>
                <a:ext uri="{FF2B5EF4-FFF2-40B4-BE49-F238E27FC236}">
                  <a16:creationId xmlns:a16="http://schemas.microsoft.com/office/drawing/2014/main" id="{83BB52F3-B893-FA37-798C-74DB149DEEAC}"/>
                </a:ext>
              </a:extLst>
            </p:cNvPr>
            <p:cNvSpPr/>
            <p:nvPr/>
          </p:nvSpPr>
          <p:spPr>
            <a:xfrm>
              <a:off x="4700742" y="2385925"/>
              <a:ext cx="514921" cy="514921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Oval 60">
              <a:extLst>
                <a:ext uri="{FF2B5EF4-FFF2-40B4-BE49-F238E27FC236}">
                  <a16:creationId xmlns:a16="http://schemas.microsoft.com/office/drawing/2014/main" id="{DF7C080D-72EE-CF30-43E6-7E72EEBC236A}"/>
                </a:ext>
              </a:extLst>
            </p:cNvPr>
            <p:cNvSpPr/>
            <p:nvPr/>
          </p:nvSpPr>
          <p:spPr>
            <a:xfrm>
              <a:off x="5197824" y="4762643"/>
              <a:ext cx="415375" cy="41537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Oval 63">
              <a:extLst>
                <a:ext uri="{FF2B5EF4-FFF2-40B4-BE49-F238E27FC236}">
                  <a16:creationId xmlns:a16="http://schemas.microsoft.com/office/drawing/2014/main" id="{5D1914E4-B20D-1FA6-8C25-D7CC9FFFD41F}"/>
                </a:ext>
              </a:extLst>
            </p:cNvPr>
            <p:cNvSpPr/>
            <p:nvPr/>
          </p:nvSpPr>
          <p:spPr>
            <a:xfrm>
              <a:off x="5105982" y="3189874"/>
              <a:ext cx="514921" cy="514921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Oval 64">
              <a:extLst>
                <a:ext uri="{FF2B5EF4-FFF2-40B4-BE49-F238E27FC236}">
                  <a16:creationId xmlns:a16="http://schemas.microsoft.com/office/drawing/2014/main" id="{FB168B83-8613-7A87-360B-2EB3C633AE7B}"/>
                </a:ext>
              </a:extLst>
            </p:cNvPr>
            <p:cNvSpPr/>
            <p:nvPr/>
          </p:nvSpPr>
          <p:spPr>
            <a:xfrm>
              <a:off x="1044174" y="4699711"/>
              <a:ext cx="514921" cy="514921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Oval 66">
              <a:extLst>
                <a:ext uri="{FF2B5EF4-FFF2-40B4-BE49-F238E27FC236}">
                  <a16:creationId xmlns:a16="http://schemas.microsoft.com/office/drawing/2014/main" id="{3FFA24C6-BA84-5FF8-DEE5-C09B54897EE7}"/>
                </a:ext>
              </a:extLst>
            </p:cNvPr>
            <p:cNvSpPr/>
            <p:nvPr/>
          </p:nvSpPr>
          <p:spPr>
            <a:xfrm>
              <a:off x="2670094" y="1821187"/>
              <a:ext cx="514921" cy="514921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Oval 67">
              <a:extLst>
                <a:ext uri="{FF2B5EF4-FFF2-40B4-BE49-F238E27FC236}">
                  <a16:creationId xmlns:a16="http://schemas.microsoft.com/office/drawing/2014/main" id="{8C8DEE5E-2C1E-49B9-154D-F067F835406D}"/>
                </a:ext>
              </a:extLst>
            </p:cNvPr>
            <p:cNvSpPr/>
            <p:nvPr/>
          </p:nvSpPr>
          <p:spPr>
            <a:xfrm>
              <a:off x="5235045" y="4025937"/>
              <a:ext cx="514921" cy="514921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Oval 68">
              <a:extLst>
                <a:ext uri="{FF2B5EF4-FFF2-40B4-BE49-F238E27FC236}">
                  <a16:creationId xmlns:a16="http://schemas.microsoft.com/office/drawing/2014/main" id="{F7A75BAB-579F-8920-64CB-3655C76BEB3E}"/>
                </a:ext>
              </a:extLst>
            </p:cNvPr>
            <p:cNvSpPr/>
            <p:nvPr/>
          </p:nvSpPr>
          <p:spPr>
            <a:xfrm>
              <a:off x="4498000" y="4500030"/>
              <a:ext cx="415375" cy="41537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Oval 69">
              <a:extLst>
                <a:ext uri="{FF2B5EF4-FFF2-40B4-BE49-F238E27FC236}">
                  <a16:creationId xmlns:a16="http://schemas.microsoft.com/office/drawing/2014/main" id="{D39FB1C0-5BAB-4B60-AFC0-A15C06EAFBBB}"/>
                </a:ext>
              </a:extLst>
            </p:cNvPr>
            <p:cNvSpPr/>
            <p:nvPr/>
          </p:nvSpPr>
          <p:spPr>
            <a:xfrm>
              <a:off x="4242633" y="5529968"/>
              <a:ext cx="415375" cy="41537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Oval 70">
              <a:extLst>
                <a:ext uri="{FF2B5EF4-FFF2-40B4-BE49-F238E27FC236}">
                  <a16:creationId xmlns:a16="http://schemas.microsoft.com/office/drawing/2014/main" id="{99CAA98F-E82E-5BC0-8A43-76B8C0CBD49A}"/>
                </a:ext>
              </a:extLst>
            </p:cNvPr>
            <p:cNvSpPr/>
            <p:nvPr/>
          </p:nvSpPr>
          <p:spPr>
            <a:xfrm>
              <a:off x="4782032" y="5178017"/>
              <a:ext cx="514921" cy="514921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Oval 71">
              <a:extLst>
                <a:ext uri="{FF2B5EF4-FFF2-40B4-BE49-F238E27FC236}">
                  <a16:creationId xmlns:a16="http://schemas.microsoft.com/office/drawing/2014/main" id="{842E6D25-5178-9A84-34C3-60A15C7830C0}"/>
                </a:ext>
              </a:extLst>
            </p:cNvPr>
            <p:cNvSpPr/>
            <p:nvPr/>
          </p:nvSpPr>
          <p:spPr>
            <a:xfrm>
              <a:off x="1432065" y="5322282"/>
              <a:ext cx="415375" cy="41537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Oval 74">
              <a:extLst>
                <a:ext uri="{FF2B5EF4-FFF2-40B4-BE49-F238E27FC236}">
                  <a16:creationId xmlns:a16="http://schemas.microsoft.com/office/drawing/2014/main" id="{3E78C1E7-FADB-1151-47BD-B2B483A5B4CE}"/>
                </a:ext>
              </a:extLst>
            </p:cNvPr>
            <p:cNvSpPr/>
            <p:nvPr/>
          </p:nvSpPr>
          <p:spPr>
            <a:xfrm>
              <a:off x="1044174" y="2856627"/>
              <a:ext cx="514921" cy="514921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Oval 75">
              <a:extLst>
                <a:ext uri="{FF2B5EF4-FFF2-40B4-BE49-F238E27FC236}">
                  <a16:creationId xmlns:a16="http://schemas.microsoft.com/office/drawing/2014/main" id="{80917991-9677-B23E-F65F-155A5F613FF7}"/>
                </a:ext>
              </a:extLst>
            </p:cNvPr>
            <p:cNvSpPr/>
            <p:nvPr/>
          </p:nvSpPr>
          <p:spPr>
            <a:xfrm>
              <a:off x="3936358" y="1960532"/>
              <a:ext cx="415375" cy="41537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70" name="그룹 154">
              <a:extLst>
                <a:ext uri="{FF2B5EF4-FFF2-40B4-BE49-F238E27FC236}">
                  <a16:creationId xmlns:a16="http://schemas.microsoft.com/office/drawing/2014/main" id="{29163341-94C4-4F75-8840-C58F07665E63}"/>
                </a:ext>
              </a:extLst>
            </p:cNvPr>
            <p:cNvGrpSpPr/>
            <p:nvPr/>
          </p:nvGrpSpPr>
          <p:grpSpPr>
            <a:xfrm>
              <a:off x="1041166" y="3968789"/>
              <a:ext cx="256631" cy="267936"/>
              <a:chOff x="-2765399" y="4983810"/>
              <a:chExt cx="2559184" cy="2671920"/>
            </a:xfrm>
            <a:grpFill/>
          </p:grpSpPr>
          <p:sp>
            <p:nvSpPr>
              <p:cNvPr id="71" name="Freeform 18">
                <a:extLst>
                  <a:ext uri="{FF2B5EF4-FFF2-40B4-BE49-F238E27FC236}">
                    <a16:creationId xmlns:a16="http://schemas.microsoft.com/office/drawing/2014/main" id="{9D9EFD80-519F-D142-5F08-342D894BC417}"/>
                  </a:ext>
                </a:extLst>
              </p:cNvPr>
              <p:cNvSpPr/>
              <p:nvPr/>
            </p:nvSpPr>
            <p:spPr>
              <a:xfrm rot="2641289">
                <a:off x="-1645446" y="4983810"/>
                <a:ext cx="1439231" cy="1391912"/>
              </a:xfrm>
              <a:custGeom>
                <a:rect l="l" t="t" r="r" b="b"/>
                <a:pathLst>
                  <a:path w="4563041" h="4413028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9BA27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2" name="타원 156">
                <a:extLst>
                  <a:ext uri="{FF2B5EF4-FFF2-40B4-BE49-F238E27FC236}">
                    <a16:creationId xmlns:a16="http://schemas.microsoft.com/office/drawing/2014/main" id="{B90F5360-7178-2226-A9D6-A8B9BD8E8998}"/>
                  </a:ext>
                </a:extLst>
              </p:cNvPr>
              <p:cNvSpPr/>
              <p:nvPr/>
            </p:nvSpPr>
            <p:spPr>
              <a:xfrm>
                <a:off x="-2765399" y="5763559"/>
                <a:ext cx="620128" cy="62012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3" name="타원 157">
                <a:extLst>
                  <a:ext uri="{FF2B5EF4-FFF2-40B4-BE49-F238E27FC236}">
                    <a16:creationId xmlns:a16="http://schemas.microsoft.com/office/drawing/2014/main" id="{F0E3EC30-8014-A2BF-5190-542D0C5BD92A}"/>
                  </a:ext>
                </a:extLst>
              </p:cNvPr>
              <p:cNvSpPr/>
              <p:nvPr/>
            </p:nvSpPr>
            <p:spPr>
              <a:xfrm>
                <a:off x="-2087475" y="5763559"/>
                <a:ext cx="620128" cy="62012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4" name="타원 158">
                <a:extLst>
                  <a:ext uri="{FF2B5EF4-FFF2-40B4-BE49-F238E27FC236}">
                    <a16:creationId xmlns:a16="http://schemas.microsoft.com/office/drawing/2014/main" id="{118D3CDC-9569-86BA-4E98-7E38BFC9EA41}"/>
                  </a:ext>
                </a:extLst>
              </p:cNvPr>
              <p:cNvSpPr/>
              <p:nvPr/>
            </p:nvSpPr>
            <p:spPr>
              <a:xfrm>
                <a:off x="-2426437" y="6399581"/>
                <a:ext cx="620128" cy="62012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5" name="타원 159">
                <a:extLst>
                  <a:ext uri="{FF2B5EF4-FFF2-40B4-BE49-F238E27FC236}">
                    <a16:creationId xmlns:a16="http://schemas.microsoft.com/office/drawing/2014/main" id="{2E3E63E2-EE24-AB6F-9D61-61BA800F7258}"/>
                  </a:ext>
                </a:extLst>
              </p:cNvPr>
              <p:cNvSpPr/>
              <p:nvPr/>
            </p:nvSpPr>
            <p:spPr>
              <a:xfrm>
                <a:off x="-1748513" y="6399581"/>
                <a:ext cx="620128" cy="62012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6" name="타원 160">
                <a:extLst>
                  <a:ext uri="{FF2B5EF4-FFF2-40B4-BE49-F238E27FC236}">
                    <a16:creationId xmlns:a16="http://schemas.microsoft.com/office/drawing/2014/main" id="{A8EA0A93-4912-1F2C-9FF2-5C0BA29BB3BB}"/>
                  </a:ext>
                </a:extLst>
              </p:cNvPr>
              <p:cNvSpPr/>
              <p:nvPr/>
            </p:nvSpPr>
            <p:spPr>
              <a:xfrm>
                <a:off x="-2091459" y="7035602"/>
                <a:ext cx="620128" cy="62012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사각형: 둥근 모서리 161">
                <a:extLst>
                  <a:ext uri="{FF2B5EF4-FFF2-40B4-BE49-F238E27FC236}">
                    <a16:creationId xmlns:a16="http://schemas.microsoft.com/office/drawing/2014/main" id="{AD95A3F3-C77E-5D05-7783-4A9E5E1E9DC8}"/>
                  </a:ext>
                </a:extLst>
              </p:cNvPr>
              <p:cNvSpPr/>
              <p:nvPr/>
            </p:nvSpPr>
            <p:spPr>
              <a:xfrm rot="20679848">
                <a:off x="-2235846" y="5444190"/>
                <a:ext cx="828000" cy="135552"/>
              </a:xfrm>
              <a:prstGeom prst="roundRect">
                <a:avLst>
                  <a:gd name="adj" fmla="val 49177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8" name="사각형: 둥근 모서리 162">
                <a:extLst>
                  <a:ext uri="{FF2B5EF4-FFF2-40B4-BE49-F238E27FC236}">
                    <a16:creationId xmlns:a16="http://schemas.microsoft.com/office/drawing/2014/main" id="{AF80DA07-77C5-A1B4-EBB5-4997DE1E6E4C}"/>
                  </a:ext>
                </a:extLst>
              </p:cNvPr>
              <p:cNvSpPr/>
              <p:nvPr/>
            </p:nvSpPr>
            <p:spPr>
              <a:xfrm>
                <a:off x="-1843268" y="5499851"/>
                <a:ext cx="156344" cy="316035"/>
              </a:xfrm>
              <a:prstGeom prst="roundRect">
                <a:avLst>
                  <a:gd name="adj" fmla="val 20029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F6DD016E-B90E-1191-F8B1-F620DCA57000}"/>
              </a:ext>
            </a:extLst>
          </p:cNvPr>
          <p:cNvSpPr/>
          <p:nvPr/>
        </p:nvSpPr>
        <p:spPr>
          <a:xfrm>
            <a:off x="6329166" y="1803568"/>
            <a:ext cx="4977010" cy="1222810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F8083919-BA82-239A-3210-B008FD612B76}"/>
              </a:ext>
            </a:extLst>
          </p:cNvPr>
          <p:cNvSpPr/>
          <p:nvPr/>
        </p:nvSpPr>
        <p:spPr>
          <a:xfrm>
            <a:off x="6508456" y="3257624"/>
            <a:ext cx="430886" cy="430886"/>
          </a:xfrm>
          <a:prstGeom prst="ellipse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CC4E4F6F-A460-CCB9-83F7-0D10AEF7B3D6}"/>
              </a:ext>
            </a:extLst>
          </p:cNvPr>
          <p:cNvSpPr txBox="1"/>
          <p:nvPr/>
        </p:nvSpPr>
        <p:spPr>
          <a:xfrm>
            <a:off x="6983613" y="3242236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61EF7162-E135-685D-2A10-529E73D3763D}"/>
              </a:ext>
            </a:extLst>
          </p:cNvPr>
          <p:cNvSpPr txBox="1"/>
          <p:nvPr/>
        </p:nvSpPr>
        <p:spPr>
          <a:xfrm>
            <a:off x="6624025" y="3365345"/>
            <a:ext cx="199748" cy="215444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Oval 31">
            <a:extLst>
              <a:ext uri="{FF2B5EF4-FFF2-40B4-BE49-F238E27FC236}">
                <a16:creationId xmlns:a16="http://schemas.microsoft.com/office/drawing/2014/main" id="{E8EF46CC-0715-2EE2-79F4-F087BA0C393C}"/>
              </a:ext>
            </a:extLst>
          </p:cNvPr>
          <p:cNvSpPr/>
          <p:nvPr/>
        </p:nvSpPr>
        <p:spPr>
          <a:xfrm>
            <a:off x="6508456" y="4035516"/>
            <a:ext cx="430886" cy="430886"/>
          </a:xfrm>
          <a:prstGeom prst="ellipse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3A628107-45EB-6F75-1D40-65FDF0EBC529}"/>
              </a:ext>
            </a:extLst>
          </p:cNvPr>
          <p:cNvSpPr txBox="1"/>
          <p:nvPr/>
        </p:nvSpPr>
        <p:spPr>
          <a:xfrm>
            <a:off x="6983613" y="4020128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922359F3-7183-8C74-A3D9-AB09DB21B37F}"/>
              </a:ext>
            </a:extLst>
          </p:cNvPr>
          <p:cNvSpPr txBox="1"/>
          <p:nvPr/>
        </p:nvSpPr>
        <p:spPr>
          <a:xfrm>
            <a:off x="6624025" y="4143237"/>
            <a:ext cx="199748" cy="215444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Oval 35">
            <a:extLst>
              <a:ext uri="{FF2B5EF4-FFF2-40B4-BE49-F238E27FC236}">
                <a16:creationId xmlns:a16="http://schemas.microsoft.com/office/drawing/2014/main" id="{5E8E3711-07FB-4788-FF2F-C290B7A237D8}"/>
              </a:ext>
            </a:extLst>
          </p:cNvPr>
          <p:cNvSpPr/>
          <p:nvPr/>
        </p:nvSpPr>
        <p:spPr>
          <a:xfrm>
            <a:off x="6508456" y="4813408"/>
            <a:ext cx="430886" cy="430886"/>
          </a:xfrm>
          <a:prstGeom prst="ellipse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66CF15EB-3ACF-BC3D-72BF-29B81456B7BF}"/>
              </a:ext>
            </a:extLst>
          </p:cNvPr>
          <p:cNvSpPr txBox="1"/>
          <p:nvPr/>
        </p:nvSpPr>
        <p:spPr>
          <a:xfrm>
            <a:off x="6983613" y="4798020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87DFFB97-DD37-4C31-12DB-EACCB35D312D}"/>
              </a:ext>
            </a:extLst>
          </p:cNvPr>
          <p:cNvSpPr txBox="1"/>
          <p:nvPr/>
        </p:nvSpPr>
        <p:spPr>
          <a:xfrm>
            <a:off x="6624025" y="4921129"/>
            <a:ext cx="199748" cy="215444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39">
            <a:extLst>
              <a:ext uri="{FF2B5EF4-FFF2-40B4-BE49-F238E27FC236}">
                <a16:creationId xmlns:a16="http://schemas.microsoft.com/office/drawing/2014/main" id="{3BC6B339-98BC-7267-6600-6A72123E6777}"/>
              </a:ext>
            </a:extLst>
          </p:cNvPr>
          <p:cNvSpPr/>
          <p:nvPr/>
        </p:nvSpPr>
        <p:spPr>
          <a:xfrm>
            <a:off x="6508456" y="5591299"/>
            <a:ext cx="430886" cy="430886"/>
          </a:xfrm>
          <a:prstGeom prst="ellipse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43902E73-9E78-4A6C-0155-C8EF79CF7799}"/>
              </a:ext>
            </a:extLst>
          </p:cNvPr>
          <p:cNvSpPr txBox="1"/>
          <p:nvPr/>
        </p:nvSpPr>
        <p:spPr>
          <a:xfrm>
            <a:off x="6983613" y="5575911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BBA710C8-A8BC-E2E6-C29C-B629BA0C367B}"/>
              </a:ext>
            </a:extLst>
          </p:cNvPr>
          <p:cNvSpPr txBox="1"/>
          <p:nvPr/>
        </p:nvSpPr>
        <p:spPr>
          <a:xfrm>
            <a:off x="6624025" y="5699020"/>
            <a:ext cx="199748" cy="215444"/>
          </a:xfrm>
          <a:prstGeom prst="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C2EEA359-73E2-6B57-7D94-C287200C0622}"/>
              </a:ext>
            </a:extLst>
          </p:cNvPr>
          <p:cNvSpPr txBox="1"/>
          <p:nvPr/>
        </p:nvSpPr>
        <p:spPr>
          <a:xfrm>
            <a:off x="6508457" y="1902012"/>
            <a:ext cx="3816644" cy="10259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>
                <a:solidFill>
                  <a:schemeClr val="bg1"/>
                </a:solidFill>
                <a:cs typeface="Arial" panose="020b0604020202020204" pitchFamily="34" charset="0"/>
              </a:rPr>
              <a:t>Spinach</a:t>
            </a:r>
          </a:p>
          <a:p>
            <a:pPr>
              <a:lnSpc>
                <a:spcPts val="4000"/>
              </a:lnSpc>
            </a:pPr>
            <a:r>
              <a:rPr lang="en-US" altLang="ko-KR" sz="4000">
                <a:solidFill>
                  <a:schemeClr val="bg1"/>
                </a:solidFill>
                <a:cs typeface="Arial" panose="020b0604020202020204" pitchFamily="34" charset="0"/>
              </a:rPr>
              <a:t>Presentation</a:t>
            </a:r>
            <a:endParaRPr lang="ko-KR" altLang="en-US" sz="4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21" name="直接连接符 1">
            <a:extLst>
              <a:ext uri="{FF2B5EF4-FFF2-40B4-BE49-F238E27FC236}">
                <a16:creationId xmlns:a16="http://schemas.microsoft.com/office/drawing/2014/main" id="{A08D274B-0153-FD0E-41D3-9D36B51B243A}"/>
              </a:ext>
            </a:extLst>
          </p:cNvPr>
          <p:cNvCxnSpPr/>
          <p:nvPr/>
        </p:nvCxnSpPr>
        <p:spPr>
          <a:xfrm>
            <a:off x="840816" y="938047"/>
            <a:ext cx="10192944" cy="0"/>
          </a:xfrm>
          <a:prstGeom prst="line">
            <a:avLst/>
          </a:prstGeom>
          <a:ln w="28575">
            <a:solidFill>
              <a:srgbClr val="F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同侧圆角矩形 3">
            <a:extLst>
              <a:ext uri="{FF2B5EF4-FFF2-40B4-BE49-F238E27FC236}">
                <a16:creationId xmlns:a16="http://schemas.microsoft.com/office/drawing/2014/main" id="{CCFFB359-8BC0-457A-D47D-3D4D432B42D7}"/>
              </a:ext>
            </a:extLst>
          </p:cNvPr>
          <p:cNvSpPr/>
          <p:nvPr/>
        </p:nvSpPr>
        <p:spPr>
          <a:xfrm rot="10800000">
            <a:off x="11158855" y="3810"/>
            <a:ext cx="943708" cy="943289"/>
          </a:xfrm>
          <a:prstGeom prst="round2Same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  <a:latin typeface="+mj-lt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0D1C8DB2-A092-F1F3-056D-21A60FC8604E}"/>
              </a:ext>
            </a:extLst>
          </p:cNvPr>
          <p:cNvSpPr txBox="1"/>
          <p:nvPr/>
        </p:nvSpPr>
        <p:spPr>
          <a:xfrm>
            <a:off x="840816" y="209687"/>
            <a:ext cx="50847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FF9000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FF9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245E9CFE-07ED-E6DF-82DA-7060B8D65FB8}"/>
              </a:ext>
            </a:extLst>
          </p:cNvPr>
          <p:cNvSpPr txBox="1"/>
          <p:nvPr/>
        </p:nvSpPr>
        <p:spPr>
          <a:xfrm>
            <a:off x="5260418" y="528703"/>
            <a:ext cx="508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D0CCE43-0E25-6E2A-70C2-274C5B18F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1019371" cy="111730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DB64D6A-2D28-DFED-5763-6D63346E1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22" y="5335213"/>
            <a:ext cx="1626053" cy="121954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30E85CF-E712-552A-612F-41BDB56DC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6" y="2042531"/>
            <a:ext cx="4693227" cy="469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516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1" name="그룹 43">
            <a:extLst>
              <a:ext uri="{FF2B5EF4-FFF2-40B4-BE49-F238E27FC236}">
                <a16:creationId xmlns:a16="http://schemas.microsoft.com/office/drawing/2014/main" id="{33CF2846-F2B1-3E0C-7B04-B97A110D2BEF}"/>
              </a:ext>
            </a:extLst>
          </p:cNvPr>
          <p:cNvGrpSpPr/>
          <p:nvPr/>
        </p:nvGrpSpPr>
        <p:grpSpPr>
          <a:xfrm>
            <a:off x="4313436" y="1431488"/>
            <a:ext cx="2183932" cy="1895581"/>
            <a:chOff x="2097778" y="1265900"/>
            <a:chExt cx="2183932" cy="1895581"/>
          </a:xfr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grpSpPr>
        <p:sp>
          <p:nvSpPr>
            <p:cNvPr id="102" name="Rounded Rectangle 14">
              <a:extLst>
                <a:ext uri="{FF2B5EF4-FFF2-40B4-BE49-F238E27FC236}">
                  <a16:creationId xmlns:a16="http://schemas.microsoft.com/office/drawing/2014/main" id="{DDB29E02-F357-E7AA-8486-D709E6B269DD}"/>
                </a:ext>
              </a:extLst>
            </p:cNvPr>
            <p:cNvSpPr/>
            <p:nvPr/>
          </p:nvSpPr>
          <p:spPr>
            <a:xfrm>
              <a:off x="2097778" y="2362580"/>
              <a:ext cx="138452" cy="283691"/>
            </a:xfrm>
            <a:custGeom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3" name="자유형: 도형 45">
              <a:extLst>
                <a:ext uri="{FF2B5EF4-FFF2-40B4-BE49-F238E27FC236}">
                  <a16:creationId xmlns:a16="http://schemas.microsoft.com/office/drawing/2014/main" id="{9AB455C6-D163-3655-BB64-9E0F02294B4C}"/>
                </a:ext>
              </a:extLst>
            </p:cNvPr>
            <p:cNvSpPr/>
            <p:nvPr/>
          </p:nvSpPr>
          <p:spPr>
            <a:xfrm rot="13500000">
              <a:off x="2297584" y="1177356"/>
              <a:ext cx="1895581" cy="2072670"/>
            </a:xfrm>
            <a:custGeom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  <a:gd name="connsiteX11" fmla="*/ 682524 w 1895581"/>
                <a:gd name="connsiteY11" fmla="*/ 1996592 h 2072670"/>
                <a:gd name="connsiteX12" fmla="*/ 682524 w 1895581"/>
                <a:gd name="connsiteY12" fmla="*/ 1996592 h 2072670"/>
                <a:gd name="connsiteX13" fmla="*/ 682524 w 1895581"/>
                <a:gd name="connsiteY13" fmla="*/ 1996592 h 2072670"/>
                <a:gd name="connsiteX14" fmla="*/ 682524 w 1895581"/>
                <a:gd name="connsiteY14" fmla="*/ 1996592 h 2072670"/>
                <a:gd name="connsiteX15" fmla="*/ 682524 w 1895581"/>
                <a:gd name="connsiteY15" fmla="*/ 1996592 h 2072670"/>
                <a:gd name="connsiteX16" fmla="*/ 682524 w 1895581"/>
                <a:gd name="connsiteY16" fmla="*/ 1996592 h 2072670"/>
                <a:gd name="connsiteX17" fmla="*/ 682524 w 1895581"/>
                <a:gd name="connsiteY17" fmla="*/ 1996592 h 2072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04" name="그룹 46">
            <a:extLst>
              <a:ext uri="{FF2B5EF4-FFF2-40B4-BE49-F238E27FC236}">
                <a16:creationId xmlns:a16="http://schemas.microsoft.com/office/drawing/2014/main" id="{00271A00-2081-33CC-8393-D08470A533FB}"/>
              </a:ext>
            </a:extLst>
          </p:cNvPr>
          <p:cNvGrpSpPr/>
          <p:nvPr/>
        </p:nvGrpSpPr>
        <p:grpSpPr>
          <a:xfrm>
            <a:off x="4313436" y="2382018"/>
            <a:ext cx="2183932" cy="1895581"/>
            <a:chOff x="3912068" y="2691711"/>
            <a:chExt cx="2183932" cy="1895581"/>
          </a:xfr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grpSpPr>
        <p:sp>
          <p:nvSpPr>
            <p:cNvPr id="105" name="Rounded Rectangle 14">
              <a:extLst>
                <a:ext uri="{FF2B5EF4-FFF2-40B4-BE49-F238E27FC236}">
                  <a16:creationId xmlns:a16="http://schemas.microsoft.com/office/drawing/2014/main" id="{C0D2C99B-64E6-2E04-D0DC-B58443623ECC}"/>
                </a:ext>
              </a:extLst>
            </p:cNvPr>
            <p:cNvSpPr/>
            <p:nvPr/>
          </p:nvSpPr>
          <p:spPr>
            <a:xfrm>
              <a:off x="3912068" y="3788391"/>
              <a:ext cx="138452" cy="283691"/>
            </a:xfrm>
            <a:custGeom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6" name="자유형: 도형 48">
              <a:extLst>
                <a:ext uri="{FF2B5EF4-FFF2-40B4-BE49-F238E27FC236}">
                  <a16:creationId xmlns:a16="http://schemas.microsoft.com/office/drawing/2014/main" id="{C4FA686C-6DD2-595E-7516-377B4E78F5E8}"/>
                </a:ext>
              </a:extLst>
            </p:cNvPr>
            <p:cNvSpPr/>
            <p:nvPr/>
          </p:nvSpPr>
          <p:spPr>
            <a:xfrm rot="13500000">
              <a:off x="4111874" y="2603167"/>
              <a:ext cx="1895581" cy="2072670"/>
            </a:xfrm>
            <a:custGeom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  <a:gd name="connsiteX11" fmla="*/ 682524 w 1895581"/>
                <a:gd name="connsiteY11" fmla="*/ 1996592 h 2072670"/>
                <a:gd name="connsiteX12" fmla="*/ 682524 w 1895581"/>
                <a:gd name="connsiteY12" fmla="*/ 1996592 h 2072670"/>
                <a:gd name="connsiteX13" fmla="*/ 682524 w 1895581"/>
                <a:gd name="connsiteY13" fmla="*/ 1996592 h 2072670"/>
                <a:gd name="connsiteX14" fmla="*/ 682524 w 1895581"/>
                <a:gd name="connsiteY14" fmla="*/ 1996592 h 2072670"/>
                <a:gd name="connsiteX15" fmla="*/ 682524 w 1895581"/>
                <a:gd name="connsiteY15" fmla="*/ 1996592 h 2072670"/>
                <a:gd name="connsiteX16" fmla="*/ 682524 w 1895581"/>
                <a:gd name="connsiteY16" fmla="*/ 1996592 h 2072670"/>
                <a:gd name="connsiteX17" fmla="*/ 682524 w 1895581"/>
                <a:gd name="connsiteY17" fmla="*/ 1996592 h 2072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07" name="그룹 49">
            <a:extLst>
              <a:ext uri="{FF2B5EF4-FFF2-40B4-BE49-F238E27FC236}">
                <a16:creationId xmlns:a16="http://schemas.microsoft.com/office/drawing/2014/main" id="{D4FC89E4-AA5E-888D-20A3-B8D1E88C6F4F}"/>
              </a:ext>
            </a:extLst>
          </p:cNvPr>
          <p:cNvGrpSpPr/>
          <p:nvPr/>
        </p:nvGrpSpPr>
        <p:grpSpPr>
          <a:xfrm>
            <a:off x="4322961" y="3332548"/>
            <a:ext cx="2183932" cy="1895581"/>
            <a:chOff x="6720625" y="4117522"/>
            <a:chExt cx="2183932" cy="1895581"/>
          </a:xfr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</p:grpSpPr>
        <p:sp>
          <p:nvSpPr>
            <p:cNvPr id="108" name="Rounded Rectangle 14">
              <a:extLst>
                <a:ext uri="{FF2B5EF4-FFF2-40B4-BE49-F238E27FC236}">
                  <a16:creationId xmlns:a16="http://schemas.microsoft.com/office/drawing/2014/main" id="{ABDEB6F2-F8D9-2084-F515-78E21D2A958B}"/>
                </a:ext>
              </a:extLst>
            </p:cNvPr>
            <p:cNvSpPr/>
            <p:nvPr/>
          </p:nvSpPr>
          <p:spPr>
            <a:xfrm>
              <a:off x="6720625" y="5214202"/>
              <a:ext cx="138452" cy="283691"/>
            </a:xfrm>
            <a:custGeom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9" name="자유형: 도형 51">
              <a:extLst>
                <a:ext uri="{FF2B5EF4-FFF2-40B4-BE49-F238E27FC236}">
                  <a16:creationId xmlns:a16="http://schemas.microsoft.com/office/drawing/2014/main" id="{66693D03-8506-9DEA-8E71-674DD5BE463C}"/>
                </a:ext>
              </a:extLst>
            </p:cNvPr>
            <p:cNvSpPr/>
            <p:nvPr/>
          </p:nvSpPr>
          <p:spPr>
            <a:xfrm rot="13500000">
              <a:off x="6920431" y="4028978"/>
              <a:ext cx="1895581" cy="2072670"/>
            </a:xfrm>
            <a:custGeom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  <a:gd name="connsiteX11" fmla="*/ 682524 w 1895581"/>
                <a:gd name="connsiteY11" fmla="*/ 1996592 h 2072670"/>
                <a:gd name="connsiteX12" fmla="*/ 682524 w 1895581"/>
                <a:gd name="connsiteY12" fmla="*/ 1996592 h 2072670"/>
                <a:gd name="connsiteX13" fmla="*/ 682524 w 1895581"/>
                <a:gd name="connsiteY13" fmla="*/ 1996592 h 2072670"/>
                <a:gd name="connsiteX14" fmla="*/ 682524 w 1895581"/>
                <a:gd name="connsiteY14" fmla="*/ 1996592 h 2072670"/>
                <a:gd name="connsiteX15" fmla="*/ 682524 w 1895581"/>
                <a:gd name="connsiteY15" fmla="*/ 1996592 h 2072670"/>
                <a:gd name="connsiteX16" fmla="*/ 682524 w 1895581"/>
                <a:gd name="connsiteY16" fmla="*/ 1996592 h 2072670"/>
                <a:gd name="connsiteX17" fmla="*/ 682524 w 1895581"/>
                <a:gd name="connsiteY17" fmla="*/ 1996592 h 20726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0" name="Rounded Rectangle 14">
            <a:extLst>
              <a:ext uri="{FF2B5EF4-FFF2-40B4-BE49-F238E27FC236}">
                <a16:creationId xmlns:a16="http://schemas.microsoft.com/office/drawing/2014/main" id="{6EC34B8F-ECD5-DB7D-8834-C50E4D35D60C}"/>
              </a:ext>
            </a:extLst>
          </p:cNvPr>
          <p:cNvSpPr/>
          <p:nvPr/>
        </p:nvSpPr>
        <p:spPr>
          <a:xfrm>
            <a:off x="4084836" y="5379759"/>
            <a:ext cx="138452" cy="283691"/>
          </a:xfrm>
          <a:custGeom>
            <a:rect l="l" t="t" r="r" b="b"/>
            <a:pathLst>
              <a:path w="142312" h="291601">
                <a:moveTo>
                  <a:pt x="142312" y="0"/>
                </a:moveTo>
                <a:lnTo>
                  <a:pt x="142312" y="291601"/>
                </a:lnTo>
                <a:cubicBezTo>
                  <a:pt x="63311" y="290095"/>
                  <a:pt x="0" y="225341"/>
                  <a:pt x="0" y="145800"/>
                </a:cubicBezTo>
                <a:cubicBezTo>
                  <a:pt x="0" y="66260"/>
                  <a:pt x="63311" y="1506"/>
                  <a:pt x="142312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1" name="TextBox 55">
            <a:extLst>
              <a:ext uri="{FF2B5EF4-FFF2-40B4-BE49-F238E27FC236}">
                <a16:creationId xmlns:a16="http://schemas.microsoft.com/office/drawing/2014/main" id="{55A40E9E-8186-FB01-EFAF-040A61E99B02}"/>
              </a:ext>
            </a:extLst>
          </p:cNvPr>
          <p:cNvSpPr txBox="1"/>
          <p:nvPr/>
        </p:nvSpPr>
        <p:spPr>
          <a:xfrm>
            <a:off x="4889154" y="2176775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ko-KR" sz="1200" b="1">
                <a:solidFill>
                  <a:prstClr val="white"/>
                </a:solidFill>
                <a:latin typeface="Arial"/>
              </a:rPr>
              <a:t>Add Contents Title</a:t>
            </a:r>
            <a:endParaRPr lang="ko-KR" altLang="en-US" sz="1200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12" name="TextBox 56">
            <a:extLst>
              <a:ext uri="{FF2B5EF4-FFF2-40B4-BE49-F238E27FC236}">
                <a16:creationId xmlns:a16="http://schemas.microsoft.com/office/drawing/2014/main" id="{4BFDE735-0F2E-423E-5D54-7DAD61F934B7}"/>
              </a:ext>
            </a:extLst>
          </p:cNvPr>
          <p:cNvSpPr txBox="1"/>
          <p:nvPr/>
        </p:nvSpPr>
        <p:spPr>
          <a:xfrm>
            <a:off x="4890890" y="3130137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ko-KR" sz="1200" b="1">
                <a:solidFill>
                  <a:prstClr val="white"/>
                </a:solidFill>
                <a:latin typeface="Arial"/>
              </a:rPr>
              <a:t>Add Contents Title</a:t>
            </a:r>
            <a:endParaRPr lang="ko-KR" altLang="en-US" sz="1200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13" name="TextBox 57">
            <a:extLst>
              <a:ext uri="{FF2B5EF4-FFF2-40B4-BE49-F238E27FC236}">
                <a16:creationId xmlns:a16="http://schemas.microsoft.com/office/drawing/2014/main" id="{770E9AE7-9210-ACD1-C4BC-1C1EB707CC8B}"/>
              </a:ext>
            </a:extLst>
          </p:cNvPr>
          <p:cNvSpPr txBox="1"/>
          <p:nvPr/>
        </p:nvSpPr>
        <p:spPr>
          <a:xfrm>
            <a:off x="4902151" y="4083499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ko-KR" sz="1200" b="1">
                <a:solidFill>
                  <a:prstClr val="white"/>
                </a:solidFill>
                <a:latin typeface="Arial"/>
              </a:rPr>
              <a:t>Add Contents Title</a:t>
            </a:r>
            <a:endParaRPr lang="ko-KR" altLang="en-US" sz="1200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28" name="자유형: 도형 90">
            <a:extLst>
              <a:ext uri="{FF2B5EF4-FFF2-40B4-BE49-F238E27FC236}">
                <a16:creationId xmlns:a16="http://schemas.microsoft.com/office/drawing/2014/main" id="{C91A9014-B63C-D575-8347-02E39A24CD78}"/>
              </a:ext>
            </a:extLst>
          </p:cNvPr>
          <p:cNvSpPr/>
          <p:nvPr/>
        </p:nvSpPr>
        <p:spPr>
          <a:xfrm rot="13500000">
            <a:off x="4314452" y="4106872"/>
            <a:ext cx="2052888" cy="2228216"/>
          </a:xfrm>
          <a:custGeom>
            <a:gdLst>
              <a:gd name="connsiteX0" fmla="*/ 682524 w 2052888"/>
              <a:gd name="connsiteY0" fmla="*/ 2152138 h 2228216"/>
              <a:gd name="connsiteX1" fmla="*/ 11451 w 2052888"/>
              <a:gd name="connsiteY1" fmla="*/ 2228216 h 2228216"/>
              <a:gd name="connsiteX2" fmla="*/ 0 w 2052888"/>
              <a:gd name="connsiteY2" fmla="*/ 2216766 h 2228216"/>
              <a:gd name="connsiteX3" fmla="*/ 84087 w 2052888"/>
              <a:gd name="connsiteY3" fmla="*/ 1553702 h 2228216"/>
              <a:gd name="connsiteX4" fmla="*/ 196646 w 2052888"/>
              <a:gd name="connsiteY4" fmla="*/ 1727894 h 2228216"/>
              <a:gd name="connsiteX5" fmla="*/ 1430185 w 2052888"/>
              <a:gd name="connsiteY5" fmla="*/ 496258 h 2228216"/>
              <a:gd name="connsiteX6" fmla="*/ 1430945 w 2052888"/>
              <a:gd name="connsiteY6" fmla="*/ 497018 h 2228216"/>
              <a:gd name="connsiteX7" fmla="*/ 1688833 w 2052888"/>
              <a:gd name="connsiteY7" fmla="*/ 239527 h 2228216"/>
              <a:gd name="connsiteX8" fmla="*/ 1688833 w 2052888"/>
              <a:gd name="connsiteY8" fmla="*/ 0 h 2228216"/>
              <a:gd name="connsiteX9" fmla="*/ 2003280 w 2052888"/>
              <a:gd name="connsiteY9" fmla="*/ 314448 h 2228216"/>
              <a:gd name="connsiteX10" fmla="*/ 2003280 w 2052888"/>
              <a:gd name="connsiteY10" fmla="*/ 553975 h 2228216"/>
              <a:gd name="connsiteX11" fmla="*/ 1739614 w 2052888"/>
              <a:gd name="connsiteY11" fmla="*/ 817235 h 2228216"/>
              <a:gd name="connsiteX12" fmla="*/ 1738854 w 2052888"/>
              <a:gd name="connsiteY12" fmla="*/ 816475 h 2228216"/>
              <a:gd name="connsiteX13" fmla="*/ 509099 w 2052888"/>
              <a:gd name="connsiteY13" fmla="*/ 2044336 h 22282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888" h="2228216">
                <a:moveTo>
                  <a:pt x="682524" y="2152138"/>
                </a:moveTo>
                <a:lnTo>
                  <a:pt x="11451" y="2228216"/>
                </a:lnTo>
                <a:lnTo>
                  <a:pt x="0" y="2216766"/>
                </a:lnTo>
                <a:lnTo>
                  <a:pt x="84087" y="1553702"/>
                </a:lnTo>
                <a:lnTo>
                  <a:pt x="196646" y="1727894"/>
                </a:lnTo>
                <a:lnTo>
                  <a:pt x="1430185" y="496258"/>
                </a:lnTo>
                <a:lnTo>
                  <a:pt x="1430945" y="497018"/>
                </a:lnTo>
                <a:lnTo>
                  <a:pt x="1688833" y="239527"/>
                </a:lnTo>
                <a:cubicBezTo>
                  <a:pt x="1754977" y="173383"/>
                  <a:pt x="1754977" y="66144"/>
                  <a:pt x="1688833" y="0"/>
                </a:cubicBezTo>
                <a:lnTo>
                  <a:pt x="2003280" y="314448"/>
                </a:lnTo>
                <a:cubicBezTo>
                  <a:pt x="2069424" y="380592"/>
                  <a:pt x="2069424" y="487832"/>
                  <a:pt x="2003280" y="553975"/>
                </a:cubicBezTo>
                <a:lnTo>
                  <a:pt x="1739614" y="817235"/>
                </a:lnTo>
                <a:lnTo>
                  <a:pt x="1738854" y="816475"/>
                </a:lnTo>
                <a:lnTo>
                  <a:pt x="509099" y="2044336"/>
                </a:lnTo>
                <a:close/>
              </a:path>
            </a:pathLst>
          </a:cu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9" name="TextBox 58">
            <a:extLst>
              <a:ext uri="{FF2B5EF4-FFF2-40B4-BE49-F238E27FC236}">
                <a16:creationId xmlns:a16="http://schemas.microsoft.com/office/drawing/2014/main" id="{1080F2F7-DBA6-6F67-B15D-D286A7509DB2}"/>
              </a:ext>
            </a:extLst>
          </p:cNvPr>
          <p:cNvSpPr txBox="1"/>
          <p:nvPr/>
        </p:nvSpPr>
        <p:spPr>
          <a:xfrm>
            <a:off x="4665762" y="5036862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ko-KR" sz="1200" b="1">
                <a:solidFill>
                  <a:prstClr val="white"/>
                </a:solidFill>
                <a:latin typeface="Arial"/>
              </a:rPr>
              <a:t>Add Contents Title</a:t>
            </a:r>
            <a:endParaRPr lang="ko-KR" altLang="en-US" sz="1200" b="1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35" name="Group 92">
            <a:extLst>
              <a:ext uri="{FF2B5EF4-FFF2-40B4-BE49-F238E27FC236}">
                <a16:creationId xmlns:a16="http://schemas.microsoft.com/office/drawing/2014/main" id="{9380A490-B1C6-E028-0AE3-CA7F9B7D0CA8}"/>
              </a:ext>
            </a:extLst>
          </p:cNvPr>
          <p:cNvGrpSpPr/>
          <p:nvPr/>
        </p:nvGrpSpPr>
        <p:grpSpPr>
          <a:xfrm>
            <a:off x="6924988" y="1842833"/>
            <a:ext cx="5001393" cy="884119"/>
            <a:chOff x="270024" y="1671305"/>
            <a:chExt cx="4398142" cy="892961"/>
          </a:xfrm>
        </p:grpSpPr>
        <p:sp>
          <p:nvSpPr>
            <p:cNvPr id="136" name="TextBox 32">
              <a:extLst>
                <a:ext uri="{FF2B5EF4-FFF2-40B4-BE49-F238E27FC236}">
                  <a16:creationId xmlns:a16="http://schemas.microsoft.com/office/drawing/2014/main" id="{45F19A46-B8D0-AC61-B12A-9D3372EDFF74}"/>
                </a:ext>
              </a:extLst>
            </p:cNvPr>
            <p:cNvSpPr txBox="1"/>
            <p:nvPr/>
          </p:nvSpPr>
          <p:spPr>
            <a:xfrm>
              <a:off x="270025" y="1911471"/>
              <a:ext cx="4398141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7" name="TextBox 33">
              <a:extLst>
                <a:ext uri="{FF2B5EF4-FFF2-40B4-BE49-F238E27FC236}">
                  <a16:creationId xmlns:a16="http://schemas.microsoft.com/office/drawing/2014/main" id="{F5FD1B99-3E27-704C-EF6F-0ECAA1F53DEA}"/>
                </a:ext>
              </a:extLst>
            </p:cNvPr>
            <p:cNvSpPr txBox="1"/>
            <p:nvPr/>
          </p:nvSpPr>
          <p:spPr>
            <a:xfrm>
              <a:off x="270024" y="1671305"/>
              <a:ext cx="2750607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4" name="Group 92">
            <a:extLst>
              <a:ext uri="{FF2B5EF4-FFF2-40B4-BE49-F238E27FC236}">
                <a16:creationId xmlns:a16="http://schemas.microsoft.com/office/drawing/2014/main" id="{A493ECAA-B1A6-FB5F-4913-F132120E4178}"/>
              </a:ext>
            </a:extLst>
          </p:cNvPr>
          <p:cNvGrpSpPr/>
          <p:nvPr/>
        </p:nvGrpSpPr>
        <p:grpSpPr>
          <a:xfrm>
            <a:off x="6896055" y="2866401"/>
            <a:ext cx="5001393" cy="884119"/>
            <a:chOff x="270024" y="1671305"/>
            <a:chExt cx="4398142" cy="892961"/>
          </a:xfrm>
        </p:grpSpPr>
        <p:sp>
          <p:nvSpPr>
            <p:cNvPr id="145" name="TextBox 32">
              <a:extLst>
                <a:ext uri="{FF2B5EF4-FFF2-40B4-BE49-F238E27FC236}">
                  <a16:creationId xmlns:a16="http://schemas.microsoft.com/office/drawing/2014/main" id="{25769B69-B6DE-B830-F9E1-69253147E75B}"/>
                </a:ext>
              </a:extLst>
            </p:cNvPr>
            <p:cNvSpPr txBox="1"/>
            <p:nvPr/>
          </p:nvSpPr>
          <p:spPr>
            <a:xfrm>
              <a:off x="270025" y="1911471"/>
              <a:ext cx="4398141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6" name="TextBox 33">
              <a:extLst>
                <a:ext uri="{FF2B5EF4-FFF2-40B4-BE49-F238E27FC236}">
                  <a16:creationId xmlns:a16="http://schemas.microsoft.com/office/drawing/2014/main" id="{35C6237E-DF9A-CE59-02AE-9BE813D805A8}"/>
                </a:ext>
              </a:extLst>
            </p:cNvPr>
            <p:cNvSpPr txBox="1"/>
            <p:nvPr/>
          </p:nvSpPr>
          <p:spPr>
            <a:xfrm>
              <a:off x="270024" y="1671305"/>
              <a:ext cx="2750607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0" name="Group 92">
            <a:extLst>
              <a:ext uri="{FF2B5EF4-FFF2-40B4-BE49-F238E27FC236}">
                <a16:creationId xmlns:a16="http://schemas.microsoft.com/office/drawing/2014/main" id="{8AD4B8EE-CD95-ABCE-0A5C-EDC210E687FE}"/>
              </a:ext>
            </a:extLst>
          </p:cNvPr>
          <p:cNvGrpSpPr/>
          <p:nvPr/>
        </p:nvGrpSpPr>
        <p:grpSpPr>
          <a:xfrm>
            <a:off x="6924988" y="3848679"/>
            <a:ext cx="5001393" cy="884119"/>
            <a:chOff x="270024" y="1671305"/>
            <a:chExt cx="4398142" cy="892961"/>
          </a:xfrm>
        </p:grpSpPr>
        <p:sp>
          <p:nvSpPr>
            <p:cNvPr id="151" name="TextBox 32">
              <a:extLst>
                <a:ext uri="{FF2B5EF4-FFF2-40B4-BE49-F238E27FC236}">
                  <a16:creationId xmlns:a16="http://schemas.microsoft.com/office/drawing/2014/main" id="{4BFFF3CC-0BC5-ADD4-DC11-5B6269C06354}"/>
                </a:ext>
              </a:extLst>
            </p:cNvPr>
            <p:cNvSpPr txBox="1"/>
            <p:nvPr/>
          </p:nvSpPr>
          <p:spPr>
            <a:xfrm>
              <a:off x="270025" y="1911471"/>
              <a:ext cx="4398141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2" name="TextBox 33">
              <a:extLst>
                <a:ext uri="{FF2B5EF4-FFF2-40B4-BE49-F238E27FC236}">
                  <a16:creationId xmlns:a16="http://schemas.microsoft.com/office/drawing/2014/main" id="{A858D29B-E1D1-DD84-E8D4-C814C3C3C80F}"/>
                </a:ext>
              </a:extLst>
            </p:cNvPr>
            <p:cNvSpPr txBox="1"/>
            <p:nvPr/>
          </p:nvSpPr>
          <p:spPr>
            <a:xfrm>
              <a:off x="270024" y="1671305"/>
              <a:ext cx="2750607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3" name="Group 92">
            <a:extLst>
              <a:ext uri="{FF2B5EF4-FFF2-40B4-BE49-F238E27FC236}">
                <a16:creationId xmlns:a16="http://schemas.microsoft.com/office/drawing/2014/main" id="{1872E6D7-E9C7-3D08-9C95-4EF19B0E8566}"/>
              </a:ext>
            </a:extLst>
          </p:cNvPr>
          <p:cNvGrpSpPr/>
          <p:nvPr/>
        </p:nvGrpSpPr>
        <p:grpSpPr>
          <a:xfrm>
            <a:off x="6871474" y="4860337"/>
            <a:ext cx="5001393" cy="884119"/>
            <a:chOff x="270024" y="1671305"/>
            <a:chExt cx="4398142" cy="892961"/>
          </a:xfrm>
        </p:grpSpPr>
        <p:sp>
          <p:nvSpPr>
            <p:cNvPr id="154" name="TextBox 32">
              <a:extLst>
                <a:ext uri="{FF2B5EF4-FFF2-40B4-BE49-F238E27FC236}">
                  <a16:creationId xmlns:a16="http://schemas.microsoft.com/office/drawing/2014/main" id="{35E6B5EC-8FF8-5350-5FBB-221ED791D3CD}"/>
                </a:ext>
              </a:extLst>
            </p:cNvPr>
            <p:cNvSpPr txBox="1"/>
            <p:nvPr/>
          </p:nvSpPr>
          <p:spPr>
            <a:xfrm>
              <a:off x="270025" y="1911471"/>
              <a:ext cx="4398141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5" name="TextBox 33">
              <a:extLst>
                <a:ext uri="{FF2B5EF4-FFF2-40B4-BE49-F238E27FC236}">
                  <a16:creationId xmlns:a16="http://schemas.microsoft.com/office/drawing/2014/main" id="{1820F5E5-EBED-9449-44AE-E197C95398EE}"/>
                </a:ext>
              </a:extLst>
            </p:cNvPr>
            <p:cNvSpPr txBox="1"/>
            <p:nvPr/>
          </p:nvSpPr>
          <p:spPr>
            <a:xfrm>
              <a:off x="270024" y="1671305"/>
              <a:ext cx="2750607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F103EA6-B4C5-DCAA-08E2-71EED3946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9"/>
          <a:stretch>
            <a:fillRect/>
          </a:stretch>
        </p:blipFill>
        <p:spPr>
          <a:xfrm>
            <a:off x="130446" y="2143176"/>
            <a:ext cx="3972295" cy="398377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637D945-48CC-1782-31F7-E6D117385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22" y="5335213"/>
            <a:ext cx="1626053" cy="1219540"/>
          </a:xfrm>
          <a:prstGeom prst="rect">
            <a:avLst/>
          </a:prstGeom>
        </p:spPr>
      </p:pic>
      <p:cxnSp>
        <p:nvCxnSpPr>
          <p:cNvPr id="19" name="直接连接符 1">
            <a:extLst>
              <a:ext uri="{FF2B5EF4-FFF2-40B4-BE49-F238E27FC236}">
                <a16:creationId xmlns:a16="http://schemas.microsoft.com/office/drawing/2014/main" id="{E05A399C-A836-8D8F-823D-40D2A330C6BE}"/>
              </a:ext>
            </a:extLst>
          </p:cNvPr>
          <p:cNvCxnSpPr/>
          <p:nvPr/>
        </p:nvCxnSpPr>
        <p:spPr>
          <a:xfrm>
            <a:off x="840816" y="938047"/>
            <a:ext cx="10192944" cy="0"/>
          </a:xfrm>
          <a:prstGeom prst="line">
            <a:avLst/>
          </a:prstGeom>
          <a:ln w="28575">
            <a:solidFill>
              <a:srgbClr val="F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侧圆角矩形 3">
            <a:extLst>
              <a:ext uri="{FF2B5EF4-FFF2-40B4-BE49-F238E27FC236}">
                <a16:creationId xmlns:a16="http://schemas.microsoft.com/office/drawing/2014/main" id="{A1509899-F21A-C8D2-EC73-31C07BC3E9C3}"/>
              </a:ext>
            </a:extLst>
          </p:cNvPr>
          <p:cNvSpPr/>
          <p:nvPr/>
        </p:nvSpPr>
        <p:spPr>
          <a:xfrm rot="10800000">
            <a:off x="11158855" y="3810"/>
            <a:ext cx="943708" cy="943289"/>
          </a:xfrm>
          <a:prstGeom prst="round2SameRect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  <a:latin typeface="+mj-lt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4DD0FC0E-1A79-7534-26D6-AB4D2B288733}"/>
              </a:ext>
            </a:extLst>
          </p:cNvPr>
          <p:cNvSpPr txBox="1"/>
          <p:nvPr/>
        </p:nvSpPr>
        <p:spPr>
          <a:xfrm>
            <a:off x="840816" y="209687"/>
            <a:ext cx="50847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FF9000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FF9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4A15A540-ADF2-1360-5CC5-C32A33B58D14}"/>
              </a:ext>
            </a:extLst>
          </p:cNvPr>
          <p:cNvSpPr txBox="1"/>
          <p:nvPr/>
        </p:nvSpPr>
        <p:spPr>
          <a:xfrm>
            <a:off x="5260418" y="528703"/>
            <a:ext cx="508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6A8AEBC-A3CF-8551-C98A-3755CA228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" y="169044"/>
            <a:ext cx="1019371" cy="11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4992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FDA6765-CCD5-6DB1-7729-3C6447B91E4C}"/>
              </a:ext>
            </a:extLst>
          </p:cNvPr>
          <p:cNvSpPr txBox="1"/>
          <p:nvPr/>
        </p:nvSpPr>
        <p:spPr>
          <a:xfrm>
            <a:off x="8902938" y="3677270"/>
            <a:ext cx="2566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ko-KR" sz="12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</a:r>
            <a:endParaRPr lang="ko-KR" altLang="en-US" sz="120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9CF013A-131F-B823-AF8F-B5FF9F8CB8A2}"/>
              </a:ext>
            </a:extLst>
          </p:cNvPr>
          <p:cNvSpPr txBox="1"/>
          <p:nvPr/>
        </p:nvSpPr>
        <p:spPr>
          <a:xfrm>
            <a:off x="8902938" y="529040"/>
            <a:ext cx="2566982" cy="182863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ko-KR" sz="36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Simple </a:t>
            </a:r>
            <a:r>
              <a:rPr lang="en-US" altLang="ko-KR" sz="3600">
                <a:solidFill>
                  <a:srgbClr val="DB9037"/>
                </a:solidFill>
                <a:latin typeface="Arial"/>
              </a:rPr>
              <a:t>Images</a:t>
            </a:r>
            <a:r>
              <a:rPr lang="en-US" altLang="ko-KR" sz="36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 &amp; Contents</a:t>
            </a:r>
          </a:p>
        </p:txBody>
      </p:sp>
      <p:sp>
        <p:nvSpPr>
          <p:cNvPr id="10" name="Right Triangle 11">
            <a:extLst>
              <a:ext uri="{FF2B5EF4-FFF2-40B4-BE49-F238E27FC236}">
                <a16:creationId xmlns:a16="http://schemas.microsoft.com/office/drawing/2014/main" id="{F631003F-3272-A56B-EAEE-F8E060D36613}"/>
              </a:ext>
            </a:extLst>
          </p:cNvPr>
          <p:cNvSpPr/>
          <p:nvPr/>
        </p:nvSpPr>
        <p:spPr>
          <a:xfrm rot="10800000">
            <a:off x="10641920" y="520632"/>
            <a:ext cx="828000" cy="828000"/>
          </a:xfrm>
          <a:prstGeom prst="rtTriangle">
            <a:avLst/>
          </a:prstGeom>
          <a:gradFill>
            <a:gsLst>
              <a:gs pos="0">
                <a:srgbClr val="111214"/>
              </a:gs>
              <a:gs pos="100000">
                <a:srgbClr val="050505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79BA27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CAF608-177A-150C-FC24-3A6096CA0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9" y="1797932"/>
            <a:ext cx="2566982" cy="1925237"/>
          </a:xfrm>
          <a:prstGeom prst="rect">
            <a:avLst/>
          </a:prstGeom>
        </p:spPr>
      </p:pic>
      <p:pic>
        <p:nvPicPr>
          <p:cNvPr id="2050" name="Picture 2" descr="Free Piano Music photo and picture">
            <a:extLst>
              <a:ext uri="{FF2B5EF4-FFF2-40B4-BE49-F238E27FC236}">
                <a16:creationId xmlns:a16="http://schemas.microsoft.com/office/drawing/2014/main" id="{F5F9FE63-8A02-8A17-4AE0-3AE1847D9686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r="680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Piano Learning photo and picture">
            <a:extLst>
              <a:ext uri="{FF2B5EF4-FFF2-40B4-BE49-F238E27FC236}">
                <a16:creationId xmlns:a16="http://schemas.microsoft.com/office/drawing/2014/main" id="{D0777203-2A4E-55A7-C6CD-9C1C4B6FE2D7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7" r="3080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Keyboard Music photo and picture">
            <a:extLst>
              <a:ext uri="{FF2B5EF4-FFF2-40B4-BE49-F238E27FC236}">
                <a16:creationId xmlns:a16="http://schemas.microsoft.com/office/drawing/2014/main" id="{762D2C6E-3093-1359-5035-A261CF23DA4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r="308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2274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rganic Vegetables Presentation Template www.templates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pulent">
      <a:majorFont>
        <a:latin typeface="Trebuchet MS"/>
        <a:ea typeface="Arial"/>
        <a:cs typeface="Arial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Panorámica</PresentationFormat>
  <Paragraphs>244</Paragraphs>
  <Slides>26</Slides>
  <Notes>13</Notes>
  <TotalTime>519</TotalTime>
  <HiddenSlides>0</HiddenSlides>
  <MMClips>0</MMClips>
  <ScaleCrop>0</ScaleCrop>
  <HeadingPairs>
    <vt:vector baseType="variant" size="6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9">
      <vt:lpstr>Arial</vt:lpstr>
      <vt:lpstr>Trebuchet MS</vt:lpstr>
      <vt:lpstr>宋体</vt:lpstr>
      <vt:lpstr>Calibri Light</vt:lpstr>
      <vt:lpstr>Calibri</vt:lpstr>
      <vt:lpstr>Microsoft YaHei</vt:lpstr>
      <vt:lpstr>FZShuTi</vt:lpstr>
      <vt:lpstr>Raleway</vt:lpstr>
      <vt:lpstr>Poppins Light</vt:lpstr>
      <vt:lpstr>Poppins SemiBold</vt:lpstr>
      <vt:lpstr>Gill Sans</vt:lpstr>
      <vt:lpstr>微软雅黑</vt:lpstr>
      <vt:lpstr>HY견명조</vt:lpstr>
      <vt:lpstr>Roboto</vt:lpstr>
      <vt:lpstr>Lato Light</vt:lpstr>
      <vt:lpstr>Source Sans Pro</vt:lpstr>
      <vt:lpstr>Rubik</vt:lpstr>
      <vt:lpstr>Montserrat</vt:lpstr>
      <vt:lpstr>Assistant Light</vt:lpstr>
      <vt:lpstr>Kanit Light</vt:lpstr>
      <vt:lpstr>Barlow</vt:lpstr>
      <vt:lpstr>Bahnschrift</vt:lpstr>
      <vt:lpstr>Organic Vegetables Presentation Template www.templatesppt.com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Presentacion del día mundial del piano</dc:title>
  <dc:creator>slidesppt</dc:creator>
  <cp:keywords>Presentación del día mundial del piano</cp:keywords>
  <cp:lastModifiedBy>Franklin</cp:lastModifiedBy>
  <cp:revision>28</cp:revision>
  <dcterms:created xsi:type="dcterms:W3CDTF">2017-02-23T05:45:52Z</dcterms:created>
  <dcterms:modified xsi:type="dcterms:W3CDTF">2024-03-27T16:16:55Z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2052-10.1.0.6207</vt:lpwstr>
  </property>
</Properties>
</file>