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1" r:id="rId2"/>
  </p:sldMasterIdLst>
  <p:notesMasterIdLst>
    <p:notesMasterId r:id="rId3"/>
  </p:notesMasterIdLst>
  <p:handoutMasterIdLst>
    <p:handoutMasterId r:id="rId4"/>
  </p:handoutMasterIdLst>
  <p:sldIdLst>
    <p:sldId id="493" r:id="rId5"/>
    <p:sldId id="479" r:id="rId6"/>
    <p:sldId id="494" r:id="rId7"/>
    <p:sldId id="495" r:id="rId8"/>
    <p:sldId id="496" r:id="rId9"/>
    <p:sldId id="483" r:id="rId10"/>
    <p:sldId id="484" r:id="rId11"/>
    <p:sldId id="485" r:id="rId12"/>
    <p:sldId id="497" r:id="rId13"/>
    <p:sldId id="498" r:id="rId14"/>
    <p:sldId id="499" r:id="rId15"/>
    <p:sldId id="500" r:id="rId16"/>
    <p:sldId id="467" r:id="rId17"/>
    <p:sldId id="501" r:id="rId18"/>
    <p:sldId id="503" r:id="rId19"/>
    <p:sldId id="465" r:id="rId20"/>
    <p:sldId id="502" r:id="rId21"/>
    <p:sldId id="504" r:id="rId22"/>
    <p:sldId id="475" r:id="rId23"/>
    <p:sldId id="505" r:id="rId24"/>
    <p:sldId id="436" r:id="rId25"/>
    <p:sldId id="437" r:id="rId26"/>
    <p:sldId id="438" r:id="rId27"/>
    <p:sldId id="476"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50"/>
    <a:srgbClr val="42322E"/>
    <a:srgbClr val="FFBD56"/>
    <a:srgbClr val="4F3E38"/>
    <a:srgbClr val="1941A8"/>
    <a:srgbClr val="00BAFF"/>
    <a:srgbClr val="0D3854"/>
    <a:srgbClr val="44B8DF"/>
    <a:srgbClr val="73BAC6"/>
    <a:srgbClr val="00B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79" autoAdjust="0"/>
    <p:restoredTop sz="93594" autoAdjust="0"/>
  </p:normalViewPr>
  <p:slideViewPr>
    <p:cSldViewPr snapToGrid="0" showGuides="1">
      <p:cViewPr>
        <p:scale>
          <a:sx n="50" d="100"/>
          <a:sy n="50" d="100"/>
        </p:scale>
        <p:origin x="648" y="366"/>
      </p:cViewPr>
      <p:guideLst>
        <p:guide orient="horz" pos="2112"/>
        <p:guide pos="3816"/>
      </p:guideLst>
    </p:cSldViewPr>
  </p:slideViewPr>
  <p:notesTextViewPr>
    <p:cViewPr>
      <p:scale>
        <a:sx n="1" d="1"/>
        <a:sy n="1" d="1"/>
      </p:scale>
      <p:origin x="0" y="0"/>
    </p:cViewPr>
  </p:notesTextViewPr>
  <p:notesViewPr>
    <p:cSldViewPr>
      <p:cViewPr>
        <p:scale>
          <a:sx n="66" d="100"/>
          <a:sy n="66" d="100"/>
        </p:scale>
        <p:origin x="1692" y="-372"/>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tags" Target="tags/tag1.xml" /><Relationship Id="rId3" Type="http://schemas.openxmlformats.org/officeDocument/2006/relationships/notesMaster" Target="notesMasters/notesMaster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handoutMaster" Target="handoutMasters/handout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a:extLst>
              <a:ext uri="{FF2B5EF4-FFF2-40B4-BE49-F238E27FC236}">
                <a16:creationId xmlns:a16="http://schemas.microsoft.com/office/drawing/2014/main" id="{49D9A786-0F7C-AFEA-4FEA-80EC84BF03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a:extLst>
              <a:ext uri="{FF2B5EF4-FFF2-40B4-BE49-F238E27FC236}">
                <a16:creationId xmlns:a16="http://schemas.microsoft.com/office/drawing/2014/main" id="{02F26833-F9FE-9569-03EB-36EEAF8C3A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E39AD5-D669-4F7E-B457-2CE986EAC602}" type="datetimeFigureOut">
              <a:rPr lang="es-PE" smtClean="0"/>
              <a:t>3/04/2024</a:t>
            </a:fld>
            <a:endParaRPr lang="es-PE"/>
          </a:p>
        </p:txBody>
      </p:sp>
      <p:sp>
        <p:nvSpPr>
          <p:cNvPr id="4" name="Marcador de pie de página 3">
            <a:extLst>
              <a:ext uri="{FF2B5EF4-FFF2-40B4-BE49-F238E27FC236}">
                <a16:creationId xmlns:a16="http://schemas.microsoft.com/office/drawing/2014/main" id="{26589A3C-A9F1-CC19-1CDB-C261DC4C1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5" name="Marcador de número de diapositiva 4">
            <a:extLst>
              <a:ext uri="{FF2B5EF4-FFF2-40B4-BE49-F238E27FC236}">
                <a16:creationId xmlns:a16="http://schemas.microsoft.com/office/drawing/2014/main" id="{25392A4A-966C-B0B2-D1CD-FAB6350520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A907B9-866E-45B1-8F73-344CA9852955}" type="slidenum">
              <a:rPr lang="es-PE" smtClean="0"/>
              <a:t>‹Nº›</a:t>
            </a:fld>
            <a:endParaRPr lang="es-PE"/>
          </a:p>
        </p:txBody>
      </p:sp>
    </p:spTree>
    <p:extLst>
      <p:ext uri="{BB962C8B-B14F-4D97-AF65-F5344CB8AC3E}">
        <p14:creationId xmlns:p14="http://schemas.microsoft.com/office/powerpoint/2010/main" val="1245249281"/>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9C80C-2DAD-4B83-A1BC-2D284C0ADE09}" type="datetimeFigureOut">
              <a:rPr lang="LID4096" smtClean="0"/>
              <a:t>04/03/2024</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8D65A-5DAC-43DA-9CAD-540A477DE591}" type="slidenum">
              <a:rPr lang="LID4096" smtClean="0"/>
              <a:t>‹Nº›</a:t>
            </a:fld>
            <a:endParaRPr lang="LID4096"/>
          </a:p>
        </p:txBody>
      </p:sp>
    </p:spTree>
    <p:extLst>
      <p:ext uri="{BB962C8B-B14F-4D97-AF65-F5344CB8AC3E}">
        <p14:creationId xmlns:p14="http://schemas.microsoft.com/office/powerpoint/2010/main" val="362334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a:t>slidesppt.net</a:t>
            </a:r>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a:t>
            </a:fld>
            <a:endParaRPr lang="LID4096"/>
          </a:p>
        </p:txBody>
      </p:sp>
    </p:spTree>
    <p:extLst>
      <p:ext uri="{BB962C8B-B14F-4D97-AF65-F5344CB8AC3E}">
        <p14:creationId xmlns:p14="http://schemas.microsoft.com/office/powerpoint/2010/main" val="2564967065"/>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16</a:t>
            </a:fld>
            <a:endParaRPr lang="LID4096"/>
          </a:p>
        </p:txBody>
      </p:sp>
    </p:spTree>
    <p:extLst>
      <p:ext uri="{BB962C8B-B14F-4D97-AF65-F5344CB8AC3E}">
        <p14:creationId xmlns:p14="http://schemas.microsoft.com/office/powerpoint/2010/main" val="949012911"/>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17</a:t>
            </a:fld>
            <a:endParaRPr lang="LID4096"/>
          </a:p>
        </p:txBody>
      </p:sp>
    </p:spTree>
    <p:extLst>
      <p:ext uri="{BB962C8B-B14F-4D97-AF65-F5344CB8AC3E}">
        <p14:creationId xmlns:p14="http://schemas.microsoft.com/office/powerpoint/2010/main" val="1782037316"/>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19</a:t>
            </a:fld>
            <a:endParaRPr lang="LID4096"/>
          </a:p>
        </p:txBody>
      </p:sp>
    </p:spTree>
    <p:extLst>
      <p:ext uri="{BB962C8B-B14F-4D97-AF65-F5344CB8AC3E}">
        <p14:creationId xmlns:p14="http://schemas.microsoft.com/office/powerpoint/2010/main" val="2049064606"/>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691073DF-EA69-43AA-8200-BFBDD68B79FE}"/>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90E233A9-9D38-4894-8818-B61ADB702323}"/>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2337752262"/>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008AA440-BEF3-438F-B495-0F26E7E8BC0D}"/>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DC59F18C-5479-4404-B00F-6FD0B55D33C8}"/>
              </a:ext>
            </a:extLst>
          </p:cNvPr>
          <p:cNvSpPr txBox="1">
            <a:spLocks noGrp="1"/>
          </p:cNvSpPr>
          <p:nvPr>
            <p:ph type="body" sz="quarter" idx="1"/>
          </p:nvPr>
        </p:nvSpPr>
        <p:spPr/>
        <p:txBody>
          <a:bodyPr/>
          <a:lstStyle/>
          <a:p>
            <a:pPr lvl="0"/>
            <a:r>
              <a:rPr lang="en-US">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2504746105"/>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a:extLst>
              <a:ext uri="{FF2B5EF4-FFF2-40B4-BE49-F238E27FC236}">
                <a16:creationId xmlns:a16="http://schemas.microsoft.com/office/drawing/2014/main" id="{39142DAD-70B1-4764-B90C-0217981A0091}"/>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B1036AEB-87BA-4DDA-82F9-84C89414EBAA}"/>
              </a:ext>
            </a:extLst>
          </p:cNvPr>
          <p:cNvSpPr txBox="1">
            <a:spLocks noGrp="1"/>
          </p:cNvSpPr>
          <p:nvPr>
            <p:ph type="body" sz="quarter" idx="1"/>
          </p:nvPr>
        </p:nvSpPr>
        <p:spPr/>
        <p:txBody>
          <a:bodyPr/>
          <a:lstStyle/>
          <a:p>
            <a:pPr lvl="0"/>
            <a:r>
              <a:rPr lang="en-US">
                <a:solidFill>
                  <a:srgbClr val="0070C0"/>
                </a:solidFill>
                <a:latin typeface="Arial" panose="020b0604020202020204" pitchFamily="34" charset="0"/>
                <a:cs typeface="Arial" panose="020b0604020202020204" pitchFamily="34" charset="0"/>
              </a:rPr>
              <a:t>slidesppt.net</a:t>
            </a:r>
          </a:p>
          <a:p>
            <a:pPr lvl="0"/>
            <a:endParaRPr lang="es-ES"/>
          </a:p>
        </p:txBody>
      </p:sp>
    </p:spTree>
    <p:extLst>
      <p:ext uri="{BB962C8B-B14F-4D97-AF65-F5344CB8AC3E}">
        <p14:creationId xmlns:p14="http://schemas.microsoft.com/office/powerpoint/2010/main" val="1877347371"/>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24</a:t>
            </a:fld>
            <a:endParaRPr lang="LID4096"/>
          </a:p>
        </p:txBody>
      </p:sp>
    </p:spTree>
    <p:extLst>
      <p:ext uri="{BB962C8B-B14F-4D97-AF65-F5344CB8AC3E}">
        <p14:creationId xmlns:p14="http://schemas.microsoft.com/office/powerpoint/2010/main" val="4194267078"/>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3</a:t>
            </a:fld>
            <a:endParaRPr lang="LID4096"/>
          </a:p>
        </p:txBody>
      </p:sp>
    </p:spTree>
    <p:extLst>
      <p:ext uri="{BB962C8B-B14F-4D97-AF65-F5344CB8AC3E}">
        <p14:creationId xmlns:p14="http://schemas.microsoft.com/office/powerpoint/2010/main" val="868625164"/>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5</a:t>
            </a:fld>
            <a:endParaRPr lang="LID4096"/>
          </a:p>
        </p:txBody>
      </p:sp>
    </p:spTree>
    <p:extLst>
      <p:ext uri="{BB962C8B-B14F-4D97-AF65-F5344CB8AC3E}">
        <p14:creationId xmlns:p14="http://schemas.microsoft.com/office/powerpoint/2010/main" val="1898851285"/>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6</a:t>
            </a:fld>
            <a:endParaRPr lang="LID4096"/>
          </a:p>
        </p:txBody>
      </p:sp>
    </p:spTree>
    <p:extLst>
      <p:ext uri="{BB962C8B-B14F-4D97-AF65-F5344CB8AC3E}">
        <p14:creationId xmlns:p14="http://schemas.microsoft.com/office/powerpoint/2010/main" val="674703829"/>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7</a:t>
            </a:fld>
            <a:endParaRPr lang="LID4096"/>
          </a:p>
        </p:txBody>
      </p:sp>
    </p:spTree>
    <p:extLst>
      <p:ext uri="{BB962C8B-B14F-4D97-AF65-F5344CB8AC3E}">
        <p14:creationId xmlns:p14="http://schemas.microsoft.com/office/powerpoint/2010/main" val="2230377862"/>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9</a:t>
            </a:fld>
            <a:endParaRPr lang="LID4096"/>
          </a:p>
        </p:txBody>
      </p:sp>
    </p:spTree>
    <p:extLst>
      <p:ext uri="{BB962C8B-B14F-4D97-AF65-F5344CB8AC3E}">
        <p14:creationId xmlns:p14="http://schemas.microsoft.com/office/powerpoint/2010/main" val="3694606153"/>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11</a:t>
            </a:fld>
            <a:endParaRPr lang="LID4096"/>
          </a:p>
        </p:txBody>
      </p:sp>
    </p:spTree>
    <p:extLst>
      <p:ext uri="{BB962C8B-B14F-4D97-AF65-F5344CB8AC3E}">
        <p14:creationId xmlns:p14="http://schemas.microsoft.com/office/powerpoint/2010/main" val="3733292959"/>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13</a:t>
            </a:fld>
            <a:endParaRPr lang="LID4096"/>
          </a:p>
        </p:txBody>
      </p:sp>
    </p:spTree>
    <p:extLst>
      <p:ext uri="{BB962C8B-B14F-4D97-AF65-F5344CB8AC3E}">
        <p14:creationId xmlns:p14="http://schemas.microsoft.com/office/powerpoint/2010/main" val="1605940225"/>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15</a:t>
            </a:fld>
            <a:endParaRPr lang="LID4096"/>
          </a:p>
        </p:txBody>
      </p:sp>
    </p:spTree>
    <p:extLst>
      <p:ext uri="{BB962C8B-B14F-4D97-AF65-F5344CB8AC3E}">
        <p14:creationId xmlns:p14="http://schemas.microsoft.com/office/powerpoint/2010/main" val="193208313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9_Icon sets layout">
    <p:spTree>
      <p:nvGrpSpPr>
        <p:cNvPr id="1" name=""/>
        <p:cNvGrpSpPr/>
        <p:nvPr/>
      </p:nvGrpSpPr>
      <p:grpSpPr>
        <a:xfrm>
          <a:off x="0" y="0"/>
          <a:ext cx="0" cy="0"/>
        </a:xfrm>
      </p:grpSpPr>
      <p:sp>
        <p:nvSpPr>
          <p:cNvPr id="2" name="Text Placeholder 9">
            <a:extLst>
              <a:ext uri="{FF2B5EF4-FFF2-40B4-BE49-F238E27FC236}">
                <a16:creationId xmlns:a16="http://schemas.microsoft.com/office/drawing/2014/main" id="{7CF0C00D-9017-401C-A9A6-9D42248A7AC1}"/>
              </a:ext>
            </a:extLst>
          </p:cNvPr>
          <p:cNvSpPr txBox="1">
            <a:spLocks noGrp="1"/>
          </p:cNvSpPr>
          <p:nvPr>
            <p:ph type="body" sz="quarter" idx="4294967295"/>
          </p:nvPr>
        </p:nvSpPr>
        <p:spPr>
          <a:xfrm>
            <a:off x="323523" y="123480"/>
            <a:ext cx="11573195" cy="724241"/>
          </a:xfrm>
          <a:prstGeom prst="rect">
            <a:avLst/>
          </a:prstGeom>
          <a:noFill/>
          <a:ln>
            <a:noFill/>
          </a:ln>
        </p:spPr>
        <p:txBody>
          <a:bodyPr vert="horz" wrap="square" lIns="91440" tIns="45720" rIns="91440" bIns="45720" anchor="ctr" anchorCtr="1" compatLnSpc="1">
            <a:noAutofit/>
          </a:bodyPr>
          <a:lstStyle>
            <a:lvl1pPr marL="0" marR="0" lvl="0" indent="0" algn="ctr" fontAlgn="auto">
              <a:spcAft>
                <a:spcPct val="0"/>
              </a:spcAft>
              <a:buNone/>
              <a:defRPr lang="en-US" sz="5400" b="0" i="0" u="none" strike="noStrike" cap="none" spc="0" baseline="0">
                <a:solidFill>
                  <a:srgbClr val="000000"/>
                </a:solidFill>
                <a:uFillTx/>
                <a:latin typeface="Arial"/>
                <a:ea typeface="Arial Unicode MS"/>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83C4F54D-CB3A-4D64-8BA4-89725E8D9826}"/>
              </a:ext>
            </a:extLst>
          </p:cNvPr>
          <p:cNvSpPr/>
          <p:nvPr/>
        </p:nvSpPr>
        <p:spPr>
          <a:xfrm>
            <a:off x="354019" y="1131597"/>
            <a:ext cx="3560774" cy="5402558"/>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42322E"/>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5E4028"/>
              </a:solidFill>
              <a:uFillTx/>
              <a:latin typeface="Arial"/>
              <a:ea typeface="맑은 고딕" pitchFamily="34"/>
            </a:endParaRPr>
          </a:p>
        </p:txBody>
      </p:sp>
      <p:sp>
        <p:nvSpPr>
          <p:cNvPr id="4" name="Rounded Rectangle 3">
            <a:extLst>
              <a:ext uri="{FF2B5EF4-FFF2-40B4-BE49-F238E27FC236}">
                <a16:creationId xmlns:a16="http://schemas.microsoft.com/office/drawing/2014/main" id="{985F437D-78B0-4724-9194-70277C792344}"/>
              </a:ext>
            </a:extLst>
          </p:cNvPr>
          <p:cNvSpPr/>
          <p:nvPr/>
        </p:nvSpPr>
        <p:spPr>
          <a:xfrm>
            <a:off x="456477" y="1296683"/>
            <a:ext cx="130868" cy="4265758"/>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5" name="Grupo 5">
            <a:extLst>
              <a:ext uri="{FF2B5EF4-FFF2-40B4-BE49-F238E27FC236}">
                <a16:creationId xmlns:a16="http://schemas.microsoft.com/office/drawing/2014/main" id="{48300C83-5A47-499D-B9CF-2F58A8C78A8F}"/>
              </a:ext>
            </a:extLst>
          </p:cNvPr>
          <p:cNvGrpSpPr/>
          <p:nvPr/>
        </p:nvGrpSpPr>
        <p:grpSpPr>
          <a:xfrm>
            <a:off x="1396041" y="1837569"/>
            <a:ext cx="2232242" cy="1861361"/>
            <a:chOff x="1396041" y="1837569"/>
            <a:chExt cx="2232242" cy="1861361"/>
          </a:xfrm>
        </p:grpSpPr>
        <p:sp>
          <p:nvSpPr>
            <p:cNvPr id="6" name="TextBox 57">
              <a:extLst>
                <a:ext uri="{FF2B5EF4-FFF2-40B4-BE49-F238E27FC236}">
                  <a16:creationId xmlns:a16="http://schemas.microsoft.com/office/drawing/2014/main" id="{4597E60F-DA88-4184-A41E-A0B447A9C63C}"/>
                </a:ext>
              </a:extLst>
            </p:cNvPr>
            <p:cNvSpPr txBox="1"/>
            <p:nvPr/>
          </p:nvSpPr>
          <p:spPr>
            <a:xfrm>
              <a:off x="1396041" y="1837569"/>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8D81C163-6CAB-46F2-BBF5-96B4453E4193}"/>
                </a:ext>
              </a:extLst>
            </p:cNvPr>
            <p:cNvSpPr txBox="1"/>
            <p:nvPr/>
          </p:nvSpPr>
          <p:spPr>
            <a:xfrm>
              <a:off x="1396041" y="2683270"/>
              <a:ext cx="2232242" cy="1015660"/>
            </a:xfrm>
            <a:prstGeom prst="rect">
              <a:avLst/>
            </a:prstGeom>
            <a:noFill/>
            <a:ln cap="flat">
              <a:noFill/>
            </a:ln>
          </p:spPr>
          <p:txBody>
            <a:bodyPr vert="horz" wrap="square" lIns="91440" tIns="45720" rIns="91440" bIns="45720"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You can Change Fill Color &amp;</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000" b="1" i="0" u="none" strike="noStrike" kern="0" cap="none" spc="0" baseline="0">
                  <a:solidFill>
                    <a:srgbClr val="FFFFFF"/>
                  </a:solidFill>
                  <a:uFillTx/>
                  <a:latin typeface="Arial" panose="020b0604020202020204" pitchFamily="34" charset="0"/>
                  <a:ea typeface="Arial"/>
                  <a:cs typeface="Arial" panose="020b0604020202020204" pitchFamily="34" charset="0"/>
                </a:rPr>
                <a:t>Line Color</a:t>
              </a:r>
            </a:p>
          </p:txBody>
        </p:sp>
      </p:grpSp>
      <p:sp>
        <p:nvSpPr>
          <p:cNvPr id="8" name="TextBox 59">
            <a:extLst>
              <a:ext uri="{FF2B5EF4-FFF2-40B4-BE49-F238E27FC236}">
                <a16:creationId xmlns:a16="http://schemas.microsoft.com/office/drawing/2014/main" id="{E5154FA6-2C37-4D83-B5E2-2DB19E682F18}"/>
              </a:ext>
            </a:extLst>
          </p:cNvPr>
          <p:cNvSpPr txBox="1"/>
          <p:nvPr/>
        </p:nvSpPr>
        <p:spPr>
          <a:xfrm>
            <a:off x="1613193" y="5833899"/>
            <a:ext cx="2232004" cy="400114"/>
          </a:xfrm>
          <a:prstGeom prst="rect">
            <a:avLst/>
          </a:prstGeom>
          <a:noFill/>
          <a:ln cap="flat">
            <a:noFill/>
          </a:ln>
        </p:spPr>
        <p:txBody>
          <a:bodyPr vert="horz" wrap="square" lIns="121916" tIns="60963" rIns="121916" bIns="60963" anchor="ctr" anchorCtr="0" compatLnSpc="1">
            <a:sp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0" i="0" u="none" strike="noStrike" kern="0" cap="none" spc="0" baseline="0">
                <a:solidFill>
                  <a:srgbClr val="FFFFFF"/>
                </a:solidFill>
                <a:uFillTx/>
                <a:latin typeface="Arial" panose="020b0604020202020204" pitchFamily="34" charset="0"/>
                <a:ea typeface="Arial"/>
                <a:cs typeface="Arial" panose="020b0604020202020204" pitchFamily="34" charset="0"/>
              </a:rPr>
              <a:t>www.slidesppt.net</a:t>
            </a:r>
          </a:p>
        </p:txBody>
      </p:sp>
      <p:sp>
        <p:nvSpPr>
          <p:cNvPr id="9" name="TextBox 60">
            <a:extLst>
              <a:ext uri="{FF2B5EF4-FFF2-40B4-BE49-F238E27FC236}">
                <a16:creationId xmlns:a16="http://schemas.microsoft.com/office/drawing/2014/main" id="{6F7518A1-6E24-4C20-A5B6-D07DB27EA233}"/>
              </a:ext>
            </a:extLst>
          </p:cNvPr>
          <p:cNvSpPr txBox="1"/>
          <p:nvPr/>
        </p:nvSpPr>
        <p:spPr>
          <a:xfrm>
            <a:off x="910998" y="4206578"/>
            <a:ext cx="2717295" cy="1600437"/>
          </a:xfrm>
          <a:prstGeom prst="rect">
            <a:avLst/>
          </a:prstGeom>
          <a:noFill/>
          <a:ln cap="flat">
            <a:noFill/>
          </a:ln>
        </p:spPr>
        <p:txBody>
          <a:bodyPr vert="horz" wrap="square" lIns="121916" tIns="60963" rIns="121916" bIns="60963"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GOOGLE SLIDES AND FREE </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PPT </a:t>
            </a:r>
          </a:p>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400" b="1" i="0" u="none" strike="noStrike" kern="0" cap="none" spc="0" baseline="0">
                <a:solidFill>
                  <a:srgbClr val="FFFFFF"/>
                </a:solidFill>
                <a:uFillTx/>
                <a:latin typeface="Arial"/>
                <a:ea typeface="맑은 고딕"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0A873780-DA56-4574-9228-E7EA682A4A60}"/>
              </a:ext>
            </a:extLst>
          </p:cNvPr>
          <p:cNvGrpSpPr/>
          <p:nvPr/>
        </p:nvGrpSpPr>
        <p:grpSpPr>
          <a:xfrm>
            <a:off x="567156" y="5403417"/>
            <a:ext cx="976460" cy="976460"/>
            <a:chOff x="567156" y="5403417"/>
            <a:chExt cx="976460" cy="976460"/>
          </a:xfrm>
        </p:grpSpPr>
        <p:sp>
          <p:nvSpPr>
            <p:cNvPr id="11" name="Lágrima 15">
              <a:extLst>
                <a:ext uri="{FF2B5EF4-FFF2-40B4-BE49-F238E27FC236}">
                  <a16:creationId xmlns:a16="http://schemas.microsoft.com/office/drawing/2014/main" id="{32A7E1F7-349A-4243-BBB4-5F4CCA12B717}"/>
                </a:ext>
              </a:extLst>
            </p:cNvPr>
            <p:cNvSpPr/>
            <p:nvPr/>
          </p:nvSpPr>
          <p:spPr>
            <a:xfrm rot="10799991">
              <a:off x="567156" y="5403417"/>
              <a:ext cx="976460" cy="976460"/>
            </a:xfrm>
            <a:custGeom>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Unicode MS"/>
              </a:endParaRPr>
            </a:p>
          </p:txBody>
        </p:sp>
        <p:grpSp>
          <p:nvGrpSpPr>
            <p:cNvPr id="12" name="Grupo 16">
              <a:extLst>
                <a:ext uri="{FF2B5EF4-FFF2-40B4-BE49-F238E27FC236}">
                  <a16:creationId xmlns:a16="http://schemas.microsoft.com/office/drawing/2014/main" id="{48B91433-E915-4E68-9260-F60343500E3E}"/>
                </a:ext>
              </a:extLst>
            </p:cNvPr>
            <p:cNvGrpSpPr/>
            <p:nvPr/>
          </p:nvGrpSpPr>
          <p:grpSpPr>
            <a:xfrm>
              <a:off x="736338" y="5562441"/>
              <a:ext cx="662784" cy="641570"/>
              <a:chOff x="736338" y="5562441"/>
              <a:chExt cx="662784" cy="641570"/>
            </a:xfrm>
          </p:grpSpPr>
          <p:sp>
            <p:nvSpPr>
              <p:cNvPr id="13" name="Freeform 14">
                <a:extLst>
                  <a:ext uri="{FF2B5EF4-FFF2-40B4-BE49-F238E27FC236}">
                    <a16:creationId xmlns:a16="http://schemas.microsoft.com/office/drawing/2014/main" id="{6A561CFC-BE0B-4906-8517-B08CD1F4F9BB}"/>
                  </a:ext>
                </a:extLst>
              </p:cNvPr>
              <p:cNvSpPr/>
              <p:nvPr/>
            </p:nvSpPr>
            <p:spPr>
              <a:xfrm>
                <a:off x="736338" y="5562441"/>
                <a:ext cx="383673" cy="641570"/>
              </a:xfrm>
              <a:custGeom>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E9C04E38-C59D-4BF8-8AE5-C43E6D4939A6}"/>
                  </a:ext>
                </a:extLst>
              </p:cNvPr>
              <p:cNvSpPr/>
              <p:nvPr/>
            </p:nvSpPr>
            <p:spPr>
              <a:xfrm>
                <a:off x="1135163" y="5684870"/>
                <a:ext cx="263959" cy="319116"/>
              </a:xfrm>
              <a:custGeom>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85FC68A7-7F4A-446B-AF45-8250B2AFB09D}"/>
                  </a:ext>
                </a:extLst>
              </p:cNvPr>
              <p:cNvSpPr/>
              <p:nvPr/>
            </p:nvSpPr>
            <p:spPr>
              <a:xfrm>
                <a:off x="1135163" y="5730645"/>
                <a:ext cx="216685" cy="347910"/>
              </a:xfrm>
              <a:custGeom>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000000"/>
              </a:solidFill>
              <a:ln cap="flat">
                <a:noFill/>
                <a:prstDash val="solid"/>
              </a:ln>
            </p:spPr>
            <p:txBody>
              <a:bodyPr vert="horz" wrap="square" lIns="91440" tIns="45720" rIns="91440" bIns="45720"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0C4661C5-B53C-41CD-8C24-682EA94E5F47}"/>
              </a:ext>
            </a:extLst>
          </p:cNvPr>
          <p:cNvSpPr/>
          <p:nvPr/>
        </p:nvSpPr>
        <p:spPr>
          <a:xfrm rot="5400013">
            <a:off x="2598568" y="5216743"/>
            <a:ext cx="101644" cy="222462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nvGrpSpPr>
          <p:cNvPr id="17" name="Grupo 14">
            <a:extLst>
              <a:ext uri="{FF2B5EF4-FFF2-40B4-BE49-F238E27FC236}">
                <a16:creationId xmlns:a16="http://schemas.microsoft.com/office/drawing/2014/main" id="{3C760C89-4921-47B2-A8CE-D0A59E52095D}"/>
              </a:ext>
            </a:extLst>
          </p:cNvPr>
          <p:cNvGrpSpPr/>
          <p:nvPr/>
        </p:nvGrpSpPr>
        <p:grpSpPr>
          <a:xfrm>
            <a:off x="2855935" y="1296684"/>
            <a:ext cx="905777" cy="910366"/>
            <a:chOff x="2855935" y="1296684"/>
            <a:chExt cx="905777" cy="910366"/>
          </a:xfrm>
        </p:grpSpPr>
        <p:sp>
          <p:nvSpPr>
            <p:cNvPr id="18" name="Rounded Rectangle 3">
              <a:extLst>
                <a:ext uri="{FF2B5EF4-FFF2-40B4-BE49-F238E27FC236}">
                  <a16:creationId xmlns:a16="http://schemas.microsoft.com/office/drawing/2014/main" id="{01B5A146-C0F9-42B8-914B-59D295B4C85E}"/>
                </a:ext>
              </a:extLst>
            </p:cNvPr>
            <p:cNvSpPr/>
            <p:nvPr/>
          </p:nvSpPr>
          <p:spPr>
            <a:xfrm rot="10799991">
              <a:off x="3632372" y="1301273"/>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sp>
          <p:nvSpPr>
            <p:cNvPr id="19" name="Rounded Rectangle 3">
              <a:extLst>
                <a:ext uri="{FF2B5EF4-FFF2-40B4-BE49-F238E27FC236}">
                  <a16:creationId xmlns:a16="http://schemas.microsoft.com/office/drawing/2014/main" id="{D215DD7B-16A7-4B09-9B44-CEFD6FDEB867}"/>
                </a:ext>
              </a:extLst>
            </p:cNvPr>
            <p:cNvSpPr/>
            <p:nvPr/>
          </p:nvSpPr>
          <p:spPr>
            <a:xfrm rot="5400013">
              <a:off x="3244158" y="908461"/>
              <a:ext cx="129332" cy="905777"/>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351" b="0" i="0" u="none" strike="noStrike" kern="0" cap="none" spc="0" baseline="0">
                <a:solidFill>
                  <a:srgbClr val="000000"/>
                </a:solidFill>
                <a:uFillTx/>
                <a:latin typeface="Arial"/>
                <a:ea typeface="맑은 고딕" pitchFamily="34"/>
              </a:endParaRPr>
            </a:p>
          </p:txBody>
        </p:sp>
      </p:grpSp>
      <p:grpSp>
        <p:nvGrpSpPr>
          <p:cNvPr id="20" name="Gráfico 10">
            <a:extLst>
              <a:ext uri="{FF2B5EF4-FFF2-40B4-BE49-F238E27FC236}">
                <a16:creationId xmlns:a16="http://schemas.microsoft.com/office/drawing/2014/main" id="{F7712455-1060-4990-A415-26E0FA1E783D}"/>
              </a:ext>
            </a:extLst>
          </p:cNvPr>
          <p:cNvGrpSpPr/>
          <p:nvPr/>
        </p:nvGrpSpPr>
        <p:grpSpPr>
          <a:xfrm>
            <a:off x="627241" y="5458044"/>
            <a:ext cx="849367" cy="849367"/>
            <a:chOff x="627241" y="5458044"/>
            <a:chExt cx="849367" cy="849367"/>
          </a:xfrm>
        </p:grpSpPr>
        <p:sp>
          <p:nvSpPr>
            <p:cNvPr id="21" name="Forma libre: forma 30">
              <a:extLst>
                <a:ext uri="{FF2B5EF4-FFF2-40B4-BE49-F238E27FC236}">
                  <a16:creationId xmlns:a16="http://schemas.microsoft.com/office/drawing/2014/main" id="{92A95EE4-FF42-4549-AA0C-1D0B55D70450}"/>
                </a:ext>
              </a:extLst>
            </p:cNvPr>
            <p:cNvSpPr/>
            <p:nvPr/>
          </p:nvSpPr>
          <p:spPr>
            <a:xfrm>
              <a:off x="627241" y="5458044"/>
              <a:ext cx="849367" cy="849367"/>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42322E"/>
            </a:solidFill>
            <a:ln cap="flat">
              <a:noFill/>
              <a:prstDash val="solid"/>
            </a:ln>
          </p:spPr>
          <p:txBody>
            <a:bodyPr vert="horz" wrap="square" lIns="91440" tIns="45720" rIns="91440" bIns="4572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0DE29360-510F-44C7-8A4D-FA24E5C25B06}"/>
                </a:ext>
              </a:extLst>
            </p:cNvPr>
            <p:cNvSpPr/>
            <p:nvPr/>
          </p:nvSpPr>
          <p:spPr>
            <a:xfrm>
              <a:off x="736503" y="5562377"/>
              <a:ext cx="662016" cy="640637"/>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200011970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Contents slide layout">
    <p:spTree>
      <p:nvGrpSpPr>
        <p:cNvPr id="1" name=""/>
        <p:cNvGrpSpPr/>
        <p:nvPr/>
      </p:nvGrpSpPr>
      <p:grpSpPr>
        <a:xfrm>
          <a:off x="0" y="0"/>
          <a:ext cx="0" cy="0"/>
        </a:xfrm>
      </p:grpSpPr>
    </p:spTree>
    <p:extLst>
      <p:ext uri="{BB962C8B-B14F-4D97-AF65-F5344CB8AC3E}">
        <p14:creationId xmlns:p14="http://schemas.microsoft.com/office/powerpoint/2010/main" val="1458394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1_Diseño personalizado">
    <p:bg>
      <p:bgPr>
        <a:solidFill>
          <a:srgbClr val="42322E"/>
        </a:solidFill>
        <a:effectLst/>
      </p:bgPr>
    </p:bg>
    <p:spTree>
      <p:nvGrpSpPr>
        <p:cNvPr id="1" name=""/>
        <p:cNvGrpSpPr/>
        <p:nvPr/>
      </p:nvGrpSpPr>
      <p:grpSpPr>
        <a:xfrm>
          <a:off x="0" y="0"/>
          <a:ext cx="0" cy="0"/>
        </a:xfrm>
      </p:grpSpPr>
      <p:sp>
        <p:nvSpPr>
          <p:cNvPr id="3" name="Forma libre: forma 2">
            <a:extLst>
              <a:ext uri="{FF2B5EF4-FFF2-40B4-BE49-F238E27FC236}">
                <a16:creationId xmlns:a16="http://schemas.microsoft.com/office/drawing/2014/main" id="{BC9A21F0-EA42-E265-EAD2-4982381F1E59}"/>
              </a:ext>
            </a:extLst>
          </p:cNvPr>
          <p:cNvSpPr/>
          <p:nvPr userDrawn="1"/>
        </p:nvSpPr>
        <p:spPr>
          <a:xfrm>
            <a:off x="0" y="1"/>
            <a:ext cx="12192000" cy="4748981"/>
          </a:xfrm>
          <a:custGeom>
            <a:gdLst>
              <a:gd name="connsiteX0" fmla="*/ 0 w 12192000"/>
              <a:gd name="connsiteY0" fmla="*/ 0 h 4748981"/>
              <a:gd name="connsiteX1" fmla="*/ 12192000 w 12192000"/>
              <a:gd name="connsiteY1" fmla="*/ 0 h 4748981"/>
              <a:gd name="connsiteX2" fmla="*/ 12192000 w 12192000"/>
              <a:gd name="connsiteY2" fmla="*/ 3135991 h 4748981"/>
              <a:gd name="connsiteX3" fmla="*/ 11968917 w 12192000"/>
              <a:gd name="connsiteY3" fmla="*/ 3294512 h 4748981"/>
              <a:gd name="connsiteX4" fmla="*/ 6164825 w 12192000"/>
              <a:gd name="connsiteY4" fmla="*/ 4748981 h 4748981"/>
              <a:gd name="connsiteX5" fmla="*/ 360733 w 12192000"/>
              <a:gd name="connsiteY5" fmla="*/ 3294512 h 4748981"/>
              <a:gd name="connsiteX6" fmla="*/ 0 w 12192000"/>
              <a:gd name="connsiteY6" fmla="*/ 3038178 h 47489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748981">
                <a:moveTo>
                  <a:pt x="0" y="0"/>
                </a:moveTo>
                <a:lnTo>
                  <a:pt x="12192000" y="0"/>
                </a:lnTo>
                <a:lnTo>
                  <a:pt x="12192000" y="3135991"/>
                </a:lnTo>
                <a:lnTo>
                  <a:pt x="11968917" y="3294512"/>
                </a:lnTo>
                <a:cubicBezTo>
                  <a:pt x="10589331" y="4182793"/>
                  <a:pt x="8501511" y="4748981"/>
                  <a:pt x="6164825" y="4748981"/>
                </a:cubicBezTo>
                <a:cubicBezTo>
                  <a:pt x="3828141" y="4748981"/>
                  <a:pt x="1740319" y="4182793"/>
                  <a:pt x="360733" y="3294512"/>
                </a:cubicBezTo>
                <a:lnTo>
                  <a:pt x="0" y="3038178"/>
                </a:lnTo>
                <a:close/>
              </a:path>
            </a:pathLst>
          </a:custGeom>
          <a:solidFill>
            <a:srgbClr val="4F3E3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pic>
        <p:nvPicPr>
          <p:cNvPr id="4" name="Google Shape;10;p2">
            <a:extLst>
              <a:ext uri="{FF2B5EF4-FFF2-40B4-BE49-F238E27FC236}">
                <a16:creationId xmlns:a16="http://schemas.microsoft.com/office/drawing/2014/main" id="{1D97BF9D-BD29-C8F8-6C83-DEB59E126CAC}"/>
              </a:ext>
            </a:extLst>
          </p:cNvPr>
          <p:cNvPicPr preferRelativeResize="0"/>
          <p:nvPr userDrawn="1"/>
        </p:nvPicPr>
        <p:blipFill>
          <a:blip r:embed="rId1">
            <a:alphaModFix amt="31000"/>
          </a:blip>
          <a:stretch>
            <a:fillRect/>
          </a:stretch>
        </p:blipFill>
        <p:spPr>
          <a:xfrm>
            <a:off x="0" y="0"/>
            <a:ext cx="12192000" cy="6857999"/>
          </a:xfrm>
          <a:prstGeom prst="rect">
            <a:avLst/>
          </a:prstGeom>
          <a:noFill/>
          <a:ln>
            <a:noFill/>
          </a:ln>
        </p:spPr>
      </p:pic>
    </p:spTree>
    <p:extLst>
      <p:ext uri="{BB962C8B-B14F-4D97-AF65-F5344CB8AC3E}">
        <p14:creationId xmlns:p14="http://schemas.microsoft.com/office/powerpoint/2010/main" val="338091661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Diseño personalizado">
    <p:spTree>
      <p:nvGrpSpPr>
        <p:cNvPr id="1" name=""/>
        <p:cNvGrpSpPr/>
        <p:nvPr/>
      </p:nvGrpSpPr>
      <p:grpSpPr>
        <a:xfrm>
          <a:off x="0" y="0"/>
          <a:ext cx="0" cy="0"/>
        </a:xfrm>
      </p:grpSpPr>
      <p:sp>
        <p:nvSpPr>
          <p:cNvPr id="3" name="그림 개체 틀 2">
            <a:extLst>
              <a:ext uri="{FF2B5EF4-FFF2-40B4-BE49-F238E27FC236}">
                <a16:creationId xmlns:a16="http://schemas.microsoft.com/office/drawing/2014/main" id="{67B0D62D-7A5F-EAAD-A068-DD13B7E331FD}"/>
              </a:ext>
            </a:extLst>
          </p:cNvPr>
          <p:cNvSpPr>
            <a:spLocks noGrp="1"/>
          </p:cNvSpPr>
          <p:nvPr>
            <p:ph type="pic" sz="quarter" idx="42"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Tree>
    <p:extLst>
      <p:ext uri="{BB962C8B-B14F-4D97-AF65-F5344CB8AC3E}">
        <p14:creationId xmlns:p14="http://schemas.microsoft.com/office/powerpoint/2010/main" val="351974955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2_Diseño personalizado">
    <p:spTree>
      <p:nvGrpSpPr>
        <p:cNvPr id="1" name=""/>
        <p:cNvGrpSpPr/>
        <p:nvPr/>
      </p:nvGrpSpPr>
      <p:grpSpPr>
        <a:xfrm>
          <a:off x="0" y="0"/>
          <a:ext cx="0" cy="0"/>
        </a:xfrm>
      </p:grpSpPr>
      <p:sp>
        <p:nvSpPr>
          <p:cNvPr id="3" name="그림 개체 틀 13">
            <a:extLst>
              <a:ext uri="{FF2B5EF4-FFF2-40B4-BE49-F238E27FC236}">
                <a16:creationId xmlns:a16="http://schemas.microsoft.com/office/drawing/2014/main" id="{F3D2E09D-4475-72AB-2581-B60FB942116B}"/>
              </a:ext>
            </a:extLst>
          </p:cNvPr>
          <p:cNvSpPr>
            <a:spLocks noGrp="1"/>
          </p:cNvSpPr>
          <p:nvPr>
            <p:ph type="pic" idx="16" hasCustomPrompt="1"/>
          </p:nvPr>
        </p:nvSpPr>
        <p:spPr>
          <a:xfrm>
            <a:off x="5661437" y="0"/>
            <a:ext cx="6530564" cy="6858000"/>
          </a:xfrm>
          <a:custGeom>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3"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anose="020b0604020202020204" pitchFamily="34" charset="0"/>
                <a:cs typeface="Arial" panose="020b0604020202020204"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a:t>Your Picture Here</a:t>
            </a:r>
            <a:endParaRPr lang="ko-KR" altLang="en-US"/>
          </a:p>
        </p:txBody>
      </p:sp>
    </p:spTree>
    <p:extLst>
      <p:ext uri="{BB962C8B-B14F-4D97-AF65-F5344CB8AC3E}">
        <p14:creationId xmlns:p14="http://schemas.microsoft.com/office/powerpoint/2010/main" val="2114079550"/>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3_Diseño personalizado">
    <p:spTree>
      <p:nvGrpSpPr>
        <p:cNvPr id="1" name=""/>
        <p:cNvGrpSpPr/>
        <p:nvPr/>
      </p:nvGrpSpPr>
      <p:grpSpPr>
        <a:xfrm>
          <a:off x="0" y="0"/>
          <a:ext cx="0" cy="0"/>
        </a:xfrm>
      </p:grpSpPr>
      <p:sp>
        <p:nvSpPr>
          <p:cNvPr id="3" name="Picture Placeholder 5">
            <a:extLst>
              <a:ext uri="{FF2B5EF4-FFF2-40B4-BE49-F238E27FC236}">
                <a16:creationId xmlns:a16="http://schemas.microsoft.com/office/drawing/2014/main" id="{6951BB93-81C6-679A-7907-DA120F5E6A4B}"/>
              </a:ext>
            </a:extLst>
          </p:cNvPr>
          <p:cNvSpPr>
            <a:spLocks noGrp="1"/>
          </p:cNvSpPr>
          <p:nvPr>
            <p:ph type="pic" sz="quarter" idx="16"/>
          </p:nvPr>
        </p:nvSpPr>
        <p:spPr>
          <a:xfrm>
            <a:off x="3571875" y="0"/>
            <a:ext cx="8620125" cy="6858000"/>
          </a:xfrm>
          <a:prstGeom prst="rect">
            <a:avLst/>
          </a:prstGeom>
          <a:solidFill>
            <a:schemeClr val="accent1"/>
          </a:solidFill>
        </p:spPr>
        <p:txBody>
          <a:bodyPr/>
          <a:lstStyle/>
          <a:p>
            <a:endParaRPr lang="en-GB"/>
          </a:p>
        </p:txBody>
      </p:sp>
    </p:spTree>
    <p:extLst>
      <p:ext uri="{BB962C8B-B14F-4D97-AF65-F5344CB8AC3E}">
        <p14:creationId xmlns:p14="http://schemas.microsoft.com/office/powerpoint/2010/main" val="206116714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reserve="1" userDrawn="1">
  <p:cSld name="4_Diseño personalizado">
    <p:spTree>
      <p:nvGrpSpPr>
        <p:cNvPr id="1" name=""/>
        <p:cNvGrpSpPr/>
        <p:nvPr/>
      </p:nvGrpSpPr>
      <p:grpSpPr>
        <a:xfrm>
          <a:off x="0" y="0"/>
          <a:ext cx="0" cy="0"/>
        </a:xfrm>
      </p:grpSpPr>
      <p:sp>
        <p:nvSpPr>
          <p:cNvPr id="4" name="Picture Placeholder 5">
            <a:extLst>
              <a:ext uri="{FF2B5EF4-FFF2-40B4-BE49-F238E27FC236}">
                <a16:creationId xmlns:a16="http://schemas.microsoft.com/office/drawing/2014/main" id="{0708075B-1E39-F5EC-4072-41C2AC8C1DC9}"/>
              </a:ext>
            </a:extLst>
          </p:cNvPr>
          <p:cNvSpPr>
            <a:spLocks noGrp="1"/>
          </p:cNvSpPr>
          <p:nvPr>
            <p:ph type="pic" sz="quarter" idx="16"/>
          </p:nvPr>
        </p:nvSpPr>
        <p:spPr>
          <a:xfrm>
            <a:off x="4719484" y="1769805"/>
            <a:ext cx="7472516" cy="4203291"/>
          </a:xfrm>
          <a:prstGeom prst="rect">
            <a:avLst/>
          </a:prstGeom>
          <a:solidFill>
            <a:schemeClr val="accent1"/>
          </a:solidFill>
        </p:spPr>
        <p:txBody>
          <a:bodyPr/>
          <a:lstStyle/>
          <a:p>
            <a:endParaRPr lang="en-GB"/>
          </a:p>
        </p:txBody>
      </p:sp>
    </p:spTree>
    <p:extLst>
      <p:ext uri="{BB962C8B-B14F-4D97-AF65-F5344CB8AC3E}">
        <p14:creationId xmlns:p14="http://schemas.microsoft.com/office/powerpoint/2010/main" val="13423116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slideLayout" Target="../slideLayouts/slideLayout3.xml" /><Relationship Id="rId3" Type="http://schemas.openxmlformats.org/officeDocument/2006/relationships/slideLayout" Target="../slideLayouts/slideLayout4.xml" /><Relationship Id="rId4" Type="http://schemas.openxmlformats.org/officeDocument/2006/relationships/slideLayout" Target="../slideLayouts/slideLayout5.xml" /><Relationship Id="rId5" Type="http://schemas.openxmlformats.org/officeDocument/2006/relationships/slideLayout" Target="../slideLayouts/slideLayout6.xml" /><Relationship Id="rId6" Type="http://schemas.openxmlformats.org/officeDocument/2006/relationships/slideLayout" Target="../slideLayouts/slideLayout7.xml" /><Relationship Id="rId7"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701" r:id="rId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4" r:id="rId1"/>
    <p:sldLayoutId id="2147483709" r:id="rId2"/>
    <p:sldLayoutId id="2147483704" r:id="rId3"/>
    <p:sldLayoutId id="2147483710" r:id="rId4"/>
    <p:sldLayoutId id="2147483707" r:id="rId5"/>
    <p:sldLayoutId id="2147483708" r:id="rId6"/>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microsoft.com/office/2007/relationships/hdphoto" Target="../media/image3.wdp"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7.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8.xml" /><Relationship Id="rId3" Type="http://schemas.openxmlformats.org/officeDocument/2006/relationships/image" Target="../media/image18.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png" /><Relationship Id="rId3" Type="http://schemas.openxmlformats.org/officeDocument/2006/relationships/image" Target="../media/image20.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9.xml" /><Relationship Id="rId3" Type="http://schemas.openxmlformats.org/officeDocument/2006/relationships/image" Target="../media/image21.jpeg" /><Relationship Id="rId4" Type="http://schemas.openxmlformats.org/officeDocument/2006/relationships/image" Target="../media/image22.png" /><Relationship Id="rId5" Type="http://schemas.openxmlformats.org/officeDocument/2006/relationships/image" Target="../media/image5.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23.png" /><Relationship Id="rId4" Type="http://schemas.microsoft.com/office/2007/relationships/hdphoto" Target="../media/image24.wdp"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11.xml" /><Relationship Id="rId3" Type="http://schemas.openxmlformats.org/officeDocument/2006/relationships/image" Target="../media/image25.jpeg" /><Relationship Id="rId4" Type="http://schemas.microsoft.com/office/2007/relationships/hdphoto" Target="../media/image26.wdp"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7.png" /><Relationship Id="rId4" Type="http://schemas.openxmlformats.org/officeDocument/2006/relationships/image" Target="../media/image28.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eg" /><Relationship Id="rId3" Type="http://schemas.openxmlformats.org/officeDocument/2006/relationships/image" Target="../media/image5.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7.png" /><Relationship Id="rId3" Type="http://schemas.openxmlformats.org/officeDocument/2006/relationships/image" Target="../media/image29.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7.png" /><Relationship Id="rId4" Type="http://schemas.microsoft.com/office/2007/relationships/hdphoto" Target="../media/image8.wdp"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4.xml" /><Relationship Id="rId3" Type="http://schemas.openxmlformats.org/officeDocument/2006/relationships/image" Target="../media/image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5.png" /><Relationship Id="rId3" Type="http://schemas.openxmlformats.org/officeDocument/2006/relationships/image" Target="../media/image11.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6.xml" /><Relationship Id="rId3" Type="http://schemas.openxmlformats.org/officeDocument/2006/relationships/image" Target="../media/image12.png" /><Relationship Id="rId4" Type="http://schemas.openxmlformats.org/officeDocument/2006/relationships/image" Target="../media/image13.png" /><Relationship Id="rId5" Type="http://schemas.microsoft.com/office/2007/relationships/hdphoto" Target="../media/image14.wdp" /><Relationship Id="rId6" Type="http://schemas.microsoft.com/office/2007/relationships/hdphoto" Target="../media/image15.wdp"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42322E"/>
        </a:solidFill>
        <a:effectLst/>
      </p:bgPr>
    </p:bg>
    <p:spTree>
      <p:nvGrpSpPr>
        <p:cNvPr id="1" name=""/>
        <p:cNvGrpSpPr/>
        <p:nvPr/>
      </p:nvGrpSpPr>
      <p:grpSpPr>
        <a:xfrm>
          <a:off x="0" y="0"/>
          <a:ext cx="0" cy="0"/>
        </a:xfrm>
      </p:grpSpPr>
      <p:sp>
        <p:nvSpPr>
          <p:cNvPr id="12" name="Forma libre: forma 11">
            <a:extLst>
              <a:ext uri="{FF2B5EF4-FFF2-40B4-BE49-F238E27FC236}">
                <a16:creationId xmlns:a16="http://schemas.microsoft.com/office/drawing/2014/main" id="{89EE6392-2468-9794-D847-0525317D0C05}"/>
              </a:ext>
            </a:extLst>
          </p:cNvPr>
          <p:cNvSpPr/>
          <p:nvPr/>
        </p:nvSpPr>
        <p:spPr>
          <a:xfrm>
            <a:off x="0" y="1"/>
            <a:ext cx="12192000" cy="4748981"/>
          </a:xfrm>
          <a:custGeom>
            <a:gdLst>
              <a:gd name="connsiteX0" fmla="*/ 0 w 12192000"/>
              <a:gd name="connsiteY0" fmla="*/ 0 h 4748981"/>
              <a:gd name="connsiteX1" fmla="*/ 12192000 w 12192000"/>
              <a:gd name="connsiteY1" fmla="*/ 0 h 4748981"/>
              <a:gd name="connsiteX2" fmla="*/ 12192000 w 12192000"/>
              <a:gd name="connsiteY2" fmla="*/ 3135991 h 4748981"/>
              <a:gd name="connsiteX3" fmla="*/ 11968917 w 12192000"/>
              <a:gd name="connsiteY3" fmla="*/ 3294512 h 4748981"/>
              <a:gd name="connsiteX4" fmla="*/ 6164825 w 12192000"/>
              <a:gd name="connsiteY4" fmla="*/ 4748981 h 4748981"/>
              <a:gd name="connsiteX5" fmla="*/ 360733 w 12192000"/>
              <a:gd name="connsiteY5" fmla="*/ 3294512 h 4748981"/>
              <a:gd name="connsiteX6" fmla="*/ 0 w 12192000"/>
              <a:gd name="connsiteY6" fmla="*/ 3038178 h 47489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748981">
                <a:moveTo>
                  <a:pt x="0" y="0"/>
                </a:moveTo>
                <a:lnTo>
                  <a:pt x="12192000" y="0"/>
                </a:lnTo>
                <a:lnTo>
                  <a:pt x="12192000" y="3135991"/>
                </a:lnTo>
                <a:lnTo>
                  <a:pt x="11968917" y="3294512"/>
                </a:lnTo>
                <a:cubicBezTo>
                  <a:pt x="10589331" y="4182793"/>
                  <a:pt x="8501511" y="4748981"/>
                  <a:pt x="6164825" y="4748981"/>
                </a:cubicBezTo>
                <a:cubicBezTo>
                  <a:pt x="3828141" y="4748981"/>
                  <a:pt x="1740319" y="4182793"/>
                  <a:pt x="360733" y="3294512"/>
                </a:cubicBezTo>
                <a:lnTo>
                  <a:pt x="0" y="3038178"/>
                </a:lnTo>
                <a:close/>
              </a:path>
            </a:pathLst>
          </a:custGeom>
          <a:solidFill>
            <a:srgbClr val="4F3E3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pic>
        <p:nvPicPr>
          <p:cNvPr id="13" name="Google Shape;10;p2">
            <a:extLst>
              <a:ext uri="{FF2B5EF4-FFF2-40B4-BE49-F238E27FC236}">
                <a16:creationId xmlns:a16="http://schemas.microsoft.com/office/drawing/2014/main" id="{F91E4CB7-031B-6A10-3AB9-5E4959C47C0B}"/>
              </a:ext>
            </a:extLst>
          </p:cNvPr>
          <p:cNvPicPr preferRelativeResize="0"/>
          <p:nvPr/>
        </p:nvPicPr>
        <p:blipFill>
          <a:blip r:embed="rId3">
            <a:alphaModFix amt="31000"/>
          </a:blip>
          <a:stretch>
            <a:fillRect/>
          </a:stretch>
        </p:blipFill>
        <p:spPr>
          <a:xfrm>
            <a:off x="0" y="0"/>
            <a:ext cx="12192000" cy="6857999"/>
          </a:xfrm>
          <a:prstGeom prst="rect">
            <a:avLst/>
          </a:prstGeom>
          <a:noFill/>
          <a:ln>
            <a:noFill/>
          </a:ln>
        </p:spPr>
      </p:pic>
      <p:sp>
        <p:nvSpPr>
          <p:cNvPr id="27" name="Google Shape;805;p42">
            <a:extLst>
              <a:ext uri="{FF2B5EF4-FFF2-40B4-BE49-F238E27FC236}">
                <a16:creationId xmlns:a16="http://schemas.microsoft.com/office/drawing/2014/main" id="{92A07340-4BA5-D608-21C5-A9AB5640F56C}"/>
              </a:ext>
            </a:extLst>
          </p:cNvPr>
          <p:cNvSpPr/>
          <p:nvPr/>
        </p:nvSpPr>
        <p:spPr>
          <a:xfrm rot="1292718">
            <a:off x="37534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74" name="Grupo 73">
            <a:extLst>
              <a:ext uri="{FF2B5EF4-FFF2-40B4-BE49-F238E27FC236}">
                <a16:creationId xmlns:a16="http://schemas.microsoft.com/office/drawing/2014/main" id="{22A14390-829F-DA30-73CA-B4738601C353}"/>
              </a:ext>
            </a:extLst>
          </p:cNvPr>
          <p:cNvGrpSpPr/>
          <p:nvPr/>
        </p:nvGrpSpPr>
        <p:grpSpPr>
          <a:xfrm>
            <a:off x="35424" y="148195"/>
            <a:ext cx="12156576" cy="6709803"/>
            <a:chOff x="3083124" y="1824268"/>
            <a:chExt cx="9144300" cy="5028876"/>
          </a:xfrm>
        </p:grpSpPr>
        <p:grpSp>
          <p:nvGrpSpPr>
            <p:cNvPr id="51" name="Google Shape;11;p2">
              <a:extLst>
                <a:ext uri="{FF2B5EF4-FFF2-40B4-BE49-F238E27FC236}">
                  <a16:creationId xmlns:a16="http://schemas.microsoft.com/office/drawing/2014/main" id="{78B2EB4D-F094-158F-AF74-1394ABF50AF2}"/>
                </a:ext>
              </a:extLst>
            </p:cNvPr>
            <p:cNvGrpSpPr/>
            <p:nvPr/>
          </p:nvGrpSpPr>
          <p:grpSpPr>
            <a:xfrm>
              <a:off x="10473597" y="1824268"/>
              <a:ext cx="941264" cy="4396411"/>
              <a:chOff x="772700" y="1400850"/>
              <a:chExt cx="567950" cy="2653075"/>
            </a:xfrm>
          </p:grpSpPr>
          <p:sp>
            <p:nvSpPr>
              <p:cNvPr id="52" name="Google Shape;12;p2">
                <a:extLst>
                  <a:ext uri="{FF2B5EF4-FFF2-40B4-BE49-F238E27FC236}">
                    <a16:creationId xmlns:a16="http://schemas.microsoft.com/office/drawing/2014/main" id="{B7ED6525-21F1-186A-FA80-1DBA93ED711A}"/>
                  </a:ext>
                </a:extLst>
              </p:cNvPr>
              <p:cNvSpPr/>
              <p:nvPr/>
            </p:nvSpPr>
            <p:spPr>
              <a:xfrm>
                <a:off x="772700" y="1400850"/>
                <a:ext cx="567950" cy="2652775"/>
              </a:xfrm>
              <a:custGeom>
                <a:rect l="l" t="t" r="r" b="b"/>
                <a:pathLst>
                  <a:path w="22718" h="106111" extrusionOk="0">
                    <a:moveTo>
                      <a:pt x="14631" y="1"/>
                    </a:moveTo>
                    <a:cubicBezTo>
                      <a:pt x="13709" y="1"/>
                      <a:pt x="12814" y="14"/>
                      <a:pt x="12014" y="14"/>
                    </a:cubicBezTo>
                    <a:cubicBezTo>
                      <a:pt x="11598" y="14"/>
                      <a:pt x="11144" y="13"/>
                      <a:pt x="10663" y="13"/>
                    </a:cubicBezTo>
                    <a:cubicBezTo>
                      <a:pt x="6388" y="13"/>
                      <a:pt x="1" y="138"/>
                      <a:pt x="1" y="2610"/>
                    </a:cubicBezTo>
                    <a:cubicBezTo>
                      <a:pt x="1" y="4076"/>
                      <a:pt x="981" y="4421"/>
                      <a:pt x="1906" y="4421"/>
                    </a:cubicBezTo>
                    <a:cubicBezTo>
                      <a:pt x="2732" y="4421"/>
                      <a:pt x="3513" y="4146"/>
                      <a:pt x="3513" y="4146"/>
                    </a:cubicBezTo>
                    <a:lnTo>
                      <a:pt x="3513" y="105682"/>
                    </a:lnTo>
                    <a:cubicBezTo>
                      <a:pt x="3513" y="105920"/>
                      <a:pt x="3715" y="106111"/>
                      <a:pt x="3954" y="106111"/>
                    </a:cubicBezTo>
                    <a:lnTo>
                      <a:pt x="19801" y="106111"/>
                    </a:lnTo>
                    <a:cubicBezTo>
                      <a:pt x="20039" y="106111"/>
                      <a:pt x="20229" y="105920"/>
                      <a:pt x="20229" y="105682"/>
                    </a:cubicBezTo>
                    <a:lnTo>
                      <a:pt x="20229" y="4610"/>
                    </a:lnTo>
                    <a:cubicBezTo>
                      <a:pt x="20229" y="4610"/>
                      <a:pt x="20620" y="4763"/>
                      <a:pt x="21091" y="4763"/>
                    </a:cubicBezTo>
                    <a:cubicBezTo>
                      <a:pt x="21810" y="4763"/>
                      <a:pt x="22718" y="4407"/>
                      <a:pt x="22718" y="2610"/>
                    </a:cubicBezTo>
                    <a:cubicBezTo>
                      <a:pt x="22718" y="232"/>
                      <a:pt x="18441" y="1"/>
                      <a:pt x="14631"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3" name="Google Shape;13;p2">
                <a:extLst>
                  <a:ext uri="{FF2B5EF4-FFF2-40B4-BE49-F238E27FC236}">
                    <a16:creationId xmlns:a16="http://schemas.microsoft.com/office/drawing/2014/main" id="{9DECC867-7989-BB8F-A986-ECC028CC3A65}"/>
                  </a:ext>
                </a:extLst>
              </p:cNvPr>
              <p:cNvSpPr/>
              <p:nvPr/>
            </p:nvSpPr>
            <p:spPr>
              <a:xfrm>
                <a:off x="773600" y="1445850"/>
                <a:ext cx="566750" cy="2608075"/>
              </a:xfrm>
              <a:custGeom>
                <a:rect l="l" t="t" r="r" b="b"/>
                <a:pathLst>
                  <a:path w="22670" h="104323" extrusionOk="0">
                    <a:moveTo>
                      <a:pt x="11859" y="0"/>
                    </a:moveTo>
                    <a:cubicBezTo>
                      <a:pt x="6668" y="0"/>
                      <a:pt x="2120" y="1215"/>
                      <a:pt x="0" y="1227"/>
                    </a:cubicBezTo>
                    <a:cubicBezTo>
                      <a:pt x="168" y="2349"/>
                      <a:pt x="1050" y="2627"/>
                      <a:pt x="1884" y="2627"/>
                    </a:cubicBezTo>
                    <a:cubicBezTo>
                      <a:pt x="2704" y="2627"/>
                      <a:pt x="3477" y="2358"/>
                      <a:pt x="3477" y="2358"/>
                    </a:cubicBezTo>
                    <a:lnTo>
                      <a:pt x="3477" y="103894"/>
                    </a:lnTo>
                    <a:cubicBezTo>
                      <a:pt x="3477" y="104132"/>
                      <a:pt x="3679" y="104323"/>
                      <a:pt x="3918" y="104323"/>
                    </a:cubicBezTo>
                    <a:lnTo>
                      <a:pt x="19765" y="104323"/>
                    </a:lnTo>
                    <a:cubicBezTo>
                      <a:pt x="20003" y="104323"/>
                      <a:pt x="20193" y="104132"/>
                      <a:pt x="20193" y="103894"/>
                    </a:cubicBezTo>
                    <a:lnTo>
                      <a:pt x="20193" y="97036"/>
                    </a:lnTo>
                    <a:cubicBezTo>
                      <a:pt x="20193" y="96763"/>
                      <a:pt x="19978" y="96607"/>
                      <a:pt x="19761" y="96607"/>
                    </a:cubicBezTo>
                    <a:cubicBezTo>
                      <a:pt x="19599" y="96607"/>
                      <a:pt x="19436" y="96693"/>
                      <a:pt x="19360" y="96881"/>
                    </a:cubicBezTo>
                    <a:cubicBezTo>
                      <a:pt x="18288" y="99632"/>
                      <a:pt x="16824" y="100786"/>
                      <a:pt x="15181" y="100786"/>
                    </a:cubicBezTo>
                    <a:cubicBezTo>
                      <a:pt x="8692" y="100786"/>
                      <a:pt x="7263" y="41565"/>
                      <a:pt x="6858" y="26313"/>
                    </a:cubicBezTo>
                    <a:cubicBezTo>
                      <a:pt x="6454" y="11049"/>
                      <a:pt x="7442" y="3786"/>
                      <a:pt x="15157" y="3786"/>
                    </a:cubicBezTo>
                    <a:cubicBezTo>
                      <a:pt x="17574" y="3786"/>
                      <a:pt x="19241" y="7120"/>
                      <a:pt x="20193" y="14014"/>
                    </a:cubicBezTo>
                    <a:lnTo>
                      <a:pt x="20193" y="2822"/>
                    </a:lnTo>
                    <a:cubicBezTo>
                      <a:pt x="20193" y="2822"/>
                      <a:pt x="20584" y="2975"/>
                      <a:pt x="21056" y="2975"/>
                    </a:cubicBezTo>
                    <a:cubicBezTo>
                      <a:pt x="21722" y="2975"/>
                      <a:pt x="22551" y="2669"/>
                      <a:pt x="22670" y="1191"/>
                    </a:cubicBezTo>
                    <a:cubicBezTo>
                      <a:pt x="20372" y="929"/>
                      <a:pt x="16395" y="0"/>
                      <a:pt x="11859"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4" name="Google Shape;14;p2">
                <a:extLst>
                  <a:ext uri="{FF2B5EF4-FFF2-40B4-BE49-F238E27FC236}">
                    <a16:creationId xmlns:a16="http://schemas.microsoft.com/office/drawing/2014/main" id="{4CC1EFEC-BB5C-8BF0-D751-1D895A418914}"/>
                  </a:ext>
                </a:extLst>
              </p:cNvPr>
              <p:cNvSpPr/>
              <p:nvPr/>
            </p:nvSpPr>
            <p:spPr>
              <a:xfrm>
                <a:off x="772700" y="1437800"/>
                <a:ext cx="505750" cy="2615825"/>
              </a:xfrm>
              <a:custGeom>
                <a:rect l="l" t="t" r="r" b="b"/>
                <a:pathLst>
                  <a:path w="20230" h="104633" extrusionOk="0">
                    <a:moveTo>
                      <a:pt x="596" y="1"/>
                    </a:moveTo>
                    <a:cubicBezTo>
                      <a:pt x="227" y="322"/>
                      <a:pt x="1" y="691"/>
                      <a:pt x="1" y="1132"/>
                    </a:cubicBezTo>
                    <a:cubicBezTo>
                      <a:pt x="1" y="2595"/>
                      <a:pt x="986" y="2939"/>
                      <a:pt x="1913" y="2939"/>
                    </a:cubicBezTo>
                    <a:cubicBezTo>
                      <a:pt x="2736" y="2939"/>
                      <a:pt x="3513" y="2668"/>
                      <a:pt x="3513" y="2668"/>
                    </a:cubicBezTo>
                    <a:lnTo>
                      <a:pt x="3513" y="104204"/>
                    </a:lnTo>
                    <a:cubicBezTo>
                      <a:pt x="3513" y="104442"/>
                      <a:pt x="3715" y="104633"/>
                      <a:pt x="3954" y="104633"/>
                    </a:cubicBezTo>
                    <a:lnTo>
                      <a:pt x="19801" y="104633"/>
                    </a:lnTo>
                    <a:cubicBezTo>
                      <a:pt x="20039" y="104633"/>
                      <a:pt x="20229" y="104442"/>
                      <a:pt x="20229" y="104204"/>
                    </a:cubicBezTo>
                    <a:cubicBezTo>
                      <a:pt x="20229" y="103966"/>
                      <a:pt x="20039" y="103764"/>
                      <a:pt x="19801" y="103764"/>
                    </a:cubicBezTo>
                    <a:lnTo>
                      <a:pt x="4573" y="103764"/>
                    </a:lnTo>
                    <a:cubicBezTo>
                      <a:pt x="4560" y="103765"/>
                      <a:pt x="4547" y="103765"/>
                      <a:pt x="4535" y="103765"/>
                    </a:cubicBezTo>
                    <a:cubicBezTo>
                      <a:pt x="4315" y="103765"/>
                      <a:pt x="4144" y="103572"/>
                      <a:pt x="4144" y="103347"/>
                    </a:cubicBezTo>
                    <a:lnTo>
                      <a:pt x="4144" y="1513"/>
                    </a:lnTo>
                    <a:cubicBezTo>
                      <a:pt x="4144" y="1513"/>
                      <a:pt x="3369" y="1778"/>
                      <a:pt x="2543" y="1778"/>
                    </a:cubicBezTo>
                    <a:cubicBezTo>
                      <a:pt x="1611" y="1778"/>
                      <a:pt x="615" y="1440"/>
                      <a:pt x="596"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5" name="Google Shape;15;p2">
                <a:extLst>
                  <a:ext uri="{FF2B5EF4-FFF2-40B4-BE49-F238E27FC236}">
                    <a16:creationId xmlns:a16="http://schemas.microsoft.com/office/drawing/2014/main" id="{1A1D6215-DF03-8014-BB79-B8D9A67B3AD6}"/>
                  </a:ext>
                </a:extLst>
              </p:cNvPr>
              <p:cNvSpPr/>
              <p:nvPr/>
            </p:nvSpPr>
            <p:spPr>
              <a:xfrm>
                <a:off x="1223650" y="1709575"/>
                <a:ext cx="25325" cy="2153550"/>
              </a:xfrm>
              <a:custGeom>
                <a:rect l="l" t="t" r="r" b="b"/>
                <a:pathLst>
                  <a:path w="1013" h="86142" extrusionOk="0">
                    <a:moveTo>
                      <a:pt x="513" y="0"/>
                    </a:moveTo>
                    <a:cubicBezTo>
                      <a:pt x="227" y="0"/>
                      <a:pt x="1" y="7215"/>
                      <a:pt x="1" y="16133"/>
                    </a:cubicBezTo>
                    <a:cubicBezTo>
                      <a:pt x="1" y="25027"/>
                      <a:pt x="227" y="86142"/>
                      <a:pt x="513" y="86142"/>
                    </a:cubicBezTo>
                    <a:cubicBezTo>
                      <a:pt x="775" y="86142"/>
                      <a:pt x="1013" y="25051"/>
                      <a:pt x="1013" y="16133"/>
                    </a:cubicBezTo>
                    <a:cubicBezTo>
                      <a:pt x="1013" y="7227"/>
                      <a:pt x="798" y="0"/>
                      <a:pt x="513"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6" name="Google Shape;16;p2">
                <a:extLst>
                  <a:ext uri="{FF2B5EF4-FFF2-40B4-BE49-F238E27FC236}">
                    <a16:creationId xmlns:a16="http://schemas.microsoft.com/office/drawing/2014/main" id="{666AC27A-3B7E-D6DE-C2BE-5EEE4FE3C7FE}"/>
                  </a:ext>
                </a:extLst>
              </p:cNvPr>
              <p:cNvSpPr/>
              <p:nvPr/>
            </p:nvSpPr>
            <p:spPr>
              <a:xfrm>
                <a:off x="1123050" y="1633950"/>
                <a:ext cx="25325" cy="2272625"/>
              </a:xfrm>
              <a:custGeom>
                <a:rect l="l" t="t" r="r" b="b"/>
                <a:pathLst>
                  <a:path w="1013" h="90905" extrusionOk="0">
                    <a:moveTo>
                      <a:pt x="500" y="1"/>
                    </a:moveTo>
                    <a:cubicBezTo>
                      <a:pt x="215" y="1"/>
                      <a:pt x="0" y="8288"/>
                      <a:pt x="0" y="18515"/>
                    </a:cubicBezTo>
                    <a:cubicBezTo>
                      <a:pt x="0" y="28743"/>
                      <a:pt x="215" y="90905"/>
                      <a:pt x="500" y="90905"/>
                    </a:cubicBezTo>
                    <a:cubicBezTo>
                      <a:pt x="786" y="90905"/>
                      <a:pt x="1012" y="28743"/>
                      <a:pt x="1012" y="18515"/>
                    </a:cubicBezTo>
                    <a:cubicBezTo>
                      <a:pt x="1012" y="8288"/>
                      <a:pt x="786" y="1"/>
                      <a:pt x="500"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7" name="Google Shape;17;p2">
                <a:extLst>
                  <a:ext uri="{FF2B5EF4-FFF2-40B4-BE49-F238E27FC236}">
                    <a16:creationId xmlns:a16="http://schemas.microsoft.com/office/drawing/2014/main" id="{63EBF3FF-B3D4-8D01-116C-FFC57D4DD360}"/>
                  </a:ext>
                </a:extLst>
              </p:cNvPr>
              <p:cNvSpPr/>
              <p:nvPr/>
            </p:nvSpPr>
            <p:spPr>
              <a:xfrm>
                <a:off x="1016775" y="1684850"/>
                <a:ext cx="25325" cy="2170850"/>
              </a:xfrm>
              <a:custGeom>
                <a:rect l="l" t="t" r="r" b="b"/>
                <a:pathLst>
                  <a:path w="1013" h="86834" extrusionOk="0">
                    <a:moveTo>
                      <a:pt x="513" y="1"/>
                    </a:moveTo>
                    <a:cubicBezTo>
                      <a:pt x="227" y="1"/>
                      <a:pt x="1" y="7371"/>
                      <a:pt x="1" y="16479"/>
                    </a:cubicBezTo>
                    <a:cubicBezTo>
                      <a:pt x="1" y="25576"/>
                      <a:pt x="227" y="86833"/>
                      <a:pt x="513" y="86833"/>
                    </a:cubicBezTo>
                    <a:cubicBezTo>
                      <a:pt x="775" y="86833"/>
                      <a:pt x="1013" y="25576"/>
                      <a:pt x="1013" y="16479"/>
                    </a:cubicBezTo>
                    <a:cubicBezTo>
                      <a:pt x="1013" y="7383"/>
                      <a:pt x="798" y="1"/>
                      <a:pt x="513"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8" name="Google Shape;18;p2">
                <a:extLst>
                  <a:ext uri="{FF2B5EF4-FFF2-40B4-BE49-F238E27FC236}">
                    <a16:creationId xmlns:a16="http://schemas.microsoft.com/office/drawing/2014/main" id="{C6B25268-0577-AEE0-4164-34A97014C7FD}"/>
                  </a:ext>
                </a:extLst>
              </p:cNvPr>
              <p:cNvSpPr/>
              <p:nvPr/>
            </p:nvSpPr>
            <p:spPr>
              <a:xfrm>
                <a:off x="786700" y="1461150"/>
                <a:ext cx="546800" cy="163600"/>
              </a:xfrm>
              <a:custGeom>
                <a:rect l="l" t="t" r="r" b="b"/>
                <a:pathLst>
                  <a:path w="21872" h="6544" extrusionOk="0">
                    <a:moveTo>
                      <a:pt x="9778" y="0"/>
                    </a:moveTo>
                    <a:cubicBezTo>
                      <a:pt x="6523" y="0"/>
                      <a:pt x="3091" y="407"/>
                      <a:pt x="0" y="1591"/>
                    </a:cubicBezTo>
                    <a:cubicBezTo>
                      <a:pt x="368" y="1905"/>
                      <a:pt x="880" y="2002"/>
                      <a:pt x="1376" y="2002"/>
                    </a:cubicBezTo>
                    <a:cubicBezTo>
                      <a:pt x="2199" y="2002"/>
                      <a:pt x="2977" y="1734"/>
                      <a:pt x="2977" y="1734"/>
                    </a:cubicBezTo>
                    <a:lnTo>
                      <a:pt x="2977" y="6544"/>
                    </a:lnTo>
                    <a:cubicBezTo>
                      <a:pt x="5270" y="4058"/>
                      <a:pt x="8245" y="1869"/>
                      <a:pt x="12503" y="1869"/>
                    </a:cubicBezTo>
                    <a:cubicBezTo>
                      <a:pt x="14567" y="1869"/>
                      <a:pt x="16933" y="2383"/>
                      <a:pt x="19669" y="3627"/>
                    </a:cubicBezTo>
                    <a:lnTo>
                      <a:pt x="19669" y="2198"/>
                    </a:lnTo>
                    <a:cubicBezTo>
                      <a:pt x="19669" y="2198"/>
                      <a:pt x="20052" y="2345"/>
                      <a:pt x="20518" y="2345"/>
                    </a:cubicBezTo>
                    <a:cubicBezTo>
                      <a:pt x="20988" y="2345"/>
                      <a:pt x="21543" y="2195"/>
                      <a:pt x="21872" y="1591"/>
                    </a:cubicBezTo>
                    <a:cubicBezTo>
                      <a:pt x="19653" y="1022"/>
                      <a:pt x="14937" y="0"/>
                      <a:pt x="9778"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nvGrpSpPr>
            <p:cNvPr id="59" name="Google Shape;29;p2">
              <a:extLst>
                <a:ext uri="{FF2B5EF4-FFF2-40B4-BE49-F238E27FC236}">
                  <a16:creationId xmlns:a16="http://schemas.microsoft.com/office/drawing/2014/main" id="{B206A06C-3340-7E0A-FC82-C23163189780}"/>
                </a:ext>
              </a:extLst>
            </p:cNvPr>
            <p:cNvGrpSpPr/>
            <p:nvPr/>
          </p:nvGrpSpPr>
          <p:grpSpPr>
            <a:xfrm>
              <a:off x="3083124" y="5709403"/>
              <a:ext cx="9144300" cy="1143741"/>
              <a:chOff x="375925" y="3947950"/>
              <a:chExt cx="6864575" cy="858600"/>
            </a:xfrm>
          </p:grpSpPr>
          <p:sp>
            <p:nvSpPr>
              <p:cNvPr id="64" name="Google Shape;34;p2">
                <a:extLst>
                  <a:ext uri="{FF2B5EF4-FFF2-40B4-BE49-F238E27FC236}">
                    <a16:creationId xmlns:a16="http://schemas.microsoft.com/office/drawing/2014/main" id="{6DD7DFCB-09FB-B03A-6B67-CFDF3322B28A}"/>
                  </a:ext>
                </a:extLst>
              </p:cNvPr>
              <p:cNvSpPr/>
              <p:nvPr/>
            </p:nvSpPr>
            <p:spPr>
              <a:xfrm>
                <a:off x="6370425" y="3947950"/>
                <a:ext cx="828700" cy="532000"/>
              </a:xfrm>
              <a:custGeom>
                <a:rect l="l" t="t" r="r" b="b"/>
                <a:pathLst>
                  <a:path w="33148" h="21280" extrusionOk="0">
                    <a:moveTo>
                      <a:pt x="18271" y="0"/>
                    </a:moveTo>
                    <a:cubicBezTo>
                      <a:pt x="16522" y="0"/>
                      <a:pt x="3735" y="15638"/>
                      <a:pt x="84" y="21115"/>
                    </a:cubicBezTo>
                    <a:cubicBezTo>
                      <a:pt x="1" y="21238"/>
                      <a:pt x="3647" y="21279"/>
                      <a:pt x="8545" y="21279"/>
                    </a:cubicBezTo>
                    <a:cubicBezTo>
                      <a:pt x="18341" y="21279"/>
                      <a:pt x="33148" y="21115"/>
                      <a:pt x="33148" y="21115"/>
                    </a:cubicBezTo>
                    <a:cubicBezTo>
                      <a:pt x="33148" y="21115"/>
                      <a:pt x="19932" y="363"/>
                      <a:pt x="18324" y="6"/>
                    </a:cubicBezTo>
                    <a:cubicBezTo>
                      <a:pt x="18308" y="2"/>
                      <a:pt x="18290" y="0"/>
                      <a:pt x="18271" y="0"/>
                    </a:cubicBezTo>
                    <a:close/>
                  </a:path>
                </a:pathLst>
              </a:custGeom>
              <a:solidFill>
                <a:srgbClr val="F481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5" name="Google Shape;35;p2">
                <a:extLst>
                  <a:ext uri="{FF2B5EF4-FFF2-40B4-BE49-F238E27FC236}">
                    <a16:creationId xmlns:a16="http://schemas.microsoft.com/office/drawing/2014/main" id="{164371B0-F865-016F-C7E2-0F761D1ECCCD}"/>
                  </a:ext>
                </a:extLst>
              </p:cNvPr>
              <p:cNvSpPr/>
              <p:nvPr/>
            </p:nvSpPr>
            <p:spPr>
              <a:xfrm>
                <a:off x="6062950" y="4125150"/>
                <a:ext cx="1174075" cy="355075"/>
              </a:xfrm>
              <a:custGeom>
                <a:rect l="l" t="t" r="r" b="b"/>
                <a:pathLst>
                  <a:path w="46963" h="14203" extrusionOk="0">
                    <a:moveTo>
                      <a:pt x="26477" y="0"/>
                    </a:moveTo>
                    <a:cubicBezTo>
                      <a:pt x="26458" y="0"/>
                      <a:pt x="26439" y="1"/>
                      <a:pt x="26420" y="2"/>
                    </a:cubicBezTo>
                    <a:cubicBezTo>
                      <a:pt x="23587" y="169"/>
                      <a:pt x="0" y="14123"/>
                      <a:pt x="0" y="14123"/>
                    </a:cubicBezTo>
                    <a:cubicBezTo>
                      <a:pt x="0" y="14123"/>
                      <a:pt x="21003" y="14202"/>
                      <a:pt x="34874" y="14202"/>
                    </a:cubicBezTo>
                    <a:cubicBezTo>
                      <a:pt x="41810" y="14202"/>
                      <a:pt x="46963" y="14182"/>
                      <a:pt x="46816" y="14123"/>
                    </a:cubicBezTo>
                    <a:cubicBezTo>
                      <a:pt x="40432" y="11604"/>
                      <a:pt x="29223" y="0"/>
                      <a:pt x="26477" y="0"/>
                    </a:cubicBezTo>
                    <a:close/>
                  </a:path>
                </a:pathLst>
              </a:custGeom>
              <a:solidFill>
                <a:srgbClr val="F9AA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6" name="Google Shape;36;p2">
                <a:extLst>
                  <a:ext uri="{FF2B5EF4-FFF2-40B4-BE49-F238E27FC236}">
                    <a16:creationId xmlns:a16="http://schemas.microsoft.com/office/drawing/2014/main" id="{E52D3E57-76E4-B002-4FC1-9262CDF55C8F}"/>
                  </a:ext>
                </a:extLst>
              </p:cNvPr>
              <p:cNvSpPr/>
              <p:nvPr/>
            </p:nvSpPr>
            <p:spPr>
              <a:xfrm>
                <a:off x="6730300" y="4125475"/>
                <a:ext cx="507075" cy="354925"/>
              </a:xfrm>
              <a:custGeom>
                <a:rect l="l" t="t" r="r" b="b"/>
                <a:pathLst>
                  <a:path w="20283" h="14197" extrusionOk="0">
                    <a:moveTo>
                      <a:pt x="0" y="1"/>
                    </a:moveTo>
                    <a:cubicBezTo>
                      <a:pt x="988" y="3120"/>
                      <a:pt x="1608" y="6394"/>
                      <a:pt x="1762" y="9645"/>
                    </a:cubicBezTo>
                    <a:cubicBezTo>
                      <a:pt x="1822" y="11252"/>
                      <a:pt x="1774" y="12764"/>
                      <a:pt x="1631" y="14193"/>
                    </a:cubicBezTo>
                    <a:cubicBezTo>
                      <a:pt x="3695" y="14195"/>
                      <a:pt x="5706" y="14197"/>
                      <a:pt x="7596" y="14197"/>
                    </a:cubicBezTo>
                    <a:cubicBezTo>
                      <a:pt x="14829" y="14197"/>
                      <a:pt x="20282" y="14176"/>
                      <a:pt x="20122" y="14110"/>
                    </a:cubicBezTo>
                    <a:cubicBezTo>
                      <a:pt x="13919" y="11645"/>
                      <a:pt x="3096" y="560"/>
                      <a:pt x="0" y="1"/>
                    </a:cubicBezTo>
                    <a:close/>
                  </a:path>
                </a:pathLst>
              </a:custGeom>
              <a:solidFill>
                <a:srgbClr val="FC90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7" name="Google Shape;37;p2">
                <a:extLst>
                  <a:ext uri="{FF2B5EF4-FFF2-40B4-BE49-F238E27FC236}">
                    <a16:creationId xmlns:a16="http://schemas.microsoft.com/office/drawing/2014/main" id="{90B108A8-997E-17F9-915F-A051B73073C2}"/>
                  </a:ext>
                </a:extLst>
              </p:cNvPr>
              <p:cNvSpPr/>
              <p:nvPr/>
            </p:nvSpPr>
            <p:spPr>
              <a:xfrm>
                <a:off x="4910125" y="4221625"/>
                <a:ext cx="1596650" cy="270600"/>
              </a:xfrm>
              <a:custGeom>
                <a:rect l="l" t="t" r="r" b="b"/>
                <a:pathLst>
                  <a:path w="63866" h="10824" extrusionOk="0">
                    <a:moveTo>
                      <a:pt x="49315" y="0"/>
                    </a:moveTo>
                    <a:cubicBezTo>
                      <a:pt x="49310" y="0"/>
                      <a:pt x="49307" y="0"/>
                      <a:pt x="49304" y="0"/>
                    </a:cubicBezTo>
                    <a:cubicBezTo>
                      <a:pt x="48971" y="24"/>
                      <a:pt x="42387" y="3048"/>
                      <a:pt x="42387" y="3048"/>
                    </a:cubicBezTo>
                    <a:cubicBezTo>
                      <a:pt x="29980" y="3406"/>
                      <a:pt x="13705" y="9823"/>
                      <a:pt x="12728" y="9883"/>
                    </a:cubicBezTo>
                    <a:cubicBezTo>
                      <a:pt x="11728" y="9942"/>
                      <a:pt x="1" y="10823"/>
                      <a:pt x="1" y="10823"/>
                    </a:cubicBezTo>
                    <a:lnTo>
                      <a:pt x="63866" y="10823"/>
                    </a:lnTo>
                    <a:cubicBezTo>
                      <a:pt x="60603" y="6489"/>
                      <a:pt x="60389" y="3941"/>
                      <a:pt x="57782" y="2013"/>
                    </a:cubicBezTo>
                    <a:cubicBezTo>
                      <a:pt x="55689" y="461"/>
                      <a:pt x="49662" y="0"/>
                      <a:pt x="49315" y="0"/>
                    </a:cubicBezTo>
                    <a:close/>
                  </a:path>
                </a:pathLst>
              </a:custGeom>
              <a:solidFill>
                <a:srgbClr val="FFC2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8" name="Google Shape;38;p2">
                <a:extLst>
                  <a:ext uri="{FF2B5EF4-FFF2-40B4-BE49-F238E27FC236}">
                    <a16:creationId xmlns:a16="http://schemas.microsoft.com/office/drawing/2014/main" id="{247DBD20-EFD3-7A20-6074-30C03422CDD5}"/>
                  </a:ext>
                </a:extLst>
              </p:cNvPr>
              <p:cNvSpPr/>
              <p:nvPr/>
            </p:nvSpPr>
            <p:spPr>
              <a:xfrm>
                <a:off x="5774825" y="4222225"/>
                <a:ext cx="774525" cy="270000"/>
              </a:xfrm>
              <a:custGeom>
                <a:rect l="l" t="t" r="r" b="b"/>
                <a:pathLst>
                  <a:path w="30981" h="10800" extrusionOk="0">
                    <a:moveTo>
                      <a:pt x="15181" y="0"/>
                    </a:moveTo>
                    <a:lnTo>
                      <a:pt x="15181" y="0"/>
                    </a:lnTo>
                    <a:cubicBezTo>
                      <a:pt x="22324" y="2703"/>
                      <a:pt x="16097" y="9490"/>
                      <a:pt x="0" y="10799"/>
                    </a:cubicBezTo>
                    <a:lnTo>
                      <a:pt x="30980" y="10799"/>
                    </a:lnTo>
                    <a:cubicBezTo>
                      <a:pt x="27861" y="6525"/>
                      <a:pt x="25813" y="3906"/>
                      <a:pt x="23205" y="1989"/>
                    </a:cubicBezTo>
                    <a:cubicBezTo>
                      <a:pt x="21408" y="655"/>
                      <a:pt x="16681" y="119"/>
                      <a:pt x="15181" y="0"/>
                    </a:cubicBez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9" name="Google Shape;39;p2">
                <a:extLst>
                  <a:ext uri="{FF2B5EF4-FFF2-40B4-BE49-F238E27FC236}">
                    <a16:creationId xmlns:a16="http://schemas.microsoft.com/office/drawing/2014/main" id="{D20717C3-BFD2-0DB4-CD2F-23156B368745}"/>
                  </a:ext>
                </a:extLst>
              </p:cNvPr>
              <p:cNvSpPr/>
              <p:nvPr/>
            </p:nvSpPr>
            <p:spPr>
              <a:xfrm>
                <a:off x="5881975" y="4290675"/>
                <a:ext cx="117600" cy="104800"/>
              </a:xfrm>
              <a:custGeom>
                <a:rect l="l" t="t" r="r" b="b"/>
                <a:pathLst>
                  <a:path w="4704" h="4192" extrusionOk="0">
                    <a:moveTo>
                      <a:pt x="4156" y="1"/>
                    </a:moveTo>
                    <a:lnTo>
                      <a:pt x="4156" y="1"/>
                    </a:lnTo>
                    <a:cubicBezTo>
                      <a:pt x="3751" y="179"/>
                      <a:pt x="3513" y="286"/>
                      <a:pt x="3513" y="286"/>
                    </a:cubicBezTo>
                    <a:cubicBezTo>
                      <a:pt x="3013" y="298"/>
                      <a:pt x="2489" y="334"/>
                      <a:pt x="1965" y="358"/>
                    </a:cubicBezTo>
                    <a:cubicBezTo>
                      <a:pt x="4703" y="1584"/>
                      <a:pt x="0" y="4192"/>
                      <a:pt x="0" y="4192"/>
                    </a:cubicBezTo>
                    <a:cubicBezTo>
                      <a:pt x="3418" y="2799"/>
                      <a:pt x="4156" y="1584"/>
                      <a:pt x="4156" y="1"/>
                    </a:cubicBez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0" name="Google Shape;40;p2">
                <a:extLst>
                  <a:ext uri="{FF2B5EF4-FFF2-40B4-BE49-F238E27FC236}">
                    <a16:creationId xmlns:a16="http://schemas.microsoft.com/office/drawing/2014/main" id="{AF847659-9CD9-7554-AEFF-8012DB310AFA}"/>
                  </a:ext>
                </a:extLst>
              </p:cNvPr>
              <p:cNvSpPr/>
              <p:nvPr/>
            </p:nvSpPr>
            <p:spPr>
              <a:xfrm>
                <a:off x="6120700" y="4447300"/>
                <a:ext cx="386075" cy="44925"/>
              </a:xfrm>
              <a:custGeom>
                <a:rect l="l" t="t" r="r" b="b"/>
                <a:pathLst>
                  <a:path w="15443" h="1796" extrusionOk="0">
                    <a:moveTo>
                      <a:pt x="10620" y="0"/>
                    </a:moveTo>
                    <a:cubicBezTo>
                      <a:pt x="10557" y="0"/>
                      <a:pt x="10498" y="3"/>
                      <a:pt x="10442" y="10"/>
                    </a:cubicBezTo>
                    <a:cubicBezTo>
                      <a:pt x="9073" y="165"/>
                      <a:pt x="0" y="1796"/>
                      <a:pt x="0" y="1796"/>
                    </a:cubicBezTo>
                    <a:lnTo>
                      <a:pt x="15443" y="1796"/>
                    </a:lnTo>
                    <a:cubicBezTo>
                      <a:pt x="15443" y="1796"/>
                      <a:pt x="12091" y="0"/>
                      <a:pt x="10620" y="0"/>
                    </a:cubicBezTo>
                    <a:close/>
                  </a:path>
                </a:pathLst>
              </a:custGeom>
              <a:solidFill>
                <a:srgbClr val="FC90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1" name="Google Shape;41;p2">
                <a:extLst>
                  <a:ext uri="{FF2B5EF4-FFF2-40B4-BE49-F238E27FC236}">
                    <a16:creationId xmlns:a16="http://schemas.microsoft.com/office/drawing/2014/main" id="{A7BD85A3-29E8-89BB-4CCA-FA7F763E7D32}"/>
                  </a:ext>
                </a:extLst>
              </p:cNvPr>
              <p:cNvSpPr/>
              <p:nvPr/>
            </p:nvSpPr>
            <p:spPr>
              <a:xfrm>
                <a:off x="375925" y="4465400"/>
                <a:ext cx="6864575" cy="341150"/>
              </a:xfrm>
              <a:custGeom>
                <a:rect l="l" t="t" r="r" b="b"/>
                <a:pathLst>
                  <a:path w="274583" h="13646" extrusionOk="0">
                    <a:moveTo>
                      <a:pt x="1" y="1"/>
                    </a:moveTo>
                    <a:lnTo>
                      <a:pt x="1" y="13645"/>
                    </a:lnTo>
                    <a:lnTo>
                      <a:pt x="274583" y="13645"/>
                    </a:lnTo>
                    <a:lnTo>
                      <a:pt x="274583" y="1"/>
                    </a:lnTo>
                    <a:close/>
                  </a:path>
                </a:pathLst>
              </a:custGeom>
              <a:solidFill>
                <a:srgbClr val="514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2" name="Google Shape;42;p2">
                <a:extLst>
                  <a:ext uri="{FF2B5EF4-FFF2-40B4-BE49-F238E27FC236}">
                    <a16:creationId xmlns:a16="http://schemas.microsoft.com/office/drawing/2014/main" id="{0283FBDB-FCC3-AF22-1B6C-AD73EED8F659}"/>
                  </a:ext>
                </a:extLst>
              </p:cNvPr>
              <p:cNvSpPr/>
              <p:nvPr/>
            </p:nvSpPr>
            <p:spPr>
              <a:xfrm>
                <a:off x="2249975" y="4465400"/>
                <a:ext cx="2855725" cy="341150"/>
              </a:xfrm>
              <a:custGeom>
                <a:rect l="l" t="t" r="r" b="b"/>
                <a:pathLst>
                  <a:path w="114229" h="13646" extrusionOk="0">
                    <a:moveTo>
                      <a:pt x="0" y="1"/>
                    </a:moveTo>
                    <a:lnTo>
                      <a:pt x="10430" y="13645"/>
                    </a:lnTo>
                    <a:lnTo>
                      <a:pt x="114229" y="13645"/>
                    </a:lnTo>
                    <a:lnTo>
                      <a:pt x="103787" y="1"/>
                    </a:lnTo>
                    <a:close/>
                  </a:path>
                </a:pathLst>
              </a:custGeom>
              <a:solidFill>
                <a:srgbClr val="6858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3" name="Google Shape;43;p2">
                <a:extLst>
                  <a:ext uri="{FF2B5EF4-FFF2-40B4-BE49-F238E27FC236}">
                    <a16:creationId xmlns:a16="http://schemas.microsoft.com/office/drawing/2014/main" id="{623B2143-BE39-3914-FA7B-95008599C9A7}"/>
                  </a:ext>
                </a:extLst>
              </p:cNvPr>
              <p:cNvSpPr/>
              <p:nvPr/>
            </p:nvSpPr>
            <p:spPr>
              <a:xfrm>
                <a:off x="600075" y="4465400"/>
                <a:ext cx="6365975" cy="122075"/>
              </a:xfrm>
              <a:custGeom>
                <a:rect l="l" t="t" r="r" b="b"/>
                <a:pathLst>
                  <a:path w="254639" h="4883" extrusionOk="0">
                    <a:moveTo>
                      <a:pt x="0" y="1"/>
                    </a:moveTo>
                    <a:cubicBezTo>
                      <a:pt x="21753" y="2870"/>
                      <a:pt x="70568" y="4882"/>
                      <a:pt x="127314" y="4882"/>
                    </a:cubicBezTo>
                    <a:cubicBezTo>
                      <a:pt x="184059" y="4882"/>
                      <a:pt x="232886" y="2870"/>
                      <a:pt x="254639" y="1"/>
                    </a:cubicBezTo>
                    <a:close/>
                  </a:path>
                </a:pathLst>
              </a:custGeom>
              <a:solidFill>
                <a:srgbClr val="A589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pic>
        <p:nvPicPr>
          <p:cNvPr id="15" name="Imagen 14">
            <a:extLst>
              <a:ext uri="{FF2B5EF4-FFF2-40B4-BE49-F238E27FC236}">
                <a16:creationId xmlns:a16="http://schemas.microsoft.com/office/drawing/2014/main" id="{8853D283-56A1-5FE1-C62C-4A8A6799AD8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r="11163"/>
          <a:stretch>
            <a:fillRect/>
          </a:stretch>
        </p:blipFill>
        <p:spPr>
          <a:xfrm>
            <a:off x="4881395" y="661534"/>
            <a:ext cx="7294263" cy="6158157"/>
          </a:xfrm>
          <a:prstGeom prst="rect">
            <a:avLst/>
          </a:prstGeom>
          <a:effectLst>
            <a:innerShdw blurRad="114300">
              <a:prstClr val="black"/>
            </a:innerShdw>
          </a:effectLst>
        </p:spPr>
      </p:pic>
      <p:sp>
        <p:nvSpPr>
          <p:cNvPr id="16" name="CuadroTexto 15">
            <a:extLst>
              <a:ext uri="{FF2B5EF4-FFF2-40B4-BE49-F238E27FC236}">
                <a16:creationId xmlns:a16="http://schemas.microsoft.com/office/drawing/2014/main" id="{B4D5DE36-8345-6C54-2D3C-A5CCDE4F1243}"/>
              </a:ext>
            </a:extLst>
          </p:cNvPr>
          <p:cNvSpPr txBox="1"/>
          <p:nvPr/>
        </p:nvSpPr>
        <p:spPr>
          <a:xfrm>
            <a:off x="1049252" y="912924"/>
            <a:ext cx="7788577" cy="2677656"/>
          </a:xfrm>
          <a:prstGeom prst="rect">
            <a:avLst/>
          </a:prstGeom>
          <a:noFill/>
        </p:spPr>
        <p:txBody>
          <a:bodyPr wrap="square">
            <a:spAutoFit/>
          </a:bodyPr>
          <a:lstStyle/>
          <a:p>
            <a:r>
              <a:rPr lang="es-PE" sz="9600" b="1">
                <a:solidFill>
                  <a:schemeClr val="bg1"/>
                </a:solidFill>
                <a:latin typeface="Agency FB" panose="020b0503020202020204" pitchFamily="34" charset="0"/>
              </a:rPr>
              <a:t>DAY</a:t>
            </a:r>
          </a:p>
          <a:p>
            <a:r>
              <a:rPr lang="es-PE" sz="7200" b="1">
                <a:solidFill>
                  <a:srgbClr val="FFA750"/>
                </a:solidFill>
                <a:latin typeface="Agency FB" panose="020b0503020202020204" pitchFamily="34" charset="0"/>
              </a:rPr>
              <a:t>ARCHAEOLOGIST'S</a:t>
            </a:r>
          </a:p>
        </p:txBody>
      </p:sp>
      <p:sp>
        <p:nvSpPr>
          <p:cNvPr id="17" name="TextBox 59">
            <a:extLst>
              <a:ext uri="{FF2B5EF4-FFF2-40B4-BE49-F238E27FC236}">
                <a16:creationId xmlns:a16="http://schemas.microsoft.com/office/drawing/2014/main" id="{02B6B368-EF66-DECD-055A-825E9F404018}"/>
              </a:ext>
            </a:extLst>
          </p:cNvPr>
          <p:cNvSpPr txBox="1"/>
          <p:nvPr/>
        </p:nvSpPr>
        <p:spPr>
          <a:xfrm>
            <a:off x="796899" y="5047466"/>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grpSp>
        <p:nvGrpSpPr>
          <p:cNvPr id="18" name="Grupo 17">
            <a:extLst>
              <a:ext uri="{FF2B5EF4-FFF2-40B4-BE49-F238E27FC236}">
                <a16:creationId xmlns:a16="http://schemas.microsoft.com/office/drawing/2014/main" id="{EDC2449E-801E-9ADE-97D9-754D479BDB8A}"/>
              </a:ext>
            </a:extLst>
          </p:cNvPr>
          <p:cNvGrpSpPr/>
          <p:nvPr/>
        </p:nvGrpSpPr>
        <p:grpSpPr>
          <a:xfrm>
            <a:off x="1230417" y="5425938"/>
            <a:ext cx="2468123" cy="355392"/>
            <a:chOff x="359484" y="5996664"/>
            <a:chExt cx="4327937" cy="623192"/>
          </a:xfrm>
          <a:solidFill>
            <a:schemeClr val="bg1"/>
          </a:solidFill>
          <a:effectLst>
            <a:reflection blurRad="6350" stA="50000" endA="300" endPos="55500" dist="50800" dir="5400000" sy="-100000" algn="bl" rotWithShape="0"/>
          </a:effectLst>
        </p:grpSpPr>
        <p:sp>
          <p:nvSpPr>
            <p:cNvPr id="19" name="Rounded Rectangle 2">
              <a:extLst>
                <a:ext uri="{FF2B5EF4-FFF2-40B4-BE49-F238E27FC236}">
                  <a16:creationId xmlns:a16="http://schemas.microsoft.com/office/drawing/2014/main" id="{B6F3EC44-3C01-1FA6-7EB1-D3EE423F8462}"/>
                </a:ext>
              </a:extLst>
            </p:cNvPr>
            <p:cNvSpPr/>
            <p:nvPr/>
          </p:nvSpPr>
          <p:spPr>
            <a:xfrm>
              <a:off x="1294284" y="600907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0" name="Rounded Rectangle 8">
              <a:extLst>
                <a:ext uri="{FF2B5EF4-FFF2-40B4-BE49-F238E27FC236}">
                  <a16:creationId xmlns:a16="http://schemas.microsoft.com/office/drawing/2014/main" id="{BAAAD486-873F-FE79-FD7D-6083490BE202}"/>
                </a:ext>
              </a:extLst>
            </p:cNvPr>
            <p:cNvSpPr/>
            <p:nvPr/>
          </p:nvSpPr>
          <p:spPr>
            <a:xfrm>
              <a:off x="359484" y="600907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1" name="Rounded Rectangle 2">
              <a:extLst>
                <a:ext uri="{FF2B5EF4-FFF2-40B4-BE49-F238E27FC236}">
                  <a16:creationId xmlns:a16="http://schemas.microsoft.com/office/drawing/2014/main" id="{5CEA8D3A-54D2-58C7-EFD8-CAAEA82C78DF}"/>
                </a:ext>
              </a:extLst>
            </p:cNvPr>
            <p:cNvSpPr/>
            <p:nvPr/>
          </p:nvSpPr>
          <p:spPr>
            <a:xfrm>
              <a:off x="3157215" y="600907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2" name="Rounded Rectangle 3">
              <a:extLst>
                <a:ext uri="{FF2B5EF4-FFF2-40B4-BE49-F238E27FC236}">
                  <a16:creationId xmlns:a16="http://schemas.microsoft.com/office/drawing/2014/main" id="{C0395748-433C-D93A-5CC6-EC3E9998EFF2}"/>
                </a:ext>
              </a:extLst>
            </p:cNvPr>
            <p:cNvSpPr>
              <a:spLocks noChangeAspect="1"/>
            </p:cNvSpPr>
            <p:nvPr/>
          </p:nvSpPr>
          <p:spPr>
            <a:xfrm>
              <a:off x="2219126" y="600907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3" name="Rounded Rectangle 10">
              <a:extLst>
                <a:ext uri="{FF2B5EF4-FFF2-40B4-BE49-F238E27FC236}">
                  <a16:creationId xmlns:a16="http://schemas.microsoft.com/office/drawing/2014/main" id="{BA5ED9CA-09C1-128E-EF36-B9F166B96469}"/>
                </a:ext>
              </a:extLst>
            </p:cNvPr>
            <p:cNvSpPr>
              <a:spLocks noChangeAspect="1"/>
            </p:cNvSpPr>
            <p:nvPr/>
          </p:nvSpPr>
          <p:spPr>
            <a:xfrm>
              <a:off x="4112293" y="5996664"/>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grpSp>
      <p:sp>
        <p:nvSpPr>
          <p:cNvPr id="24" name="TextBox 22">
            <a:extLst>
              <a:ext uri="{FF2B5EF4-FFF2-40B4-BE49-F238E27FC236}">
                <a16:creationId xmlns:a16="http://schemas.microsoft.com/office/drawing/2014/main" id="{6DD96270-4F38-90A3-3478-57DFA022D2DD}"/>
              </a:ext>
            </a:extLst>
          </p:cNvPr>
          <p:cNvSpPr txBox="1"/>
          <p:nvPr/>
        </p:nvSpPr>
        <p:spPr>
          <a:xfrm>
            <a:off x="1120039" y="3542137"/>
            <a:ext cx="450769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solidFill>
                <a:cs typeface="Arial" panose="020b0604020202020204" pitchFamily="34" charset="0"/>
              </a:rPr>
              <a:t>Get a modern PowerPoint  Presentation that is beautifully designed. </a:t>
            </a:r>
            <a:r>
              <a:rPr lang="en-US" altLang="ko-KR" sz="1200">
                <a:solidFill>
                  <a:schemeClr val="bg1"/>
                </a:solidFill>
                <a:ea typeface="FZShuTi" pitchFamily="2" charset="-122"/>
                <a:cs typeface="Arial" panose="020b0604020202020204" pitchFamily="34" charset="0"/>
              </a:rPr>
              <a:t>I hope and I believe that this Template will your Time.</a:t>
            </a:r>
            <a:endParaRPr lang="en-US" altLang="ko-KR" sz="1200">
              <a:solidFill>
                <a:schemeClr val="bg1"/>
              </a:solidFill>
              <a:cs typeface="Arial" panose="020b0604020202020204" pitchFamily="34" charset="0"/>
            </a:endParaRPr>
          </a:p>
        </p:txBody>
      </p:sp>
      <p:sp>
        <p:nvSpPr>
          <p:cNvPr id="25" name="Rectángulo: esquinas redondeadas 24">
            <a:extLst>
              <a:ext uri="{FF2B5EF4-FFF2-40B4-BE49-F238E27FC236}">
                <a16:creationId xmlns:a16="http://schemas.microsoft.com/office/drawing/2014/main" id="{747F6F52-D46C-FD9F-E864-6A3874FA7E3B}"/>
              </a:ext>
            </a:extLst>
          </p:cNvPr>
          <p:cNvSpPr/>
          <p:nvPr/>
        </p:nvSpPr>
        <p:spPr>
          <a:xfrm>
            <a:off x="1120039" y="4229100"/>
            <a:ext cx="3680561" cy="620918"/>
          </a:xfrm>
          <a:prstGeom prst="roundRect">
            <a:avLst/>
          </a:prstGeom>
          <a:solidFill>
            <a:srgbClr val="FFB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6" name="TextBox 59">
            <a:extLst>
              <a:ext uri="{FF2B5EF4-FFF2-40B4-BE49-F238E27FC236}">
                <a16:creationId xmlns:a16="http://schemas.microsoft.com/office/drawing/2014/main" id="{C71ABD74-16A6-B4EA-2162-B9C89D3BDC6E}"/>
              </a:ext>
            </a:extLst>
          </p:cNvPr>
          <p:cNvSpPr txBox="1"/>
          <p:nvPr/>
        </p:nvSpPr>
        <p:spPr>
          <a:xfrm>
            <a:off x="1247100" y="4337367"/>
            <a:ext cx="3426438" cy="461665"/>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2400" b="1" spc="600">
                <a:solidFill>
                  <a:schemeClr val="bg1"/>
                </a:solidFill>
                <a:latin typeface="Agency FB" panose="020b0503020202020204" pitchFamily="34" charset="0"/>
                <a:cs typeface="Arial" panose="020b0604020202020204" pitchFamily="34" charset="0"/>
              </a:rPr>
              <a:t>FREE TEMPLATE</a:t>
            </a:r>
            <a:endParaRPr lang="ko-KR" altLang="en-US" sz="2400" b="1" spc="600">
              <a:solidFill>
                <a:schemeClr val="bg1"/>
              </a:solidFill>
              <a:latin typeface="Agency FB" pitchFamily="34" charset="0"/>
              <a:cs typeface="Arial" panose="020b0604020202020204" pitchFamily="34" charset="0"/>
            </a:endParaRPr>
          </a:p>
        </p:txBody>
      </p:sp>
    </p:spTree>
    <p:extLst>
      <p:ext uri="{BB962C8B-B14F-4D97-AF65-F5344CB8AC3E}">
        <p14:creationId xmlns:p14="http://schemas.microsoft.com/office/powerpoint/2010/main" val="3458290070"/>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Google Shape;998;p51">
            <a:extLst>
              <a:ext uri="{FF2B5EF4-FFF2-40B4-BE49-F238E27FC236}">
                <a16:creationId xmlns:a16="http://schemas.microsoft.com/office/drawing/2014/main" id="{E28C2A6E-39BF-261F-3527-3422C02F94F3}"/>
              </a:ext>
            </a:extLst>
          </p:cNvPr>
          <p:cNvSpPr txBox="1"/>
          <p:nvPr/>
        </p:nvSpPr>
        <p:spPr>
          <a:xfrm>
            <a:off x="1604713" y="2910713"/>
            <a:ext cx="2119800" cy="6654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342900" algn="l"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ct val="0"/>
              </a:spcBef>
              <a:spcAft>
                <a:spcPct val="0"/>
              </a:spcAft>
              <a:buClr>
                <a:srgbClr val="4F3E38"/>
              </a:buClr>
              <a:buSzPts val="1400"/>
              <a:buFont typeface="Nunito"/>
              <a:buNone/>
              <a:defRPr/>
            </a:pPr>
            <a:r>
              <a:rPr kumimoji="0" lang="en-US" sz="1400" b="0" i="0" u="none" strike="noStrike" kern="0" cap="none" spc="0" normalizeH="0" baseline="0" noProof="0">
                <a:ln>
                  <a:noFill/>
                </a:ln>
                <a:solidFill>
                  <a:schemeClr val="bg1"/>
                </a:solidFill>
                <a:effectLst/>
                <a:uLnTx/>
                <a:uFillTx/>
                <a:latin typeface="Nunito"/>
                <a:sym typeface="Nunito"/>
              </a:rPr>
              <a:t>Venus has a beautiful name but is a really hot planet to live</a:t>
            </a:r>
          </a:p>
        </p:txBody>
      </p:sp>
      <p:sp>
        <p:nvSpPr>
          <p:cNvPr id="3" name="Google Shape;999;p51">
            <a:extLst>
              <a:ext uri="{FF2B5EF4-FFF2-40B4-BE49-F238E27FC236}">
                <a16:creationId xmlns:a16="http://schemas.microsoft.com/office/drawing/2014/main" id="{9C408135-230F-0F4D-AB9D-977847EB395F}"/>
              </a:ext>
            </a:extLst>
          </p:cNvPr>
          <p:cNvSpPr txBox="1"/>
          <p:nvPr/>
        </p:nvSpPr>
        <p:spPr>
          <a:xfrm>
            <a:off x="1604713" y="2558488"/>
            <a:ext cx="2119800" cy="318300"/>
          </a:xfrm>
          <a:prstGeom prst="rect">
            <a:avLst/>
          </a:prstGeom>
          <a:noFill/>
          <a:ln>
            <a:noFill/>
          </a:ln>
          <a:effectLst>
            <a:outerShdw dist="28575" dir="2460000" algn="bl" rotWithShape="0">
              <a:srgbClr val="4F3E38">
                <a:alpha val="90000"/>
              </a:srgbClr>
            </a:outerShdw>
          </a:effectLst>
        </p:spPr>
        <p:txBody>
          <a:bodyPr spcFirstLastPara="1" wrap="square" lIns="91425" tIns="0" rIns="91425" bIns="0" anchor="t" anchorCtr="0">
            <a:noAutofit/>
          </a:bodyPr>
          <a:lstStyle>
            <a:defPPr marR="0" lvl="0" algn="l" rtl="0">
              <a:lnSpc>
                <a:spcPct val="100000"/>
              </a:lnSpc>
              <a:spcBef>
                <a:spcPct val="0"/>
              </a:spcBef>
              <a:spcAft>
                <a:spcPct val="0"/>
              </a:spcAft>
            </a:defPPr>
            <a:lvl1pPr marL="0" marR="0" lvl="0" indent="0" algn="l" rtl="0">
              <a:lnSpc>
                <a:spcPct val="100000"/>
              </a:lnSpc>
              <a:spcBef>
                <a:spcPct val="0"/>
              </a:spcBef>
              <a:spcAft>
                <a:spcPct val="0"/>
              </a:spcAft>
              <a:buClr>
                <a:schemeClr val="dk1"/>
              </a:buClr>
              <a:buSzPts val="2200"/>
              <a:buFont typeface="Bowlby One"/>
              <a:buNone/>
              <a:defRPr sz="2000" b="0" i="0" u="none" strike="noStrike" cap="none">
                <a:solidFill>
                  <a:schemeClr val="accent2"/>
                </a:solidFill>
                <a:latin typeface="Bowlby One"/>
                <a:ea typeface="Bowlby One"/>
                <a:cs typeface="Bowlby One"/>
                <a:sym typeface="Bowlby One"/>
              </a:defRPr>
            </a:lvl1pPr>
            <a:lvl2pPr marL="914400" marR="0" lvl="1"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ct val="0"/>
              </a:spcBef>
              <a:spcAft>
                <a:spcPct val="0"/>
              </a:spcAft>
              <a:buClr>
                <a:srgbClr val="4F3E38"/>
              </a:buClr>
              <a:buSzPts val="2200"/>
              <a:buFont typeface="Bowlby One"/>
              <a:buNone/>
              <a:defRPr/>
            </a:pPr>
            <a:r>
              <a:rPr kumimoji="0" lang="es-PE" sz="2000" b="0" i="0" u="none" strike="noStrike" kern="0" cap="none" spc="0" normalizeH="0" baseline="0" noProof="0">
                <a:ln>
                  <a:noFill/>
                </a:ln>
                <a:solidFill>
                  <a:srgbClr val="FFBA55"/>
                </a:solidFill>
                <a:effectLst/>
                <a:uLnTx/>
                <a:uFillTx/>
                <a:latin typeface="Bowlby One"/>
                <a:sym typeface="Bowlby One"/>
              </a:rPr>
              <a:t>Venus</a:t>
            </a:r>
          </a:p>
        </p:txBody>
      </p:sp>
      <p:sp>
        <p:nvSpPr>
          <p:cNvPr id="4" name="Google Shape;1000;p51">
            <a:extLst>
              <a:ext uri="{FF2B5EF4-FFF2-40B4-BE49-F238E27FC236}">
                <a16:creationId xmlns:a16="http://schemas.microsoft.com/office/drawing/2014/main" id="{8269B1DF-CC04-42EA-D576-CF857CEAB074}"/>
              </a:ext>
            </a:extLst>
          </p:cNvPr>
          <p:cNvSpPr txBox="1"/>
          <p:nvPr/>
        </p:nvSpPr>
        <p:spPr>
          <a:xfrm>
            <a:off x="1604713" y="4440338"/>
            <a:ext cx="2119800" cy="6654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342900" algn="l"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ct val="0"/>
              </a:spcBef>
              <a:spcAft>
                <a:spcPct val="0"/>
              </a:spcAft>
              <a:buClr>
                <a:srgbClr val="4F3E38"/>
              </a:buClr>
              <a:buSzPts val="1400"/>
              <a:buFont typeface="Nunito"/>
              <a:buNone/>
              <a:defRPr/>
            </a:pPr>
            <a:r>
              <a:rPr kumimoji="0" lang="en-US" sz="1400" b="0" i="0" u="none" strike="noStrike" kern="0" cap="none" spc="0" normalizeH="0" baseline="0" noProof="0">
                <a:ln>
                  <a:noFill/>
                </a:ln>
                <a:solidFill>
                  <a:schemeClr val="bg1"/>
                </a:solidFill>
                <a:effectLst/>
                <a:uLnTx/>
                <a:uFillTx/>
                <a:latin typeface="Nunito"/>
                <a:sym typeface="Nunito"/>
              </a:rPr>
              <a:t>Despite being red, Mars is actually a very cold place to live</a:t>
            </a:r>
          </a:p>
        </p:txBody>
      </p:sp>
      <p:sp>
        <p:nvSpPr>
          <p:cNvPr id="5" name="Google Shape;1001;p51">
            <a:extLst>
              <a:ext uri="{FF2B5EF4-FFF2-40B4-BE49-F238E27FC236}">
                <a16:creationId xmlns:a16="http://schemas.microsoft.com/office/drawing/2014/main" id="{1382C2C7-ECF1-61FD-CE05-4B239C850721}"/>
              </a:ext>
            </a:extLst>
          </p:cNvPr>
          <p:cNvSpPr txBox="1"/>
          <p:nvPr/>
        </p:nvSpPr>
        <p:spPr>
          <a:xfrm>
            <a:off x="1604713" y="4088113"/>
            <a:ext cx="2119800" cy="318300"/>
          </a:xfrm>
          <a:prstGeom prst="rect">
            <a:avLst/>
          </a:prstGeom>
          <a:noFill/>
          <a:ln>
            <a:noFill/>
          </a:ln>
          <a:effectLst>
            <a:outerShdw dist="28575" dir="2460000" algn="bl" rotWithShape="0">
              <a:srgbClr val="4F3E38">
                <a:alpha val="90000"/>
              </a:srgbClr>
            </a:outerShdw>
          </a:effectLst>
        </p:spPr>
        <p:txBody>
          <a:bodyPr spcFirstLastPara="1" wrap="square" lIns="91425" tIns="0" rIns="91425" bIns="0" anchor="t" anchorCtr="0">
            <a:noAutofit/>
          </a:bodyPr>
          <a:lstStyle>
            <a:defPPr marR="0" lvl="0" algn="l" rtl="0">
              <a:lnSpc>
                <a:spcPct val="100000"/>
              </a:lnSpc>
              <a:spcBef>
                <a:spcPct val="0"/>
              </a:spcBef>
              <a:spcAft>
                <a:spcPct val="0"/>
              </a:spcAft>
            </a:defPPr>
            <a:lvl1pPr marL="0" marR="0" lvl="0" indent="0" algn="l" rtl="0">
              <a:lnSpc>
                <a:spcPct val="100000"/>
              </a:lnSpc>
              <a:spcBef>
                <a:spcPct val="0"/>
              </a:spcBef>
              <a:spcAft>
                <a:spcPct val="0"/>
              </a:spcAft>
              <a:buClr>
                <a:schemeClr val="dk1"/>
              </a:buClr>
              <a:buSzPts val="2200"/>
              <a:buFont typeface="Bowlby One"/>
              <a:buNone/>
              <a:defRPr sz="2000" b="0" i="0" u="none" strike="noStrike" cap="none">
                <a:solidFill>
                  <a:schemeClr val="accent2"/>
                </a:solidFill>
                <a:latin typeface="Bowlby One"/>
                <a:ea typeface="Bowlby One"/>
                <a:cs typeface="Bowlby One"/>
                <a:sym typeface="Bowlby One"/>
              </a:defRPr>
            </a:lvl1pPr>
            <a:lvl2pPr marL="914400" marR="0" lvl="1"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l" defTabSz="914400" rtl="0" eaLnBrk="1" fontAlgn="auto" latinLnBrk="0" hangingPunct="1">
              <a:lnSpc>
                <a:spcPct val="100000"/>
              </a:lnSpc>
              <a:spcBef>
                <a:spcPct val="0"/>
              </a:spcBef>
              <a:spcAft>
                <a:spcPct val="0"/>
              </a:spcAft>
              <a:buClr>
                <a:srgbClr val="4F3E38"/>
              </a:buClr>
              <a:buSzPts val="2200"/>
              <a:buFont typeface="Bowlby One"/>
              <a:buNone/>
              <a:defRPr/>
            </a:pPr>
            <a:r>
              <a:rPr kumimoji="0" lang="es-PE" sz="2000" b="0" i="0" u="none" strike="noStrike" kern="0" cap="none" spc="0" normalizeH="0" baseline="0" noProof="0">
                <a:ln>
                  <a:noFill/>
                </a:ln>
                <a:solidFill>
                  <a:srgbClr val="FFBA55"/>
                </a:solidFill>
                <a:effectLst/>
                <a:uLnTx/>
                <a:uFillTx/>
                <a:latin typeface="Bowlby One"/>
                <a:sym typeface="Bowlby One"/>
              </a:rPr>
              <a:t>Mars</a:t>
            </a:r>
          </a:p>
        </p:txBody>
      </p:sp>
      <p:sp>
        <p:nvSpPr>
          <p:cNvPr id="6" name="Google Shape;1002;p51">
            <a:extLst>
              <a:ext uri="{FF2B5EF4-FFF2-40B4-BE49-F238E27FC236}">
                <a16:creationId xmlns:a16="http://schemas.microsoft.com/office/drawing/2014/main" id="{8FE21F64-F001-DA4F-53BF-BC27144E78C0}"/>
              </a:ext>
            </a:extLst>
          </p:cNvPr>
          <p:cNvSpPr txBox="1"/>
          <p:nvPr/>
        </p:nvSpPr>
        <p:spPr>
          <a:xfrm>
            <a:off x="4276513" y="2910713"/>
            <a:ext cx="2119800" cy="6654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3429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r" defTabSz="914400" rtl="0" eaLnBrk="1" fontAlgn="auto" latinLnBrk="0" hangingPunct="1">
              <a:lnSpc>
                <a:spcPct val="100000"/>
              </a:lnSpc>
              <a:spcBef>
                <a:spcPct val="0"/>
              </a:spcBef>
              <a:spcAft>
                <a:spcPct val="0"/>
              </a:spcAft>
              <a:buClr>
                <a:srgbClr val="4F3E38"/>
              </a:buClr>
              <a:buSzPts val="1400"/>
              <a:buFont typeface="Nunito"/>
              <a:buNone/>
              <a:defRPr/>
            </a:pPr>
            <a:r>
              <a:rPr kumimoji="0" lang="en-US" sz="1400" b="0" i="0" u="none" strike="noStrike" kern="0" cap="none" spc="0" normalizeH="0" baseline="0" noProof="0">
                <a:ln>
                  <a:noFill/>
                </a:ln>
                <a:solidFill>
                  <a:schemeClr val="bg1"/>
                </a:solidFill>
                <a:effectLst/>
                <a:uLnTx/>
                <a:uFillTx/>
                <a:latin typeface="Nunito"/>
                <a:sym typeface="Nunito"/>
              </a:rPr>
              <a:t>It’s the closest planet to the Sun and the smallest in the System</a:t>
            </a:r>
          </a:p>
        </p:txBody>
      </p:sp>
      <p:sp>
        <p:nvSpPr>
          <p:cNvPr id="7" name="Google Shape;1003;p51">
            <a:extLst>
              <a:ext uri="{FF2B5EF4-FFF2-40B4-BE49-F238E27FC236}">
                <a16:creationId xmlns:a16="http://schemas.microsoft.com/office/drawing/2014/main" id="{39A769D5-79A2-AF48-3B84-004C93A72A07}"/>
              </a:ext>
            </a:extLst>
          </p:cNvPr>
          <p:cNvSpPr txBox="1"/>
          <p:nvPr/>
        </p:nvSpPr>
        <p:spPr>
          <a:xfrm>
            <a:off x="4276513" y="2558488"/>
            <a:ext cx="2119800" cy="318300"/>
          </a:xfrm>
          <a:prstGeom prst="rect">
            <a:avLst/>
          </a:prstGeom>
          <a:noFill/>
          <a:ln>
            <a:noFill/>
          </a:ln>
          <a:effectLst>
            <a:outerShdw dist="28575" dir="2460000" algn="bl" rotWithShape="0">
              <a:srgbClr val="4F3E38">
                <a:alpha val="90000"/>
              </a:srgbClr>
            </a:outerShdw>
          </a:effectLst>
        </p:spPr>
        <p:txBody>
          <a:bodyPr spcFirstLastPara="1" wrap="square" lIns="91425" tIns="0" rIns="91425" bIns="0" anchor="t"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chemeClr val="dk1"/>
              </a:buClr>
              <a:buSzPts val="2200"/>
              <a:buFont typeface="Bowlby One"/>
              <a:buNone/>
              <a:defRPr sz="2000" b="0" i="0" u="none" strike="noStrike" cap="none">
                <a:solidFill>
                  <a:schemeClr val="accent2"/>
                </a:solidFill>
                <a:latin typeface="Bowlby One"/>
                <a:ea typeface="Bowlby One"/>
                <a:cs typeface="Bowlby One"/>
                <a:sym typeface="Bowlby One"/>
              </a:defRPr>
            </a:lvl1pPr>
            <a:lvl2pPr marL="914400" marR="0" lvl="1"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r" defTabSz="914400" rtl="0" eaLnBrk="1" fontAlgn="auto" latinLnBrk="0" hangingPunct="1">
              <a:lnSpc>
                <a:spcPct val="100000"/>
              </a:lnSpc>
              <a:spcBef>
                <a:spcPct val="0"/>
              </a:spcBef>
              <a:spcAft>
                <a:spcPct val="0"/>
              </a:spcAft>
              <a:buClr>
                <a:srgbClr val="4F3E38"/>
              </a:buClr>
              <a:buSzPts val="2200"/>
              <a:buFont typeface="Bowlby One"/>
              <a:buNone/>
              <a:defRPr/>
            </a:pPr>
            <a:r>
              <a:rPr kumimoji="0" lang="es-PE" sz="2000" b="0" i="0" u="none" strike="noStrike" kern="0" cap="none" spc="0" normalizeH="0" baseline="0" noProof="0">
                <a:ln>
                  <a:noFill/>
                </a:ln>
                <a:solidFill>
                  <a:srgbClr val="FFBA55"/>
                </a:solidFill>
                <a:effectLst/>
                <a:uLnTx/>
                <a:uFillTx/>
                <a:latin typeface="Bowlby One"/>
                <a:sym typeface="Bowlby One"/>
              </a:rPr>
              <a:t>Mercury</a:t>
            </a:r>
          </a:p>
        </p:txBody>
      </p:sp>
      <p:sp>
        <p:nvSpPr>
          <p:cNvPr id="8" name="Google Shape;1004;p51">
            <a:extLst>
              <a:ext uri="{FF2B5EF4-FFF2-40B4-BE49-F238E27FC236}">
                <a16:creationId xmlns:a16="http://schemas.microsoft.com/office/drawing/2014/main" id="{2FBBAD66-1C30-A3F2-DA66-C3832ECD6016}"/>
              </a:ext>
            </a:extLst>
          </p:cNvPr>
          <p:cNvSpPr txBox="1"/>
          <p:nvPr/>
        </p:nvSpPr>
        <p:spPr>
          <a:xfrm>
            <a:off x="4276513" y="4440338"/>
            <a:ext cx="2119800" cy="665400"/>
          </a:xfrm>
          <a:prstGeom prst="rect">
            <a:avLst/>
          </a:prstGeom>
          <a:noFill/>
          <a:ln>
            <a:noFill/>
          </a:ln>
        </p:spPr>
        <p:txBody>
          <a:bodyPr spcFirstLastPara="1" wrap="square" lIns="91425" tIns="0" rIns="91425" bIns="0" anchor="t" anchorCtr="0">
            <a:noAutofit/>
          </a:bodyPr>
          <a:lstStyle>
            <a:defPPr marR="0" lvl="0" algn="l" rtl="0">
              <a:lnSpc>
                <a:spcPct val="100000"/>
              </a:lnSpc>
              <a:spcBef>
                <a:spcPct val="0"/>
              </a:spcBef>
              <a:spcAft>
                <a:spcPct val="0"/>
              </a:spcAft>
            </a:defPPr>
            <a:lvl1pPr marL="457200" marR="0" lvl="0" indent="-3429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1pPr>
            <a:lvl2pPr marL="914400" marR="0" lvl="1"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r" defTabSz="914400" rtl="0" eaLnBrk="1" fontAlgn="auto" latinLnBrk="0" hangingPunct="1">
              <a:lnSpc>
                <a:spcPct val="100000"/>
              </a:lnSpc>
              <a:spcBef>
                <a:spcPct val="0"/>
              </a:spcBef>
              <a:spcAft>
                <a:spcPct val="0"/>
              </a:spcAft>
              <a:buClr>
                <a:srgbClr val="4F3E38"/>
              </a:buClr>
              <a:buSzPts val="1400"/>
              <a:buFont typeface="Nunito"/>
              <a:buNone/>
              <a:defRPr/>
            </a:pPr>
            <a:r>
              <a:rPr kumimoji="0" lang="en-US" sz="1400" b="0" i="0" u="none" strike="noStrike" kern="0" cap="none" spc="0" normalizeH="0" baseline="0" noProof="0">
                <a:ln>
                  <a:noFill/>
                </a:ln>
                <a:solidFill>
                  <a:schemeClr val="bg1"/>
                </a:solidFill>
                <a:effectLst/>
                <a:uLnTx/>
                <a:uFillTx/>
                <a:latin typeface="Nunito"/>
                <a:sym typeface="Nunito"/>
              </a:rPr>
              <a:t>It’s a gas giant and the biggest planet in the Solar System</a:t>
            </a:r>
          </a:p>
        </p:txBody>
      </p:sp>
      <p:sp>
        <p:nvSpPr>
          <p:cNvPr id="9" name="Google Shape;1005;p51">
            <a:extLst>
              <a:ext uri="{FF2B5EF4-FFF2-40B4-BE49-F238E27FC236}">
                <a16:creationId xmlns:a16="http://schemas.microsoft.com/office/drawing/2014/main" id="{5B62B20F-D0EE-7801-0793-C227EC221BA6}"/>
              </a:ext>
            </a:extLst>
          </p:cNvPr>
          <p:cNvSpPr txBox="1"/>
          <p:nvPr/>
        </p:nvSpPr>
        <p:spPr>
          <a:xfrm>
            <a:off x="4276513" y="4088113"/>
            <a:ext cx="2119800" cy="318300"/>
          </a:xfrm>
          <a:prstGeom prst="rect">
            <a:avLst/>
          </a:prstGeom>
          <a:noFill/>
          <a:ln>
            <a:noFill/>
          </a:ln>
          <a:effectLst>
            <a:outerShdw dist="28575" dir="2460000" algn="bl" rotWithShape="0">
              <a:srgbClr val="4F3E38">
                <a:alpha val="90000"/>
              </a:srgbClr>
            </a:outerShdw>
          </a:effectLst>
        </p:spPr>
        <p:txBody>
          <a:bodyPr spcFirstLastPara="1" wrap="square" lIns="91425" tIns="0" rIns="91425" bIns="0" anchor="t"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chemeClr val="dk1"/>
              </a:buClr>
              <a:buSzPts val="2200"/>
              <a:buFont typeface="Bowlby One"/>
              <a:buNone/>
              <a:defRPr sz="2000" b="0" i="0" u="none" strike="noStrike" cap="none">
                <a:solidFill>
                  <a:schemeClr val="accent2"/>
                </a:solidFill>
                <a:latin typeface="Bowlby One"/>
                <a:ea typeface="Bowlby One"/>
                <a:cs typeface="Bowlby One"/>
                <a:sym typeface="Bowlby One"/>
              </a:defRPr>
            </a:lvl1pPr>
            <a:lvl2pPr marL="914400" marR="0" lvl="1"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r" rtl="0">
              <a:lnSpc>
                <a:spcPct val="100000"/>
              </a:lnSpc>
              <a:spcBef>
                <a:spcPct val="0"/>
              </a:spcBef>
              <a:spcAft>
                <a:spcPct val="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marR="0" lvl="0" indent="0" algn="r" defTabSz="914400" rtl="0" eaLnBrk="1" fontAlgn="auto" latinLnBrk="0" hangingPunct="1">
              <a:lnSpc>
                <a:spcPct val="100000"/>
              </a:lnSpc>
              <a:spcBef>
                <a:spcPct val="0"/>
              </a:spcBef>
              <a:spcAft>
                <a:spcPct val="0"/>
              </a:spcAft>
              <a:buClr>
                <a:srgbClr val="4F3E38"/>
              </a:buClr>
              <a:buSzPts val="2200"/>
              <a:buFont typeface="Bowlby One"/>
              <a:buNone/>
              <a:defRPr/>
            </a:pPr>
            <a:r>
              <a:rPr kumimoji="0" lang="es-PE" sz="2000" b="0" i="0" u="none" strike="noStrike" kern="0" cap="none" spc="0" normalizeH="0" baseline="0" noProof="0">
                <a:ln>
                  <a:noFill/>
                </a:ln>
                <a:solidFill>
                  <a:srgbClr val="FFBA55"/>
                </a:solidFill>
                <a:effectLst/>
                <a:uLnTx/>
                <a:uFillTx/>
                <a:latin typeface="Bowlby One"/>
                <a:sym typeface="Bowlby One"/>
              </a:rPr>
              <a:t>Jupiter</a:t>
            </a:r>
          </a:p>
        </p:txBody>
      </p:sp>
      <p:sp>
        <p:nvSpPr>
          <p:cNvPr id="10" name="Google Shape;1006;p51">
            <a:extLst>
              <a:ext uri="{FF2B5EF4-FFF2-40B4-BE49-F238E27FC236}">
                <a16:creationId xmlns:a16="http://schemas.microsoft.com/office/drawing/2014/main" id="{336E1C0A-4835-EEBD-9CC9-01283893E7CE}"/>
              </a:ext>
            </a:extLst>
          </p:cNvPr>
          <p:cNvSpPr/>
          <p:nvPr/>
        </p:nvSpPr>
        <p:spPr>
          <a:xfrm>
            <a:off x="579600" y="2592850"/>
            <a:ext cx="948900" cy="948900"/>
          </a:xfrm>
          <a:prstGeom prst="ellipse">
            <a:avLst/>
          </a:prstGeom>
          <a:solidFill>
            <a:schemeClr val="bg1">
              <a:alpha val="938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 name="Google Shape;1007;p51">
            <a:extLst>
              <a:ext uri="{FF2B5EF4-FFF2-40B4-BE49-F238E27FC236}">
                <a16:creationId xmlns:a16="http://schemas.microsoft.com/office/drawing/2014/main" id="{76C0098C-330D-562B-DD27-2D74559F15CA}"/>
              </a:ext>
            </a:extLst>
          </p:cNvPr>
          <p:cNvSpPr/>
          <p:nvPr/>
        </p:nvSpPr>
        <p:spPr>
          <a:xfrm>
            <a:off x="579600" y="4122475"/>
            <a:ext cx="948900" cy="948900"/>
          </a:xfrm>
          <a:prstGeom prst="ellipse">
            <a:avLst/>
          </a:prstGeom>
          <a:solidFill>
            <a:schemeClr val="bg1">
              <a:alpha val="938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2" name="Google Shape;1008;p51">
            <a:extLst>
              <a:ext uri="{FF2B5EF4-FFF2-40B4-BE49-F238E27FC236}">
                <a16:creationId xmlns:a16="http://schemas.microsoft.com/office/drawing/2014/main" id="{8B095029-83A8-C392-C473-F53A96882123}"/>
              </a:ext>
            </a:extLst>
          </p:cNvPr>
          <p:cNvSpPr/>
          <p:nvPr/>
        </p:nvSpPr>
        <p:spPr>
          <a:xfrm>
            <a:off x="6472500" y="2592850"/>
            <a:ext cx="948900" cy="948900"/>
          </a:xfrm>
          <a:prstGeom prst="ellipse">
            <a:avLst/>
          </a:prstGeom>
          <a:solidFill>
            <a:schemeClr val="bg1">
              <a:alpha val="938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3" name="Google Shape;1009;p51">
            <a:extLst>
              <a:ext uri="{FF2B5EF4-FFF2-40B4-BE49-F238E27FC236}">
                <a16:creationId xmlns:a16="http://schemas.microsoft.com/office/drawing/2014/main" id="{E0381959-70E3-2AC4-58EB-90A791D5A884}"/>
              </a:ext>
            </a:extLst>
          </p:cNvPr>
          <p:cNvSpPr/>
          <p:nvPr/>
        </p:nvSpPr>
        <p:spPr>
          <a:xfrm>
            <a:off x="6472500" y="4122475"/>
            <a:ext cx="948900" cy="948900"/>
          </a:xfrm>
          <a:prstGeom prst="ellipse">
            <a:avLst/>
          </a:prstGeom>
          <a:solidFill>
            <a:schemeClr val="bg1">
              <a:alpha val="938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nvGrpSpPr>
          <p:cNvPr id="14" name="Google Shape;1010;p51">
            <a:extLst>
              <a:ext uri="{FF2B5EF4-FFF2-40B4-BE49-F238E27FC236}">
                <a16:creationId xmlns:a16="http://schemas.microsoft.com/office/drawing/2014/main" id="{F82DED27-F55D-59D7-C56F-15AA47A39B59}"/>
              </a:ext>
            </a:extLst>
          </p:cNvPr>
          <p:cNvGrpSpPr/>
          <p:nvPr/>
        </p:nvGrpSpPr>
        <p:grpSpPr>
          <a:xfrm>
            <a:off x="6804882" y="2854558"/>
            <a:ext cx="284136" cy="425483"/>
            <a:chOff x="5913825" y="1821475"/>
            <a:chExt cx="290825" cy="435500"/>
          </a:xfrm>
        </p:grpSpPr>
        <p:sp>
          <p:nvSpPr>
            <p:cNvPr id="15" name="Google Shape;1011;p51">
              <a:extLst>
                <a:ext uri="{FF2B5EF4-FFF2-40B4-BE49-F238E27FC236}">
                  <a16:creationId xmlns:a16="http://schemas.microsoft.com/office/drawing/2014/main" id="{A9096A78-48BA-02D1-BD3F-E10BEBF0F031}"/>
                </a:ext>
              </a:extLst>
            </p:cNvPr>
            <p:cNvSpPr/>
            <p:nvPr/>
          </p:nvSpPr>
          <p:spPr>
            <a:xfrm>
              <a:off x="5913825" y="1821475"/>
              <a:ext cx="290825" cy="435500"/>
            </a:xfrm>
            <a:custGeom>
              <a:rect l="l" t="t" r="r" b="b"/>
              <a:pathLst>
                <a:path w="11633" h="17420" extrusionOk="0">
                  <a:moveTo>
                    <a:pt x="691" y="1"/>
                  </a:moveTo>
                  <a:cubicBezTo>
                    <a:pt x="310" y="1"/>
                    <a:pt x="0" y="310"/>
                    <a:pt x="0" y="703"/>
                  </a:cubicBezTo>
                  <a:lnTo>
                    <a:pt x="0" y="4192"/>
                  </a:lnTo>
                  <a:lnTo>
                    <a:pt x="512" y="4466"/>
                  </a:lnTo>
                  <a:lnTo>
                    <a:pt x="0" y="4728"/>
                  </a:lnTo>
                  <a:lnTo>
                    <a:pt x="0" y="11598"/>
                  </a:lnTo>
                  <a:cubicBezTo>
                    <a:pt x="0" y="14812"/>
                    <a:pt x="2596" y="17420"/>
                    <a:pt x="5811" y="17420"/>
                  </a:cubicBezTo>
                  <a:cubicBezTo>
                    <a:pt x="9025" y="17420"/>
                    <a:pt x="11633" y="14812"/>
                    <a:pt x="11621" y="11598"/>
                  </a:cubicBezTo>
                  <a:lnTo>
                    <a:pt x="11621" y="703"/>
                  </a:lnTo>
                  <a:cubicBezTo>
                    <a:pt x="11621" y="310"/>
                    <a:pt x="11311" y="1"/>
                    <a:pt x="10918"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6" name="Google Shape;1012;p51">
              <a:extLst>
                <a:ext uri="{FF2B5EF4-FFF2-40B4-BE49-F238E27FC236}">
                  <a16:creationId xmlns:a16="http://schemas.microsoft.com/office/drawing/2014/main" id="{0E2182BF-472A-D7C1-55BD-D48320D09980}"/>
                </a:ext>
              </a:extLst>
            </p:cNvPr>
            <p:cNvSpPr/>
            <p:nvPr/>
          </p:nvSpPr>
          <p:spPr>
            <a:xfrm>
              <a:off x="6045675" y="1821475"/>
              <a:ext cx="158975" cy="435200"/>
            </a:xfrm>
            <a:custGeom>
              <a:rect l="l" t="t" r="r" b="b"/>
              <a:pathLst>
                <a:path w="6359" h="17408" extrusionOk="0">
                  <a:moveTo>
                    <a:pt x="4585" y="1"/>
                  </a:moveTo>
                  <a:cubicBezTo>
                    <a:pt x="4978" y="1"/>
                    <a:pt x="5287" y="310"/>
                    <a:pt x="5287" y="703"/>
                  </a:cubicBezTo>
                  <a:lnTo>
                    <a:pt x="5287" y="11598"/>
                  </a:lnTo>
                  <a:cubicBezTo>
                    <a:pt x="5287" y="14634"/>
                    <a:pt x="2966" y="17122"/>
                    <a:pt x="1" y="17384"/>
                  </a:cubicBezTo>
                  <a:cubicBezTo>
                    <a:pt x="179" y="17396"/>
                    <a:pt x="346" y="17408"/>
                    <a:pt x="525" y="17408"/>
                  </a:cubicBezTo>
                  <a:cubicBezTo>
                    <a:pt x="3739" y="17408"/>
                    <a:pt x="6347" y="14812"/>
                    <a:pt x="6347" y="11598"/>
                  </a:cubicBezTo>
                  <a:lnTo>
                    <a:pt x="6347" y="4728"/>
                  </a:lnTo>
                  <a:lnTo>
                    <a:pt x="5823" y="4478"/>
                  </a:lnTo>
                  <a:lnTo>
                    <a:pt x="6347" y="4192"/>
                  </a:lnTo>
                  <a:lnTo>
                    <a:pt x="6347" y="703"/>
                  </a:lnTo>
                  <a:cubicBezTo>
                    <a:pt x="6359" y="310"/>
                    <a:pt x="6037" y="1"/>
                    <a:pt x="5644" y="1"/>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7" name="Google Shape;1013;p51">
              <a:extLst>
                <a:ext uri="{FF2B5EF4-FFF2-40B4-BE49-F238E27FC236}">
                  <a16:creationId xmlns:a16="http://schemas.microsoft.com/office/drawing/2014/main" id="{6DD626DC-0EB5-DAB8-D31E-F43D6D3214A6}"/>
                </a:ext>
              </a:extLst>
            </p:cNvPr>
            <p:cNvSpPr/>
            <p:nvPr/>
          </p:nvSpPr>
          <p:spPr>
            <a:xfrm>
              <a:off x="5952825" y="1987950"/>
              <a:ext cx="80675" cy="39175"/>
            </a:xfrm>
            <a:custGeom>
              <a:rect l="l" t="t" r="r" b="b"/>
              <a:pathLst>
                <a:path w="3227" h="1567" extrusionOk="0">
                  <a:moveTo>
                    <a:pt x="1604" y="0"/>
                  </a:moveTo>
                  <a:cubicBezTo>
                    <a:pt x="1581" y="0"/>
                    <a:pt x="1560" y="3"/>
                    <a:pt x="1548" y="9"/>
                  </a:cubicBezTo>
                  <a:lnTo>
                    <a:pt x="131" y="617"/>
                  </a:lnTo>
                  <a:cubicBezTo>
                    <a:pt x="0" y="676"/>
                    <a:pt x="0" y="890"/>
                    <a:pt x="131" y="950"/>
                  </a:cubicBezTo>
                  <a:lnTo>
                    <a:pt x="1548" y="1557"/>
                  </a:lnTo>
                  <a:cubicBezTo>
                    <a:pt x="1572" y="1563"/>
                    <a:pt x="1593" y="1566"/>
                    <a:pt x="1613" y="1566"/>
                  </a:cubicBezTo>
                  <a:cubicBezTo>
                    <a:pt x="1634" y="1566"/>
                    <a:pt x="1655" y="1563"/>
                    <a:pt x="1679" y="1557"/>
                  </a:cubicBezTo>
                  <a:lnTo>
                    <a:pt x="3096" y="950"/>
                  </a:lnTo>
                  <a:cubicBezTo>
                    <a:pt x="3227" y="890"/>
                    <a:pt x="3227" y="676"/>
                    <a:pt x="3096" y="617"/>
                  </a:cubicBezTo>
                  <a:lnTo>
                    <a:pt x="1679" y="9"/>
                  </a:lnTo>
                  <a:cubicBezTo>
                    <a:pt x="1655" y="3"/>
                    <a:pt x="1628" y="0"/>
                    <a:pt x="1604"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8" name="Google Shape;1014;p51">
              <a:extLst>
                <a:ext uri="{FF2B5EF4-FFF2-40B4-BE49-F238E27FC236}">
                  <a16:creationId xmlns:a16="http://schemas.microsoft.com/office/drawing/2014/main" id="{784AB133-2B0A-F47B-F2DC-6C80C61B763C}"/>
                </a:ext>
              </a:extLst>
            </p:cNvPr>
            <p:cNvSpPr/>
            <p:nvPr/>
          </p:nvSpPr>
          <p:spPr>
            <a:xfrm>
              <a:off x="6084075" y="1987950"/>
              <a:ext cx="80700" cy="39175"/>
            </a:xfrm>
            <a:custGeom>
              <a:rect l="l" t="t" r="r" b="b"/>
              <a:pathLst>
                <a:path w="3227" h="1567" extrusionOk="0">
                  <a:moveTo>
                    <a:pt x="1614" y="0"/>
                  </a:moveTo>
                  <a:cubicBezTo>
                    <a:pt x="1590" y="0"/>
                    <a:pt x="1566" y="3"/>
                    <a:pt x="1549" y="9"/>
                  </a:cubicBezTo>
                  <a:lnTo>
                    <a:pt x="132" y="617"/>
                  </a:lnTo>
                  <a:cubicBezTo>
                    <a:pt x="1" y="676"/>
                    <a:pt x="1" y="890"/>
                    <a:pt x="132" y="950"/>
                  </a:cubicBezTo>
                  <a:lnTo>
                    <a:pt x="1549" y="1557"/>
                  </a:lnTo>
                  <a:cubicBezTo>
                    <a:pt x="1572" y="1563"/>
                    <a:pt x="1596" y="1566"/>
                    <a:pt x="1619" y="1566"/>
                  </a:cubicBezTo>
                  <a:cubicBezTo>
                    <a:pt x="1641" y="1566"/>
                    <a:pt x="1662" y="1563"/>
                    <a:pt x="1680" y="1557"/>
                  </a:cubicBezTo>
                  <a:lnTo>
                    <a:pt x="3096" y="950"/>
                  </a:lnTo>
                  <a:cubicBezTo>
                    <a:pt x="3227" y="890"/>
                    <a:pt x="3227" y="676"/>
                    <a:pt x="3096" y="617"/>
                  </a:cubicBezTo>
                  <a:lnTo>
                    <a:pt x="1680" y="9"/>
                  </a:lnTo>
                  <a:cubicBezTo>
                    <a:pt x="1662" y="3"/>
                    <a:pt x="1638" y="0"/>
                    <a:pt x="1614"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9" name="Google Shape;1015;p51">
              <a:extLst>
                <a:ext uri="{FF2B5EF4-FFF2-40B4-BE49-F238E27FC236}">
                  <a16:creationId xmlns:a16="http://schemas.microsoft.com/office/drawing/2014/main" id="{5C99331A-658A-2561-6754-74D1E6F616A2}"/>
                </a:ext>
              </a:extLst>
            </p:cNvPr>
            <p:cNvSpPr/>
            <p:nvPr/>
          </p:nvSpPr>
          <p:spPr>
            <a:xfrm>
              <a:off x="6118025" y="1987950"/>
              <a:ext cx="46750" cy="39675"/>
            </a:xfrm>
            <a:custGeom>
              <a:rect l="l" t="t" r="r" b="b"/>
              <a:pathLst>
                <a:path w="1870" h="1587" extrusionOk="0">
                  <a:moveTo>
                    <a:pt x="261" y="0"/>
                  </a:moveTo>
                  <a:cubicBezTo>
                    <a:pt x="238" y="0"/>
                    <a:pt x="214" y="3"/>
                    <a:pt x="191" y="9"/>
                  </a:cubicBezTo>
                  <a:lnTo>
                    <a:pt x="0" y="93"/>
                  </a:lnTo>
                  <a:cubicBezTo>
                    <a:pt x="607" y="367"/>
                    <a:pt x="607" y="1212"/>
                    <a:pt x="0" y="1486"/>
                  </a:cubicBezTo>
                  <a:lnTo>
                    <a:pt x="191" y="1569"/>
                  </a:lnTo>
                  <a:cubicBezTo>
                    <a:pt x="214" y="1581"/>
                    <a:pt x="235" y="1587"/>
                    <a:pt x="256" y="1587"/>
                  </a:cubicBezTo>
                  <a:cubicBezTo>
                    <a:pt x="277" y="1587"/>
                    <a:pt x="298" y="1581"/>
                    <a:pt x="322" y="1569"/>
                  </a:cubicBezTo>
                  <a:lnTo>
                    <a:pt x="1738" y="962"/>
                  </a:lnTo>
                  <a:cubicBezTo>
                    <a:pt x="1869" y="890"/>
                    <a:pt x="1869" y="688"/>
                    <a:pt x="1738" y="617"/>
                  </a:cubicBezTo>
                  <a:lnTo>
                    <a:pt x="322" y="9"/>
                  </a:lnTo>
                  <a:cubicBezTo>
                    <a:pt x="304" y="3"/>
                    <a:pt x="283" y="0"/>
                    <a:pt x="261"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0" name="Google Shape;1016;p51">
              <a:extLst>
                <a:ext uri="{FF2B5EF4-FFF2-40B4-BE49-F238E27FC236}">
                  <a16:creationId xmlns:a16="http://schemas.microsoft.com/office/drawing/2014/main" id="{D10EE3BC-0BC2-4E29-D81B-086FA464BCA3}"/>
                </a:ext>
              </a:extLst>
            </p:cNvPr>
            <p:cNvSpPr/>
            <p:nvPr/>
          </p:nvSpPr>
          <p:spPr>
            <a:xfrm>
              <a:off x="5986750" y="1987950"/>
              <a:ext cx="46750" cy="39675"/>
            </a:xfrm>
            <a:custGeom>
              <a:rect l="l" t="t" r="r" b="b"/>
              <a:pathLst>
                <a:path w="1870" h="1587" extrusionOk="0">
                  <a:moveTo>
                    <a:pt x="256" y="0"/>
                  </a:moveTo>
                  <a:cubicBezTo>
                    <a:pt x="236" y="0"/>
                    <a:pt x="215" y="3"/>
                    <a:pt x="191" y="9"/>
                  </a:cubicBezTo>
                  <a:lnTo>
                    <a:pt x="0" y="93"/>
                  </a:lnTo>
                  <a:cubicBezTo>
                    <a:pt x="608" y="367"/>
                    <a:pt x="608" y="1212"/>
                    <a:pt x="0" y="1486"/>
                  </a:cubicBezTo>
                  <a:lnTo>
                    <a:pt x="191" y="1569"/>
                  </a:lnTo>
                  <a:cubicBezTo>
                    <a:pt x="215" y="1581"/>
                    <a:pt x="236" y="1587"/>
                    <a:pt x="256" y="1587"/>
                  </a:cubicBezTo>
                  <a:cubicBezTo>
                    <a:pt x="277" y="1587"/>
                    <a:pt x="298" y="1581"/>
                    <a:pt x="322" y="1569"/>
                  </a:cubicBezTo>
                  <a:lnTo>
                    <a:pt x="1739" y="962"/>
                  </a:lnTo>
                  <a:cubicBezTo>
                    <a:pt x="1870" y="890"/>
                    <a:pt x="1870" y="688"/>
                    <a:pt x="1739" y="617"/>
                  </a:cubicBezTo>
                  <a:lnTo>
                    <a:pt x="322" y="9"/>
                  </a:lnTo>
                  <a:cubicBezTo>
                    <a:pt x="298" y="3"/>
                    <a:pt x="277" y="0"/>
                    <a:pt x="256"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1" name="Google Shape;1017;p51">
              <a:extLst>
                <a:ext uri="{FF2B5EF4-FFF2-40B4-BE49-F238E27FC236}">
                  <a16:creationId xmlns:a16="http://schemas.microsoft.com/office/drawing/2014/main" id="{76C3C362-E1D0-A53B-341E-6DA404C6AB6B}"/>
                </a:ext>
              </a:extLst>
            </p:cNvPr>
            <p:cNvSpPr/>
            <p:nvPr/>
          </p:nvSpPr>
          <p:spPr>
            <a:xfrm>
              <a:off x="6032300" y="1821475"/>
              <a:ext cx="52700" cy="111650"/>
            </a:xfrm>
            <a:custGeom>
              <a:rect l="l" t="t" r="r" b="b"/>
              <a:pathLst>
                <a:path w="2108" h="4466" extrusionOk="0">
                  <a:moveTo>
                    <a:pt x="0" y="1"/>
                  </a:moveTo>
                  <a:lnTo>
                    <a:pt x="0" y="4466"/>
                  </a:lnTo>
                  <a:lnTo>
                    <a:pt x="2107" y="4466"/>
                  </a:lnTo>
                  <a:lnTo>
                    <a:pt x="2107" y="1"/>
                  </a:ln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2" name="Google Shape;1018;p51">
              <a:extLst>
                <a:ext uri="{FF2B5EF4-FFF2-40B4-BE49-F238E27FC236}">
                  <a16:creationId xmlns:a16="http://schemas.microsoft.com/office/drawing/2014/main" id="{57B12773-D290-9B26-A10C-D251CE84DDF4}"/>
                </a:ext>
              </a:extLst>
            </p:cNvPr>
            <p:cNvSpPr/>
            <p:nvPr/>
          </p:nvSpPr>
          <p:spPr>
            <a:xfrm>
              <a:off x="6058775" y="1821475"/>
              <a:ext cx="26525" cy="111650"/>
            </a:xfrm>
            <a:custGeom>
              <a:rect l="l" t="t" r="r" b="b"/>
              <a:pathLst>
                <a:path w="1061" h="4466" extrusionOk="0">
                  <a:moveTo>
                    <a:pt x="1" y="1"/>
                  </a:moveTo>
                  <a:lnTo>
                    <a:pt x="1" y="4466"/>
                  </a:lnTo>
                  <a:lnTo>
                    <a:pt x="1060" y="4466"/>
                  </a:lnTo>
                  <a:lnTo>
                    <a:pt x="1060"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3" name="Google Shape;1019;p51">
              <a:extLst>
                <a:ext uri="{FF2B5EF4-FFF2-40B4-BE49-F238E27FC236}">
                  <a16:creationId xmlns:a16="http://schemas.microsoft.com/office/drawing/2014/main" id="{1627B9A6-F9E1-8320-4E76-A283CEE1E5C8}"/>
                </a:ext>
              </a:extLst>
            </p:cNvPr>
            <p:cNvSpPr/>
            <p:nvPr/>
          </p:nvSpPr>
          <p:spPr>
            <a:xfrm>
              <a:off x="6121000" y="1853325"/>
              <a:ext cx="47650" cy="47950"/>
            </a:xfrm>
            <a:custGeom>
              <a:rect l="l" t="t" r="r" b="b"/>
              <a:pathLst>
                <a:path w="1906" h="1918" extrusionOk="0">
                  <a:moveTo>
                    <a:pt x="953" y="1"/>
                  </a:moveTo>
                  <a:cubicBezTo>
                    <a:pt x="429" y="1"/>
                    <a:pt x="0" y="429"/>
                    <a:pt x="0" y="965"/>
                  </a:cubicBezTo>
                  <a:cubicBezTo>
                    <a:pt x="0" y="1489"/>
                    <a:pt x="429" y="1918"/>
                    <a:pt x="953" y="1918"/>
                  </a:cubicBezTo>
                  <a:cubicBezTo>
                    <a:pt x="1477" y="1918"/>
                    <a:pt x="1905" y="1489"/>
                    <a:pt x="1905" y="965"/>
                  </a:cubicBezTo>
                  <a:cubicBezTo>
                    <a:pt x="1905" y="429"/>
                    <a:pt x="1477" y="1"/>
                    <a:pt x="953"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4" name="Google Shape;1020;p51">
              <a:extLst>
                <a:ext uri="{FF2B5EF4-FFF2-40B4-BE49-F238E27FC236}">
                  <a16:creationId xmlns:a16="http://schemas.microsoft.com/office/drawing/2014/main" id="{B944202C-6CC4-2864-C507-74719B0139AD}"/>
                </a:ext>
              </a:extLst>
            </p:cNvPr>
            <p:cNvSpPr/>
            <p:nvPr/>
          </p:nvSpPr>
          <p:spPr>
            <a:xfrm>
              <a:off x="6135875" y="1853925"/>
              <a:ext cx="32775" cy="47650"/>
            </a:xfrm>
            <a:custGeom>
              <a:rect l="l" t="t" r="r" b="b"/>
              <a:pathLst>
                <a:path w="1311" h="1906" extrusionOk="0">
                  <a:moveTo>
                    <a:pt x="358" y="1"/>
                  </a:moveTo>
                  <a:cubicBezTo>
                    <a:pt x="239" y="1"/>
                    <a:pt x="120" y="24"/>
                    <a:pt x="0" y="72"/>
                  </a:cubicBezTo>
                  <a:cubicBezTo>
                    <a:pt x="346" y="203"/>
                    <a:pt x="596" y="548"/>
                    <a:pt x="596" y="953"/>
                  </a:cubicBezTo>
                  <a:cubicBezTo>
                    <a:pt x="596" y="1346"/>
                    <a:pt x="346" y="1691"/>
                    <a:pt x="0" y="1822"/>
                  </a:cubicBezTo>
                  <a:cubicBezTo>
                    <a:pt x="108" y="1870"/>
                    <a:pt x="227" y="1906"/>
                    <a:pt x="358" y="1906"/>
                  </a:cubicBezTo>
                  <a:cubicBezTo>
                    <a:pt x="882" y="1906"/>
                    <a:pt x="1310" y="1489"/>
                    <a:pt x="1310" y="953"/>
                  </a:cubicBezTo>
                  <a:cubicBezTo>
                    <a:pt x="1310" y="417"/>
                    <a:pt x="882" y="1"/>
                    <a:pt x="358" y="1"/>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5" name="Google Shape;1021;p51">
              <a:extLst>
                <a:ext uri="{FF2B5EF4-FFF2-40B4-BE49-F238E27FC236}">
                  <a16:creationId xmlns:a16="http://schemas.microsoft.com/office/drawing/2014/main" id="{3FC675AD-B1C1-B169-8756-4B7A2A5BB3D4}"/>
                </a:ext>
              </a:extLst>
            </p:cNvPr>
            <p:cNvSpPr/>
            <p:nvPr/>
          </p:nvSpPr>
          <p:spPr>
            <a:xfrm>
              <a:off x="5948950" y="1853325"/>
              <a:ext cx="47650" cy="47950"/>
            </a:xfrm>
            <a:custGeom>
              <a:rect l="l" t="t" r="r" b="b"/>
              <a:pathLst>
                <a:path w="1906" h="1918" extrusionOk="0">
                  <a:moveTo>
                    <a:pt x="953" y="1"/>
                  </a:moveTo>
                  <a:cubicBezTo>
                    <a:pt x="429" y="1"/>
                    <a:pt x="0" y="429"/>
                    <a:pt x="0" y="965"/>
                  </a:cubicBezTo>
                  <a:cubicBezTo>
                    <a:pt x="0" y="1489"/>
                    <a:pt x="429" y="1918"/>
                    <a:pt x="953" y="1918"/>
                  </a:cubicBezTo>
                  <a:cubicBezTo>
                    <a:pt x="1477" y="1918"/>
                    <a:pt x="1905" y="1489"/>
                    <a:pt x="1905" y="965"/>
                  </a:cubicBezTo>
                  <a:cubicBezTo>
                    <a:pt x="1905" y="429"/>
                    <a:pt x="1477" y="1"/>
                    <a:pt x="953"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6" name="Google Shape;1022;p51">
              <a:extLst>
                <a:ext uri="{FF2B5EF4-FFF2-40B4-BE49-F238E27FC236}">
                  <a16:creationId xmlns:a16="http://schemas.microsoft.com/office/drawing/2014/main" id="{97D83D3D-F68C-52C2-5490-CE86DCC349B6}"/>
                </a:ext>
              </a:extLst>
            </p:cNvPr>
            <p:cNvSpPr/>
            <p:nvPr/>
          </p:nvSpPr>
          <p:spPr>
            <a:xfrm>
              <a:off x="5921850" y="2081925"/>
              <a:ext cx="275675" cy="109575"/>
            </a:xfrm>
            <a:custGeom>
              <a:rect l="l" t="t" r="r" b="b"/>
              <a:pathLst>
                <a:path w="11027" h="4383" extrusionOk="0">
                  <a:moveTo>
                    <a:pt x="4156" y="1"/>
                  </a:moveTo>
                  <a:cubicBezTo>
                    <a:pt x="4001" y="1"/>
                    <a:pt x="3847" y="48"/>
                    <a:pt x="3728" y="156"/>
                  </a:cubicBezTo>
                  <a:lnTo>
                    <a:pt x="1" y="3096"/>
                  </a:lnTo>
                  <a:cubicBezTo>
                    <a:pt x="60" y="3287"/>
                    <a:pt x="156" y="3501"/>
                    <a:pt x="239" y="3704"/>
                  </a:cubicBezTo>
                  <a:cubicBezTo>
                    <a:pt x="370" y="3966"/>
                    <a:pt x="501" y="4180"/>
                    <a:pt x="620" y="4382"/>
                  </a:cubicBezTo>
                  <a:lnTo>
                    <a:pt x="4192" y="1549"/>
                  </a:lnTo>
                  <a:cubicBezTo>
                    <a:pt x="4323" y="1453"/>
                    <a:pt x="4466" y="1406"/>
                    <a:pt x="4632" y="1406"/>
                  </a:cubicBezTo>
                  <a:lnTo>
                    <a:pt x="6335" y="1406"/>
                  </a:lnTo>
                  <a:cubicBezTo>
                    <a:pt x="6490" y="1406"/>
                    <a:pt x="6633" y="1441"/>
                    <a:pt x="6752" y="1537"/>
                  </a:cubicBezTo>
                  <a:cubicBezTo>
                    <a:pt x="7978" y="2430"/>
                    <a:pt x="9216" y="3335"/>
                    <a:pt x="10431" y="4228"/>
                  </a:cubicBezTo>
                  <a:cubicBezTo>
                    <a:pt x="10550" y="4037"/>
                    <a:pt x="10693" y="3787"/>
                    <a:pt x="10800" y="3513"/>
                  </a:cubicBezTo>
                  <a:cubicBezTo>
                    <a:pt x="10895" y="3311"/>
                    <a:pt x="10967" y="3108"/>
                    <a:pt x="11026" y="2930"/>
                  </a:cubicBezTo>
                  <a:lnTo>
                    <a:pt x="7216" y="132"/>
                  </a:lnTo>
                  <a:cubicBezTo>
                    <a:pt x="7097" y="48"/>
                    <a:pt x="6954" y="1"/>
                    <a:pt x="6799"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7" name="Google Shape;1023;p51">
              <a:extLst>
                <a:ext uri="{FF2B5EF4-FFF2-40B4-BE49-F238E27FC236}">
                  <a16:creationId xmlns:a16="http://schemas.microsoft.com/office/drawing/2014/main" id="{55EA5B4B-C621-8448-A235-6B9A5A149101}"/>
                </a:ext>
              </a:extLst>
            </p:cNvPr>
            <p:cNvSpPr/>
            <p:nvPr/>
          </p:nvSpPr>
          <p:spPr>
            <a:xfrm>
              <a:off x="6164150" y="2139375"/>
              <a:ext cx="33375" cy="48550"/>
            </a:xfrm>
            <a:custGeom>
              <a:rect l="l" t="t" r="r" b="b"/>
              <a:pathLst>
                <a:path w="1335" h="1942" extrusionOk="0">
                  <a:moveTo>
                    <a:pt x="465" y="1"/>
                  </a:moveTo>
                  <a:cubicBezTo>
                    <a:pt x="370" y="489"/>
                    <a:pt x="203" y="965"/>
                    <a:pt x="1" y="1394"/>
                  </a:cubicBezTo>
                  <a:cubicBezTo>
                    <a:pt x="251" y="1572"/>
                    <a:pt x="501" y="1763"/>
                    <a:pt x="739" y="1941"/>
                  </a:cubicBezTo>
                  <a:cubicBezTo>
                    <a:pt x="882" y="1739"/>
                    <a:pt x="977" y="1513"/>
                    <a:pt x="1084" y="1299"/>
                  </a:cubicBezTo>
                  <a:cubicBezTo>
                    <a:pt x="1191" y="1096"/>
                    <a:pt x="1263" y="870"/>
                    <a:pt x="1334" y="644"/>
                  </a:cubicBezTo>
                  <a:lnTo>
                    <a:pt x="465" y="1"/>
                  </a:ln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8" name="Google Shape;1024;p51">
              <a:extLst>
                <a:ext uri="{FF2B5EF4-FFF2-40B4-BE49-F238E27FC236}">
                  <a16:creationId xmlns:a16="http://schemas.microsoft.com/office/drawing/2014/main" id="{5E7431A6-CF20-FDE3-F7DB-1EFC1CD73EE1}"/>
                </a:ext>
              </a:extLst>
            </p:cNvPr>
            <p:cNvSpPr/>
            <p:nvPr/>
          </p:nvSpPr>
          <p:spPr>
            <a:xfrm>
              <a:off x="6007000" y="2176600"/>
              <a:ext cx="102400" cy="37525"/>
            </a:xfrm>
            <a:custGeom>
              <a:rect l="l" t="t" r="r" b="b"/>
              <a:pathLst>
                <a:path w="4096" h="1501" extrusionOk="0">
                  <a:moveTo>
                    <a:pt x="238" y="0"/>
                  </a:moveTo>
                  <a:cubicBezTo>
                    <a:pt x="107" y="0"/>
                    <a:pt x="0" y="143"/>
                    <a:pt x="48" y="274"/>
                  </a:cubicBezTo>
                  <a:lnTo>
                    <a:pt x="345" y="1107"/>
                  </a:lnTo>
                  <a:cubicBezTo>
                    <a:pt x="441" y="1334"/>
                    <a:pt x="643" y="1500"/>
                    <a:pt x="893" y="1500"/>
                  </a:cubicBezTo>
                  <a:lnTo>
                    <a:pt x="3215" y="1500"/>
                  </a:lnTo>
                  <a:cubicBezTo>
                    <a:pt x="3477" y="1500"/>
                    <a:pt x="3691" y="1334"/>
                    <a:pt x="3739" y="1107"/>
                  </a:cubicBezTo>
                  <a:lnTo>
                    <a:pt x="4036" y="274"/>
                  </a:lnTo>
                  <a:cubicBezTo>
                    <a:pt x="4096" y="143"/>
                    <a:pt x="3989" y="0"/>
                    <a:pt x="3846"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9" name="Google Shape;1025;p51">
              <a:extLst>
                <a:ext uri="{FF2B5EF4-FFF2-40B4-BE49-F238E27FC236}">
                  <a16:creationId xmlns:a16="http://schemas.microsoft.com/office/drawing/2014/main" id="{05013F82-B32A-63DE-3DF5-F9DEA0E33CAF}"/>
                </a:ext>
              </a:extLst>
            </p:cNvPr>
            <p:cNvSpPr/>
            <p:nvPr/>
          </p:nvSpPr>
          <p:spPr>
            <a:xfrm>
              <a:off x="6061150" y="2176000"/>
              <a:ext cx="48550" cy="37825"/>
            </a:xfrm>
            <a:custGeom>
              <a:rect l="l" t="t" r="r" b="b"/>
              <a:pathLst>
                <a:path w="1942" h="1513" extrusionOk="0">
                  <a:moveTo>
                    <a:pt x="656" y="0"/>
                  </a:moveTo>
                  <a:cubicBezTo>
                    <a:pt x="799" y="0"/>
                    <a:pt x="906" y="155"/>
                    <a:pt x="846" y="286"/>
                  </a:cubicBezTo>
                  <a:lnTo>
                    <a:pt x="549" y="1119"/>
                  </a:lnTo>
                  <a:cubicBezTo>
                    <a:pt x="477" y="1358"/>
                    <a:pt x="251" y="1512"/>
                    <a:pt x="1" y="1512"/>
                  </a:cubicBezTo>
                  <a:lnTo>
                    <a:pt x="1049" y="1512"/>
                  </a:lnTo>
                  <a:cubicBezTo>
                    <a:pt x="1311" y="1512"/>
                    <a:pt x="1513" y="1346"/>
                    <a:pt x="1608" y="1119"/>
                  </a:cubicBezTo>
                  <a:lnTo>
                    <a:pt x="1906" y="286"/>
                  </a:lnTo>
                  <a:cubicBezTo>
                    <a:pt x="1942" y="155"/>
                    <a:pt x="1846" y="0"/>
                    <a:pt x="1704"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0" name="Google Shape;1026;p51">
              <a:extLst>
                <a:ext uri="{FF2B5EF4-FFF2-40B4-BE49-F238E27FC236}">
                  <a16:creationId xmlns:a16="http://schemas.microsoft.com/office/drawing/2014/main" id="{BDC10B61-D690-A69C-CF3B-5F74D1DB09B1}"/>
                </a:ext>
              </a:extLst>
            </p:cNvPr>
            <p:cNvSpPr/>
            <p:nvPr/>
          </p:nvSpPr>
          <p:spPr>
            <a:xfrm>
              <a:off x="5913825" y="1926550"/>
              <a:ext cx="290825" cy="13425"/>
            </a:xfrm>
            <a:custGeom>
              <a:rect l="l" t="t" r="r" b="b"/>
              <a:pathLst>
                <a:path w="11633" h="537" extrusionOk="0">
                  <a:moveTo>
                    <a:pt x="0" y="1"/>
                  </a:moveTo>
                  <a:lnTo>
                    <a:pt x="0" y="537"/>
                  </a:lnTo>
                  <a:lnTo>
                    <a:pt x="11633" y="537"/>
                  </a:lnTo>
                  <a:lnTo>
                    <a:pt x="11109" y="263"/>
                  </a:lnTo>
                  <a:lnTo>
                    <a:pt x="11633"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1" name="Google Shape;1027;p51">
              <a:extLst>
                <a:ext uri="{FF2B5EF4-FFF2-40B4-BE49-F238E27FC236}">
                  <a16:creationId xmlns:a16="http://schemas.microsoft.com/office/drawing/2014/main" id="{16EB70D2-96F5-D715-2662-FEE289EF4DD9}"/>
                </a:ext>
              </a:extLst>
            </p:cNvPr>
            <p:cNvSpPr/>
            <p:nvPr/>
          </p:nvSpPr>
          <p:spPr>
            <a:xfrm>
              <a:off x="6178150" y="1926550"/>
              <a:ext cx="26500" cy="12825"/>
            </a:xfrm>
            <a:custGeom>
              <a:rect l="l" t="t" r="r" b="b"/>
              <a:pathLst>
                <a:path w="1060" h="513" extrusionOk="0">
                  <a:moveTo>
                    <a:pt x="0" y="1"/>
                  </a:moveTo>
                  <a:lnTo>
                    <a:pt x="0" y="513"/>
                  </a:lnTo>
                  <a:lnTo>
                    <a:pt x="1060" y="513"/>
                  </a:lnTo>
                  <a:lnTo>
                    <a:pt x="1060"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2" name="Google Shape;1028;p51">
              <a:extLst>
                <a:ext uri="{FF2B5EF4-FFF2-40B4-BE49-F238E27FC236}">
                  <a16:creationId xmlns:a16="http://schemas.microsoft.com/office/drawing/2014/main" id="{9A891AA4-43CF-B3B7-E63B-AC2C4E233F52}"/>
                </a:ext>
              </a:extLst>
            </p:cNvPr>
            <p:cNvSpPr/>
            <p:nvPr/>
          </p:nvSpPr>
          <p:spPr>
            <a:xfrm>
              <a:off x="5963825" y="1853925"/>
              <a:ext cx="32775" cy="47650"/>
            </a:xfrm>
            <a:custGeom>
              <a:rect l="l" t="t" r="r" b="b"/>
              <a:pathLst>
                <a:path w="1311" h="1906" extrusionOk="0">
                  <a:moveTo>
                    <a:pt x="358" y="1"/>
                  </a:moveTo>
                  <a:cubicBezTo>
                    <a:pt x="239" y="1"/>
                    <a:pt x="120" y="24"/>
                    <a:pt x="1" y="72"/>
                  </a:cubicBezTo>
                  <a:cubicBezTo>
                    <a:pt x="346" y="203"/>
                    <a:pt x="596" y="548"/>
                    <a:pt x="596" y="953"/>
                  </a:cubicBezTo>
                  <a:cubicBezTo>
                    <a:pt x="596" y="1346"/>
                    <a:pt x="346" y="1691"/>
                    <a:pt x="1" y="1822"/>
                  </a:cubicBezTo>
                  <a:cubicBezTo>
                    <a:pt x="108" y="1870"/>
                    <a:pt x="227" y="1906"/>
                    <a:pt x="358" y="1906"/>
                  </a:cubicBezTo>
                  <a:cubicBezTo>
                    <a:pt x="882" y="1906"/>
                    <a:pt x="1310" y="1489"/>
                    <a:pt x="1310" y="953"/>
                  </a:cubicBezTo>
                  <a:cubicBezTo>
                    <a:pt x="1310" y="417"/>
                    <a:pt x="894" y="1"/>
                    <a:pt x="358" y="1"/>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nvGrpSpPr>
          <p:cNvPr id="33" name="Google Shape;1029;p51">
            <a:extLst>
              <a:ext uri="{FF2B5EF4-FFF2-40B4-BE49-F238E27FC236}">
                <a16:creationId xmlns:a16="http://schemas.microsoft.com/office/drawing/2014/main" id="{C061B8AC-26AA-FFBF-9B86-F3262DE04BAF}"/>
              </a:ext>
            </a:extLst>
          </p:cNvPr>
          <p:cNvGrpSpPr/>
          <p:nvPr/>
        </p:nvGrpSpPr>
        <p:grpSpPr>
          <a:xfrm>
            <a:off x="6825961" y="4384037"/>
            <a:ext cx="241978" cy="425777"/>
            <a:chOff x="4272550" y="1821175"/>
            <a:chExt cx="247675" cy="435800"/>
          </a:xfrm>
        </p:grpSpPr>
        <p:sp>
          <p:nvSpPr>
            <p:cNvPr id="34" name="Google Shape;1030;p51">
              <a:extLst>
                <a:ext uri="{FF2B5EF4-FFF2-40B4-BE49-F238E27FC236}">
                  <a16:creationId xmlns:a16="http://schemas.microsoft.com/office/drawing/2014/main" id="{C168BE5D-68C5-55A2-B3AA-08D662E8BCCB}"/>
                </a:ext>
              </a:extLst>
            </p:cNvPr>
            <p:cNvSpPr/>
            <p:nvPr/>
          </p:nvSpPr>
          <p:spPr>
            <a:xfrm>
              <a:off x="4340400" y="1852150"/>
              <a:ext cx="110775" cy="353050"/>
            </a:xfrm>
            <a:custGeom>
              <a:rect l="l" t="t" r="r" b="b"/>
              <a:pathLst>
                <a:path w="4431" h="14122" extrusionOk="0">
                  <a:moveTo>
                    <a:pt x="1" y="0"/>
                  </a:moveTo>
                  <a:lnTo>
                    <a:pt x="525" y="607"/>
                  </a:lnTo>
                  <a:lnTo>
                    <a:pt x="525" y="14121"/>
                  </a:lnTo>
                  <a:lnTo>
                    <a:pt x="3906" y="14121"/>
                  </a:lnTo>
                  <a:lnTo>
                    <a:pt x="3906" y="607"/>
                  </a:lnTo>
                  <a:lnTo>
                    <a:pt x="4430" y="0"/>
                  </a:ln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5" name="Google Shape;1031;p51">
              <a:extLst>
                <a:ext uri="{FF2B5EF4-FFF2-40B4-BE49-F238E27FC236}">
                  <a16:creationId xmlns:a16="http://schemas.microsoft.com/office/drawing/2014/main" id="{60688341-8269-2C0D-C181-E7F55CD57D99}"/>
                </a:ext>
              </a:extLst>
            </p:cNvPr>
            <p:cNvSpPr/>
            <p:nvPr/>
          </p:nvSpPr>
          <p:spPr>
            <a:xfrm>
              <a:off x="4279975" y="1827725"/>
              <a:ext cx="232200" cy="82325"/>
            </a:xfrm>
            <a:custGeom>
              <a:rect l="l" t="t" r="r" b="b"/>
              <a:pathLst>
                <a:path w="9288" h="3293" extrusionOk="0">
                  <a:moveTo>
                    <a:pt x="1775" y="1"/>
                  </a:moveTo>
                  <a:cubicBezTo>
                    <a:pt x="1680" y="1"/>
                    <a:pt x="834" y="60"/>
                    <a:pt x="382" y="799"/>
                  </a:cubicBezTo>
                  <a:cubicBezTo>
                    <a:pt x="1" y="1430"/>
                    <a:pt x="61" y="2323"/>
                    <a:pt x="656" y="2858"/>
                  </a:cubicBezTo>
                  <a:cubicBezTo>
                    <a:pt x="949" y="3127"/>
                    <a:pt x="1365" y="3285"/>
                    <a:pt x="1770" y="3285"/>
                  </a:cubicBezTo>
                  <a:cubicBezTo>
                    <a:pt x="1957" y="3285"/>
                    <a:pt x="2142" y="3251"/>
                    <a:pt x="2311" y="3180"/>
                  </a:cubicBezTo>
                  <a:cubicBezTo>
                    <a:pt x="2751" y="2977"/>
                    <a:pt x="3085" y="2501"/>
                    <a:pt x="3061" y="2013"/>
                  </a:cubicBezTo>
                  <a:cubicBezTo>
                    <a:pt x="3049" y="1525"/>
                    <a:pt x="2656" y="1061"/>
                    <a:pt x="2168" y="989"/>
                  </a:cubicBezTo>
                  <a:lnTo>
                    <a:pt x="7121" y="989"/>
                  </a:lnTo>
                  <a:cubicBezTo>
                    <a:pt x="6633" y="1061"/>
                    <a:pt x="6252" y="1525"/>
                    <a:pt x="6228" y="2013"/>
                  </a:cubicBezTo>
                  <a:cubicBezTo>
                    <a:pt x="6216" y="2501"/>
                    <a:pt x="6526" y="2977"/>
                    <a:pt x="6990" y="3180"/>
                  </a:cubicBezTo>
                  <a:cubicBezTo>
                    <a:pt x="7166" y="3257"/>
                    <a:pt x="7356" y="3292"/>
                    <a:pt x="7547" y="3292"/>
                  </a:cubicBezTo>
                  <a:cubicBezTo>
                    <a:pt x="7949" y="3292"/>
                    <a:pt x="8354" y="3133"/>
                    <a:pt x="8645" y="2858"/>
                  </a:cubicBezTo>
                  <a:cubicBezTo>
                    <a:pt x="9216" y="2323"/>
                    <a:pt x="9288" y="1418"/>
                    <a:pt x="8895" y="799"/>
                  </a:cubicBezTo>
                  <a:cubicBezTo>
                    <a:pt x="8454" y="84"/>
                    <a:pt x="7597" y="25"/>
                    <a:pt x="7514"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6" name="Google Shape;1032;p51">
              <a:extLst>
                <a:ext uri="{FF2B5EF4-FFF2-40B4-BE49-F238E27FC236}">
                  <a16:creationId xmlns:a16="http://schemas.microsoft.com/office/drawing/2014/main" id="{0B45A6A5-7C94-28A7-87D3-930FA9A8EFA1}"/>
                </a:ext>
              </a:extLst>
            </p:cNvPr>
            <p:cNvSpPr/>
            <p:nvPr/>
          </p:nvSpPr>
          <p:spPr>
            <a:xfrm>
              <a:off x="4272550" y="1821175"/>
              <a:ext cx="247675" cy="94850"/>
            </a:xfrm>
            <a:custGeom>
              <a:rect l="l" t="t" r="r" b="b"/>
              <a:pathLst>
                <a:path w="9907" h="3794" extrusionOk="0">
                  <a:moveTo>
                    <a:pt x="2072" y="1"/>
                  </a:moveTo>
                  <a:cubicBezTo>
                    <a:pt x="1953" y="13"/>
                    <a:pt x="977" y="84"/>
                    <a:pt x="477" y="906"/>
                  </a:cubicBezTo>
                  <a:cubicBezTo>
                    <a:pt x="0" y="1680"/>
                    <a:pt x="131" y="2704"/>
                    <a:pt x="786" y="3299"/>
                  </a:cubicBezTo>
                  <a:cubicBezTo>
                    <a:pt x="1141" y="3622"/>
                    <a:pt x="1605" y="3794"/>
                    <a:pt x="2054" y="3794"/>
                  </a:cubicBezTo>
                  <a:cubicBezTo>
                    <a:pt x="2284" y="3794"/>
                    <a:pt x="2509" y="3749"/>
                    <a:pt x="2715" y="3656"/>
                  </a:cubicBezTo>
                  <a:cubicBezTo>
                    <a:pt x="3286" y="3406"/>
                    <a:pt x="3656" y="2823"/>
                    <a:pt x="3632" y="2251"/>
                  </a:cubicBezTo>
                  <a:cubicBezTo>
                    <a:pt x="3596" y="1620"/>
                    <a:pt x="3108" y="1073"/>
                    <a:pt x="2513" y="977"/>
                  </a:cubicBezTo>
                  <a:cubicBezTo>
                    <a:pt x="2459" y="970"/>
                    <a:pt x="2405" y="966"/>
                    <a:pt x="2352" y="966"/>
                  </a:cubicBezTo>
                  <a:cubicBezTo>
                    <a:pt x="1992" y="966"/>
                    <a:pt x="1650" y="1136"/>
                    <a:pt x="1453" y="1406"/>
                  </a:cubicBezTo>
                  <a:cubicBezTo>
                    <a:pt x="1262" y="1704"/>
                    <a:pt x="1262" y="2108"/>
                    <a:pt x="1453" y="2406"/>
                  </a:cubicBezTo>
                  <a:cubicBezTo>
                    <a:pt x="1609" y="2630"/>
                    <a:pt x="1861" y="2759"/>
                    <a:pt x="2130" y="2759"/>
                  </a:cubicBezTo>
                  <a:cubicBezTo>
                    <a:pt x="2189" y="2759"/>
                    <a:pt x="2250" y="2752"/>
                    <a:pt x="2310" y="2739"/>
                  </a:cubicBezTo>
                  <a:cubicBezTo>
                    <a:pt x="2441" y="2704"/>
                    <a:pt x="2524" y="2561"/>
                    <a:pt x="2501" y="2418"/>
                  </a:cubicBezTo>
                  <a:cubicBezTo>
                    <a:pt x="2469" y="2302"/>
                    <a:pt x="2353" y="2223"/>
                    <a:pt x="2236" y="2223"/>
                  </a:cubicBezTo>
                  <a:cubicBezTo>
                    <a:pt x="2221" y="2223"/>
                    <a:pt x="2206" y="2225"/>
                    <a:pt x="2191" y="2227"/>
                  </a:cubicBezTo>
                  <a:cubicBezTo>
                    <a:pt x="2166" y="2233"/>
                    <a:pt x="2142" y="2235"/>
                    <a:pt x="2120" y="2235"/>
                  </a:cubicBezTo>
                  <a:cubicBezTo>
                    <a:pt x="1997" y="2235"/>
                    <a:pt x="1924" y="2159"/>
                    <a:pt x="1893" y="2108"/>
                  </a:cubicBezTo>
                  <a:cubicBezTo>
                    <a:pt x="1810" y="2001"/>
                    <a:pt x="1786" y="1846"/>
                    <a:pt x="1893" y="1692"/>
                  </a:cubicBezTo>
                  <a:cubicBezTo>
                    <a:pt x="1975" y="1569"/>
                    <a:pt x="2153" y="1482"/>
                    <a:pt x="2345" y="1482"/>
                  </a:cubicBezTo>
                  <a:cubicBezTo>
                    <a:pt x="2376" y="1482"/>
                    <a:pt x="2409" y="1484"/>
                    <a:pt x="2441" y="1489"/>
                  </a:cubicBezTo>
                  <a:cubicBezTo>
                    <a:pt x="2798" y="1525"/>
                    <a:pt x="3096" y="1882"/>
                    <a:pt x="3108" y="2263"/>
                  </a:cubicBezTo>
                  <a:cubicBezTo>
                    <a:pt x="3120" y="2632"/>
                    <a:pt x="2870" y="3013"/>
                    <a:pt x="2513" y="3180"/>
                  </a:cubicBezTo>
                  <a:cubicBezTo>
                    <a:pt x="2374" y="3238"/>
                    <a:pt x="2220" y="3266"/>
                    <a:pt x="2063" y="3266"/>
                  </a:cubicBezTo>
                  <a:cubicBezTo>
                    <a:pt x="1734" y="3266"/>
                    <a:pt x="1389" y="3144"/>
                    <a:pt x="1131" y="2918"/>
                  </a:cubicBezTo>
                  <a:cubicBezTo>
                    <a:pt x="667" y="2501"/>
                    <a:pt x="584" y="1727"/>
                    <a:pt x="917" y="1168"/>
                  </a:cubicBezTo>
                  <a:cubicBezTo>
                    <a:pt x="1274" y="596"/>
                    <a:pt x="1977" y="513"/>
                    <a:pt x="2084" y="513"/>
                  </a:cubicBezTo>
                  <a:lnTo>
                    <a:pt x="7811" y="513"/>
                  </a:lnTo>
                  <a:cubicBezTo>
                    <a:pt x="7918" y="513"/>
                    <a:pt x="8597" y="572"/>
                    <a:pt x="8966" y="1168"/>
                  </a:cubicBezTo>
                  <a:cubicBezTo>
                    <a:pt x="9323" y="1739"/>
                    <a:pt x="9228" y="2501"/>
                    <a:pt x="8763" y="2918"/>
                  </a:cubicBezTo>
                  <a:cubicBezTo>
                    <a:pt x="8498" y="3143"/>
                    <a:pt x="8156" y="3271"/>
                    <a:pt x="7830" y="3271"/>
                  </a:cubicBezTo>
                  <a:cubicBezTo>
                    <a:pt x="7674" y="3271"/>
                    <a:pt x="7521" y="3242"/>
                    <a:pt x="7382" y="3180"/>
                  </a:cubicBezTo>
                  <a:cubicBezTo>
                    <a:pt x="7025" y="3013"/>
                    <a:pt x="6775" y="2632"/>
                    <a:pt x="6787" y="2263"/>
                  </a:cubicBezTo>
                  <a:cubicBezTo>
                    <a:pt x="6799" y="1882"/>
                    <a:pt x="7096" y="1525"/>
                    <a:pt x="7454" y="1489"/>
                  </a:cubicBezTo>
                  <a:cubicBezTo>
                    <a:pt x="7492" y="1483"/>
                    <a:pt x="7529" y="1480"/>
                    <a:pt x="7566" y="1480"/>
                  </a:cubicBezTo>
                  <a:cubicBezTo>
                    <a:pt x="7749" y="1480"/>
                    <a:pt x="7912" y="1553"/>
                    <a:pt x="8001" y="1692"/>
                  </a:cubicBezTo>
                  <a:cubicBezTo>
                    <a:pt x="8097" y="1846"/>
                    <a:pt x="8073" y="2001"/>
                    <a:pt x="8001" y="2108"/>
                  </a:cubicBezTo>
                  <a:cubicBezTo>
                    <a:pt x="7982" y="2158"/>
                    <a:pt x="7905" y="2239"/>
                    <a:pt x="7785" y="2239"/>
                  </a:cubicBezTo>
                  <a:cubicBezTo>
                    <a:pt x="7760" y="2239"/>
                    <a:pt x="7733" y="2236"/>
                    <a:pt x="7704" y="2227"/>
                  </a:cubicBezTo>
                  <a:cubicBezTo>
                    <a:pt x="7687" y="2225"/>
                    <a:pt x="7671" y="2223"/>
                    <a:pt x="7655" y="2223"/>
                  </a:cubicBezTo>
                  <a:cubicBezTo>
                    <a:pt x="7532" y="2223"/>
                    <a:pt x="7426" y="2302"/>
                    <a:pt x="7394" y="2418"/>
                  </a:cubicBezTo>
                  <a:cubicBezTo>
                    <a:pt x="7370" y="2573"/>
                    <a:pt x="7454" y="2704"/>
                    <a:pt x="7585" y="2739"/>
                  </a:cubicBezTo>
                  <a:cubicBezTo>
                    <a:pt x="7650" y="2753"/>
                    <a:pt x="7714" y="2760"/>
                    <a:pt x="7777" y="2760"/>
                  </a:cubicBezTo>
                  <a:cubicBezTo>
                    <a:pt x="8044" y="2760"/>
                    <a:pt x="8278" y="2638"/>
                    <a:pt x="8442" y="2406"/>
                  </a:cubicBezTo>
                  <a:cubicBezTo>
                    <a:pt x="8644" y="2108"/>
                    <a:pt x="8644" y="1704"/>
                    <a:pt x="8442" y="1406"/>
                  </a:cubicBezTo>
                  <a:cubicBezTo>
                    <a:pt x="8245" y="1136"/>
                    <a:pt x="7903" y="966"/>
                    <a:pt x="7543" y="966"/>
                  </a:cubicBezTo>
                  <a:cubicBezTo>
                    <a:pt x="7489" y="966"/>
                    <a:pt x="7436" y="970"/>
                    <a:pt x="7382" y="977"/>
                  </a:cubicBezTo>
                  <a:cubicBezTo>
                    <a:pt x="6787" y="1061"/>
                    <a:pt x="6299" y="1620"/>
                    <a:pt x="6263" y="2251"/>
                  </a:cubicBezTo>
                  <a:cubicBezTo>
                    <a:pt x="6251" y="2823"/>
                    <a:pt x="6620" y="3406"/>
                    <a:pt x="7168" y="3656"/>
                  </a:cubicBezTo>
                  <a:cubicBezTo>
                    <a:pt x="7382" y="3751"/>
                    <a:pt x="7608" y="3787"/>
                    <a:pt x="7847" y="3787"/>
                  </a:cubicBezTo>
                  <a:cubicBezTo>
                    <a:pt x="8287" y="3787"/>
                    <a:pt x="8751" y="3632"/>
                    <a:pt x="9121" y="3299"/>
                  </a:cubicBezTo>
                  <a:cubicBezTo>
                    <a:pt x="9775" y="2704"/>
                    <a:pt x="9906" y="1680"/>
                    <a:pt x="9430" y="906"/>
                  </a:cubicBezTo>
                  <a:cubicBezTo>
                    <a:pt x="8906" y="72"/>
                    <a:pt x="7942" y="1"/>
                    <a:pt x="7835"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7" name="Google Shape;1033;p51">
              <a:extLst>
                <a:ext uri="{FF2B5EF4-FFF2-40B4-BE49-F238E27FC236}">
                  <a16:creationId xmlns:a16="http://schemas.microsoft.com/office/drawing/2014/main" id="{2630ED22-151E-F2CB-BCEF-C5E0255DE463}"/>
                </a:ext>
              </a:extLst>
            </p:cNvPr>
            <p:cNvSpPr/>
            <p:nvPr/>
          </p:nvSpPr>
          <p:spPr>
            <a:xfrm>
              <a:off x="4381775" y="1852150"/>
              <a:ext cx="28300" cy="366125"/>
            </a:xfrm>
            <a:custGeom>
              <a:rect l="l" t="t" r="r" b="b"/>
              <a:pathLst>
                <a:path w="1132" h="14645" extrusionOk="0">
                  <a:moveTo>
                    <a:pt x="1" y="0"/>
                  </a:moveTo>
                  <a:lnTo>
                    <a:pt x="1" y="14645"/>
                  </a:lnTo>
                  <a:lnTo>
                    <a:pt x="1132" y="14645"/>
                  </a:lnTo>
                  <a:lnTo>
                    <a:pt x="1132" y="0"/>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8" name="Google Shape;1034;p51">
              <a:extLst>
                <a:ext uri="{FF2B5EF4-FFF2-40B4-BE49-F238E27FC236}">
                  <a16:creationId xmlns:a16="http://schemas.microsoft.com/office/drawing/2014/main" id="{0F8A39D2-3E9D-0B30-D94B-B4E40FB65634}"/>
                </a:ext>
              </a:extLst>
            </p:cNvPr>
            <p:cNvSpPr/>
            <p:nvPr/>
          </p:nvSpPr>
          <p:spPr>
            <a:xfrm>
              <a:off x="4340400" y="1937875"/>
              <a:ext cx="110775" cy="26200"/>
            </a:xfrm>
            <a:custGeom>
              <a:rect l="l" t="t" r="r" b="b"/>
              <a:pathLst>
                <a:path w="4431" h="1048" extrusionOk="0">
                  <a:moveTo>
                    <a:pt x="525" y="0"/>
                  </a:moveTo>
                  <a:cubicBezTo>
                    <a:pt x="239" y="0"/>
                    <a:pt x="1" y="238"/>
                    <a:pt x="1" y="524"/>
                  </a:cubicBezTo>
                  <a:cubicBezTo>
                    <a:pt x="1" y="810"/>
                    <a:pt x="239" y="1048"/>
                    <a:pt x="525" y="1048"/>
                  </a:cubicBezTo>
                  <a:lnTo>
                    <a:pt x="3906" y="1048"/>
                  </a:lnTo>
                  <a:cubicBezTo>
                    <a:pt x="4204" y="1048"/>
                    <a:pt x="4430" y="810"/>
                    <a:pt x="4430" y="524"/>
                  </a:cubicBezTo>
                  <a:cubicBezTo>
                    <a:pt x="4430" y="238"/>
                    <a:pt x="4192" y="0"/>
                    <a:pt x="3906"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9" name="Google Shape;1035;p51">
              <a:extLst>
                <a:ext uri="{FF2B5EF4-FFF2-40B4-BE49-F238E27FC236}">
                  <a16:creationId xmlns:a16="http://schemas.microsoft.com/office/drawing/2014/main" id="{8B9E90ED-F722-4012-F52B-A068AC7322AF}"/>
                </a:ext>
              </a:extLst>
            </p:cNvPr>
            <p:cNvSpPr/>
            <p:nvPr/>
          </p:nvSpPr>
          <p:spPr>
            <a:xfrm>
              <a:off x="4412150" y="1937875"/>
              <a:ext cx="39025" cy="26200"/>
            </a:xfrm>
            <a:custGeom>
              <a:rect l="l" t="t" r="r" b="b"/>
              <a:pathLst>
                <a:path w="1561" h="1048" extrusionOk="0">
                  <a:moveTo>
                    <a:pt x="0" y="0"/>
                  </a:moveTo>
                  <a:cubicBezTo>
                    <a:pt x="274" y="0"/>
                    <a:pt x="512" y="238"/>
                    <a:pt x="512" y="524"/>
                  </a:cubicBezTo>
                  <a:cubicBezTo>
                    <a:pt x="512" y="810"/>
                    <a:pt x="274" y="1048"/>
                    <a:pt x="0" y="1048"/>
                  </a:cubicBezTo>
                  <a:lnTo>
                    <a:pt x="1036" y="1048"/>
                  </a:lnTo>
                  <a:cubicBezTo>
                    <a:pt x="1322" y="1048"/>
                    <a:pt x="1560" y="810"/>
                    <a:pt x="1560" y="524"/>
                  </a:cubicBezTo>
                  <a:cubicBezTo>
                    <a:pt x="1560" y="238"/>
                    <a:pt x="1334" y="0"/>
                    <a:pt x="1036"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0" name="Google Shape;1036;p51">
              <a:extLst>
                <a:ext uri="{FF2B5EF4-FFF2-40B4-BE49-F238E27FC236}">
                  <a16:creationId xmlns:a16="http://schemas.microsoft.com/office/drawing/2014/main" id="{4D6026A5-3639-E58F-EE5C-699A5CA7E9C9}"/>
                </a:ext>
              </a:extLst>
            </p:cNvPr>
            <p:cNvSpPr/>
            <p:nvPr/>
          </p:nvSpPr>
          <p:spPr>
            <a:xfrm>
              <a:off x="4340400" y="2131950"/>
              <a:ext cx="110775" cy="25900"/>
            </a:xfrm>
            <a:custGeom>
              <a:rect l="l" t="t" r="r" b="b"/>
              <a:pathLst>
                <a:path w="4431" h="1036" extrusionOk="0">
                  <a:moveTo>
                    <a:pt x="525" y="0"/>
                  </a:moveTo>
                  <a:cubicBezTo>
                    <a:pt x="239" y="0"/>
                    <a:pt x="1" y="238"/>
                    <a:pt x="1" y="512"/>
                  </a:cubicBezTo>
                  <a:cubicBezTo>
                    <a:pt x="1" y="798"/>
                    <a:pt x="239" y="1036"/>
                    <a:pt x="525" y="1036"/>
                  </a:cubicBezTo>
                  <a:lnTo>
                    <a:pt x="3906" y="1036"/>
                  </a:lnTo>
                  <a:cubicBezTo>
                    <a:pt x="4204" y="1036"/>
                    <a:pt x="4430" y="810"/>
                    <a:pt x="4430" y="512"/>
                  </a:cubicBezTo>
                  <a:cubicBezTo>
                    <a:pt x="4430" y="238"/>
                    <a:pt x="4192" y="0"/>
                    <a:pt x="3906"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1" name="Google Shape;1037;p51">
              <a:extLst>
                <a:ext uri="{FF2B5EF4-FFF2-40B4-BE49-F238E27FC236}">
                  <a16:creationId xmlns:a16="http://schemas.microsoft.com/office/drawing/2014/main" id="{A3C142B4-B8EA-3E2B-4C48-64C40644D98C}"/>
                </a:ext>
              </a:extLst>
            </p:cNvPr>
            <p:cNvSpPr/>
            <p:nvPr/>
          </p:nvSpPr>
          <p:spPr>
            <a:xfrm>
              <a:off x="4412150" y="2132225"/>
              <a:ext cx="39025" cy="25925"/>
            </a:xfrm>
            <a:custGeom>
              <a:rect l="l" t="t" r="r" b="b"/>
              <a:pathLst>
                <a:path w="1561" h="1037" extrusionOk="0">
                  <a:moveTo>
                    <a:pt x="0" y="1"/>
                  </a:moveTo>
                  <a:cubicBezTo>
                    <a:pt x="274" y="1"/>
                    <a:pt x="512" y="239"/>
                    <a:pt x="512" y="525"/>
                  </a:cubicBezTo>
                  <a:cubicBezTo>
                    <a:pt x="512" y="799"/>
                    <a:pt x="274" y="1037"/>
                    <a:pt x="0" y="1037"/>
                  </a:cubicBezTo>
                  <a:lnTo>
                    <a:pt x="1036" y="1037"/>
                  </a:lnTo>
                  <a:cubicBezTo>
                    <a:pt x="1322" y="1037"/>
                    <a:pt x="1560" y="799"/>
                    <a:pt x="1560" y="525"/>
                  </a:cubicBezTo>
                  <a:cubicBezTo>
                    <a:pt x="1560" y="227"/>
                    <a:pt x="1334" y="1"/>
                    <a:pt x="1036"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2" name="Google Shape;1038;p51">
              <a:extLst>
                <a:ext uri="{FF2B5EF4-FFF2-40B4-BE49-F238E27FC236}">
                  <a16:creationId xmlns:a16="http://schemas.microsoft.com/office/drawing/2014/main" id="{135281C3-7A36-4EC2-A490-4EB4973511D8}"/>
                </a:ext>
              </a:extLst>
            </p:cNvPr>
            <p:cNvSpPr/>
            <p:nvPr/>
          </p:nvSpPr>
          <p:spPr>
            <a:xfrm>
              <a:off x="4308275" y="2230750"/>
              <a:ext cx="175325" cy="26225"/>
            </a:xfrm>
            <a:custGeom>
              <a:rect l="l" t="t" r="r" b="b"/>
              <a:pathLst>
                <a:path w="7013" h="1049" extrusionOk="0">
                  <a:moveTo>
                    <a:pt x="524" y="1"/>
                  </a:moveTo>
                  <a:cubicBezTo>
                    <a:pt x="238" y="1"/>
                    <a:pt x="0" y="239"/>
                    <a:pt x="0" y="525"/>
                  </a:cubicBezTo>
                  <a:cubicBezTo>
                    <a:pt x="0" y="811"/>
                    <a:pt x="238" y="1049"/>
                    <a:pt x="524" y="1049"/>
                  </a:cubicBezTo>
                  <a:lnTo>
                    <a:pt x="6489" y="1049"/>
                  </a:lnTo>
                  <a:cubicBezTo>
                    <a:pt x="6787" y="1049"/>
                    <a:pt x="7013" y="811"/>
                    <a:pt x="7013" y="525"/>
                  </a:cubicBezTo>
                  <a:cubicBezTo>
                    <a:pt x="7013" y="239"/>
                    <a:pt x="6775" y="1"/>
                    <a:pt x="6489"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3" name="Google Shape;1039;p51">
              <a:extLst>
                <a:ext uri="{FF2B5EF4-FFF2-40B4-BE49-F238E27FC236}">
                  <a16:creationId xmlns:a16="http://schemas.microsoft.com/office/drawing/2014/main" id="{5E02A680-F97D-0F71-4968-E2D0654EE9B5}"/>
                </a:ext>
              </a:extLst>
            </p:cNvPr>
            <p:cNvSpPr/>
            <p:nvPr/>
          </p:nvSpPr>
          <p:spPr>
            <a:xfrm>
              <a:off x="4308275" y="2230750"/>
              <a:ext cx="175325" cy="26225"/>
            </a:xfrm>
            <a:custGeom>
              <a:rect l="l" t="t" r="r" b="b"/>
              <a:pathLst>
                <a:path w="7013" h="1049" extrusionOk="0">
                  <a:moveTo>
                    <a:pt x="5965" y="1"/>
                  </a:moveTo>
                  <a:cubicBezTo>
                    <a:pt x="5965" y="287"/>
                    <a:pt x="5727" y="525"/>
                    <a:pt x="5441" y="525"/>
                  </a:cubicBezTo>
                  <a:lnTo>
                    <a:pt x="0" y="525"/>
                  </a:lnTo>
                  <a:cubicBezTo>
                    <a:pt x="0" y="811"/>
                    <a:pt x="238" y="1049"/>
                    <a:pt x="524" y="1049"/>
                  </a:cubicBezTo>
                  <a:lnTo>
                    <a:pt x="6489" y="1049"/>
                  </a:lnTo>
                  <a:cubicBezTo>
                    <a:pt x="6775" y="1049"/>
                    <a:pt x="7013" y="811"/>
                    <a:pt x="7013" y="525"/>
                  </a:cubicBezTo>
                  <a:cubicBezTo>
                    <a:pt x="7013" y="239"/>
                    <a:pt x="6787" y="1"/>
                    <a:pt x="6489"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4" name="Google Shape;1040;p51">
              <a:extLst>
                <a:ext uri="{FF2B5EF4-FFF2-40B4-BE49-F238E27FC236}">
                  <a16:creationId xmlns:a16="http://schemas.microsoft.com/office/drawing/2014/main" id="{EC14438A-55F7-EE03-7B6A-DDAA78B554CE}"/>
                </a:ext>
              </a:extLst>
            </p:cNvPr>
            <p:cNvSpPr/>
            <p:nvPr/>
          </p:nvSpPr>
          <p:spPr>
            <a:xfrm>
              <a:off x="4327600" y="2204875"/>
              <a:ext cx="136650" cy="25900"/>
            </a:xfrm>
            <a:custGeom>
              <a:rect l="l" t="t" r="r" b="b"/>
              <a:pathLst>
                <a:path w="5466" h="1036" extrusionOk="0">
                  <a:moveTo>
                    <a:pt x="513" y="0"/>
                  </a:moveTo>
                  <a:cubicBezTo>
                    <a:pt x="239" y="0"/>
                    <a:pt x="1" y="238"/>
                    <a:pt x="1" y="512"/>
                  </a:cubicBezTo>
                  <a:cubicBezTo>
                    <a:pt x="1" y="798"/>
                    <a:pt x="239" y="1036"/>
                    <a:pt x="513" y="1036"/>
                  </a:cubicBezTo>
                  <a:lnTo>
                    <a:pt x="4942" y="1036"/>
                  </a:lnTo>
                  <a:cubicBezTo>
                    <a:pt x="5228" y="1036"/>
                    <a:pt x="5466" y="810"/>
                    <a:pt x="5466" y="512"/>
                  </a:cubicBezTo>
                  <a:cubicBezTo>
                    <a:pt x="5466" y="238"/>
                    <a:pt x="5228" y="0"/>
                    <a:pt x="4942"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5" name="Google Shape;1041;p51">
              <a:extLst>
                <a:ext uri="{FF2B5EF4-FFF2-40B4-BE49-F238E27FC236}">
                  <a16:creationId xmlns:a16="http://schemas.microsoft.com/office/drawing/2014/main" id="{D3180F0C-1EF8-0297-0D2F-4696C3876873}"/>
                </a:ext>
              </a:extLst>
            </p:cNvPr>
            <p:cNvSpPr/>
            <p:nvPr/>
          </p:nvSpPr>
          <p:spPr>
            <a:xfrm>
              <a:off x="4327600" y="2205175"/>
              <a:ext cx="136650" cy="25900"/>
            </a:xfrm>
            <a:custGeom>
              <a:rect l="l" t="t" r="r" b="b"/>
              <a:pathLst>
                <a:path w="5466" h="1036" extrusionOk="0">
                  <a:moveTo>
                    <a:pt x="4942" y="0"/>
                  </a:moveTo>
                  <a:cubicBezTo>
                    <a:pt x="4942" y="286"/>
                    <a:pt x="4704" y="524"/>
                    <a:pt x="4418" y="524"/>
                  </a:cubicBezTo>
                  <a:lnTo>
                    <a:pt x="1" y="524"/>
                  </a:lnTo>
                  <a:cubicBezTo>
                    <a:pt x="1" y="798"/>
                    <a:pt x="239" y="1036"/>
                    <a:pt x="513" y="1036"/>
                  </a:cubicBezTo>
                  <a:lnTo>
                    <a:pt x="4942" y="1036"/>
                  </a:lnTo>
                  <a:cubicBezTo>
                    <a:pt x="5228" y="1036"/>
                    <a:pt x="5466" y="798"/>
                    <a:pt x="5466" y="524"/>
                  </a:cubicBezTo>
                  <a:cubicBezTo>
                    <a:pt x="5466" y="226"/>
                    <a:pt x="5228" y="0"/>
                    <a:pt x="4942"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nvGrpSpPr>
          <p:cNvPr id="46" name="Google Shape;1042;p51">
            <a:extLst>
              <a:ext uri="{FF2B5EF4-FFF2-40B4-BE49-F238E27FC236}">
                <a16:creationId xmlns:a16="http://schemas.microsoft.com/office/drawing/2014/main" id="{B9B9EF35-B0A3-DA38-2578-6427843314FB}"/>
              </a:ext>
            </a:extLst>
          </p:cNvPr>
          <p:cNvGrpSpPr/>
          <p:nvPr/>
        </p:nvGrpSpPr>
        <p:grpSpPr>
          <a:xfrm>
            <a:off x="869812" y="4384061"/>
            <a:ext cx="368476" cy="425728"/>
            <a:chOff x="5855475" y="1051025"/>
            <a:chExt cx="377150" cy="435750"/>
          </a:xfrm>
        </p:grpSpPr>
        <p:sp>
          <p:nvSpPr>
            <p:cNvPr id="47" name="Google Shape;1043;p51">
              <a:extLst>
                <a:ext uri="{FF2B5EF4-FFF2-40B4-BE49-F238E27FC236}">
                  <a16:creationId xmlns:a16="http://schemas.microsoft.com/office/drawing/2014/main" id="{5DC154F8-9437-1FF6-5E9F-9112E1AC358F}"/>
                </a:ext>
              </a:extLst>
            </p:cNvPr>
            <p:cNvSpPr/>
            <p:nvPr/>
          </p:nvSpPr>
          <p:spPr>
            <a:xfrm>
              <a:off x="6003425" y="1159200"/>
              <a:ext cx="150625" cy="221175"/>
            </a:xfrm>
            <a:custGeom>
              <a:rect l="l" t="t" r="r" b="b"/>
              <a:pathLst>
                <a:path w="6025" h="8847" extrusionOk="0">
                  <a:moveTo>
                    <a:pt x="1215" y="1"/>
                  </a:moveTo>
                  <a:lnTo>
                    <a:pt x="0" y="703"/>
                  </a:lnTo>
                  <a:lnTo>
                    <a:pt x="4608" y="8847"/>
                  </a:lnTo>
                  <a:lnTo>
                    <a:pt x="6025" y="8025"/>
                  </a:lnTo>
                  <a:lnTo>
                    <a:pt x="1215" y="1"/>
                  </a:ln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8" name="Google Shape;1044;p51">
              <a:extLst>
                <a:ext uri="{FF2B5EF4-FFF2-40B4-BE49-F238E27FC236}">
                  <a16:creationId xmlns:a16="http://schemas.microsoft.com/office/drawing/2014/main" id="{FABD9F1B-4311-A2DF-09AD-891C64812F54}"/>
                </a:ext>
              </a:extLst>
            </p:cNvPr>
            <p:cNvSpPr/>
            <p:nvPr/>
          </p:nvSpPr>
          <p:spPr>
            <a:xfrm>
              <a:off x="6054325" y="1301650"/>
              <a:ext cx="178300" cy="185125"/>
            </a:xfrm>
            <a:custGeom>
              <a:rect l="l" t="t" r="r" b="b"/>
              <a:pathLst>
                <a:path w="7132" h="7405" extrusionOk="0">
                  <a:moveTo>
                    <a:pt x="4744" y="1"/>
                  </a:moveTo>
                  <a:cubicBezTo>
                    <a:pt x="4655" y="1"/>
                    <a:pt x="4563" y="22"/>
                    <a:pt x="4477" y="65"/>
                  </a:cubicBezTo>
                  <a:lnTo>
                    <a:pt x="334" y="2446"/>
                  </a:lnTo>
                  <a:cubicBezTo>
                    <a:pt x="72" y="2589"/>
                    <a:pt x="0" y="2899"/>
                    <a:pt x="131" y="3137"/>
                  </a:cubicBezTo>
                  <a:lnTo>
                    <a:pt x="1226" y="5006"/>
                  </a:lnTo>
                  <a:cubicBezTo>
                    <a:pt x="2012" y="6316"/>
                    <a:pt x="3346" y="7173"/>
                    <a:pt x="4858" y="7328"/>
                  </a:cubicBezTo>
                  <a:lnTo>
                    <a:pt x="5584" y="7399"/>
                  </a:lnTo>
                  <a:cubicBezTo>
                    <a:pt x="5609" y="7403"/>
                    <a:pt x="5634" y="7404"/>
                    <a:pt x="5659" y="7404"/>
                  </a:cubicBezTo>
                  <a:cubicBezTo>
                    <a:pt x="5891" y="7404"/>
                    <a:pt x="6096" y="7257"/>
                    <a:pt x="6203" y="7042"/>
                  </a:cubicBezTo>
                  <a:lnTo>
                    <a:pt x="6501" y="6387"/>
                  </a:lnTo>
                  <a:cubicBezTo>
                    <a:pt x="7132" y="5018"/>
                    <a:pt x="7037" y="3423"/>
                    <a:pt x="6287" y="2113"/>
                  </a:cubicBezTo>
                  <a:lnTo>
                    <a:pt x="5191" y="256"/>
                  </a:lnTo>
                  <a:cubicBezTo>
                    <a:pt x="5096" y="88"/>
                    <a:pt x="4925" y="1"/>
                    <a:pt x="4744"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9" name="Google Shape;1045;p51">
              <a:extLst>
                <a:ext uri="{FF2B5EF4-FFF2-40B4-BE49-F238E27FC236}">
                  <a16:creationId xmlns:a16="http://schemas.microsoft.com/office/drawing/2014/main" id="{8B0C1345-3849-0DB5-029B-F5CE2269362C}"/>
                </a:ext>
              </a:extLst>
            </p:cNvPr>
            <p:cNvSpPr/>
            <p:nvPr/>
          </p:nvSpPr>
          <p:spPr>
            <a:xfrm>
              <a:off x="6158200" y="1301650"/>
              <a:ext cx="74425" cy="185125"/>
            </a:xfrm>
            <a:custGeom>
              <a:rect l="l" t="t" r="r" b="b"/>
              <a:pathLst>
                <a:path w="2977" h="7405" extrusionOk="0">
                  <a:moveTo>
                    <a:pt x="589" y="1"/>
                  </a:moveTo>
                  <a:cubicBezTo>
                    <a:pt x="500" y="1"/>
                    <a:pt x="408" y="22"/>
                    <a:pt x="322" y="65"/>
                  </a:cubicBezTo>
                  <a:lnTo>
                    <a:pt x="0" y="256"/>
                  </a:lnTo>
                  <a:lnTo>
                    <a:pt x="1084" y="2113"/>
                  </a:lnTo>
                  <a:cubicBezTo>
                    <a:pt x="1846" y="3423"/>
                    <a:pt x="1929" y="5018"/>
                    <a:pt x="1310" y="6387"/>
                  </a:cubicBezTo>
                  <a:lnTo>
                    <a:pt x="1012" y="7042"/>
                  </a:lnTo>
                  <a:cubicBezTo>
                    <a:pt x="953" y="7173"/>
                    <a:pt x="858" y="7268"/>
                    <a:pt x="739" y="7328"/>
                  </a:cubicBezTo>
                  <a:lnTo>
                    <a:pt x="1441" y="7399"/>
                  </a:lnTo>
                  <a:cubicBezTo>
                    <a:pt x="1467" y="7403"/>
                    <a:pt x="1494" y="7404"/>
                    <a:pt x="1519" y="7404"/>
                  </a:cubicBezTo>
                  <a:cubicBezTo>
                    <a:pt x="1760" y="7404"/>
                    <a:pt x="1965" y="7257"/>
                    <a:pt x="2072" y="7042"/>
                  </a:cubicBezTo>
                  <a:lnTo>
                    <a:pt x="2370" y="6387"/>
                  </a:lnTo>
                  <a:cubicBezTo>
                    <a:pt x="2977" y="5018"/>
                    <a:pt x="2906" y="3423"/>
                    <a:pt x="2132" y="2113"/>
                  </a:cubicBezTo>
                  <a:lnTo>
                    <a:pt x="1036" y="256"/>
                  </a:lnTo>
                  <a:cubicBezTo>
                    <a:pt x="941" y="88"/>
                    <a:pt x="770" y="1"/>
                    <a:pt x="589" y="1"/>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0" name="Google Shape;1046;p51">
              <a:extLst>
                <a:ext uri="{FF2B5EF4-FFF2-40B4-BE49-F238E27FC236}">
                  <a16:creationId xmlns:a16="http://schemas.microsoft.com/office/drawing/2014/main" id="{607487B2-77B0-E502-C18F-C2BBFD15D3F6}"/>
                </a:ext>
              </a:extLst>
            </p:cNvPr>
            <p:cNvSpPr/>
            <p:nvPr/>
          </p:nvSpPr>
          <p:spPr>
            <a:xfrm>
              <a:off x="5945975" y="1078250"/>
              <a:ext cx="87825" cy="98550"/>
            </a:xfrm>
            <a:custGeom>
              <a:rect l="l" t="t" r="r" b="b"/>
              <a:pathLst>
                <a:path w="3513" h="3942" extrusionOk="0">
                  <a:moveTo>
                    <a:pt x="2441" y="0"/>
                  </a:moveTo>
                  <a:lnTo>
                    <a:pt x="0" y="1381"/>
                  </a:lnTo>
                  <a:lnTo>
                    <a:pt x="536" y="2298"/>
                  </a:lnTo>
                  <a:cubicBezTo>
                    <a:pt x="703" y="2584"/>
                    <a:pt x="953" y="2774"/>
                    <a:pt x="1262" y="2869"/>
                  </a:cubicBezTo>
                  <a:cubicBezTo>
                    <a:pt x="1584" y="2953"/>
                    <a:pt x="1834" y="3167"/>
                    <a:pt x="2001" y="3429"/>
                  </a:cubicBezTo>
                  <a:lnTo>
                    <a:pt x="2298" y="3941"/>
                  </a:lnTo>
                  <a:lnTo>
                    <a:pt x="3513" y="3239"/>
                  </a:lnTo>
                  <a:lnTo>
                    <a:pt x="3215" y="2727"/>
                  </a:lnTo>
                  <a:cubicBezTo>
                    <a:pt x="3072" y="2453"/>
                    <a:pt x="3013" y="2131"/>
                    <a:pt x="3096" y="1822"/>
                  </a:cubicBezTo>
                  <a:cubicBezTo>
                    <a:pt x="3191" y="1512"/>
                    <a:pt x="3144" y="1191"/>
                    <a:pt x="2977" y="917"/>
                  </a:cubicBezTo>
                  <a:lnTo>
                    <a:pt x="2441" y="0"/>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1" name="Google Shape;1047;p51">
              <a:extLst>
                <a:ext uri="{FF2B5EF4-FFF2-40B4-BE49-F238E27FC236}">
                  <a16:creationId xmlns:a16="http://schemas.microsoft.com/office/drawing/2014/main" id="{9EAD6C59-205A-3149-C24E-E231A4EF6D5A}"/>
                </a:ext>
              </a:extLst>
            </p:cNvPr>
            <p:cNvSpPr/>
            <p:nvPr/>
          </p:nvSpPr>
          <p:spPr>
            <a:xfrm>
              <a:off x="5931975" y="1051025"/>
              <a:ext cx="77725" cy="67800"/>
            </a:xfrm>
            <a:custGeom>
              <a:rect l="l" t="t" r="r" b="b"/>
              <a:pathLst>
                <a:path w="3109" h="2712" extrusionOk="0">
                  <a:moveTo>
                    <a:pt x="2084" y="529"/>
                  </a:moveTo>
                  <a:lnTo>
                    <a:pt x="2489" y="1220"/>
                  </a:lnTo>
                  <a:lnTo>
                    <a:pt x="953" y="2101"/>
                  </a:lnTo>
                  <a:lnTo>
                    <a:pt x="548" y="1411"/>
                  </a:lnTo>
                  <a:lnTo>
                    <a:pt x="2084" y="529"/>
                  </a:lnTo>
                  <a:close/>
                  <a:moveTo>
                    <a:pt x="2099" y="0"/>
                  </a:moveTo>
                  <a:cubicBezTo>
                    <a:pt x="2013" y="0"/>
                    <a:pt x="1926" y="21"/>
                    <a:pt x="1846" y="65"/>
                  </a:cubicBezTo>
                  <a:lnTo>
                    <a:pt x="286" y="958"/>
                  </a:lnTo>
                  <a:cubicBezTo>
                    <a:pt x="167" y="1041"/>
                    <a:pt x="72" y="1137"/>
                    <a:pt x="48" y="1280"/>
                  </a:cubicBezTo>
                  <a:cubicBezTo>
                    <a:pt x="1" y="1411"/>
                    <a:pt x="13" y="1541"/>
                    <a:pt x="84" y="1661"/>
                  </a:cubicBezTo>
                  <a:lnTo>
                    <a:pt x="620" y="2589"/>
                  </a:lnTo>
                  <a:cubicBezTo>
                    <a:pt x="673" y="2665"/>
                    <a:pt x="754" y="2711"/>
                    <a:pt x="843" y="2711"/>
                  </a:cubicBezTo>
                  <a:cubicBezTo>
                    <a:pt x="894" y="2711"/>
                    <a:pt x="948" y="2696"/>
                    <a:pt x="1001" y="2661"/>
                  </a:cubicBezTo>
                  <a:lnTo>
                    <a:pt x="2977" y="1530"/>
                  </a:lnTo>
                  <a:cubicBezTo>
                    <a:pt x="3037" y="1482"/>
                    <a:pt x="3084" y="1422"/>
                    <a:pt x="3096" y="1363"/>
                  </a:cubicBezTo>
                  <a:cubicBezTo>
                    <a:pt x="3108" y="1303"/>
                    <a:pt x="3096" y="1232"/>
                    <a:pt x="3061" y="1172"/>
                  </a:cubicBezTo>
                  <a:lnTo>
                    <a:pt x="2525" y="244"/>
                  </a:lnTo>
                  <a:cubicBezTo>
                    <a:pt x="2437" y="85"/>
                    <a:pt x="2271" y="0"/>
                    <a:pt x="2099"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2" name="Google Shape;1048;p51">
              <a:extLst>
                <a:ext uri="{FF2B5EF4-FFF2-40B4-BE49-F238E27FC236}">
                  <a16:creationId xmlns:a16="http://schemas.microsoft.com/office/drawing/2014/main" id="{08352345-11DD-0904-5619-B6536E23C40E}"/>
                </a:ext>
              </a:extLst>
            </p:cNvPr>
            <p:cNvSpPr/>
            <p:nvPr/>
          </p:nvSpPr>
          <p:spPr>
            <a:xfrm>
              <a:off x="6068600" y="1272600"/>
              <a:ext cx="39625" cy="30400"/>
            </a:xfrm>
            <a:custGeom>
              <a:rect l="l" t="t" r="r" b="b"/>
              <a:pathLst>
                <a:path w="1585" h="1216" extrusionOk="0">
                  <a:moveTo>
                    <a:pt x="1334" y="1"/>
                  </a:moveTo>
                  <a:lnTo>
                    <a:pt x="1" y="763"/>
                  </a:lnTo>
                  <a:lnTo>
                    <a:pt x="251" y="1215"/>
                  </a:lnTo>
                  <a:lnTo>
                    <a:pt x="1584" y="441"/>
                  </a:lnTo>
                  <a:lnTo>
                    <a:pt x="1334"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3" name="Google Shape;1049;p51">
              <a:extLst>
                <a:ext uri="{FF2B5EF4-FFF2-40B4-BE49-F238E27FC236}">
                  <a16:creationId xmlns:a16="http://schemas.microsoft.com/office/drawing/2014/main" id="{90E07F87-C1FE-0B16-1FEA-B99CBDA270E9}"/>
                </a:ext>
              </a:extLst>
            </p:cNvPr>
            <p:cNvSpPr/>
            <p:nvPr/>
          </p:nvSpPr>
          <p:spPr>
            <a:xfrm>
              <a:off x="6082300" y="1307200"/>
              <a:ext cx="84550" cy="85125"/>
            </a:xfrm>
            <a:custGeom>
              <a:rect l="l" t="t" r="r" b="b"/>
              <a:pathLst>
                <a:path w="3382" h="3404" extrusionOk="0">
                  <a:moveTo>
                    <a:pt x="1957" y="0"/>
                  </a:moveTo>
                  <a:cubicBezTo>
                    <a:pt x="1895" y="0"/>
                    <a:pt x="1831" y="15"/>
                    <a:pt x="1774" y="46"/>
                  </a:cubicBezTo>
                  <a:lnTo>
                    <a:pt x="238" y="939"/>
                  </a:lnTo>
                  <a:cubicBezTo>
                    <a:pt x="60" y="1046"/>
                    <a:pt x="0" y="1284"/>
                    <a:pt x="107" y="1462"/>
                  </a:cubicBezTo>
                  <a:lnTo>
                    <a:pt x="1096" y="3201"/>
                  </a:lnTo>
                  <a:cubicBezTo>
                    <a:pt x="1174" y="3323"/>
                    <a:pt x="1314" y="3404"/>
                    <a:pt x="1459" y="3404"/>
                  </a:cubicBezTo>
                  <a:cubicBezTo>
                    <a:pt x="1469" y="3404"/>
                    <a:pt x="1479" y="3404"/>
                    <a:pt x="1489" y="3403"/>
                  </a:cubicBezTo>
                  <a:lnTo>
                    <a:pt x="2441" y="3260"/>
                  </a:lnTo>
                  <a:cubicBezTo>
                    <a:pt x="2548" y="3248"/>
                    <a:pt x="2632" y="3189"/>
                    <a:pt x="2691" y="3117"/>
                  </a:cubicBezTo>
                  <a:lnTo>
                    <a:pt x="3275" y="2355"/>
                  </a:lnTo>
                  <a:cubicBezTo>
                    <a:pt x="3358" y="2236"/>
                    <a:pt x="3382" y="2070"/>
                    <a:pt x="3286" y="1927"/>
                  </a:cubicBezTo>
                  <a:lnTo>
                    <a:pt x="2286" y="188"/>
                  </a:lnTo>
                  <a:cubicBezTo>
                    <a:pt x="2221" y="67"/>
                    <a:pt x="2091" y="0"/>
                    <a:pt x="1957"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4" name="Google Shape;1050;p51">
              <a:extLst>
                <a:ext uri="{FF2B5EF4-FFF2-40B4-BE49-F238E27FC236}">
                  <a16:creationId xmlns:a16="http://schemas.microsoft.com/office/drawing/2014/main" id="{3D8AC7B5-5503-F40B-AFD2-E0B3481B901F}"/>
                </a:ext>
              </a:extLst>
            </p:cNvPr>
            <p:cNvSpPr/>
            <p:nvPr/>
          </p:nvSpPr>
          <p:spPr>
            <a:xfrm>
              <a:off x="6112050" y="1307450"/>
              <a:ext cx="54800" cy="85175"/>
            </a:xfrm>
            <a:custGeom>
              <a:rect l="l" t="t" r="r" b="b"/>
              <a:pathLst>
                <a:path w="2192" h="3407" extrusionOk="0">
                  <a:moveTo>
                    <a:pt x="790" y="1"/>
                  </a:moveTo>
                  <a:cubicBezTo>
                    <a:pt x="724" y="1"/>
                    <a:pt x="657" y="19"/>
                    <a:pt x="596" y="59"/>
                  </a:cubicBezTo>
                  <a:lnTo>
                    <a:pt x="144" y="309"/>
                  </a:lnTo>
                  <a:lnTo>
                    <a:pt x="608" y="1095"/>
                  </a:lnTo>
                  <a:cubicBezTo>
                    <a:pt x="977" y="1738"/>
                    <a:pt x="918" y="2524"/>
                    <a:pt x="477" y="3119"/>
                  </a:cubicBezTo>
                  <a:cubicBezTo>
                    <a:pt x="418" y="3191"/>
                    <a:pt x="322" y="3250"/>
                    <a:pt x="215" y="3274"/>
                  </a:cubicBezTo>
                  <a:lnTo>
                    <a:pt x="1" y="3298"/>
                  </a:lnTo>
                  <a:cubicBezTo>
                    <a:pt x="76" y="3362"/>
                    <a:pt x="170" y="3407"/>
                    <a:pt x="274" y="3407"/>
                  </a:cubicBezTo>
                  <a:cubicBezTo>
                    <a:pt x="286" y="3407"/>
                    <a:pt x="298" y="3406"/>
                    <a:pt x="311" y="3405"/>
                  </a:cubicBezTo>
                  <a:lnTo>
                    <a:pt x="1263" y="3262"/>
                  </a:lnTo>
                  <a:cubicBezTo>
                    <a:pt x="1370" y="3250"/>
                    <a:pt x="1454" y="3203"/>
                    <a:pt x="1513" y="3119"/>
                  </a:cubicBezTo>
                  <a:lnTo>
                    <a:pt x="2096" y="2357"/>
                  </a:lnTo>
                  <a:cubicBezTo>
                    <a:pt x="2168" y="2226"/>
                    <a:pt x="2192" y="2060"/>
                    <a:pt x="2108" y="1929"/>
                  </a:cubicBezTo>
                  <a:lnTo>
                    <a:pt x="1120" y="190"/>
                  </a:lnTo>
                  <a:cubicBezTo>
                    <a:pt x="1049" y="72"/>
                    <a:pt x="921" y="1"/>
                    <a:pt x="790"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5" name="Google Shape;1051;p51">
              <a:extLst>
                <a:ext uri="{FF2B5EF4-FFF2-40B4-BE49-F238E27FC236}">
                  <a16:creationId xmlns:a16="http://schemas.microsoft.com/office/drawing/2014/main" id="{BFAD9414-7FA8-BD8C-56B7-7DE0C1E4CA82}"/>
                </a:ext>
              </a:extLst>
            </p:cNvPr>
            <p:cNvSpPr/>
            <p:nvPr/>
          </p:nvSpPr>
          <p:spPr>
            <a:xfrm>
              <a:off x="6008175" y="1159200"/>
              <a:ext cx="72650" cy="116100"/>
            </a:xfrm>
            <a:custGeom>
              <a:rect l="l" t="t" r="r" b="b"/>
              <a:pathLst>
                <a:path w="2906" h="4644" extrusionOk="0">
                  <a:moveTo>
                    <a:pt x="1025" y="1"/>
                  </a:moveTo>
                  <a:lnTo>
                    <a:pt x="417" y="346"/>
                  </a:lnTo>
                  <a:lnTo>
                    <a:pt x="1" y="1048"/>
                  </a:lnTo>
                  <a:lnTo>
                    <a:pt x="2037" y="4644"/>
                  </a:lnTo>
                  <a:lnTo>
                    <a:pt x="2906" y="3132"/>
                  </a:lnTo>
                  <a:lnTo>
                    <a:pt x="1025"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6" name="Google Shape;1052;p51">
              <a:extLst>
                <a:ext uri="{FF2B5EF4-FFF2-40B4-BE49-F238E27FC236}">
                  <a16:creationId xmlns:a16="http://schemas.microsoft.com/office/drawing/2014/main" id="{5BE5B8B1-B212-C4B8-8A36-06A8FC0F84D9}"/>
                </a:ext>
              </a:extLst>
            </p:cNvPr>
            <p:cNvSpPr/>
            <p:nvPr/>
          </p:nvSpPr>
          <p:spPr>
            <a:xfrm>
              <a:off x="5934650" y="1159200"/>
              <a:ext cx="150650" cy="221175"/>
            </a:xfrm>
            <a:custGeom>
              <a:rect l="l" t="t" r="r" b="b"/>
              <a:pathLst>
                <a:path w="6026" h="8847" extrusionOk="0">
                  <a:moveTo>
                    <a:pt x="4799" y="1"/>
                  </a:moveTo>
                  <a:lnTo>
                    <a:pt x="1" y="8025"/>
                  </a:lnTo>
                  <a:lnTo>
                    <a:pt x="1406" y="8847"/>
                  </a:lnTo>
                  <a:lnTo>
                    <a:pt x="6025" y="703"/>
                  </a:lnTo>
                  <a:lnTo>
                    <a:pt x="4799" y="1"/>
                  </a:ln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7" name="Google Shape;1053;p51">
              <a:extLst>
                <a:ext uri="{FF2B5EF4-FFF2-40B4-BE49-F238E27FC236}">
                  <a16:creationId xmlns:a16="http://schemas.microsoft.com/office/drawing/2014/main" id="{A15FCA1F-1FD8-949A-8A32-D325E4B96A04}"/>
                </a:ext>
              </a:extLst>
            </p:cNvPr>
            <p:cNvSpPr/>
            <p:nvPr/>
          </p:nvSpPr>
          <p:spPr>
            <a:xfrm>
              <a:off x="5855475" y="1301650"/>
              <a:ext cx="178325" cy="185125"/>
            </a:xfrm>
            <a:custGeom>
              <a:rect l="l" t="t" r="r" b="b"/>
              <a:pathLst>
                <a:path w="7133" h="7405" extrusionOk="0">
                  <a:moveTo>
                    <a:pt x="2394" y="1"/>
                  </a:moveTo>
                  <a:cubicBezTo>
                    <a:pt x="2213" y="1"/>
                    <a:pt x="2037" y="88"/>
                    <a:pt x="1941" y="256"/>
                  </a:cubicBezTo>
                  <a:lnTo>
                    <a:pt x="858" y="2113"/>
                  </a:lnTo>
                  <a:cubicBezTo>
                    <a:pt x="96" y="3423"/>
                    <a:pt x="1" y="5018"/>
                    <a:pt x="632" y="6387"/>
                  </a:cubicBezTo>
                  <a:lnTo>
                    <a:pt x="929" y="7042"/>
                  </a:lnTo>
                  <a:cubicBezTo>
                    <a:pt x="1037" y="7257"/>
                    <a:pt x="1242" y="7404"/>
                    <a:pt x="1474" y="7404"/>
                  </a:cubicBezTo>
                  <a:cubicBezTo>
                    <a:pt x="1498" y="7404"/>
                    <a:pt x="1523" y="7403"/>
                    <a:pt x="1549" y="7399"/>
                  </a:cubicBezTo>
                  <a:lnTo>
                    <a:pt x="2287" y="7328"/>
                  </a:lnTo>
                  <a:cubicBezTo>
                    <a:pt x="3787" y="7173"/>
                    <a:pt x="5144" y="6316"/>
                    <a:pt x="5918" y="5006"/>
                  </a:cubicBezTo>
                  <a:lnTo>
                    <a:pt x="7002" y="3137"/>
                  </a:lnTo>
                  <a:cubicBezTo>
                    <a:pt x="7133" y="2899"/>
                    <a:pt x="7061" y="2589"/>
                    <a:pt x="6811" y="2446"/>
                  </a:cubicBezTo>
                  <a:lnTo>
                    <a:pt x="2656" y="65"/>
                  </a:lnTo>
                  <a:cubicBezTo>
                    <a:pt x="2573" y="22"/>
                    <a:pt x="2483" y="1"/>
                    <a:pt x="2394"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8" name="Google Shape;1054;p51">
              <a:extLst>
                <a:ext uri="{FF2B5EF4-FFF2-40B4-BE49-F238E27FC236}">
                  <a16:creationId xmlns:a16="http://schemas.microsoft.com/office/drawing/2014/main" id="{473DD2FD-0F59-13EC-A543-38792DF4FBA2}"/>
                </a:ext>
              </a:extLst>
            </p:cNvPr>
            <p:cNvSpPr/>
            <p:nvPr/>
          </p:nvSpPr>
          <p:spPr>
            <a:xfrm>
              <a:off x="5870950" y="1351200"/>
              <a:ext cx="162850" cy="135575"/>
            </a:xfrm>
            <a:custGeom>
              <a:rect l="l" t="t" r="r" b="b"/>
              <a:pathLst>
                <a:path w="6514" h="5423" extrusionOk="0">
                  <a:moveTo>
                    <a:pt x="5371" y="0"/>
                  </a:moveTo>
                  <a:cubicBezTo>
                    <a:pt x="5359" y="48"/>
                    <a:pt x="5347" y="83"/>
                    <a:pt x="5323" y="119"/>
                  </a:cubicBezTo>
                  <a:lnTo>
                    <a:pt x="4240" y="1976"/>
                  </a:lnTo>
                  <a:cubicBezTo>
                    <a:pt x="3478" y="3286"/>
                    <a:pt x="2132" y="4155"/>
                    <a:pt x="620" y="4298"/>
                  </a:cubicBezTo>
                  <a:lnTo>
                    <a:pt x="1" y="4358"/>
                  </a:lnTo>
                  <a:cubicBezTo>
                    <a:pt x="1" y="4382"/>
                    <a:pt x="13" y="4393"/>
                    <a:pt x="13" y="4405"/>
                  </a:cubicBezTo>
                  <a:lnTo>
                    <a:pt x="310" y="5060"/>
                  </a:lnTo>
                  <a:cubicBezTo>
                    <a:pt x="407" y="5275"/>
                    <a:pt x="621" y="5422"/>
                    <a:pt x="863" y="5422"/>
                  </a:cubicBezTo>
                  <a:cubicBezTo>
                    <a:pt x="889" y="5422"/>
                    <a:pt x="915" y="5421"/>
                    <a:pt x="941" y="5417"/>
                  </a:cubicBezTo>
                  <a:lnTo>
                    <a:pt x="1668" y="5346"/>
                  </a:lnTo>
                  <a:cubicBezTo>
                    <a:pt x="3168" y="5191"/>
                    <a:pt x="4525" y="4334"/>
                    <a:pt x="5287" y="3024"/>
                  </a:cubicBezTo>
                  <a:lnTo>
                    <a:pt x="6371" y="1167"/>
                  </a:lnTo>
                  <a:cubicBezTo>
                    <a:pt x="6514" y="929"/>
                    <a:pt x="6430" y="595"/>
                    <a:pt x="6180" y="464"/>
                  </a:cubicBezTo>
                  <a:lnTo>
                    <a:pt x="5371" y="0"/>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9" name="Google Shape;1055;p51">
              <a:extLst>
                <a:ext uri="{FF2B5EF4-FFF2-40B4-BE49-F238E27FC236}">
                  <a16:creationId xmlns:a16="http://schemas.microsoft.com/office/drawing/2014/main" id="{8FC82DC0-D08D-43BD-78BC-6C63C318D966}"/>
                </a:ext>
              </a:extLst>
            </p:cNvPr>
            <p:cNvSpPr/>
            <p:nvPr/>
          </p:nvSpPr>
          <p:spPr>
            <a:xfrm>
              <a:off x="6054625" y="1080625"/>
              <a:ext cx="86325" cy="96175"/>
            </a:xfrm>
            <a:custGeom>
              <a:rect l="l" t="t" r="r" b="b"/>
              <a:pathLst>
                <a:path w="3453" h="3846" extrusionOk="0">
                  <a:moveTo>
                    <a:pt x="1012" y="0"/>
                  </a:moveTo>
                  <a:lnTo>
                    <a:pt x="536" y="822"/>
                  </a:lnTo>
                  <a:cubicBezTo>
                    <a:pt x="381" y="1096"/>
                    <a:pt x="333" y="1417"/>
                    <a:pt x="417" y="1727"/>
                  </a:cubicBezTo>
                  <a:cubicBezTo>
                    <a:pt x="500" y="2036"/>
                    <a:pt x="452" y="2358"/>
                    <a:pt x="298" y="2632"/>
                  </a:cubicBezTo>
                  <a:lnTo>
                    <a:pt x="0" y="3144"/>
                  </a:lnTo>
                  <a:lnTo>
                    <a:pt x="1226" y="3846"/>
                  </a:lnTo>
                  <a:lnTo>
                    <a:pt x="1524" y="3334"/>
                  </a:lnTo>
                  <a:cubicBezTo>
                    <a:pt x="1691" y="3072"/>
                    <a:pt x="1941" y="2858"/>
                    <a:pt x="2250" y="2774"/>
                  </a:cubicBezTo>
                  <a:cubicBezTo>
                    <a:pt x="2560" y="2679"/>
                    <a:pt x="2822" y="2489"/>
                    <a:pt x="2977" y="2203"/>
                  </a:cubicBezTo>
                  <a:lnTo>
                    <a:pt x="3453" y="1393"/>
                  </a:lnTo>
                  <a:lnTo>
                    <a:pt x="3084" y="1012"/>
                  </a:lnTo>
                  <a:lnTo>
                    <a:pt x="1524" y="155"/>
                  </a:lnTo>
                  <a:lnTo>
                    <a:pt x="1012" y="0"/>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0" name="Google Shape;1056;p51">
              <a:extLst>
                <a:ext uri="{FF2B5EF4-FFF2-40B4-BE49-F238E27FC236}">
                  <a16:creationId xmlns:a16="http://schemas.microsoft.com/office/drawing/2014/main" id="{286A3D88-9D2C-85C5-93D8-C09A9C1C2AFF}"/>
                </a:ext>
              </a:extLst>
            </p:cNvPr>
            <p:cNvSpPr/>
            <p:nvPr/>
          </p:nvSpPr>
          <p:spPr>
            <a:xfrm>
              <a:off x="6078125" y="1051350"/>
              <a:ext cx="78300" cy="67575"/>
            </a:xfrm>
            <a:custGeom>
              <a:rect l="l" t="t" r="r" b="b"/>
              <a:pathLst>
                <a:path w="3132" h="2703" extrusionOk="0">
                  <a:moveTo>
                    <a:pt x="1060" y="540"/>
                  </a:moveTo>
                  <a:lnTo>
                    <a:pt x="2596" y="1409"/>
                  </a:lnTo>
                  <a:lnTo>
                    <a:pt x="2191" y="2100"/>
                  </a:lnTo>
                  <a:lnTo>
                    <a:pt x="655" y="1219"/>
                  </a:lnTo>
                  <a:lnTo>
                    <a:pt x="1060" y="540"/>
                  </a:lnTo>
                  <a:close/>
                  <a:moveTo>
                    <a:pt x="1045" y="1"/>
                  </a:moveTo>
                  <a:cubicBezTo>
                    <a:pt x="872" y="1"/>
                    <a:pt x="703" y="96"/>
                    <a:pt x="608" y="255"/>
                  </a:cubicBezTo>
                  <a:lnTo>
                    <a:pt x="72" y="1171"/>
                  </a:lnTo>
                  <a:cubicBezTo>
                    <a:pt x="1" y="1290"/>
                    <a:pt x="48" y="1457"/>
                    <a:pt x="167" y="1528"/>
                  </a:cubicBezTo>
                  <a:lnTo>
                    <a:pt x="2144" y="2660"/>
                  </a:lnTo>
                  <a:cubicBezTo>
                    <a:pt x="2190" y="2689"/>
                    <a:pt x="2239" y="2702"/>
                    <a:pt x="2287" y="2702"/>
                  </a:cubicBezTo>
                  <a:cubicBezTo>
                    <a:pt x="2375" y="2702"/>
                    <a:pt x="2459" y="2658"/>
                    <a:pt x="2513" y="2588"/>
                  </a:cubicBezTo>
                  <a:lnTo>
                    <a:pt x="3049" y="1671"/>
                  </a:lnTo>
                  <a:cubicBezTo>
                    <a:pt x="3108" y="1552"/>
                    <a:pt x="3132" y="1409"/>
                    <a:pt x="3096" y="1278"/>
                  </a:cubicBezTo>
                  <a:cubicBezTo>
                    <a:pt x="3072" y="1147"/>
                    <a:pt x="2977" y="1040"/>
                    <a:pt x="2858" y="969"/>
                  </a:cubicBezTo>
                  <a:lnTo>
                    <a:pt x="1298" y="76"/>
                  </a:lnTo>
                  <a:cubicBezTo>
                    <a:pt x="1219" y="24"/>
                    <a:pt x="1132" y="1"/>
                    <a:pt x="1045" y="1"/>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1" name="Google Shape;1057;p51">
              <a:extLst>
                <a:ext uri="{FF2B5EF4-FFF2-40B4-BE49-F238E27FC236}">
                  <a16:creationId xmlns:a16="http://schemas.microsoft.com/office/drawing/2014/main" id="{D1D823BE-299E-7DEE-4A60-C1B46BDDDACA}"/>
                </a:ext>
              </a:extLst>
            </p:cNvPr>
            <p:cNvSpPr/>
            <p:nvPr/>
          </p:nvSpPr>
          <p:spPr>
            <a:xfrm>
              <a:off x="5979900" y="1272600"/>
              <a:ext cx="39900" cy="30700"/>
            </a:xfrm>
            <a:custGeom>
              <a:rect l="l" t="t" r="r" b="b"/>
              <a:pathLst>
                <a:path w="1596" h="1228" extrusionOk="0">
                  <a:moveTo>
                    <a:pt x="274" y="1"/>
                  </a:moveTo>
                  <a:lnTo>
                    <a:pt x="1" y="453"/>
                  </a:lnTo>
                  <a:lnTo>
                    <a:pt x="1346" y="1227"/>
                  </a:lnTo>
                  <a:lnTo>
                    <a:pt x="1596" y="775"/>
                  </a:lnTo>
                  <a:lnTo>
                    <a:pt x="274"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2" name="Google Shape;1058;p51">
              <a:extLst>
                <a:ext uri="{FF2B5EF4-FFF2-40B4-BE49-F238E27FC236}">
                  <a16:creationId xmlns:a16="http://schemas.microsoft.com/office/drawing/2014/main" id="{B11F1ED4-6F81-D0AB-2A5E-8235FAC6E468}"/>
                </a:ext>
              </a:extLst>
            </p:cNvPr>
            <p:cNvSpPr/>
            <p:nvPr/>
          </p:nvSpPr>
          <p:spPr>
            <a:xfrm>
              <a:off x="5921850" y="1307200"/>
              <a:ext cx="84575" cy="85125"/>
            </a:xfrm>
            <a:custGeom>
              <a:rect l="l" t="t" r="r" b="b"/>
              <a:pathLst>
                <a:path w="3383" h="3404" extrusionOk="0">
                  <a:moveTo>
                    <a:pt x="1425" y="0"/>
                  </a:moveTo>
                  <a:cubicBezTo>
                    <a:pt x="1291" y="0"/>
                    <a:pt x="1157" y="67"/>
                    <a:pt x="1084" y="188"/>
                  </a:cubicBezTo>
                  <a:lnTo>
                    <a:pt x="96" y="1927"/>
                  </a:lnTo>
                  <a:cubicBezTo>
                    <a:pt x="1" y="2070"/>
                    <a:pt x="1" y="2236"/>
                    <a:pt x="108" y="2355"/>
                  </a:cubicBezTo>
                  <a:lnTo>
                    <a:pt x="691" y="3117"/>
                  </a:lnTo>
                  <a:cubicBezTo>
                    <a:pt x="751" y="3189"/>
                    <a:pt x="834" y="3248"/>
                    <a:pt x="941" y="3260"/>
                  </a:cubicBezTo>
                  <a:lnTo>
                    <a:pt x="1894" y="3403"/>
                  </a:lnTo>
                  <a:cubicBezTo>
                    <a:pt x="1903" y="3404"/>
                    <a:pt x="1912" y="3404"/>
                    <a:pt x="1921" y="3404"/>
                  </a:cubicBezTo>
                  <a:cubicBezTo>
                    <a:pt x="2058" y="3404"/>
                    <a:pt x="2208" y="3323"/>
                    <a:pt x="2275" y="3201"/>
                  </a:cubicBezTo>
                  <a:lnTo>
                    <a:pt x="3275" y="1462"/>
                  </a:lnTo>
                  <a:cubicBezTo>
                    <a:pt x="3382" y="1284"/>
                    <a:pt x="3323" y="1046"/>
                    <a:pt x="3144" y="939"/>
                  </a:cubicBezTo>
                  <a:lnTo>
                    <a:pt x="1608" y="46"/>
                  </a:lnTo>
                  <a:cubicBezTo>
                    <a:pt x="1551" y="15"/>
                    <a:pt x="1488" y="0"/>
                    <a:pt x="1425"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3" name="Google Shape;1059;p51">
              <a:extLst>
                <a:ext uri="{FF2B5EF4-FFF2-40B4-BE49-F238E27FC236}">
                  <a16:creationId xmlns:a16="http://schemas.microsoft.com/office/drawing/2014/main" id="{7DB59C16-F76E-C53E-ABBF-FEE81FD87CBD}"/>
                </a:ext>
              </a:extLst>
            </p:cNvPr>
            <p:cNvSpPr/>
            <p:nvPr/>
          </p:nvSpPr>
          <p:spPr>
            <a:xfrm>
              <a:off x="5927800" y="1319925"/>
              <a:ext cx="78625" cy="71875"/>
            </a:xfrm>
            <a:custGeom>
              <a:rect l="l" t="t" r="r" b="b"/>
              <a:pathLst>
                <a:path w="3145" h="2875" extrusionOk="0">
                  <a:moveTo>
                    <a:pt x="2156" y="1"/>
                  </a:moveTo>
                  <a:cubicBezTo>
                    <a:pt x="2156" y="60"/>
                    <a:pt x="2144" y="120"/>
                    <a:pt x="2120" y="179"/>
                  </a:cubicBezTo>
                  <a:lnTo>
                    <a:pt x="1489" y="1263"/>
                  </a:lnTo>
                  <a:cubicBezTo>
                    <a:pt x="1225" y="1728"/>
                    <a:pt x="726" y="2015"/>
                    <a:pt x="200" y="2015"/>
                  </a:cubicBezTo>
                  <a:cubicBezTo>
                    <a:pt x="134" y="2015"/>
                    <a:pt x="68" y="2010"/>
                    <a:pt x="1" y="2001"/>
                  </a:cubicBezTo>
                  <a:lnTo>
                    <a:pt x="1" y="2001"/>
                  </a:lnTo>
                  <a:lnTo>
                    <a:pt x="465" y="2596"/>
                  </a:lnTo>
                  <a:cubicBezTo>
                    <a:pt x="525" y="2668"/>
                    <a:pt x="608" y="2727"/>
                    <a:pt x="715" y="2739"/>
                  </a:cubicBezTo>
                  <a:lnTo>
                    <a:pt x="1668" y="2870"/>
                  </a:lnTo>
                  <a:cubicBezTo>
                    <a:pt x="1686" y="2873"/>
                    <a:pt x="1703" y="2874"/>
                    <a:pt x="1721" y="2874"/>
                  </a:cubicBezTo>
                  <a:cubicBezTo>
                    <a:pt x="1857" y="2874"/>
                    <a:pt x="1987" y="2796"/>
                    <a:pt x="2061" y="2680"/>
                  </a:cubicBezTo>
                  <a:lnTo>
                    <a:pt x="3049" y="941"/>
                  </a:lnTo>
                  <a:cubicBezTo>
                    <a:pt x="3144" y="775"/>
                    <a:pt x="3085" y="537"/>
                    <a:pt x="2906" y="430"/>
                  </a:cubicBezTo>
                  <a:lnTo>
                    <a:pt x="2156" y="1"/>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nvGrpSpPr>
          <p:cNvPr id="64" name="Google Shape;1060;p51">
            <a:extLst>
              <a:ext uri="{FF2B5EF4-FFF2-40B4-BE49-F238E27FC236}">
                <a16:creationId xmlns:a16="http://schemas.microsoft.com/office/drawing/2014/main" id="{15D0E61F-9A5D-488C-2E86-89EB450F1BA1}"/>
              </a:ext>
            </a:extLst>
          </p:cNvPr>
          <p:cNvGrpSpPr/>
          <p:nvPr/>
        </p:nvGrpSpPr>
        <p:grpSpPr>
          <a:xfrm>
            <a:off x="841162" y="2900086"/>
            <a:ext cx="425777" cy="334427"/>
            <a:chOff x="5268200" y="2153550"/>
            <a:chExt cx="435800" cy="342300"/>
          </a:xfrm>
        </p:grpSpPr>
        <p:sp>
          <p:nvSpPr>
            <p:cNvPr id="65" name="Google Shape;1061;p51">
              <a:extLst>
                <a:ext uri="{FF2B5EF4-FFF2-40B4-BE49-F238E27FC236}">
                  <a16:creationId xmlns:a16="http://schemas.microsoft.com/office/drawing/2014/main" id="{3459C210-D43E-397E-F0BF-06E0ED9D16E4}"/>
                </a:ext>
              </a:extLst>
            </p:cNvPr>
            <p:cNvSpPr/>
            <p:nvPr/>
          </p:nvSpPr>
          <p:spPr>
            <a:xfrm>
              <a:off x="5664100" y="2186250"/>
              <a:ext cx="39300" cy="25925"/>
            </a:xfrm>
            <a:custGeom>
              <a:rect l="l" t="t" r="r" b="b"/>
              <a:pathLst>
                <a:path w="1572" h="1037" extrusionOk="0">
                  <a:moveTo>
                    <a:pt x="0" y="1"/>
                  </a:moveTo>
                  <a:cubicBezTo>
                    <a:pt x="298" y="1"/>
                    <a:pt x="524" y="239"/>
                    <a:pt x="524" y="524"/>
                  </a:cubicBezTo>
                  <a:cubicBezTo>
                    <a:pt x="524" y="798"/>
                    <a:pt x="286" y="1036"/>
                    <a:pt x="0" y="1036"/>
                  </a:cubicBezTo>
                  <a:lnTo>
                    <a:pt x="1060" y="1036"/>
                  </a:lnTo>
                  <a:cubicBezTo>
                    <a:pt x="1357" y="1036"/>
                    <a:pt x="1572" y="798"/>
                    <a:pt x="1572" y="524"/>
                  </a:cubicBezTo>
                  <a:cubicBezTo>
                    <a:pt x="1572" y="239"/>
                    <a:pt x="1357" y="1"/>
                    <a:pt x="1060" y="1"/>
                  </a:cubicBezTo>
                  <a:close/>
                </a:path>
              </a:pathLst>
            </a:custGeom>
            <a:solidFill>
              <a:srgbClr val="544F5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nvGrpSpPr>
            <p:cNvPr id="66" name="Google Shape;1062;p51">
              <a:extLst>
                <a:ext uri="{FF2B5EF4-FFF2-40B4-BE49-F238E27FC236}">
                  <a16:creationId xmlns:a16="http://schemas.microsoft.com/office/drawing/2014/main" id="{111A8BC4-92B8-76E2-5E1F-85B20A8831AF}"/>
                </a:ext>
              </a:extLst>
            </p:cNvPr>
            <p:cNvGrpSpPr/>
            <p:nvPr/>
          </p:nvGrpSpPr>
          <p:grpSpPr>
            <a:xfrm>
              <a:off x="5268200" y="2153550"/>
              <a:ext cx="435800" cy="342300"/>
              <a:chOff x="5268200" y="1097925"/>
              <a:chExt cx="435800" cy="342300"/>
            </a:xfrm>
          </p:grpSpPr>
          <p:sp>
            <p:nvSpPr>
              <p:cNvPr id="67" name="Google Shape;1063;p51">
                <a:extLst>
                  <a:ext uri="{FF2B5EF4-FFF2-40B4-BE49-F238E27FC236}">
                    <a16:creationId xmlns:a16="http://schemas.microsoft.com/office/drawing/2014/main" id="{F5816A51-1120-6787-4ACF-4DE6E3BA99AB}"/>
                  </a:ext>
                </a:extLst>
              </p:cNvPr>
              <p:cNvSpPr/>
              <p:nvPr/>
            </p:nvSpPr>
            <p:spPr>
              <a:xfrm>
                <a:off x="5268200" y="1338100"/>
                <a:ext cx="101825" cy="102125"/>
              </a:xfrm>
              <a:custGeom>
                <a:rect l="l" t="t" r="r" b="b"/>
                <a:pathLst>
                  <a:path w="4073" h="4085" extrusionOk="0">
                    <a:moveTo>
                      <a:pt x="2037" y="0"/>
                    </a:moveTo>
                    <a:cubicBezTo>
                      <a:pt x="906" y="0"/>
                      <a:pt x="1" y="917"/>
                      <a:pt x="1" y="2048"/>
                    </a:cubicBezTo>
                    <a:cubicBezTo>
                      <a:pt x="1" y="3167"/>
                      <a:pt x="906" y="4084"/>
                      <a:pt x="2037" y="4084"/>
                    </a:cubicBezTo>
                    <a:cubicBezTo>
                      <a:pt x="3168" y="4084"/>
                      <a:pt x="4073" y="3167"/>
                      <a:pt x="4073" y="2048"/>
                    </a:cubicBezTo>
                    <a:cubicBezTo>
                      <a:pt x="4073" y="917"/>
                      <a:pt x="3168" y="0"/>
                      <a:pt x="2037" y="0"/>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8" name="Google Shape;1064;p51">
                <a:extLst>
                  <a:ext uri="{FF2B5EF4-FFF2-40B4-BE49-F238E27FC236}">
                    <a16:creationId xmlns:a16="http://schemas.microsoft.com/office/drawing/2014/main" id="{B457D455-393E-C8E7-A6F3-19B69C89EE3F}"/>
                  </a:ext>
                </a:extLst>
              </p:cNvPr>
              <p:cNvSpPr/>
              <p:nvPr/>
            </p:nvSpPr>
            <p:spPr>
              <a:xfrm>
                <a:off x="5294400" y="1364575"/>
                <a:ext cx="49125" cy="49150"/>
              </a:xfrm>
              <a:custGeom>
                <a:rect l="l" t="t" r="r" b="b"/>
                <a:pathLst>
                  <a:path w="1965" h="1966" extrusionOk="0">
                    <a:moveTo>
                      <a:pt x="989" y="1"/>
                    </a:moveTo>
                    <a:cubicBezTo>
                      <a:pt x="441" y="1"/>
                      <a:pt x="0" y="441"/>
                      <a:pt x="0" y="989"/>
                    </a:cubicBezTo>
                    <a:cubicBezTo>
                      <a:pt x="0" y="1525"/>
                      <a:pt x="441" y="1965"/>
                      <a:pt x="989" y="1965"/>
                    </a:cubicBezTo>
                    <a:cubicBezTo>
                      <a:pt x="1536" y="1965"/>
                      <a:pt x="1965" y="1525"/>
                      <a:pt x="1965" y="989"/>
                    </a:cubicBezTo>
                    <a:cubicBezTo>
                      <a:pt x="1965" y="441"/>
                      <a:pt x="1536" y="1"/>
                      <a:pt x="989"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9" name="Google Shape;1065;p51">
                <a:extLst>
                  <a:ext uri="{FF2B5EF4-FFF2-40B4-BE49-F238E27FC236}">
                    <a16:creationId xmlns:a16="http://schemas.microsoft.com/office/drawing/2014/main" id="{312BB800-EBEB-E585-39AA-BB186F42405A}"/>
                  </a:ext>
                </a:extLst>
              </p:cNvPr>
              <p:cNvSpPr/>
              <p:nvPr/>
            </p:nvSpPr>
            <p:spPr>
              <a:xfrm>
                <a:off x="5311675" y="1309700"/>
                <a:ext cx="94075" cy="86150"/>
              </a:xfrm>
              <a:custGeom>
                <a:rect l="l" t="t" r="r" b="b"/>
                <a:pathLst>
                  <a:path w="3762" h="3446" extrusionOk="0">
                    <a:moveTo>
                      <a:pt x="3457" y="0"/>
                    </a:moveTo>
                    <a:cubicBezTo>
                      <a:pt x="3396" y="0"/>
                      <a:pt x="3335" y="21"/>
                      <a:pt x="3286" y="65"/>
                    </a:cubicBezTo>
                    <a:lnTo>
                      <a:pt x="119" y="2982"/>
                    </a:lnTo>
                    <a:cubicBezTo>
                      <a:pt x="12" y="3089"/>
                      <a:pt x="0" y="3255"/>
                      <a:pt x="107" y="3363"/>
                    </a:cubicBezTo>
                    <a:cubicBezTo>
                      <a:pt x="155" y="3422"/>
                      <a:pt x="226" y="3446"/>
                      <a:pt x="298" y="3446"/>
                    </a:cubicBezTo>
                    <a:cubicBezTo>
                      <a:pt x="369" y="3446"/>
                      <a:pt x="429" y="3422"/>
                      <a:pt x="476" y="3375"/>
                    </a:cubicBezTo>
                    <a:lnTo>
                      <a:pt x="3643" y="458"/>
                    </a:lnTo>
                    <a:cubicBezTo>
                      <a:pt x="3751" y="350"/>
                      <a:pt x="3762" y="184"/>
                      <a:pt x="3655" y="88"/>
                    </a:cubicBezTo>
                    <a:cubicBezTo>
                      <a:pt x="3603" y="30"/>
                      <a:pt x="3530" y="0"/>
                      <a:pt x="3457"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0" name="Google Shape;1066;p51">
                <a:extLst>
                  <a:ext uri="{FF2B5EF4-FFF2-40B4-BE49-F238E27FC236}">
                    <a16:creationId xmlns:a16="http://schemas.microsoft.com/office/drawing/2014/main" id="{C983924E-A72C-05AA-2DE2-7E1926A8EDCD}"/>
                  </a:ext>
                </a:extLst>
              </p:cNvPr>
              <p:cNvSpPr/>
              <p:nvPr/>
            </p:nvSpPr>
            <p:spPr>
              <a:xfrm>
                <a:off x="5512575" y="1130625"/>
                <a:ext cx="191425" cy="190825"/>
              </a:xfrm>
              <a:custGeom>
                <a:rect l="l" t="t" r="r" b="b"/>
                <a:pathLst>
                  <a:path w="7657" h="7633" extrusionOk="0">
                    <a:moveTo>
                      <a:pt x="5882" y="1"/>
                    </a:moveTo>
                    <a:cubicBezTo>
                      <a:pt x="5370" y="1"/>
                      <a:pt x="4918" y="239"/>
                      <a:pt x="4620" y="632"/>
                    </a:cubicBezTo>
                    <a:lnTo>
                      <a:pt x="167" y="6799"/>
                    </a:lnTo>
                    <a:cubicBezTo>
                      <a:pt x="1" y="7037"/>
                      <a:pt x="48" y="7370"/>
                      <a:pt x="287" y="7525"/>
                    </a:cubicBezTo>
                    <a:cubicBezTo>
                      <a:pt x="382" y="7609"/>
                      <a:pt x="489" y="7632"/>
                      <a:pt x="596" y="7632"/>
                    </a:cubicBezTo>
                    <a:cubicBezTo>
                      <a:pt x="763" y="7632"/>
                      <a:pt x="929" y="7549"/>
                      <a:pt x="1025" y="7406"/>
                    </a:cubicBezTo>
                    <a:lnTo>
                      <a:pt x="5478" y="1251"/>
                    </a:lnTo>
                    <a:cubicBezTo>
                      <a:pt x="5573" y="1120"/>
                      <a:pt x="5716" y="1036"/>
                      <a:pt x="5882" y="1036"/>
                    </a:cubicBezTo>
                    <a:lnTo>
                      <a:pt x="7133" y="1036"/>
                    </a:lnTo>
                    <a:cubicBezTo>
                      <a:pt x="7418" y="1036"/>
                      <a:pt x="7656" y="822"/>
                      <a:pt x="7656" y="524"/>
                    </a:cubicBezTo>
                    <a:cubicBezTo>
                      <a:pt x="7656" y="239"/>
                      <a:pt x="7430" y="1"/>
                      <a:pt x="7133" y="1"/>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1" name="Google Shape;1067;p51">
                <a:extLst>
                  <a:ext uri="{FF2B5EF4-FFF2-40B4-BE49-F238E27FC236}">
                    <a16:creationId xmlns:a16="http://schemas.microsoft.com/office/drawing/2014/main" id="{928E8FB7-7565-3A14-7F4F-FA7C78C8CA7F}"/>
                  </a:ext>
                </a:extLst>
              </p:cNvPr>
              <p:cNvSpPr/>
              <p:nvPr/>
            </p:nvSpPr>
            <p:spPr>
              <a:xfrm>
                <a:off x="5486100" y="1321425"/>
                <a:ext cx="54775" cy="118800"/>
              </a:xfrm>
              <a:custGeom>
                <a:rect l="l" t="t" r="r" b="b"/>
                <a:pathLst>
                  <a:path w="2191" h="4752" extrusionOk="0">
                    <a:moveTo>
                      <a:pt x="0" y="0"/>
                    </a:moveTo>
                    <a:lnTo>
                      <a:pt x="0" y="4537"/>
                    </a:lnTo>
                    <a:cubicBezTo>
                      <a:pt x="0" y="4656"/>
                      <a:pt x="95" y="4751"/>
                      <a:pt x="214" y="4751"/>
                    </a:cubicBezTo>
                    <a:lnTo>
                      <a:pt x="1048" y="4751"/>
                    </a:lnTo>
                    <a:cubicBezTo>
                      <a:pt x="1155" y="4751"/>
                      <a:pt x="1238" y="4680"/>
                      <a:pt x="1250" y="4584"/>
                    </a:cubicBezTo>
                    <a:lnTo>
                      <a:pt x="2191" y="0"/>
                    </a:ln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2" name="Google Shape;1068;p51">
                <a:extLst>
                  <a:ext uri="{FF2B5EF4-FFF2-40B4-BE49-F238E27FC236}">
                    <a16:creationId xmlns:a16="http://schemas.microsoft.com/office/drawing/2014/main" id="{523C9EC8-9831-CFAD-74A2-F19051209DF9}"/>
                  </a:ext>
                </a:extLst>
              </p:cNvPr>
              <p:cNvSpPr/>
              <p:nvPr/>
            </p:nvSpPr>
            <p:spPr>
              <a:xfrm>
                <a:off x="5488475" y="1321425"/>
                <a:ext cx="52100" cy="118800"/>
              </a:xfrm>
              <a:custGeom>
                <a:rect l="l" t="t" r="r" b="b"/>
                <a:pathLst>
                  <a:path w="2084" h="4752" extrusionOk="0">
                    <a:moveTo>
                      <a:pt x="1036" y="0"/>
                    </a:moveTo>
                    <a:lnTo>
                      <a:pt x="108" y="4584"/>
                    </a:lnTo>
                    <a:cubicBezTo>
                      <a:pt x="84" y="4644"/>
                      <a:pt x="60" y="4691"/>
                      <a:pt x="0" y="4715"/>
                    </a:cubicBezTo>
                    <a:cubicBezTo>
                      <a:pt x="24" y="4739"/>
                      <a:pt x="72" y="4751"/>
                      <a:pt x="108" y="4751"/>
                    </a:cubicBezTo>
                    <a:lnTo>
                      <a:pt x="941" y="4751"/>
                    </a:lnTo>
                    <a:cubicBezTo>
                      <a:pt x="1036" y="4751"/>
                      <a:pt x="1131" y="4680"/>
                      <a:pt x="1143" y="4584"/>
                    </a:cubicBezTo>
                    <a:lnTo>
                      <a:pt x="2084" y="0"/>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3" name="Google Shape;1069;p51">
                <a:extLst>
                  <a:ext uri="{FF2B5EF4-FFF2-40B4-BE49-F238E27FC236}">
                    <a16:creationId xmlns:a16="http://schemas.microsoft.com/office/drawing/2014/main" id="{8404FE79-A0FC-B84C-1CC0-1F821DA55DB0}"/>
                  </a:ext>
                </a:extLst>
              </p:cNvPr>
              <p:cNvSpPr/>
              <p:nvPr/>
            </p:nvSpPr>
            <p:spPr>
              <a:xfrm>
                <a:off x="5452450" y="1097925"/>
                <a:ext cx="99150" cy="66075"/>
              </a:xfrm>
              <a:custGeom>
                <a:rect l="l" t="t" r="r" b="b"/>
                <a:pathLst>
                  <a:path w="3966" h="2643" extrusionOk="0">
                    <a:moveTo>
                      <a:pt x="2118" y="0"/>
                    </a:moveTo>
                    <a:cubicBezTo>
                      <a:pt x="2009" y="0"/>
                      <a:pt x="1899" y="48"/>
                      <a:pt x="1822" y="142"/>
                    </a:cubicBezTo>
                    <a:lnTo>
                      <a:pt x="1" y="2642"/>
                    </a:lnTo>
                    <a:lnTo>
                      <a:pt x="3965" y="2559"/>
                    </a:lnTo>
                    <a:lnTo>
                      <a:pt x="2406" y="154"/>
                    </a:lnTo>
                    <a:cubicBezTo>
                      <a:pt x="2339" y="51"/>
                      <a:pt x="2230" y="0"/>
                      <a:pt x="2118"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4" name="Google Shape;1070;p51">
                <a:extLst>
                  <a:ext uri="{FF2B5EF4-FFF2-40B4-BE49-F238E27FC236}">
                    <a16:creationId xmlns:a16="http://schemas.microsoft.com/office/drawing/2014/main" id="{6228CA79-AFDE-C5B1-73CF-871181E26FF0}"/>
                  </a:ext>
                </a:extLst>
              </p:cNvPr>
              <p:cNvSpPr/>
              <p:nvPr/>
            </p:nvSpPr>
            <p:spPr>
              <a:xfrm>
                <a:off x="5491750" y="1097925"/>
                <a:ext cx="60150" cy="63675"/>
              </a:xfrm>
              <a:custGeom>
                <a:rect l="l" t="t" r="r" b="b"/>
                <a:pathLst>
                  <a:path w="2406" h="2547" extrusionOk="0">
                    <a:moveTo>
                      <a:pt x="546" y="0"/>
                    </a:moveTo>
                    <a:cubicBezTo>
                      <a:pt x="437" y="0"/>
                      <a:pt x="327" y="48"/>
                      <a:pt x="250" y="142"/>
                    </a:cubicBezTo>
                    <a:lnTo>
                      <a:pt x="0" y="487"/>
                    </a:lnTo>
                    <a:lnTo>
                      <a:pt x="1358" y="2547"/>
                    </a:lnTo>
                    <a:lnTo>
                      <a:pt x="2405" y="2547"/>
                    </a:lnTo>
                    <a:lnTo>
                      <a:pt x="834" y="154"/>
                    </a:lnTo>
                    <a:cubicBezTo>
                      <a:pt x="767" y="51"/>
                      <a:pt x="658" y="0"/>
                      <a:pt x="546"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5" name="Google Shape;1071;p51">
                <a:extLst>
                  <a:ext uri="{FF2B5EF4-FFF2-40B4-BE49-F238E27FC236}">
                    <a16:creationId xmlns:a16="http://schemas.microsoft.com/office/drawing/2014/main" id="{CC348C2B-CD5D-92DE-6AA6-D1C4DF1B0669}"/>
                  </a:ext>
                </a:extLst>
              </p:cNvPr>
              <p:cNvSpPr/>
              <p:nvPr/>
            </p:nvSpPr>
            <p:spPr>
              <a:xfrm>
                <a:off x="5399775" y="1109450"/>
                <a:ext cx="99725" cy="54550"/>
              </a:xfrm>
              <a:custGeom>
                <a:rect l="l" t="t" r="r" b="b"/>
                <a:pathLst>
                  <a:path w="3989" h="2182" extrusionOk="0">
                    <a:moveTo>
                      <a:pt x="2121" y="0"/>
                    </a:moveTo>
                    <a:cubicBezTo>
                      <a:pt x="2028" y="0"/>
                      <a:pt x="1937" y="36"/>
                      <a:pt x="1870" y="109"/>
                    </a:cubicBezTo>
                    <a:lnTo>
                      <a:pt x="0" y="2181"/>
                    </a:lnTo>
                    <a:lnTo>
                      <a:pt x="3989" y="2098"/>
                    </a:lnTo>
                    <a:lnTo>
                      <a:pt x="2405" y="133"/>
                    </a:lnTo>
                    <a:cubicBezTo>
                      <a:pt x="2330" y="45"/>
                      <a:pt x="2225" y="0"/>
                      <a:pt x="2121"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6" name="Google Shape;1072;p51">
                <a:extLst>
                  <a:ext uri="{FF2B5EF4-FFF2-40B4-BE49-F238E27FC236}">
                    <a16:creationId xmlns:a16="http://schemas.microsoft.com/office/drawing/2014/main" id="{D80A52BD-91AC-992E-4C29-145730D21D69}"/>
                  </a:ext>
                </a:extLst>
              </p:cNvPr>
              <p:cNvSpPr/>
              <p:nvPr/>
            </p:nvSpPr>
            <p:spPr>
              <a:xfrm>
                <a:off x="5439350" y="1109150"/>
                <a:ext cx="60150" cy="52450"/>
              </a:xfrm>
              <a:custGeom>
                <a:rect l="l" t="t" r="r" b="b"/>
                <a:pathLst>
                  <a:path w="2406" h="2098" extrusionOk="0">
                    <a:moveTo>
                      <a:pt x="538" y="0"/>
                    </a:moveTo>
                    <a:cubicBezTo>
                      <a:pt x="445" y="0"/>
                      <a:pt x="354" y="36"/>
                      <a:pt x="287" y="109"/>
                    </a:cubicBezTo>
                    <a:lnTo>
                      <a:pt x="1" y="431"/>
                    </a:lnTo>
                    <a:lnTo>
                      <a:pt x="1358" y="2098"/>
                    </a:lnTo>
                    <a:lnTo>
                      <a:pt x="2406" y="2098"/>
                    </a:lnTo>
                    <a:lnTo>
                      <a:pt x="822" y="133"/>
                    </a:lnTo>
                    <a:cubicBezTo>
                      <a:pt x="747" y="45"/>
                      <a:pt x="642" y="0"/>
                      <a:pt x="538"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7" name="Google Shape;1073;p51">
                <a:extLst>
                  <a:ext uri="{FF2B5EF4-FFF2-40B4-BE49-F238E27FC236}">
                    <a16:creationId xmlns:a16="http://schemas.microsoft.com/office/drawing/2014/main" id="{45D2579C-91E0-F903-79D9-F7305663A4C5}"/>
                  </a:ext>
                </a:extLst>
              </p:cNvPr>
              <p:cNvSpPr/>
              <p:nvPr/>
            </p:nvSpPr>
            <p:spPr>
              <a:xfrm>
                <a:off x="5347375" y="1097925"/>
                <a:ext cx="99450" cy="66075"/>
              </a:xfrm>
              <a:custGeom>
                <a:rect l="l" t="t" r="r" b="b"/>
                <a:pathLst>
                  <a:path w="3978" h="2643" extrusionOk="0">
                    <a:moveTo>
                      <a:pt x="2121" y="0"/>
                    </a:moveTo>
                    <a:cubicBezTo>
                      <a:pt x="2013" y="0"/>
                      <a:pt x="1905" y="48"/>
                      <a:pt x="1834" y="142"/>
                    </a:cubicBezTo>
                    <a:lnTo>
                      <a:pt x="1" y="2642"/>
                    </a:lnTo>
                    <a:lnTo>
                      <a:pt x="1" y="2642"/>
                    </a:lnTo>
                    <a:lnTo>
                      <a:pt x="3977" y="2559"/>
                    </a:lnTo>
                    <a:lnTo>
                      <a:pt x="2418" y="154"/>
                    </a:lnTo>
                    <a:cubicBezTo>
                      <a:pt x="2345" y="51"/>
                      <a:pt x="2233" y="0"/>
                      <a:pt x="2121"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8" name="Google Shape;1074;p51">
                <a:extLst>
                  <a:ext uri="{FF2B5EF4-FFF2-40B4-BE49-F238E27FC236}">
                    <a16:creationId xmlns:a16="http://schemas.microsoft.com/office/drawing/2014/main" id="{F5CB75DB-BEEF-9F17-4567-3735CA10ACBA}"/>
                  </a:ext>
                </a:extLst>
              </p:cNvPr>
              <p:cNvSpPr/>
              <p:nvPr/>
            </p:nvSpPr>
            <p:spPr>
              <a:xfrm>
                <a:off x="5386975" y="1097925"/>
                <a:ext cx="60150" cy="63675"/>
              </a:xfrm>
              <a:custGeom>
                <a:rect l="l" t="t" r="r" b="b"/>
                <a:pathLst>
                  <a:path w="2406" h="2547" extrusionOk="0">
                    <a:moveTo>
                      <a:pt x="537" y="0"/>
                    </a:moveTo>
                    <a:cubicBezTo>
                      <a:pt x="429" y="0"/>
                      <a:pt x="321" y="48"/>
                      <a:pt x="250" y="142"/>
                    </a:cubicBezTo>
                    <a:lnTo>
                      <a:pt x="0" y="487"/>
                    </a:lnTo>
                    <a:lnTo>
                      <a:pt x="1346" y="2547"/>
                    </a:lnTo>
                    <a:lnTo>
                      <a:pt x="2405" y="2547"/>
                    </a:lnTo>
                    <a:lnTo>
                      <a:pt x="834" y="154"/>
                    </a:lnTo>
                    <a:cubicBezTo>
                      <a:pt x="761" y="51"/>
                      <a:pt x="649" y="0"/>
                      <a:pt x="537"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9" name="Google Shape;1075;p51">
                <a:extLst>
                  <a:ext uri="{FF2B5EF4-FFF2-40B4-BE49-F238E27FC236}">
                    <a16:creationId xmlns:a16="http://schemas.microsoft.com/office/drawing/2014/main" id="{D4526D2B-2451-9B45-9D59-0982609FDF28}"/>
                  </a:ext>
                </a:extLst>
              </p:cNvPr>
              <p:cNvSpPr/>
              <p:nvPr/>
            </p:nvSpPr>
            <p:spPr>
              <a:xfrm>
                <a:off x="5295000" y="1109450"/>
                <a:ext cx="99725" cy="54550"/>
              </a:xfrm>
              <a:custGeom>
                <a:rect l="l" t="t" r="r" b="b"/>
                <a:pathLst>
                  <a:path w="3989" h="2182" extrusionOk="0">
                    <a:moveTo>
                      <a:pt x="2118" y="0"/>
                    </a:moveTo>
                    <a:cubicBezTo>
                      <a:pt x="2025" y="0"/>
                      <a:pt x="1931" y="36"/>
                      <a:pt x="1858" y="109"/>
                    </a:cubicBezTo>
                    <a:lnTo>
                      <a:pt x="0" y="2181"/>
                    </a:lnTo>
                    <a:lnTo>
                      <a:pt x="3989" y="2098"/>
                    </a:lnTo>
                    <a:lnTo>
                      <a:pt x="2393" y="133"/>
                    </a:lnTo>
                    <a:cubicBezTo>
                      <a:pt x="2324" y="45"/>
                      <a:pt x="2222" y="0"/>
                      <a:pt x="2118" y="0"/>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80" name="Google Shape;1076;p51">
                <a:extLst>
                  <a:ext uri="{FF2B5EF4-FFF2-40B4-BE49-F238E27FC236}">
                    <a16:creationId xmlns:a16="http://schemas.microsoft.com/office/drawing/2014/main" id="{07CFC13B-F637-DF23-E399-6BF1AADE5378}"/>
                  </a:ext>
                </a:extLst>
              </p:cNvPr>
              <p:cNvSpPr/>
              <p:nvPr/>
            </p:nvSpPr>
            <p:spPr>
              <a:xfrm>
                <a:off x="5334000" y="1109150"/>
                <a:ext cx="60150" cy="52450"/>
              </a:xfrm>
              <a:custGeom>
                <a:rect l="l" t="t" r="r" b="b"/>
                <a:pathLst>
                  <a:path w="2406" h="2098" extrusionOk="0">
                    <a:moveTo>
                      <a:pt x="537" y="0"/>
                    </a:moveTo>
                    <a:cubicBezTo>
                      <a:pt x="445" y="0"/>
                      <a:pt x="353" y="36"/>
                      <a:pt x="286" y="109"/>
                    </a:cubicBezTo>
                    <a:lnTo>
                      <a:pt x="0" y="431"/>
                    </a:lnTo>
                    <a:lnTo>
                      <a:pt x="1357" y="2098"/>
                    </a:lnTo>
                    <a:lnTo>
                      <a:pt x="2405" y="2098"/>
                    </a:lnTo>
                    <a:lnTo>
                      <a:pt x="822" y="133"/>
                    </a:lnTo>
                    <a:cubicBezTo>
                      <a:pt x="746" y="45"/>
                      <a:pt x="641" y="0"/>
                      <a:pt x="537" y="0"/>
                    </a:cubicBezTo>
                    <a:close/>
                  </a:path>
                </a:pathLst>
              </a:custGeom>
              <a:solidFill>
                <a:srgbClr val="FFBA5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81" name="Google Shape;1077;p51">
                <a:extLst>
                  <a:ext uri="{FF2B5EF4-FFF2-40B4-BE49-F238E27FC236}">
                    <a16:creationId xmlns:a16="http://schemas.microsoft.com/office/drawing/2014/main" id="{4F564281-3890-6411-B5FE-37537E4C5835}"/>
                  </a:ext>
                </a:extLst>
              </p:cNvPr>
              <p:cNvSpPr/>
              <p:nvPr/>
            </p:nvSpPr>
            <p:spPr>
              <a:xfrm>
                <a:off x="5281600" y="1183025"/>
                <a:ext cx="283400" cy="138425"/>
              </a:xfrm>
              <a:custGeom>
                <a:rect l="l" t="t" r="r" b="b"/>
                <a:pathLst>
                  <a:path w="11336" h="5537" extrusionOk="0">
                    <a:moveTo>
                      <a:pt x="1" y="0"/>
                    </a:moveTo>
                    <a:lnTo>
                      <a:pt x="4251" y="5286"/>
                    </a:lnTo>
                    <a:cubicBezTo>
                      <a:pt x="4394" y="5453"/>
                      <a:pt x="4596" y="5536"/>
                      <a:pt x="4811" y="5536"/>
                    </a:cubicBezTo>
                    <a:lnTo>
                      <a:pt x="10359" y="5536"/>
                    </a:lnTo>
                    <a:lnTo>
                      <a:pt x="11335" y="0"/>
                    </a:ln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82" name="Google Shape;1078;p51">
                <a:extLst>
                  <a:ext uri="{FF2B5EF4-FFF2-40B4-BE49-F238E27FC236}">
                    <a16:creationId xmlns:a16="http://schemas.microsoft.com/office/drawing/2014/main" id="{F2105ACC-5518-9D19-9DBA-99C41A04ED48}"/>
                  </a:ext>
                </a:extLst>
              </p:cNvPr>
              <p:cNvSpPr/>
              <p:nvPr/>
            </p:nvSpPr>
            <p:spPr>
              <a:xfrm>
                <a:off x="5514375" y="1183025"/>
                <a:ext cx="51225" cy="138425"/>
              </a:xfrm>
              <a:custGeom>
                <a:rect l="l" t="t" r="r" b="b"/>
                <a:pathLst>
                  <a:path w="2049" h="5537" extrusionOk="0">
                    <a:moveTo>
                      <a:pt x="988" y="0"/>
                    </a:moveTo>
                    <a:lnTo>
                      <a:pt x="0" y="5536"/>
                    </a:lnTo>
                    <a:lnTo>
                      <a:pt x="1060" y="5536"/>
                    </a:lnTo>
                    <a:lnTo>
                      <a:pt x="2048" y="0"/>
                    </a:ln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83" name="Google Shape;1079;p51">
                <a:extLst>
                  <a:ext uri="{FF2B5EF4-FFF2-40B4-BE49-F238E27FC236}">
                    <a16:creationId xmlns:a16="http://schemas.microsoft.com/office/drawing/2014/main" id="{6F17897F-817C-237E-EE8B-860D6A666F0B}"/>
                  </a:ext>
                </a:extLst>
              </p:cNvPr>
              <p:cNvSpPr/>
              <p:nvPr/>
            </p:nvSpPr>
            <p:spPr>
              <a:xfrm>
                <a:off x="5268500" y="1152050"/>
                <a:ext cx="309900" cy="30700"/>
              </a:xfrm>
              <a:custGeom>
                <a:rect l="l" t="t" r="r" b="b"/>
                <a:pathLst>
                  <a:path w="12396" h="1228" extrusionOk="0">
                    <a:moveTo>
                      <a:pt x="239" y="1"/>
                    </a:moveTo>
                    <a:cubicBezTo>
                      <a:pt x="108" y="1"/>
                      <a:pt x="1" y="108"/>
                      <a:pt x="1" y="239"/>
                    </a:cubicBezTo>
                    <a:lnTo>
                      <a:pt x="1" y="989"/>
                    </a:lnTo>
                    <a:cubicBezTo>
                      <a:pt x="1" y="1120"/>
                      <a:pt x="108" y="1227"/>
                      <a:pt x="239" y="1227"/>
                    </a:cubicBezTo>
                    <a:lnTo>
                      <a:pt x="12145" y="1227"/>
                    </a:lnTo>
                    <a:cubicBezTo>
                      <a:pt x="12276" y="1227"/>
                      <a:pt x="12383" y="1120"/>
                      <a:pt x="12383" y="989"/>
                    </a:cubicBezTo>
                    <a:lnTo>
                      <a:pt x="12383" y="239"/>
                    </a:lnTo>
                    <a:cubicBezTo>
                      <a:pt x="12395" y="120"/>
                      <a:pt x="12276" y="1"/>
                      <a:pt x="12145"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84" name="Google Shape;1080;p51">
                <a:extLst>
                  <a:ext uri="{FF2B5EF4-FFF2-40B4-BE49-F238E27FC236}">
                    <a16:creationId xmlns:a16="http://schemas.microsoft.com/office/drawing/2014/main" id="{E759F61E-7134-BF82-43F8-A0DF8BF5EBE9}"/>
                  </a:ext>
                </a:extLst>
              </p:cNvPr>
              <p:cNvSpPr/>
              <p:nvPr/>
            </p:nvSpPr>
            <p:spPr>
              <a:xfrm>
                <a:off x="5545625" y="1152050"/>
                <a:ext cx="32775" cy="30700"/>
              </a:xfrm>
              <a:custGeom>
                <a:rect l="l" t="t" r="r" b="b"/>
                <a:pathLst>
                  <a:path w="1311" h="1228" extrusionOk="0">
                    <a:moveTo>
                      <a:pt x="0" y="1"/>
                    </a:moveTo>
                    <a:cubicBezTo>
                      <a:pt x="143" y="1"/>
                      <a:pt x="238" y="108"/>
                      <a:pt x="238" y="239"/>
                    </a:cubicBezTo>
                    <a:lnTo>
                      <a:pt x="238" y="989"/>
                    </a:lnTo>
                    <a:cubicBezTo>
                      <a:pt x="238" y="1120"/>
                      <a:pt x="143" y="1227"/>
                      <a:pt x="0" y="1227"/>
                    </a:cubicBezTo>
                    <a:lnTo>
                      <a:pt x="1060" y="1227"/>
                    </a:lnTo>
                    <a:cubicBezTo>
                      <a:pt x="1191" y="1227"/>
                      <a:pt x="1298" y="1120"/>
                      <a:pt x="1298" y="989"/>
                    </a:cubicBezTo>
                    <a:lnTo>
                      <a:pt x="1298" y="239"/>
                    </a:lnTo>
                    <a:cubicBezTo>
                      <a:pt x="1310" y="120"/>
                      <a:pt x="1191" y="1"/>
                      <a:pt x="1060" y="1"/>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sp>
        <p:nvSpPr>
          <p:cNvPr id="85" name="Text Placeholder 1">
            <a:extLst>
              <a:ext uri="{FF2B5EF4-FFF2-40B4-BE49-F238E27FC236}">
                <a16:creationId xmlns:a16="http://schemas.microsoft.com/office/drawing/2014/main" id="{E65F2ADA-1D50-B9CB-D9A9-C61CB355D2CA}"/>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86" name="Text Placeholder 2">
            <a:extLst>
              <a:ext uri="{FF2B5EF4-FFF2-40B4-BE49-F238E27FC236}">
                <a16:creationId xmlns:a16="http://schemas.microsoft.com/office/drawing/2014/main" id="{EC5E4970-9279-BEA8-02ED-9E158CF4F36E}"/>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87" name="Straight Connector 11">
            <a:extLst>
              <a:ext uri="{FF2B5EF4-FFF2-40B4-BE49-F238E27FC236}">
                <a16:creationId xmlns:a16="http://schemas.microsoft.com/office/drawing/2014/main" id="{9C11981A-0BA1-4FF3-CCE8-340DF2FFC47C}"/>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88" name="Google Shape;805;p42">
            <a:extLst>
              <a:ext uri="{FF2B5EF4-FFF2-40B4-BE49-F238E27FC236}">
                <a16:creationId xmlns:a16="http://schemas.microsoft.com/office/drawing/2014/main" id="{F68464A3-B133-FCB5-B642-9F937EE51887}"/>
              </a:ext>
            </a:extLst>
          </p:cNvPr>
          <p:cNvSpPr/>
          <p:nvPr/>
        </p:nvSpPr>
        <p:spPr>
          <a:xfrm rot="1292718">
            <a:off x="25342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23" name="Grupo 122">
            <a:extLst>
              <a:ext uri="{FF2B5EF4-FFF2-40B4-BE49-F238E27FC236}">
                <a16:creationId xmlns:a16="http://schemas.microsoft.com/office/drawing/2014/main" id="{41651160-1FF6-0832-FDC0-2AAD20AA4F79}"/>
              </a:ext>
            </a:extLst>
          </p:cNvPr>
          <p:cNvGrpSpPr/>
          <p:nvPr/>
        </p:nvGrpSpPr>
        <p:grpSpPr>
          <a:xfrm>
            <a:off x="7028372" y="820709"/>
            <a:ext cx="5303560" cy="6027430"/>
            <a:chOff x="8437185" y="2573343"/>
            <a:chExt cx="3799049" cy="4317572"/>
          </a:xfrm>
        </p:grpSpPr>
        <p:grpSp>
          <p:nvGrpSpPr>
            <p:cNvPr id="106" name="Google Shape;1085;p52">
              <a:extLst>
                <a:ext uri="{FF2B5EF4-FFF2-40B4-BE49-F238E27FC236}">
                  <a16:creationId xmlns:a16="http://schemas.microsoft.com/office/drawing/2014/main" id="{F85B418A-69FE-B484-BC8C-80C8B67B87BF}"/>
                </a:ext>
              </a:extLst>
            </p:cNvPr>
            <p:cNvGrpSpPr/>
            <p:nvPr/>
          </p:nvGrpSpPr>
          <p:grpSpPr>
            <a:xfrm flipH="1">
              <a:off x="10652210" y="2573343"/>
              <a:ext cx="914911" cy="4273573"/>
              <a:chOff x="772700" y="1400850"/>
              <a:chExt cx="567950" cy="2653075"/>
            </a:xfrm>
          </p:grpSpPr>
          <p:sp>
            <p:nvSpPr>
              <p:cNvPr id="107" name="Google Shape;1086;p52">
                <a:extLst>
                  <a:ext uri="{FF2B5EF4-FFF2-40B4-BE49-F238E27FC236}">
                    <a16:creationId xmlns:a16="http://schemas.microsoft.com/office/drawing/2014/main" id="{648DDAB4-E160-0C29-5ADB-ECC065185803}"/>
                  </a:ext>
                </a:extLst>
              </p:cNvPr>
              <p:cNvSpPr/>
              <p:nvPr/>
            </p:nvSpPr>
            <p:spPr>
              <a:xfrm>
                <a:off x="772700" y="1400850"/>
                <a:ext cx="567950" cy="2652775"/>
              </a:xfrm>
              <a:custGeom>
                <a:rect l="l" t="t" r="r" b="b"/>
                <a:pathLst>
                  <a:path w="22718" h="106111" extrusionOk="0">
                    <a:moveTo>
                      <a:pt x="14631" y="1"/>
                    </a:moveTo>
                    <a:cubicBezTo>
                      <a:pt x="13709" y="1"/>
                      <a:pt x="12814" y="14"/>
                      <a:pt x="12014" y="14"/>
                    </a:cubicBezTo>
                    <a:cubicBezTo>
                      <a:pt x="11598" y="14"/>
                      <a:pt x="11144" y="13"/>
                      <a:pt x="10663" y="13"/>
                    </a:cubicBezTo>
                    <a:cubicBezTo>
                      <a:pt x="6388" y="13"/>
                      <a:pt x="1" y="138"/>
                      <a:pt x="1" y="2610"/>
                    </a:cubicBezTo>
                    <a:cubicBezTo>
                      <a:pt x="1" y="4076"/>
                      <a:pt x="981" y="4421"/>
                      <a:pt x="1906" y="4421"/>
                    </a:cubicBezTo>
                    <a:cubicBezTo>
                      <a:pt x="2732" y="4421"/>
                      <a:pt x="3513" y="4146"/>
                      <a:pt x="3513" y="4146"/>
                    </a:cubicBezTo>
                    <a:lnTo>
                      <a:pt x="3513" y="105682"/>
                    </a:lnTo>
                    <a:cubicBezTo>
                      <a:pt x="3513" y="105920"/>
                      <a:pt x="3715" y="106111"/>
                      <a:pt x="3954" y="106111"/>
                    </a:cubicBezTo>
                    <a:lnTo>
                      <a:pt x="19801" y="106111"/>
                    </a:lnTo>
                    <a:cubicBezTo>
                      <a:pt x="20039" y="106111"/>
                      <a:pt x="20229" y="105920"/>
                      <a:pt x="20229" y="105682"/>
                    </a:cubicBezTo>
                    <a:lnTo>
                      <a:pt x="20229" y="4610"/>
                    </a:lnTo>
                    <a:cubicBezTo>
                      <a:pt x="20229" y="4610"/>
                      <a:pt x="20620" y="4763"/>
                      <a:pt x="21091" y="4763"/>
                    </a:cubicBezTo>
                    <a:cubicBezTo>
                      <a:pt x="21810" y="4763"/>
                      <a:pt x="22718" y="4407"/>
                      <a:pt x="22718" y="2610"/>
                    </a:cubicBezTo>
                    <a:cubicBezTo>
                      <a:pt x="22718" y="232"/>
                      <a:pt x="18441" y="1"/>
                      <a:pt x="14631"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08" name="Google Shape;1087;p52">
                <a:extLst>
                  <a:ext uri="{FF2B5EF4-FFF2-40B4-BE49-F238E27FC236}">
                    <a16:creationId xmlns:a16="http://schemas.microsoft.com/office/drawing/2014/main" id="{C7D0E6FA-F259-DB47-4E71-A2CE0DBFE7B8}"/>
                  </a:ext>
                </a:extLst>
              </p:cNvPr>
              <p:cNvSpPr/>
              <p:nvPr/>
            </p:nvSpPr>
            <p:spPr>
              <a:xfrm>
                <a:off x="773600" y="1445850"/>
                <a:ext cx="566750" cy="2608075"/>
              </a:xfrm>
              <a:custGeom>
                <a:rect l="l" t="t" r="r" b="b"/>
                <a:pathLst>
                  <a:path w="22670" h="104323" extrusionOk="0">
                    <a:moveTo>
                      <a:pt x="11859" y="0"/>
                    </a:moveTo>
                    <a:cubicBezTo>
                      <a:pt x="6668" y="0"/>
                      <a:pt x="2120" y="1215"/>
                      <a:pt x="0" y="1227"/>
                    </a:cubicBezTo>
                    <a:cubicBezTo>
                      <a:pt x="168" y="2349"/>
                      <a:pt x="1050" y="2627"/>
                      <a:pt x="1884" y="2627"/>
                    </a:cubicBezTo>
                    <a:cubicBezTo>
                      <a:pt x="2704" y="2627"/>
                      <a:pt x="3477" y="2358"/>
                      <a:pt x="3477" y="2358"/>
                    </a:cubicBezTo>
                    <a:lnTo>
                      <a:pt x="3477" y="103894"/>
                    </a:lnTo>
                    <a:cubicBezTo>
                      <a:pt x="3477" y="104132"/>
                      <a:pt x="3679" y="104323"/>
                      <a:pt x="3918" y="104323"/>
                    </a:cubicBezTo>
                    <a:lnTo>
                      <a:pt x="19765" y="104323"/>
                    </a:lnTo>
                    <a:cubicBezTo>
                      <a:pt x="20003" y="104323"/>
                      <a:pt x="20193" y="104132"/>
                      <a:pt x="20193" y="103894"/>
                    </a:cubicBezTo>
                    <a:lnTo>
                      <a:pt x="20193" y="97036"/>
                    </a:lnTo>
                    <a:cubicBezTo>
                      <a:pt x="20193" y="96763"/>
                      <a:pt x="19978" y="96607"/>
                      <a:pt x="19761" y="96607"/>
                    </a:cubicBezTo>
                    <a:cubicBezTo>
                      <a:pt x="19599" y="96607"/>
                      <a:pt x="19436" y="96693"/>
                      <a:pt x="19360" y="96881"/>
                    </a:cubicBezTo>
                    <a:cubicBezTo>
                      <a:pt x="18288" y="99632"/>
                      <a:pt x="16824" y="100786"/>
                      <a:pt x="15181" y="100786"/>
                    </a:cubicBezTo>
                    <a:cubicBezTo>
                      <a:pt x="8692" y="100786"/>
                      <a:pt x="7263" y="41565"/>
                      <a:pt x="6858" y="26313"/>
                    </a:cubicBezTo>
                    <a:cubicBezTo>
                      <a:pt x="6454" y="11049"/>
                      <a:pt x="7442" y="3786"/>
                      <a:pt x="15157" y="3786"/>
                    </a:cubicBezTo>
                    <a:cubicBezTo>
                      <a:pt x="17574" y="3786"/>
                      <a:pt x="19241" y="7120"/>
                      <a:pt x="20193" y="14014"/>
                    </a:cubicBezTo>
                    <a:lnTo>
                      <a:pt x="20193" y="2822"/>
                    </a:lnTo>
                    <a:cubicBezTo>
                      <a:pt x="20193" y="2822"/>
                      <a:pt x="20584" y="2975"/>
                      <a:pt x="21056" y="2975"/>
                    </a:cubicBezTo>
                    <a:cubicBezTo>
                      <a:pt x="21722" y="2975"/>
                      <a:pt x="22551" y="2669"/>
                      <a:pt x="22670" y="1191"/>
                    </a:cubicBezTo>
                    <a:cubicBezTo>
                      <a:pt x="20372" y="929"/>
                      <a:pt x="16395" y="0"/>
                      <a:pt x="11859"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09" name="Google Shape;1088;p52">
                <a:extLst>
                  <a:ext uri="{FF2B5EF4-FFF2-40B4-BE49-F238E27FC236}">
                    <a16:creationId xmlns:a16="http://schemas.microsoft.com/office/drawing/2014/main" id="{5C54181A-0D5D-A1CB-9916-F88553906E69}"/>
                  </a:ext>
                </a:extLst>
              </p:cNvPr>
              <p:cNvSpPr/>
              <p:nvPr/>
            </p:nvSpPr>
            <p:spPr>
              <a:xfrm>
                <a:off x="772700" y="1437800"/>
                <a:ext cx="505750" cy="2615825"/>
              </a:xfrm>
              <a:custGeom>
                <a:rect l="l" t="t" r="r" b="b"/>
                <a:pathLst>
                  <a:path w="20230" h="104633" extrusionOk="0">
                    <a:moveTo>
                      <a:pt x="596" y="1"/>
                    </a:moveTo>
                    <a:cubicBezTo>
                      <a:pt x="227" y="322"/>
                      <a:pt x="1" y="691"/>
                      <a:pt x="1" y="1132"/>
                    </a:cubicBezTo>
                    <a:cubicBezTo>
                      <a:pt x="1" y="2595"/>
                      <a:pt x="986" y="2939"/>
                      <a:pt x="1913" y="2939"/>
                    </a:cubicBezTo>
                    <a:cubicBezTo>
                      <a:pt x="2736" y="2939"/>
                      <a:pt x="3513" y="2668"/>
                      <a:pt x="3513" y="2668"/>
                    </a:cubicBezTo>
                    <a:lnTo>
                      <a:pt x="3513" y="104204"/>
                    </a:lnTo>
                    <a:cubicBezTo>
                      <a:pt x="3513" y="104442"/>
                      <a:pt x="3715" y="104633"/>
                      <a:pt x="3954" y="104633"/>
                    </a:cubicBezTo>
                    <a:lnTo>
                      <a:pt x="19801" y="104633"/>
                    </a:lnTo>
                    <a:cubicBezTo>
                      <a:pt x="20039" y="104633"/>
                      <a:pt x="20229" y="104442"/>
                      <a:pt x="20229" y="104204"/>
                    </a:cubicBezTo>
                    <a:cubicBezTo>
                      <a:pt x="20229" y="103966"/>
                      <a:pt x="20039" y="103764"/>
                      <a:pt x="19801" y="103764"/>
                    </a:cubicBezTo>
                    <a:lnTo>
                      <a:pt x="4573" y="103764"/>
                    </a:lnTo>
                    <a:cubicBezTo>
                      <a:pt x="4560" y="103765"/>
                      <a:pt x="4547" y="103765"/>
                      <a:pt x="4535" y="103765"/>
                    </a:cubicBezTo>
                    <a:cubicBezTo>
                      <a:pt x="4315" y="103765"/>
                      <a:pt x="4144" y="103572"/>
                      <a:pt x="4144" y="103347"/>
                    </a:cubicBezTo>
                    <a:lnTo>
                      <a:pt x="4144" y="1513"/>
                    </a:lnTo>
                    <a:cubicBezTo>
                      <a:pt x="4144" y="1513"/>
                      <a:pt x="3369" y="1778"/>
                      <a:pt x="2543" y="1778"/>
                    </a:cubicBezTo>
                    <a:cubicBezTo>
                      <a:pt x="1611" y="1778"/>
                      <a:pt x="615" y="1440"/>
                      <a:pt x="596"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0" name="Google Shape;1089;p52">
                <a:extLst>
                  <a:ext uri="{FF2B5EF4-FFF2-40B4-BE49-F238E27FC236}">
                    <a16:creationId xmlns:a16="http://schemas.microsoft.com/office/drawing/2014/main" id="{3370B8C9-C3A5-C9D4-F649-3C759DE5D17C}"/>
                  </a:ext>
                </a:extLst>
              </p:cNvPr>
              <p:cNvSpPr/>
              <p:nvPr/>
            </p:nvSpPr>
            <p:spPr>
              <a:xfrm>
                <a:off x="1223650" y="1709575"/>
                <a:ext cx="25325" cy="2153550"/>
              </a:xfrm>
              <a:custGeom>
                <a:rect l="l" t="t" r="r" b="b"/>
                <a:pathLst>
                  <a:path w="1013" h="86142" extrusionOk="0">
                    <a:moveTo>
                      <a:pt x="513" y="0"/>
                    </a:moveTo>
                    <a:cubicBezTo>
                      <a:pt x="227" y="0"/>
                      <a:pt x="1" y="7215"/>
                      <a:pt x="1" y="16133"/>
                    </a:cubicBezTo>
                    <a:cubicBezTo>
                      <a:pt x="1" y="25027"/>
                      <a:pt x="227" y="86142"/>
                      <a:pt x="513" y="86142"/>
                    </a:cubicBezTo>
                    <a:cubicBezTo>
                      <a:pt x="775" y="86142"/>
                      <a:pt x="1013" y="25051"/>
                      <a:pt x="1013" y="16133"/>
                    </a:cubicBezTo>
                    <a:cubicBezTo>
                      <a:pt x="1013" y="7227"/>
                      <a:pt x="798" y="0"/>
                      <a:pt x="513"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1" name="Google Shape;1090;p52">
                <a:extLst>
                  <a:ext uri="{FF2B5EF4-FFF2-40B4-BE49-F238E27FC236}">
                    <a16:creationId xmlns:a16="http://schemas.microsoft.com/office/drawing/2014/main" id="{66E21259-F9AB-AFDA-E9C5-98F6C67E8269}"/>
                  </a:ext>
                </a:extLst>
              </p:cNvPr>
              <p:cNvSpPr/>
              <p:nvPr/>
            </p:nvSpPr>
            <p:spPr>
              <a:xfrm>
                <a:off x="1123050" y="1633950"/>
                <a:ext cx="25325" cy="2272625"/>
              </a:xfrm>
              <a:custGeom>
                <a:rect l="l" t="t" r="r" b="b"/>
                <a:pathLst>
                  <a:path w="1013" h="90905" extrusionOk="0">
                    <a:moveTo>
                      <a:pt x="500" y="1"/>
                    </a:moveTo>
                    <a:cubicBezTo>
                      <a:pt x="215" y="1"/>
                      <a:pt x="0" y="8288"/>
                      <a:pt x="0" y="18515"/>
                    </a:cubicBezTo>
                    <a:cubicBezTo>
                      <a:pt x="0" y="28743"/>
                      <a:pt x="215" y="90905"/>
                      <a:pt x="500" y="90905"/>
                    </a:cubicBezTo>
                    <a:cubicBezTo>
                      <a:pt x="786" y="90905"/>
                      <a:pt x="1012" y="28743"/>
                      <a:pt x="1012" y="18515"/>
                    </a:cubicBezTo>
                    <a:cubicBezTo>
                      <a:pt x="1012" y="8288"/>
                      <a:pt x="786" y="1"/>
                      <a:pt x="500"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2" name="Google Shape;1091;p52">
                <a:extLst>
                  <a:ext uri="{FF2B5EF4-FFF2-40B4-BE49-F238E27FC236}">
                    <a16:creationId xmlns:a16="http://schemas.microsoft.com/office/drawing/2014/main" id="{A258BF92-D368-0F78-BC72-7DA85805F68B}"/>
                  </a:ext>
                </a:extLst>
              </p:cNvPr>
              <p:cNvSpPr/>
              <p:nvPr/>
            </p:nvSpPr>
            <p:spPr>
              <a:xfrm>
                <a:off x="1016775" y="1684850"/>
                <a:ext cx="25325" cy="2170850"/>
              </a:xfrm>
              <a:custGeom>
                <a:rect l="l" t="t" r="r" b="b"/>
                <a:pathLst>
                  <a:path w="1013" h="86834" extrusionOk="0">
                    <a:moveTo>
                      <a:pt x="513" y="1"/>
                    </a:moveTo>
                    <a:cubicBezTo>
                      <a:pt x="227" y="1"/>
                      <a:pt x="1" y="7371"/>
                      <a:pt x="1" y="16479"/>
                    </a:cubicBezTo>
                    <a:cubicBezTo>
                      <a:pt x="1" y="25576"/>
                      <a:pt x="227" y="86833"/>
                      <a:pt x="513" y="86833"/>
                    </a:cubicBezTo>
                    <a:cubicBezTo>
                      <a:pt x="775" y="86833"/>
                      <a:pt x="1013" y="25576"/>
                      <a:pt x="1013" y="16479"/>
                    </a:cubicBezTo>
                    <a:cubicBezTo>
                      <a:pt x="1013" y="7383"/>
                      <a:pt x="798" y="1"/>
                      <a:pt x="513"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3" name="Google Shape;1092;p52">
                <a:extLst>
                  <a:ext uri="{FF2B5EF4-FFF2-40B4-BE49-F238E27FC236}">
                    <a16:creationId xmlns:a16="http://schemas.microsoft.com/office/drawing/2014/main" id="{96CEB0A9-AC7F-6605-53F3-530CF3FFBF07}"/>
                  </a:ext>
                </a:extLst>
              </p:cNvPr>
              <p:cNvSpPr/>
              <p:nvPr/>
            </p:nvSpPr>
            <p:spPr>
              <a:xfrm>
                <a:off x="786700" y="1461150"/>
                <a:ext cx="546800" cy="163600"/>
              </a:xfrm>
              <a:custGeom>
                <a:rect l="l" t="t" r="r" b="b"/>
                <a:pathLst>
                  <a:path w="21872" h="6544" extrusionOk="0">
                    <a:moveTo>
                      <a:pt x="9778" y="0"/>
                    </a:moveTo>
                    <a:cubicBezTo>
                      <a:pt x="6523" y="0"/>
                      <a:pt x="3091" y="407"/>
                      <a:pt x="0" y="1591"/>
                    </a:cubicBezTo>
                    <a:cubicBezTo>
                      <a:pt x="368" y="1905"/>
                      <a:pt x="880" y="2002"/>
                      <a:pt x="1376" y="2002"/>
                    </a:cubicBezTo>
                    <a:cubicBezTo>
                      <a:pt x="2199" y="2002"/>
                      <a:pt x="2977" y="1734"/>
                      <a:pt x="2977" y="1734"/>
                    </a:cubicBezTo>
                    <a:lnTo>
                      <a:pt x="2977" y="6544"/>
                    </a:lnTo>
                    <a:cubicBezTo>
                      <a:pt x="5270" y="4058"/>
                      <a:pt x="8245" y="1869"/>
                      <a:pt x="12503" y="1869"/>
                    </a:cubicBezTo>
                    <a:cubicBezTo>
                      <a:pt x="14567" y="1869"/>
                      <a:pt x="16933" y="2383"/>
                      <a:pt x="19669" y="3627"/>
                    </a:cubicBezTo>
                    <a:lnTo>
                      <a:pt x="19669" y="2198"/>
                    </a:lnTo>
                    <a:cubicBezTo>
                      <a:pt x="19669" y="2198"/>
                      <a:pt x="20052" y="2345"/>
                      <a:pt x="20518" y="2345"/>
                    </a:cubicBezTo>
                    <a:cubicBezTo>
                      <a:pt x="20988" y="2345"/>
                      <a:pt x="21543" y="2195"/>
                      <a:pt x="21872" y="1591"/>
                    </a:cubicBezTo>
                    <a:cubicBezTo>
                      <a:pt x="19653" y="1022"/>
                      <a:pt x="14937" y="0"/>
                      <a:pt x="9778"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nvGrpSpPr>
            <p:cNvPr id="114" name="Google Shape;1093;p52">
              <a:extLst>
                <a:ext uri="{FF2B5EF4-FFF2-40B4-BE49-F238E27FC236}">
                  <a16:creationId xmlns:a16="http://schemas.microsoft.com/office/drawing/2014/main" id="{75D2E31B-27E0-598F-9EAF-197288CF07BE}"/>
                </a:ext>
              </a:extLst>
            </p:cNvPr>
            <p:cNvGrpSpPr/>
            <p:nvPr/>
          </p:nvGrpSpPr>
          <p:grpSpPr>
            <a:xfrm flipH="1">
              <a:off x="9571962" y="3736976"/>
              <a:ext cx="665865" cy="3109935"/>
              <a:chOff x="772700" y="1400850"/>
              <a:chExt cx="567950" cy="2653075"/>
            </a:xfrm>
          </p:grpSpPr>
          <p:sp>
            <p:nvSpPr>
              <p:cNvPr id="115" name="Google Shape;1094;p52">
                <a:extLst>
                  <a:ext uri="{FF2B5EF4-FFF2-40B4-BE49-F238E27FC236}">
                    <a16:creationId xmlns:a16="http://schemas.microsoft.com/office/drawing/2014/main" id="{EFC3FBC6-8179-B88D-7770-F86B3FB563F5}"/>
                  </a:ext>
                </a:extLst>
              </p:cNvPr>
              <p:cNvSpPr/>
              <p:nvPr/>
            </p:nvSpPr>
            <p:spPr>
              <a:xfrm>
                <a:off x="772700" y="1400850"/>
                <a:ext cx="567950" cy="2652775"/>
              </a:xfrm>
              <a:custGeom>
                <a:rect l="l" t="t" r="r" b="b"/>
                <a:pathLst>
                  <a:path w="22718" h="106111" extrusionOk="0">
                    <a:moveTo>
                      <a:pt x="14631" y="1"/>
                    </a:moveTo>
                    <a:cubicBezTo>
                      <a:pt x="13709" y="1"/>
                      <a:pt x="12814" y="14"/>
                      <a:pt x="12014" y="14"/>
                    </a:cubicBezTo>
                    <a:cubicBezTo>
                      <a:pt x="11598" y="14"/>
                      <a:pt x="11144" y="13"/>
                      <a:pt x="10663" y="13"/>
                    </a:cubicBezTo>
                    <a:cubicBezTo>
                      <a:pt x="6388" y="13"/>
                      <a:pt x="1" y="138"/>
                      <a:pt x="1" y="2610"/>
                    </a:cubicBezTo>
                    <a:cubicBezTo>
                      <a:pt x="1" y="4076"/>
                      <a:pt x="981" y="4421"/>
                      <a:pt x="1906" y="4421"/>
                    </a:cubicBezTo>
                    <a:cubicBezTo>
                      <a:pt x="2732" y="4421"/>
                      <a:pt x="3513" y="4146"/>
                      <a:pt x="3513" y="4146"/>
                    </a:cubicBezTo>
                    <a:lnTo>
                      <a:pt x="3513" y="105682"/>
                    </a:lnTo>
                    <a:cubicBezTo>
                      <a:pt x="3513" y="105920"/>
                      <a:pt x="3715" y="106111"/>
                      <a:pt x="3954" y="106111"/>
                    </a:cubicBezTo>
                    <a:lnTo>
                      <a:pt x="19801" y="106111"/>
                    </a:lnTo>
                    <a:cubicBezTo>
                      <a:pt x="20039" y="106111"/>
                      <a:pt x="20229" y="105920"/>
                      <a:pt x="20229" y="105682"/>
                    </a:cubicBezTo>
                    <a:lnTo>
                      <a:pt x="20229" y="4610"/>
                    </a:lnTo>
                    <a:cubicBezTo>
                      <a:pt x="20229" y="4610"/>
                      <a:pt x="20620" y="4763"/>
                      <a:pt x="21091" y="4763"/>
                    </a:cubicBezTo>
                    <a:cubicBezTo>
                      <a:pt x="21810" y="4763"/>
                      <a:pt x="22718" y="4407"/>
                      <a:pt x="22718" y="2610"/>
                    </a:cubicBezTo>
                    <a:cubicBezTo>
                      <a:pt x="22718" y="232"/>
                      <a:pt x="18441" y="1"/>
                      <a:pt x="14631"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6" name="Google Shape;1095;p52">
                <a:extLst>
                  <a:ext uri="{FF2B5EF4-FFF2-40B4-BE49-F238E27FC236}">
                    <a16:creationId xmlns:a16="http://schemas.microsoft.com/office/drawing/2014/main" id="{8D2EB8B6-6BBA-2F52-EBB9-9F71E1CBAEEA}"/>
                  </a:ext>
                </a:extLst>
              </p:cNvPr>
              <p:cNvSpPr/>
              <p:nvPr/>
            </p:nvSpPr>
            <p:spPr>
              <a:xfrm>
                <a:off x="773600" y="1445850"/>
                <a:ext cx="566750" cy="2608075"/>
              </a:xfrm>
              <a:custGeom>
                <a:rect l="l" t="t" r="r" b="b"/>
                <a:pathLst>
                  <a:path w="22670" h="104323" extrusionOk="0">
                    <a:moveTo>
                      <a:pt x="11859" y="0"/>
                    </a:moveTo>
                    <a:cubicBezTo>
                      <a:pt x="6668" y="0"/>
                      <a:pt x="2120" y="1215"/>
                      <a:pt x="0" y="1227"/>
                    </a:cubicBezTo>
                    <a:cubicBezTo>
                      <a:pt x="168" y="2349"/>
                      <a:pt x="1050" y="2627"/>
                      <a:pt x="1884" y="2627"/>
                    </a:cubicBezTo>
                    <a:cubicBezTo>
                      <a:pt x="2704" y="2627"/>
                      <a:pt x="3477" y="2358"/>
                      <a:pt x="3477" y="2358"/>
                    </a:cubicBezTo>
                    <a:lnTo>
                      <a:pt x="3477" y="103894"/>
                    </a:lnTo>
                    <a:cubicBezTo>
                      <a:pt x="3477" y="104132"/>
                      <a:pt x="3679" y="104323"/>
                      <a:pt x="3918" y="104323"/>
                    </a:cubicBezTo>
                    <a:lnTo>
                      <a:pt x="19765" y="104323"/>
                    </a:lnTo>
                    <a:cubicBezTo>
                      <a:pt x="20003" y="104323"/>
                      <a:pt x="20193" y="104132"/>
                      <a:pt x="20193" y="103894"/>
                    </a:cubicBezTo>
                    <a:lnTo>
                      <a:pt x="20193" y="97036"/>
                    </a:lnTo>
                    <a:cubicBezTo>
                      <a:pt x="20193" y="96763"/>
                      <a:pt x="19978" y="96607"/>
                      <a:pt x="19761" y="96607"/>
                    </a:cubicBezTo>
                    <a:cubicBezTo>
                      <a:pt x="19599" y="96607"/>
                      <a:pt x="19436" y="96693"/>
                      <a:pt x="19360" y="96881"/>
                    </a:cubicBezTo>
                    <a:cubicBezTo>
                      <a:pt x="18288" y="99632"/>
                      <a:pt x="16824" y="100786"/>
                      <a:pt x="15181" y="100786"/>
                    </a:cubicBezTo>
                    <a:cubicBezTo>
                      <a:pt x="8692" y="100786"/>
                      <a:pt x="7263" y="41565"/>
                      <a:pt x="6858" y="26313"/>
                    </a:cubicBezTo>
                    <a:cubicBezTo>
                      <a:pt x="6454" y="11049"/>
                      <a:pt x="7442" y="3786"/>
                      <a:pt x="15157" y="3786"/>
                    </a:cubicBezTo>
                    <a:cubicBezTo>
                      <a:pt x="17574" y="3786"/>
                      <a:pt x="19241" y="7120"/>
                      <a:pt x="20193" y="14014"/>
                    </a:cubicBezTo>
                    <a:lnTo>
                      <a:pt x="20193" y="2822"/>
                    </a:lnTo>
                    <a:cubicBezTo>
                      <a:pt x="20193" y="2822"/>
                      <a:pt x="20584" y="2975"/>
                      <a:pt x="21056" y="2975"/>
                    </a:cubicBezTo>
                    <a:cubicBezTo>
                      <a:pt x="21722" y="2975"/>
                      <a:pt x="22551" y="2669"/>
                      <a:pt x="22670" y="1191"/>
                    </a:cubicBezTo>
                    <a:cubicBezTo>
                      <a:pt x="20372" y="929"/>
                      <a:pt x="16395" y="0"/>
                      <a:pt x="11859"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7" name="Google Shape;1096;p52">
                <a:extLst>
                  <a:ext uri="{FF2B5EF4-FFF2-40B4-BE49-F238E27FC236}">
                    <a16:creationId xmlns:a16="http://schemas.microsoft.com/office/drawing/2014/main" id="{594A2736-3914-62CB-18B8-4FD94AD0139E}"/>
                  </a:ext>
                </a:extLst>
              </p:cNvPr>
              <p:cNvSpPr/>
              <p:nvPr/>
            </p:nvSpPr>
            <p:spPr>
              <a:xfrm>
                <a:off x="772700" y="1437800"/>
                <a:ext cx="505750" cy="2615825"/>
              </a:xfrm>
              <a:custGeom>
                <a:rect l="l" t="t" r="r" b="b"/>
                <a:pathLst>
                  <a:path w="20230" h="104633" extrusionOk="0">
                    <a:moveTo>
                      <a:pt x="596" y="1"/>
                    </a:moveTo>
                    <a:cubicBezTo>
                      <a:pt x="227" y="322"/>
                      <a:pt x="1" y="691"/>
                      <a:pt x="1" y="1132"/>
                    </a:cubicBezTo>
                    <a:cubicBezTo>
                      <a:pt x="1" y="2595"/>
                      <a:pt x="986" y="2939"/>
                      <a:pt x="1913" y="2939"/>
                    </a:cubicBezTo>
                    <a:cubicBezTo>
                      <a:pt x="2736" y="2939"/>
                      <a:pt x="3513" y="2668"/>
                      <a:pt x="3513" y="2668"/>
                    </a:cubicBezTo>
                    <a:lnTo>
                      <a:pt x="3513" y="104204"/>
                    </a:lnTo>
                    <a:cubicBezTo>
                      <a:pt x="3513" y="104442"/>
                      <a:pt x="3715" y="104633"/>
                      <a:pt x="3954" y="104633"/>
                    </a:cubicBezTo>
                    <a:lnTo>
                      <a:pt x="19801" y="104633"/>
                    </a:lnTo>
                    <a:cubicBezTo>
                      <a:pt x="20039" y="104633"/>
                      <a:pt x="20229" y="104442"/>
                      <a:pt x="20229" y="104204"/>
                    </a:cubicBezTo>
                    <a:cubicBezTo>
                      <a:pt x="20229" y="103966"/>
                      <a:pt x="20039" y="103764"/>
                      <a:pt x="19801" y="103764"/>
                    </a:cubicBezTo>
                    <a:lnTo>
                      <a:pt x="4573" y="103764"/>
                    </a:lnTo>
                    <a:cubicBezTo>
                      <a:pt x="4560" y="103765"/>
                      <a:pt x="4547" y="103765"/>
                      <a:pt x="4535" y="103765"/>
                    </a:cubicBezTo>
                    <a:cubicBezTo>
                      <a:pt x="4315" y="103765"/>
                      <a:pt x="4144" y="103572"/>
                      <a:pt x="4144" y="103347"/>
                    </a:cubicBezTo>
                    <a:lnTo>
                      <a:pt x="4144" y="1513"/>
                    </a:lnTo>
                    <a:cubicBezTo>
                      <a:pt x="4144" y="1513"/>
                      <a:pt x="3369" y="1778"/>
                      <a:pt x="2543" y="1778"/>
                    </a:cubicBezTo>
                    <a:cubicBezTo>
                      <a:pt x="1611" y="1778"/>
                      <a:pt x="615" y="1440"/>
                      <a:pt x="596"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8" name="Google Shape;1097;p52">
                <a:extLst>
                  <a:ext uri="{FF2B5EF4-FFF2-40B4-BE49-F238E27FC236}">
                    <a16:creationId xmlns:a16="http://schemas.microsoft.com/office/drawing/2014/main" id="{759457BC-7434-E154-2D5E-0E74E7D47C8A}"/>
                  </a:ext>
                </a:extLst>
              </p:cNvPr>
              <p:cNvSpPr/>
              <p:nvPr/>
            </p:nvSpPr>
            <p:spPr>
              <a:xfrm>
                <a:off x="1223650" y="1709575"/>
                <a:ext cx="25325" cy="2153550"/>
              </a:xfrm>
              <a:custGeom>
                <a:rect l="l" t="t" r="r" b="b"/>
                <a:pathLst>
                  <a:path w="1013" h="86142" extrusionOk="0">
                    <a:moveTo>
                      <a:pt x="513" y="0"/>
                    </a:moveTo>
                    <a:cubicBezTo>
                      <a:pt x="227" y="0"/>
                      <a:pt x="1" y="7215"/>
                      <a:pt x="1" y="16133"/>
                    </a:cubicBezTo>
                    <a:cubicBezTo>
                      <a:pt x="1" y="25027"/>
                      <a:pt x="227" y="86142"/>
                      <a:pt x="513" y="86142"/>
                    </a:cubicBezTo>
                    <a:cubicBezTo>
                      <a:pt x="775" y="86142"/>
                      <a:pt x="1013" y="25051"/>
                      <a:pt x="1013" y="16133"/>
                    </a:cubicBezTo>
                    <a:cubicBezTo>
                      <a:pt x="1013" y="7227"/>
                      <a:pt x="798" y="0"/>
                      <a:pt x="513"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9" name="Google Shape;1098;p52">
                <a:extLst>
                  <a:ext uri="{FF2B5EF4-FFF2-40B4-BE49-F238E27FC236}">
                    <a16:creationId xmlns:a16="http://schemas.microsoft.com/office/drawing/2014/main" id="{23E5E5F1-5E52-6A48-7AC7-F7326FE74563}"/>
                  </a:ext>
                </a:extLst>
              </p:cNvPr>
              <p:cNvSpPr/>
              <p:nvPr/>
            </p:nvSpPr>
            <p:spPr>
              <a:xfrm>
                <a:off x="1123050" y="1633950"/>
                <a:ext cx="25325" cy="2272625"/>
              </a:xfrm>
              <a:custGeom>
                <a:rect l="l" t="t" r="r" b="b"/>
                <a:pathLst>
                  <a:path w="1013" h="90905" extrusionOk="0">
                    <a:moveTo>
                      <a:pt x="500" y="1"/>
                    </a:moveTo>
                    <a:cubicBezTo>
                      <a:pt x="215" y="1"/>
                      <a:pt x="0" y="8288"/>
                      <a:pt x="0" y="18515"/>
                    </a:cubicBezTo>
                    <a:cubicBezTo>
                      <a:pt x="0" y="28743"/>
                      <a:pt x="215" y="90905"/>
                      <a:pt x="500" y="90905"/>
                    </a:cubicBezTo>
                    <a:cubicBezTo>
                      <a:pt x="786" y="90905"/>
                      <a:pt x="1012" y="28743"/>
                      <a:pt x="1012" y="18515"/>
                    </a:cubicBezTo>
                    <a:cubicBezTo>
                      <a:pt x="1012" y="8288"/>
                      <a:pt x="786" y="1"/>
                      <a:pt x="500"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20" name="Google Shape;1099;p52">
                <a:extLst>
                  <a:ext uri="{FF2B5EF4-FFF2-40B4-BE49-F238E27FC236}">
                    <a16:creationId xmlns:a16="http://schemas.microsoft.com/office/drawing/2014/main" id="{AD46FC0B-A7C5-43AB-39DA-E4A5F11F888A}"/>
                  </a:ext>
                </a:extLst>
              </p:cNvPr>
              <p:cNvSpPr/>
              <p:nvPr/>
            </p:nvSpPr>
            <p:spPr>
              <a:xfrm>
                <a:off x="1016775" y="1684850"/>
                <a:ext cx="25325" cy="2170850"/>
              </a:xfrm>
              <a:custGeom>
                <a:rect l="l" t="t" r="r" b="b"/>
                <a:pathLst>
                  <a:path w="1013" h="86834" extrusionOk="0">
                    <a:moveTo>
                      <a:pt x="513" y="1"/>
                    </a:moveTo>
                    <a:cubicBezTo>
                      <a:pt x="227" y="1"/>
                      <a:pt x="1" y="7371"/>
                      <a:pt x="1" y="16479"/>
                    </a:cubicBezTo>
                    <a:cubicBezTo>
                      <a:pt x="1" y="25576"/>
                      <a:pt x="227" y="86833"/>
                      <a:pt x="513" y="86833"/>
                    </a:cubicBezTo>
                    <a:cubicBezTo>
                      <a:pt x="775" y="86833"/>
                      <a:pt x="1013" y="25576"/>
                      <a:pt x="1013" y="16479"/>
                    </a:cubicBezTo>
                    <a:cubicBezTo>
                      <a:pt x="1013" y="7383"/>
                      <a:pt x="798" y="1"/>
                      <a:pt x="513"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21" name="Google Shape;1100;p52">
                <a:extLst>
                  <a:ext uri="{FF2B5EF4-FFF2-40B4-BE49-F238E27FC236}">
                    <a16:creationId xmlns:a16="http://schemas.microsoft.com/office/drawing/2014/main" id="{4D867BF2-C1AF-5667-A75E-C180D2D8027F}"/>
                  </a:ext>
                </a:extLst>
              </p:cNvPr>
              <p:cNvSpPr/>
              <p:nvPr/>
            </p:nvSpPr>
            <p:spPr>
              <a:xfrm>
                <a:off x="786700" y="1461150"/>
                <a:ext cx="546800" cy="163600"/>
              </a:xfrm>
              <a:custGeom>
                <a:rect l="l" t="t" r="r" b="b"/>
                <a:pathLst>
                  <a:path w="21872" h="6544" extrusionOk="0">
                    <a:moveTo>
                      <a:pt x="9778" y="0"/>
                    </a:moveTo>
                    <a:cubicBezTo>
                      <a:pt x="6523" y="0"/>
                      <a:pt x="3091" y="407"/>
                      <a:pt x="0" y="1591"/>
                    </a:cubicBezTo>
                    <a:cubicBezTo>
                      <a:pt x="368" y="1905"/>
                      <a:pt x="880" y="2002"/>
                      <a:pt x="1376" y="2002"/>
                    </a:cubicBezTo>
                    <a:cubicBezTo>
                      <a:pt x="2199" y="2002"/>
                      <a:pt x="2977" y="1734"/>
                      <a:pt x="2977" y="1734"/>
                    </a:cubicBezTo>
                    <a:lnTo>
                      <a:pt x="2977" y="6544"/>
                    </a:lnTo>
                    <a:cubicBezTo>
                      <a:pt x="5270" y="4058"/>
                      <a:pt x="8245" y="1869"/>
                      <a:pt x="12503" y="1869"/>
                    </a:cubicBezTo>
                    <a:cubicBezTo>
                      <a:pt x="14567" y="1869"/>
                      <a:pt x="16933" y="2383"/>
                      <a:pt x="19669" y="3627"/>
                    </a:cubicBezTo>
                    <a:lnTo>
                      <a:pt x="19669" y="2198"/>
                    </a:lnTo>
                    <a:cubicBezTo>
                      <a:pt x="19669" y="2198"/>
                      <a:pt x="20052" y="2345"/>
                      <a:pt x="20518" y="2345"/>
                    </a:cubicBezTo>
                    <a:cubicBezTo>
                      <a:pt x="20988" y="2345"/>
                      <a:pt x="21543" y="2195"/>
                      <a:pt x="21872" y="1591"/>
                    </a:cubicBezTo>
                    <a:cubicBezTo>
                      <a:pt x="19653" y="1022"/>
                      <a:pt x="14937" y="0"/>
                      <a:pt x="9778"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pic>
          <p:nvPicPr>
            <p:cNvPr id="122" name="Google Shape;1114;p52">
              <a:extLst>
                <a:ext uri="{FF2B5EF4-FFF2-40B4-BE49-F238E27FC236}">
                  <a16:creationId xmlns:a16="http://schemas.microsoft.com/office/drawing/2014/main" id="{61155DD4-8DAB-7AA9-1D21-5977B561276F}"/>
                </a:ext>
              </a:extLst>
            </p:cNvPr>
            <p:cNvPicPr preferRelativeResize="0"/>
            <p:nvPr/>
          </p:nvPicPr>
          <p:blipFill>
            <a:blip r:embed="rId2">
              <a:alphaModFix/>
            </a:blip>
            <a:srcRect b="1652"/>
            <a:stretch>
              <a:fillRect/>
            </a:stretch>
          </p:blipFill>
          <p:spPr>
            <a:xfrm>
              <a:off x="8437185" y="4600540"/>
              <a:ext cx="3799049" cy="2290375"/>
            </a:xfrm>
            <a:prstGeom prst="rect">
              <a:avLst/>
            </a:prstGeom>
            <a:noFill/>
            <a:ln>
              <a:noFill/>
            </a:ln>
          </p:spPr>
        </p:pic>
      </p:grpSp>
    </p:spTree>
    <p:extLst>
      <p:ext uri="{BB962C8B-B14F-4D97-AF65-F5344CB8AC3E}">
        <p14:creationId xmlns:p14="http://schemas.microsoft.com/office/powerpoint/2010/main" val="41895682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87"/>
                                        </p:tgtEl>
                                        <p:attrNameLst>
                                          <p:attrName>style.visibility</p:attrName>
                                        </p:attrNameLst>
                                      </p:cBhvr>
                                      <p:to>
                                        <p:strVal val="visible"/>
                                      </p:to>
                                    </p:set>
                                    <p:animEffect transition="in" filter="barn(outHorizontal)">
                                      <p:cBhvr>
                                        <p:cTn id="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2" name="Google Shape;511;p39">
            <a:extLst>
              <a:ext uri="{FF2B5EF4-FFF2-40B4-BE49-F238E27FC236}">
                <a16:creationId xmlns:a16="http://schemas.microsoft.com/office/drawing/2014/main" id="{8148001E-56D2-5D09-867F-05968578929B}"/>
              </a:ext>
            </a:extLst>
          </p:cNvPr>
          <p:cNvGrpSpPr/>
          <p:nvPr/>
        </p:nvGrpSpPr>
        <p:grpSpPr>
          <a:xfrm>
            <a:off x="605090" y="2245864"/>
            <a:ext cx="6075443" cy="3236730"/>
            <a:chOff x="-6278622" y="2442183"/>
            <a:chExt cx="13760920" cy="7331215"/>
          </a:xfrm>
          <a:solidFill>
            <a:schemeClr val="bg1">
              <a:lumMod val="95000"/>
            </a:schemeClr>
          </a:solidFill>
        </p:grpSpPr>
        <p:sp>
          <p:nvSpPr>
            <p:cNvPr id="3" name="Google Shape;512;p39">
              <a:extLst>
                <a:ext uri="{FF2B5EF4-FFF2-40B4-BE49-F238E27FC236}">
                  <a16:creationId xmlns:a16="http://schemas.microsoft.com/office/drawing/2014/main" id="{322D5DA6-2809-7274-691F-DDCE4D220FC6}"/>
                </a:ext>
              </a:extLst>
            </p:cNvPr>
            <p:cNvSpPr/>
            <p:nvPr/>
          </p:nvSpPr>
          <p:spPr>
            <a:xfrm>
              <a:off x="1809660" y="6027249"/>
              <a:ext cx="2851319" cy="636466"/>
            </a:xfrm>
            <a:custGeom>
              <a:rect l="l" t="t" r="r" b="b"/>
              <a:pathLst>
                <a:path w="59155" h="13204" extrusionOk="0">
                  <a:moveTo>
                    <a:pt x="1" y="0"/>
                  </a:moveTo>
                  <a:lnTo>
                    <a:pt x="1" y="0"/>
                  </a:lnTo>
                  <a:close/>
                  <a:moveTo>
                    <a:pt x="59155" y="13203"/>
                  </a:move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 name="Google Shape;513;p39">
              <a:extLst>
                <a:ext uri="{FF2B5EF4-FFF2-40B4-BE49-F238E27FC236}">
                  <a16:creationId xmlns:a16="http://schemas.microsoft.com/office/drawing/2014/main" id="{99023750-D56B-40E4-57A9-B0144F4CEADA}"/>
                </a:ext>
              </a:extLst>
            </p:cNvPr>
            <p:cNvSpPr/>
            <p:nvPr/>
          </p:nvSpPr>
          <p:spPr>
            <a:xfrm>
              <a:off x="-1119115" y="2686805"/>
              <a:ext cx="7940757" cy="5994897"/>
            </a:xfrm>
            <a:custGeom>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 name="Google Shape;514;p39">
              <a:extLst>
                <a:ext uri="{FF2B5EF4-FFF2-40B4-BE49-F238E27FC236}">
                  <a16:creationId xmlns:a16="http://schemas.microsoft.com/office/drawing/2014/main" id="{ABC20882-9F46-151F-4130-D7BAA9342B79}"/>
                </a:ext>
              </a:extLst>
            </p:cNvPr>
            <p:cNvSpPr/>
            <p:nvPr/>
          </p:nvSpPr>
          <p:spPr>
            <a:xfrm>
              <a:off x="4673460" y="7404600"/>
              <a:ext cx="2138297" cy="1569232"/>
            </a:xfrm>
            <a:custGeom>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 name="Google Shape;515;p39">
              <a:extLst>
                <a:ext uri="{FF2B5EF4-FFF2-40B4-BE49-F238E27FC236}">
                  <a16:creationId xmlns:a16="http://schemas.microsoft.com/office/drawing/2014/main" id="{58B22F97-44B2-C9BA-F6F2-ACBAC7410BF6}"/>
                </a:ext>
              </a:extLst>
            </p:cNvPr>
            <p:cNvSpPr/>
            <p:nvPr/>
          </p:nvSpPr>
          <p:spPr>
            <a:xfrm>
              <a:off x="5692184" y="6856359"/>
              <a:ext cx="1102093" cy="601182"/>
            </a:xfrm>
            <a:custGeom>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 name="Google Shape;516;p39">
              <a:extLst>
                <a:ext uri="{FF2B5EF4-FFF2-40B4-BE49-F238E27FC236}">
                  <a16:creationId xmlns:a16="http://schemas.microsoft.com/office/drawing/2014/main" id="{0A677FC4-C241-5D7E-74D7-D0DD5F400EB3}"/>
                </a:ext>
              </a:extLst>
            </p:cNvPr>
            <p:cNvSpPr/>
            <p:nvPr/>
          </p:nvSpPr>
          <p:spPr>
            <a:xfrm>
              <a:off x="4644299" y="6452480"/>
              <a:ext cx="543985" cy="614003"/>
            </a:xfrm>
            <a:custGeom>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8" name="Google Shape;517;p39">
              <a:extLst>
                <a:ext uri="{FF2B5EF4-FFF2-40B4-BE49-F238E27FC236}">
                  <a16:creationId xmlns:a16="http://schemas.microsoft.com/office/drawing/2014/main" id="{E738C23A-92A4-C019-6FEE-3DBB56FD31A4}"/>
                </a:ext>
              </a:extLst>
            </p:cNvPr>
            <p:cNvSpPr/>
            <p:nvPr/>
          </p:nvSpPr>
          <p:spPr>
            <a:xfrm>
              <a:off x="3961246" y="6521890"/>
              <a:ext cx="1044590" cy="830433"/>
            </a:xfrm>
            <a:custGeom>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9" name="Google Shape;518;p39">
              <a:extLst>
                <a:ext uri="{FF2B5EF4-FFF2-40B4-BE49-F238E27FC236}">
                  <a16:creationId xmlns:a16="http://schemas.microsoft.com/office/drawing/2014/main" id="{06F21E11-53E3-58C2-5D7E-7C1085D3D384}"/>
                </a:ext>
              </a:extLst>
            </p:cNvPr>
            <p:cNvSpPr/>
            <p:nvPr/>
          </p:nvSpPr>
          <p:spPr>
            <a:xfrm>
              <a:off x="1733021" y="7419157"/>
              <a:ext cx="438186" cy="762419"/>
            </a:xfrm>
            <a:custGeom>
              <a:rect l="l" t="t" r="r" b="b"/>
              <a:pathLst>
                <a:path w="9091" h="15816"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0" name="Google Shape;519;p39">
              <a:extLst>
                <a:ext uri="{FF2B5EF4-FFF2-40B4-BE49-F238E27FC236}">
                  <a16:creationId xmlns:a16="http://schemas.microsoft.com/office/drawing/2014/main" id="{E7888710-9276-B1EB-64B7-872C7B084261}"/>
                </a:ext>
              </a:extLst>
            </p:cNvPr>
            <p:cNvSpPr/>
            <p:nvPr/>
          </p:nvSpPr>
          <p:spPr>
            <a:xfrm>
              <a:off x="5684713" y="4263420"/>
              <a:ext cx="515644" cy="806476"/>
            </a:xfrm>
            <a:custGeom>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1" name="Google Shape;520;p39">
              <a:extLst>
                <a:ext uri="{FF2B5EF4-FFF2-40B4-BE49-F238E27FC236}">
                  <a16:creationId xmlns:a16="http://schemas.microsoft.com/office/drawing/2014/main" id="{22316F3A-688D-46D0-B7D7-320B474BACD8}"/>
                </a:ext>
              </a:extLst>
            </p:cNvPr>
            <p:cNvSpPr/>
            <p:nvPr/>
          </p:nvSpPr>
          <p:spPr>
            <a:xfrm>
              <a:off x="6578499" y="8749753"/>
              <a:ext cx="903798" cy="683608"/>
            </a:xfrm>
            <a:custGeom>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2" name="Google Shape;521;p39">
              <a:extLst>
                <a:ext uri="{FF2B5EF4-FFF2-40B4-BE49-F238E27FC236}">
                  <a16:creationId xmlns:a16="http://schemas.microsoft.com/office/drawing/2014/main" id="{9D064661-2009-C2C7-548A-D759C9416950}"/>
                </a:ext>
              </a:extLst>
            </p:cNvPr>
            <p:cNvSpPr/>
            <p:nvPr/>
          </p:nvSpPr>
          <p:spPr>
            <a:xfrm>
              <a:off x="5429827" y="5730618"/>
              <a:ext cx="448983" cy="743138"/>
            </a:xfrm>
            <a:custGeom>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3" name="Google Shape;522;p39">
              <a:extLst>
                <a:ext uri="{FF2B5EF4-FFF2-40B4-BE49-F238E27FC236}">
                  <a16:creationId xmlns:a16="http://schemas.microsoft.com/office/drawing/2014/main" id="{8CE6E238-0DCD-E68E-6D0C-24E2FB68F984}"/>
                </a:ext>
              </a:extLst>
            </p:cNvPr>
            <p:cNvSpPr/>
            <p:nvPr/>
          </p:nvSpPr>
          <p:spPr>
            <a:xfrm>
              <a:off x="5109099" y="6740387"/>
              <a:ext cx="357403" cy="438498"/>
            </a:xfrm>
            <a:custGeom>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4" name="Google Shape;523;p39">
              <a:extLst>
                <a:ext uri="{FF2B5EF4-FFF2-40B4-BE49-F238E27FC236}">
                  <a16:creationId xmlns:a16="http://schemas.microsoft.com/office/drawing/2014/main" id="{82963E2F-7B6C-9251-74FF-B463B761F25E}"/>
                </a:ext>
              </a:extLst>
            </p:cNvPr>
            <p:cNvSpPr/>
            <p:nvPr/>
          </p:nvSpPr>
          <p:spPr>
            <a:xfrm>
              <a:off x="1600565" y="2692782"/>
              <a:ext cx="501521" cy="314280"/>
            </a:xfrm>
            <a:custGeom>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5" name="Google Shape;524;p39">
              <a:extLst>
                <a:ext uri="{FF2B5EF4-FFF2-40B4-BE49-F238E27FC236}">
                  <a16:creationId xmlns:a16="http://schemas.microsoft.com/office/drawing/2014/main" id="{9EE7EBFE-2EAA-1C64-BF37-ECE170D8DFF4}"/>
                </a:ext>
              </a:extLst>
            </p:cNvPr>
            <p:cNvSpPr/>
            <p:nvPr/>
          </p:nvSpPr>
          <p:spPr>
            <a:xfrm>
              <a:off x="223662" y="2573242"/>
              <a:ext cx="474818" cy="171167"/>
            </a:xfrm>
            <a:custGeom>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6" name="Google Shape;525;p39">
              <a:extLst>
                <a:ext uri="{FF2B5EF4-FFF2-40B4-BE49-F238E27FC236}">
                  <a16:creationId xmlns:a16="http://schemas.microsoft.com/office/drawing/2014/main" id="{63C6A644-AC51-D921-96CE-2225E3D3CF58}"/>
                </a:ext>
              </a:extLst>
            </p:cNvPr>
            <p:cNvSpPr/>
            <p:nvPr/>
          </p:nvSpPr>
          <p:spPr>
            <a:xfrm>
              <a:off x="-633492" y="3721493"/>
              <a:ext cx="223311" cy="223322"/>
            </a:xfrm>
            <a:custGeom>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7" name="Google Shape;526;p39">
              <a:extLst>
                <a:ext uri="{FF2B5EF4-FFF2-40B4-BE49-F238E27FC236}">
                  <a16:creationId xmlns:a16="http://schemas.microsoft.com/office/drawing/2014/main" id="{15158E71-771B-AB2C-9F6D-0D0CE4DD4D5F}"/>
                </a:ext>
              </a:extLst>
            </p:cNvPr>
            <p:cNvSpPr/>
            <p:nvPr/>
          </p:nvSpPr>
          <p:spPr>
            <a:xfrm>
              <a:off x="4999394" y="7279855"/>
              <a:ext cx="415195" cy="158827"/>
            </a:xfrm>
            <a:custGeom>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8" name="Google Shape;527;p39">
              <a:extLst>
                <a:ext uri="{FF2B5EF4-FFF2-40B4-BE49-F238E27FC236}">
                  <a16:creationId xmlns:a16="http://schemas.microsoft.com/office/drawing/2014/main" id="{09D32CE6-1BAA-935C-6178-66D774C65F9D}"/>
                </a:ext>
              </a:extLst>
            </p:cNvPr>
            <p:cNvSpPr/>
            <p:nvPr/>
          </p:nvSpPr>
          <p:spPr>
            <a:xfrm>
              <a:off x="4312967" y="2740260"/>
              <a:ext cx="505473" cy="105708"/>
            </a:xfrm>
            <a:custGeom>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19" name="Google Shape;528;p39">
              <a:extLst>
                <a:ext uri="{FF2B5EF4-FFF2-40B4-BE49-F238E27FC236}">
                  <a16:creationId xmlns:a16="http://schemas.microsoft.com/office/drawing/2014/main" id="{B42A2158-6B3D-5E9B-8E6D-276ED0BFF30B}"/>
                </a:ext>
              </a:extLst>
            </p:cNvPr>
            <p:cNvSpPr/>
            <p:nvPr/>
          </p:nvSpPr>
          <p:spPr>
            <a:xfrm>
              <a:off x="5799671" y="9079064"/>
              <a:ext cx="242398" cy="187749"/>
            </a:xfrm>
            <a:custGeom>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0" name="Google Shape;529;p39">
              <a:extLst>
                <a:ext uri="{FF2B5EF4-FFF2-40B4-BE49-F238E27FC236}">
                  <a16:creationId xmlns:a16="http://schemas.microsoft.com/office/drawing/2014/main" id="{0902BE3F-FC16-2E00-DEDE-BDFF7B9DBEB2}"/>
                </a:ext>
              </a:extLst>
            </p:cNvPr>
            <p:cNvSpPr/>
            <p:nvPr/>
          </p:nvSpPr>
          <p:spPr>
            <a:xfrm>
              <a:off x="3557275" y="6215475"/>
              <a:ext cx="158289" cy="246893"/>
            </a:xfrm>
            <a:custGeom>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1" name="Google Shape;530;p39">
              <a:extLst>
                <a:ext uri="{FF2B5EF4-FFF2-40B4-BE49-F238E27FC236}">
                  <a16:creationId xmlns:a16="http://schemas.microsoft.com/office/drawing/2014/main" id="{61DD9723-37BC-DFB5-6C07-55EB3C0E3413}"/>
                </a:ext>
              </a:extLst>
            </p:cNvPr>
            <p:cNvSpPr/>
            <p:nvPr/>
          </p:nvSpPr>
          <p:spPr>
            <a:xfrm>
              <a:off x="2659295" y="2535308"/>
              <a:ext cx="309926" cy="127544"/>
            </a:xfrm>
            <a:custGeom>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2" name="Google Shape;531;p39">
              <a:extLst>
                <a:ext uri="{FF2B5EF4-FFF2-40B4-BE49-F238E27FC236}">
                  <a16:creationId xmlns:a16="http://schemas.microsoft.com/office/drawing/2014/main" id="{AD187E83-DC2D-4B1B-7ECF-556D20EF8728}"/>
                </a:ext>
              </a:extLst>
            </p:cNvPr>
            <p:cNvSpPr/>
            <p:nvPr/>
          </p:nvSpPr>
          <p:spPr>
            <a:xfrm>
              <a:off x="527712" y="2537091"/>
              <a:ext cx="227456" cy="107443"/>
            </a:xfrm>
            <a:custGeom>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3" name="Google Shape;532;p39">
              <a:extLst>
                <a:ext uri="{FF2B5EF4-FFF2-40B4-BE49-F238E27FC236}">
                  <a16:creationId xmlns:a16="http://schemas.microsoft.com/office/drawing/2014/main" id="{64AF06D1-47A4-7BE8-7317-0E131345F27F}"/>
                </a:ext>
              </a:extLst>
            </p:cNvPr>
            <p:cNvSpPr/>
            <p:nvPr/>
          </p:nvSpPr>
          <p:spPr>
            <a:xfrm>
              <a:off x="5311542" y="7289158"/>
              <a:ext cx="246591" cy="147789"/>
            </a:xfrm>
            <a:custGeom>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4" name="Google Shape;533;p39">
              <a:extLst>
                <a:ext uri="{FF2B5EF4-FFF2-40B4-BE49-F238E27FC236}">
                  <a16:creationId xmlns:a16="http://schemas.microsoft.com/office/drawing/2014/main" id="{6D1884B4-9525-8844-F990-B3770C72399C}"/>
                </a:ext>
              </a:extLst>
            </p:cNvPr>
            <p:cNvSpPr/>
            <p:nvPr/>
          </p:nvSpPr>
          <p:spPr>
            <a:xfrm>
              <a:off x="5392471" y="5363325"/>
              <a:ext cx="130670" cy="180952"/>
            </a:xfrm>
            <a:custGeom>
              <a:rect l="l" t="t" r="r" b="b"/>
              <a:pathLst>
                <a:path w="2711" h="3753"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5" name="Google Shape;534;p39">
              <a:extLst>
                <a:ext uri="{FF2B5EF4-FFF2-40B4-BE49-F238E27FC236}">
                  <a16:creationId xmlns:a16="http://schemas.microsoft.com/office/drawing/2014/main" id="{DB0BD07B-0559-7274-CC88-FEE7CE2A9079}"/>
                </a:ext>
              </a:extLst>
            </p:cNvPr>
            <p:cNvSpPr/>
            <p:nvPr/>
          </p:nvSpPr>
          <p:spPr>
            <a:xfrm>
              <a:off x="5378156" y="6128857"/>
              <a:ext cx="145805" cy="187556"/>
            </a:xfrm>
            <a:custGeom>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6" name="Google Shape;535;p39">
              <a:extLst>
                <a:ext uri="{FF2B5EF4-FFF2-40B4-BE49-F238E27FC236}">
                  <a16:creationId xmlns:a16="http://schemas.microsoft.com/office/drawing/2014/main" id="{56726E3C-471C-E5A6-AB39-3A573E9D2903}"/>
                </a:ext>
              </a:extLst>
            </p:cNvPr>
            <p:cNvSpPr/>
            <p:nvPr/>
          </p:nvSpPr>
          <p:spPr>
            <a:xfrm>
              <a:off x="1263208" y="2530343"/>
              <a:ext cx="214972" cy="91247"/>
            </a:xfrm>
            <a:custGeom>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7" name="Google Shape;536;p39">
              <a:extLst>
                <a:ext uri="{FF2B5EF4-FFF2-40B4-BE49-F238E27FC236}">
                  <a16:creationId xmlns:a16="http://schemas.microsoft.com/office/drawing/2014/main" id="{5BD52B6D-345C-0B8E-A48F-FAD62020CCAA}"/>
                </a:ext>
              </a:extLst>
            </p:cNvPr>
            <p:cNvSpPr/>
            <p:nvPr/>
          </p:nvSpPr>
          <p:spPr>
            <a:xfrm>
              <a:off x="7179563" y="7945033"/>
              <a:ext cx="142817" cy="154344"/>
            </a:xfrm>
            <a:custGeom>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8" name="Google Shape;537;p39">
              <a:extLst>
                <a:ext uri="{FF2B5EF4-FFF2-40B4-BE49-F238E27FC236}">
                  <a16:creationId xmlns:a16="http://schemas.microsoft.com/office/drawing/2014/main" id="{17678DBD-5990-8E4A-58F9-8A7363DEF6C0}"/>
                </a:ext>
              </a:extLst>
            </p:cNvPr>
            <p:cNvSpPr/>
            <p:nvPr/>
          </p:nvSpPr>
          <p:spPr>
            <a:xfrm>
              <a:off x="5884698" y="6624318"/>
              <a:ext cx="127393" cy="153862"/>
            </a:xfrm>
            <a:custGeom>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9" name="Google Shape;538;p39">
              <a:extLst>
                <a:ext uri="{FF2B5EF4-FFF2-40B4-BE49-F238E27FC236}">
                  <a16:creationId xmlns:a16="http://schemas.microsoft.com/office/drawing/2014/main" id="{1647AA73-8187-0DEC-DEC8-3DDE776D88A1}"/>
                </a:ext>
              </a:extLst>
            </p:cNvPr>
            <p:cNvSpPr/>
            <p:nvPr/>
          </p:nvSpPr>
          <p:spPr>
            <a:xfrm>
              <a:off x="1519781" y="2515353"/>
              <a:ext cx="168170" cy="96694"/>
            </a:xfrm>
            <a:custGeom>
              <a:rect l="l" t="t" r="r" b="b"/>
              <a:pathLst>
                <a:path w="3488"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0" name="Google Shape;539;p39">
              <a:extLst>
                <a:ext uri="{FF2B5EF4-FFF2-40B4-BE49-F238E27FC236}">
                  <a16:creationId xmlns:a16="http://schemas.microsoft.com/office/drawing/2014/main" id="{88B110D3-634F-B0E3-CAE3-863321B3498B}"/>
                </a:ext>
              </a:extLst>
            </p:cNvPr>
            <p:cNvSpPr/>
            <p:nvPr/>
          </p:nvSpPr>
          <p:spPr>
            <a:xfrm>
              <a:off x="5988088" y="2933547"/>
              <a:ext cx="156313" cy="80595"/>
            </a:xfrm>
            <a:custGeom>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1" name="Google Shape;540;p39">
              <a:extLst>
                <a:ext uri="{FF2B5EF4-FFF2-40B4-BE49-F238E27FC236}">
                  <a16:creationId xmlns:a16="http://schemas.microsoft.com/office/drawing/2014/main" id="{DD9CB271-02BE-0181-DCE0-5DC6CAA31227}"/>
                </a:ext>
              </a:extLst>
            </p:cNvPr>
            <p:cNvSpPr/>
            <p:nvPr/>
          </p:nvSpPr>
          <p:spPr>
            <a:xfrm>
              <a:off x="2989422" y="2606790"/>
              <a:ext cx="157228" cy="90572"/>
            </a:xfrm>
            <a:custGeom>
              <a:rect l="l" t="t" r="r" b="b"/>
              <a:pathLst>
                <a:path w="3261"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2" name="Google Shape;541;p39">
              <a:extLst>
                <a:ext uri="{FF2B5EF4-FFF2-40B4-BE49-F238E27FC236}">
                  <a16:creationId xmlns:a16="http://schemas.microsoft.com/office/drawing/2014/main" id="{1C9BC6F7-5ABC-DC91-888E-106EB0F843B2}"/>
                </a:ext>
              </a:extLst>
            </p:cNvPr>
            <p:cNvSpPr/>
            <p:nvPr/>
          </p:nvSpPr>
          <p:spPr>
            <a:xfrm>
              <a:off x="5574140" y="6979320"/>
              <a:ext cx="149998" cy="77558"/>
            </a:xfrm>
            <a:custGeom>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3" name="Google Shape;542;p39">
              <a:extLst>
                <a:ext uri="{FF2B5EF4-FFF2-40B4-BE49-F238E27FC236}">
                  <a16:creationId xmlns:a16="http://schemas.microsoft.com/office/drawing/2014/main" id="{0EFF9478-6228-387A-FC0C-68FE3C7CFFBB}"/>
                </a:ext>
              </a:extLst>
            </p:cNvPr>
            <p:cNvSpPr/>
            <p:nvPr/>
          </p:nvSpPr>
          <p:spPr>
            <a:xfrm>
              <a:off x="1725550" y="2533669"/>
              <a:ext cx="119584" cy="76690"/>
            </a:xfrm>
            <a:custGeom>
              <a:rect l="l" t="t" r="r" b="b"/>
              <a:pathLst>
                <a:path w="2481" h="1590"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4" name="Google Shape;543;p39">
              <a:extLst>
                <a:ext uri="{FF2B5EF4-FFF2-40B4-BE49-F238E27FC236}">
                  <a16:creationId xmlns:a16="http://schemas.microsoft.com/office/drawing/2014/main" id="{12F77356-D4D2-10A1-A1DB-B7C61D99A53B}"/>
                </a:ext>
              </a:extLst>
            </p:cNvPr>
            <p:cNvSpPr/>
            <p:nvPr/>
          </p:nvSpPr>
          <p:spPr>
            <a:xfrm>
              <a:off x="-2678458" y="2548708"/>
              <a:ext cx="1002946" cy="183266"/>
            </a:xfrm>
            <a:custGeom>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5" name="Google Shape;544;p39">
              <a:extLst>
                <a:ext uri="{FF2B5EF4-FFF2-40B4-BE49-F238E27FC236}">
                  <a16:creationId xmlns:a16="http://schemas.microsoft.com/office/drawing/2014/main" id="{68233B37-DC7F-5EF4-919C-DB9A46BC15DC}"/>
                </a:ext>
              </a:extLst>
            </p:cNvPr>
            <p:cNvSpPr/>
            <p:nvPr/>
          </p:nvSpPr>
          <p:spPr>
            <a:xfrm>
              <a:off x="-6278622" y="2442183"/>
              <a:ext cx="6232356" cy="7331215"/>
            </a:xfrm>
            <a:custGeom>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6" name="Google Shape;545;p39">
              <a:extLst>
                <a:ext uri="{FF2B5EF4-FFF2-40B4-BE49-F238E27FC236}">
                  <a16:creationId xmlns:a16="http://schemas.microsoft.com/office/drawing/2014/main" id="{0CA068FB-921F-8563-CEE7-137851B8224C}"/>
                </a:ext>
              </a:extLst>
            </p:cNvPr>
            <p:cNvSpPr/>
            <p:nvPr/>
          </p:nvSpPr>
          <p:spPr>
            <a:xfrm>
              <a:off x="-3679685" y="2638603"/>
              <a:ext cx="545624" cy="176759"/>
            </a:xfrm>
            <a:custGeom>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7" name="Google Shape;546;p39">
              <a:extLst>
                <a:ext uri="{FF2B5EF4-FFF2-40B4-BE49-F238E27FC236}">
                  <a16:creationId xmlns:a16="http://schemas.microsoft.com/office/drawing/2014/main" id="{E1CF0BE0-6924-7110-BFC8-664E27140EB9}"/>
                </a:ext>
              </a:extLst>
            </p:cNvPr>
            <p:cNvSpPr/>
            <p:nvPr/>
          </p:nvSpPr>
          <p:spPr>
            <a:xfrm>
              <a:off x="-665980" y="3155803"/>
              <a:ext cx="411532" cy="184278"/>
            </a:xfrm>
            <a:custGeom>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8" name="Google Shape;547;p39">
              <a:extLst>
                <a:ext uri="{FF2B5EF4-FFF2-40B4-BE49-F238E27FC236}">
                  <a16:creationId xmlns:a16="http://schemas.microsoft.com/office/drawing/2014/main" id="{A7E1B206-0135-B10F-B2CA-34C0872C9818}"/>
                </a:ext>
              </a:extLst>
            </p:cNvPr>
            <p:cNvSpPr/>
            <p:nvPr/>
          </p:nvSpPr>
          <p:spPr>
            <a:xfrm>
              <a:off x="-3927099" y="5449460"/>
              <a:ext cx="508173" cy="218068"/>
            </a:xfrm>
            <a:custGeom>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9" name="Google Shape;548;p39">
              <a:extLst>
                <a:ext uri="{FF2B5EF4-FFF2-40B4-BE49-F238E27FC236}">
                  <a16:creationId xmlns:a16="http://schemas.microsoft.com/office/drawing/2014/main" id="{AA932119-3F93-FB8E-3B1F-4DFA7E46D076}"/>
                </a:ext>
              </a:extLst>
            </p:cNvPr>
            <p:cNvSpPr/>
            <p:nvPr/>
          </p:nvSpPr>
          <p:spPr>
            <a:xfrm>
              <a:off x="-3102432" y="2579268"/>
              <a:ext cx="312384" cy="215995"/>
            </a:xfrm>
            <a:custGeom>
              <a:rect l="l" t="t" r="r" b="b"/>
              <a:pathLst>
                <a:path w="6480"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0" name="Google Shape;549;p39">
              <a:extLst>
                <a:ext uri="{FF2B5EF4-FFF2-40B4-BE49-F238E27FC236}">
                  <a16:creationId xmlns:a16="http://schemas.microsoft.com/office/drawing/2014/main" id="{E55EBD6D-4757-44A2-E1F7-979F987CEAD6}"/>
                </a:ext>
              </a:extLst>
            </p:cNvPr>
            <p:cNvSpPr/>
            <p:nvPr/>
          </p:nvSpPr>
          <p:spPr>
            <a:xfrm>
              <a:off x="-3472277" y="5631565"/>
              <a:ext cx="318216" cy="142583"/>
            </a:xfrm>
            <a:custGeom>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1" name="Google Shape;550;p39">
              <a:extLst>
                <a:ext uri="{FF2B5EF4-FFF2-40B4-BE49-F238E27FC236}">
                  <a16:creationId xmlns:a16="http://schemas.microsoft.com/office/drawing/2014/main" id="{4E14842E-E4C2-A32A-3521-25118F893D73}"/>
                </a:ext>
              </a:extLst>
            </p:cNvPr>
            <p:cNvSpPr/>
            <p:nvPr/>
          </p:nvSpPr>
          <p:spPr>
            <a:xfrm>
              <a:off x="-3022467" y="3205065"/>
              <a:ext cx="249917" cy="124411"/>
            </a:xfrm>
            <a:custGeom>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2" name="Google Shape;551;p39">
              <a:extLst>
                <a:ext uri="{FF2B5EF4-FFF2-40B4-BE49-F238E27FC236}">
                  <a16:creationId xmlns:a16="http://schemas.microsoft.com/office/drawing/2014/main" id="{EB2FECEB-EA10-98B1-B8FF-1A7E4810873C}"/>
                </a:ext>
              </a:extLst>
            </p:cNvPr>
            <p:cNvSpPr/>
            <p:nvPr/>
          </p:nvSpPr>
          <p:spPr>
            <a:xfrm>
              <a:off x="-3281546" y="2598934"/>
              <a:ext cx="181714" cy="86427"/>
            </a:xfrm>
            <a:custGeom>
              <a:rect l="l" t="t" r="r" b="b"/>
              <a:pathLst>
                <a:path w="3770" h="1792"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3" name="Google Shape;552;p39">
              <a:extLst>
                <a:ext uri="{FF2B5EF4-FFF2-40B4-BE49-F238E27FC236}">
                  <a16:creationId xmlns:a16="http://schemas.microsoft.com/office/drawing/2014/main" id="{21C0A574-3BFF-61B6-92A5-EBC4C2742934}"/>
                </a:ext>
              </a:extLst>
            </p:cNvPr>
            <p:cNvSpPr/>
            <p:nvPr/>
          </p:nvSpPr>
          <p:spPr>
            <a:xfrm>
              <a:off x="-3122436" y="5700637"/>
              <a:ext cx="114186" cy="85463"/>
            </a:xfrm>
            <a:custGeom>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4" name="Google Shape;553;p39">
              <a:extLst>
                <a:ext uri="{FF2B5EF4-FFF2-40B4-BE49-F238E27FC236}">
                  <a16:creationId xmlns:a16="http://schemas.microsoft.com/office/drawing/2014/main" id="{FD01965E-7967-6F02-7E4D-115247446269}"/>
                </a:ext>
              </a:extLst>
            </p:cNvPr>
            <p:cNvSpPr/>
            <p:nvPr/>
          </p:nvSpPr>
          <p:spPr>
            <a:xfrm>
              <a:off x="-2361924" y="9539097"/>
              <a:ext cx="120837" cy="75630"/>
            </a:xfrm>
            <a:custGeom>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5" name="Google Shape;554;p39">
              <a:extLst>
                <a:ext uri="{FF2B5EF4-FFF2-40B4-BE49-F238E27FC236}">
                  <a16:creationId xmlns:a16="http://schemas.microsoft.com/office/drawing/2014/main" id="{10381B8A-F8B2-19FB-BB5C-9DF03B0F6A62}"/>
                </a:ext>
              </a:extLst>
            </p:cNvPr>
            <p:cNvSpPr/>
            <p:nvPr/>
          </p:nvSpPr>
          <p:spPr>
            <a:xfrm>
              <a:off x="-3635533" y="5712350"/>
              <a:ext cx="108305" cy="73798"/>
            </a:xfrm>
            <a:custGeom>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6" name="Google Shape;555;p39">
              <a:extLst>
                <a:ext uri="{FF2B5EF4-FFF2-40B4-BE49-F238E27FC236}">
                  <a16:creationId xmlns:a16="http://schemas.microsoft.com/office/drawing/2014/main" id="{9E0614F9-3996-08C2-4F46-9142D17C2B09}"/>
                </a:ext>
              </a:extLst>
            </p:cNvPr>
            <p:cNvSpPr/>
            <p:nvPr/>
          </p:nvSpPr>
          <p:spPr>
            <a:xfrm>
              <a:off x="6855365" y="7136987"/>
              <a:ext cx="91339" cy="103250"/>
            </a:xfrm>
            <a:custGeom>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7" name="Google Shape;556;p39">
              <a:extLst>
                <a:ext uri="{FF2B5EF4-FFF2-40B4-BE49-F238E27FC236}">
                  <a16:creationId xmlns:a16="http://schemas.microsoft.com/office/drawing/2014/main" id="{1C869C9E-130E-04DD-0B32-90E1AD790AF7}"/>
                </a:ext>
              </a:extLst>
            </p:cNvPr>
            <p:cNvSpPr/>
            <p:nvPr/>
          </p:nvSpPr>
          <p:spPr>
            <a:xfrm>
              <a:off x="1545616" y="3022816"/>
              <a:ext cx="105847" cy="73075"/>
            </a:xfrm>
            <a:custGeom>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8" name="Google Shape;557;p39">
              <a:extLst>
                <a:ext uri="{FF2B5EF4-FFF2-40B4-BE49-F238E27FC236}">
                  <a16:creationId xmlns:a16="http://schemas.microsoft.com/office/drawing/2014/main" id="{B471B371-415C-1E86-92B8-649C82806FE2}"/>
                </a:ext>
              </a:extLst>
            </p:cNvPr>
            <p:cNvSpPr/>
            <p:nvPr/>
          </p:nvSpPr>
          <p:spPr>
            <a:xfrm>
              <a:off x="5463134" y="7003228"/>
              <a:ext cx="96641" cy="71966"/>
            </a:xfrm>
            <a:custGeom>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9" name="Google Shape;558;p39">
              <a:extLst>
                <a:ext uri="{FF2B5EF4-FFF2-40B4-BE49-F238E27FC236}">
                  <a16:creationId xmlns:a16="http://schemas.microsoft.com/office/drawing/2014/main" id="{ADB0389A-24B0-7E7B-DC3C-142613F5FE6D}"/>
                </a:ext>
              </a:extLst>
            </p:cNvPr>
            <p:cNvSpPr/>
            <p:nvPr/>
          </p:nvSpPr>
          <p:spPr>
            <a:xfrm>
              <a:off x="6151151" y="4257443"/>
              <a:ext cx="88833" cy="81366"/>
            </a:xfrm>
            <a:custGeom>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0" name="Google Shape;559;p39">
              <a:extLst>
                <a:ext uri="{FF2B5EF4-FFF2-40B4-BE49-F238E27FC236}">
                  <a16:creationId xmlns:a16="http://schemas.microsoft.com/office/drawing/2014/main" id="{636BAD64-891E-A73A-8348-7039881603A8}"/>
                </a:ext>
              </a:extLst>
            </p:cNvPr>
            <p:cNvSpPr/>
            <p:nvPr/>
          </p:nvSpPr>
          <p:spPr>
            <a:xfrm>
              <a:off x="117861" y="4382091"/>
              <a:ext cx="103341" cy="243278"/>
            </a:xfrm>
            <a:custGeom>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1" name="Google Shape;560;p39">
              <a:extLst>
                <a:ext uri="{FF2B5EF4-FFF2-40B4-BE49-F238E27FC236}">
                  <a16:creationId xmlns:a16="http://schemas.microsoft.com/office/drawing/2014/main" id="{A7499A49-87AC-C248-EE04-4936B7B7491B}"/>
                </a:ext>
              </a:extLst>
            </p:cNvPr>
            <p:cNvSpPr/>
            <p:nvPr/>
          </p:nvSpPr>
          <p:spPr>
            <a:xfrm>
              <a:off x="810072" y="4779414"/>
              <a:ext cx="180798" cy="87536"/>
            </a:xfrm>
            <a:custGeom>
              <a:rect l="l" t="t" r="r" b="b"/>
              <a:pathLst>
                <a:path w="3751" h="1815"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2" name="Google Shape;561;p39">
              <a:extLst>
                <a:ext uri="{FF2B5EF4-FFF2-40B4-BE49-F238E27FC236}">
                  <a16:creationId xmlns:a16="http://schemas.microsoft.com/office/drawing/2014/main" id="{E8559DF1-BF66-485F-53A3-846F64C396BA}"/>
                </a:ext>
              </a:extLst>
            </p:cNvPr>
            <p:cNvSpPr/>
            <p:nvPr/>
          </p:nvSpPr>
          <p:spPr>
            <a:xfrm>
              <a:off x="1225756" y="4803322"/>
              <a:ext cx="97509" cy="72497"/>
            </a:xfrm>
            <a:custGeom>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3" name="Google Shape;562;p39">
              <a:extLst>
                <a:ext uri="{FF2B5EF4-FFF2-40B4-BE49-F238E27FC236}">
                  <a16:creationId xmlns:a16="http://schemas.microsoft.com/office/drawing/2014/main" id="{9D4A88DC-8D5F-0D98-E301-2608C3C73791}"/>
                </a:ext>
              </a:extLst>
            </p:cNvPr>
            <p:cNvSpPr/>
            <p:nvPr/>
          </p:nvSpPr>
          <p:spPr>
            <a:xfrm>
              <a:off x="-142809" y="4541975"/>
              <a:ext cx="86615" cy="73605"/>
            </a:xfrm>
            <a:custGeom>
              <a:rect l="l" t="t" r="r" b="b"/>
              <a:pathLst>
                <a:path w="1796"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a:noFill/>
            </a:ln>
            <a:effectLst>
              <a:outerShdw blurRad="71438" dist="47625" dir="4380000" algn="bl" rotWithShape="0">
                <a:srgbClr val="06366D">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grpSp>
        <p:nvGrpSpPr>
          <p:cNvPr id="54" name="Google Shape;563;p39">
            <a:extLst>
              <a:ext uri="{FF2B5EF4-FFF2-40B4-BE49-F238E27FC236}">
                <a16:creationId xmlns:a16="http://schemas.microsoft.com/office/drawing/2014/main" id="{11A9D3B3-3181-64CE-817B-E47B06B36B42}"/>
              </a:ext>
            </a:extLst>
          </p:cNvPr>
          <p:cNvGrpSpPr/>
          <p:nvPr/>
        </p:nvGrpSpPr>
        <p:grpSpPr>
          <a:xfrm>
            <a:off x="4007955" y="3507713"/>
            <a:ext cx="1232451" cy="567709"/>
            <a:chOff x="4959350" y="2083588"/>
            <a:chExt cx="1032300" cy="475513"/>
          </a:xfrm>
        </p:grpSpPr>
        <p:sp>
          <p:nvSpPr>
            <p:cNvPr id="55" name="Google Shape;564;p39">
              <a:extLst>
                <a:ext uri="{FF2B5EF4-FFF2-40B4-BE49-F238E27FC236}">
                  <a16:creationId xmlns:a16="http://schemas.microsoft.com/office/drawing/2014/main" id="{BFCF77F5-38C4-164B-04F2-31D247BC0340}"/>
                </a:ext>
              </a:extLst>
            </p:cNvPr>
            <p:cNvSpPr/>
            <p:nvPr/>
          </p:nvSpPr>
          <p:spPr>
            <a:xfrm rot="10800000" flipH="1">
              <a:off x="5366000" y="2262100"/>
              <a:ext cx="219000" cy="29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6" name="Google Shape;565;p39">
              <a:extLst>
                <a:ext uri="{FF2B5EF4-FFF2-40B4-BE49-F238E27FC236}">
                  <a16:creationId xmlns:a16="http://schemas.microsoft.com/office/drawing/2014/main" id="{251B3E0A-84E8-6A62-DCBF-70CE67655C6E}"/>
                </a:ext>
              </a:extLst>
            </p:cNvPr>
            <p:cNvSpPr/>
            <p:nvPr/>
          </p:nvSpPr>
          <p:spPr>
            <a:xfrm>
              <a:off x="4959350" y="2083588"/>
              <a:ext cx="1032300" cy="285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
        <p:nvSpPr>
          <p:cNvPr id="57" name="Google Shape;597;p39">
            <a:extLst>
              <a:ext uri="{FF2B5EF4-FFF2-40B4-BE49-F238E27FC236}">
                <a16:creationId xmlns:a16="http://schemas.microsoft.com/office/drawing/2014/main" id="{430F855A-8A27-6014-0225-EE1FAD20E041}"/>
              </a:ext>
            </a:extLst>
          </p:cNvPr>
          <p:cNvSpPr/>
          <p:nvPr/>
        </p:nvSpPr>
        <p:spPr>
          <a:xfrm>
            <a:off x="4562132" y="4091434"/>
            <a:ext cx="141834" cy="141834"/>
          </a:xfrm>
          <a:prstGeom prst="ellipse">
            <a:avLst/>
          </a:pr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8" name="Google Shape;598;p39">
            <a:extLst>
              <a:ext uri="{FF2B5EF4-FFF2-40B4-BE49-F238E27FC236}">
                <a16:creationId xmlns:a16="http://schemas.microsoft.com/office/drawing/2014/main" id="{47A7FAFA-7861-EE99-650F-66ACC78328C6}"/>
              </a:ext>
            </a:extLst>
          </p:cNvPr>
          <p:cNvSpPr txBox="1"/>
          <p:nvPr/>
        </p:nvSpPr>
        <p:spPr>
          <a:xfrm flipH="1">
            <a:off x="4065620" y="3507713"/>
            <a:ext cx="1117121" cy="3413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500" kern="0">
                <a:solidFill>
                  <a:schemeClr val="tx1">
                    <a:lumMod val="85000"/>
                    <a:lumOff val="15000"/>
                  </a:schemeClr>
                </a:solidFill>
                <a:latin typeface="Catamaran"/>
                <a:ea typeface="Catamaran"/>
                <a:cs typeface="Catamaran"/>
                <a:sym typeface="Catamaran"/>
              </a:rPr>
              <a:t>Arabian</a:t>
            </a:r>
            <a:endParaRPr sz="1500" kern="0">
              <a:solidFill>
                <a:schemeClr val="tx1">
                  <a:lumMod val="85000"/>
                  <a:lumOff val="15000"/>
                </a:schemeClr>
              </a:solidFill>
              <a:latin typeface="Catamaran"/>
              <a:ea typeface="Catamaran"/>
              <a:cs typeface="Catamaran"/>
              <a:sym typeface="Catamaran"/>
            </a:endParaRPr>
          </a:p>
        </p:txBody>
      </p:sp>
      <p:grpSp>
        <p:nvGrpSpPr>
          <p:cNvPr id="59" name="Google Shape;599;p39">
            <a:extLst>
              <a:ext uri="{FF2B5EF4-FFF2-40B4-BE49-F238E27FC236}">
                <a16:creationId xmlns:a16="http://schemas.microsoft.com/office/drawing/2014/main" id="{190C008A-AE30-4218-0886-9BBFFDB34885}"/>
              </a:ext>
            </a:extLst>
          </p:cNvPr>
          <p:cNvGrpSpPr/>
          <p:nvPr/>
        </p:nvGrpSpPr>
        <p:grpSpPr>
          <a:xfrm>
            <a:off x="599375" y="3280277"/>
            <a:ext cx="1232451" cy="567709"/>
            <a:chOff x="4959350" y="2083588"/>
            <a:chExt cx="1032300" cy="475513"/>
          </a:xfrm>
        </p:grpSpPr>
        <p:sp>
          <p:nvSpPr>
            <p:cNvPr id="60" name="Google Shape;600;p39">
              <a:extLst>
                <a:ext uri="{FF2B5EF4-FFF2-40B4-BE49-F238E27FC236}">
                  <a16:creationId xmlns:a16="http://schemas.microsoft.com/office/drawing/2014/main" id="{AFF8046A-FC1D-9E76-FDFC-B06DFF13D523}"/>
                </a:ext>
              </a:extLst>
            </p:cNvPr>
            <p:cNvSpPr/>
            <p:nvPr/>
          </p:nvSpPr>
          <p:spPr>
            <a:xfrm rot="10800000" flipH="1">
              <a:off x="5366000" y="2262100"/>
              <a:ext cx="219000" cy="29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1" name="Google Shape;601;p39">
              <a:extLst>
                <a:ext uri="{FF2B5EF4-FFF2-40B4-BE49-F238E27FC236}">
                  <a16:creationId xmlns:a16="http://schemas.microsoft.com/office/drawing/2014/main" id="{59F6C0CE-8C54-DB22-BF6E-C41B665EA1CD}"/>
                </a:ext>
              </a:extLst>
            </p:cNvPr>
            <p:cNvSpPr/>
            <p:nvPr/>
          </p:nvSpPr>
          <p:spPr>
            <a:xfrm>
              <a:off x="4959350" y="2083588"/>
              <a:ext cx="1032300" cy="285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
        <p:nvSpPr>
          <p:cNvPr id="62" name="Google Shape;602;p39">
            <a:extLst>
              <a:ext uri="{FF2B5EF4-FFF2-40B4-BE49-F238E27FC236}">
                <a16:creationId xmlns:a16="http://schemas.microsoft.com/office/drawing/2014/main" id="{24237828-846F-4708-68F8-8F5864D2727F}"/>
              </a:ext>
            </a:extLst>
          </p:cNvPr>
          <p:cNvSpPr/>
          <p:nvPr/>
        </p:nvSpPr>
        <p:spPr>
          <a:xfrm>
            <a:off x="1153552" y="3863998"/>
            <a:ext cx="141834" cy="141834"/>
          </a:xfrm>
          <a:prstGeom prst="ellipse">
            <a:avLst/>
          </a:pr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3" name="Google Shape;603;p39">
            <a:extLst>
              <a:ext uri="{FF2B5EF4-FFF2-40B4-BE49-F238E27FC236}">
                <a16:creationId xmlns:a16="http://schemas.microsoft.com/office/drawing/2014/main" id="{1DF6944C-6E49-D379-5346-1438601FC964}"/>
              </a:ext>
            </a:extLst>
          </p:cNvPr>
          <p:cNvSpPr txBox="1"/>
          <p:nvPr/>
        </p:nvSpPr>
        <p:spPr>
          <a:xfrm flipH="1">
            <a:off x="657040" y="3280277"/>
            <a:ext cx="1117121" cy="3413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500" kern="0">
                <a:solidFill>
                  <a:schemeClr val="tx1">
                    <a:lumMod val="85000"/>
                    <a:lumOff val="15000"/>
                  </a:schemeClr>
                </a:solidFill>
                <a:latin typeface="Catamaran"/>
                <a:ea typeface="Catamaran"/>
                <a:cs typeface="Catamaran"/>
                <a:sym typeface="Catamaran"/>
              </a:rPr>
              <a:t>Pacific</a:t>
            </a:r>
            <a:endParaRPr sz="1500" kern="0">
              <a:solidFill>
                <a:schemeClr val="tx1">
                  <a:lumMod val="85000"/>
                  <a:lumOff val="15000"/>
                </a:schemeClr>
              </a:solidFill>
              <a:latin typeface="Catamaran"/>
              <a:ea typeface="Catamaran"/>
              <a:cs typeface="Catamaran"/>
              <a:sym typeface="Catamaran"/>
            </a:endParaRPr>
          </a:p>
        </p:txBody>
      </p:sp>
      <p:grpSp>
        <p:nvGrpSpPr>
          <p:cNvPr id="64" name="Google Shape;604;p39">
            <a:extLst>
              <a:ext uri="{FF2B5EF4-FFF2-40B4-BE49-F238E27FC236}">
                <a16:creationId xmlns:a16="http://schemas.microsoft.com/office/drawing/2014/main" id="{6784BA00-D4F4-3C24-B0BD-DF91D588F09B}"/>
              </a:ext>
            </a:extLst>
          </p:cNvPr>
          <p:cNvGrpSpPr/>
          <p:nvPr/>
        </p:nvGrpSpPr>
        <p:grpSpPr>
          <a:xfrm>
            <a:off x="2124298" y="3030098"/>
            <a:ext cx="1232451" cy="567709"/>
            <a:chOff x="4959350" y="2083588"/>
            <a:chExt cx="1032300" cy="475513"/>
          </a:xfrm>
        </p:grpSpPr>
        <p:sp>
          <p:nvSpPr>
            <p:cNvPr id="65" name="Google Shape;605;p39">
              <a:extLst>
                <a:ext uri="{FF2B5EF4-FFF2-40B4-BE49-F238E27FC236}">
                  <a16:creationId xmlns:a16="http://schemas.microsoft.com/office/drawing/2014/main" id="{CC545B8C-E3F8-E786-E4E8-AF46B3F181DD}"/>
                </a:ext>
              </a:extLst>
            </p:cNvPr>
            <p:cNvSpPr/>
            <p:nvPr/>
          </p:nvSpPr>
          <p:spPr>
            <a:xfrm rot="10800000" flipH="1">
              <a:off x="5366000" y="2262100"/>
              <a:ext cx="219000" cy="29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6" name="Google Shape;606;p39">
              <a:extLst>
                <a:ext uri="{FF2B5EF4-FFF2-40B4-BE49-F238E27FC236}">
                  <a16:creationId xmlns:a16="http://schemas.microsoft.com/office/drawing/2014/main" id="{44B96E98-3B2C-9744-F9A7-15FE38AC5CCE}"/>
                </a:ext>
              </a:extLst>
            </p:cNvPr>
            <p:cNvSpPr/>
            <p:nvPr/>
          </p:nvSpPr>
          <p:spPr>
            <a:xfrm>
              <a:off x="4959350" y="2083588"/>
              <a:ext cx="1032300" cy="285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
        <p:nvSpPr>
          <p:cNvPr id="67" name="Google Shape;607;p39">
            <a:extLst>
              <a:ext uri="{FF2B5EF4-FFF2-40B4-BE49-F238E27FC236}">
                <a16:creationId xmlns:a16="http://schemas.microsoft.com/office/drawing/2014/main" id="{0DB359FD-BE73-C3B7-334B-5EF7F0F0733C}"/>
              </a:ext>
            </a:extLst>
          </p:cNvPr>
          <p:cNvSpPr/>
          <p:nvPr/>
        </p:nvSpPr>
        <p:spPr>
          <a:xfrm>
            <a:off x="2678475" y="3613819"/>
            <a:ext cx="141834" cy="141834"/>
          </a:xfrm>
          <a:prstGeom prst="ellipse">
            <a:avLst/>
          </a:pr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8" name="Google Shape;608;p39">
            <a:extLst>
              <a:ext uri="{FF2B5EF4-FFF2-40B4-BE49-F238E27FC236}">
                <a16:creationId xmlns:a16="http://schemas.microsoft.com/office/drawing/2014/main" id="{74D5490C-F554-240E-5958-E36794D99BA4}"/>
              </a:ext>
            </a:extLst>
          </p:cNvPr>
          <p:cNvSpPr txBox="1"/>
          <p:nvPr/>
        </p:nvSpPr>
        <p:spPr>
          <a:xfrm flipH="1">
            <a:off x="2181963" y="3030098"/>
            <a:ext cx="1117121" cy="3413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500" kern="0">
                <a:solidFill>
                  <a:schemeClr val="tx1">
                    <a:lumMod val="85000"/>
                    <a:lumOff val="15000"/>
                  </a:schemeClr>
                </a:solidFill>
                <a:latin typeface="Catamaran"/>
                <a:ea typeface="Catamaran"/>
                <a:cs typeface="Catamaran"/>
                <a:sym typeface="Catamaran"/>
              </a:rPr>
              <a:t>Atlantic</a:t>
            </a:r>
            <a:endParaRPr sz="1500" kern="0">
              <a:solidFill>
                <a:schemeClr val="tx1">
                  <a:lumMod val="85000"/>
                  <a:lumOff val="15000"/>
                </a:schemeClr>
              </a:solidFill>
              <a:latin typeface="Catamaran"/>
              <a:ea typeface="Catamaran"/>
              <a:cs typeface="Catamaran"/>
              <a:sym typeface="Catamaran"/>
            </a:endParaRPr>
          </a:p>
        </p:txBody>
      </p:sp>
      <p:grpSp>
        <p:nvGrpSpPr>
          <p:cNvPr id="69" name="Google Shape;621;p39">
            <a:extLst>
              <a:ext uri="{FF2B5EF4-FFF2-40B4-BE49-F238E27FC236}">
                <a16:creationId xmlns:a16="http://schemas.microsoft.com/office/drawing/2014/main" id="{145F97F6-6E16-BA49-752D-571364B7B469}"/>
              </a:ext>
            </a:extLst>
          </p:cNvPr>
          <p:cNvGrpSpPr/>
          <p:nvPr/>
        </p:nvGrpSpPr>
        <p:grpSpPr>
          <a:xfrm>
            <a:off x="5463543" y="3052842"/>
            <a:ext cx="1232451" cy="567709"/>
            <a:chOff x="4959350" y="2083588"/>
            <a:chExt cx="1032300" cy="475513"/>
          </a:xfrm>
        </p:grpSpPr>
        <p:sp>
          <p:nvSpPr>
            <p:cNvPr id="70" name="Google Shape;622;p39">
              <a:extLst>
                <a:ext uri="{FF2B5EF4-FFF2-40B4-BE49-F238E27FC236}">
                  <a16:creationId xmlns:a16="http://schemas.microsoft.com/office/drawing/2014/main" id="{110295F0-1BCE-0FD2-F246-0299B930122A}"/>
                </a:ext>
              </a:extLst>
            </p:cNvPr>
            <p:cNvSpPr/>
            <p:nvPr/>
          </p:nvSpPr>
          <p:spPr>
            <a:xfrm rot="10800000" flipH="1">
              <a:off x="5366000" y="2262100"/>
              <a:ext cx="219000" cy="297000"/>
            </a:xfrm>
            <a:prstGeom prst="triangle">
              <a:avLst>
                <a:gd name="adj" fmla="val 50000"/>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1" name="Google Shape;623;p39">
              <a:extLst>
                <a:ext uri="{FF2B5EF4-FFF2-40B4-BE49-F238E27FC236}">
                  <a16:creationId xmlns:a16="http://schemas.microsoft.com/office/drawing/2014/main" id="{B19619EE-84A2-BF90-5157-4E7ED5D37C93}"/>
                </a:ext>
              </a:extLst>
            </p:cNvPr>
            <p:cNvSpPr/>
            <p:nvPr/>
          </p:nvSpPr>
          <p:spPr>
            <a:xfrm>
              <a:off x="4959350" y="2083588"/>
              <a:ext cx="1032300" cy="285900"/>
            </a:xfrm>
            <a:prstGeom prst="roundRect">
              <a:avLst>
                <a:gd name="adj" fmla="val 16667"/>
              </a:avLst>
            </a:pr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
        <p:nvSpPr>
          <p:cNvPr id="72" name="Google Shape;624;p39">
            <a:extLst>
              <a:ext uri="{FF2B5EF4-FFF2-40B4-BE49-F238E27FC236}">
                <a16:creationId xmlns:a16="http://schemas.microsoft.com/office/drawing/2014/main" id="{E92D44A9-E349-2B68-7215-5CA8424EEB36}"/>
              </a:ext>
            </a:extLst>
          </p:cNvPr>
          <p:cNvSpPr/>
          <p:nvPr/>
        </p:nvSpPr>
        <p:spPr>
          <a:xfrm>
            <a:off x="6017720" y="3808012"/>
            <a:ext cx="141834" cy="141834"/>
          </a:xfrm>
          <a:prstGeom prst="ellipse">
            <a:avLst/>
          </a:pr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73" name="Google Shape;625;p39">
            <a:extLst>
              <a:ext uri="{FF2B5EF4-FFF2-40B4-BE49-F238E27FC236}">
                <a16:creationId xmlns:a16="http://schemas.microsoft.com/office/drawing/2014/main" id="{9CC2DD01-B375-68FF-15B5-89B6A990798B}"/>
              </a:ext>
            </a:extLst>
          </p:cNvPr>
          <p:cNvSpPr txBox="1"/>
          <p:nvPr/>
        </p:nvSpPr>
        <p:spPr>
          <a:xfrm flipH="1">
            <a:off x="5521208" y="3052842"/>
            <a:ext cx="1117121" cy="34133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1500" kern="0">
                <a:solidFill>
                  <a:schemeClr val="tx1">
                    <a:lumMod val="85000"/>
                    <a:lumOff val="15000"/>
                  </a:schemeClr>
                </a:solidFill>
                <a:latin typeface="Catamaran"/>
                <a:ea typeface="Catamaran"/>
                <a:cs typeface="Catamaran"/>
                <a:sym typeface="Catamaran"/>
              </a:rPr>
              <a:t>Japan sea</a:t>
            </a:r>
            <a:endParaRPr sz="1500" kern="0">
              <a:solidFill>
                <a:schemeClr val="tx1">
                  <a:lumMod val="85000"/>
                  <a:lumOff val="15000"/>
                </a:schemeClr>
              </a:solidFill>
              <a:latin typeface="Catamaran"/>
              <a:ea typeface="Catamaran"/>
              <a:cs typeface="Catamaran"/>
              <a:sym typeface="Catamaran"/>
            </a:endParaRPr>
          </a:p>
        </p:txBody>
      </p:sp>
      <p:sp>
        <p:nvSpPr>
          <p:cNvPr id="75" name="Google Shape;568;p39">
            <a:extLst>
              <a:ext uri="{FF2B5EF4-FFF2-40B4-BE49-F238E27FC236}">
                <a16:creationId xmlns:a16="http://schemas.microsoft.com/office/drawing/2014/main" id="{355BED31-2495-6E6F-0DB7-517B868209F6}"/>
              </a:ext>
            </a:extLst>
          </p:cNvPr>
          <p:cNvSpPr txBox="1"/>
          <p:nvPr/>
        </p:nvSpPr>
        <p:spPr>
          <a:xfrm flipH="1">
            <a:off x="7628798" y="2989062"/>
            <a:ext cx="3496139" cy="2464683"/>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US" sz="1500" kern="0">
                <a:solidFill>
                  <a:srgbClr val="FFFFFF"/>
                </a:solidFill>
                <a:latin typeface="Catamaran"/>
                <a:ea typeface="Catamaran"/>
                <a:cs typeface="Catamaran"/>
                <a:sym typeface="Catamaran"/>
              </a:rPr>
              <a:t>Archaeologist’s Day is celebrated every April 11, a date chosen by the signatory countries of the Nauru Agreement, which represent the largest sustainable fishing force for this species on the entire planet, to highlight the conservation of the species and the sustainable trade of tuna. tuna in the world</a:t>
            </a:r>
            <a:endParaRPr sz="1500" kern="0">
              <a:solidFill>
                <a:srgbClr val="FFFFFF"/>
              </a:solidFill>
              <a:latin typeface="Catamaran"/>
              <a:ea typeface="Catamaran"/>
              <a:cs typeface="Catamaran"/>
              <a:sym typeface="Catamaran"/>
            </a:endParaRPr>
          </a:p>
        </p:txBody>
      </p:sp>
      <p:sp>
        <p:nvSpPr>
          <p:cNvPr id="76" name="Text Placeholder 1">
            <a:extLst>
              <a:ext uri="{FF2B5EF4-FFF2-40B4-BE49-F238E27FC236}">
                <a16:creationId xmlns:a16="http://schemas.microsoft.com/office/drawing/2014/main" id="{D6C81035-FDDC-443E-2F09-DE56EB6F5FA3}"/>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77" name="Text Placeholder 2">
            <a:extLst>
              <a:ext uri="{FF2B5EF4-FFF2-40B4-BE49-F238E27FC236}">
                <a16:creationId xmlns:a16="http://schemas.microsoft.com/office/drawing/2014/main" id="{09B24E8A-EFD3-6628-A239-842D27C12DB1}"/>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78" name="Straight Connector 11">
            <a:extLst>
              <a:ext uri="{FF2B5EF4-FFF2-40B4-BE49-F238E27FC236}">
                <a16:creationId xmlns:a16="http://schemas.microsoft.com/office/drawing/2014/main" id="{87D687AB-F9A8-5860-82E5-6E5378539866}"/>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79" name="Google Shape;805;p42">
            <a:extLst>
              <a:ext uri="{FF2B5EF4-FFF2-40B4-BE49-F238E27FC236}">
                <a16:creationId xmlns:a16="http://schemas.microsoft.com/office/drawing/2014/main" id="{D2C7D5A1-74F1-918B-A4EC-30D1BE4BC065}"/>
              </a:ext>
            </a:extLst>
          </p:cNvPr>
          <p:cNvSpPr/>
          <p:nvPr/>
        </p:nvSpPr>
        <p:spPr>
          <a:xfrm rot="1292718">
            <a:off x="25342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80" name="CuadroTexto 79">
            <a:extLst>
              <a:ext uri="{FF2B5EF4-FFF2-40B4-BE49-F238E27FC236}">
                <a16:creationId xmlns:a16="http://schemas.microsoft.com/office/drawing/2014/main" id="{74C26612-953E-F0A4-9B06-C9484BC57C77}"/>
              </a:ext>
            </a:extLst>
          </p:cNvPr>
          <p:cNvSpPr txBox="1"/>
          <p:nvPr/>
        </p:nvSpPr>
        <p:spPr>
          <a:xfrm>
            <a:off x="4962641" y="1318274"/>
            <a:ext cx="6075270" cy="1846659"/>
          </a:xfrm>
          <a:prstGeom prst="rect">
            <a:avLst/>
          </a:prstGeom>
          <a:noFill/>
        </p:spPr>
        <p:txBody>
          <a:bodyPr wrap="square">
            <a:spAutoFit/>
          </a:bodyPr>
          <a:lstStyle/>
          <a:p>
            <a:pPr algn="r"/>
            <a:r>
              <a:rPr lang="es-PE" sz="6600" b="1">
                <a:solidFill>
                  <a:schemeClr val="bg1"/>
                </a:solidFill>
                <a:latin typeface="Agency FB" panose="020b0503020202020204" pitchFamily="34" charset="0"/>
              </a:rPr>
              <a:t>DAY</a:t>
            </a:r>
          </a:p>
          <a:p>
            <a:pPr algn="r"/>
            <a:r>
              <a:rPr lang="es-PE" sz="4800" b="1">
                <a:solidFill>
                  <a:srgbClr val="FFA750"/>
                </a:solidFill>
                <a:latin typeface="Agency FB" panose="020b0503020202020204" pitchFamily="34" charset="0"/>
              </a:rPr>
              <a:t>ARCHAEOLOGIST'S</a:t>
            </a:r>
          </a:p>
        </p:txBody>
      </p:sp>
    </p:spTree>
    <p:extLst>
      <p:ext uri="{BB962C8B-B14F-4D97-AF65-F5344CB8AC3E}">
        <p14:creationId xmlns:p14="http://schemas.microsoft.com/office/powerpoint/2010/main" val="3974914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78"/>
                                        </p:tgtEl>
                                        <p:attrNameLst>
                                          <p:attrName>style.visibility</p:attrName>
                                        </p:attrNameLst>
                                      </p:cBhvr>
                                      <p:to>
                                        <p:strVal val="visible"/>
                                      </p:to>
                                    </p:set>
                                    <p:animEffect transition="in" filter="barn(outHorizontal)">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2" name="Google Shape;641;p31">
            <a:extLst>
              <a:ext uri="{FF2B5EF4-FFF2-40B4-BE49-F238E27FC236}">
                <a16:creationId xmlns:a16="http://schemas.microsoft.com/office/drawing/2014/main" id="{6CA8FCAD-76F4-068C-F23F-E9A0CDF94751}"/>
              </a:ext>
            </a:extLst>
          </p:cNvPr>
          <p:cNvSpPr/>
          <p:nvPr/>
        </p:nvSpPr>
        <p:spPr>
          <a:xfrm flipH="1">
            <a:off x="-239640" y="6383734"/>
            <a:ext cx="4379120" cy="469175"/>
          </a:xfrm>
          <a:custGeom>
            <a:rect l="l" t="t" r="r" b="b"/>
            <a:pathLst>
              <a:path w="155749" h="13165" extrusionOk="0">
                <a:moveTo>
                  <a:pt x="104218" y="0"/>
                </a:moveTo>
                <a:cubicBezTo>
                  <a:pt x="59549" y="0"/>
                  <a:pt x="1" y="13165"/>
                  <a:pt x="1" y="13165"/>
                </a:cubicBezTo>
                <a:lnTo>
                  <a:pt x="147693" y="13165"/>
                </a:lnTo>
                <a:cubicBezTo>
                  <a:pt x="147693" y="13165"/>
                  <a:pt x="155748" y="1493"/>
                  <a:pt x="110580" y="95"/>
                </a:cubicBezTo>
                <a:cubicBezTo>
                  <a:pt x="108500" y="31"/>
                  <a:pt x="106376" y="0"/>
                  <a:pt x="104218" y="0"/>
                </a:cubicBez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641;p31">
            <a:extLst>
              <a:ext uri="{FF2B5EF4-FFF2-40B4-BE49-F238E27FC236}">
                <a16:creationId xmlns:a16="http://schemas.microsoft.com/office/drawing/2014/main" id="{BC9F3AFE-4C29-CB30-F2ED-779AEF1BBCDA}"/>
              </a:ext>
            </a:extLst>
          </p:cNvPr>
          <p:cNvSpPr/>
          <p:nvPr/>
        </p:nvSpPr>
        <p:spPr>
          <a:xfrm>
            <a:off x="-23791" y="5880566"/>
            <a:ext cx="3382565" cy="362405"/>
          </a:xfrm>
          <a:custGeom>
            <a:rect l="l" t="t" r="r" b="b"/>
            <a:pathLst>
              <a:path w="155749" h="13165" extrusionOk="0">
                <a:moveTo>
                  <a:pt x="104218" y="0"/>
                </a:moveTo>
                <a:cubicBezTo>
                  <a:pt x="59549" y="0"/>
                  <a:pt x="1" y="13165"/>
                  <a:pt x="1" y="13165"/>
                </a:cubicBezTo>
                <a:lnTo>
                  <a:pt x="147693" y="13165"/>
                </a:lnTo>
                <a:cubicBezTo>
                  <a:pt x="147693" y="13165"/>
                  <a:pt x="155748" y="1493"/>
                  <a:pt x="110580" y="95"/>
                </a:cubicBezTo>
                <a:cubicBezTo>
                  <a:pt x="108500" y="31"/>
                  <a:pt x="106376" y="0"/>
                  <a:pt x="104218" y="0"/>
                </a:cubicBez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20" name="Grupo 19">
            <a:extLst>
              <a:ext uri="{FF2B5EF4-FFF2-40B4-BE49-F238E27FC236}">
                <a16:creationId xmlns:a16="http://schemas.microsoft.com/office/drawing/2014/main" id="{574AF1C4-F1EC-27BA-C244-1D7D3F88372F}"/>
              </a:ext>
            </a:extLst>
          </p:cNvPr>
          <p:cNvGrpSpPr/>
          <p:nvPr/>
        </p:nvGrpSpPr>
        <p:grpSpPr>
          <a:xfrm>
            <a:off x="-38810" y="5364055"/>
            <a:ext cx="6224098" cy="1525413"/>
            <a:chOff x="-54872" y="3632850"/>
            <a:chExt cx="9195125" cy="1778069"/>
          </a:xfrm>
        </p:grpSpPr>
        <p:sp>
          <p:nvSpPr>
            <p:cNvPr id="10" name="Google Shape;639;p31">
              <a:extLst>
                <a:ext uri="{FF2B5EF4-FFF2-40B4-BE49-F238E27FC236}">
                  <a16:creationId xmlns:a16="http://schemas.microsoft.com/office/drawing/2014/main" id="{1CB0AB8E-6F05-795D-07C1-B63CBA70D9B2}"/>
                </a:ext>
              </a:extLst>
            </p:cNvPr>
            <p:cNvSpPr/>
            <p:nvPr/>
          </p:nvSpPr>
          <p:spPr>
            <a:xfrm>
              <a:off x="-54872" y="4167800"/>
              <a:ext cx="8413706" cy="1046099"/>
            </a:xfrm>
            <a:custGeom>
              <a:rect l="l" t="t" r="r" b="b"/>
              <a:pathLst>
                <a:path w="264686" h="32604" extrusionOk="0">
                  <a:moveTo>
                    <a:pt x="2577" y="0"/>
                  </a:moveTo>
                  <a:cubicBezTo>
                    <a:pt x="915" y="0"/>
                    <a:pt x="0" y="19"/>
                    <a:pt x="0" y="19"/>
                  </a:cubicBezTo>
                  <a:lnTo>
                    <a:pt x="30" y="32603"/>
                  </a:lnTo>
                  <a:lnTo>
                    <a:pt x="264686" y="17649"/>
                  </a:lnTo>
                  <a:cubicBezTo>
                    <a:pt x="264686" y="17649"/>
                    <a:pt x="235154" y="2359"/>
                    <a:pt x="178934" y="2359"/>
                  </a:cubicBezTo>
                  <a:cubicBezTo>
                    <a:pt x="176903" y="2359"/>
                    <a:pt x="174838" y="2379"/>
                    <a:pt x="172739" y="2421"/>
                  </a:cubicBezTo>
                  <a:cubicBezTo>
                    <a:pt x="112434" y="3636"/>
                    <a:pt x="113042" y="6615"/>
                    <a:pt x="79211" y="11387"/>
                  </a:cubicBezTo>
                  <a:cubicBezTo>
                    <a:pt x="61857" y="13853"/>
                    <a:pt x="49206" y="15197"/>
                    <a:pt x="42181" y="15197"/>
                  </a:cubicBezTo>
                  <a:cubicBezTo>
                    <a:pt x="35523" y="15197"/>
                    <a:pt x="33917" y="13990"/>
                    <a:pt x="38147" y="11387"/>
                  </a:cubicBezTo>
                  <a:cubicBezTo>
                    <a:pt x="46809" y="6007"/>
                    <a:pt x="61551" y="5947"/>
                    <a:pt x="61551" y="5947"/>
                  </a:cubicBezTo>
                  <a:cubicBezTo>
                    <a:pt x="37139" y="463"/>
                    <a:pt x="10773" y="0"/>
                    <a:pt x="2577" y="0"/>
                  </a:cubicBezTo>
                  <a:close/>
                </a:path>
              </a:pathLst>
            </a:custGeom>
            <a:solidFill>
              <a:srgbClr val="FFC257"/>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1" name="Google Shape;640;p31">
              <a:extLst>
                <a:ext uri="{FF2B5EF4-FFF2-40B4-BE49-F238E27FC236}">
                  <a16:creationId xmlns:a16="http://schemas.microsoft.com/office/drawing/2014/main" id="{4C5B4671-E2B9-A07F-F894-E7F9A1A4BA07}"/>
                </a:ext>
              </a:extLst>
            </p:cNvPr>
            <p:cNvSpPr/>
            <p:nvPr/>
          </p:nvSpPr>
          <p:spPr>
            <a:xfrm>
              <a:off x="-2721" y="4571411"/>
              <a:ext cx="9142974" cy="839504"/>
            </a:xfrm>
            <a:custGeom>
              <a:rect l="l" t="t" r="r" b="b"/>
              <a:pathLst>
                <a:path w="284961" h="26165" extrusionOk="0">
                  <a:moveTo>
                    <a:pt x="218054" y="1"/>
                  </a:moveTo>
                  <a:cubicBezTo>
                    <a:pt x="191460" y="1"/>
                    <a:pt x="159927" y="4437"/>
                    <a:pt x="126386" y="12912"/>
                  </a:cubicBezTo>
                  <a:cubicBezTo>
                    <a:pt x="85990" y="23125"/>
                    <a:pt x="0" y="26164"/>
                    <a:pt x="0" y="26164"/>
                  </a:cubicBezTo>
                  <a:lnTo>
                    <a:pt x="284960" y="26164"/>
                  </a:lnTo>
                  <a:lnTo>
                    <a:pt x="284960" y="17471"/>
                  </a:lnTo>
                  <a:cubicBezTo>
                    <a:pt x="271722" y="5634"/>
                    <a:pt x="248023" y="1"/>
                    <a:pt x="218054" y="1"/>
                  </a:cubicBezTo>
                  <a:close/>
                </a:path>
              </a:pathLst>
            </a:custGeom>
            <a:solidFill>
              <a:srgbClr val="FFC257"/>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2" name="Google Shape;641;p31">
              <a:extLst>
                <a:ext uri="{FF2B5EF4-FFF2-40B4-BE49-F238E27FC236}">
                  <a16:creationId xmlns:a16="http://schemas.microsoft.com/office/drawing/2014/main" id="{F23BEDB1-E34B-4FD2-36E3-10AEBE05B5D3}"/>
                </a:ext>
              </a:extLst>
            </p:cNvPr>
            <p:cNvSpPr/>
            <p:nvPr/>
          </p:nvSpPr>
          <p:spPr>
            <a:xfrm>
              <a:off x="3682749" y="4988488"/>
              <a:ext cx="4997207" cy="422431"/>
            </a:xfrm>
            <a:custGeom>
              <a:rect l="l" t="t" r="r" b="b"/>
              <a:pathLst>
                <a:path w="155749" h="13165" extrusionOk="0">
                  <a:moveTo>
                    <a:pt x="104218" y="0"/>
                  </a:moveTo>
                  <a:cubicBezTo>
                    <a:pt x="59549" y="0"/>
                    <a:pt x="1" y="13165"/>
                    <a:pt x="1" y="13165"/>
                  </a:cubicBezTo>
                  <a:lnTo>
                    <a:pt x="147693" y="13165"/>
                  </a:lnTo>
                  <a:cubicBezTo>
                    <a:pt x="147693" y="13165"/>
                    <a:pt x="155748" y="1493"/>
                    <a:pt x="110580" y="95"/>
                  </a:cubicBezTo>
                  <a:cubicBezTo>
                    <a:pt x="108500" y="31"/>
                    <a:pt x="106376" y="0"/>
                    <a:pt x="104218" y="0"/>
                  </a:cubicBez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3" name="Google Shape;642;p31">
              <a:extLst>
                <a:ext uri="{FF2B5EF4-FFF2-40B4-BE49-F238E27FC236}">
                  <a16:creationId xmlns:a16="http://schemas.microsoft.com/office/drawing/2014/main" id="{A43783A6-8FFB-A3AD-D746-52701EC951B0}"/>
                </a:ext>
              </a:extLst>
            </p:cNvPr>
            <p:cNvSpPr/>
            <p:nvPr/>
          </p:nvSpPr>
          <p:spPr>
            <a:xfrm>
              <a:off x="6568213" y="4167149"/>
              <a:ext cx="812424" cy="250680"/>
            </a:xfrm>
            <a:custGeom>
              <a:rect l="l" t="t" r="r" b="b"/>
              <a:pathLst>
                <a:path w="25321" h="7813" extrusionOk="0">
                  <a:moveTo>
                    <a:pt x="9971" y="1"/>
                  </a:moveTo>
                  <a:lnTo>
                    <a:pt x="9971" y="2797"/>
                  </a:lnTo>
                  <a:lnTo>
                    <a:pt x="5533" y="6506"/>
                  </a:lnTo>
                  <a:lnTo>
                    <a:pt x="1" y="7813"/>
                  </a:lnTo>
                  <a:lnTo>
                    <a:pt x="25321" y="7813"/>
                  </a:lnTo>
                  <a:lnTo>
                    <a:pt x="18785" y="4408"/>
                  </a:lnTo>
                  <a:lnTo>
                    <a:pt x="16931" y="1642"/>
                  </a:lnTo>
                  <a:lnTo>
                    <a:pt x="9971" y="1"/>
                  </a:lnTo>
                  <a:close/>
                </a:path>
              </a:pathLst>
            </a:custGeom>
            <a:solidFill>
              <a:srgbClr val="FFD45A"/>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4" name="Google Shape;643;p31">
              <a:extLst>
                <a:ext uri="{FF2B5EF4-FFF2-40B4-BE49-F238E27FC236}">
                  <a16:creationId xmlns:a16="http://schemas.microsoft.com/office/drawing/2014/main" id="{E26A0835-E89A-B37B-E367-CD73A8B60D67}"/>
                </a:ext>
              </a:extLst>
            </p:cNvPr>
            <p:cNvSpPr/>
            <p:nvPr/>
          </p:nvSpPr>
          <p:spPr>
            <a:xfrm>
              <a:off x="6350739" y="4167149"/>
              <a:ext cx="537392" cy="250680"/>
            </a:xfrm>
            <a:custGeom>
              <a:rect l="l" t="t" r="r" b="b"/>
              <a:pathLst>
                <a:path w="16749" h="7813" extrusionOk="0">
                  <a:moveTo>
                    <a:pt x="16749" y="1"/>
                  </a:moveTo>
                  <a:lnTo>
                    <a:pt x="8937" y="1855"/>
                  </a:lnTo>
                  <a:lnTo>
                    <a:pt x="4438" y="6718"/>
                  </a:lnTo>
                  <a:lnTo>
                    <a:pt x="1" y="7813"/>
                  </a:lnTo>
                  <a:lnTo>
                    <a:pt x="6779" y="7813"/>
                  </a:lnTo>
                  <a:lnTo>
                    <a:pt x="12311" y="6506"/>
                  </a:lnTo>
                  <a:lnTo>
                    <a:pt x="16749" y="2797"/>
                  </a:lnTo>
                  <a:lnTo>
                    <a:pt x="16749" y="1"/>
                  </a:ln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5" name="Google Shape;644;p31">
              <a:extLst>
                <a:ext uri="{FF2B5EF4-FFF2-40B4-BE49-F238E27FC236}">
                  <a16:creationId xmlns:a16="http://schemas.microsoft.com/office/drawing/2014/main" id="{E374A5D5-F761-8078-7D3A-39BA3DF64BD2}"/>
                </a:ext>
              </a:extLst>
            </p:cNvPr>
            <p:cNvSpPr/>
            <p:nvPr/>
          </p:nvSpPr>
          <p:spPr>
            <a:xfrm>
              <a:off x="3731518" y="4619956"/>
              <a:ext cx="412549" cy="130714"/>
            </a:xfrm>
            <a:custGeom>
              <a:rect l="l" t="t" r="r" b="b"/>
              <a:pathLst>
                <a:path w="12858" h="4074" extrusionOk="0">
                  <a:moveTo>
                    <a:pt x="4590" y="1"/>
                  </a:moveTo>
                  <a:lnTo>
                    <a:pt x="4590" y="1429"/>
                  </a:lnTo>
                  <a:lnTo>
                    <a:pt x="2554" y="3374"/>
                  </a:lnTo>
                  <a:lnTo>
                    <a:pt x="1" y="4074"/>
                  </a:lnTo>
                  <a:lnTo>
                    <a:pt x="12858" y="4074"/>
                  </a:lnTo>
                  <a:lnTo>
                    <a:pt x="9454" y="2280"/>
                  </a:lnTo>
                  <a:lnTo>
                    <a:pt x="7843" y="821"/>
                  </a:lnTo>
                  <a:lnTo>
                    <a:pt x="4590" y="1"/>
                  </a:lnTo>
                  <a:close/>
                </a:path>
              </a:pathLst>
            </a:custGeom>
            <a:solidFill>
              <a:srgbClr val="FFD45A"/>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645;p31">
              <a:extLst>
                <a:ext uri="{FF2B5EF4-FFF2-40B4-BE49-F238E27FC236}">
                  <a16:creationId xmlns:a16="http://schemas.microsoft.com/office/drawing/2014/main" id="{87D40EEF-5EF5-8E1F-E35E-D5CCAF5082EB}"/>
                </a:ext>
              </a:extLst>
            </p:cNvPr>
            <p:cNvSpPr/>
            <p:nvPr/>
          </p:nvSpPr>
          <p:spPr>
            <a:xfrm>
              <a:off x="3630097" y="4619956"/>
              <a:ext cx="248723" cy="130714"/>
            </a:xfrm>
            <a:custGeom>
              <a:rect l="l" t="t" r="r" b="b"/>
              <a:pathLst>
                <a:path w="7752" h="4074" extrusionOk="0">
                  <a:moveTo>
                    <a:pt x="7751" y="1"/>
                  </a:moveTo>
                  <a:lnTo>
                    <a:pt x="4165" y="943"/>
                  </a:lnTo>
                  <a:lnTo>
                    <a:pt x="2067" y="3496"/>
                  </a:lnTo>
                  <a:lnTo>
                    <a:pt x="0" y="4074"/>
                  </a:lnTo>
                  <a:lnTo>
                    <a:pt x="3162" y="4074"/>
                  </a:lnTo>
                  <a:lnTo>
                    <a:pt x="5715" y="3374"/>
                  </a:lnTo>
                  <a:lnTo>
                    <a:pt x="7751" y="1429"/>
                  </a:lnTo>
                  <a:lnTo>
                    <a:pt x="7751" y="1"/>
                  </a:ln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7" name="Google Shape;646;p31">
              <a:extLst>
                <a:ext uri="{FF2B5EF4-FFF2-40B4-BE49-F238E27FC236}">
                  <a16:creationId xmlns:a16="http://schemas.microsoft.com/office/drawing/2014/main" id="{B1B87715-917E-B7BA-7729-A0E31838EA9B}"/>
                </a:ext>
              </a:extLst>
            </p:cNvPr>
            <p:cNvSpPr/>
            <p:nvPr/>
          </p:nvSpPr>
          <p:spPr>
            <a:xfrm>
              <a:off x="537562" y="4571187"/>
              <a:ext cx="297492" cy="131709"/>
            </a:xfrm>
            <a:custGeom>
              <a:rect l="l" t="t" r="r" b="b"/>
              <a:pathLst>
                <a:path w="9272" h="4105" extrusionOk="0">
                  <a:moveTo>
                    <a:pt x="3648" y="1"/>
                  </a:moveTo>
                  <a:lnTo>
                    <a:pt x="3648" y="1490"/>
                  </a:lnTo>
                  <a:lnTo>
                    <a:pt x="2007" y="3405"/>
                  </a:lnTo>
                  <a:lnTo>
                    <a:pt x="1" y="4104"/>
                  </a:lnTo>
                  <a:lnTo>
                    <a:pt x="9271" y="4104"/>
                  </a:lnTo>
                  <a:lnTo>
                    <a:pt x="6870" y="2311"/>
                  </a:lnTo>
                  <a:lnTo>
                    <a:pt x="6201" y="882"/>
                  </a:lnTo>
                  <a:lnTo>
                    <a:pt x="3648" y="1"/>
                  </a:lnTo>
                  <a:close/>
                </a:path>
              </a:pathLst>
            </a:custGeom>
            <a:solidFill>
              <a:srgbClr val="FFD45A"/>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8" name="Google Shape;647;p31">
              <a:extLst>
                <a:ext uri="{FF2B5EF4-FFF2-40B4-BE49-F238E27FC236}">
                  <a16:creationId xmlns:a16="http://schemas.microsoft.com/office/drawing/2014/main" id="{89F7D831-D696-15CE-3F15-CA7E22434247}"/>
                </a:ext>
              </a:extLst>
            </p:cNvPr>
            <p:cNvSpPr/>
            <p:nvPr/>
          </p:nvSpPr>
          <p:spPr>
            <a:xfrm>
              <a:off x="456611" y="4571187"/>
              <a:ext cx="198029" cy="131709"/>
            </a:xfrm>
            <a:custGeom>
              <a:rect l="l" t="t" r="r" b="b"/>
              <a:pathLst>
                <a:path w="6172" h="4105" extrusionOk="0">
                  <a:moveTo>
                    <a:pt x="6171" y="1"/>
                  </a:moveTo>
                  <a:lnTo>
                    <a:pt x="3314" y="973"/>
                  </a:lnTo>
                  <a:lnTo>
                    <a:pt x="1642" y="3527"/>
                  </a:lnTo>
                  <a:lnTo>
                    <a:pt x="1" y="4104"/>
                  </a:lnTo>
                  <a:lnTo>
                    <a:pt x="2524" y="4104"/>
                  </a:lnTo>
                  <a:lnTo>
                    <a:pt x="4530" y="3405"/>
                  </a:lnTo>
                  <a:lnTo>
                    <a:pt x="6171" y="1490"/>
                  </a:lnTo>
                  <a:lnTo>
                    <a:pt x="6171" y="1"/>
                  </a:ln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19" name="Google Shape;648;p31">
              <a:extLst>
                <a:ext uri="{FF2B5EF4-FFF2-40B4-BE49-F238E27FC236}">
                  <a16:creationId xmlns:a16="http://schemas.microsoft.com/office/drawing/2014/main" id="{6A8B6DCE-0460-84EF-1985-7B00A5355815}"/>
                </a:ext>
              </a:extLst>
            </p:cNvPr>
            <p:cNvPicPr preferRelativeResize="0"/>
            <p:nvPr/>
          </p:nvPicPr>
          <p:blipFill>
            <a:blip r:embed="rId2">
              <a:alphaModFix/>
            </a:blip>
            <a:stretch>
              <a:fillRect/>
            </a:stretch>
          </p:blipFill>
          <p:spPr>
            <a:xfrm>
              <a:off x="3069176" y="3632850"/>
              <a:ext cx="3163324" cy="1590550"/>
            </a:xfrm>
            <a:prstGeom prst="rect">
              <a:avLst/>
            </a:prstGeom>
            <a:noFill/>
            <a:ln>
              <a:noFill/>
            </a:ln>
          </p:spPr>
        </p:pic>
      </p:grpSp>
      <p:graphicFrame>
        <p:nvGraphicFramePr>
          <p:cNvPr id="2" name="Google Shape;631;p40">
            <a:extLst>
              <a:ext uri="{FF2B5EF4-FFF2-40B4-BE49-F238E27FC236}">
                <a16:creationId xmlns:a16="http://schemas.microsoft.com/office/drawing/2014/main" id="{1A312F41-79CB-50C9-7CE2-E858DAF521E9}"/>
              </a:ext>
            </a:extLst>
          </p:cNvPr>
          <p:cNvGraphicFramePr>
            <a:graphicFrameLocks noGrp="1"/>
          </p:cNvGraphicFramePr>
          <p:nvPr>
            <p:extLst>
              <p:ext uri="{D42A27DB-BD31-4B8C-83A1-F6EECF244321}">
                <p14:modId xmlns:p14="http://schemas.microsoft.com/office/powerpoint/2010/main" val="3151422662"/>
              </p:ext>
            </p:extLst>
          </p:nvPr>
        </p:nvGraphicFramePr>
        <p:xfrm>
          <a:off x="5707853" y="1702117"/>
          <a:ext cx="6261241" cy="4261354"/>
        </p:xfrm>
        <a:graphic>
          <a:graphicData uri="http://schemas.openxmlformats.org/drawingml/2006/table">
            <a:tbl>
              <a:tblPr>
                <a:noFill/>
              </a:tblPr>
              <a:tblGrid>
                <a:gridCol w="894463">
                  <a:extLst>
                    <a:ext uri="{9D8B030D-6E8A-4147-A177-3AD203B41FA5}">
                      <a16:colId xmlns:a16="http://schemas.microsoft.com/office/drawing/2014/main" val="20000"/>
                    </a:ext>
                  </a:extLst>
                </a:gridCol>
                <a:gridCol w="894463">
                  <a:extLst>
                    <a:ext uri="{9D8B030D-6E8A-4147-A177-3AD203B41FA5}">
                      <a16:colId xmlns:a16="http://schemas.microsoft.com/office/drawing/2014/main" val="20001"/>
                    </a:ext>
                  </a:extLst>
                </a:gridCol>
                <a:gridCol w="894463">
                  <a:extLst>
                    <a:ext uri="{9D8B030D-6E8A-4147-A177-3AD203B41FA5}">
                      <a16:colId xmlns:a16="http://schemas.microsoft.com/office/drawing/2014/main" val="20002"/>
                    </a:ext>
                  </a:extLst>
                </a:gridCol>
                <a:gridCol w="894463">
                  <a:extLst>
                    <a:ext uri="{9D8B030D-6E8A-4147-A177-3AD203B41FA5}">
                      <a16:colId xmlns:a16="http://schemas.microsoft.com/office/drawing/2014/main" val="20003"/>
                    </a:ext>
                  </a:extLst>
                </a:gridCol>
                <a:gridCol w="894463">
                  <a:extLst>
                    <a:ext uri="{9D8B030D-6E8A-4147-A177-3AD203B41FA5}">
                      <a16:colId xmlns:a16="http://schemas.microsoft.com/office/drawing/2014/main" val="20004"/>
                    </a:ext>
                  </a:extLst>
                </a:gridCol>
                <a:gridCol w="894463">
                  <a:extLst>
                    <a:ext uri="{9D8B030D-6E8A-4147-A177-3AD203B41FA5}">
                      <a16:colId xmlns:a16="http://schemas.microsoft.com/office/drawing/2014/main" val="20005"/>
                    </a:ext>
                  </a:extLst>
                </a:gridCol>
                <a:gridCol w="894463">
                  <a:extLst>
                    <a:ext uri="{9D8B030D-6E8A-4147-A177-3AD203B41FA5}">
                      <a16:colId xmlns:a16="http://schemas.microsoft.com/office/drawing/2014/main" val="20006"/>
                    </a:ext>
                  </a:extLst>
                </a:gridCol>
              </a:tblGrid>
              <a:tr h="919309">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Mon</a:t>
                      </a:r>
                      <a:endParaRPr sz="2300" b="1">
                        <a:solidFill>
                          <a:schemeClr val="lt1"/>
                        </a:solidFill>
                        <a:latin typeface="Rubik"/>
                        <a:ea typeface="Rubik"/>
                        <a:cs typeface="Rubik"/>
                        <a:sym typeface="Rubik"/>
                      </a:endParaRPr>
                    </a:p>
                  </a:txBody>
                  <a:tcPr marL="114899" marR="114899" marT="114899" marB="114899" anchor="ctr">
                    <a:lnL w="9525" cap="flat" cmpd="sng">
                      <a:solidFill>
                        <a:srgbClr val="FFFFFF">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Tue</a:t>
                      </a:r>
                      <a:endParaRPr sz="2300" b="1">
                        <a:solidFill>
                          <a:schemeClr val="lt1"/>
                        </a:solidFill>
                        <a:latin typeface="Rubik"/>
                        <a:ea typeface="Rubik"/>
                        <a:cs typeface="Rubik"/>
                        <a:sym typeface="Rubik"/>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Wed</a:t>
                      </a:r>
                      <a:endParaRPr sz="2300" b="1">
                        <a:solidFill>
                          <a:schemeClr val="lt1"/>
                        </a:solidFill>
                        <a:latin typeface="Rubik"/>
                        <a:ea typeface="Rubik"/>
                        <a:cs typeface="Rubik"/>
                        <a:sym typeface="Rubik"/>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Thu</a:t>
                      </a:r>
                      <a:endParaRPr sz="2300" b="1">
                        <a:solidFill>
                          <a:schemeClr val="lt1"/>
                        </a:solidFill>
                        <a:latin typeface="Rubik"/>
                        <a:ea typeface="Rubik"/>
                        <a:cs typeface="Rubik"/>
                        <a:sym typeface="Rubik"/>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Fri</a:t>
                      </a:r>
                      <a:endParaRPr sz="2300" b="1">
                        <a:solidFill>
                          <a:schemeClr val="lt1"/>
                        </a:solidFill>
                        <a:latin typeface="Rubik"/>
                        <a:ea typeface="Rubik"/>
                        <a:cs typeface="Rubik"/>
                        <a:sym typeface="Rubik"/>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Sat</a:t>
                      </a:r>
                      <a:endParaRPr sz="2300" b="1">
                        <a:solidFill>
                          <a:schemeClr val="lt1"/>
                        </a:solidFill>
                        <a:latin typeface="Rubik"/>
                        <a:ea typeface="Rubik"/>
                        <a:cs typeface="Rubik"/>
                        <a:sym typeface="Rubik"/>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lt1"/>
                          </a:solidFill>
                          <a:latin typeface="Rubik"/>
                          <a:ea typeface="Rubik"/>
                          <a:cs typeface="Rubik"/>
                          <a:sym typeface="Rubik"/>
                        </a:rPr>
                        <a:t>Sun</a:t>
                      </a:r>
                      <a:endParaRPr sz="2300" b="1">
                        <a:solidFill>
                          <a:schemeClr val="lt1"/>
                        </a:solidFill>
                        <a:latin typeface="Rubik"/>
                        <a:ea typeface="Rubik"/>
                        <a:cs typeface="Rubik"/>
                        <a:sym typeface="Rubik"/>
                      </a:endParaRPr>
                    </a:p>
                  </a:txBody>
                  <a:tcPr marL="114899" marR="114899" marT="114899" marB="114899" anchor="ctr">
                    <a:lnL w="19050" cap="flat" cmpd="sng">
                      <a:solidFill>
                        <a:srgbClr val="06366D">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19050" cap="flat" cmpd="sng">
                      <a:solidFill>
                        <a:srgbClr val="FFFFFF"/>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8409">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a:t>
                      </a:r>
                      <a:endParaRPr sz="2300">
                        <a:solidFill>
                          <a:schemeClr val="lt1"/>
                        </a:solidFill>
                        <a:latin typeface="Catamaran"/>
                        <a:ea typeface="Catamaran"/>
                        <a:cs typeface="Catamaran"/>
                        <a:sym typeface="Catamaran"/>
                      </a:endParaRPr>
                    </a:p>
                  </a:txBody>
                  <a:tcPr marL="114899" marR="114899" marT="114899" marB="114899" anchor="ctr">
                    <a:lnL w="9525" cap="flat" cmpd="sng">
                      <a:solidFill>
                        <a:srgbClr val="DE8957">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b="1">
                          <a:solidFill>
                            <a:schemeClr val="bg1"/>
                          </a:solidFill>
                          <a:latin typeface="Catamaran"/>
                          <a:ea typeface="Catamaran"/>
                          <a:cs typeface="Catamaran"/>
                          <a:sym typeface="Catamaran"/>
                        </a:rPr>
                        <a:t>2</a:t>
                      </a:r>
                      <a:endParaRPr sz="2300" b="1">
                        <a:solidFill>
                          <a:schemeClr val="bg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4C64C">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3</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4</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5</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6</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7</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9525" cap="flat" cmpd="sng">
                      <a:solidFill>
                        <a:srgbClr val="DE8957">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475C70">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68409">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8</a:t>
                      </a:r>
                      <a:endParaRPr sz="2300">
                        <a:solidFill>
                          <a:schemeClr val="lt1"/>
                        </a:solidFill>
                        <a:latin typeface="Catamaran"/>
                        <a:ea typeface="Catamaran"/>
                        <a:cs typeface="Catamaran"/>
                        <a:sym typeface="Catamaran"/>
                      </a:endParaRPr>
                    </a:p>
                  </a:txBody>
                  <a:tcPr marL="114899" marR="114899" marT="114899" marB="114899" anchor="ctr">
                    <a:lnL w="9525" cap="flat" cmpd="sng">
                      <a:solidFill>
                        <a:srgbClr val="DE8957">
                          <a:alpha val="0"/>
                        </a:srgbClr>
                      </a:solidFill>
                      <a:prstDash val="solid"/>
                      <a:round/>
                      <a:headEnd type="none" w="sm" len="sm"/>
                      <a:tailEnd type="none" w="sm" len="sm"/>
                    </a:lnL>
                    <a:lnR w="19050" cap="flat" cmpd="sng">
                      <a:solidFill>
                        <a:srgbClr val="F4C64C">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9</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F4C64C">
                          <a:alpha val="0"/>
                        </a:srgbClr>
                      </a:solidFill>
                      <a:prstDash val="solid"/>
                      <a:round/>
                      <a:headEnd type="none" w="sm" len="sm"/>
                      <a:tailEnd type="none" w="sm" len="sm"/>
                    </a:lnL>
                    <a:lnR w="19050" cap="flat" cmpd="sng">
                      <a:solidFill>
                        <a:srgbClr val="F4C64C">
                          <a:alpha val="0"/>
                        </a:srgbClr>
                      </a:solidFill>
                      <a:prstDash val="solid"/>
                      <a:round/>
                      <a:headEnd type="none" w="sm" len="sm"/>
                      <a:tailEnd type="none" w="sm" len="sm"/>
                    </a:lnR>
                    <a:lnT w="19050" cap="flat" cmpd="sng">
                      <a:solidFill>
                        <a:srgbClr val="F4C64C">
                          <a:alpha val="0"/>
                        </a:srgbClr>
                      </a:solidFill>
                      <a:prstDash val="solid"/>
                      <a:round/>
                      <a:headEnd type="none" w="sm" len="sm"/>
                      <a:tailEnd type="none" w="sm" len="sm"/>
                    </a:lnT>
                    <a:lnB w="19050" cap="flat" cmpd="sng">
                      <a:solidFill>
                        <a:srgbClr val="F4C64C">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10</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F4C64C">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11</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solidFill>
                      <a:srgbClr val="FFA750"/>
                    </a:solid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12</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13</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475C70">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14</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475C70">
                          <a:alpha val="0"/>
                        </a:srgbClr>
                      </a:solidFill>
                      <a:prstDash val="solid"/>
                      <a:round/>
                      <a:headEnd type="none" w="sm" len="sm"/>
                      <a:tailEnd type="none" w="sm" len="sm"/>
                    </a:lnL>
                    <a:lnR w="19050" cap="flat" cmpd="sng">
                      <a:solidFill>
                        <a:srgbClr val="475C70">
                          <a:alpha val="0"/>
                        </a:srgbClr>
                      </a:solidFill>
                      <a:prstDash val="solid"/>
                      <a:round/>
                      <a:headEnd type="none" w="sm" len="sm"/>
                      <a:tailEnd type="none" w="sm" len="sm"/>
                    </a:lnR>
                    <a:lnT w="19050" cap="flat" cmpd="sng">
                      <a:solidFill>
                        <a:srgbClr val="475C70">
                          <a:alpha val="0"/>
                        </a:srgbClr>
                      </a:solidFill>
                      <a:prstDash val="solid"/>
                      <a:round/>
                      <a:headEnd type="none" w="sm" len="sm"/>
                      <a:tailEnd type="none" w="sm" len="sm"/>
                    </a:lnT>
                    <a:lnB w="19050" cap="flat" cmpd="sng">
                      <a:solidFill>
                        <a:srgbClr val="475C70">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68409">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15</a:t>
                      </a:r>
                      <a:endParaRPr sz="2300">
                        <a:solidFill>
                          <a:schemeClr val="lt1"/>
                        </a:solidFill>
                        <a:latin typeface="Catamaran"/>
                        <a:ea typeface="Catamaran"/>
                        <a:cs typeface="Catamaran"/>
                        <a:sym typeface="Catamaran"/>
                      </a:endParaRPr>
                    </a:p>
                  </a:txBody>
                  <a:tcPr marL="114899" marR="114899" marT="114899" marB="114899" anchor="ctr">
                    <a:lnL w="9525" cap="flat" cmpd="sng">
                      <a:solidFill>
                        <a:srgbClr val="DE8957">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16</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F4C64C">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17</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DE8957">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18</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DE8957">
                          <a:alpha val="0"/>
                        </a:srgbClr>
                      </a:solidFill>
                      <a:prstDash val="solid"/>
                      <a:round/>
                      <a:headEnd type="none" w="sm" len="sm"/>
                      <a:tailEnd type="none" w="sm" len="sm"/>
                    </a:lnL>
                    <a:lnR w="19050" cap="flat" cmpd="sng">
                      <a:solidFill>
                        <a:srgbClr val="DE8957">
                          <a:alpha val="0"/>
                        </a:srgbClr>
                      </a:solidFill>
                      <a:prstDash val="solid"/>
                      <a:round/>
                      <a:headEnd type="none" w="sm" len="sm"/>
                      <a:tailEnd type="none" w="sm" len="sm"/>
                    </a:lnR>
                    <a:lnT w="19050" cap="flat" cmpd="sng">
                      <a:solidFill>
                        <a:srgbClr val="DE8957">
                          <a:alpha val="0"/>
                        </a:srgbClr>
                      </a:solidFill>
                      <a:prstDash val="solid"/>
                      <a:round/>
                      <a:headEnd type="none" w="sm" len="sm"/>
                      <a:tailEnd type="none" w="sm" len="sm"/>
                    </a:lnT>
                    <a:lnB w="19050"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19</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DE8957">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20</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21</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9525" cap="flat" cmpd="sng">
                      <a:solidFill>
                        <a:srgbClr val="DE8957">
                          <a:alpha val="0"/>
                        </a:srgbClr>
                      </a:solidFill>
                      <a:prstDash val="solid"/>
                      <a:round/>
                      <a:headEnd type="none" w="sm" len="sm"/>
                      <a:tailEnd type="none" w="sm" len="sm"/>
                    </a:lnR>
                    <a:lnT w="19050" cap="flat" cmpd="sng">
                      <a:solidFill>
                        <a:srgbClr val="475C70">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68409">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22</a:t>
                      </a:r>
                      <a:endParaRPr sz="2300">
                        <a:solidFill>
                          <a:schemeClr val="lt1"/>
                        </a:solidFill>
                        <a:latin typeface="Catamaran"/>
                        <a:ea typeface="Catamaran"/>
                        <a:cs typeface="Catamaran"/>
                        <a:sym typeface="Catamaran"/>
                      </a:endParaRPr>
                    </a:p>
                  </a:txBody>
                  <a:tcPr marL="114899" marR="114899" marT="114899" marB="114899" anchor="ctr">
                    <a:lnL w="9525" cap="flat" cmpd="sng">
                      <a:solidFill>
                        <a:srgbClr val="DE8957">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23</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24</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25</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DE8957">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26</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27</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28</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9525" cap="flat" cmpd="sng">
                      <a:solidFill>
                        <a:srgbClr val="DE8957">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19050" cap="flat" cmpd="sng">
                      <a:solidFill>
                        <a:srgbClr val="06366D">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668409">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29</a:t>
                      </a:r>
                      <a:endParaRPr sz="2300">
                        <a:solidFill>
                          <a:schemeClr val="lt1"/>
                        </a:solidFill>
                        <a:latin typeface="Catamaran"/>
                        <a:ea typeface="Catamaran"/>
                        <a:cs typeface="Catamaran"/>
                        <a:sym typeface="Catamaran"/>
                      </a:endParaRPr>
                    </a:p>
                  </a:txBody>
                  <a:tcPr marL="114899" marR="114899" marT="114899" marB="114899" anchor="ctr">
                    <a:lnL w="9525" cap="flat" cmpd="sng">
                      <a:solidFill>
                        <a:srgbClr val="DE8957">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30</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r>
                        <a:rPr lang="en" sz="2300">
                          <a:solidFill>
                            <a:schemeClr val="lt1"/>
                          </a:solidFill>
                          <a:latin typeface="Catamaran"/>
                          <a:ea typeface="Catamaran"/>
                          <a:cs typeface="Catamaran"/>
                          <a:sym typeface="Catamaran"/>
                        </a:rPr>
                        <a:t>31</a:t>
                      </a: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ctr" rtl="0">
                        <a:spcBef>
                          <a:spcPct val="0"/>
                        </a:spcBef>
                        <a:spcAft>
                          <a:spcPct val="0"/>
                        </a:spcAft>
                        <a:buNone/>
                      </a:pP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ct val="0"/>
                        </a:spcBef>
                        <a:spcAft>
                          <a:spcPct val="0"/>
                        </a:spcAft>
                        <a:buNone/>
                      </a:pP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ct val="0"/>
                        </a:spcBef>
                        <a:spcAft>
                          <a:spcPct val="0"/>
                        </a:spcAft>
                        <a:buNone/>
                      </a:pP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19050" cap="flat" cmpd="sng">
                      <a:solidFill>
                        <a:srgbClr val="06366D">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tc>
                  <a:txBody>
                    <a:bodyPr vert="horz" wrap="square"/>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lvl="0" indent="0" algn="l" rtl="0">
                        <a:spcBef>
                          <a:spcPct val="0"/>
                        </a:spcBef>
                        <a:spcAft>
                          <a:spcPct val="0"/>
                        </a:spcAft>
                        <a:buNone/>
                      </a:pPr>
                      <a:endParaRPr sz="2300">
                        <a:solidFill>
                          <a:schemeClr val="lt1"/>
                        </a:solidFill>
                        <a:latin typeface="Catamaran"/>
                        <a:ea typeface="Catamaran"/>
                        <a:cs typeface="Catamaran"/>
                        <a:sym typeface="Catamaran"/>
                      </a:endParaRPr>
                    </a:p>
                  </a:txBody>
                  <a:tcPr marL="114899" marR="114899" marT="114899" marB="114899" anchor="ctr">
                    <a:lnL w="19050" cap="flat" cmpd="sng">
                      <a:solidFill>
                        <a:srgbClr val="06366D">
                          <a:alpha val="0"/>
                        </a:srgbClr>
                      </a:solidFill>
                      <a:prstDash val="solid"/>
                      <a:round/>
                      <a:headEnd type="none" w="sm" len="sm"/>
                      <a:tailEnd type="none" w="sm" len="sm"/>
                    </a:lnL>
                    <a:lnR w="9525" cap="flat" cmpd="sng">
                      <a:solidFill>
                        <a:srgbClr val="DE8957">
                          <a:alpha val="0"/>
                        </a:srgbClr>
                      </a:solidFill>
                      <a:prstDash val="solid"/>
                      <a:round/>
                      <a:headEnd type="none" w="sm" len="sm"/>
                      <a:tailEnd type="none" w="sm" len="sm"/>
                    </a:lnR>
                    <a:lnT w="19050" cap="flat" cmpd="sng">
                      <a:solidFill>
                        <a:srgbClr val="06366D">
                          <a:alpha val="0"/>
                        </a:srgbClr>
                      </a:solidFill>
                      <a:prstDash val="solid"/>
                      <a:round/>
                      <a:headEnd type="none" w="sm" len="sm"/>
                      <a:tailEnd type="none" w="sm" len="sm"/>
                    </a:lnT>
                    <a:lnB w="9525" cap="flat" cmpd="sng">
                      <a:solidFill>
                        <a:srgbClr val="DE8957">
                          <a:alpha val="0"/>
                        </a:srgbClr>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3" name="Google Shape;632;p40">
            <a:extLst>
              <a:ext uri="{FF2B5EF4-FFF2-40B4-BE49-F238E27FC236}">
                <a16:creationId xmlns:a16="http://schemas.microsoft.com/office/drawing/2014/main" id="{A52C56B2-AEF3-21DB-2C3D-D16EADBE5AD6}"/>
              </a:ext>
            </a:extLst>
          </p:cNvPr>
          <p:cNvSpPr txBox="1"/>
          <p:nvPr/>
        </p:nvSpPr>
        <p:spPr>
          <a:xfrm>
            <a:off x="3015611" y="2058100"/>
            <a:ext cx="2558893" cy="4595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chemeClr val="lt1"/>
              </a:buClr>
              <a:buSzPts val="3500"/>
              <a:buFont typeface="Rubik ExtraBold"/>
              <a:buNone/>
              <a:defRPr sz="3500" b="0" i="0" u="none" strike="noStrike" cap="none">
                <a:solidFill>
                  <a:schemeClr val="lt1"/>
                </a:solidFill>
                <a:latin typeface="Rubik ExtraBold"/>
                <a:ea typeface="Rubik ExtraBold"/>
                <a:cs typeface="Rubik ExtraBold"/>
                <a:sym typeface="Rubik ExtraBold"/>
              </a:defRPr>
            </a:lvl1pPr>
            <a:lvl2pPr marR="0" lvl="1"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2pPr>
            <a:lvl3pPr marR="0" lvl="2"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3pPr>
            <a:lvl4pPr marR="0" lvl="3"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4pPr>
            <a:lvl5pPr marR="0" lvl="4"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5pPr>
            <a:lvl6pPr marR="0" lvl="5"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6pPr>
            <a:lvl7pPr marR="0" lvl="6"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7pPr>
            <a:lvl8pPr marR="0" lvl="7"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8pPr>
            <a:lvl9pPr marR="0" lvl="8" algn="l" rtl="0">
              <a:lnSpc>
                <a:spcPct val="100000"/>
              </a:lnSpc>
              <a:spcBef>
                <a:spcPct val="0"/>
              </a:spcBef>
              <a:spcAft>
                <a:spcPct val="0"/>
              </a:spcAft>
              <a:buClr>
                <a:schemeClr val="lt1"/>
              </a:buClr>
              <a:buSzPts val="3500"/>
              <a:buFont typeface="Bebas Neue"/>
              <a:buNone/>
              <a:defRPr sz="3500" b="0" i="0" u="none" strike="noStrike" cap="none">
                <a:solidFill>
                  <a:schemeClr val="lt1"/>
                </a:solidFill>
                <a:latin typeface="Bebas Neue"/>
                <a:ea typeface="Bebas Neue"/>
                <a:cs typeface="Bebas Neue"/>
                <a:sym typeface="Bebas Neue"/>
              </a:defRPr>
            </a:lvl9pPr>
          </a:lstStyle>
          <a:p>
            <a:pPr algn="r"/>
            <a:r>
              <a:rPr lang="es-PE" sz="2500" b="1" kern="0">
                <a:latin typeface="Rubik"/>
                <a:ea typeface="Rubik"/>
                <a:cs typeface="Rubik"/>
                <a:sym typeface="Rubik"/>
              </a:rPr>
              <a:t>April 11th</a:t>
            </a:r>
          </a:p>
        </p:txBody>
      </p:sp>
      <p:sp>
        <p:nvSpPr>
          <p:cNvPr id="4" name="Google Shape;633;p40">
            <a:extLst>
              <a:ext uri="{FF2B5EF4-FFF2-40B4-BE49-F238E27FC236}">
                <a16:creationId xmlns:a16="http://schemas.microsoft.com/office/drawing/2014/main" id="{6400343F-B5E4-3BAA-723D-73FF71A3745F}"/>
              </a:ext>
            </a:extLst>
          </p:cNvPr>
          <p:cNvSpPr txBox="1"/>
          <p:nvPr/>
        </p:nvSpPr>
        <p:spPr>
          <a:xfrm>
            <a:off x="3015987" y="2423700"/>
            <a:ext cx="2558516" cy="15043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L="457200" marR="0" lvl="0"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1pPr>
            <a:lvl2pPr marL="914400" marR="0" lvl="1"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2pPr>
            <a:lvl3pPr marL="1371600" marR="0" lvl="2"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3pPr>
            <a:lvl4pPr marL="1828800" marR="0" lvl="3"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4pPr>
            <a:lvl5pPr marL="2286000" marR="0" lvl="4"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5pPr>
            <a:lvl6pPr marL="2743200" marR="0" lvl="5"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6pPr>
            <a:lvl7pPr marL="3200400" marR="0" lvl="6"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7pPr>
            <a:lvl8pPr marL="3657600" marR="0" lvl="7"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8pPr>
            <a:lvl9pPr marL="4114800" marR="0" lvl="8" indent="-323850" algn="l" rtl="0">
              <a:lnSpc>
                <a:spcPct val="100000"/>
              </a:lnSpc>
              <a:spcBef>
                <a:spcPct val="0"/>
              </a:spcBef>
              <a:spcAft>
                <a:spcPct val="0"/>
              </a:spcAft>
              <a:buClr>
                <a:schemeClr val="lt1"/>
              </a:buClr>
              <a:buSzPts val="1500"/>
              <a:buFont typeface="Catamaran"/>
              <a:buChar char="■"/>
              <a:defRPr sz="1500" b="0" i="0" u="none" strike="noStrike" cap="none">
                <a:solidFill>
                  <a:schemeClr val="lt1"/>
                </a:solidFill>
                <a:latin typeface="Catamaran"/>
                <a:ea typeface="Catamaran"/>
                <a:cs typeface="Catamaran"/>
                <a:sym typeface="Catamaran"/>
              </a:defRPr>
            </a:lvl9pPr>
          </a:lstStyle>
          <a:p>
            <a:pPr marL="0" marR="0" lvl="0" indent="0" algn="r" defTabSz="914400" rtl="0" eaLnBrk="1" fontAlgn="auto" latinLnBrk="0" hangingPunct="1">
              <a:lnSpc>
                <a:spcPct val="100000"/>
              </a:lnSpc>
              <a:spcBef>
                <a:spcPct val="0"/>
              </a:spcBef>
              <a:spcAft>
                <a:spcPct val="0"/>
              </a:spcAft>
              <a:buClr>
                <a:srgbClr val="FFFFFF"/>
              </a:buClr>
              <a:buSzPts val="1500"/>
              <a:buFont typeface="Catamaran"/>
              <a:buNone/>
              <a:defRPr/>
            </a:pPr>
            <a:r>
              <a:rPr kumimoji="0" lang="en-US" sz="1500" b="0" i="0" u="none" strike="noStrike" kern="0" cap="none" spc="0" normalizeH="0" baseline="0" noProof="0">
                <a:ln>
                  <a:noFill/>
                </a:ln>
                <a:solidFill>
                  <a:srgbClr val="FFFFFF"/>
                </a:solidFill>
                <a:effectLst/>
                <a:uLnTx/>
                <a:uFillTx/>
                <a:latin typeface="Catamaran"/>
                <a:cs typeface="Catamaran"/>
                <a:sym typeface="Catamaran"/>
              </a:rPr>
              <a:t>Venus has a beautiful name and is the second planet from the Sun. It’s hot and has a poisonous atmosphere</a:t>
            </a:r>
          </a:p>
        </p:txBody>
      </p:sp>
      <p:sp>
        <p:nvSpPr>
          <p:cNvPr id="5" name="Text Placeholder 1">
            <a:extLst>
              <a:ext uri="{FF2B5EF4-FFF2-40B4-BE49-F238E27FC236}">
                <a16:creationId xmlns:a16="http://schemas.microsoft.com/office/drawing/2014/main" id="{57AF9363-2B4A-7464-CD96-9592C1A198B8}"/>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Text Placeholder 2">
            <a:extLst>
              <a:ext uri="{FF2B5EF4-FFF2-40B4-BE49-F238E27FC236}">
                <a16:creationId xmlns:a16="http://schemas.microsoft.com/office/drawing/2014/main" id="{A6E4BF9D-4E48-F779-9150-0D7F1C8DC325}"/>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7" name="Straight Connector 11">
            <a:extLst>
              <a:ext uri="{FF2B5EF4-FFF2-40B4-BE49-F238E27FC236}">
                <a16:creationId xmlns:a16="http://schemas.microsoft.com/office/drawing/2014/main" id="{75586D80-EB46-7F64-FFB7-2E0ABA463C85}"/>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8" name="Google Shape;805;p42">
            <a:extLst>
              <a:ext uri="{FF2B5EF4-FFF2-40B4-BE49-F238E27FC236}">
                <a16:creationId xmlns:a16="http://schemas.microsoft.com/office/drawing/2014/main" id="{5B2DE3AA-DB88-F6CE-817B-D997EEBE84E0}"/>
              </a:ext>
            </a:extLst>
          </p:cNvPr>
          <p:cNvSpPr/>
          <p:nvPr/>
        </p:nvSpPr>
        <p:spPr>
          <a:xfrm rot="1292718">
            <a:off x="25342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9915134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050" name="Picture 2" descr="Unirse a la búsqueda histórica de una historia arqueólogos generativo ai">
            <a:extLst>
              <a:ext uri="{FF2B5EF4-FFF2-40B4-BE49-F238E27FC236}">
                <a16:creationId xmlns:a16="http://schemas.microsoft.com/office/drawing/2014/main" id="{40F227D7-E479-FFC2-9B36-67D7140B21A2}"/>
              </a:ext>
            </a:extLst>
          </p:cNvPr>
          <p:cNvPicPr>
            <a:picLocks noGrp="1" noChangeAspect="1" noChangeArrowheads="1"/>
          </p:cNvPicPr>
          <p:nvPr>
            <p:ph type="pic" sz="quarter" idx="42"/>
          </p:nvPr>
        </p:nvPicPr>
        <p:blipFill>
          <a:blip r:embed="rId3">
            <a:extLst>
              <a:ext uri="{28A0092B-C50C-407E-A947-70E740481C1C}">
                <a14:useLocalDpi xmlns:a14="http://schemas.microsoft.com/office/drawing/2010/main" val="0"/>
              </a:ext>
            </a:extLst>
          </a:blip>
          <a:srcRect t="7779" b="7779"/>
          <a:stretch>
            <a:fillRect/>
          </a:stretch>
        </p:blipFill>
        <p:spPr bwMode="auto">
          <a:xfrm flipH="1">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任意多边形: 形状 16">
            <a:extLst>
              <a:ext uri="{FF2B5EF4-FFF2-40B4-BE49-F238E27FC236}">
                <a16:creationId xmlns:a16="http://schemas.microsoft.com/office/drawing/2014/main" id="{E043C863-DDB5-8F9A-FF14-40A469AFEECA}"/>
              </a:ext>
            </a:extLst>
          </p:cNvPr>
          <p:cNvSpPr/>
          <p:nvPr/>
        </p:nvSpPr>
        <p:spPr>
          <a:xfrm>
            <a:off x="1" y="0"/>
            <a:ext cx="7011607" cy="6858000"/>
          </a:xfrm>
          <a:custGeom>
            <a:gdLst>
              <a:gd name="connsiteX0" fmla="*/ 0 w 7011607"/>
              <a:gd name="connsiteY0" fmla="*/ 0 h 6858000"/>
              <a:gd name="connsiteX1" fmla="*/ 7011607 w 7011607"/>
              <a:gd name="connsiteY1" fmla="*/ 0 h 6858000"/>
              <a:gd name="connsiteX2" fmla="*/ 7008341 w 7011607"/>
              <a:gd name="connsiteY2" fmla="*/ 129181 h 6858000"/>
              <a:gd name="connsiteX3" fmla="*/ 634548 w 7011607"/>
              <a:gd name="connsiteY3" fmla="*/ 6836593 h 6858000"/>
              <a:gd name="connsiteX4" fmla="*/ 353026 w 7011607"/>
              <a:gd name="connsiteY4" fmla="*/ 6858000 h 6858000"/>
              <a:gd name="connsiteX5" fmla="*/ 0 w 7011607"/>
              <a:gd name="connsiteY5" fmla="*/ 6858000 h 6858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11607" h="6858000">
                <a:moveTo>
                  <a:pt x="0" y="0"/>
                </a:moveTo>
                <a:lnTo>
                  <a:pt x="7011607" y="0"/>
                </a:lnTo>
                <a:lnTo>
                  <a:pt x="7008341" y="129181"/>
                </a:lnTo>
                <a:cubicBezTo>
                  <a:pt x="6830198" y="3643523"/>
                  <a:pt x="4100301" y="6484627"/>
                  <a:pt x="634548" y="6836593"/>
                </a:cubicBezTo>
                <a:lnTo>
                  <a:pt x="353026"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 name="任意多边形: 形状 15">
            <a:extLst>
              <a:ext uri="{FF2B5EF4-FFF2-40B4-BE49-F238E27FC236}">
                <a16:creationId xmlns:a16="http://schemas.microsoft.com/office/drawing/2014/main" id="{1F4CEB82-F01A-1956-F954-687606D97CFD}"/>
              </a:ext>
            </a:extLst>
          </p:cNvPr>
          <p:cNvSpPr/>
          <p:nvPr/>
        </p:nvSpPr>
        <p:spPr>
          <a:xfrm>
            <a:off x="0" y="0"/>
            <a:ext cx="7017420" cy="6388582"/>
          </a:xfrm>
          <a:custGeom>
            <a:gdLst>
              <a:gd name="connsiteX0" fmla="*/ 0 w 7017420"/>
              <a:gd name="connsiteY0" fmla="*/ 0 h 6388582"/>
              <a:gd name="connsiteX1" fmla="*/ 7017420 w 7017420"/>
              <a:gd name="connsiteY1" fmla="*/ 0 h 6388582"/>
              <a:gd name="connsiteX2" fmla="*/ 7012497 w 7017420"/>
              <a:gd name="connsiteY2" fmla="*/ 64741 h 6388582"/>
              <a:gd name="connsiteX3" fmla="*/ 4810 w 7017420"/>
              <a:gd name="connsiteY3" fmla="*/ 6388582 h 6388582"/>
              <a:gd name="connsiteX4" fmla="*/ 0 w 7017420"/>
              <a:gd name="connsiteY4" fmla="*/ 6388461 h 6388582"/>
            </a:gdLst>
            <a:cxnLst>
              <a:cxn ang="0">
                <a:pos x="connsiteX0" y="connsiteY0"/>
              </a:cxn>
              <a:cxn ang="0">
                <a:pos x="connsiteX1" y="connsiteY1"/>
              </a:cxn>
              <a:cxn ang="0">
                <a:pos x="connsiteX2" y="connsiteY2"/>
              </a:cxn>
              <a:cxn ang="0">
                <a:pos x="connsiteX3" y="connsiteY3"/>
              </a:cxn>
              <a:cxn ang="0">
                <a:pos x="connsiteX4" y="connsiteY4"/>
              </a:cxn>
            </a:cxnLst>
            <a:rect l="l" t="t" r="r" b="b"/>
            <a:pathLst>
              <a:path w="7017420" h="6388582">
                <a:moveTo>
                  <a:pt x="0" y="0"/>
                </a:moveTo>
                <a:lnTo>
                  <a:pt x="7017420" y="0"/>
                </a:lnTo>
                <a:lnTo>
                  <a:pt x="7012497" y="64741"/>
                </a:lnTo>
                <a:cubicBezTo>
                  <a:pt x="6651772" y="3616748"/>
                  <a:pt x="3651989" y="6388582"/>
                  <a:pt x="4810" y="6388582"/>
                </a:cubicBezTo>
                <a:lnTo>
                  <a:pt x="0" y="6388461"/>
                </a:lnTo>
                <a:close/>
              </a:path>
            </a:pathLst>
          </a:custGeom>
          <a:gradFill>
            <a:gsLst>
              <a:gs pos="0">
                <a:srgbClr val="42322E"/>
              </a:gs>
              <a:gs pos="47700">
                <a:srgbClr val="42322E"/>
              </a:gs>
              <a:gs pos="100000">
                <a:srgbClr val="4F3E3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 name="椭圆 6">
            <a:extLst>
              <a:ext uri="{FF2B5EF4-FFF2-40B4-BE49-F238E27FC236}">
                <a16:creationId xmlns:a16="http://schemas.microsoft.com/office/drawing/2014/main" id="{A1B6D095-415D-A4AE-4664-A127F5C34451}"/>
              </a:ext>
            </a:extLst>
          </p:cNvPr>
          <p:cNvSpPr/>
          <p:nvPr/>
        </p:nvSpPr>
        <p:spPr>
          <a:xfrm>
            <a:off x="4132014" y="3498942"/>
            <a:ext cx="2052000" cy="2052000"/>
          </a:xfrm>
          <a:prstGeom prst="ellipse">
            <a:avLst/>
          </a:prstGeom>
          <a:gradFill>
            <a:gsLst>
              <a:gs pos="0">
                <a:srgbClr val="FFA750"/>
              </a:gs>
              <a:gs pos="100000">
                <a:srgbClr val="FFBD56"/>
              </a:gs>
            </a:gsLst>
            <a:lin ang="5400000" scaled="1"/>
          </a:gra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 name="矩形: 圆角 13">
            <a:extLst>
              <a:ext uri="{FF2B5EF4-FFF2-40B4-BE49-F238E27FC236}">
                <a16:creationId xmlns:a16="http://schemas.microsoft.com/office/drawing/2014/main" id="{9204D1C0-6596-3847-6BC5-581B66CBA662}"/>
              </a:ext>
            </a:extLst>
          </p:cNvPr>
          <p:cNvSpPr/>
          <p:nvPr/>
        </p:nvSpPr>
        <p:spPr>
          <a:xfrm>
            <a:off x="769117" y="967209"/>
            <a:ext cx="756000" cy="14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矩形: 圆角 18">
            <a:extLst>
              <a:ext uri="{FF2B5EF4-FFF2-40B4-BE49-F238E27FC236}">
                <a16:creationId xmlns:a16="http://schemas.microsoft.com/office/drawing/2014/main" id="{8AE9694B-009C-6D0A-6070-E07177BF1040}"/>
              </a:ext>
            </a:extLst>
          </p:cNvPr>
          <p:cNvSpPr/>
          <p:nvPr/>
        </p:nvSpPr>
        <p:spPr>
          <a:xfrm>
            <a:off x="1683785" y="967209"/>
            <a:ext cx="324000" cy="1440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 name="文本框 20">
            <a:extLst>
              <a:ext uri="{FF2B5EF4-FFF2-40B4-BE49-F238E27FC236}">
                <a16:creationId xmlns:a16="http://schemas.microsoft.com/office/drawing/2014/main" id="{93006DE8-6A4A-97E7-76BB-99AF823531CF}"/>
              </a:ext>
            </a:extLst>
          </p:cNvPr>
          <p:cNvSpPr txBox="1"/>
          <p:nvPr/>
        </p:nvSpPr>
        <p:spPr>
          <a:xfrm>
            <a:off x="677488" y="3916564"/>
            <a:ext cx="2510118"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rPr>
              <a:t>Reporter: xxx</a:t>
            </a:r>
            <a:endParaRPr lang="zh-CN" altLang="en-US" sz="160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endParaRPr>
          </a:p>
        </p:txBody>
      </p:sp>
      <p:sp>
        <p:nvSpPr>
          <p:cNvPr id="15" name="文本框 23">
            <a:extLst>
              <a:ext uri="{FF2B5EF4-FFF2-40B4-BE49-F238E27FC236}">
                <a16:creationId xmlns:a16="http://schemas.microsoft.com/office/drawing/2014/main" id="{E6D21781-29CA-02BF-6F5F-82D5432DEDE8}"/>
              </a:ext>
            </a:extLst>
          </p:cNvPr>
          <p:cNvSpPr txBox="1"/>
          <p:nvPr/>
        </p:nvSpPr>
        <p:spPr>
          <a:xfrm>
            <a:off x="677488" y="4229269"/>
            <a:ext cx="3546782"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60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rPr>
              <a:t>Reporting time: 2011.04.15</a:t>
            </a:r>
            <a:endParaRPr lang="zh-CN" altLang="en-US" sz="1600">
              <a:solidFill>
                <a:schemeClr val="bg1"/>
              </a:solidFill>
              <a:effectLst>
                <a:outerShdw blurRad="25400" dist="12700" dir="2700000" algn="tl" rotWithShape="0">
                  <a:prstClr val="black">
                    <a:alpha val="10000"/>
                  </a:prstClr>
                </a:outerShdw>
              </a:effectLst>
              <a:latin typeface="印品黑体" panose="00000500000000000000" pitchFamily="2" charset="-122"/>
              <a:ea typeface="印品黑体" panose="00000500000000000000" pitchFamily="2" charset="-122"/>
            </a:endParaRPr>
          </a:p>
        </p:txBody>
      </p:sp>
      <p:sp>
        <p:nvSpPr>
          <p:cNvPr id="16" name="文本框 22">
            <a:extLst>
              <a:ext uri="{FF2B5EF4-FFF2-40B4-BE49-F238E27FC236}">
                <a16:creationId xmlns:a16="http://schemas.microsoft.com/office/drawing/2014/main" id="{6762EDB5-4149-2695-52C8-E1C06EFA58DA}"/>
              </a:ext>
            </a:extLst>
          </p:cNvPr>
          <p:cNvSpPr txBox="1"/>
          <p:nvPr/>
        </p:nvSpPr>
        <p:spPr>
          <a:xfrm>
            <a:off x="677488" y="3116027"/>
            <a:ext cx="5367131"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a:solidFill>
                  <a:schemeClr val="bg1"/>
                </a:solidFill>
                <a:latin typeface="印品黑体" panose="00000500000000000000" pitchFamily="2" charset="-122"/>
                <a:ea typeface="印品黑体" panose="00000500000000000000" pitchFamily="2" charset="-122"/>
              </a:rPr>
              <a:t>Free template and infographics layout</a:t>
            </a:r>
            <a:endParaRPr lang="zh-CN" altLang="en-US">
              <a:solidFill>
                <a:schemeClr val="bg1"/>
              </a:solidFill>
              <a:latin typeface="印品黑体" panose="00000500000000000000" pitchFamily="2" charset="-122"/>
              <a:ea typeface="印品黑体" panose="00000500000000000000" pitchFamily="2" charset="-122"/>
            </a:endParaRPr>
          </a:p>
        </p:txBody>
      </p:sp>
      <p:sp>
        <p:nvSpPr>
          <p:cNvPr id="3" name="CuadroTexto 2">
            <a:extLst>
              <a:ext uri="{FF2B5EF4-FFF2-40B4-BE49-F238E27FC236}">
                <a16:creationId xmlns:a16="http://schemas.microsoft.com/office/drawing/2014/main" id="{85B802F9-CC60-F1CE-C4AE-BCC734FF492E}"/>
              </a:ext>
            </a:extLst>
          </p:cNvPr>
          <p:cNvSpPr txBox="1"/>
          <p:nvPr/>
        </p:nvSpPr>
        <p:spPr>
          <a:xfrm>
            <a:off x="544138" y="1039209"/>
            <a:ext cx="7788577" cy="2031325"/>
          </a:xfrm>
          <a:prstGeom prst="rect">
            <a:avLst/>
          </a:prstGeom>
          <a:noFill/>
        </p:spPr>
        <p:txBody>
          <a:bodyPr wrap="square">
            <a:spAutoFit/>
          </a:bodyPr>
          <a:lstStyle/>
          <a:p>
            <a:r>
              <a:rPr lang="es-PE" sz="7200" b="1">
                <a:solidFill>
                  <a:schemeClr val="bg1"/>
                </a:solidFill>
                <a:latin typeface="Agency FB" panose="020b0503020202020204" pitchFamily="34" charset="0"/>
              </a:rPr>
              <a:t>DAY</a:t>
            </a:r>
          </a:p>
          <a:p>
            <a:r>
              <a:rPr lang="es-PE" sz="5400" b="1">
                <a:solidFill>
                  <a:srgbClr val="FFA750"/>
                </a:solidFill>
                <a:latin typeface="Agency FB" panose="020b0503020202020204" pitchFamily="34" charset="0"/>
              </a:rPr>
              <a:t>ARCHAEOLOGIST'S</a:t>
            </a:r>
          </a:p>
        </p:txBody>
      </p:sp>
      <p:grpSp>
        <p:nvGrpSpPr>
          <p:cNvPr id="36" name="Google Shape;1587;p63">
            <a:extLst>
              <a:ext uri="{FF2B5EF4-FFF2-40B4-BE49-F238E27FC236}">
                <a16:creationId xmlns:a16="http://schemas.microsoft.com/office/drawing/2014/main" id="{3B1FD6A2-DCA7-3A6F-125B-E93B5428F587}"/>
              </a:ext>
            </a:extLst>
          </p:cNvPr>
          <p:cNvGrpSpPr/>
          <p:nvPr/>
        </p:nvGrpSpPr>
        <p:grpSpPr>
          <a:xfrm>
            <a:off x="4580929" y="3813840"/>
            <a:ext cx="1246425" cy="1422203"/>
            <a:chOff x="6396625" y="1821175"/>
            <a:chExt cx="382200" cy="436100"/>
          </a:xfrm>
        </p:grpSpPr>
        <p:sp>
          <p:nvSpPr>
            <p:cNvPr id="37" name="Google Shape;1588;p63">
              <a:extLst>
                <a:ext uri="{FF2B5EF4-FFF2-40B4-BE49-F238E27FC236}">
                  <a16:creationId xmlns:a16="http://schemas.microsoft.com/office/drawing/2014/main" id="{92592C9F-2335-21DC-7AE3-F6A0BC4D3423}"/>
                </a:ext>
              </a:extLst>
            </p:cNvPr>
            <p:cNvSpPr/>
            <p:nvPr/>
          </p:nvSpPr>
          <p:spPr>
            <a:xfrm>
              <a:off x="6409725" y="2084600"/>
              <a:ext cx="203025" cy="172375"/>
            </a:xfrm>
            <a:custGeom>
              <a:rect l="l" t="t" r="r" b="b"/>
              <a:pathLst>
                <a:path w="8121" h="6895" extrusionOk="0">
                  <a:moveTo>
                    <a:pt x="0" y="1"/>
                  </a:moveTo>
                  <a:lnTo>
                    <a:pt x="0" y="6538"/>
                  </a:lnTo>
                  <a:cubicBezTo>
                    <a:pt x="0" y="6728"/>
                    <a:pt x="167" y="6895"/>
                    <a:pt x="357" y="6895"/>
                  </a:cubicBezTo>
                  <a:lnTo>
                    <a:pt x="7787" y="6895"/>
                  </a:lnTo>
                  <a:cubicBezTo>
                    <a:pt x="7977" y="6895"/>
                    <a:pt x="8120" y="6728"/>
                    <a:pt x="8120" y="6538"/>
                  </a:cubicBezTo>
                  <a:lnTo>
                    <a:pt x="8120" y="1"/>
                  </a:ln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8" name="Google Shape;1589;p63">
              <a:extLst>
                <a:ext uri="{FF2B5EF4-FFF2-40B4-BE49-F238E27FC236}">
                  <a16:creationId xmlns:a16="http://schemas.microsoft.com/office/drawing/2014/main" id="{101EBCBD-77E2-848C-9609-2872892CD219}"/>
                </a:ext>
              </a:extLst>
            </p:cNvPr>
            <p:cNvSpPr/>
            <p:nvPr/>
          </p:nvSpPr>
          <p:spPr>
            <a:xfrm>
              <a:off x="6577900" y="2097700"/>
              <a:ext cx="35450" cy="159575"/>
            </a:xfrm>
            <a:custGeom>
              <a:rect l="l" t="t" r="r" b="b"/>
              <a:pathLst>
                <a:path w="1418" h="6383" extrusionOk="0">
                  <a:moveTo>
                    <a:pt x="357" y="1"/>
                  </a:moveTo>
                  <a:lnTo>
                    <a:pt x="357" y="6025"/>
                  </a:lnTo>
                  <a:cubicBezTo>
                    <a:pt x="357" y="6216"/>
                    <a:pt x="191" y="6383"/>
                    <a:pt x="0" y="6383"/>
                  </a:cubicBezTo>
                  <a:lnTo>
                    <a:pt x="1048" y="6383"/>
                  </a:lnTo>
                  <a:cubicBezTo>
                    <a:pt x="1250" y="6383"/>
                    <a:pt x="1417" y="6216"/>
                    <a:pt x="1417" y="6025"/>
                  </a:cubicBezTo>
                  <a:lnTo>
                    <a:pt x="1417" y="1"/>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9" name="Google Shape;1590;p63">
              <a:extLst>
                <a:ext uri="{FF2B5EF4-FFF2-40B4-BE49-F238E27FC236}">
                  <a16:creationId xmlns:a16="http://schemas.microsoft.com/office/drawing/2014/main" id="{F344770D-1DEB-E09C-9DA3-F9334F0C64A9}"/>
                </a:ext>
              </a:extLst>
            </p:cNvPr>
            <p:cNvSpPr/>
            <p:nvPr/>
          </p:nvSpPr>
          <p:spPr>
            <a:xfrm>
              <a:off x="6396625" y="1821475"/>
              <a:ext cx="230100" cy="276550"/>
            </a:xfrm>
            <a:custGeom>
              <a:rect l="l" t="t" r="r" b="b"/>
              <a:pathLst>
                <a:path w="9204" h="11062" extrusionOk="0">
                  <a:moveTo>
                    <a:pt x="4584" y="1"/>
                  </a:moveTo>
                  <a:cubicBezTo>
                    <a:pt x="3667" y="1"/>
                    <a:pt x="2917" y="751"/>
                    <a:pt x="2917" y="1668"/>
                  </a:cubicBezTo>
                  <a:lnTo>
                    <a:pt x="2917" y="5359"/>
                  </a:lnTo>
                  <a:cubicBezTo>
                    <a:pt x="2917" y="5859"/>
                    <a:pt x="2560" y="6299"/>
                    <a:pt x="2060" y="6406"/>
                  </a:cubicBezTo>
                  <a:lnTo>
                    <a:pt x="1727" y="6454"/>
                  </a:lnTo>
                  <a:cubicBezTo>
                    <a:pt x="727" y="6633"/>
                    <a:pt x="0" y="7514"/>
                    <a:pt x="0" y="8526"/>
                  </a:cubicBezTo>
                  <a:lnTo>
                    <a:pt x="0" y="10705"/>
                  </a:lnTo>
                  <a:cubicBezTo>
                    <a:pt x="0" y="10895"/>
                    <a:pt x="167" y="11062"/>
                    <a:pt x="358" y="11062"/>
                  </a:cubicBezTo>
                  <a:lnTo>
                    <a:pt x="8847" y="11062"/>
                  </a:lnTo>
                  <a:cubicBezTo>
                    <a:pt x="9037" y="11062"/>
                    <a:pt x="9204" y="10895"/>
                    <a:pt x="9204" y="10705"/>
                  </a:cubicBezTo>
                  <a:lnTo>
                    <a:pt x="9204" y="8526"/>
                  </a:lnTo>
                  <a:cubicBezTo>
                    <a:pt x="9204" y="7514"/>
                    <a:pt x="8466" y="6633"/>
                    <a:pt x="7477" y="6454"/>
                  </a:cubicBezTo>
                  <a:lnTo>
                    <a:pt x="7144" y="6406"/>
                  </a:lnTo>
                  <a:cubicBezTo>
                    <a:pt x="6620" y="6299"/>
                    <a:pt x="6251" y="5859"/>
                    <a:pt x="6251" y="5359"/>
                  </a:cubicBezTo>
                  <a:lnTo>
                    <a:pt x="6251" y="1668"/>
                  </a:lnTo>
                  <a:cubicBezTo>
                    <a:pt x="6251" y="751"/>
                    <a:pt x="5513" y="1"/>
                    <a:pt x="4584"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0" name="Google Shape;1591;p63">
              <a:extLst>
                <a:ext uri="{FF2B5EF4-FFF2-40B4-BE49-F238E27FC236}">
                  <a16:creationId xmlns:a16="http://schemas.microsoft.com/office/drawing/2014/main" id="{DE0D2B22-7C22-FD5A-7585-289F59B26DA1}"/>
                </a:ext>
              </a:extLst>
            </p:cNvPr>
            <p:cNvSpPr/>
            <p:nvPr/>
          </p:nvSpPr>
          <p:spPr>
            <a:xfrm>
              <a:off x="6481150" y="1821175"/>
              <a:ext cx="145000" cy="275975"/>
            </a:xfrm>
            <a:custGeom>
              <a:rect l="l" t="t" r="r" b="b"/>
              <a:pathLst>
                <a:path w="5800" h="11039" extrusionOk="0">
                  <a:moveTo>
                    <a:pt x="1203" y="1"/>
                  </a:moveTo>
                  <a:cubicBezTo>
                    <a:pt x="727" y="1"/>
                    <a:pt x="298" y="191"/>
                    <a:pt x="1" y="525"/>
                  </a:cubicBezTo>
                  <a:cubicBezTo>
                    <a:pt x="60" y="525"/>
                    <a:pt x="120" y="501"/>
                    <a:pt x="191" y="501"/>
                  </a:cubicBezTo>
                  <a:cubicBezTo>
                    <a:pt x="1120" y="501"/>
                    <a:pt x="1858" y="1251"/>
                    <a:pt x="1858" y="2168"/>
                  </a:cubicBezTo>
                  <a:lnTo>
                    <a:pt x="1858" y="5859"/>
                  </a:lnTo>
                  <a:cubicBezTo>
                    <a:pt x="1858" y="6371"/>
                    <a:pt x="2215" y="6799"/>
                    <a:pt x="2727" y="6907"/>
                  </a:cubicBezTo>
                  <a:lnTo>
                    <a:pt x="3049" y="6966"/>
                  </a:lnTo>
                  <a:cubicBezTo>
                    <a:pt x="4049" y="7145"/>
                    <a:pt x="4775" y="8026"/>
                    <a:pt x="4775" y="9026"/>
                  </a:cubicBezTo>
                  <a:lnTo>
                    <a:pt x="4775" y="11038"/>
                  </a:lnTo>
                  <a:lnTo>
                    <a:pt x="5442" y="11038"/>
                  </a:lnTo>
                  <a:cubicBezTo>
                    <a:pt x="5644" y="11038"/>
                    <a:pt x="5799" y="10871"/>
                    <a:pt x="5799" y="10681"/>
                  </a:cubicBezTo>
                  <a:lnTo>
                    <a:pt x="5799" y="8514"/>
                  </a:lnTo>
                  <a:cubicBezTo>
                    <a:pt x="5799" y="7514"/>
                    <a:pt x="5073" y="6657"/>
                    <a:pt x="4061" y="6454"/>
                  </a:cubicBezTo>
                  <a:lnTo>
                    <a:pt x="3739" y="6395"/>
                  </a:lnTo>
                  <a:cubicBezTo>
                    <a:pt x="3227" y="6311"/>
                    <a:pt x="2870" y="5883"/>
                    <a:pt x="2870" y="5359"/>
                  </a:cubicBezTo>
                  <a:lnTo>
                    <a:pt x="2870" y="1668"/>
                  </a:lnTo>
                  <a:cubicBezTo>
                    <a:pt x="2870" y="739"/>
                    <a:pt x="2132" y="1"/>
                    <a:pt x="1203" y="1"/>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1" name="Google Shape;1592;p63">
              <a:extLst>
                <a:ext uri="{FF2B5EF4-FFF2-40B4-BE49-F238E27FC236}">
                  <a16:creationId xmlns:a16="http://schemas.microsoft.com/office/drawing/2014/main" id="{692763F1-E8BB-D398-2E6F-AD6194B095A8}"/>
                </a:ext>
              </a:extLst>
            </p:cNvPr>
            <p:cNvSpPr/>
            <p:nvPr/>
          </p:nvSpPr>
          <p:spPr>
            <a:xfrm>
              <a:off x="6497225" y="1850050"/>
              <a:ext cx="28000" cy="28300"/>
            </a:xfrm>
            <a:custGeom>
              <a:rect l="l" t="t" r="r" b="b"/>
              <a:pathLst>
                <a:path w="1120" h="1132" extrusionOk="0">
                  <a:moveTo>
                    <a:pt x="560" y="1"/>
                  </a:moveTo>
                  <a:cubicBezTo>
                    <a:pt x="251" y="1"/>
                    <a:pt x="1" y="263"/>
                    <a:pt x="1" y="572"/>
                  </a:cubicBezTo>
                  <a:cubicBezTo>
                    <a:pt x="1" y="882"/>
                    <a:pt x="251" y="1132"/>
                    <a:pt x="560" y="1132"/>
                  </a:cubicBezTo>
                  <a:cubicBezTo>
                    <a:pt x="870" y="1132"/>
                    <a:pt x="1120" y="882"/>
                    <a:pt x="1120" y="572"/>
                  </a:cubicBezTo>
                  <a:cubicBezTo>
                    <a:pt x="1120" y="263"/>
                    <a:pt x="870" y="1"/>
                    <a:pt x="560"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2" name="Google Shape;1593;p63">
              <a:extLst>
                <a:ext uri="{FF2B5EF4-FFF2-40B4-BE49-F238E27FC236}">
                  <a16:creationId xmlns:a16="http://schemas.microsoft.com/office/drawing/2014/main" id="{7FC155F0-9042-B97D-36EC-21910A7201DB}"/>
                </a:ext>
              </a:extLst>
            </p:cNvPr>
            <p:cNvSpPr/>
            <p:nvPr/>
          </p:nvSpPr>
          <p:spPr>
            <a:xfrm>
              <a:off x="6396625" y="2046225"/>
              <a:ext cx="229525" cy="51500"/>
            </a:xfrm>
            <a:custGeom>
              <a:rect l="l" t="t" r="r" b="b"/>
              <a:pathLst>
                <a:path w="9181" h="2060" extrusionOk="0">
                  <a:moveTo>
                    <a:pt x="0" y="0"/>
                  </a:moveTo>
                  <a:lnTo>
                    <a:pt x="0" y="1703"/>
                  </a:lnTo>
                  <a:cubicBezTo>
                    <a:pt x="0" y="1893"/>
                    <a:pt x="155" y="2060"/>
                    <a:pt x="346" y="2060"/>
                  </a:cubicBezTo>
                  <a:lnTo>
                    <a:pt x="8823" y="2060"/>
                  </a:lnTo>
                  <a:cubicBezTo>
                    <a:pt x="9025" y="2060"/>
                    <a:pt x="9180" y="1893"/>
                    <a:pt x="9180" y="1703"/>
                  </a:cubicBezTo>
                  <a:lnTo>
                    <a:pt x="9180" y="0"/>
                  </a:ln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3" name="Google Shape;1594;p63">
              <a:extLst>
                <a:ext uri="{FF2B5EF4-FFF2-40B4-BE49-F238E27FC236}">
                  <a16:creationId xmlns:a16="http://schemas.microsoft.com/office/drawing/2014/main" id="{75EA3A3F-A98B-E2ED-15D5-99DC87DEADB1}"/>
                </a:ext>
              </a:extLst>
            </p:cNvPr>
            <p:cNvSpPr/>
            <p:nvPr/>
          </p:nvSpPr>
          <p:spPr>
            <a:xfrm>
              <a:off x="6600525" y="2046225"/>
              <a:ext cx="25625" cy="51500"/>
            </a:xfrm>
            <a:custGeom>
              <a:rect l="l" t="t" r="r" b="b"/>
              <a:pathLst>
                <a:path w="1025" h="2060" extrusionOk="0">
                  <a:moveTo>
                    <a:pt x="0" y="0"/>
                  </a:moveTo>
                  <a:cubicBezTo>
                    <a:pt x="12" y="48"/>
                    <a:pt x="0" y="2000"/>
                    <a:pt x="0" y="2060"/>
                  </a:cubicBezTo>
                  <a:lnTo>
                    <a:pt x="667" y="2060"/>
                  </a:lnTo>
                  <a:cubicBezTo>
                    <a:pt x="869" y="2060"/>
                    <a:pt x="1024" y="1893"/>
                    <a:pt x="1024" y="1703"/>
                  </a:cubicBezTo>
                  <a:lnTo>
                    <a:pt x="1024" y="0"/>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4" name="Google Shape;1595;p63">
              <a:extLst>
                <a:ext uri="{FF2B5EF4-FFF2-40B4-BE49-F238E27FC236}">
                  <a16:creationId xmlns:a16="http://schemas.microsoft.com/office/drawing/2014/main" id="{969217EA-9EB4-DEDC-EF90-F9EBDDDB4B77}"/>
                </a:ext>
              </a:extLst>
            </p:cNvPr>
            <p:cNvSpPr/>
            <p:nvPr/>
          </p:nvSpPr>
          <p:spPr>
            <a:xfrm>
              <a:off x="6443650" y="2162300"/>
              <a:ext cx="13425" cy="94675"/>
            </a:xfrm>
            <a:custGeom>
              <a:rect l="l" t="t" r="r" b="b"/>
              <a:pathLst>
                <a:path w="537" h="3787" extrusionOk="0">
                  <a:moveTo>
                    <a:pt x="262" y="1"/>
                  </a:moveTo>
                  <a:cubicBezTo>
                    <a:pt x="120" y="1"/>
                    <a:pt x="1" y="120"/>
                    <a:pt x="1" y="274"/>
                  </a:cubicBezTo>
                  <a:lnTo>
                    <a:pt x="1" y="3787"/>
                  </a:lnTo>
                  <a:lnTo>
                    <a:pt x="512" y="3787"/>
                  </a:lnTo>
                  <a:lnTo>
                    <a:pt x="512" y="274"/>
                  </a:lnTo>
                  <a:cubicBezTo>
                    <a:pt x="536" y="120"/>
                    <a:pt x="417" y="1"/>
                    <a:pt x="262"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5" name="Google Shape;1596;p63">
              <a:extLst>
                <a:ext uri="{FF2B5EF4-FFF2-40B4-BE49-F238E27FC236}">
                  <a16:creationId xmlns:a16="http://schemas.microsoft.com/office/drawing/2014/main" id="{C17CC21B-DDB5-8D49-9C69-F3B8AA18B0F1}"/>
                </a:ext>
              </a:extLst>
            </p:cNvPr>
            <p:cNvSpPr/>
            <p:nvPr/>
          </p:nvSpPr>
          <p:spPr>
            <a:xfrm>
              <a:off x="6484425" y="2162300"/>
              <a:ext cx="13125" cy="94675"/>
            </a:xfrm>
            <a:custGeom>
              <a:rect l="l" t="t" r="r" b="b"/>
              <a:pathLst>
                <a:path w="525" h="3787" extrusionOk="0">
                  <a:moveTo>
                    <a:pt x="275" y="1"/>
                  </a:moveTo>
                  <a:cubicBezTo>
                    <a:pt x="120" y="1"/>
                    <a:pt x="1" y="120"/>
                    <a:pt x="1" y="274"/>
                  </a:cubicBezTo>
                  <a:lnTo>
                    <a:pt x="1" y="3787"/>
                  </a:lnTo>
                  <a:lnTo>
                    <a:pt x="525" y="3787"/>
                  </a:lnTo>
                  <a:lnTo>
                    <a:pt x="525" y="274"/>
                  </a:lnTo>
                  <a:cubicBezTo>
                    <a:pt x="525" y="120"/>
                    <a:pt x="405" y="1"/>
                    <a:pt x="275"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6" name="Google Shape;1597;p63">
              <a:extLst>
                <a:ext uri="{FF2B5EF4-FFF2-40B4-BE49-F238E27FC236}">
                  <a16:creationId xmlns:a16="http://schemas.microsoft.com/office/drawing/2014/main" id="{90B8A1DA-5990-6FD6-993E-F3867091558F}"/>
                </a:ext>
              </a:extLst>
            </p:cNvPr>
            <p:cNvSpPr/>
            <p:nvPr/>
          </p:nvSpPr>
          <p:spPr>
            <a:xfrm>
              <a:off x="6524900" y="2162300"/>
              <a:ext cx="13425" cy="94675"/>
            </a:xfrm>
            <a:custGeom>
              <a:rect l="l" t="t" r="r" b="b"/>
              <a:pathLst>
                <a:path w="537" h="3787" extrusionOk="0">
                  <a:moveTo>
                    <a:pt x="275" y="1"/>
                  </a:moveTo>
                  <a:cubicBezTo>
                    <a:pt x="120" y="1"/>
                    <a:pt x="1" y="120"/>
                    <a:pt x="1" y="274"/>
                  </a:cubicBezTo>
                  <a:lnTo>
                    <a:pt x="1" y="3787"/>
                  </a:lnTo>
                  <a:lnTo>
                    <a:pt x="525" y="3787"/>
                  </a:lnTo>
                  <a:lnTo>
                    <a:pt x="525" y="274"/>
                  </a:lnTo>
                  <a:cubicBezTo>
                    <a:pt x="537" y="120"/>
                    <a:pt x="418" y="1"/>
                    <a:pt x="275"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7" name="Google Shape;1598;p63">
              <a:extLst>
                <a:ext uri="{FF2B5EF4-FFF2-40B4-BE49-F238E27FC236}">
                  <a16:creationId xmlns:a16="http://schemas.microsoft.com/office/drawing/2014/main" id="{785A7641-A11A-56F6-8461-1B3053927DAA}"/>
                </a:ext>
              </a:extLst>
            </p:cNvPr>
            <p:cNvSpPr/>
            <p:nvPr/>
          </p:nvSpPr>
          <p:spPr>
            <a:xfrm>
              <a:off x="6565700" y="2162300"/>
              <a:ext cx="13400" cy="94675"/>
            </a:xfrm>
            <a:custGeom>
              <a:rect l="l" t="t" r="r" b="b"/>
              <a:pathLst>
                <a:path w="536" h="3787" extrusionOk="0">
                  <a:moveTo>
                    <a:pt x="262" y="1"/>
                  </a:moveTo>
                  <a:cubicBezTo>
                    <a:pt x="119" y="1"/>
                    <a:pt x="0" y="120"/>
                    <a:pt x="0" y="274"/>
                  </a:cubicBezTo>
                  <a:lnTo>
                    <a:pt x="0" y="3787"/>
                  </a:lnTo>
                  <a:lnTo>
                    <a:pt x="512" y="3787"/>
                  </a:lnTo>
                  <a:lnTo>
                    <a:pt x="512" y="274"/>
                  </a:lnTo>
                  <a:cubicBezTo>
                    <a:pt x="536" y="120"/>
                    <a:pt x="417" y="1"/>
                    <a:pt x="262"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8" name="Google Shape;1599;p63">
              <a:extLst>
                <a:ext uri="{FF2B5EF4-FFF2-40B4-BE49-F238E27FC236}">
                  <a16:creationId xmlns:a16="http://schemas.microsoft.com/office/drawing/2014/main" id="{29A073C1-56D9-F04B-8AB9-D13719C7C98D}"/>
                </a:ext>
              </a:extLst>
            </p:cNvPr>
            <p:cNvSpPr/>
            <p:nvPr/>
          </p:nvSpPr>
          <p:spPr>
            <a:xfrm>
              <a:off x="6659450" y="2154275"/>
              <a:ext cx="119375" cy="102700"/>
            </a:xfrm>
            <a:custGeom>
              <a:rect l="l" t="t" r="r" b="b"/>
              <a:pathLst>
                <a:path w="4775" h="4108" extrusionOk="0">
                  <a:moveTo>
                    <a:pt x="501" y="0"/>
                  </a:moveTo>
                  <a:lnTo>
                    <a:pt x="24" y="3703"/>
                  </a:lnTo>
                  <a:cubicBezTo>
                    <a:pt x="1" y="3929"/>
                    <a:pt x="155" y="4108"/>
                    <a:pt x="370" y="4108"/>
                  </a:cubicBezTo>
                  <a:lnTo>
                    <a:pt x="4406" y="4108"/>
                  </a:lnTo>
                  <a:cubicBezTo>
                    <a:pt x="4608" y="4108"/>
                    <a:pt x="4775" y="3929"/>
                    <a:pt x="4763" y="3703"/>
                  </a:cubicBezTo>
                  <a:lnTo>
                    <a:pt x="4287" y="0"/>
                  </a:ln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9" name="Google Shape;1600;p63">
              <a:extLst>
                <a:ext uri="{FF2B5EF4-FFF2-40B4-BE49-F238E27FC236}">
                  <a16:creationId xmlns:a16="http://schemas.microsoft.com/office/drawing/2014/main" id="{82FEBD40-7794-50B6-7BB9-6C52A384CA62}"/>
                </a:ext>
              </a:extLst>
            </p:cNvPr>
            <p:cNvSpPr/>
            <p:nvPr/>
          </p:nvSpPr>
          <p:spPr>
            <a:xfrm>
              <a:off x="6739825" y="2154275"/>
              <a:ext cx="39000" cy="102700"/>
            </a:xfrm>
            <a:custGeom>
              <a:rect l="l" t="t" r="r" b="b"/>
              <a:pathLst>
                <a:path w="1560" h="4108" extrusionOk="0">
                  <a:moveTo>
                    <a:pt x="0" y="0"/>
                  </a:moveTo>
                  <a:lnTo>
                    <a:pt x="476" y="3703"/>
                  </a:lnTo>
                  <a:cubicBezTo>
                    <a:pt x="500" y="3905"/>
                    <a:pt x="334" y="4108"/>
                    <a:pt x="131" y="4108"/>
                  </a:cubicBezTo>
                  <a:lnTo>
                    <a:pt x="1191" y="4108"/>
                  </a:lnTo>
                  <a:cubicBezTo>
                    <a:pt x="1393" y="4108"/>
                    <a:pt x="1560" y="3929"/>
                    <a:pt x="1524" y="3703"/>
                  </a:cubicBezTo>
                  <a:lnTo>
                    <a:pt x="1048" y="0"/>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0" name="Google Shape;1601;p63">
              <a:extLst>
                <a:ext uri="{FF2B5EF4-FFF2-40B4-BE49-F238E27FC236}">
                  <a16:creationId xmlns:a16="http://schemas.microsoft.com/office/drawing/2014/main" id="{A8931AB6-E4A9-4360-53ED-60348CAD3BC4}"/>
                </a:ext>
              </a:extLst>
            </p:cNvPr>
            <p:cNvSpPr/>
            <p:nvPr/>
          </p:nvSpPr>
          <p:spPr>
            <a:xfrm>
              <a:off x="6671650" y="2075675"/>
              <a:ext cx="94375" cy="78900"/>
            </a:xfrm>
            <a:custGeom>
              <a:rect l="l" t="t" r="r" b="b"/>
              <a:pathLst>
                <a:path w="3775" h="3156" extrusionOk="0">
                  <a:moveTo>
                    <a:pt x="1060" y="1"/>
                  </a:moveTo>
                  <a:lnTo>
                    <a:pt x="1" y="3156"/>
                  </a:lnTo>
                  <a:lnTo>
                    <a:pt x="3775" y="3156"/>
                  </a:lnTo>
                  <a:lnTo>
                    <a:pt x="2739" y="1"/>
                  </a:ln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1" name="Google Shape;1602;p63">
              <a:extLst>
                <a:ext uri="{FF2B5EF4-FFF2-40B4-BE49-F238E27FC236}">
                  <a16:creationId xmlns:a16="http://schemas.microsoft.com/office/drawing/2014/main" id="{D3885558-15D3-1EAE-A1AB-D0E208E67F85}"/>
                </a:ext>
              </a:extLst>
            </p:cNvPr>
            <p:cNvSpPr/>
            <p:nvPr/>
          </p:nvSpPr>
          <p:spPr>
            <a:xfrm>
              <a:off x="6713625" y="2075675"/>
              <a:ext cx="53000" cy="78900"/>
            </a:xfrm>
            <a:custGeom>
              <a:rect l="l" t="t" r="r" b="b"/>
              <a:pathLst>
                <a:path w="2120" h="3156" extrusionOk="0">
                  <a:moveTo>
                    <a:pt x="0" y="1"/>
                  </a:moveTo>
                  <a:lnTo>
                    <a:pt x="1060" y="3156"/>
                  </a:lnTo>
                  <a:lnTo>
                    <a:pt x="2120" y="3156"/>
                  </a:lnTo>
                  <a:lnTo>
                    <a:pt x="1060" y="1"/>
                  </a:ln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2" name="Google Shape;1603;p63">
              <a:extLst>
                <a:ext uri="{FF2B5EF4-FFF2-40B4-BE49-F238E27FC236}">
                  <a16:creationId xmlns:a16="http://schemas.microsoft.com/office/drawing/2014/main" id="{A6A42832-811F-C21B-A067-4DCE2111C610}"/>
                </a:ext>
              </a:extLst>
            </p:cNvPr>
            <p:cNvSpPr/>
            <p:nvPr/>
          </p:nvSpPr>
          <p:spPr>
            <a:xfrm>
              <a:off x="6697550" y="1821475"/>
              <a:ext cx="42300" cy="253925"/>
            </a:xfrm>
            <a:custGeom>
              <a:rect l="l" t="t" r="r" b="b"/>
              <a:pathLst>
                <a:path w="1691" h="10157" extrusionOk="0">
                  <a:moveTo>
                    <a:pt x="858" y="1"/>
                  </a:moveTo>
                  <a:cubicBezTo>
                    <a:pt x="393" y="1"/>
                    <a:pt x="24" y="370"/>
                    <a:pt x="1" y="834"/>
                  </a:cubicBezTo>
                  <a:lnTo>
                    <a:pt x="1" y="10157"/>
                  </a:lnTo>
                  <a:lnTo>
                    <a:pt x="1691" y="10157"/>
                  </a:lnTo>
                  <a:lnTo>
                    <a:pt x="1691" y="834"/>
                  </a:lnTo>
                  <a:cubicBezTo>
                    <a:pt x="1691" y="370"/>
                    <a:pt x="1310" y="1"/>
                    <a:pt x="858"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3" name="Google Shape;1604;p63">
              <a:extLst>
                <a:ext uri="{FF2B5EF4-FFF2-40B4-BE49-F238E27FC236}">
                  <a16:creationId xmlns:a16="http://schemas.microsoft.com/office/drawing/2014/main" id="{9DD1AD1B-9139-FCE8-390A-0193423B0999}"/>
                </a:ext>
              </a:extLst>
            </p:cNvPr>
            <p:cNvSpPr/>
            <p:nvPr/>
          </p:nvSpPr>
          <p:spPr>
            <a:xfrm>
              <a:off x="6705875" y="1821475"/>
              <a:ext cx="34275" cy="253925"/>
            </a:xfrm>
            <a:custGeom>
              <a:rect l="l" t="t" r="r" b="b"/>
              <a:pathLst>
                <a:path w="1371" h="10157" extrusionOk="0">
                  <a:moveTo>
                    <a:pt x="525" y="1"/>
                  </a:moveTo>
                  <a:cubicBezTo>
                    <a:pt x="322" y="1"/>
                    <a:pt x="132" y="72"/>
                    <a:pt x="1" y="179"/>
                  </a:cubicBezTo>
                  <a:cubicBezTo>
                    <a:pt x="191" y="334"/>
                    <a:pt x="310" y="572"/>
                    <a:pt x="310" y="834"/>
                  </a:cubicBezTo>
                  <a:lnTo>
                    <a:pt x="310" y="10157"/>
                  </a:lnTo>
                  <a:lnTo>
                    <a:pt x="1370" y="10157"/>
                  </a:lnTo>
                  <a:lnTo>
                    <a:pt x="1370" y="834"/>
                  </a:lnTo>
                  <a:cubicBezTo>
                    <a:pt x="1370" y="370"/>
                    <a:pt x="977" y="1"/>
                    <a:pt x="525" y="1"/>
                  </a:cubicBezTo>
                  <a:close/>
                </a:path>
              </a:pathLst>
            </a:custGeom>
            <a:solidFill>
              <a:srgbClr val="42322E"/>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4" name="Google Shape;1605;p63">
              <a:extLst>
                <a:ext uri="{FF2B5EF4-FFF2-40B4-BE49-F238E27FC236}">
                  <a16:creationId xmlns:a16="http://schemas.microsoft.com/office/drawing/2014/main" id="{E97E493D-3C9F-EEDD-9A07-6414A59CBD78}"/>
                </a:ext>
              </a:extLst>
            </p:cNvPr>
            <p:cNvSpPr/>
            <p:nvPr/>
          </p:nvSpPr>
          <p:spPr>
            <a:xfrm>
              <a:off x="6686250" y="2225700"/>
              <a:ext cx="13400" cy="31275"/>
            </a:xfrm>
            <a:custGeom>
              <a:rect l="l" t="t" r="r" b="b"/>
              <a:pathLst>
                <a:path w="536" h="1251" extrusionOk="0">
                  <a:moveTo>
                    <a:pt x="262" y="1"/>
                  </a:moveTo>
                  <a:cubicBezTo>
                    <a:pt x="119" y="1"/>
                    <a:pt x="0" y="120"/>
                    <a:pt x="0" y="262"/>
                  </a:cubicBezTo>
                  <a:lnTo>
                    <a:pt x="0" y="1251"/>
                  </a:lnTo>
                  <a:lnTo>
                    <a:pt x="536" y="1251"/>
                  </a:lnTo>
                  <a:lnTo>
                    <a:pt x="536" y="262"/>
                  </a:lnTo>
                  <a:cubicBezTo>
                    <a:pt x="536" y="120"/>
                    <a:pt x="417" y="1"/>
                    <a:pt x="262"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5" name="Google Shape;1606;p63">
              <a:extLst>
                <a:ext uri="{FF2B5EF4-FFF2-40B4-BE49-F238E27FC236}">
                  <a16:creationId xmlns:a16="http://schemas.microsoft.com/office/drawing/2014/main" id="{0904AFE0-749C-2D6F-A781-E04C991F0DE7}"/>
                </a:ext>
              </a:extLst>
            </p:cNvPr>
            <p:cNvSpPr/>
            <p:nvPr/>
          </p:nvSpPr>
          <p:spPr>
            <a:xfrm>
              <a:off x="6712425" y="2225700"/>
              <a:ext cx="13425" cy="31275"/>
            </a:xfrm>
            <a:custGeom>
              <a:rect l="l" t="t" r="r" b="b"/>
              <a:pathLst>
                <a:path w="537" h="1251" extrusionOk="0">
                  <a:moveTo>
                    <a:pt x="275" y="1"/>
                  </a:moveTo>
                  <a:cubicBezTo>
                    <a:pt x="120" y="1"/>
                    <a:pt x="1" y="120"/>
                    <a:pt x="1" y="262"/>
                  </a:cubicBezTo>
                  <a:lnTo>
                    <a:pt x="1" y="1251"/>
                  </a:lnTo>
                  <a:lnTo>
                    <a:pt x="537" y="1251"/>
                  </a:lnTo>
                  <a:lnTo>
                    <a:pt x="537" y="262"/>
                  </a:lnTo>
                  <a:cubicBezTo>
                    <a:pt x="537" y="120"/>
                    <a:pt x="418" y="1"/>
                    <a:pt x="275"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56" name="Google Shape;1607;p63">
              <a:extLst>
                <a:ext uri="{FF2B5EF4-FFF2-40B4-BE49-F238E27FC236}">
                  <a16:creationId xmlns:a16="http://schemas.microsoft.com/office/drawing/2014/main" id="{D3FB6893-14A7-28FF-44E7-8DDEA3FB132A}"/>
                </a:ext>
              </a:extLst>
            </p:cNvPr>
            <p:cNvSpPr/>
            <p:nvPr/>
          </p:nvSpPr>
          <p:spPr>
            <a:xfrm>
              <a:off x="6738625" y="2225700"/>
              <a:ext cx="13425" cy="31275"/>
            </a:xfrm>
            <a:custGeom>
              <a:rect l="l" t="t" r="r" b="b"/>
              <a:pathLst>
                <a:path w="537" h="1251" extrusionOk="0">
                  <a:moveTo>
                    <a:pt x="263" y="1"/>
                  </a:moveTo>
                  <a:cubicBezTo>
                    <a:pt x="120" y="1"/>
                    <a:pt x="1" y="120"/>
                    <a:pt x="1" y="262"/>
                  </a:cubicBezTo>
                  <a:lnTo>
                    <a:pt x="1" y="1251"/>
                  </a:lnTo>
                  <a:lnTo>
                    <a:pt x="536" y="1251"/>
                  </a:lnTo>
                  <a:lnTo>
                    <a:pt x="536" y="262"/>
                  </a:lnTo>
                  <a:cubicBezTo>
                    <a:pt x="536" y="120"/>
                    <a:pt x="417" y="1"/>
                    <a:pt x="263" y="1"/>
                  </a:cubicBezTo>
                  <a:close/>
                </a:path>
              </a:pathLst>
            </a:custGeom>
            <a:solidFill>
              <a:srgbClr val="4F3E3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Tree>
    <p:extLst>
      <p:ext uri="{BB962C8B-B14F-4D97-AF65-F5344CB8AC3E}">
        <p14:creationId xmlns:p14="http://schemas.microsoft.com/office/powerpoint/2010/main" val="2158674366"/>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Table 3">
            <a:extLst>
              <a:ext uri="{FF2B5EF4-FFF2-40B4-BE49-F238E27FC236}">
                <a16:creationId xmlns:a16="http://schemas.microsoft.com/office/drawing/2014/main" id="{847EF30B-BE0B-DA3E-F340-2D9C6B56B9E4}"/>
              </a:ext>
            </a:extLst>
          </p:cNvPr>
          <p:cNvGraphicFramePr>
            <a:graphicFrameLocks noGrp="1"/>
          </p:cNvGraphicFramePr>
          <p:nvPr>
            <p:extLst>
              <p:ext uri="{D42A27DB-BD31-4B8C-83A1-F6EECF244321}">
                <p14:modId xmlns:p14="http://schemas.microsoft.com/office/powerpoint/2010/main" val="4155464763"/>
              </p:ext>
            </p:extLst>
          </p:nvPr>
        </p:nvGraphicFramePr>
        <p:xfrm>
          <a:off x="4311422" y="1706723"/>
          <a:ext cx="2008794" cy="4229893"/>
        </p:xfrm>
        <a:graphic>
          <a:graphicData uri="http://schemas.openxmlformats.org/drawingml/2006/table">
            <a:tbl>
              <a:tblPr firstRow="1" bandRow="1">
                <a:effectLst>
                  <a:outerShdw blurRad="254000" dist="63500" dir="5400000" algn="t" rotWithShape="0">
                    <a:prstClr val="black">
                      <a:alpha val="15000"/>
                    </a:prstClr>
                  </a:outerShdw>
                </a:effectLst>
                <a:tableStyleId>{5C22544A-7EE6-4342-B048-85BDC9FD1C3A}</a:tableStyleId>
              </a:tblPr>
              <a:tblGrid>
                <a:gridCol w="2008794">
                  <a:extLst>
                    <a:ext uri="{9D8B030D-6E8A-4147-A177-3AD203B41FA5}">
                      <a16:colId xmlns:a16="http://schemas.microsoft.com/office/drawing/2014/main" val="20000"/>
                    </a:ext>
                  </a:extLst>
                </a:gridCol>
              </a:tblGrid>
              <a:tr h="497860">
                <a:tc>
                  <a:txBody>
                    <a:bodyPr vert="horz" wrap="square"/>
                    <a:lstStyle/>
                    <a:p>
                      <a:pPr algn="ctr"/>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750">
                        <a:alpha val="71000"/>
                      </a:srgbClr>
                    </a:solidFill>
                  </a:tcPr>
                </a:tc>
                <a:extLst>
                  <a:ext uri="{0D108BD9-81ED-4DB2-BD59-A6C34878D82A}">
                    <a16:rowId xmlns:a16="http://schemas.microsoft.com/office/drawing/2014/main" val="10000"/>
                  </a:ext>
                </a:extLst>
              </a:tr>
              <a:tr h="716663">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0000"/>
                        <a:lumOff val="10000"/>
                        <a:alpha val="71000"/>
                      </a:schemeClr>
                    </a:solidFill>
                  </a:tcPr>
                </a:tc>
                <a:extLst>
                  <a:ext uri="{0D108BD9-81ED-4DB2-BD59-A6C34878D82A}">
                    <a16:rowId xmlns:a16="http://schemas.microsoft.com/office/drawing/2014/main" val="10001"/>
                  </a:ext>
                </a:extLst>
              </a:tr>
              <a:tr h="497860">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71000"/>
                      </a:schemeClr>
                    </a:solidFill>
                  </a:tcPr>
                </a:tc>
                <a:extLst>
                  <a:ext uri="{0D108BD9-81ED-4DB2-BD59-A6C34878D82A}">
                    <a16:rowId xmlns:a16="http://schemas.microsoft.com/office/drawing/2014/main" val="10002"/>
                  </a:ext>
                </a:extLst>
              </a:tr>
              <a:tr h="497860">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71000"/>
                      </a:schemeClr>
                    </a:solidFill>
                  </a:tcPr>
                </a:tc>
                <a:extLst>
                  <a:ext uri="{0D108BD9-81ED-4DB2-BD59-A6C34878D82A}">
                    <a16:rowId xmlns:a16="http://schemas.microsoft.com/office/drawing/2014/main" val="10003"/>
                  </a:ext>
                </a:extLst>
              </a:tr>
              <a:tr h="497860">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71000"/>
                      </a:schemeClr>
                    </a:solidFill>
                  </a:tcPr>
                </a:tc>
                <a:extLst>
                  <a:ext uri="{0D108BD9-81ED-4DB2-BD59-A6C34878D82A}">
                    <a16:rowId xmlns:a16="http://schemas.microsoft.com/office/drawing/2014/main" val="10004"/>
                  </a:ext>
                </a:extLst>
              </a:tr>
              <a:tr h="497860">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71000"/>
                      </a:schemeClr>
                    </a:solidFill>
                  </a:tcPr>
                </a:tc>
                <a:extLst>
                  <a:ext uri="{0D108BD9-81ED-4DB2-BD59-A6C34878D82A}">
                    <a16:rowId xmlns:a16="http://schemas.microsoft.com/office/drawing/2014/main" val="10005"/>
                  </a:ext>
                </a:extLst>
              </a:tr>
              <a:tr h="497860">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71000"/>
                      </a:schemeClr>
                    </a:solidFill>
                  </a:tcPr>
                </a:tc>
                <a:extLst>
                  <a:ext uri="{0D108BD9-81ED-4DB2-BD59-A6C34878D82A}">
                    <a16:rowId xmlns:a16="http://schemas.microsoft.com/office/drawing/2014/main" val="10006"/>
                  </a:ext>
                </a:extLst>
              </a:tr>
              <a:tr h="497860">
                <a:tc>
                  <a:txBody>
                    <a:bodyPr vert="horz" wrap="square"/>
                    <a:lstStyle/>
                    <a:p>
                      <a:endParaRPr lang="en-GB" sz="2700">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71000"/>
                      </a:schemeClr>
                    </a:solidFill>
                  </a:tcPr>
                </a:tc>
                <a:extLst>
                  <a:ext uri="{0D108BD9-81ED-4DB2-BD59-A6C34878D82A}">
                    <a16:rowId xmlns:a16="http://schemas.microsoft.com/office/drawing/2014/main" val="10007"/>
                  </a:ext>
                </a:extLst>
              </a:tr>
            </a:tbl>
          </a:graphicData>
        </a:graphic>
      </p:graphicFrame>
      <p:graphicFrame>
        <p:nvGraphicFramePr>
          <p:cNvPr id="3" name="Table 4">
            <a:extLst>
              <a:ext uri="{FF2B5EF4-FFF2-40B4-BE49-F238E27FC236}">
                <a16:creationId xmlns:a16="http://schemas.microsoft.com/office/drawing/2014/main" id="{CA581101-4EFE-623A-D033-4A70FF15818D}"/>
              </a:ext>
            </a:extLst>
          </p:cNvPr>
          <p:cNvGraphicFramePr>
            <a:graphicFrameLocks noGrp="1"/>
          </p:cNvGraphicFramePr>
          <p:nvPr>
            <p:extLst>
              <p:ext uri="{D42A27DB-BD31-4B8C-83A1-F6EECF244321}">
                <p14:modId xmlns:p14="http://schemas.microsoft.com/office/powerpoint/2010/main" val="1466254551"/>
              </p:ext>
            </p:extLst>
          </p:nvPr>
        </p:nvGraphicFramePr>
        <p:xfrm>
          <a:off x="6644158" y="1352550"/>
          <a:ext cx="2502922" cy="4703350"/>
        </p:xfrm>
        <a:graphic>
          <a:graphicData uri="http://schemas.openxmlformats.org/drawingml/2006/table">
            <a:tbl>
              <a:tblPr firstRow="1" bandRow="1">
                <a:effectLst>
                  <a:outerShdw blurRad="254000" dist="127000" dir="5400000" algn="t" rotWithShape="0">
                    <a:prstClr val="black">
                      <a:alpha val="15000"/>
                    </a:prstClr>
                  </a:outerShdw>
                </a:effectLst>
                <a:tableStyleId>{5C22544A-7EE6-4342-B048-85BDC9FD1C3A}</a:tableStyleId>
              </a:tblPr>
              <a:tblGrid>
                <a:gridCol w="2502922">
                  <a:extLst>
                    <a:ext uri="{9D8B030D-6E8A-4147-A177-3AD203B41FA5}">
                      <a16:colId xmlns:a16="http://schemas.microsoft.com/office/drawing/2014/main" val="20000"/>
                    </a:ext>
                  </a:extLst>
                </a:gridCol>
              </a:tblGrid>
              <a:tr h="538227">
                <a:tc>
                  <a:txBody>
                    <a:bodyPr vert="horz" wrap="square"/>
                    <a:lstStyle/>
                    <a:p>
                      <a:pPr algn="ctr"/>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750">
                        <a:alpha val="68000"/>
                      </a:srgbClr>
                    </a:solidFill>
                  </a:tcPr>
                </a:tc>
                <a:extLst>
                  <a:ext uri="{0D108BD9-81ED-4DB2-BD59-A6C34878D82A}">
                    <a16:rowId xmlns:a16="http://schemas.microsoft.com/office/drawing/2014/main" val="10000"/>
                  </a:ext>
                </a:extLst>
              </a:tr>
              <a:tr h="814168">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0000"/>
                        <a:lumOff val="10000"/>
                        <a:alpha val="68000"/>
                      </a:schemeClr>
                    </a:solidFill>
                  </a:tcPr>
                </a:tc>
                <a:extLst>
                  <a:ext uri="{0D108BD9-81ED-4DB2-BD59-A6C34878D82A}">
                    <a16:rowId xmlns:a16="http://schemas.microsoft.com/office/drawing/2014/main" val="10001"/>
                  </a:ext>
                </a:extLst>
              </a:tr>
              <a:tr h="558227">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68000"/>
                      </a:schemeClr>
                    </a:solidFill>
                  </a:tcPr>
                </a:tc>
                <a:extLst>
                  <a:ext uri="{0D108BD9-81ED-4DB2-BD59-A6C34878D82A}">
                    <a16:rowId xmlns:a16="http://schemas.microsoft.com/office/drawing/2014/main" val="10002"/>
                  </a:ext>
                </a:extLst>
              </a:tr>
              <a:tr h="558227">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68000"/>
                      </a:schemeClr>
                    </a:solidFill>
                  </a:tcPr>
                </a:tc>
                <a:extLst>
                  <a:ext uri="{0D108BD9-81ED-4DB2-BD59-A6C34878D82A}">
                    <a16:rowId xmlns:a16="http://schemas.microsoft.com/office/drawing/2014/main" val="10003"/>
                  </a:ext>
                </a:extLst>
              </a:tr>
              <a:tr h="558227">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68000"/>
                      </a:schemeClr>
                    </a:solidFill>
                  </a:tcPr>
                </a:tc>
                <a:extLst>
                  <a:ext uri="{0D108BD9-81ED-4DB2-BD59-A6C34878D82A}">
                    <a16:rowId xmlns:a16="http://schemas.microsoft.com/office/drawing/2014/main" val="10004"/>
                  </a:ext>
                </a:extLst>
              </a:tr>
              <a:tr h="558227">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68000"/>
                      </a:schemeClr>
                    </a:solidFill>
                  </a:tcPr>
                </a:tc>
                <a:extLst>
                  <a:ext uri="{0D108BD9-81ED-4DB2-BD59-A6C34878D82A}">
                    <a16:rowId xmlns:a16="http://schemas.microsoft.com/office/drawing/2014/main" val="10005"/>
                  </a:ext>
                </a:extLst>
              </a:tr>
              <a:tr h="558227">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68000"/>
                      </a:schemeClr>
                    </a:solidFill>
                  </a:tcPr>
                </a:tc>
                <a:extLst>
                  <a:ext uri="{0D108BD9-81ED-4DB2-BD59-A6C34878D82A}">
                    <a16:rowId xmlns:a16="http://schemas.microsoft.com/office/drawing/2014/main" val="10006"/>
                  </a:ext>
                </a:extLst>
              </a:tr>
              <a:tr h="558227">
                <a:tc>
                  <a:txBody>
                    <a:bodyPr vert="horz" wrap="square"/>
                    <a:lstStyle/>
                    <a:p>
                      <a:endParaRPr lang="en-GB" sz="2900">
                        <a:latin typeface="inpin heiti" panose="00000500000000000000" pitchFamily="2" charset="-122"/>
                        <a:ea typeface="inpin heiti" panose="00000500000000000000" pitchFamily="2" charset="-122"/>
                        <a:sym typeface="inpin heiti" panose="00000500000000000000" pitchFamily="2" charset="-122"/>
                      </a:endParaRPr>
                    </a:p>
                  </a:txBody>
                  <a:tcPr marL="97860" marR="97860" marT="48930" marB="4893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68000"/>
                      </a:schemeClr>
                    </a:solidFill>
                  </a:tcPr>
                </a:tc>
                <a:extLst>
                  <a:ext uri="{0D108BD9-81ED-4DB2-BD59-A6C34878D82A}">
                    <a16:rowId xmlns:a16="http://schemas.microsoft.com/office/drawing/2014/main" val="10007"/>
                  </a:ext>
                </a:extLst>
              </a:tr>
            </a:tbl>
          </a:graphicData>
        </a:graphic>
      </p:graphicFrame>
      <p:graphicFrame>
        <p:nvGraphicFramePr>
          <p:cNvPr id="4" name="Table 5">
            <a:extLst>
              <a:ext uri="{FF2B5EF4-FFF2-40B4-BE49-F238E27FC236}">
                <a16:creationId xmlns:a16="http://schemas.microsoft.com/office/drawing/2014/main" id="{EDF9AE06-E481-84C3-F7A3-1ADB87D1258F}"/>
              </a:ext>
            </a:extLst>
          </p:cNvPr>
          <p:cNvGraphicFramePr>
            <a:graphicFrameLocks noGrp="1"/>
          </p:cNvGraphicFramePr>
          <p:nvPr>
            <p:extLst>
              <p:ext uri="{D42A27DB-BD31-4B8C-83A1-F6EECF244321}">
                <p14:modId xmlns:p14="http://schemas.microsoft.com/office/powerpoint/2010/main" val="333104179"/>
              </p:ext>
            </p:extLst>
          </p:nvPr>
        </p:nvGraphicFramePr>
        <p:xfrm>
          <a:off x="9483447" y="1714111"/>
          <a:ext cx="2008794" cy="4229893"/>
        </p:xfrm>
        <a:graphic>
          <a:graphicData uri="http://schemas.openxmlformats.org/drawingml/2006/table">
            <a:tbl>
              <a:tblPr firstRow="1" bandRow="1">
                <a:effectLst>
                  <a:outerShdw blurRad="254000" dist="63500" dir="5400000" algn="t" rotWithShape="0">
                    <a:prstClr val="black">
                      <a:alpha val="15000"/>
                    </a:prstClr>
                  </a:outerShdw>
                </a:effectLst>
                <a:tableStyleId>{5C22544A-7EE6-4342-B048-85BDC9FD1C3A}</a:tableStyleId>
              </a:tblPr>
              <a:tblGrid>
                <a:gridCol w="2008794">
                  <a:extLst>
                    <a:ext uri="{9D8B030D-6E8A-4147-A177-3AD203B41FA5}">
                      <a16:colId xmlns:a16="http://schemas.microsoft.com/office/drawing/2014/main" val="20000"/>
                    </a:ext>
                  </a:extLst>
                </a:gridCol>
              </a:tblGrid>
              <a:tr h="497860">
                <a:tc>
                  <a:txBody>
                    <a:bodyPr vert="horz" wrap="square"/>
                    <a:lstStyle/>
                    <a:p>
                      <a:pPr algn="ctr"/>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FFA750">
                        <a:alpha val="60000"/>
                      </a:srgbClr>
                    </a:solidFill>
                  </a:tcPr>
                </a:tc>
                <a:extLst>
                  <a:ext uri="{0D108BD9-81ED-4DB2-BD59-A6C34878D82A}">
                    <a16:rowId xmlns:a16="http://schemas.microsoft.com/office/drawing/2014/main" val="10000"/>
                  </a:ext>
                </a:extLst>
              </a:tr>
              <a:tr h="716663">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1">
                        <a:lumMod val="90000"/>
                        <a:lumOff val="10000"/>
                        <a:alpha val="60000"/>
                      </a:schemeClr>
                    </a:solidFill>
                  </a:tcPr>
                </a:tc>
                <a:extLst>
                  <a:ext uri="{0D108BD9-81ED-4DB2-BD59-A6C34878D82A}">
                    <a16:rowId xmlns:a16="http://schemas.microsoft.com/office/drawing/2014/main" val="10001"/>
                  </a:ext>
                </a:extLst>
              </a:tr>
              <a:tr h="497860">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60000"/>
                      </a:schemeClr>
                    </a:solidFill>
                  </a:tcPr>
                </a:tc>
                <a:extLst>
                  <a:ext uri="{0D108BD9-81ED-4DB2-BD59-A6C34878D82A}">
                    <a16:rowId xmlns:a16="http://schemas.microsoft.com/office/drawing/2014/main" val="10002"/>
                  </a:ext>
                </a:extLst>
              </a:tr>
              <a:tr h="497860">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60000"/>
                      </a:schemeClr>
                    </a:solidFill>
                  </a:tcPr>
                </a:tc>
                <a:extLst>
                  <a:ext uri="{0D108BD9-81ED-4DB2-BD59-A6C34878D82A}">
                    <a16:rowId xmlns:a16="http://schemas.microsoft.com/office/drawing/2014/main" val="10003"/>
                  </a:ext>
                </a:extLst>
              </a:tr>
              <a:tr h="497860">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60000"/>
                      </a:schemeClr>
                    </a:solidFill>
                  </a:tcPr>
                </a:tc>
                <a:extLst>
                  <a:ext uri="{0D108BD9-81ED-4DB2-BD59-A6C34878D82A}">
                    <a16:rowId xmlns:a16="http://schemas.microsoft.com/office/drawing/2014/main" val="10004"/>
                  </a:ext>
                </a:extLst>
              </a:tr>
              <a:tr h="497860">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60000"/>
                      </a:schemeClr>
                    </a:solidFill>
                  </a:tcPr>
                </a:tc>
                <a:extLst>
                  <a:ext uri="{0D108BD9-81ED-4DB2-BD59-A6C34878D82A}">
                    <a16:rowId xmlns:a16="http://schemas.microsoft.com/office/drawing/2014/main" val="10005"/>
                  </a:ext>
                </a:extLst>
              </a:tr>
              <a:tr h="497860">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alpha val="60000"/>
                      </a:schemeClr>
                    </a:solidFill>
                  </a:tcPr>
                </a:tc>
                <a:extLst>
                  <a:ext uri="{0D108BD9-81ED-4DB2-BD59-A6C34878D82A}">
                    <a16:rowId xmlns:a16="http://schemas.microsoft.com/office/drawing/2014/main" val="10006"/>
                  </a:ext>
                </a:extLst>
              </a:tr>
              <a:tr h="497860">
                <a:tc>
                  <a:txBody>
                    <a:bodyPr vert="horz" wrap="square"/>
                    <a:lstStyle/>
                    <a:p>
                      <a:endParaRPr lang="en-GB" sz="2700">
                        <a:solidFill>
                          <a:schemeClr val="bg2"/>
                        </a:solidFill>
                        <a:latin typeface="inpin heiti" panose="00000500000000000000" pitchFamily="2" charset="-122"/>
                        <a:ea typeface="inpin heiti" panose="00000500000000000000" pitchFamily="2" charset="-122"/>
                        <a:sym typeface="inpin heiti" panose="00000500000000000000" pitchFamily="2" charset="-122"/>
                      </a:endParaRPr>
                    </a:p>
                  </a:txBody>
                  <a:tcPr marL="90409" marR="90409" marT="45205" marB="45205">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0000"/>
                        <a:lumOff val="10000"/>
                        <a:alpha val="60000"/>
                      </a:schemeClr>
                    </a:solidFill>
                  </a:tcPr>
                </a:tc>
                <a:extLst>
                  <a:ext uri="{0D108BD9-81ED-4DB2-BD59-A6C34878D82A}">
                    <a16:rowId xmlns:a16="http://schemas.microsoft.com/office/drawing/2014/main" val="10007"/>
                  </a:ext>
                </a:extLst>
              </a:tr>
            </a:tbl>
          </a:graphicData>
        </a:graphic>
      </p:graphicFrame>
      <p:grpSp>
        <p:nvGrpSpPr>
          <p:cNvPr id="5" name="Group 6">
            <a:extLst>
              <a:ext uri="{FF2B5EF4-FFF2-40B4-BE49-F238E27FC236}">
                <a16:creationId xmlns:a16="http://schemas.microsoft.com/office/drawing/2014/main" id="{626B255F-5253-C1FE-7E0C-F72FD03523C0}"/>
              </a:ext>
            </a:extLst>
          </p:cNvPr>
          <p:cNvGrpSpPr/>
          <p:nvPr/>
        </p:nvGrpSpPr>
        <p:grpSpPr>
          <a:xfrm>
            <a:off x="6826216" y="1509340"/>
            <a:ext cx="2132357" cy="4564726"/>
            <a:chOff x="5016534" y="1510004"/>
            <a:chExt cx="2156662" cy="4616759"/>
          </a:xfrm>
        </p:grpSpPr>
        <p:sp>
          <p:nvSpPr>
            <p:cNvPr id="6" name="Text Placeholder 16">
              <a:extLst>
                <a:ext uri="{FF2B5EF4-FFF2-40B4-BE49-F238E27FC236}">
                  <a16:creationId xmlns:a16="http://schemas.microsoft.com/office/drawing/2014/main" id="{8A828710-60D4-9334-0807-E0194A6B36CF}"/>
                </a:ext>
              </a:extLst>
            </p:cNvPr>
            <p:cNvSpPr txBox="1"/>
            <p:nvPr/>
          </p:nvSpPr>
          <p:spPr>
            <a:xfrm>
              <a:off x="5023060" y="1510004"/>
              <a:ext cx="2150136" cy="273254"/>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2000" b="1"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PRO</a:t>
              </a:r>
            </a:p>
          </p:txBody>
        </p:sp>
        <p:sp>
          <p:nvSpPr>
            <p:cNvPr id="7" name="Text Placeholder 16">
              <a:extLst>
                <a:ext uri="{FF2B5EF4-FFF2-40B4-BE49-F238E27FC236}">
                  <a16:creationId xmlns:a16="http://schemas.microsoft.com/office/drawing/2014/main" id="{5B738B76-8A5E-0320-6773-DFE8E842AEA0}"/>
                </a:ext>
              </a:extLst>
            </p:cNvPr>
            <p:cNvSpPr txBox="1"/>
            <p:nvPr/>
          </p:nvSpPr>
          <p:spPr>
            <a:xfrm>
              <a:off x="5016534" y="2058242"/>
              <a:ext cx="2150136" cy="584421"/>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4000" b="1"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$95</a:t>
              </a:r>
            </a:p>
          </p:txBody>
        </p:sp>
        <p:sp>
          <p:nvSpPr>
            <p:cNvPr id="8" name="Text Placeholder 16">
              <a:extLst>
                <a:ext uri="{FF2B5EF4-FFF2-40B4-BE49-F238E27FC236}">
                  <a16:creationId xmlns:a16="http://schemas.microsoft.com/office/drawing/2014/main" id="{28305CF8-7C82-F994-01CD-C1339A1026DE}"/>
                </a:ext>
              </a:extLst>
            </p:cNvPr>
            <p:cNvSpPr txBox="1"/>
            <p:nvPr/>
          </p:nvSpPr>
          <p:spPr>
            <a:xfrm>
              <a:off x="5153832" y="2842759"/>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9" name="Text Placeholder 16">
              <a:extLst>
                <a:ext uri="{FF2B5EF4-FFF2-40B4-BE49-F238E27FC236}">
                  <a16:creationId xmlns:a16="http://schemas.microsoft.com/office/drawing/2014/main" id="{5C0753B3-8950-DAF1-A8D2-818DA47D1B41}"/>
                </a:ext>
              </a:extLst>
            </p:cNvPr>
            <p:cNvSpPr txBox="1"/>
            <p:nvPr/>
          </p:nvSpPr>
          <p:spPr>
            <a:xfrm>
              <a:off x="5153832" y="3408233"/>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Text Placeholder 16">
              <a:extLst>
                <a:ext uri="{FF2B5EF4-FFF2-40B4-BE49-F238E27FC236}">
                  <a16:creationId xmlns:a16="http://schemas.microsoft.com/office/drawing/2014/main" id="{F31ECF7C-15AE-DE05-1574-BBD11BE65143}"/>
                </a:ext>
              </a:extLst>
            </p:cNvPr>
            <p:cNvSpPr txBox="1"/>
            <p:nvPr/>
          </p:nvSpPr>
          <p:spPr>
            <a:xfrm>
              <a:off x="5153832" y="3982333"/>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16">
              <a:extLst>
                <a:ext uri="{FF2B5EF4-FFF2-40B4-BE49-F238E27FC236}">
                  <a16:creationId xmlns:a16="http://schemas.microsoft.com/office/drawing/2014/main" id="{D85AD7FD-72E3-04EA-F3CD-4134148B74D7}"/>
                </a:ext>
              </a:extLst>
            </p:cNvPr>
            <p:cNvSpPr txBox="1"/>
            <p:nvPr/>
          </p:nvSpPr>
          <p:spPr>
            <a:xfrm>
              <a:off x="5153832" y="4548610"/>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2" name="Text Placeholder 16">
              <a:extLst>
                <a:ext uri="{FF2B5EF4-FFF2-40B4-BE49-F238E27FC236}">
                  <a16:creationId xmlns:a16="http://schemas.microsoft.com/office/drawing/2014/main" id="{7061A568-EC35-0ACB-64A3-C40B8839CAE3}"/>
                </a:ext>
              </a:extLst>
            </p:cNvPr>
            <p:cNvSpPr txBox="1"/>
            <p:nvPr/>
          </p:nvSpPr>
          <p:spPr>
            <a:xfrm>
              <a:off x="5153832" y="5125548"/>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 Placeholder 16">
              <a:extLst>
                <a:ext uri="{FF2B5EF4-FFF2-40B4-BE49-F238E27FC236}">
                  <a16:creationId xmlns:a16="http://schemas.microsoft.com/office/drawing/2014/main" id="{BEC95C4E-8B8D-3447-57AB-20CF9E3A77E4}"/>
                </a:ext>
              </a:extLst>
            </p:cNvPr>
            <p:cNvSpPr txBox="1"/>
            <p:nvPr/>
          </p:nvSpPr>
          <p:spPr>
            <a:xfrm>
              <a:off x="5153832" y="5678679"/>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6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Freeform 158">
              <a:extLst>
                <a:ext uri="{FF2B5EF4-FFF2-40B4-BE49-F238E27FC236}">
                  <a16:creationId xmlns:a16="http://schemas.microsoft.com/office/drawing/2014/main" id="{0D24E9E5-161C-83A3-62E2-AFB76F8F058D}"/>
                </a:ext>
              </a:extLst>
            </p:cNvPr>
            <p:cNvSpPr/>
            <p:nvPr/>
          </p:nvSpPr>
          <p:spPr bwMode="auto">
            <a:xfrm>
              <a:off x="6698303" y="2975384"/>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5" name="Freeform 158">
              <a:extLst>
                <a:ext uri="{FF2B5EF4-FFF2-40B4-BE49-F238E27FC236}">
                  <a16:creationId xmlns:a16="http://schemas.microsoft.com/office/drawing/2014/main" id="{347C1934-D7FB-5CDB-730E-1F7A2BB76230}"/>
                </a:ext>
              </a:extLst>
            </p:cNvPr>
            <p:cNvSpPr/>
            <p:nvPr/>
          </p:nvSpPr>
          <p:spPr bwMode="auto">
            <a:xfrm>
              <a:off x="6698303" y="3529102"/>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158">
              <a:extLst>
                <a:ext uri="{FF2B5EF4-FFF2-40B4-BE49-F238E27FC236}">
                  <a16:creationId xmlns:a16="http://schemas.microsoft.com/office/drawing/2014/main" id="{F7926BB7-6149-F829-9B44-62023D875941}"/>
                </a:ext>
              </a:extLst>
            </p:cNvPr>
            <p:cNvSpPr/>
            <p:nvPr/>
          </p:nvSpPr>
          <p:spPr bwMode="auto">
            <a:xfrm>
              <a:off x="6698303" y="4104047"/>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7" name="Freeform 158">
              <a:extLst>
                <a:ext uri="{FF2B5EF4-FFF2-40B4-BE49-F238E27FC236}">
                  <a16:creationId xmlns:a16="http://schemas.microsoft.com/office/drawing/2014/main" id="{0670332C-8533-AA2D-D321-F7D0C6D902BD}"/>
                </a:ext>
              </a:extLst>
            </p:cNvPr>
            <p:cNvSpPr/>
            <p:nvPr/>
          </p:nvSpPr>
          <p:spPr bwMode="auto">
            <a:xfrm>
              <a:off x="6698303" y="4670702"/>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8" name="Freeform 158">
              <a:extLst>
                <a:ext uri="{FF2B5EF4-FFF2-40B4-BE49-F238E27FC236}">
                  <a16:creationId xmlns:a16="http://schemas.microsoft.com/office/drawing/2014/main" id="{A1E21849-D1BB-A57D-67B4-B0E83717C854}"/>
                </a:ext>
              </a:extLst>
            </p:cNvPr>
            <p:cNvSpPr/>
            <p:nvPr/>
          </p:nvSpPr>
          <p:spPr bwMode="auto">
            <a:xfrm>
              <a:off x="6698303" y="5263179"/>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9" name="Freeform 158">
              <a:extLst>
                <a:ext uri="{FF2B5EF4-FFF2-40B4-BE49-F238E27FC236}">
                  <a16:creationId xmlns:a16="http://schemas.microsoft.com/office/drawing/2014/main" id="{BB7280C7-BC7F-E0CD-4DBE-3CD33C0DFB80}"/>
                </a:ext>
              </a:extLst>
            </p:cNvPr>
            <p:cNvSpPr/>
            <p:nvPr/>
          </p:nvSpPr>
          <p:spPr bwMode="auto">
            <a:xfrm>
              <a:off x="6698303" y="5817134"/>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0" name="Group 21">
            <a:extLst>
              <a:ext uri="{FF2B5EF4-FFF2-40B4-BE49-F238E27FC236}">
                <a16:creationId xmlns:a16="http://schemas.microsoft.com/office/drawing/2014/main" id="{50E0007A-ECA9-AF5F-8737-1405936F8C0A}"/>
              </a:ext>
            </a:extLst>
          </p:cNvPr>
          <p:cNvGrpSpPr/>
          <p:nvPr/>
        </p:nvGrpSpPr>
        <p:grpSpPr>
          <a:xfrm>
            <a:off x="4396199" y="1821444"/>
            <a:ext cx="1893727" cy="4203130"/>
            <a:chOff x="2817006" y="1713203"/>
            <a:chExt cx="1915311" cy="4251042"/>
          </a:xfrm>
        </p:grpSpPr>
        <p:sp>
          <p:nvSpPr>
            <p:cNvPr id="21" name="Text Placeholder 16">
              <a:extLst>
                <a:ext uri="{FF2B5EF4-FFF2-40B4-BE49-F238E27FC236}">
                  <a16:creationId xmlns:a16="http://schemas.microsoft.com/office/drawing/2014/main" id="{803B7787-621C-C968-97E8-C1888BCA878E}"/>
                </a:ext>
              </a:extLst>
            </p:cNvPr>
            <p:cNvSpPr txBox="1"/>
            <p:nvPr/>
          </p:nvSpPr>
          <p:spPr>
            <a:xfrm>
              <a:off x="2817006" y="1713203"/>
              <a:ext cx="1867856" cy="2603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2000" b="1"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NEWBIE</a:t>
              </a:r>
            </a:p>
          </p:txBody>
        </p:sp>
        <p:sp>
          <p:nvSpPr>
            <p:cNvPr id="22" name="Text Placeholder 16">
              <a:extLst>
                <a:ext uri="{FF2B5EF4-FFF2-40B4-BE49-F238E27FC236}">
                  <a16:creationId xmlns:a16="http://schemas.microsoft.com/office/drawing/2014/main" id="{1DD42D3E-BC65-D23E-DBFA-9DA0BD6ED3C2}"/>
                </a:ext>
              </a:extLst>
            </p:cNvPr>
            <p:cNvSpPr txBox="1"/>
            <p:nvPr/>
          </p:nvSpPr>
          <p:spPr>
            <a:xfrm>
              <a:off x="2864461" y="2235598"/>
              <a:ext cx="1867856" cy="53011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3200" b="1"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$75</a:t>
              </a:r>
            </a:p>
          </p:txBody>
        </p:sp>
        <p:sp>
          <p:nvSpPr>
            <p:cNvPr id="23" name="Text Placeholder 16">
              <a:extLst>
                <a:ext uri="{FF2B5EF4-FFF2-40B4-BE49-F238E27FC236}">
                  <a16:creationId xmlns:a16="http://schemas.microsoft.com/office/drawing/2014/main" id="{2F3AF778-9B56-3ADC-32B1-30478C139673}"/>
                </a:ext>
              </a:extLst>
            </p:cNvPr>
            <p:cNvSpPr txBox="1"/>
            <p:nvPr/>
          </p:nvSpPr>
          <p:spPr>
            <a:xfrm>
              <a:off x="2864461" y="2890170"/>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24" name="Text Placeholder 16">
              <a:extLst>
                <a:ext uri="{FF2B5EF4-FFF2-40B4-BE49-F238E27FC236}">
                  <a16:creationId xmlns:a16="http://schemas.microsoft.com/office/drawing/2014/main" id="{25121F3C-5013-1D56-CBDF-B1739D7C62C5}"/>
                </a:ext>
              </a:extLst>
            </p:cNvPr>
            <p:cNvSpPr txBox="1"/>
            <p:nvPr/>
          </p:nvSpPr>
          <p:spPr>
            <a:xfrm>
              <a:off x="2864461" y="3406873"/>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5" name="Text Placeholder 16">
              <a:extLst>
                <a:ext uri="{FF2B5EF4-FFF2-40B4-BE49-F238E27FC236}">
                  <a16:creationId xmlns:a16="http://schemas.microsoft.com/office/drawing/2014/main" id="{1962B072-3E06-8FAE-C18D-9B86923D7247}"/>
                </a:ext>
              </a:extLst>
            </p:cNvPr>
            <p:cNvSpPr txBox="1"/>
            <p:nvPr/>
          </p:nvSpPr>
          <p:spPr>
            <a:xfrm>
              <a:off x="2864461" y="3940828"/>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6" name="Text Placeholder 16">
              <a:extLst>
                <a:ext uri="{FF2B5EF4-FFF2-40B4-BE49-F238E27FC236}">
                  <a16:creationId xmlns:a16="http://schemas.microsoft.com/office/drawing/2014/main" id="{891FB044-3046-C38C-F4FE-5036DB2CBD04}"/>
                </a:ext>
              </a:extLst>
            </p:cNvPr>
            <p:cNvSpPr txBox="1"/>
            <p:nvPr/>
          </p:nvSpPr>
          <p:spPr>
            <a:xfrm>
              <a:off x="2864461" y="4466493"/>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7" name="Text Placeholder 16">
              <a:extLst>
                <a:ext uri="{FF2B5EF4-FFF2-40B4-BE49-F238E27FC236}">
                  <a16:creationId xmlns:a16="http://schemas.microsoft.com/office/drawing/2014/main" id="{35AA7B5F-4553-1845-8142-8191A468A81B}"/>
                </a:ext>
              </a:extLst>
            </p:cNvPr>
            <p:cNvSpPr txBox="1"/>
            <p:nvPr/>
          </p:nvSpPr>
          <p:spPr>
            <a:xfrm>
              <a:off x="2864461" y="4995284"/>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Text Placeholder 16">
              <a:extLst>
                <a:ext uri="{FF2B5EF4-FFF2-40B4-BE49-F238E27FC236}">
                  <a16:creationId xmlns:a16="http://schemas.microsoft.com/office/drawing/2014/main" id="{1A9AAB0E-D755-BB1E-CDCB-63B6B11DCFEB}"/>
                </a:ext>
              </a:extLst>
            </p:cNvPr>
            <p:cNvSpPr txBox="1"/>
            <p:nvPr/>
          </p:nvSpPr>
          <p:spPr>
            <a:xfrm>
              <a:off x="2864461" y="5516161"/>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endPar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9" name="Freeform 158">
              <a:extLst>
                <a:ext uri="{FF2B5EF4-FFF2-40B4-BE49-F238E27FC236}">
                  <a16:creationId xmlns:a16="http://schemas.microsoft.com/office/drawing/2014/main" id="{D712A817-B1F6-A940-B589-7F64A7ED1C02}"/>
                </a:ext>
              </a:extLst>
            </p:cNvPr>
            <p:cNvSpPr/>
            <p:nvPr/>
          </p:nvSpPr>
          <p:spPr bwMode="auto">
            <a:xfrm>
              <a:off x="4357187" y="3022429"/>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0" name="Freeform 161">
              <a:extLst>
                <a:ext uri="{FF2B5EF4-FFF2-40B4-BE49-F238E27FC236}">
                  <a16:creationId xmlns:a16="http://schemas.microsoft.com/office/drawing/2014/main" id="{05D62277-A097-7FC3-F456-40B707E0BB16}"/>
                </a:ext>
              </a:extLst>
            </p:cNvPr>
            <p:cNvSpPr/>
            <p:nvPr/>
          </p:nvSpPr>
          <p:spPr bwMode="auto">
            <a:xfrm>
              <a:off x="4374272" y="5012492"/>
              <a:ext cx="165854" cy="162520"/>
            </a:xfrm>
            <a:custGeom>
              <a:gdLst>
                <a:gd name="T0" fmla="*/ 112 w 157"/>
                <a:gd name="T1" fmla="*/ 78 h 154"/>
                <a:gd name="T2" fmla="*/ 148 w 157"/>
                <a:gd name="T3" fmla="*/ 43 h 154"/>
                <a:gd name="T4" fmla="*/ 148 w 157"/>
                <a:gd name="T5" fmla="*/ 9 h 154"/>
                <a:gd name="T6" fmla="*/ 114 w 157"/>
                <a:gd name="T7" fmla="*/ 9 h 154"/>
                <a:gd name="T8" fmla="*/ 79 w 157"/>
                <a:gd name="T9" fmla="*/ 44 h 154"/>
                <a:gd name="T10" fmla="*/ 43 w 157"/>
                <a:gd name="T11" fmla="*/ 9 h 154"/>
                <a:gd name="T12" fmla="*/ 10 w 157"/>
                <a:gd name="T13" fmla="*/ 9 h 154"/>
                <a:gd name="T14" fmla="*/ 10 w 157"/>
                <a:gd name="T15" fmla="*/ 43 h 154"/>
                <a:gd name="T16" fmla="*/ 45 w 157"/>
                <a:gd name="T17" fmla="*/ 78 h 154"/>
                <a:gd name="T18" fmla="*/ 10 w 157"/>
                <a:gd name="T19" fmla="*/ 113 h 154"/>
                <a:gd name="T20" fmla="*/ 10 w 157"/>
                <a:gd name="T21" fmla="*/ 147 h 154"/>
                <a:gd name="T22" fmla="*/ 26 w 157"/>
                <a:gd name="T23" fmla="*/ 154 h 154"/>
                <a:gd name="T24" fmla="*/ 43 w 157"/>
                <a:gd name="T25" fmla="*/ 147 h 154"/>
                <a:gd name="T26" fmla="*/ 79 w 157"/>
                <a:gd name="T27" fmla="*/ 112 h 154"/>
                <a:gd name="T28" fmla="*/ 114 w 157"/>
                <a:gd name="T29" fmla="*/ 147 h 154"/>
                <a:gd name="T30" fmla="*/ 131 w 157"/>
                <a:gd name="T31" fmla="*/ 154 h 154"/>
                <a:gd name="T32" fmla="*/ 148 w 157"/>
                <a:gd name="T33" fmla="*/ 147 h 154"/>
                <a:gd name="T34" fmla="*/ 148 w 157"/>
                <a:gd name="T35" fmla="*/ 113 h 154"/>
                <a:gd name="T36" fmla="*/ 112 w 157"/>
                <a:gd name="T37" fmla="*/ 78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4">
                  <a:moveTo>
                    <a:pt x="112" y="78"/>
                  </a:moveTo>
                  <a:cubicBezTo>
                    <a:pt x="148" y="43"/>
                    <a:pt x="148" y="43"/>
                    <a:pt x="148" y="43"/>
                  </a:cubicBezTo>
                  <a:cubicBezTo>
                    <a:pt x="157" y="34"/>
                    <a:pt x="157" y="18"/>
                    <a:pt x="148" y="9"/>
                  </a:cubicBezTo>
                  <a:cubicBezTo>
                    <a:pt x="138" y="0"/>
                    <a:pt x="123" y="0"/>
                    <a:pt x="114" y="9"/>
                  </a:cubicBezTo>
                  <a:cubicBezTo>
                    <a:pt x="79" y="44"/>
                    <a:pt x="79" y="44"/>
                    <a:pt x="79" y="44"/>
                  </a:cubicBezTo>
                  <a:cubicBezTo>
                    <a:pt x="43" y="9"/>
                    <a:pt x="43" y="9"/>
                    <a:pt x="43" y="9"/>
                  </a:cubicBezTo>
                  <a:cubicBezTo>
                    <a:pt x="34" y="0"/>
                    <a:pt x="19" y="0"/>
                    <a:pt x="10" y="9"/>
                  </a:cubicBezTo>
                  <a:cubicBezTo>
                    <a:pt x="0" y="18"/>
                    <a:pt x="0" y="34"/>
                    <a:pt x="10" y="43"/>
                  </a:cubicBezTo>
                  <a:cubicBezTo>
                    <a:pt x="45" y="78"/>
                    <a:pt x="45" y="78"/>
                    <a:pt x="45" y="78"/>
                  </a:cubicBezTo>
                  <a:cubicBezTo>
                    <a:pt x="10" y="113"/>
                    <a:pt x="10" y="113"/>
                    <a:pt x="10" y="113"/>
                  </a:cubicBezTo>
                  <a:cubicBezTo>
                    <a:pt x="0" y="123"/>
                    <a:pt x="0" y="138"/>
                    <a:pt x="10" y="147"/>
                  </a:cubicBezTo>
                  <a:cubicBezTo>
                    <a:pt x="14" y="152"/>
                    <a:pt x="20" y="154"/>
                    <a:pt x="26" y="154"/>
                  </a:cubicBezTo>
                  <a:cubicBezTo>
                    <a:pt x="33" y="154"/>
                    <a:pt x="39" y="152"/>
                    <a:pt x="43" y="147"/>
                  </a:cubicBezTo>
                  <a:cubicBezTo>
                    <a:pt x="79" y="112"/>
                    <a:pt x="79" y="112"/>
                    <a:pt x="79" y="112"/>
                  </a:cubicBezTo>
                  <a:cubicBezTo>
                    <a:pt x="114" y="147"/>
                    <a:pt x="114" y="147"/>
                    <a:pt x="114" y="147"/>
                  </a:cubicBezTo>
                  <a:cubicBezTo>
                    <a:pt x="119" y="152"/>
                    <a:pt x="125" y="154"/>
                    <a:pt x="131" y="154"/>
                  </a:cubicBezTo>
                  <a:cubicBezTo>
                    <a:pt x="137" y="154"/>
                    <a:pt x="143" y="152"/>
                    <a:pt x="148" y="147"/>
                  </a:cubicBezTo>
                  <a:cubicBezTo>
                    <a:pt x="157" y="138"/>
                    <a:pt x="157" y="123"/>
                    <a:pt x="148" y="113"/>
                  </a:cubicBezTo>
                  <a:cubicBezTo>
                    <a:pt x="112" y="78"/>
                    <a:pt x="112" y="78"/>
                    <a:pt x="112" y="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161">
              <a:extLst>
                <a:ext uri="{FF2B5EF4-FFF2-40B4-BE49-F238E27FC236}">
                  <a16:creationId xmlns:a16="http://schemas.microsoft.com/office/drawing/2014/main" id="{6D0B3332-8143-01DE-F739-4B5D1B549321}"/>
                </a:ext>
              </a:extLst>
            </p:cNvPr>
            <p:cNvSpPr/>
            <p:nvPr/>
          </p:nvSpPr>
          <p:spPr bwMode="auto">
            <a:xfrm>
              <a:off x="4374272" y="5505079"/>
              <a:ext cx="165854" cy="162520"/>
            </a:xfrm>
            <a:custGeom>
              <a:gdLst>
                <a:gd name="T0" fmla="*/ 112 w 157"/>
                <a:gd name="T1" fmla="*/ 78 h 154"/>
                <a:gd name="T2" fmla="*/ 148 w 157"/>
                <a:gd name="T3" fmla="*/ 43 h 154"/>
                <a:gd name="T4" fmla="*/ 148 w 157"/>
                <a:gd name="T5" fmla="*/ 9 h 154"/>
                <a:gd name="T6" fmla="*/ 114 w 157"/>
                <a:gd name="T7" fmla="*/ 9 h 154"/>
                <a:gd name="T8" fmla="*/ 79 w 157"/>
                <a:gd name="T9" fmla="*/ 44 h 154"/>
                <a:gd name="T10" fmla="*/ 43 w 157"/>
                <a:gd name="T11" fmla="*/ 9 h 154"/>
                <a:gd name="T12" fmla="*/ 10 w 157"/>
                <a:gd name="T13" fmla="*/ 9 h 154"/>
                <a:gd name="T14" fmla="*/ 10 w 157"/>
                <a:gd name="T15" fmla="*/ 43 h 154"/>
                <a:gd name="T16" fmla="*/ 45 w 157"/>
                <a:gd name="T17" fmla="*/ 78 h 154"/>
                <a:gd name="T18" fmla="*/ 10 w 157"/>
                <a:gd name="T19" fmla="*/ 113 h 154"/>
                <a:gd name="T20" fmla="*/ 10 w 157"/>
                <a:gd name="T21" fmla="*/ 147 h 154"/>
                <a:gd name="T22" fmla="*/ 26 w 157"/>
                <a:gd name="T23" fmla="*/ 154 h 154"/>
                <a:gd name="T24" fmla="*/ 43 w 157"/>
                <a:gd name="T25" fmla="*/ 147 h 154"/>
                <a:gd name="T26" fmla="*/ 79 w 157"/>
                <a:gd name="T27" fmla="*/ 112 h 154"/>
                <a:gd name="T28" fmla="*/ 114 w 157"/>
                <a:gd name="T29" fmla="*/ 147 h 154"/>
                <a:gd name="T30" fmla="*/ 131 w 157"/>
                <a:gd name="T31" fmla="*/ 154 h 154"/>
                <a:gd name="T32" fmla="*/ 148 w 157"/>
                <a:gd name="T33" fmla="*/ 147 h 154"/>
                <a:gd name="T34" fmla="*/ 148 w 157"/>
                <a:gd name="T35" fmla="*/ 113 h 154"/>
                <a:gd name="T36" fmla="*/ 112 w 157"/>
                <a:gd name="T37" fmla="*/ 78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4">
                  <a:moveTo>
                    <a:pt x="112" y="78"/>
                  </a:moveTo>
                  <a:cubicBezTo>
                    <a:pt x="148" y="43"/>
                    <a:pt x="148" y="43"/>
                    <a:pt x="148" y="43"/>
                  </a:cubicBezTo>
                  <a:cubicBezTo>
                    <a:pt x="157" y="34"/>
                    <a:pt x="157" y="18"/>
                    <a:pt x="148" y="9"/>
                  </a:cubicBezTo>
                  <a:cubicBezTo>
                    <a:pt x="138" y="0"/>
                    <a:pt x="123" y="0"/>
                    <a:pt x="114" y="9"/>
                  </a:cubicBezTo>
                  <a:cubicBezTo>
                    <a:pt x="79" y="44"/>
                    <a:pt x="79" y="44"/>
                    <a:pt x="79" y="44"/>
                  </a:cubicBezTo>
                  <a:cubicBezTo>
                    <a:pt x="43" y="9"/>
                    <a:pt x="43" y="9"/>
                    <a:pt x="43" y="9"/>
                  </a:cubicBezTo>
                  <a:cubicBezTo>
                    <a:pt x="34" y="0"/>
                    <a:pt x="19" y="0"/>
                    <a:pt x="10" y="9"/>
                  </a:cubicBezTo>
                  <a:cubicBezTo>
                    <a:pt x="0" y="18"/>
                    <a:pt x="0" y="34"/>
                    <a:pt x="10" y="43"/>
                  </a:cubicBezTo>
                  <a:cubicBezTo>
                    <a:pt x="45" y="78"/>
                    <a:pt x="45" y="78"/>
                    <a:pt x="45" y="78"/>
                  </a:cubicBezTo>
                  <a:cubicBezTo>
                    <a:pt x="10" y="113"/>
                    <a:pt x="10" y="113"/>
                    <a:pt x="10" y="113"/>
                  </a:cubicBezTo>
                  <a:cubicBezTo>
                    <a:pt x="0" y="123"/>
                    <a:pt x="0" y="138"/>
                    <a:pt x="10" y="147"/>
                  </a:cubicBezTo>
                  <a:cubicBezTo>
                    <a:pt x="14" y="152"/>
                    <a:pt x="20" y="154"/>
                    <a:pt x="26" y="154"/>
                  </a:cubicBezTo>
                  <a:cubicBezTo>
                    <a:pt x="33" y="154"/>
                    <a:pt x="39" y="152"/>
                    <a:pt x="43" y="147"/>
                  </a:cubicBezTo>
                  <a:cubicBezTo>
                    <a:pt x="79" y="112"/>
                    <a:pt x="79" y="112"/>
                    <a:pt x="79" y="112"/>
                  </a:cubicBezTo>
                  <a:cubicBezTo>
                    <a:pt x="114" y="147"/>
                    <a:pt x="114" y="147"/>
                    <a:pt x="114" y="147"/>
                  </a:cubicBezTo>
                  <a:cubicBezTo>
                    <a:pt x="119" y="152"/>
                    <a:pt x="125" y="154"/>
                    <a:pt x="131" y="154"/>
                  </a:cubicBezTo>
                  <a:cubicBezTo>
                    <a:pt x="137" y="154"/>
                    <a:pt x="143" y="152"/>
                    <a:pt x="148" y="147"/>
                  </a:cubicBezTo>
                  <a:cubicBezTo>
                    <a:pt x="157" y="138"/>
                    <a:pt x="157" y="123"/>
                    <a:pt x="148" y="113"/>
                  </a:cubicBezTo>
                  <a:cubicBezTo>
                    <a:pt x="112" y="78"/>
                    <a:pt x="112" y="78"/>
                    <a:pt x="112" y="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2" name="Freeform 158">
              <a:extLst>
                <a:ext uri="{FF2B5EF4-FFF2-40B4-BE49-F238E27FC236}">
                  <a16:creationId xmlns:a16="http://schemas.microsoft.com/office/drawing/2014/main" id="{F74251BB-1E51-8E3C-7CC8-EAD4A1E00D62}"/>
                </a:ext>
              </a:extLst>
            </p:cNvPr>
            <p:cNvSpPr/>
            <p:nvPr/>
          </p:nvSpPr>
          <p:spPr bwMode="auto">
            <a:xfrm>
              <a:off x="4357187" y="4509907"/>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3" name="Freeform 161">
              <a:extLst>
                <a:ext uri="{FF2B5EF4-FFF2-40B4-BE49-F238E27FC236}">
                  <a16:creationId xmlns:a16="http://schemas.microsoft.com/office/drawing/2014/main" id="{82EACDAC-EB9D-7B16-CE86-E67A953830A4}"/>
                </a:ext>
              </a:extLst>
            </p:cNvPr>
            <p:cNvSpPr/>
            <p:nvPr/>
          </p:nvSpPr>
          <p:spPr bwMode="auto">
            <a:xfrm>
              <a:off x="4374272" y="4009102"/>
              <a:ext cx="165854" cy="162520"/>
            </a:xfrm>
            <a:custGeom>
              <a:gdLst>
                <a:gd name="T0" fmla="*/ 112 w 157"/>
                <a:gd name="T1" fmla="*/ 78 h 154"/>
                <a:gd name="T2" fmla="*/ 148 w 157"/>
                <a:gd name="T3" fmla="*/ 43 h 154"/>
                <a:gd name="T4" fmla="*/ 148 w 157"/>
                <a:gd name="T5" fmla="*/ 9 h 154"/>
                <a:gd name="T6" fmla="*/ 114 w 157"/>
                <a:gd name="T7" fmla="*/ 9 h 154"/>
                <a:gd name="T8" fmla="*/ 79 w 157"/>
                <a:gd name="T9" fmla="*/ 44 h 154"/>
                <a:gd name="T10" fmla="*/ 43 w 157"/>
                <a:gd name="T11" fmla="*/ 9 h 154"/>
                <a:gd name="T12" fmla="*/ 10 w 157"/>
                <a:gd name="T13" fmla="*/ 9 h 154"/>
                <a:gd name="T14" fmla="*/ 10 w 157"/>
                <a:gd name="T15" fmla="*/ 43 h 154"/>
                <a:gd name="T16" fmla="*/ 45 w 157"/>
                <a:gd name="T17" fmla="*/ 78 h 154"/>
                <a:gd name="T18" fmla="*/ 10 w 157"/>
                <a:gd name="T19" fmla="*/ 113 h 154"/>
                <a:gd name="T20" fmla="*/ 10 w 157"/>
                <a:gd name="T21" fmla="*/ 147 h 154"/>
                <a:gd name="T22" fmla="*/ 26 w 157"/>
                <a:gd name="T23" fmla="*/ 154 h 154"/>
                <a:gd name="T24" fmla="*/ 43 w 157"/>
                <a:gd name="T25" fmla="*/ 147 h 154"/>
                <a:gd name="T26" fmla="*/ 79 w 157"/>
                <a:gd name="T27" fmla="*/ 112 h 154"/>
                <a:gd name="T28" fmla="*/ 114 w 157"/>
                <a:gd name="T29" fmla="*/ 147 h 154"/>
                <a:gd name="T30" fmla="*/ 131 w 157"/>
                <a:gd name="T31" fmla="*/ 154 h 154"/>
                <a:gd name="T32" fmla="*/ 148 w 157"/>
                <a:gd name="T33" fmla="*/ 147 h 154"/>
                <a:gd name="T34" fmla="*/ 148 w 157"/>
                <a:gd name="T35" fmla="*/ 113 h 154"/>
                <a:gd name="T36" fmla="*/ 112 w 157"/>
                <a:gd name="T37" fmla="*/ 78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4">
                  <a:moveTo>
                    <a:pt x="112" y="78"/>
                  </a:moveTo>
                  <a:cubicBezTo>
                    <a:pt x="148" y="43"/>
                    <a:pt x="148" y="43"/>
                    <a:pt x="148" y="43"/>
                  </a:cubicBezTo>
                  <a:cubicBezTo>
                    <a:pt x="157" y="34"/>
                    <a:pt x="157" y="18"/>
                    <a:pt x="148" y="9"/>
                  </a:cubicBezTo>
                  <a:cubicBezTo>
                    <a:pt x="138" y="0"/>
                    <a:pt x="123" y="0"/>
                    <a:pt x="114" y="9"/>
                  </a:cubicBezTo>
                  <a:cubicBezTo>
                    <a:pt x="79" y="44"/>
                    <a:pt x="79" y="44"/>
                    <a:pt x="79" y="44"/>
                  </a:cubicBezTo>
                  <a:cubicBezTo>
                    <a:pt x="43" y="9"/>
                    <a:pt x="43" y="9"/>
                    <a:pt x="43" y="9"/>
                  </a:cubicBezTo>
                  <a:cubicBezTo>
                    <a:pt x="34" y="0"/>
                    <a:pt x="19" y="0"/>
                    <a:pt x="10" y="9"/>
                  </a:cubicBezTo>
                  <a:cubicBezTo>
                    <a:pt x="0" y="18"/>
                    <a:pt x="0" y="34"/>
                    <a:pt x="10" y="43"/>
                  </a:cubicBezTo>
                  <a:cubicBezTo>
                    <a:pt x="45" y="78"/>
                    <a:pt x="45" y="78"/>
                    <a:pt x="45" y="78"/>
                  </a:cubicBezTo>
                  <a:cubicBezTo>
                    <a:pt x="10" y="113"/>
                    <a:pt x="10" y="113"/>
                    <a:pt x="10" y="113"/>
                  </a:cubicBezTo>
                  <a:cubicBezTo>
                    <a:pt x="0" y="123"/>
                    <a:pt x="0" y="138"/>
                    <a:pt x="10" y="147"/>
                  </a:cubicBezTo>
                  <a:cubicBezTo>
                    <a:pt x="14" y="152"/>
                    <a:pt x="20" y="154"/>
                    <a:pt x="26" y="154"/>
                  </a:cubicBezTo>
                  <a:cubicBezTo>
                    <a:pt x="33" y="154"/>
                    <a:pt x="39" y="152"/>
                    <a:pt x="43" y="147"/>
                  </a:cubicBezTo>
                  <a:cubicBezTo>
                    <a:pt x="79" y="112"/>
                    <a:pt x="79" y="112"/>
                    <a:pt x="79" y="112"/>
                  </a:cubicBezTo>
                  <a:cubicBezTo>
                    <a:pt x="114" y="147"/>
                    <a:pt x="114" y="147"/>
                    <a:pt x="114" y="147"/>
                  </a:cubicBezTo>
                  <a:cubicBezTo>
                    <a:pt x="119" y="152"/>
                    <a:pt x="125" y="154"/>
                    <a:pt x="131" y="154"/>
                  </a:cubicBezTo>
                  <a:cubicBezTo>
                    <a:pt x="137" y="154"/>
                    <a:pt x="143" y="152"/>
                    <a:pt x="148" y="147"/>
                  </a:cubicBezTo>
                  <a:cubicBezTo>
                    <a:pt x="157" y="138"/>
                    <a:pt x="157" y="123"/>
                    <a:pt x="148" y="113"/>
                  </a:cubicBezTo>
                  <a:cubicBezTo>
                    <a:pt x="112" y="78"/>
                    <a:pt x="112" y="78"/>
                    <a:pt x="112" y="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4" name="Freeform 161">
              <a:extLst>
                <a:ext uri="{FF2B5EF4-FFF2-40B4-BE49-F238E27FC236}">
                  <a16:creationId xmlns:a16="http://schemas.microsoft.com/office/drawing/2014/main" id="{04521F12-2ACB-77F7-71B0-0EF1056855D4}"/>
                </a:ext>
              </a:extLst>
            </p:cNvPr>
            <p:cNvSpPr/>
            <p:nvPr/>
          </p:nvSpPr>
          <p:spPr bwMode="auto">
            <a:xfrm>
              <a:off x="4374272" y="3506041"/>
              <a:ext cx="165854" cy="162520"/>
            </a:xfrm>
            <a:custGeom>
              <a:gdLst>
                <a:gd name="T0" fmla="*/ 112 w 157"/>
                <a:gd name="T1" fmla="*/ 78 h 154"/>
                <a:gd name="T2" fmla="*/ 148 w 157"/>
                <a:gd name="T3" fmla="*/ 43 h 154"/>
                <a:gd name="T4" fmla="*/ 148 w 157"/>
                <a:gd name="T5" fmla="*/ 9 h 154"/>
                <a:gd name="T6" fmla="*/ 114 w 157"/>
                <a:gd name="T7" fmla="*/ 9 h 154"/>
                <a:gd name="T8" fmla="*/ 79 w 157"/>
                <a:gd name="T9" fmla="*/ 44 h 154"/>
                <a:gd name="T10" fmla="*/ 43 w 157"/>
                <a:gd name="T11" fmla="*/ 9 h 154"/>
                <a:gd name="T12" fmla="*/ 10 w 157"/>
                <a:gd name="T13" fmla="*/ 9 h 154"/>
                <a:gd name="T14" fmla="*/ 10 w 157"/>
                <a:gd name="T15" fmla="*/ 43 h 154"/>
                <a:gd name="T16" fmla="*/ 45 w 157"/>
                <a:gd name="T17" fmla="*/ 78 h 154"/>
                <a:gd name="T18" fmla="*/ 10 w 157"/>
                <a:gd name="T19" fmla="*/ 113 h 154"/>
                <a:gd name="T20" fmla="*/ 10 w 157"/>
                <a:gd name="T21" fmla="*/ 147 h 154"/>
                <a:gd name="T22" fmla="*/ 26 w 157"/>
                <a:gd name="T23" fmla="*/ 154 h 154"/>
                <a:gd name="T24" fmla="*/ 43 w 157"/>
                <a:gd name="T25" fmla="*/ 147 h 154"/>
                <a:gd name="T26" fmla="*/ 79 w 157"/>
                <a:gd name="T27" fmla="*/ 112 h 154"/>
                <a:gd name="T28" fmla="*/ 114 w 157"/>
                <a:gd name="T29" fmla="*/ 147 h 154"/>
                <a:gd name="T30" fmla="*/ 131 w 157"/>
                <a:gd name="T31" fmla="*/ 154 h 154"/>
                <a:gd name="T32" fmla="*/ 148 w 157"/>
                <a:gd name="T33" fmla="*/ 147 h 154"/>
                <a:gd name="T34" fmla="*/ 148 w 157"/>
                <a:gd name="T35" fmla="*/ 113 h 154"/>
                <a:gd name="T36" fmla="*/ 112 w 157"/>
                <a:gd name="T37" fmla="*/ 78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4">
                  <a:moveTo>
                    <a:pt x="112" y="78"/>
                  </a:moveTo>
                  <a:cubicBezTo>
                    <a:pt x="148" y="43"/>
                    <a:pt x="148" y="43"/>
                    <a:pt x="148" y="43"/>
                  </a:cubicBezTo>
                  <a:cubicBezTo>
                    <a:pt x="157" y="34"/>
                    <a:pt x="157" y="18"/>
                    <a:pt x="148" y="9"/>
                  </a:cubicBezTo>
                  <a:cubicBezTo>
                    <a:pt x="138" y="0"/>
                    <a:pt x="123" y="0"/>
                    <a:pt x="114" y="9"/>
                  </a:cubicBezTo>
                  <a:cubicBezTo>
                    <a:pt x="79" y="44"/>
                    <a:pt x="79" y="44"/>
                    <a:pt x="79" y="44"/>
                  </a:cubicBezTo>
                  <a:cubicBezTo>
                    <a:pt x="43" y="9"/>
                    <a:pt x="43" y="9"/>
                    <a:pt x="43" y="9"/>
                  </a:cubicBezTo>
                  <a:cubicBezTo>
                    <a:pt x="34" y="0"/>
                    <a:pt x="19" y="0"/>
                    <a:pt x="10" y="9"/>
                  </a:cubicBezTo>
                  <a:cubicBezTo>
                    <a:pt x="0" y="18"/>
                    <a:pt x="0" y="34"/>
                    <a:pt x="10" y="43"/>
                  </a:cubicBezTo>
                  <a:cubicBezTo>
                    <a:pt x="45" y="78"/>
                    <a:pt x="45" y="78"/>
                    <a:pt x="45" y="78"/>
                  </a:cubicBezTo>
                  <a:cubicBezTo>
                    <a:pt x="10" y="113"/>
                    <a:pt x="10" y="113"/>
                    <a:pt x="10" y="113"/>
                  </a:cubicBezTo>
                  <a:cubicBezTo>
                    <a:pt x="0" y="123"/>
                    <a:pt x="0" y="138"/>
                    <a:pt x="10" y="147"/>
                  </a:cubicBezTo>
                  <a:cubicBezTo>
                    <a:pt x="14" y="152"/>
                    <a:pt x="20" y="154"/>
                    <a:pt x="26" y="154"/>
                  </a:cubicBezTo>
                  <a:cubicBezTo>
                    <a:pt x="33" y="154"/>
                    <a:pt x="39" y="152"/>
                    <a:pt x="43" y="147"/>
                  </a:cubicBezTo>
                  <a:cubicBezTo>
                    <a:pt x="79" y="112"/>
                    <a:pt x="79" y="112"/>
                    <a:pt x="79" y="112"/>
                  </a:cubicBezTo>
                  <a:cubicBezTo>
                    <a:pt x="114" y="147"/>
                    <a:pt x="114" y="147"/>
                    <a:pt x="114" y="147"/>
                  </a:cubicBezTo>
                  <a:cubicBezTo>
                    <a:pt x="119" y="152"/>
                    <a:pt x="125" y="154"/>
                    <a:pt x="131" y="154"/>
                  </a:cubicBezTo>
                  <a:cubicBezTo>
                    <a:pt x="137" y="154"/>
                    <a:pt x="143" y="152"/>
                    <a:pt x="148" y="147"/>
                  </a:cubicBezTo>
                  <a:cubicBezTo>
                    <a:pt x="157" y="138"/>
                    <a:pt x="157" y="123"/>
                    <a:pt x="148" y="113"/>
                  </a:cubicBezTo>
                  <a:cubicBezTo>
                    <a:pt x="112" y="78"/>
                    <a:pt x="112" y="78"/>
                    <a:pt x="112" y="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35" name="Group 36">
            <a:extLst>
              <a:ext uri="{FF2B5EF4-FFF2-40B4-BE49-F238E27FC236}">
                <a16:creationId xmlns:a16="http://schemas.microsoft.com/office/drawing/2014/main" id="{D416FB7E-8F79-9EB6-2553-97B3929810D2}"/>
              </a:ext>
            </a:extLst>
          </p:cNvPr>
          <p:cNvGrpSpPr/>
          <p:nvPr/>
        </p:nvGrpSpPr>
        <p:grpSpPr>
          <a:xfrm>
            <a:off x="9596667" y="1793101"/>
            <a:ext cx="1846807" cy="4207648"/>
            <a:chOff x="7443203" y="1686042"/>
            <a:chExt cx="1867857" cy="4255610"/>
          </a:xfrm>
        </p:grpSpPr>
        <p:sp>
          <p:nvSpPr>
            <p:cNvPr id="36" name="Text Placeholder 16">
              <a:extLst>
                <a:ext uri="{FF2B5EF4-FFF2-40B4-BE49-F238E27FC236}">
                  <a16:creationId xmlns:a16="http://schemas.microsoft.com/office/drawing/2014/main" id="{99CF555B-0077-9F3F-3951-5667F4C99AFA}"/>
                </a:ext>
              </a:extLst>
            </p:cNvPr>
            <p:cNvSpPr txBox="1"/>
            <p:nvPr/>
          </p:nvSpPr>
          <p:spPr>
            <a:xfrm>
              <a:off x="7443203" y="1686042"/>
              <a:ext cx="1867856" cy="26035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2000" b="1"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MEDIUM</a:t>
              </a:r>
            </a:p>
          </p:txBody>
        </p:sp>
        <p:sp>
          <p:nvSpPr>
            <p:cNvPr id="37" name="Text Placeholder 16">
              <a:extLst>
                <a:ext uri="{FF2B5EF4-FFF2-40B4-BE49-F238E27FC236}">
                  <a16:creationId xmlns:a16="http://schemas.microsoft.com/office/drawing/2014/main" id="{A6F17F25-AD7E-B83A-79B4-F9CA7BCD3A04}"/>
                </a:ext>
              </a:extLst>
            </p:cNvPr>
            <p:cNvSpPr txBox="1"/>
            <p:nvPr/>
          </p:nvSpPr>
          <p:spPr>
            <a:xfrm>
              <a:off x="7443204" y="2217108"/>
              <a:ext cx="1867856" cy="5486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40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4000" b="1"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$85</a:t>
              </a:r>
            </a:p>
          </p:txBody>
        </p:sp>
        <p:sp>
          <p:nvSpPr>
            <p:cNvPr id="38" name="Text Placeholder 16">
              <a:extLst>
                <a:ext uri="{FF2B5EF4-FFF2-40B4-BE49-F238E27FC236}">
                  <a16:creationId xmlns:a16="http://schemas.microsoft.com/office/drawing/2014/main" id="{125403D6-BD08-201B-B294-E5A09E114DEC}"/>
                </a:ext>
              </a:extLst>
            </p:cNvPr>
            <p:cNvSpPr txBox="1"/>
            <p:nvPr/>
          </p:nvSpPr>
          <p:spPr>
            <a:xfrm>
              <a:off x="7443203" y="2923353"/>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39" name="Text Placeholder 16">
              <a:extLst>
                <a:ext uri="{FF2B5EF4-FFF2-40B4-BE49-F238E27FC236}">
                  <a16:creationId xmlns:a16="http://schemas.microsoft.com/office/drawing/2014/main" id="{D99298DD-EB21-2225-903C-E20A4B879EFD}"/>
                </a:ext>
              </a:extLst>
            </p:cNvPr>
            <p:cNvSpPr txBox="1"/>
            <p:nvPr/>
          </p:nvSpPr>
          <p:spPr>
            <a:xfrm>
              <a:off x="7443203" y="3439252"/>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40" name="Text Placeholder 16">
              <a:extLst>
                <a:ext uri="{FF2B5EF4-FFF2-40B4-BE49-F238E27FC236}">
                  <a16:creationId xmlns:a16="http://schemas.microsoft.com/office/drawing/2014/main" id="{4E3385BD-326C-C673-F5B8-BB9D2B935234}"/>
                </a:ext>
              </a:extLst>
            </p:cNvPr>
            <p:cNvSpPr txBox="1"/>
            <p:nvPr/>
          </p:nvSpPr>
          <p:spPr>
            <a:xfrm>
              <a:off x="7443203" y="3955151"/>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41" name="Text Placeholder 16">
              <a:extLst>
                <a:ext uri="{FF2B5EF4-FFF2-40B4-BE49-F238E27FC236}">
                  <a16:creationId xmlns:a16="http://schemas.microsoft.com/office/drawing/2014/main" id="{E65EAB1B-D922-4011-C040-58748B545B22}"/>
                </a:ext>
              </a:extLst>
            </p:cNvPr>
            <p:cNvSpPr txBox="1"/>
            <p:nvPr/>
          </p:nvSpPr>
          <p:spPr>
            <a:xfrm>
              <a:off x="7443203" y="4462760"/>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42" name="Text Placeholder 16">
              <a:extLst>
                <a:ext uri="{FF2B5EF4-FFF2-40B4-BE49-F238E27FC236}">
                  <a16:creationId xmlns:a16="http://schemas.microsoft.com/office/drawing/2014/main" id="{552FFDC0-0224-59BE-0AF3-D15EFEA67745}"/>
                </a:ext>
              </a:extLst>
            </p:cNvPr>
            <p:cNvSpPr txBox="1"/>
            <p:nvPr/>
          </p:nvSpPr>
          <p:spPr>
            <a:xfrm>
              <a:off x="7443203" y="4982121"/>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43" name="Text Placeholder 16">
              <a:extLst>
                <a:ext uri="{FF2B5EF4-FFF2-40B4-BE49-F238E27FC236}">
                  <a16:creationId xmlns:a16="http://schemas.microsoft.com/office/drawing/2014/main" id="{D2EC08FF-6CDD-5920-47E7-DE9F82CD4972}"/>
                </a:ext>
              </a:extLst>
            </p:cNvPr>
            <p:cNvSpPr txBox="1"/>
            <p:nvPr/>
          </p:nvSpPr>
          <p:spPr>
            <a:xfrm>
              <a:off x="7443203" y="5493568"/>
              <a:ext cx="1867856" cy="448084"/>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050" b="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400" b="0" i="0" u="none" strike="noStrike" kern="120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rPr>
                <a:t>Description</a:t>
              </a:r>
            </a:p>
          </p:txBody>
        </p:sp>
        <p:sp>
          <p:nvSpPr>
            <p:cNvPr id="44" name="Freeform 161">
              <a:extLst>
                <a:ext uri="{FF2B5EF4-FFF2-40B4-BE49-F238E27FC236}">
                  <a16:creationId xmlns:a16="http://schemas.microsoft.com/office/drawing/2014/main" id="{655E817F-3CDA-1E6C-8B8E-84B6A4A86AF6}"/>
                </a:ext>
              </a:extLst>
            </p:cNvPr>
            <p:cNvSpPr/>
            <p:nvPr/>
          </p:nvSpPr>
          <p:spPr bwMode="auto">
            <a:xfrm>
              <a:off x="8945841" y="5517779"/>
              <a:ext cx="165854" cy="162520"/>
            </a:xfrm>
            <a:custGeom>
              <a:gdLst>
                <a:gd name="T0" fmla="*/ 112 w 157"/>
                <a:gd name="T1" fmla="*/ 78 h 154"/>
                <a:gd name="T2" fmla="*/ 148 w 157"/>
                <a:gd name="T3" fmla="*/ 43 h 154"/>
                <a:gd name="T4" fmla="*/ 148 w 157"/>
                <a:gd name="T5" fmla="*/ 9 h 154"/>
                <a:gd name="T6" fmla="*/ 114 w 157"/>
                <a:gd name="T7" fmla="*/ 9 h 154"/>
                <a:gd name="T8" fmla="*/ 79 w 157"/>
                <a:gd name="T9" fmla="*/ 44 h 154"/>
                <a:gd name="T10" fmla="*/ 43 w 157"/>
                <a:gd name="T11" fmla="*/ 9 h 154"/>
                <a:gd name="T12" fmla="*/ 10 w 157"/>
                <a:gd name="T13" fmla="*/ 9 h 154"/>
                <a:gd name="T14" fmla="*/ 10 w 157"/>
                <a:gd name="T15" fmla="*/ 43 h 154"/>
                <a:gd name="T16" fmla="*/ 45 w 157"/>
                <a:gd name="T17" fmla="*/ 78 h 154"/>
                <a:gd name="T18" fmla="*/ 10 w 157"/>
                <a:gd name="T19" fmla="*/ 113 h 154"/>
                <a:gd name="T20" fmla="*/ 10 w 157"/>
                <a:gd name="T21" fmla="*/ 147 h 154"/>
                <a:gd name="T22" fmla="*/ 26 w 157"/>
                <a:gd name="T23" fmla="*/ 154 h 154"/>
                <a:gd name="T24" fmla="*/ 43 w 157"/>
                <a:gd name="T25" fmla="*/ 147 h 154"/>
                <a:gd name="T26" fmla="*/ 79 w 157"/>
                <a:gd name="T27" fmla="*/ 112 h 154"/>
                <a:gd name="T28" fmla="*/ 114 w 157"/>
                <a:gd name="T29" fmla="*/ 147 h 154"/>
                <a:gd name="T30" fmla="*/ 131 w 157"/>
                <a:gd name="T31" fmla="*/ 154 h 154"/>
                <a:gd name="T32" fmla="*/ 148 w 157"/>
                <a:gd name="T33" fmla="*/ 147 h 154"/>
                <a:gd name="T34" fmla="*/ 148 w 157"/>
                <a:gd name="T35" fmla="*/ 113 h 154"/>
                <a:gd name="T36" fmla="*/ 112 w 157"/>
                <a:gd name="T37" fmla="*/ 78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4">
                  <a:moveTo>
                    <a:pt x="112" y="78"/>
                  </a:moveTo>
                  <a:cubicBezTo>
                    <a:pt x="148" y="43"/>
                    <a:pt x="148" y="43"/>
                    <a:pt x="148" y="43"/>
                  </a:cubicBezTo>
                  <a:cubicBezTo>
                    <a:pt x="157" y="34"/>
                    <a:pt x="157" y="18"/>
                    <a:pt x="148" y="9"/>
                  </a:cubicBezTo>
                  <a:cubicBezTo>
                    <a:pt x="138" y="0"/>
                    <a:pt x="123" y="0"/>
                    <a:pt x="114" y="9"/>
                  </a:cubicBezTo>
                  <a:cubicBezTo>
                    <a:pt x="79" y="44"/>
                    <a:pt x="79" y="44"/>
                    <a:pt x="79" y="44"/>
                  </a:cubicBezTo>
                  <a:cubicBezTo>
                    <a:pt x="43" y="9"/>
                    <a:pt x="43" y="9"/>
                    <a:pt x="43" y="9"/>
                  </a:cubicBezTo>
                  <a:cubicBezTo>
                    <a:pt x="34" y="0"/>
                    <a:pt x="19" y="0"/>
                    <a:pt x="10" y="9"/>
                  </a:cubicBezTo>
                  <a:cubicBezTo>
                    <a:pt x="0" y="18"/>
                    <a:pt x="0" y="34"/>
                    <a:pt x="10" y="43"/>
                  </a:cubicBezTo>
                  <a:cubicBezTo>
                    <a:pt x="45" y="78"/>
                    <a:pt x="45" y="78"/>
                    <a:pt x="45" y="78"/>
                  </a:cubicBezTo>
                  <a:cubicBezTo>
                    <a:pt x="10" y="113"/>
                    <a:pt x="10" y="113"/>
                    <a:pt x="10" y="113"/>
                  </a:cubicBezTo>
                  <a:cubicBezTo>
                    <a:pt x="0" y="123"/>
                    <a:pt x="0" y="138"/>
                    <a:pt x="10" y="147"/>
                  </a:cubicBezTo>
                  <a:cubicBezTo>
                    <a:pt x="14" y="152"/>
                    <a:pt x="20" y="154"/>
                    <a:pt x="26" y="154"/>
                  </a:cubicBezTo>
                  <a:cubicBezTo>
                    <a:pt x="33" y="154"/>
                    <a:pt x="39" y="152"/>
                    <a:pt x="43" y="147"/>
                  </a:cubicBezTo>
                  <a:cubicBezTo>
                    <a:pt x="79" y="112"/>
                    <a:pt x="79" y="112"/>
                    <a:pt x="79" y="112"/>
                  </a:cubicBezTo>
                  <a:cubicBezTo>
                    <a:pt x="114" y="147"/>
                    <a:pt x="114" y="147"/>
                    <a:pt x="114" y="147"/>
                  </a:cubicBezTo>
                  <a:cubicBezTo>
                    <a:pt x="119" y="152"/>
                    <a:pt x="125" y="154"/>
                    <a:pt x="131" y="154"/>
                  </a:cubicBezTo>
                  <a:cubicBezTo>
                    <a:pt x="137" y="154"/>
                    <a:pt x="143" y="152"/>
                    <a:pt x="148" y="147"/>
                  </a:cubicBezTo>
                  <a:cubicBezTo>
                    <a:pt x="157" y="138"/>
                    <a:pt x="157" y="123"/>
                    <a:pt x="148" y="113"/>
                  </a:cubicBezTo>
                  <a:cubicBezTo>
                    <a:pt x="112" y="78"/>
                    <a:pt x="112" y="78"/>
                    <a:pt x="112" y="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5" name="Freeform 158">
              <a:extLst>
                <a:ext uri="{FF2B5EF4-FFF2-40B4-BE49-F238E27FC236}">
                  <a16:creationId xmlns:a16="http://schemas.microsoft.com/office/drawing/2014/main" id="{482F5A26-62CC-4E34-354A-AFD0E6391B78}"/>
                </a:ext>
              </a:extLst>
            </p:cNvPr>
            <p:cNvSpPr/>
            <p:nvPr/>
          </p:nvSpPr>
          <p:spPr bwMode="auto">
            <a:xfrm>
              <a:off x="8928756" y="3035129"/>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6" name="Freeform 158">
              <a:extLst>
                <a:ext uri="{FF2B5EF4-FFF2-40B4-BE49-F238E27FC236}">
                  <a16:creationId xmlns:a16="http://schemas.microsoft.com/office/drawing/2014/main" id="{48A90D96-2AEF-A332-BC32-34F68E962A94}"/>
                </a:ext>
              </a:extLst>
            </p:cNvPr>
            <p:cNvSpPr/>
            <p:nvPr/>
          </p:nvSpPr>
          <p:spPr bwMode="auto">
            <a:xfrm>
              <a:off x="8928756" y="3519567"/>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7" name="Freeform 158">
              <a:extLst>
                <a:ext uri="{FF2B5EF4-FFF2-40B4-BE49-F238E27FC236}">
                  <a16:creationId xmlns:a16="http://schemas.microsoft.com/office/drawing/2014/main" id="{3A14BE24-6670-730C-431F-C3C47832132F}"/>
                </a:ext>
              </a:extLst>
            </p:cNvPr>
            <p:cNvSpPr/>
            <p:nvPr/>
          </p:nvSpPr>
          <p:spPr bwMode="auto">
            <a:xfrm>
              <a:off x="8928756" y="4025232"/>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8" name="Freeform 158">
              <a:extLst>
                <a:ext uri="{FF2B5EF4-FFF2-40B4-BE49-F238E27FC236}">
                  <a16:creationId xmlns:a16="http://schemas.microsoft.com/office/drawing/2014/main" id="{A8DC68CC-68ED-CD42-3D85-3AF6D8026332}"/>
                </a:ext>
              </a:extLst>
            </p:cNvPr>
            <p:cNvSpPr/>
            <p:nvPr/>
          </p:nvSpPr>
          <p:spPr bwMode="auto">
            <a:xfrm>
              <a:off x="8928756" y="5031337"/>
              <a:ext cx="200024" cy="166687"/>
            </a:xfrm>
            <a:custGeom>
              <a:gdLst>
                <a:gd name="T0" fmla="*/ 180 w 189"/>
                <a:gd name="T1" fmla="*/ 9 h 158"/>
                <a:gd name="T2" fmla="*/ 145 w 189"/>
                <a:gd name="T3" fmla="*/ 9 h 158"/>
                <a:gd name="T4" fmla="*/ 65 w 189"/>
                <a:gd name="T5" fmla="*/ 90 h 158"/>
                <a:gd name="T6" fmla="*/ 44 w 189"/>
                <a:gd name="T7" fmla="*/ 68 h 158"/>
                <a:gd name="T8" fmla="*/ 10 w 189"/>
                <a:gd name="T9" fmla="*/ 68 h 158"/>
                <a:gd name="T10" fmla="*/ 10 w 189"/>
                <a:gd name="T11" fmla="*/ 103 h 158"/>
                <a:gd name="T12" fmla="*/ 65 w 189"/>
                <a:gd name="T13" fmla="*/ 158 h 158"/>
                <a:gd name="T14" fmla="*/ 180 w 189"/>
                <a:gd name="T15" fmla="*/ 43 h 158"/>
                <a:gd name="T16" fmla="*/ 180 w 189"/>
                <a:gd name="T17" fmla="*/ 9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 h="158">
                  <a:moveTo>
                    <a:pt x="180" y="9"/>
                  </a:moveTo>
                  <a:cubicBezTo>
                    <a:pt x="170" y="0"/>
                    <a:pt x="155" y="0"/>
                    <a:pt x="145" y="9"/>
                  </a:cubicBezTo>
                  <a:cubicBezTo>
                    <a:pt x="65" y="90"/>
                    <a:pt x="65" y="90"/>
                    <a:pt x="65" y="90"/>
                  </a:cubicBezTo>
                  <a:cubicBezTo>
                    <a:pt x="44" y="68"/>
                    <a:pt x="44" y="68"/>
                    <a:pt x="44" y="68"/>
                  </a:cubicBezTo>
                  <a:cubicBezTo>
                    <a:pt x="34" y="59"/>
                    <a:pt x="19" y="59"/>
                    <a:pt x="10" y="68"/>
                  </a:cubicBezTo>
                  <a:cubicBezTo>
                    <a:pt x="0" y="78"/>
                    <a:pt x="0" y="93"/>
                    <a:pt x="10" y="103"/>
                  </a:cubicBezTo>
                  <a:cubicBezTo>
                    <a:pt x="65" y="158"/>
                    <a:pt x="65" y="158"/>
                    <a:pt x="65" y="158"/>
                  </a:cubicBezTo>
                  <a:cubicBezTo>
                    <a:pt x="180" y="43"/>
                    <a:pt x="180" y="43"/>
                    <a:pt x="180" y="43"/>
                  </a:cubicBezTo>
                  <a:cubicBezTo>
                    <a:pt x="189" y="34"/>
                    <a:pt x="189" y="19"/>
                    <a:pt x="180" y="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49" name="Freeform 161">
              <a:extLst>
                <a:ext uri="{FF2B5EF4-FFF2-40B4-BE49-F238E27FC236}">
                  <a16:creationId xmlns:a16="http://schemas.microsoft.com/office/drawing/2014/main" id="{0F74967D-20EF-CD59-BD97-17BD1CF55500}"/>
                </a:ext>
              </a:extLst>
            </p:cNvPr>
            <p:cNvSpPr/>
            <p:nvPr/>
          </p:nvSpPr>
          <p:spPr bwMode="auto">
            <a:xfrm>
              <a:off x="8945841" y="4529997"/>
              <a:ext cx="165854" cy="162520"/>
            </a:xfrm>
            <a:custGeom>
              <a:gdLst>
                <a:gd name="T0" fmla="*/ 112 w 157"/>
                <a:gd name="T1" fmla="*/ 78 h 154"/>
                <a:gd name="T2" fmla="*/ 148 w 157"/>
                <a:gd name="T3" fmla="*/ 43 h 154"/>
                <a:gd name="T4" fmla="*/ 148 w 157"/>
                <a:gd name="T5" fmla="*/ 9 h 154"/>
                <a:gd name="T6" fmla="*/ 114 w 157"/>
                <a:gd name="T7" fmla="*/ 9 h 154"/>
                <a:gd name="T8" fmla="*/ 79 w 157"/>
                <a:gd name="T9" fmla="*/ 44 h 154"/>
                <a:gd name="T10" fmla="*/ 43 w 157"/>
                <a:gd name="T11" fmla="*/ 9 h 154"/>
                <a:gd name="T12" fmla="*/ 10 w 157"/>
                <a:gd name="T13" fmla="*/ 9 h 154"/>
                <a:gd name="T14" fmla="*/ 10 w 157"/>
                <a:gd name="T15" fmla="*/ 43 h 154"/>
                <a:gd name="T16" fmla="*/ 45 w 157"/>
                <a:gd name="T17" fmla="*/ 78 h 154"/>
                <a:gd name="T18" fmla="*/ 10 w 157"/>
                <a:gd name="T19" fmla="*/ 113 h 154"/>
                <a:gd name="T20" fmla="*/ 10 w 157"/>
                <a:gd name="T21" fmla="*/ 147 h 154"/>
                <a:gd name="T22" fmla="*/ 26 w 157"/>
                <a:gd name="T23" fmla="*/ 154 h 154"/>
                <a:gd name="T24" fmla="*/ 43 w 157"/>
                <a:gd name="T25" fmla="*/ 147 h 154"/>
                <a:gd name="T26" fmla="*/ 79 w 157"/>
                <a:gd name="T27" fmla="*/ 112 h 154"/>
                <a:gd name="T28" fmla="*/ 114 w 157"/>
                <a:gd name="T29" fmla="*/ 147 h 154"/>
                <a:gd name="T30" fmla="*/ 131 w 157"/>
                <a:gd name="T31" fmla="*/ 154 h 154"/>
                <a:gd name="T32" fmla="*/ 148 w 157"/>
                <a:gd name="T33" fmla="*/ 147 h 154"/>
                <a:gd name="T34" fmla="*/ 148 w 157"/>
                <a:gd name="T35" fmla="*/ 113 h 154"/>
                <a:gd name="T36" fmla="*/ 112 w 157"/>
                <a:gd name="T37" fmla="*/ 78 h 15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54">
                  <a:moveTo>
                    <a:pt x="112" y="78"/>
                  </a:moveTo>
                  <a:cubicBezTo>
                    <a:pt x="148" y="43"/>
                    <a:pt x="148" y="43"/>
                    <a:pt x="148" y="43"/>
                  </a:cubicBezTo>
                  <a:cubicBezTo>
                    <a:pt x="157" y="34"/>
                    <a:pt x="157" y="18"/>
                    <a:pt x="148" y="9"/>
                  </a:cubicBezTo>
                  <a:cubicBezTo>
                    <a:pt x="138" y="0"/>
                    <a:pt x="123" y="0"/>
                    <a:pt x="114" y="9"/>
                  </a:cubicBezTo>
                  <a:cubicBezTo>
                    <a:pt x="79" y="44"/>
                    <a:pt x="79" y="44"/>
                    <a:pt x="79" y="44"/>
                  </a:cubicBezTo>
                  <a:cubicBezTo>
                    <a:pt x="43" y="9"/>
                    <a:pt x="43" y="9"/>
                    <a:pt x="43" y="9"/>
                  </a:cubicBezTo>
                  <a:cubicBezTo>
                    <a:pt x="34" y="0"/>
                    <a:pt x="19" y="0"/>
                    <a:pt x="10" y="9"/>
                  </a:cubicBezTo>
                  <a:cubicBezTo>
                    <a:pt x="0" y="18"/>
                    <a:pt x="0" y="34"/>
                    <a:pt x="10" y="43"/>
                  </a:cubicBezTo>
                  <a:cubicBezTo>
                    <a:pt x="45" y="78"/>
                    <a:pt x="45" y="78"/>
                    <a:pt x="45" y="78"/>
                  </a:cubicBezTo>
                  <a:cubicBezTo>
                    <a:pt x="10" y="113"/>
                    <a:pt x="10" y="113"/>
                    <a:pt x="10" y="113"/>
                  </a:cubicBezTo>
                  <a:cubicBezTo>
                    <a:pt x="0" y="123"/>
                    <a:pt x="0" y="138"/>
                    <a:pt x="10" y="147"/>
                  </a:cubicBezTo>
                  <a:cubicBezTo>
                    <a:pt x="14" y="152"/>
                    <a:pt x="20" y="154"/>
                    <a:pt x="26" y="154"/>
                  </a:cubicBezTo>
                  <a:cubicBezTo>
                    <a:pt x="33" y="154"/>
                    <a:pt x="39" y="152"/>
                    <a:pt x="43" y="147"/>
                  </a:cubicBezTo>
                  <a:cubicBezTo>
                    <a:pt x="79" y="112"/>
                    <a:pt x="79" y="112"/>
                    <a:pt x="79" y="112"/>
                  </a:cubicBezTo>
                  <a:cubicBezTo>
                    <a:pt x="114" y="147"/>
                    <a:pt x="114" y="147"/>
                    <a:pt x="114" y="147"/>
                  </a:cubicBezTo>
                  <a:cubicBezTo>
                    <a:pt x="119" y="152"/>
                    <a:pt x="125" y="154"/>
                    <a:pt x="131" y="154"/>
                  </a:cubicBezTo>
                  <a:cubicBezTo>
                    <a:pt x="137" y="154"/>
                    <a:pt x="143" y="152"/>
                    <a:pt x="148" y="147"/>
                  </a:cubicBezTo>
                  <a:cubicBezTo>
                    <a:pt x="157" y="138"/>
                    <a:pt x="157" y="123"/>
                    <a:pt x="148" y="113"/>
                  </a:cubicBezTo>
                  <a:cubicBezTo>
                    <a:pt x="112" y="78"/>
                    <a:pt x="112" y="78"/>
                    <a:pt x="112" y="78"/>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2"/>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50" name="Text Placeholder 1">
            <a:extLst>
              <a:ext uri="{FF2B5EF4-FFF2-40B4-BE49-F238E27FC236}">
                <a16:creationId xmlns:a16="http://schemas.microsoft.com/office/drawing/2014/main" id="{36221719-E329-FEB5-1026-C7EAFBE05D24}"/>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1" name="Text Placeholder 2">
            <a:extLst>
              <a:ext uri="{FF2B5EF4-FFF2-40B4-BE49-F238E27FC236}">
                <a16:creationId xmlns:a16="http://schemas.microsoft.com/office/drawing/2014/main" id="{43932B96-0566-A2A5-14AB-1B3E47690346}"/>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52" name="Straight Connector 11">
            <a:extLst>
              <a:ext uri="{FF2B5EF4-FFF2-40B4-BE49-F238E27FC236}">
                <a16:creationId xmlns:a16="http://schemas.microsoft.com/office/drawing/2014/main" id="{DAF739C6-DB1D-3022-93D8-073E557CBB1D}"/>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53" name="Google Shape;805;p42">
            <a:extLst>
              <a:ext uri="{FF2B5EF4-FFF2-40B4-BE49-F238E27FC236}">
                <a16:creationId xmlns:a16="http://schemas.microsoft.com/office/drawing/2014/main" id="{1615074F-5306-6178-E504-987C49030B21}"/>
              </a:ext>
            </a:extLst>
          </p:cNvPr>
          <p:cNvSpPr/>
          <p:nvPr/>
        </p:nvSpPr>
        <p:spPr>
          <a:xfrm rot="1292718">
            <a:off x="25342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54" name="Google Shape;1718;p66">
            <a:extLst>
              <a:ext uri="{FF2B5EF4-FFF2-40B4-BE49-F238E27FC236}">
                <a16:creationId xmlns:a16="http://schemas.microsoft.com/office/drawing/2014/main" id="{CBE027E9-7594-4181-26D8-662528FAD910}"/>
              </a:ext>
            </a:extLst>
          </p:cNvPr>
          <p:cNvPicPr preferRelativeResize="0"/>
          <p:nvPr/>
        </p:nvPicPr>
        <p:blipFill>
          <a:blip r:embed="rId2">
            <a:alphaModFix/>
          </a:blip>
          <a:stretch>
            <a:fillRect/>
          </a:stretch>
        </p:blipFill>
        <p:spPr>
          <a:xfrm>
            <a:off x="92573" y="2065108"/>
            <a:ext cx="2231011" cy="4830992"/>
          </a:xfrm>
          <a:prstGeom prst="rect">
            <a:avLst/>
          </a:prstGeom>
          <a:noFill/>
          <a:ln>
            <a:noFill/>
          </a:ln>
        </p:spPr>
      </p:pic>
      <p:pic>
        <p:nvPicPr>
          <p:cNvPr id="55" name="Google Shape;1721;p66">
            <a:extLst>
              <a:ext uri="{FF2B5EF4-FFF2-40B4-BE49-F238E27FC236}">
                <a16:creationId xmlns:a16="http://schemas.microsoft.com/office/drawing/2014/main" id="{AA4BD650-11D3-2845-88C8-B308C301BB60}"/>
              </a:ext>
            </a:extLst>
          </p:cNvPr>
          <p:cNvPicPr preferRelativeResize="0"/>
          <p:nvPr/>
        </p:nvPicPr>
        <p:blipFill>
          <a:blip r:embed="rId3">
            <a:alphaModFix/>
          </a:blip>
          <a:stretch>
            <a:fillRect/>
          </a:stretch>
        </p:blipFill>
        <p:spPr>
          <a:xfrm flipH="1">
            <a:off x="2201997" y="6076390"/>
            <a:ext cx="2231012" cy="838760"/>
          </a:xfrm>
          <a:prstGeom prst="rect">
            <a:avLst/>
          </a:prstGeom>
          <a:noFill/>
          <a:ln>
            <a:noFill/>
          </a:ln>
        </p:spPr>
      </p:pic>
    </p:spTree>
    <p:extLst>
      <p:ext uri="{BB962C8B-B14F-4D97-AF65-F5344CB8AC3E}">
        <p14:creationId xmlns:p14="http://schemas.microsoft.com/office/powerpoint/2010/main" val="6377738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6" presetClass="entr" presetSubtype="42" fill="hold" nodeType="withEffect">
                                  <p:stCondLst>
                                    <p:cond delay="250"/>
                                  </p:stCondLst>
                                  <p:childTnLst>
                                    <p:set>
                                      <p:cBhvr>
                                        <p:cTn id="29" dur="1" fill="hold">
                                          <p:stCondLst>
                                            <p:cond delay="0"/>
                                          </p:stCondLst>
                                        </p:cTn>
                                        <p:tgtEl>
                                          <p:spTgt spid="52"/>
                                        </p:tgtEl>
                                        <p:attrNameLst>
                                          <p:attrName>style.visibility</p:attrName>
                                        </p:attrNameLst>
                                      </p:cBhvr>
                                      <p:to>
                                        <p:strVal val="visible"/>
                                      </p:to>
                                    </p:set>
                                    <p:animEffect transition="in" filter="barn(outHorizontal)">
                                      <p:cBhvr>
                                        <p:cTn id="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42322E"/>
        </a:solidFill>
        <a:effectLst/>
      </p:bgPr>
    </p:bg>
    <p:spTree>
      <p:nvGrpSpPr>
        <p:cNvPr id="1" name=""/>
        <p:cNvGrpSpPr/>
        <p:nvPr/>
      </p:nvGrpSpPr>
      <p:grpSpPr>
        <a:xfrm>
          <a:off x="0" y="0"/>
          <a:ext cx="0" cy="0"/>
        </a:xfrm>
      </p:grpSpPr>
      <p:pic>
        <p:nvPicPr>
          <p:cNvPr id="70" name="Marcador de posición de imagen 69">
            <a:extLst>
              <a:ext uri="{FF2B5EF4-FFF2-40B4-BE49-F238E27FC236}">
                <a16:creationId xmlns:a16="http://schemas.microsoft.com/office/drawing/2014/main" id="{C892120D-A459-3ACE-46BF-BF2BEF3C3ABB}"/>
              </a:ext>
            </a:extLst>
          </p:cNvPr>
          <p:cNvPicPr>
            <a:picLocks noGrp="1" noChangeAspect="1"/>
          </p:cNvPicPr>
          <p:nvPr>
            <p:ph type="pic" idx="16"/>
          </p:nvPr>
        </p:nvPicPr>
        <p:blipFill>
          <a:blip r:embed="rId3">
            <a:extLst>
              <a:ext uri="{28A0092B-C50C-407E-A947-70E740481C1C}">
                <a14:useLocalDpi xmlns:a14="http://schemas.microsoft.com/office/drawing/2010/main" val="0"/>
              </a:ext>
            </a:extLst>
          </a:blip>
          <a:srcRect l="18278" r="18278"/>
          <a:stretch>
            <a:fillRect/>
          </a:stretch>
        </p:blipFill>
        <p:spPr/>
      </p:pic>
      <p:sp>
        <p:nvSpPr>
          <p:cNvPr id="35" name="Google Shape;652;p41">
            <a:extLst>
              <a:ext uri="{FF2B5EF4-FFF2-40B4-BE49-F238E27FC236}">
                <a16:creationId xmlns:a16="http://schemas.microsoft.com/office/drawing/2014/main" id="{BB21EA45-43BE-2DBE-1E32-26DA7A8BB5AC}"/>
              </a:ext>
            </a:extLst>
          </p:cNvPr>
          <p:cNvSpPr/>
          <p:nvPr/>
        </p:nvSpPr>
        <p:spPr>
          <a:xfrm>
            <a:off x="7148443" y="3963053"/>
            <a:ext cx="163843" cy="163843"/>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6" name="Google Shape;654;p41">
            <a:extLst>
              <a:ext uri="{FF2B5EF4-FFF2-40B4-BE49-F238E27FC236}">
                <a16:creationId xmlns:a16="http://schemas.microsoft.com/office/drawing/2014/main" id="{217AB92F-3631-E04F-8275-7A2E632B69F8}"/>
              </a:ext>
            </a:extLst>
          </p:cNvPr>
          <p:cNvSpPr txBox="1"/>
          <p:nvPr/>
        </p:nvSpPr>
        <p:spPr>
          <a:xfrm flipH="1">
            <a:off x="442802" y="2077255"/>
            <a:ext cx="3459385"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1500" kern="0">
                <a:solidFill>
                  <a:srgbClr val="FFFFFF"/>
                </a:solidFill>
                <a:latin typeface="Catamaran"/>
                <a:ea typeface="Catamaran"/>
                <a:cs typeface="Catamaran"/>
                <a:sym typeface="Catamaran"/>
              </a:rPr>
              <a:t>Venus is the second planet from the Sun</a:t>
            </a:r>
            <a:endParaRPr sz="1500" kern="0">
              <a:solidFill>
                <a:srgbClr val="FFFFFF"/>
              </a:solidFill>
              <a:latin typeface="Catamaran"/>
              <a:ea typeface="Catamaran"/>
              <a:cs typeface="Catamaran"/>
              <a:sym typeface="Catamaran"/>
            </a:endParaRPr>
          </a:p>
        </p:txBody>
      </p:sp>
      <p:sp>
        <p:nvSpPr>
          <p:cNvPr id="37" name="Google Shape;655;p41">
            <a:extLst>
              <a:ext uri="{FF2B5EF4-FFF2-40B4-BE49-F238E27FC236}">
                <a16:creationId xmlns:a16="http://schemas.microsoft.com/office/drawing/2014/main" id="{F75BFA3A-0281-1054-E8B3-A83F723FD817}"/>
              </a:ext>
            </a:extLst>
          </p:cNvPr>
          <p:cNvSpPr txBox="1"/>
          <p:nvPr/>
        </p:nvSpPr>
        <p:spPr>
          <a:xfrm flipH="1">
            <a:off x="438149" y="1563679"/>
            <a:ext cx="3464039"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500" b="1" kern="0">
                <a:solidFill>
                  <a:srgbClr val="FFA750"/>
                </a:solidFill>
                <a:latin typeface="Rubik"/>
                <a:ea typeface="Rubik"/>
                <a:cs typeface="Rubik"/>
                <a:sym typeface="Rubik"/>
              </a:rPr>
              <a:t>Fin</a:t>
            </a:r>
            <a:endParaRPr sz="2500" b="1" kern="0">
              <a:solidFill>
                <a:srgbClr val="FFA750"/>
              </a:solidFill>
              <a:latin typeface="Rubik"/>
              <a:ea typeface="Rubik"/>
              <a:cs typeface="Rubik"/>
              <a:sym typeface="Rubik"/>
            </a:endParaRPr>
          </a:p>
        </p:txBody>
      </p:sp>
      <p:sp>
        <p:nvSpPr>
          <p:cNvPr id="38" name="Google Shape;656;p41">
            <a:extLst>
              <a:ext uri="{FF2B5EF4-FFF2-40B4-BE49-F238E27FC236}">
                <a16:creationId xmlns:a16="http://schemas.microsoft.com/office/drawing/2014/main" id="{ACA63B1E-70E7-E481-D666-13F6A79332F7}"/>
              </a:ext>
            </a:extLst>
          </p:cNvPr>
          <p:cNvSpPr txBox="1"/>
          <p:nvPr/>
        </p:nvSpPr>
        <p:spPr>
          <a:xfrm flipH="1">
            <a:off x="442802" y="3320930"/>
            <a:ext cx="3459385"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1500" kern="0">
                <a:solidFill>
                  <a:srgbClr val="FFFFFF"/>
                </a:solidFill>
                <a:latin typeface="Catamaran"/>
                <a:ea typeface="Catamaran"/>
                <a:cs typeface="Catamaran"/>
                <a:sym typeface="Catamaran"/>
              </a:rPr>
              <a:t>Jupiter is the biggest planet of them all</a:t>
            </a:r>
            <a:endParaRPr sz="1500" kern="0">
              <a:solidFill>
                <a:srgbClr val="FFFFFF"/>
              </a:solidFill>
              <a:latin typeface="Catamaran"/>
              <a:ea typeface="Catamaran"/>
              <a:cs typeface="Catamaran"/>
              <a:sym typeface="Catamaran"/>
            </a:endParaRPr>
          </a:p>
        </p:txBody>
      </p:sp>
      <p:sp>
        <p:nvSpPr>
          <p:cNvPr id="39" name="Google Shape;657;p41">
            <a:extLst>
              <a:ext uri="{FF2B5EF4-FFF2-40B4-BE49-F238E27FC236}">
                <a16:creationId xmlns:a16="http://schemas.microsoft.com/office/drawing/2014/main" id="{6AE79E34-6363-CA33-45B1-1D0D75BE37BD}"/>
              </a:ext>
            </a:extLst>
          </p:cNvPr>
          <p:cNvSpPr txBox="1"/>
          <p:nvPr/>
        </p:nvSpPr>
        <p:spPr>
          <a:xfrm flipH="1">
            <a:off x="1295399" y="2807364"/>
            <a:ext cx="2606789"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500" b="1" kern="0">
                <a:solidFill>
                  <a:srgbClr val="FFA750"/>
                </a:solidFill>
                <a:latin typeface="Rubik"/>
                <a:ea typeface="Rubik"/>
                <a:cs typeface="Rubik"/>
                <a:sym typeface="Rubik"/>
              </a:rPr>
              <a:t>Tail</a:t>
            </a:r>
            <a:endParaRPr sz="2500" b="1" kern="0">
              <a:solidFill>
                <a:srgbClr val="FFA750"/>
              </a:solidFill>
              <a:latin typeface="Rubik"/>
              <a:ea typeface="Rubik"/>
              <a:cs typeface="Rubik"/>
              <a:sym typeface="Rubik"/>
            </a:endParaRPr>
          </a:p>
        </p:txBody>
      </p:sp>
      <p:sp>
        <p:nvSpPr>
          <p:cNvPr id="40" name="Google Shape;658;p41">
            <a:extLst>
              <a:ext uri="{FF2B5EF4-FFF2-40B4-BE49-F238E27FC236}">
                <a16:creationId xmlns:a16="http://schemas.microsoft.com/office/drawing/2014/main" id="{09E25B7C-6785-7A7B-DB2D-FED151BE7ACC}"/>
              </a:ext>
            </a:extLst>
          </p:cNvPr>
          <p:cNvSpPr txBox="1"/>
          <p:nvPr/>
        </p:nvSpPr>
        <p:spPr>
          <a:xfrm flipH="1">
            <a:off x="439604" y="4568756"/>
            <a:ext cx="3462584"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1500" kern="0">
                <a:solidFill>
                  <a:srgbClr val="FFFFFF"/>
                </a:solidFill>
                <a:latin typeface="Catamaran"/>
                <a:ea typeface="Catamaran"/>
                <a:cs typeface="Catamaran"/>
                <a:sym typeface="Catamaran"/>
              </a:rPr>
              <a:t>Despite being red, Mars is a cold place</a:t>
            </a:r>
            <a:endParaRPr sz="1500" kern="0">
              <a:solidFill>
                <a:srgbClr val="FFFFFF"/>
              </a:solidFill>
              <a:latin typeface="Catamaran"/>
              <a:ea typeface="Catamaran"/>
              <a:cs typeface="Catamaran"/>
              <a:sym typeface="Catamaran"/>
            </a:endParaRPr>
          </a:p>
        </p:txBody>
      </p:sp>
      <p:sp>
        <p:nvSpPr>
          <p:cNvPr id="41" name="Google Shape;659;p41">
            <a:extLst>
              <a:ext uri="{FF2B5EF4-FFF2-40B4-BE49-F238E27FC236}">
                <a16:creationId xmlns:a16="http://schemas.microsoft.com/office/drawing/2014/main" id="{A28954A0-ED13-1F86-92D7-5FB1F59B9391}"/>
              </a:ext>
            </a:extLst>
          </p:cNvPr>
          <p:cNvSpPr txBox="1"/>
          <p:nvPr/>
        </p:nvSpPr>
        <p:spPr>
          <a:xfrm flipH="1">
            <a:off x="1295399" y="4055179"/>
            <a:ext cx="2606789"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500" b="1" kern="0">
                <a:solidFill>
                  <a:srgbClr val="FFA750"/>
                </a:solidFill>
                <a:latin typeface="Rubik"/>
                <a:ea typeface="Rubik"/>
                <a:cs typeface="Rubik"/>
                <a:sym typeface="Rubik"/>
              </a:rPr>
              <a:t>Pectoral fin</a:t>
            </a:r>
            <a:endParaRPr sz="2500" b="1" kern="0">
              <a:solidFill>
                <a:srgbClr val="FFA750"/>
              </a:solidFill>
              <a:latin typeface="Rubik"/>
              <a:ea typeface="Rubik"/>
              <a:cs typeface="Rubik"/>
              <a:sym typeface="Rubik"/>
            </a:endParaRPr>
          </a:p>
        </p:txBody>
      </p:sp>
      <p:sp>
        <p:nvSpPr>
          <p:cNvPr id="42" name="Google Shape;660;p41">
            <a:extLst>
              <a:ext uri="{FF2B5EF4-FFF2-40B4-BE49-F238E27FC236}">
                <a16:creationId xmlns:a16="http://schemas.microsoft.com/office/drawing/2014/main" id="{2FEF055D-8E15-00A4-EB51-268C7BB9B7F7}"/>
              </a:ext>
            </a:extLst>
          </p:cNvPr>
          <p:cNvSpPr txBox="1"/>
          <p:nvPr/>
        </p:nvSpPr>
        <p:spPr>
          <a:xfrm flipH="1">
            <a:off x="171450" y="5817816"/>
            <a:ext cx="3730738"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1500" kern="0">
                <a:solidFill>
                  <a:srgbClr val="FFFFFF"/>
                </a:solidFill>
                <a:latin typeface="Catamaran"/>
                <a:ea typeface="Catamaran"/>
                <a:cs typeface="Catamaran"/>
                <a:sym typeface="Catamaran"/>
              </a:rPr>
              <a:t>Saturn is a gas giant and has several rings</a:t>
            </a:r>
            <a:endParaRPr sz="1500" kern="0">
              <a:solidFill>
                <a:srgbClr val="FFFFFF"/>
              </a:solidFill>
              <a:latin typeface="Catamaran"/>
              <a:ea typeface="Catamaran"/>
              <a:cs typeface="Catamaran"/>
              <a:sym typeface="Catamaran"/>
            </a:endParaRPr>
          </a:p>
        </p:txBody>
      </p:sp>
      <p:sp>
        <p:nvSpPr>
          <p:cNvPr id="43" name="Google Shape;661;p41">
            <a:extLst>
              <a:ext uri="{FF2B5EF4-FFF2-40B4-BE49-F238E27FC236}">
                <a16:creationId xmlns:a16="http://schemas.microsoft.com/office/drawing/2014/main" id="{DBA9BDDE-EA60-1C63-4393-F4D1E1493635}"/>
              </a:ext>
            </a:extLst>
          </p:cNvPr>
          <p:cNvSpPr txBox="1"/>
          <p:nvPr/>
        </p:nvSpPr>
        <p:spPr>
          <a:xfrm flipH="1">
            <a:off x="-1127541" y="5075641"/>
            <a:ext cx="5029730" cy="514755"/>
          </a:xfrm>
          <a:prstGeom prst="rect">
            <a:avLst/>
          </a:prstGeom>
          <a:noFill/>
          <a:ln>
            <a:noFill/>
          </a:ln>
        </p:spPr>
        <p:txBody>
          <a:bodyPr spcFirstLastPara="1" wrap="square" lIns="91425" tIns="91425" rIns="91425" bIns="91425" anchor="ctr" anchorCtr="0">
            <a:noAutofit/>
          </a:bodyPr>
          <a:lstStyle/>
          <a:p>
            <a:pPr algn="r">
              <a:buClr>
                <a:srgbClr val="000000"/>
              </a:buClr>
              <a:buFont typeface="Arial"/>
              <a:buNone/>
            </a:pPr>
            <a:r>
              <a:rPr lang="en" sz="2500" b="1" kern="0">
                <a:solidFill>
                  <a:srgbClr val="FFA750"/>
                </a:solidFill>
                <a:latin typeface="Rubik"/>
                <a:ea typeface="Rubik"/>
                <a:cs typeface="Rubik"/>
                <a:sym typeface="Rubik"/>
              </a:rPr>
              <a:t>Mouth</a:t>
            </a:r>
            <a:endParaRPr sz="2500" b="1" kern="0">
              <a:solidFill>
                <a:srgbClr val="FFA750"/>
              </a:solidFill>
              <a:latin typeface="Rubik"/>
              <a:ea typeface="Rubik"/>
              <a:cs typeface="Rubik"/>
              <a:sym typeface="Rubik"/>
            </a:endParaRPr>
          </a:p>
        </p:txBody>
      </p:sp>
      <p:pic>
        <p:nvPicPr>
          <p:cNvPr id="44" name="Google Shape;662;p41">
            <a:extLst>
              <a:ext uri="{FF2B5EF4-FFF2-40B4-BE49-F238E27FC236}">
                <a16:creationId xmlns:a16="http://schemas.microsoft.com/office/drawing/2014/main" id="{ECF1CEB2-D939-4229-2EDA-A703FAA55B1D}"/>
              </a:ext>
            </a:extLst>
          </p:cNvPr>
          <p:cNvPicPr preferRelativeResize="0"/>
          <p:nvPr/>
        </p:nvPicPr>
        <p:blipFill>
          <a:blip r:embed="rId4">
            <a:alphaModFix amt="20000"/>
          </a:blip>
          <a:stretch>
            <a:fillRect/>
          </a:stretch>
        </p:blipFill>
        <p:spPr>
          <a:xfrm flipH="1">
            <a:off x="3902196" y="1563687"/>
            <a:ext cx="1029678" cy="1029678"/>
          </a:xfrm>
          <a:prstGeom prst="rect">
            <a:avLst/>
          </a:prstGeom>
          <a:noFill/>
          <a:ln>
            <a:noFill/>
          </a:ln>
        </p:spPr>
      </p:pic>
      <p:pic>
        <p:nvPicPr>
          <p:cNvPr id="45" name="Google Shape;663;p41">
            <a:extLst>
              <a:ext uri="{FF2B5EF4-FFF2-40B4-BE49-F238E27FC236}">
                <a16:creationId xmlns:a16="http://schemas.microsoft.com/office/drawing/2014/main" id="{8988D2E5-0DA2-38A0-BD50-E92D960CAE4E}"/>
              </a:ext>
            </a:extLst>
          </p:cNvPr>
          <p:cNvPicPr preferRelativeResize="0"/>
          <p:nvPr/>
        </p:nvPicPr>
        <p:blipFill>
          <a:blip r:embed="rId4">
            <a:alphaModFix amt="20000"/>
          </a:blip>
          <a:stretch>
            <a:fillRect/>
          </a:stretch>
        </p:blipFill>
        <p:spPr>
          <a:xfrm flipH="1">
            <a:off x="3902196" y="2807364"/>
            <a:ext cx="1029678" cy="1029678"/>
          </a:xfrm>
          <a:prstGeom prst="rect">
            <a:avLst/>
          </a:prstGeom>
          <a:noFill/>
          <a:ln>
            <a:noFill/>
          </a:ln>
        </p:spPr>
      </p:pic>
      <p:pic>
        <p:nvPicPr>
          <p:cNvPr id="46" name="Google Shape;664;p41">
            <a:extLst>
              <a:ext uri="{FF2B5EF4-FFF2-40B4-BE49-F238E27FC236}">
                <a16:creationId xmlns:a16="http://schemas.microsoft.com/office/drawing/2014/main" id="{FF871ED0-11D4-90FF-C5A1-C67A433236E1}"/>
              </a:ext>
            </a:extLst>
          </p:cNvPr>
          <p:cNvPicPr preferRelativeResize="0"/>
          <p:nvPr/>
        </p:nvPicPr>
        <p:blipFill>
          <a:blip r:embed="rId4">
            <a:alphaModFix amt="20000"/>
          </a:blip>
          <a:stretch>
            <a:fillRect/>
          </a:stretch>
        </p:blipFill>
        <p:spPr>
          <a:xfrm flipH="1">
            <a:off x="3902196" y="4055179"/>
            <a:ext cx="1029678" cy="1029678"/>
          </a:xfrm>
          <a:prstGeom prst="rect">
            <a:avLst/>
          </a:prstGeom>
          <a:noFill/>
          <a:ln>
            <a:noFill/>
          </a:ln>
        </p:spPr>
      </p:pic>
      <p:pic>
        <p:nvPicPr>
          <p:cNvPr id="47" name="Google Shape;665;p41">
            <a:extLst>
              <a:ext uri="{FF2B5EF4-FFF2-40B4-BE49-F238E27FC236}">
                <a16:creationId xmlns:a16="http://schemas.microsoft.com/office/drawing/2014/main" id="{47A95B58-2E65-CEA6-957E-A12EF87F4302}"/>
              </a:ext>
            </a:extLst>
          </p:cNvPr>
          <p:cNvPicPr preferRelativeResize="0"/>
          <p:nvPr/>
        </p:nvPicPr>
        <p:blipFill>
          <a:blip r:embed="rId4">
            <a:alphaModFix amt="20000"/>
          </a:blip>
          <a:stretch>
            <a:fillRect/>
          </a:stretch>
        </p:blipFill>
        <p:spPr>
          <a:xfrm flipH="1">
            <a:off x="3902196" y="5304241"/>
            <a:ext cx="1029678" cy="1029678"/>
          </a:xfrm>
          <a:prstGeom prst="rect">
            <a:avLst/>
          </a:prstGeom>
          <a:noFill/>
          <a:ln>
            <a:noFill/>
          </a:ln>
        </p:spPr>
      </p:pic>
      <p:sp>
        <p:nvSpPr>
          <p:cNvPr id="48" name="Google Shape;666;p41">
            <a:extLst>
              <a:ext uri="{FF2B5EF4-FFF2-40B4-BE49-F238E27FC236}">
                <a16:creationId xmlns:a16="http://schemas.microsoft.com/office/drawing/2014/main" id="{97BE13DD-4538-0378-356E-4163860D011F}"/>
              </a:ext>
            </a:extLst>
          </p:cNvPr>
          <p:cNvSpPr txBox="1"/>
          <p:nvPr/>
        </p:nvSpPr>
        <p:spPr>
          <a:xfrm flipH="1">
            <a:off x="4095260" y="1821149"/>
            <a:ext cx="643549" cy="514755"/>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Rubik"/>
                <a:ea typeface="Rubik"/>
                <a:cs typeface="Rubik"/>
                <a:sym typeface="Rubik"/>
              </a:rPr>
              <a:t>1</a:t>
            </a:r>
            <a:endParaRPr sz="2500" b="1" kern="0">
              <a:solidFill>
                <a:srgbClr val="FFFFFF"/>
              </a:solidFill>
              <a:latin typeface="Rubik"/>
              <a:ea typeface="Rubik"/>
              <a:cs typeface="Rubik"/>
              <a:sym typeface="Rubik"/>
            </a:endParaRPr>
          </a:p>
        </p:txBody>
      </p:sp>
      <p:sp>
        <p:nvSpPr>
          <p:cNvPr id="49" name="Google Shape;667;p41">
            <a:extLst>
              <a:ext uri="{FF2B5EF4-FFF2-40B4-BE49-F238E27FC236}">
                <a16:creationId xmlns:a16="http://schemas.microsoft.com/office/drawing/2014/main" id="{E4722841-517C-A023-F460-DADA7D51046B}"/>
              </a:ext>
            </a:extLst>
          </p:cNvPr>
          <p:cNvSpPr txBox="1"/>
          <p:nvPr/>
        </p:nvSpPr>
        <p:spPr>
          <a:xfrm flipH="1">
            <a:off x="4095260" y="3064825"/>
            <a:ext cx="643549" cy="514755"/>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Rubik"/>
                <a:ea typeface="Rubik"/>
                <a:cs typeface="Rubik"/>
                <a:sym typeface="Rubik"/>
              </a:rPr>
              <a:t>2</a:t>
            </a:r>
            <a:endParaRPr sz="2500" b="1" kern="0">
              <a:solidFill>
                <a:srgbClr val="FFFFFF"/>
              </a:solidFill>
              <a:latin typeface="Rubik"/>
              <a:ea typeface="Rubik"/>
              <a:cs typeface="Rubik"/>
              <a:sym typeface="Rubik"/>
            </a:endParaRPr>
          </a:p>
        </p:txBody>
      </p:sp>
      <p:sp>
        <p:nvSpPr>
          <p:cNvPr id="50" name="Google Shape;668;p41">
            <a:extLst>
              <a:ext uri="{FF2B5EF4-FFF2-40B4-BE49-F238E27FC236}">
                <a16:creationId xmlns:a16="http://schemas.microsoft.com/office/drawing/2014/main" id="{336E4EA7-A76B-4EBA-22E2-9836FD181700}"/>
              </a:ext>
            </a:extLst>
          </p:cNvPr>
          <p:cNvSpPr txBox="1"/>
          <p:nvPr/>
        </p:nvSpPr>
        <p:spPr>
          <a:xfrm flipH="1">
            <a:off x="4095260" y="4312641"/>
            <a:ext cx="643549" cy="514755"/>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Rubik"/>
                <a:ea typeface="Rubik"/>
                <a:cs typeface="Rubik"/>
                <a:sym typeface="Rubik"/>
              </a:rPr>
              <a:t>3</a:t>
            </a:r>
            <a:endParaRPr sz="2500" b="1" kern="0">
              <a:solidFill>
                <a:srgbClr val="FFFFFF"/>
              </a:solidFill>
              <a:latin typeface="Rubik"/>
              <a:ea typeface="Rubik"/>
              <a:cs typeface="Rubik"/>
              <a:sym typeface="Rubik"/>
            </a:endParaRPr>
          </a:p>
        </p:txBody>
      </p:sp>
      <p:sp>
        <p:nvSpPr>
          <p:cNvPr id="51" name="Google Shape;669;p41">
            <a:extLst>
              <a:ext uri="{FF2B5EF4-FFF2-40B4-BE49-F238E27FC236}">
                <a16:creationId xmlns:a16="http://schemas.microsoft.com/office/drawing/2014/main" id="{9CF02372-3380-98DF-FAD1-6D531C49039D}"/>
              </a:ext>
            </a:extLst>
          </p:cNvPr>
          <p:cNvSpPr txBox="1"/>
          <p:nvPr/>
        </p:nvSpPr>
        <p:spPr>
          <a:xfrm flipH="1">
            <a:off x="4095260" y="5561703"/>
            <a:ext cx="643549" cy="514755"/>
          </a:xfrm>
          <a:prstGeom prst="rect">
            <a:avLst/>
          </a:prstGeom>
          <a:noFill/>
          <a:ln>
            <a:noFill/>
          </a:ln>
        </p:spPr>
        <p:txBody>
          <a:bodyPr spcFirstLastPara="1" wrap="square" lIns="91425" tIns="91425" rIns="91425" bIns="91425" anchor="ctr" anchorCtr="0">
            <a:noAutofit/>
          </a:bodyPr>
          <a:lstStyle/>
          <a:p>
            <a:pPr algn="ctr">
              <a:buClr>
                <a:srgbClr val="000000"/>
              </a:buClr>
              <a:buFont typeface="Arial"/>
              <a:buNone/>
            </a:pPr>
            <a:r>
              <a:rPr lang="en" sz="2500" b="1" kern="0">
                <a:solidFill>
                  <a:srgbClr val="FFFFFF"/>
                </a:solidFill>
                <a:latin typeface="Rubik"/>
                <a:ea typeface="Rubik"/>
                <a:cs typeface="Rubik"/>
                <a:sym typeface="Rubik"/>
              </a:rPr>
              <a:t>4</a:t>
            </a:r>
            <a:endParaRPr sz="2500" b="1" kern="0">
              <a:solidFill>
                <a:srgbClr val="FFFFFF"/>
              </a:solidFill>
              <a:latin typeface="Rubik"/>
              <a:ea typeface="Rubik"/>
              <a:cs typeface="Rubik"/>
              <a:sym typeface="Rubik"/>
            </a:endParaRPr>
          </a:p>
        </p:txBody>
      </p:sp>
      <p:pic>
        <p:nvPicPr>
          <p:cNvPr id="53" name="Google Shape;676;p41">
            <a:extLst>
              <a:ext uri="{FF2B5EF4-FFF2-40B4-BE49-F238E27FC236}">
                <a16:creationId xmlns:a16="http://schemas.microsoft.com/office/drawing/2014/main" id="{4BD94614-32E9-9F4D-607B-279AE5A10DBD}"/>
              </a:ext>
            </a:extLst>
          </p:cNvPr>
          <p:cNvPicPr preferRelativeResize="0"/>
          <p:nvPr/>
        </p:nvPicPr>
        <p:blipFill>
          <a:blip r:embed="rId5">
            <a:alphaModFix amt="50000"/>
          </a:blip>
          <a:stretch>
            <a:fillRect/>
          </a:stretch>
        </p:blipFill>
        <p:spPr>
          <a:xfrm>
            <a:off x="8090787" y="2987625"/>
            <a:ext cx="334548" cy="334583"/>
          </a:xfrm>
          <a:prstGeom prst="rect">
            <a:avLst/>
          </a:prstGeom>
          <a:noFill/>
          <a:ln>
            <a:noFill/>
          </a:ln>
        </p:spPr>
      </p:pic>
      <p:pic>
        <p:nvPicPr>
          <p:cNvPr id="54" name="Google Shape;680;p41">
            <a:extLst>
              <a:ext uri="{FF2B5EF4-FFF2-40B4-BE49-F238E27FC236}">
                <a16:creationId xmlns:a16="http://schemas.microsoft.com/office/drawing/2014/main" id="{FC10ACD6-D213-716C-9791-92E0AAE99A9B}"/>
              </a:ext>
            </a:extLst>
          </p:cNvPr>
          <p:cNvPicPr preferRelativeResize="0"/>
          <p:nvPr/>
        </p:nvPicPr>
        <p:blipFill>
          <a:blip r:embed="rId5">
            <a:alphaModFix amt="50000"/>
          </a:blip>
          <a:stretch>
            <a:fillRect/>
          </a:stretch>
        </p:blipFill>
        <p:spPr>
          <a:xfrm>
            <a:off x="7234659" y="4672403"/>
            <a:ext cx="223560" cy="223595"/>
          </a:xfrm>
          <a:prstGeom prst="rect">
            <a:avLst/>
          </a:prstGeom>
          <a:noFill/>
          <a:ln>
            <a:noFill/>
          </a:ln>
        </p:spPr>
      </p:pic>
      <p:cxnSp>
        <p:nvCxnSpPr>
          <p:cNvPr id="55" name="Google Shape;685;p41">
            <a:extLst>
              <a:ext uri="{FF2B5EF4-FFF2-40B4-BE49-F238E27FC236}">
                <a16:creationId xmlns:a16="http://schemas.microsoft.com/office/drawing/2014/main" id="{C185E250-69B0-DB78-FBB0-4B45FEBF349F}"/>
              </a:ext>
            </a:extLst>
          </p:cNvPr>
          <p:cNvCxnSpPr>
            <a:stCxn id="44" idx="1"/>
            <a:endCxn id="59" idx="2"/>
          </p:cNvCxnSpPr>
          <p:nvPr/>
        </p:nvCxnSpPr>
        <p:spPr>
          <a:xfrm>
            <a:off x="4931874" y="2078526"/>
            <a:ext cx="3007872" cy="1447140"/>
          </a:xfrm>
          <a:prstGeom prst="curvedConnector3">
            <a:avLst>
              <a:gd name="adj1" fmla="val 50000"/>
            </a:avLst>
          </a:prstGeom>
          <a:noFill/>
          <a:ln w="19050" cap="flat" cmpd="sng">
            <a:solidFill>
              <a:srgbClr val="FFFFFF"/>
            </a:solidFill>
            <a:prstDash val="dash"/>
            <a:round/>
            <a:headEnd type="oval" w="med" len="med"/>
            <a:tailEnd type="none" w="med" len="med"/>
          </a:ln>
        </p:spPr>
      </p:cxnSp>
      <p:cxnSp>
        <p:nvCxnSpPr>
          <p:cNvPr id="56" name="Google Shape;687;p41">
            <a:extLst>
              <a:ext uri="{FF2B5EF4-FFF2-40B4-BE49-F238E27FC236}">
                <a16:creationId xmlns:a16="http://schemas.microsoft.com/office/drawing/2014/main" id="{4C04B104-5D94-C043-88B4-A6BCE24ACFD6}"/>
              </a:ext>
            </a:extLst>
          </p:cNvPr>
          <p:cNvCxnSpPr>
            <a:stCxn id="45" idx="1"/>
            <a:endCxn id="35" idx="2"/>
          </p:cNvCxnSpPr>
          <p:nvPr/>
        </p:nvCxnSpPr>
        <p:spPr>
          <a:xfrm>
            <a:off x="4931874" y="3322203"/>
            <a:ext cx="2216527" cy="722937"/>
          </a:xfrm>
          <a:prstGeom prst="curvedConnector3">
            <a:avLst>
              <a:gd name="adj1" fmla="val 50001"/>
            </a:avLst>
          </a:prstGeom>
          <a:noFill/>
          <a:ln w="19050" cap="flat" cmpd="sng">
            <a:solidFill>
              <a:srgbClr val="FFFFFF"/>
            </a:solidFill>
            <a:prstDash val="dash"/>
            <a:round/>
            <a:headEnd type="oval" w="med" len="med"/>
            <a:tailEnd type="none" w="med" len="med"/>
          </a:ln>
        </p:spPr>
      </p:cxnSp>
      <p:cxnSp>
        <p:nvCxnSpPr>
          <p:cNvPr id="57" name="Google Shape;688;p41">
            <a:extLst>
              <a:ext uri="{FF2B5EF4-FFF2-40B4-BE49-F238E27FC236}">
                <a16:creationId xmlns:a16="http://schemas.microsoft.com/office/drawing/2014/main" id="{791D037E-0EF7-6472-FF71-2B71026DDD5C}"/>
              </a:ext>
            </a:extLst>
          </p:cNvPr>
          <p:cNvCxnSpPr>
            <a:stCxn id="46" idx="1"/>
            <a:endCxn id="60" idx="4"/>
          </p:cNvCxnSpPr>
          <p:nvPr/>
        </p:nvCxnSpPr>
        <p:spPr>
          <a:xfrm rot="10800000" flipH="1">
            <a:off x="4931874" y="4127051"/>
            <a:ext cx="3240968" cy="442968"/>
          </a:xfrm>
          <a:prstGeom prst="curvedConnector2">
            <a:avLst/>
          </a:prstGeom>
          <a:noFill/>
          <a:ln w="19050" cap="flat" cmpd="sng">
            <a:solidFill>
              <a:srgbClr val="FFFFFF"/>
            </a:solidFill>
            <a:prstDash val="dash"/>
            <a:round/>
            <a:headEnd type="oval" w="med" len="med"/>
            <a:tailEnd type="none" w="med" len="med"/>
          </a:ln>
        </p:spPr>
      </p:cxnSp>
      <p:cxnSp>
        <p:nvCxnSpPr>
          <p:cNvPr id="58" name="Google Shape;690;p41">
            <a:extLst>
              <a:ext uri="{FF2B5EF4-FFF2-40B4-BE49-F238E27FC236}">
                <a16:creationId xmlns:a16="http://schemas.microsoft.com/office/drawing/2014/main" id="{73ECD3CD-C3D1-81E3-5DC8-88A94A419CAD}"/>
              </a:ext>
            </a:extLst>
          </p:cNvPr>
          <p:cNvCxnSpPr>
            <a:stCxn id="47" idx="1"/>
            <a:endCxn id="61" idx="4"/>
          </p:cNvCxnSpPr>
          <p:nvPr/>
        </p:nvCxnSpPr>
        <p:spPr>
          <a:xfrm rot="10800000" flipH="1">
            <a:off x="4931874" y="4066212"/>
            <a:ext cx="3998532" cy="1752868"/>
          </a:xfrm>
          <a:prstGeom prst="curvedConnector2">
            <a:avLst/>
          </a:prstGeom>
          <a:noFill/>
          <a:ln w="19050" cap="flat" cmpd="sng">
            <a:solidFill>
              <a:srgbClr val="FFFFFF"/>
            </a:solidFill>
            <a:prstDash val="dash"/>
            <a:round/>
            <a:headEnd type="oval" w="med" len="med"/>
            <a:tailEnd type="none" w="med" len="med"/>
          </a:ln>
        </p:spPr>
      </p:cxnSp>
      <p:sp>
        <p:nvSpPr>
          <p:cNvPr id="59" name="Google Shape;686;p41">
            <a:extLst>
              <a:ext uri="{FF2B5EF4-FFF2-40B4-BE49-F238E27FC236}">
                <a16:creationId xmlns:a16="http://schemas.microsoft.com/office/drawing/2014/main" id="{A8FD48EF-0602-7683-66C1-16CD65D705EC}"/>
              </a:ext>
            </a:extLst>
          </p:cNvPr>
          <p:cNvSpPr/>
          <p:nvPr/>
        </p:nvSpPr>
        <p:spPr>
          <a:xfrm>
            <a:off x="7939753" y="3443583"/>
            <a:ext cx="163843" cy="163843"/>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0" name="Google Shape;689;p41">
            <a:extLst>
              <a:ext uri="{FF2B5EF4-FFF2-40B4-BE49-F238E27FC236}">
                <a16:creationId xmlns:a16="http://schemas.microsoft.com/office/drawing/2014/main" id="{10698A68-4578-3E45-9B77-B04CDFEDCCEC}"/>
              </a:ext>
            </a:extLst>
          </p:cNvPr>
          <p:cNvSpPr/>
          <p:nvPr/>
        </p:nvSpPr>
        <p:spPr>
          <a:xfrm>
            <a:off x="8090787" y="3963053"/>
            <a:ext cx="163843" cy="163843"/>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1" name="Google Shape;691;p41">
            <a:extLst>
              <a:ext uri="{FF2B5EF4-FFF2-40B4-BE49-F238E27FC236}">
                <a16:creationId xmlns:a16="http://schemas.microsoft.com/office/drawing/2014/main" id="{8DE2495B-D52D-30DB-3660-111786CBF17A}"/>
              </a:ext>
            </a:extLst>
          </p:cNvPr>
          <p:cNvSpPr/>
          <p:nvPr/>
        </p:nvSpPr>
        <p:spPr>
          <a:xfrm>
            <a:off x="8848491" y="3902386"/>
            <a:ext cx="163843" cy="163843"/>
          </a:xfrm>
          <a:prstGeom prst="ellipse">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65" name="Text Placeholder 1">
            <a:extLst>
              <a:ext uri="{FF2B5EF4-FFF2-40B4-BE49-F238E27FC236}">
                <a16:creationId xmlns:a16="http://schemas.microsoft.com/office/drawing/2014/main" id="{63D913A6-7D5C-96BE-8726-C52905E7BDA6}"/>
              </a:ext>
            </a:extLst>
          </p:cNvPr>
          <p:cNvSpPr txBox="1"/>
          <p:nvPr/>
        </p:nvSpPr>
        <p:spPr>
          <a:xfrm>
            <a:off x="0" y="55975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67" name="Straight Connector 11">
            <a:extLst>
              <a:ext uri="{FF2B5EF4-FFF2-40B4-BE49-F238E27FC236}">
                <a16:creationId xmlns:a16="http://schemas.microsoft.com/office/drawing/2014/main" id="{DB9673F7-E1EC-E03D-243E-866116EF86DB}"/>
              </a:ext>
            </a:extLst>
          </p:cNvPr>
          <p:cNvCxnSpPr/>
          <p:nvPr/>
        </p:nvCxnSpPr>
        <p:spPr>
          <a:xfrm flipH="1">
            <a:off x="3680992" y="36711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68" name="Google Shape;805;p42">
            <a:extLst>
              <a:ext uri="{FF2B5EF4-FFF2-40B4-BE49-F238E27FC236}">
                <a16:creationId xmlns:a16="http://schemas.microsoft.com/office/drawing/2014/main" id="{7B35BE9B-BBD9-E741-84C3-9812B620B192}"/>
              </a:ext>
            </a:extLst>
          </p:cNvPr>
          <p:cNvSpPr/>
          <p:nvPr/>
        </p:nvSpPr>
        <p:spPr>
          <a:xfrm rot="1292718">
            <a:off x="3142693" y="-329485"/>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7150031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67"/>
                                        </p:tgtEl>
                                        <p:attrNameLst>
                                          <p:attrName>style.visibility</p:attrName>
                                        </p:attrNameLst>
                                      </p:cBhvr>
                                      <p:to>
                                        <p:strVal val="visible"/>
                                      </p:to>
                                    </p:set>
                                    <p:animEffect transition="in" filter="barn(outHorizontal)">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42322E"/>
            </a:gs>
            <a:gs pos="100000">
              <a:srgbClr val="42322E"/>
            </a:gs>
          </a:gsLst>
          <a:lin ang="5400000" scaled="1"/>
        </a:gradFill>
        <a:effectLst/>
      </p:bgPr>
    </p:bg>
    <p:spTree>
      <p:nvGrpSpPr>
        <p:cNvPr id="1" name=""/>
        <p:cNvGrpSpPr/>
        <p:nvPr/>
      </p:nvGrpSpPr>
      <p:grpSpPr>
        <a:xfrm>
          <a:off x="0" y="0"/>
          <a:ext cx="0" cy="0"/>
        </a:xfrm>
      </p:grpSpPr>
      <p:sp>
        <p:nvSpPr>
          <p:cNvPr id="2" name="Rectangle 2">
            <a:extLst>
              <a:ext uri="{FF2B5EF4-FFF2-40B4-BE49-F238E27FC236}">
                <a16:creationId xmlns:a16="http://schemas.microsoft.com/office/drawing/2014/main" id="{435129F0-2322-4B0E-A645-1BABE79E4BC2}"/>
              </a:ext>
            </a:extLst>
          </p:cNvPr>
          <p:cNvSpPr/>
          <p:nvPr/>
        </p:nvSpPr>
        <p:spPr>
          <a:xfrm>
            <a:off x="0" y="4041776"/>
            <a:ext cx="12192000" cy="2816224"/>
          </a:xfrm>
          <a:prstGeom prst="rect">
            <a:avLst/>
          </a:prstGeom>
          <a:solidFill>
            <a:schemeClr val="bg1"/>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ko-KR" altLang="en-US" sz="1800" b="0" i="0" u="none" strike="noStrike" kern="1200" cap="none" spc="0" normalizeH="0" baseline="0" noProof="0">
              <a:ln>
                <a:noFill/>
              </a:ln>
              <a:solidFill>
                <a:sysClr val="window" lastClr="FFFFFF"/>
              </a:solidFill>
              <a:effectLst/>
              <a:uLnTx/>
              <a:uFillTx/>
              <a:latin typeface="Arial"/>
              <a:cs typeface="+mn-cs"/>
            </a:endParaRPr>
          </a:p>
        </p:txBody>
      </p:sp>
      <p:grpSp>
        <p:nvGrpSpPr>
          <p:cNvPr id="3" name="Group 8">
            <a:extLst>
              <a:ext uri="{FF2B5EF4-FFF2-40B4-BE49-F238E27FC236}">
                <a16:creationId xmlns:a16="http://schemas.microsoft.com/office/drawing/2014/main" id="{A6DE8EEA-11A9-413D-B893-C7EA61B79C83}"/>
              </a:ext>
            </a:extLst>
          </p:cNvPr>
          <p:cNvGrpSpPr/>
          <p:nvPr/>
        </p:nvGrpSpPr>
        <p:grpSpPr>
          <a:xfrm>
            <a:off x="3135171" y="4566270"/>
            <a:ext cx="1617740" cy="1836305"/>
            <a:chOff x="-475010" y="1114177"/>
            <a:chExt cx="3859356" cy="1836305"/>
          </a:xfrm>
        </p:grpSpPr>
        <p:sp>
          <p:nvSpPr>
            <p:cNvPr id="24" name="TextBox 4">
              <a:extLst>
                <a:ext uri="{FF2B5EF4-FFF2-40B4-BE49-F238E27FC236}">
                  <a16:creationId xmlns:a16="http://schemas.microsoft.com/office/drawing/2014/main" id="{D52F91BB-ED0F-471F-8288-1E552F1174E0}"/>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Text  Here</a:t>
              </a:r>
              <a:endParaRPr kumimoji="0" lang="ko-KR" altLang="en-US"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sp>
          <p:nvSpPr>
            <p:cNvPr id="25" name="TextBox 5">
              <a:extLst>
                <a:ext uri="{FF2B5EF4-FFF2-40B4-BE49-F238E27FC236}">
                  <a16:creationId xmlns:a16="http://schemas.microsoft.com/office/drawing/2014/main" id="{846D5CF9-EAA6-4349-A4D6-62BEEE9BC196}"/>
                </a:ext>
              </a:extLst>
            </p:cNvPr>
            <p:cNvSpPr txBox="1"/>
            <p:nvPr/>
          </p:nvSpPr>
          <p:spPr>
            <a:xfrm>
              <a:off x="-460975" y="1380822"/>
              <a:ext cx="384532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You can simply impress your audience and add a unique zing and appeal to your Presentations . Easy to change colors, photos and Text.   </a:t>
              </a:r>
              <a:endParaRPr kumimoji="0" lang="ko-KR" altLang="en-US"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grpSp>
      <p:grpSp>
        <p:nvGrpSpPr>
          <p:cNvPr id="4" name="Group 21">
            <a:extLst>
              <a:ext uri="{FF2B5EF4-FFF2-40B4-BE49-F238E27FC236}">
                <a16:creationId xmlns:a16="http://schemas.microsoft.com/office/drawing/2014/main" id="{1159EE51-43B7-458C-BCF1-0E24FD07391B}"/>
              </a:ext>
            </a:extLst>
          </p:cNvPr>
          <p:cNvGrpSpPr/>
          <p:nvPr/>
        </p:nvGrpSpPr>
        <p:grpSpPr>
          <a:xfrm>
            <a:off x="1003259" y="4566270"/>
            <a:ext cx="1617740" cy="1836305"/>
            <a:chOff x="-475010" y="1114177"/>
            <a:chExt cx="3859356" cy="1836305"/>
          </a:xfrm>
        </p:grpSpPr>
        <p:sp>
          <p:nvSpPr>
            <p:cNvPr id="22" name="TextBox 7">
              <a:extLst>
                <a:ext uri="{FF2B5EF4-FFF2-40B4-BE49-F238E27FC236}">
                  <a16:creationId xmlns:a16="http://schemas.microsoft.com/office/drawing/2014/main" id="{330EE546-31C7-4F33-A190-75C2B24A8B54}"/>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Text  Here</a:t>
              </a:r>
              <a:endParaRPr kumimoji="0" lang="ko-KR" altLang="en-US"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sp>
          <p:nvSpPr>
            <p:cNvPr id="23" name="TextBox 8">
              <a:extLst>
                <a:ext uri="{FF2B5EF4-FFF2-40B4-BE49-F238E27FC236}">
                  <a16:creationId xmlns:a16="http://schemas.microsoft.com/office/drawing/2014/main" id="{AC41DB68-F500-4293-8A78-F841E3246492}"/>
                </a:ext>
              </a:extLst>
            </p:cNvPr>
            <p:cNvSpPr txBox="1"/>
            <p:nvPr/>
          </p:nvSpPr>
          <p:spPr>
            <a:xfrm>
              <a:off x="-460975" y="1380822"/>
              <a:ext cx="384532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You can simply impress your audience and add a unique zing and appeal to your Presentations . Easy to change colors, photos and Text.   </a:t>
              </a:r>
              <a:endParaRPr kumimoji="0" lang="ko-KR" altLang="en-US"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grpSp>
      <p:grpSp>
        <p:nvGrpSpPr>
          <p:cNvPr id="5" name="Group 27">
            <a:extLst>
              <a:ext uri="{FF2B5EF4-FFF2-40B4-BE49-F238E27FC236}">
                <a16:creationId xmlns:a16="http://schemas.microsoft.com/office/drawing/2014/main" id="{CA3CFC4D-2CD8-440C-A375-55693B263389}"/>
              </a:ext>
            </a:extLst>
          </p:cNvPr>
          <p:cNvGrpSpPr/>
          <p:nvPr/>
        </p:nvGrpSpPr>
        <p:grpSpPr>
          <a:xfrm>
            <a:off x="7398994" y="4554719"/>
            <a:ext cx="1617740" cy="1836305"/>
            <a:chOff x="-475010" y="1114177"/>
            <a:chExt cx="3859356" cy="1836305"/>
          </a:xfrm>
        </p:grpSpPr>
        <p:sp>
          <p:nvSpPr>
            <p:cNvPr id="20" name="TextBox 10">
              <a:extLst>
                <a:ext uri="{FF2B5EF4-FFF2-40B4-BE49-F238E27FC236}">
                  <a16:creationId xmlns:a16="http://schemas.microsoft.com/office/drawing/2014/main" id="{56D0451A-2A21-4047-82C9-E2908D96EB95}"/>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Text  Here</a:t>
              </a:r>
              <a:endParaRPr kumimoji="0" lang="ko-KR" altLang="en-US"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sp>
          <p:nvSpPr>
            <p:cNvPr id="21" name="TextBox 11">
              <a:extLst>
                <a:ext uri="{FF2B5EF4-FFF2-40B4-BE49-F238E27FC236}">
                  <a16:creationId xmlns:a16="http://schemas.microsoft.com/office/drawing/2014/main" id="{77347759-BAEF-4838-ACBB-FC42616D0B44}"/>
                </a:ext>
              </a:extLst>
            </p:cNvPr>
            <p:cNvSpPr txBox="1"/>
            <p:nvPr/>
          </p:nvSpPr>
          <p:spPr>
            <a:xfrm>
              <a:off x="-460975" y="1380822"/>
              <a:ext cx="384532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You can simply impress your audience and add a unique zing and appeal to your Presentations . Easy to change colors, photos and Text.   </a:t>
              </a:r>
              <a:endParaRPr kumimoji="0" lang="ko-KR" altLang="en-US"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grpSp>
      <p:grpSp>
        <p:nvGrpSpPr>
          <p:cNvPr id="6" name="Group 30">
            <a:extLst>
              <a:ext uri="{FF2B5EF4-FFF2-40B4-BE49-F238E27FC236}">
                <a16:creationId xmlns:a16="http://schemas.microsoft.com/office/drawing/2014/main" id="{1833A18C-F467-4E3E-9612-BD8627EB0F48}"/>
              </a:ext>
            </a:extLst>
          </p:cNvPr>
          <p:cNvGrpSpPr/>
          <p:nvPr/>
        </p:nvGrpSpPr>
        <p:grpSpPr>
          <a:xfrm>
            <a:off x="9530905" y="4566270"/>
            <a:ext cx="1617740" cy="1836305"/>
            <a:chOff x="-475010" y="1114177"/>
            <a:chExt cx="3859356" cy="1836305"/>
          </a:xfrm>
        </p:grpSpPr>
        <p:sp>
          <p:nvSpPr>
            <p:cNvPr id="18" name="TextBox 13">
              <a:extLst>
                <a:ext uri="{FF2B5EF4-FFF2-40B4-BE49-F238E27FC236}">
                  <a16:creationId xmlns:a16="http://schemas.microsoft.com/office/drawing/2014/main" id="{087147C2-1974-4052-9B25-FF4E8D0C0522}"/>
                </a:ext>
              </a:extLst>
            </p:cNvPr>
            <p:cNvSpPr txBox="1"/>
            <p:nvPr/>
          </p:nvSpPr>
          <p:spPr>
            <a:xfrm>
              <a:off x="-475010" y="1114177"/>
              <a:ext cx="3859356"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Text  Here</a:t>
              </a:r>
              <a:endParaRPr kumimoji="0" lang="ko-KR" altLang="en-US" sz="1400" b="1"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sp>
          <p:nvSpPr>
            <p:cNvPr id="19" name="TextBox 14">
              <a:extLst>
                <a:ext uri="{FF2B5EF4-FFF2-40B4-BE49-F238E27FC236}">
                  <a16:creationId xmlns:a16="http://schemas.microsoft.com/office/drawing/2014/main" id="{31B602A2-879E-469C-B26E-4A85A9578279}"/>
                </a:ext>
              </a:extLst>
            </p:cNvPr>
            <p:cNvSpPr txBox="1"/>
            <p:nvPr/>
          </p:nvSpPr>
          <p:spPr>
            <a:xfrm>
              <a:off x="-460975" y="1380822"/>
              <a:ext cx="3845321"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rPr>
                <a:t>You can simply impress your audience and add a unique zing and appeal to your Presentations . Easy to change colors, photos and Text.   </a:t>
              </a:r>
              <a:endParaRPr kumimoji="0" lang="ko-KR" altLang="en-US" sz="1200" b="0" i="0" u="none" strike="noStrike" kern="1200" cap="none" spc="0" normalizeH="0" baseline="0" noProof="0">
                <a:ln>
                  <a:noFill/>
                </a:ln>
                <a:solidFill>
                  <a:schemeClr val="tx1">
                    <a:lumMod val="85000"/>
                    <a:lumOff val="15000"/>
                  </a:schemeClr>
                </a:solidFill>
                <a:effectLst/>
                <a:uLnTx/>
                <a:uFillTx/>
                <a:latin typeface="Arial"/>
                <a:cs typeface="Arial" panose="020b0604020202020204" pitchFamily="34" charset="0"/>
              </a:endParaRPr>
            </a:p>
          </p:txBody>
        </p:sp>
      </p:grpSp>
      <p:grpSp>
        <p:nvGrpSpPr>
          <p:cNvPr id="7" name="그룹 8">
            <a:extLst>
              <a:ext uri="{FF2B5EF4-FFF2-40B4-BE49-F238E27FC236}">
                <a16:creationId xmlns:a16="http://schemas.microsoft.com/office/drawing/2014/main" id="{C4DC3815-A30E-44F4-A80D-922AA86A138A}"/>
              </a:ext>
            </a:extLst>
          </p:cNvPr>
          <p:cNvGrpSpPr/>
          <p:nvPr/>
        </p:nvGrpSpPr>
        <p:grpSpPr>
          <a:xfrm>
            <a:off x="3572193" y="3510252"/>
            <a:ext cx="5120640" cy="2396709"/>
            <a:chOff x="0" y="2573079"/>
            <a:chExt cx="12192000" cy="4284921"/>
          </a:xfrm>
          <a:solidFill>
            <a:srgbClr val="FFA750"/>
          </a:solidFill>
        </p:grpSpPr>
        <p:sp>
          <p:nvSpPr>
            <p:cNvPr id="16" name="Isosceles Triangle 4">
              <a:extLst>
                <a:ext uri="{FF2B5EF4-FFF2-40B4-BE49-F238E27FC236}">
                  <a16:creationId xmlns:a16="http://schemas.microsoft.com/office/drawing/2014/main" id="{CD3EC718-EAF7-4C92-9314-774E062156C2}"/>
                </a:ext>
              </a:extLst>
            </p:cNvPr>
            <p:cNvSpPr/>
            <p:nvPr/>
          </p:nvSpPr>
          <p:spPr>
            <a:xfrm flipV="1">
              <a:off x="0" y="2573079"/>
              <a:ext cx="12192000" cy="4284921"/>
            </a:xfrm>
            <a:prstGeom prst="triangle">
              <a:avLst/>
            </a:prstGeom>
            <a:grpFill/>
            <a:ln w="12700" cap="flat" cmpd="sng" algn="ctr">
              <a:noFill/>
              <a:prstDash val="solid"/>
              <a:miter lim="800000"/>
            </a:ln>
            <a:effectLst>
              <a:outerShdw blurRad="63500" sx="102000" sy="102000" algn="ctr" rotWithShape="0">
                <a:prstClr val="black">
                  <a:alpha val="40000"/>
                </a:prst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mn-cs"/>
              </a:endParaRPr>
            </a:p>
          </p:txBody>
        </p:sp>
        <p:sp>
          <p:nvSpPr>
            <p:cNvPr id="17" name="Isosceles Triangle 5">
              <a:extLst>
                <a:ext uri="{FF2B5EF4-FFF2-40B4-BE49-F238E27FC236}">
                  <a16:creationId xmlns:a16="http://schemas.microsoft.com/office/drawing/2014/main" id="{69688C91-9206-4785-906B-35A8CF871ADC}"/>
                </a:ext>
              </a:extLst>
            </p:cNvPr>
            <p:cNvSpPr/>
            <p:nvPr/>
          </p:nvSpPr>
          <p:spPr>
            <a:xfrm flipV="1">
              <a:off x="4683860" y="5646945"/>
              <a:ext cx="2824281" cy="992605"/>
            </a:xfrm>
            <a:prstGeom prst="triangle">
              <a:avLst/>
            </a:prstGeom>
            <a:grp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ysClr val="window" lastClr="FFFFFF"/>
                </a:solidFill>
                <a:effectLst/>
                <a:uLnTx/>
                <a:uFillTx/>
                <a:latin typeface="Arial"/>
                <a:cs typeface="+mn-cs"/>
              </a:endParaRPr>
            </a:p>
          </p:txBody>
        </p:sp>
      </p:grpSp>
      <p:sp>
        <p:nvSpPr>
          <p:cNvPr id="8" name="TextBox 18">
            <a:extLst>
              <a:ext uri="{FF2B5EF4-FFF2-40B4-BE49-F238E27FC236}">
                <a16:creationId xmlns:a16="http://schemas.microsoft.com/office/drawing/2014/main" id="{33849C8D-CE62-42A8-B876-443E4BC5E64B}"/>
              </a:ext>
            </a:extLst>
          </p:cNvPr>
          <p:cNvSpPr txBox="1"/>
          <p:nvPr/>
        </p:nvSpPr>
        <p:spPr>
          <a:xfrm>
            <a:off x="622541" y="1576237"/>
            <a:ext cx="2459439" cy="120032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3600" b="1" i="0" u="none" strike="noStrike" kern="1200" cap="none" spc="0" normalizeH="0" baseline="0" noProof="0">
                <a:ln>
                  <a:noFill/>
                </a:ln>
                <a:solidFill>
                  <a:srgbClr val="FFA750"/>
                </a:solidFill>
                <a:effectLst/>
                <a:uLnTx/>
                <a:uFillTx/>
                <a:latin typeface="Arial"/>
                <a:cs typeface="+mn-cs"/>
              </a:rPr>
              <a:t>Content  Here</a:t>
            </a:r>
            <a:endParaRPr kumimoji="0" lang="ko-KR" altLang="en-US" sz="3600" b="1" i="0" u="none" strike="noStrike" kern="1200" cap="none" spc="0" normalizeH="0" baseline="0" noProof="0">
              <a:ln>
                <a:noFill/>
              </a:ln>
              <a:solidFill>
                <a:srgbClr val="FFA750"/>
              </a:solidFill>
              <a:effectLst/>
              <a:uLnTx/>
              <a:uFillTx/>
              <a:latin typeface="Arial"/>
              <a:cs typeface="+mn-cs"/>
            </a:endParaRPr>
          </a:p>
        </p:txBody>
      </p:sp>
      <p:sp>
        <p:nvSpPr>
          <p:cNvPr id="9" name="TextBox 19">
            <a:extLst>
              <a:ext uri="{FF2B5EF4-FFF2-40B4-BE49-F238E27FC236}">
                <a16:creationId xmlns:a16="http://schemas.microsoft.com/office/drawing/2014/main" id="{5752B152-9D8A-4FDD-992B-656C1811C3AB}"/>
              </a:ext>
            </a:extLst>
          </p:cNvPr>
          <p:cNvSpPr txBox="1"/>
          <p:nvPr/>
        </p:nvSpPr>
        <p:spPr>
          <a:xfrm>
            <a:off x="619566" y="2847632"/>
            <a:ext cx="245943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chemeClr val="bg1"/>
                </a:solidFill>
                <a:effectLst/>
                <a:uLnTx/>
                <a:uFillTx/>
                <a:latin typeface="Arial"/>
                <a:cs typeface="+mn-cs"/>
              </a:rPr>
              <a:t>Get a modern PowerPoint  Presentation that is beautifully designed. I hope and I believe that this Template will your Time, Money and Reputation. </a:t>
            </a:r>
            <a:endParaRPr kumimoji="0" lang="ko-KR" altLang="en-US" sz="1200" b="0" i="0" u="none" strike="noStrike" kern="1200" cap="none" spc="0" normalizeH="0" baseline="0" noProof="0">
              <a:ln>
                <a:noFill/>
              </a:ln>
              <a:solidFill>
                <a:schemeClr val="bg1"/>
              </a:solidFill>
              <a:effectLst/>
              <a:uLnTx/>
              <a:uFillTx/>
              <a:latin typeface="Arial"/>
              <a:cs typeface="+mn-cs"/>
            </a:endParaRPr>
          </a:p>
        </p:txBody>
      </p:sp>
      <p:sp>
        <p:nvSpPr>
          <p:cNvPr id="10" name="TextBox 20">
            <a:extLst>
              <a:ext uri="{FF2B5EF4-FFF2-40B4-BE49-F238E27FC236}">
                <a16:creationId xmlns:a16="http://schemas.microsoft.com/office/drawing/2014/main" id="{1CC26E48-CF25-42A0-BF4A-369CABC14FFA}"/>
              </a:ext>
            </a:extLst>
          </p:cNvPr>
          <p:cNvSpPr txBox="1"/>
          <p:nvPr/>
        </p:nvSpPr>
        <p:spPr>
          <a:xfrm>
            <a:off x="9154629" y="1574375"/>
            <a:ext cx="2459439" cy="120032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3600" b="1" i="0" u="none" strike="noStrike" kern="1200" cap="none" spc="0" normalizeH="0" baseline="0" noProof="0">
                <a:ln>
                  <a:noFill/>
                </a:ln>
                <a:solidFill>
                  <a:srgbClr val="FFBD56"/>
                </a:solidFill>
                <a:effectLst/>
                <a:uLnTx/>
                <a:uFillTx/>
                <a:latin typeface="Arial"/>
                <a:cs typeface="+mn-cs"/>
              </a:rPr>
              <a:t>Content  Here</a:t>
            </a:r>
            <a:endParaRPr kumimoji="0" lang="ko-KR" altLang="en-US" sz="3600" b="1" i="0" u="none" strike="noStrike" kern="1200" cap="none" spc="0" normalizeH="0" baseline="0" noProof="0">
              <a:ln>
                <a:noFill/>
              </a:ln>
              <a:solidFill>
                <a:srgbClr val="FFBD56"/>
              </a:solidFill>
              <a:effectLst/>
              <a:uLnTx/>
              <a:uFillTx/>
              <a:latin typeface="Arial"/>
              <a:cs typeface="+mn-cs"/>
            </a:endParaRPr>
          </a:p>
        </p:txBody>
      </p:sp>
      <p:sp>
        <p:nvSpPr>
          <p:cNvPr id="11" name="TextBox 21">
            <a:extLst>
              <a:ext uri="{FF2B5EF4-FFF2-40B4-BE49-F238E27FC236}">
                <a16:creationId xmlns:a16="http://schemas.microsoft.com/office/drawing/2014/main" id="{C7A27FCA-E180-467A-85E3-3B69B6E3B293}"/>
              </a:ext>
            </a:extLst>
          </p:cNvPr>
          <p:cNvSpPr txBox="1"/>
          <p:nvPr/>
        </p:nvSpPr>
        <p:spPr>
          <a:xfrm>
            <a:off x="9151654" y="2845770"/>
            <a:ext cx="2459439"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ko-KR" sz="1200" b="0" i="0" u="none" strike="noStrike" kern="1200" cap="none" spc="0" normalizeH="0" baseline="0" noProof="0">
                <a:ln>
                  <a:noFill/>
                </a:ln>
                <a:solidFill>
                  <a:schemeClr val="bg1"/>
                </a:solidFill>
                <a:effectLst/>
                <a:uLnTx/>
                <a:uFillTx/>
                <a:latin typeface="Arial"/>
                <a:cs typeface="+mn-cs"/>
              </a:rPr>
              <a:t>Get a modern PowerPoint  Presentation that is beautifully designed. I hope and I believe that this Template will your Time, Money and Reputation. </a:t>
            </a:r>
            <a:endParaRPr kumimoji="0" lang="ko-KR" altLang="en-US" sz="1200" b="0" i="0" u="none" strike="noStrike" kern="1200" cap="none" spc="0" normalizeH="0" baseline="0" noProof="0">
              <a:ln>
                <a:noFill/>
              </a:ln>
              <a:solidFill>
                <a:schemeClr val="bg1"/>
              </a:solidFill>
              <a:effectLst/>
              <a:uLnTx/>
              <a:uFillTx/>
              <a:latin typeface="Arial"/>
              <a:cs typeface="+mn-cs"/>
            </a:endParaRPr>
          </a:p>
        </p:txBody>
      </p:sp>
      <p:sp>
        <p:nvSpPr>
          <p:cNvPr id="12" name="TextBox 22">
            <a:extLst>
              <a:ext uri="{FF2B5EF4-FFF2-40B4-BE49-F238E27FC236}">
                <a16:creationId xmlns:a16="http://schemas.microsoft.com/office/drawing/2014/main" id="{DF52C55E-85C8-4409-8F43-012A9D9215DC}"/>
              </a:ext>
            </a:extLst>
          </p:cNvPr>
          <p:cNvSpPr txBox="1"/>
          <p:nvPr/>
        </p:nvSpPr>
        <p:spPr>
          <a:xfrm>
            <a:off x="5067756" y="4289271"/>
            <a:ext cx="2056488"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ko-KR" sz="2800" b="1" i="0" u="none" strike="noStrike" kern="1200" cap="none" spc="0" normalizeH="0" baseline="0" noProof="0">
                <a:ln>
                  <a:noFill/>
                </a:ln>
                <a:solidFill>
                  <a:srgbClr val="0D3854"/>
                </a:solidFill>
                <a:effectLst/>
                <a:uLnTx/>
                <a:uFillTx/>
                <a:latin typeface="Arial"/>
                <a:cs typeface="+mn-cs"/>
              </a:rPr>
              <a:t>Content</a:t>
            </a:r>
            <a:endParaRPr kumimoji="0" lang="ko-KR" altLang="en-US" sz="2800" b="1" i="0" u="none" strike="noStrike" kern="1200" cap="none" spc="0" normalizeH="0" baseline="0" noProof="0">
              <a:ln>
                <a:noFill/>
              </a:ln>
              <a:solidFill>
                <a:srgbClr val="0D3854"/>
              </a:solidFill>
              <a:effectLst/>
              <a:uLnTx/>
              <a:uFillTx/>
              <a:latin typeface="Arial"/>
              <a:cs typeface="+mn-cs"/>
            </a:endParaRPr>
          </a:p>
        </p:txBody>
      </p:sp>
      <p:pic>
        <p:nvPicPr>
          <p:cNvPr id="5122" name="Picture 2" descr="Esqueleto de dinosaurio fósil óseo excavación de arqueología aislado esqueleto de reptil prehistórico subterráneo artefactos paleontológicos hallazgo arqueológico">
            <a:extLst>
              <a:ext uri="{FF2B5EF4-FFF2-40B4-BE49-F238E27FC236}">
                <a16:creationId xmlns:a16="http://schemas.microsoft.com/office/drawing/2014/main" id="{7411889B-5609-D319-157B-26F14ED61B3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655" b="89655" l="2716" r="97604"/>
                    </a14:imgEffect>
                  </a14:imgLayer>
                </a14:imgProps>
              </a:ext>
              <a:ext uri="{28A0092B-C50C-407E-A947-70E740481C1C}">
                <a14:useLocalDpi xmlns:a14="http://schemas.microsoft.com/office/drawing/2010/main" val="0"/>
              </a:ext>
            </a:extLst>
          </a:blip>
          <a:stretch>
            <a:fillRect/>
          </a:stretch>
        </p:blipFill>
        <p:spPr bwMode="auto">
          <a:xfrm>
            <a:off x="3537826" y="951039"/>
            <a:ext cx="5131893" cy="356609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
            <a:extLst>
              <a:ext uri="{FF2B5EF4-FFF2-40B4-BE49-F238E27FC236}">
                <a16:creationId xmlns:a16="http://schemas.microsoft.com/office/drawing/2014/main" id="{B439E46A-9113-F04C-6619-6E413F322F0B}"/>
              </a:ext>
            </a:extLst>
          </p:cNvPr>
          <p:cNvSpPr txBox="1"/>
          <p:nvPr/>
        </p:nvSpPr>
        <p:spPr>
          <a:xfrm>
            <a:off x="0" y="6169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4" name="Text Placeholder 2">
            <a:extLst>
              <a:ext uri="{FF2B5EF4-FFF2-40B4-BE49-F238E27FC236}">
                <a16:creationId xmlns:a16="http://schemas.microsoft.com/office/drawing/2014/main" id="{21F8A839-A15A-1F12-F2BC-56923B4F7BC0}"/>
              </a:ext>
            </a:extLst>
          </p:cNvPr>
          <p:cNvSpPr txBox="1"/>
          <p:nvPr/>
        </p:nvSpPr>
        <p:spPr>
          <a:xfrm>
            <a:off x="1409709" y="11826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15" name="Straight Connector 11">
            <a:extLst>
              <a:ext uri="{FF2B5EF4-FFF2-40B4-BE49-F238E27FC236}">
                <a16:creationId xmlns:a16="http://schemas.microsoft.com/office/drawing/2014/main" id="{AF0BB30D-4F51-A5B4-9A03-44170425E840}"/>
              </a:ext>
            </a:extLst>
          </p:cNvPr>
          <p:cNvCxnSpPr/>
          <p:nvPr/>
        </p:nvCxnSpPr>
        <p:spPr>
          <a:xfrm flipH="1">
            <a:off x="3680992" y="4242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009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15"/>
                                        </p:tgtEl>
                                        <p:attrNameLst>
                                          <p:attrName>style.visibility</p:attrName>
                                        </p:attrNameLst>
                                      </p:cBhvr>
                                      <p:to>
                                        <p:strVal val="visible"/>
                                      </p:to>
                                    </p:set>
                                    <p:animEffect transition="in" filter="barn(out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098" name="Picture 2" descr="Un equipo de arqueólogos regresa del jurítico generativo ai">
            <a:extLst>
              <a:ext uri="{FF2B5EF4-FFF2-40B4-BE49-F238E27FC236}">
                <a16:creationId xmlns:a16="http://schemas.microsoft.com/office/drawing/2014/main" id="{AF605206-6FE3-48B7-24A5-856FE83191A2}"/>
              </a:ext>
            </a:extLst>
          </p:cNvPr>
          <p:cNvPicPr>
            <a:picLocks noGrp="1" noChangeAspect="1" noChangeArrowheads="1"/>
          </p:cNvPicPr>
          <p:nvPr>
            <p:ph type="pic" sz="quarter" idx="42"/>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7779" b="77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grpSp>
        <p:nvGrpSpPr>
          <p:cNvPr id="9" name="Group 3">
            <a:extLst>
              <a:ext uri="{FF2B5EF4-FFF2-40B4-BE49-F238E27FC236}">
                <a16:creationId xmlns:a16="http://schemas.microsoft.com/office/drawing/2014/main" id="{65A538D2-9C19-D981-E5D2-F1A9E5C19C7E}"/>
              </a:ext>
            </a:extLst>
          </p:cNvPr>
          <p:cNvGrpSpPr/>
          <p:nvPr/>
        </p:nvGrpSpPr>
        <p:grpSpPr>
          <a:xfrm>
            <a:off x="428011" y="742107"/>
            <a:ext cx="5053537" cy="5449985"/>
            <a:chOff x="4067944" y="1934300"/>
            <a:chExt cx="3672408" cy="5449985"/>
          </a:xfrm>
        </p:grpSpPr>
        <p:sp>
          <p:nvSpPr>
            <p:cNvPr id="10" name="TextBox 4">
              <a:extLst>
                <a:ext uri="{FF2B5EF4-FFF2-40B4-BE49-F238E27FC236}">
                  <a16:creationId xmlns:a16="http://schemas.microsoft.com/office/drawing/2014/main" id="{620E324C-CF03-882B-EFBC-65BE675A4546}"/>
                </a:ext>
              </a:extLst>
            </p:cNvPr>
            <p:cNvSpPr txBox="1"/>
            <p:nvPr/>
          </p:nvSpPr>
          <p:spPr>
            <a:xfrm>
              <a:off x="4067944" y="2305972"/>
              <a:ext cx="3672408" cy="50783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200">
                  <a:solidFill>
                    <a:schemeClr val="bg1"/>
                  </a:solidFill>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Get a modern PowerPoint  Presentation that is beautifully designed. Get a modern PowerPoint  Presentation that is beautifully designed. Easy to change colors, photos and Text. You can simply impress your audience and add a unique zing and appeal to your Presentations. Easy to change colors, photos and Text. I hope and I believe that this Template will your Time, Money and Reputation. I hope and I believe that this Template will your Time, Money and Reputation. Get a modern PowerPoint  Presentation that is beautifully designed. Easy to change colors, photos and Text. </a:t>
              </a:r>
            </a:p>
            <a:p>
              <a:endParaRPr lang="en-US" altLang="ko-KR" sz="1200">
                <a:solidFill>
                  <a:schemeClr val="bg1"/>
                </a:solidFill>
                <a:cs typeface="Arial" panose="020b0604020202020204" pitchFamily="34" charset="0"/>
              </a:endParaRPr>
            </a:p>
            <a:p>
              <a:r>
                <a:rPr lang="en-US" altLang="ko-KR" sz="1200">
                  <a:solidFill>
                    <a:schemeClr val="bg1"/>
                  </a:solidFill>
                  <a:cs typeface="Arial" panose="020b0604020202020204" pitchFamily="34" charset="0"/>
                </a:rPr>
                <a:t>Get a modern PowerPoint  Presentation that is beautifully designed. You can simply impress your audience and add a unique zing and appeal to your Presentations. Easy to change colors, photos and Text. Get a modern PowerPoint  Presentation that is beautifully designed. I hope and I believe that this Template will your Time, Money and Reputation. I hope and I believe that this Template will your Time, Money and Reputation. Get a modern PowerPoint  Presentation that is beautifully designed. Easy to change colors, photos and Text. Get a modern PowerPoint  Presentation that is beautifully designed.  </a:t>
              </a:r>
            </a:p>
            <a:p>
              <a:endParaRPr lang="en-US" altLang="ko-KR" sz="1200">
                <a:solidFill>
                  <a:schemeClr val="bg1"/>
                </a:solidFill>
                <a:cs typeface="Arial" panose="020b0604020202020204" pitchFamily="34" charset="0"/>
              </a:endParaRPr>
            </a:p>
            <a:p>
              <a:r>
                <a:rPr lang="en-US" altLang="ko-KR" sz="1200">
                  <a:solidFill>
                    <a:schemeClr val="bg1"/>
                  </a:solidFill>
                  <a:cs typeface="Arial" panose="020b0604020202020204" pitchFamily="34" charset="0"/>
                </a:rPr>
                <a:t>Easy to change colors, photos and Text. I hope and I believe that this Template will your Time, Money and Reputation. I hope and I believe that this Template will your Time, Money and Reputation. </a:t>
              </a:r>
              <a:endParaRPr lang="ko-KR" altLang="en-US" sz="1200">
                <a:solidFill>
                  <a:schemeClr val="bg1"/>
                </a:solidFill>
                <a:cs typeface="Arial" panose="020b0604020202020204" pitchFamily="34" charset="0"/>
              </a:endParaRPr>
            </a:p>
          </p:txBody>
        </p:sp>
        <p:sp>
          <p:nvSpPr>
            <p:cNvPr id="11" name="TextBox 5">
              <a:extLst>
                <a:ext uri="{FF2B5EF4-FFF2-40B4-BE49-F238E27FC236}">
                  <a16:creationId xmlns:a16="http://schemas.microsoft.com/office/drawing/2014/main" id="{9FC919A2-FDD5-5C1B-8242-37FC44D6180C}"/>
                </a:ext>
              </a:extLst>
            </p:cNvPr>
            <p:cNvSpPr txBox="1"/>
            <p:nvPr/>
          </p:nvSpPr>
          <p:spPr>
            <a:xfrm>
              <a:off x="4067944" y="1934300"/>
              <a:ext cx="3672408"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1600" b="1">
                  <a:solidFill>
                    <a:srgbClr val="FFA750"/>
                  </a:solidFill>
                  <a:cs typeface="Arial" panose="020b0604020202020204" pitchFamily="34" charset="0"/>
                </a:rPr>
                <a:t>Your Text  Here</a:t>
              </a:r>
              <a:endParaRPr lang="ko-KR" altLang="en-US" sz="1600" b="1">
                <a:solidFill>
                  <a:srgbClr val="FFA750"/>
                </a:solidFill>
                <a:cs typeface="Arial" panose="020b0604020202020204" pitchFamily="34" charset="0"/>
              </a:endParaRPr>
            </a:p>
          </p:txBody>
        </p:sp>
      </p:grpSp>
      <p:sp>
        <p:nvSpPr>
          <p:cNvPr id="12" name="Text Placeholder 1">
            <a:extLst>
              <a:ext uri="{FF2B5EF4-FFF2-40B4-BE49-F238E27FC236}">
                <a16:creationId xmlns:a16="http://schemas.microsoft.com/office/drawing/2014/main" id="{1D1C9001-FEE3-F45C-7CE6-17D31830B596}"/>
              </a:ext>
            </a:extLst>
          </p:cNvPr>
          <p:cNvSpPr txBox="1"/>
          <p:nvPr/>
        </p:nvSpPr>
        <p:spPr>
          <a:xfrm>
            <a:off x="7943850" y="536035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3" name="Text Placeholder 2">
            <a:extLst>
              <a:ext uri="{FF2B5EF4-FFF2-40B4-BE49-F238E27FC236}">
                <a16:creationId xmlns:a16="http://schemas.microsoft.com/office/drawing/2014/main" id="{0FC03115-AB02-2FC7-3839-1D6805712CC7}"/>
              </a:ext>
            </a:extLst>
          </p:cNvPr>
          <p:cNvSpPr txBox="1"/>
          <p:nvPr/>
        </p:nvSpPr>
        <p:spPr>
          <a:xfrm>
            <a:off x="9353559" y="592612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14" name="Straight Connector 11">
            <a:extLst>
              <a:ext uri="{FF2B5EF4-FFF2-40B4-BE49-F238E27FC236}">
                <a16:creationId xmlns:a16="http://schemas.microsoft.com/office/drawing/2014/main" id="{835D0B2E-415E-21B4-AD67-76B0617E1223}"/>
              </a:ext>
            </a:extLst>
          </p:cNvPr>
          <p:cNvCxnSpPr/>
          <p:nvPr/>
        </p:nvCxnSpPr>
        <p:spPr>
          <a:xfrm flipH="1">
            <a:off x="11624842" y="516771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4053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barn(out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42322E"/>
        </a:solidFill>
        <a:effectLst/>
      </p:bgPr>
    </p:bg>
    <p:spTree>
      <p:nvGrpSpPr>
        <p:cNvPr id="1" name=""/>
        <p:cNvGrpSpPr/>
        <p:nvPr/>
      </p:nvGrpSpPr>
      <p:grpSpPr>
        <a:xfrm>
          <a:off x="0" y="0"/>
          <a:ext cx="0" cy="0"/>
        </a:xfrm>
      </p:grpSpPr>
      <p:sp>
        <p:nvSpPr>
          <p:cNvPr id="12" name="Forma libre: forma 11">
            <a:extLst>
              <a:ext uri="{FF2B5EF4-FFF2-40B4-BE49-F238E27FC236}">
                <a16:creationId xmlns:a16="http://schemas.microsoft.com/office/drawing/2014/main" id="{89EE6392-2468-9794-D847-0525317D0C05}"/>
              </a:ext>
            </a:extLst>
          </p:cNvPr>
          <p:cNvSpPr/>
          <p:nvPr/>
        </p:nvSpPr>
        <p:spPr>
          <a:xfrm>
            <a:off x="0" y="1"/>
            <a:ext cx="12192000" cy="4748981"/>
          </a:xfrm>
          <a:custGeom>
            <a:gdLst>
              <a:gd name="connsiteX0" fmla="*/ 0 w 12192000"/>
              <a:gd name="connsiteY0" fmla="*/ 0 h 4748981"/>
              <a:gd name="connsiteX1" fmla="*/ 12192000 w 12192000"/>
              <a:gd name="connsiteY1" fmla="*/ 0 h 4748981"/>
              <a:gd name="connsiteX2" fmla="*/ 12192000 w 12192000"/>
              <a:gd name="connsiteY2" fmla="*/ 3135991 h 4748981"/>
              <a:gd name="connsiteX3" fmla="*/ 11968917 w 12192000"/>
              <a:gd name="connsiteY3" fmla="*/ 3294512 h 4748981"/>
              <a:gd name="connsiteX4" fmla="*/ 6164825 w 12192000"/>
              <a:gd name="connsiteY4" fmla="*/ 4748981 h 4748981"/>
              <a:gd name="connsiteX5" fmla="*/ 360733 w 12192000"/>
              <a:gd name="connsiteY5" fmla="*/ 3294512 h 4748981"/>
              <a:gd name="connsiteX6" fmla="*/ 0 w 12192000"/>
              <a:gd name="connsiteY6" fmla="*/ 3038178 h 474898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4748981">
                <a:moveTo>
                  <a:pt x="0" y="0"/>
                </a:moveTo>
                <a:lnTo>
                  <a:pt x="12192000" y="0"/>
                </a:lnTo>
                <a:lnTo>
                  <a:pt x="12192000" y="3135991"/>
                </a:lnTo>
                <a:lnTo>
                  <a:pt x="11968917" y="3294512"/>
                </a:lnTo>
                <a:cubicBezTo>
                  <a:pt x="10589331" y="4182793"/>
                  <a:pt x="8501511" y="4748981"/>
                  <a:pt x="6164825" y="4748981"/>
                </a:cubicBezTo>
                <a:cubicBezTo>
                  <a:pt x="3828141" y="4748981"/>
                  <a:pt x="1740319" y="4182793"/>
                  <a:pt x="360733" y="3294512"/>
                </a:cubicBezTo>
                <a:lnTo>
                  <a:pt x="0" y="3038178"/>
                </a:lnTo>
                <a:close/>
              </a:path>
            </a:pathLst>
          </a:custGeom>
          <a:solidFill>
            <a:srgbClr val="4F3E3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PE"/>
          </a:p>
        </p:txBody>
      </p:sp>
      <p:pic>
        <p:nvPicPr>
          <p:cNvPr id="13" name="Google Shape;10;p2">
            <a:extLst>
              <a:ext uri="{FF2B5EF4-FFF2-40B4-BE49-F238E27FC236}">
                <a16:creationId xmlns:a16="http://schemas.microsoft.com/office/drawing/2014/main" id="{F91E4CB7-031B-6A10-3AB9-5E4959C47C0B}"/>
              </a:ext>
            </a:extLst>
          </p:cNvPr>
          <p:cNvPicPr preferRelativeResize="0"/>
          <p:nvPr/>
        </p:nvPicPr>
        <p:blipFill>
          <a:blip r:embed="rId2">
            <a:alphaModFix amt="31000"/>
          </a:blip>
          <a:stretch>
            <a:fillRect/>
          </a:stretch>
        </p:blipFill>
        <p:spPr>
          <a:xfrm>
            <a:off x="0" y="0"/>
            <a:ext cx="12192000" cy="6857999"/>
          </a:xfrm>
          <a:prstGeom prst="rect">
            <a:avLst/>
          </a:prstGeom>
          <a:noFill/>
          <a:ln>
            <a:noFill/>
          </a:ln>
        </p:spPr>
      </p:pic>
      <p:sp>
        <p:nvSpPr>
          <p:cNvPr id="27" name="Google Shape;805;p42">
            <a:extLst>
              <a:ext uri="{FF2B5EF4-FFF2-40B4-BE49-F238E27FC236}">
                <a16:creationId xmlns:a16="http://schemas.microsoft.com/office/drawing/2014/main" id="{92A07340-4BA5-D608-21C5-A9AB5640F56C}"/>
              </a:ext>
            </a:extLst>
          </p:cNvPr>
          <p:cNvSpPr/>
          <p:nvPr/>
        </p:nvSpPr>
        <p:spPr>
          <a:xfrm rot="1292718">
            <a:off x="37534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CuadroTexto 15">
            <a:extLst>
              <a:ext uri="{FF2B5EF4-FFF2-40B4-BE49-F238E27FC236}">
                <a16:creationId xmlns:a16="http://schemas.microsoft.com/office/drawing/2014/main" id="{B4D5DE36-8345-6C54-2D3C-A5CCDE4F1243}"/>
              </a:ext>
            </a:extLst>
          </p:cNvPr>
          <p:cNvSpPr txBox="1"/>
          <p:nvPr/>
        </p:nvSpPr>
        <p:spPr>
          <a:xfrm>
            <a:off x="217119" y="263874"/>
            <a:ext cx="5487711" cy="3339376"/>
          </a:xfrm>
          <a:prstGeom prst="rect">
            <a:avLst/>
          </a:prstGeom>
          <a:noFill/>
        </p:spPr>
        <p:txBody>
          <a:bodyPr wrap="square">
            <a:spAutoFit/>
          </a:bodyPr>
          <a:lstStyle/>
          <a:p>
            <a:pPr algn="ctr"/>
            <a:r>
              <a:rPr lang="es-PE" sz="11500" b="1">
                <a:solidFill>
                  <a:schemeClr val="bg1"/>
                </a:solidFill>
                <a:latin typeface="Agency FB" panose="020b0503020202020204" pitchFamily="34" charset="0"/>
              </a:rPr>
              <a:t>THANK</a:t>
            </a:r>
          </a:p>
          <a:p>
            <a:pPr algn="ctr"/>
            <a:r>
              <a:rPr lang="es-PE" sz="9600" b="1">
                <a:solidFill>
                  <a:srgbClr val="FFA750"/>
                </a:solidFill>
                <a:latin typeface="Agency FB" panose="020b0503020202020204" pitchFamily="34" charset="0"/>
              </a:rPr>
              <a:t>YOU!</a:t>
            </a:r>
          </a:p>
        </p:txBody>
      </p:sp>
      <p:grpSp>
        <p:nvGrpSpPr>
          <p:cNvPr id="18" name="Grupo 17">
            <a:extLst>
              <a:ext uri="{FF2B5EF4-FFF2-40B4-BE49-F238E27FC236}">
                <a16:creationId xmlns:a16="http://schemas.microsoft.com/office/drawing/2014/main" id="{EDC2449E-801E-9ADE-97D9-754D479BDB8A}"/>
              </a:ext>
            </a:extLst>
          </p:cNvPr>
          <p:cNvGrpSpPr/>
          <p:nvPr/>
        </p:nvGrpSpPr>
        <p:grpSpPr>
          <a:xfrm>
            <a:off x="1782867" y="5597388"/>
            <a:ext cx="2468123" cy="355392"/>
            <a:chOff x="359484" y="5996664"/>
            <a:chExt cx="4327937" cy="623192"/>
          </a:xfrm>
          <a:solidFill>
            <a:srgbClr val="FFA750"/>
          </a:solidFill>
          <a:effectLst>
            <a:reflection blurRad="6350" stA="50000" endA="300" endPos="55500" dist="50800" dir="5400000" sy="-100000" algn="bl" rotWithShape="0"/>
          </a:effectLst>
        </p:grpSpPr>
        <p:sp>
          <p:nvSpPr>
            <p:cNvPr id="19" name="Rounded Rectangle 2">
              <a:extLst>
                <a:ext uri="{FF2B5EF4-FFF2-40B4-BE49-F238E27FC236}">
                  <a16:creationId xmlns:a16="http://schemas.microsoft.com/office/drawing/2014/main" id="{B6F3EC44-3C01-1FA6-7EB1-D3EE423F8462}"/>
                </a:ext>
              </a:extLst>
            </p:cNvPr>
            <p:cNvSpPr/>
            <p:nvPr/>
          </p:nvSpPr>
          <p:spPr>
            <a:xfrm>
              <a:off x="1294284" y="6009071"/>
              <a:ext cx="573085" cy="610785"/>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0" name="Rounded Rectangle 8">
              <a:extLst>
                <a:ext uri="{FF2B5EF4-FFF2-40B4-BE49-F238E27FC236}">
                  <a16:creationId xmlns:a16="http://schemas.microsoft.com/office/drawing/2014/main" id="{BAAAD486-873F-FE79-FD7D-6083490BE202}"/>
                </a:ext>
              </a:extLst>
            </p:cNvPr>
            <p:cNvSpPr/>
            <p:nvPr/>
          </p:nvSpPr>
          <p:spPr>
            <a:xfrm>
              <a:off x="359484" y="6009071"/>
              <a:ext cx="573149" cy="610785"/>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1" name="Rounded Rectangle 2">
              <a:extLst>
                <a:ext uri="{FF2B5EF4-FFF2-40B4-BE49-F238E27FC236}">
                  <a16:creationId xmlns:a16="http://schemas.microsoft.com/office/drawing/2014/main" id="{5CEA8D3A-54D2-58C7-EFD8-CAAEA82C78DF}"/>
                </a:ext>
              </a:extLst>
            </p:cNvPr>
            <p:cNvSpPr/>
            <p:nvPr/>
          </p:nvSpPr>
          <p:spPr>
            <a:xfrm>
              <a:off x="3157215" y="6009071"/>
              <a:ext cx="573085" cy="610785"/>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2" name="Rounded Rectangle 3">
              <a:extLst>
                <a:ext uri="{FF2B5EF4-FFF2-40B4-BE49-F238E27FC236}">
                  <a16:creationId xmlns:a16="http://schemas.microsoft.com/office/drawing/2014/main" id="{C0395748-433C-D93A-5CC6-EC3E9998EFF2}"/>
                </a:ext>
              </a:extLst>
            </p:cNvPr>
            <p:cNvSpPr>
              <a:spLocks noChangeAspect="1"/>
            </p:cNvSpPr>
            <p:nvPr/>
          </p:nvSpPr>
          <p:spPr>
            <a:xfrm>
              <a:off x="2219126" y="6009071"/>
              <a:ext cx="573085" cy="610785"/>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sp>
          <p:nvSpPr>
            <p:cNvPr id="23" name="Rounded Rectangle 10">
              <a:extLst>
                <a:ext uri="{FF2B5EF4-FFF2-40B4-BE49-F238E27FC236}">
                  <a16:creationId xmlns:a16="http://schemas.microsoft.com/office/drawing/2014/main" id="{BA5ED9CA-09C1-128E-EF36-B9F166B96469}"/>
                </a:ext>
              </a:extLst>
            </p:cNvPr>
            <p:cNvSpPr>
              <a:spLocks noChangeAspect="1"/>
            </p:cNvSpPr>
            <p:nvPr/>
          </p:nvSpPr>
          <p:spPr>
            <a:xfrm>
              <a:off x="4112293" y="5996664"/>
              <a:ext cx="575128" cy="623192"/>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400">
                <a:solidFill>
                  <a:srgbClr val="D37424"/>
                </a:solidFill>
              </a:endParaRPr>
            </a:p>
          </p:txBody>
        </p:sp>
      </p:grpSp>
      <p:pic>
        <p:nvPicPr>
          <p:cNvPr id="7" name="Google Shape;1144;p56">
            <a:extLst>
              <a:ext uri="{FF2B5EF4-FFF2-40B4-BE49-F238E27FC236}">
                <a16:creationId xmlns:a16="http://schemas.microsoft.com/office/drawing/2014/main" id="{3156D2BF-F5BC-372F-3E17-816C8D6C6831}"/>
              </a:ext>
            </a:extLst>
          </p:cNvPr>
          <p:cNvPicPr preferRelativeResize="0"/>
          <p:nvPr/>
        </p:nvPicPr>
        <p:blipFill>
          <a:blip r:embed="rId3">
            <a:alphaModFix/>
          </a:blip>
          <a:stretch>
            <a:fillRect/>
          </a:stretch>
        </p:blipFill>
        <p:spPr>
          <a:xfrm flipH="1">
            <a:off x="4824941" y="3264151"/>
            <a:ext cx="6348458" cy="3902091"/>
          </a:xfrm>
          <a:prstGeom prst="rect">
            <a:avLst/>
          </a:prstGeom>
          <a:noFill/>
          <a:ln>
            <a:noFill/>
          </a:ln>
        </p:spPr>
      </p:pic>
      <p:pic>
        <p:nvPicPr>
          <p:cNvPr id="6" name="Google Shape;1151;p56">
            <a:extLst>
              <a:ext uri="{FF2B5EF4-FFF2-40B4-BE49-F238E27FC236}">
                <a16:creationId xmlns:a16="http://schemas.microsoft.com/office/drawing/2014/main" id="{4EB991CC-21D5-DF6F-E77F-F6B51E2E3685}"/>
              </a:ext>
            </a:extLst>
          </p:cNvPr>
          <p:cNvPicPr preferRelativeResize="0"/>
          <p:nvPr/>
        </p:nvPicPr>
        <p:blipFill>
          <a:blip r:embed="rId4">
            <a:alphaModFix/>
          </a:blip>
          <a:stretch>
            <a:fillRect/>
          </a:stretch>
        </p:blipFill>
        <p:spPr>
          <a:xfrm flipH="1">
            <a:off x="8933290" y="1344839"/>
            <a:ext cx="3262764" cy="5647580"/>
          </a:xfrm>
          <a:prstGeom prst="rect">
            <a:avLst/>
          </a:prstGeom>
          <a:noFill/>
          <a:ln>
            <a:noFill/>
          </a:ln>
        </p:spPr>
      </p:pic>
      <p:sp>
        <p:nvSpPr>
          <p:cNvPr id="8" name="TextBox 59">
            <a:extLst>
              <a:ext uri="{FF2B5EF4-FFF2-40B4-BE49-F238E27FC236}">
                <a16:creationId xmlns:a16="http://schemas.microsoft.com/office/drawing/2014/main" id="{7FBE6F56-E922-1A1C-D5DC-2FA080FE7AAF}"/>
              </a:ext>
            </a:extLst>
          </p:cNvPr>
          <p:cNvSpPr txBox="1"/>
          <p:nvPr/>
        </p:nvSpPr>
        <p:spPr>
          <a:xfrm>
            <a:off x="1871060" y="5161766"/>
            <a:ext cx="2775338" cy="276999"/>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ko-KR" sz="1200" spc="600">
                <a:solidFill>
                  <a:schemeClr val="bg1"/>
                </a:solidFill>
                <a:latin typeface="Arial" panose="020b0604020202020204" pitchFamily="34" charset="0"/>
                <a:cs typeface="Arial" panose="020b0604020202020204" pitchFamily="34" charset="0"/>
              </a:rPr>
              <a:t>slidesppt.net</a:t>
            </a:r>
            <a:endParaRPr lang="ko-KR" altLang="en-US" sz="1200" spc="600">
              <a:solidFill>
                <a:schemeClr val="bg1"/>
              </a:solidFill>
              <a:latin typeface="Arial" panose="020b0604020202020204" pitchFamily="34" charset="0"/>
              <a:cs typeface="Arial" panose="020b0604020202020204" pitchFamily="34" charset="0"/>
            </a:endParaRPr>
          </a:p>
        </p:txBody>
      </p:sp>
      <p:sp>
        <p:nvSpPr>
          <p:cNvPr id="9" name="Google Shape;6324;p79">
            <a:extLst>
              <a:ext uri="{FF2B5EF4-FFF2-40B4-BE49-F238E27FC236}">
                <a16:creationId xmlns:a16="http://schemas.microsoft.com/office/drawing/2014/main" id="{15356FDC-9369-48EB-DFAA-23A644F750A1}"/>
              </a:ext>
            </a:extLst>
          </p:cNvPr>
          <p:cNvSpPr txBox="1"/>
          <p:nvPr/>
        </p:nvSpPr>
        <p:spPr>
          <a:xfrm>
            <a:off x="632810" y="3665280"/>
            <a:ext cx="5725611" cy="560000"/>
          </a:xfrm>
          <a:prstGeom prst="rect">
            <a:avLst/>
          </a:prstGeom>
        </p:spPr>
        <p:txBody>
          <a:bodyPr spcFirstLastPara="1" wrap="square" lIns="121900" tIns="121900" rIns="121900" bIns="121900" anchor="ctr" anchorCtr="0">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chemeClr val="bg1"/>
                </a:solidFill>
              </a:rPr>
              <a:t>Does anyone have any questions?</a:t>
            </a:r>
          </a:p>
        </p:txBody>
      </p:sp>
      <p:sp>
        <p:nvSpPr>
          <p:cNvPr id="10" name="Google Shape;6325;p79">
            <a:extLst>
              <a:ext uri="{FF2B5EF4-FFF2-40B4-BE49-F238E27FC236}">
                <a16:creationId xmlns:a16="http://schemas.microsoft.com/office/drawing/2014/main" id="{7A33A253-8F2C-FD60-8C88-E57D174A6F8A}"/>
              </a:ext>
            </a:extLst>
          </p:cNvPr>
          <p:cNvSpPr txBox="1"/>
          <p:nvPr/>
        </p:nvSpPr>
        <p:spPr>
          <a:xfrm>
            <a:off x="1222250" y="4332429"/>
            <a:ext cx="3968607" cy="560000"/>
          </a:xfrm>
          <a:prstGeom prst="rect">
            <a:avLst/>
          </a:prstGeom>
          <a:noFill/>
          <a:ln>
            <a:noFill/>
          </a:ln>
        </p:spPr>
        <p:txBody>
          <a:bodyPr spcFirstLastPara="1" wrap="square" lIns="121900" tIns="121900" rIns="121900" bIns="121900" anchor="ctr" anchorCtr="0">
            <a:noAutofit/>
          </a:bodyPr>
          <a:lstStyle/>
          <a:p>
            <a:pPr algn="ctr"/>
            <a:r>
              <a:rPr lang="en" sz="2000">
                <a:solidFill>
                  <a:schemeClr val="bg1"/>
                </a:solidFill>
                <a:latin typeface="Raleway"/>
                <a:ea typeface="Raleway"/>
                <a:cs typeface="Raleway"/>
                <a:sym typeface="Raleway"/>
              </a:rPr>
              <a:t>Please keep this slide for attribution</a:t>
            </a:r>
            <a:endParaRPr sz="2000">
              <a:solidFill>
                <a:schemeClr val="bg1"/>
              </a:solidFill>
              <a:latin typeface="Raleway"/>
              <a:ea typeface="Raleway"/>
              <a:cs typeface="Raleway"/>
              <a:sym typeface="Raleway"/>
            </a:endParaRPr>
          </a:p>
        </p:txBody>
      </p:sp>
      <p:grpSp>
        <p:nvGrpSpPr>
          <p:cNvPr id="11" name="Gráfico 10">
            <a:extLst>
              <a:ext uri="{FF2B5EF4-FFF2-40B4-BE49-F238E27FC236}">
                <a16:creationId xmlns:a16="http://schemas.microsoft.com/office/drawing/2014/main" id="{0A3F0E95-8B5C-F249-78A3-FCED378229B3}"/>
              </a:ext>
            </a:extLst>
          </p:cNvPr>
          <p:cNvGrpSpPr/>
          <p:nvPr/>
        </p:nvGrpSpPr>
        <p:grpSpPr>
          <a:xfrm>
            <a:off x="11146323" y="5926760"/>
            <a:ext cx="703395" cy="703395"/>
            <a:chOff x="627235" y="5458033"/>
            <a:chExt cx="849367" cy="849367"/>
          </a:xfrm>
          <a:solidFill>
            <a:srgbClr val="00BFF3"/>
          </a:solidFill>
        </p:grpSpPr>
        <p:sp>
          <p:nvSpPr>
            <p:cNvPr id="14" name="Forma libre: forma 13">
              <a:extLst>
                <a:ext uri="{FF2B5EF4-FFF2-40B4-BE49-F238E27FC236}">
                  <a16:creationId xmlns:a16="http://schemas.microsoft.com/office/drawing/2014/main" id="{3C3E6BE6-69B8-EE87-18BF-4E4084DAD5CE}"/>
                </a:ext>
              </a:extLst>
            </p:cNvPr>
            <p:cNvSpPr/>
            <p:nvPr/>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sp>
          <p:nvSpPr>
            <p:cNvPr id="28" name="Forma libre: forma 27">
              <a:extLst>
                <a:ext uri="{FF2B5EF4-FFF2-40B4-BE49-F238E27FC236}">
                  <a16:creationId xmlns:a16="http://schemas.microsoft.com/office/drawing/2014/main" id="{E9A7B9B3-1D02-4D82-2C4D-69E5F7AE33DD}"/>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A750"/>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p>
          </p:txBody>
        </p:sp>
      </p:grpSp>
    </p:spTree>
    <p:extLst>
      <p:ext uri="{BB962C8B-B14F-4D97-AF65-F5344CB8AC3E}">
        <p14:creationId xmlns:p14="http://schemas.microsoft.com/office/powerpoint/2010/main" val="904199151"/>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B846B974-746E-26CA-389A-CDBB8550FF5A}"/>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itchFamily="2" charset="0"/>
              <a:ea typeface="Roboto" pitchFamily="2" charset="0"/>
              <a:cs typeface="Roboto" panose="02000000000000000000" pitchFamily="2" charset="0"/>
            </a:endParaRPr>
          </a:p>
        </p:txBody>
      </p:sp>
      <p:sp>
        <p:nvSpPr>
          <p:cNvPr id="3" name="TextBox 5">
            <a:extLst>
              <a:ext uri="{FF2B5EF4-FFF2-40B4-BE49-F238E27FC236}">
                <a16:creationId xmlns:a16="http://schemas.microsoft.com/office/drawing/2014/main" id="{E99F2806-BEB9-34BC-AB1B-1D2A9C9E3FF0}"/>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itchFamily="2" charset="0"/>
              <a:ea typeface="Roboto" pitchFamily="2" charset="0"/>
              <a:cs typeface="Roboto" panose="02000000000000000000" pitchFamily="2" charset="0"/>
            </a:endParaRPr>
          </a:p>
        </p:txBody>
      </p:sp>
      <p:sp>
        <p:nvSpPr>
          <p:cNvPr id="4" name="TextBox 6">
            <a:extLst>
              <a:ext uri="{FF2B5EF4-FFF2-40B4-BE49-F238E27FC236}">
                <a16:creationId xmlns:a16="http://schemas.microsoft.com/office/drawing/2014/main" id="{B02D163B-31A4-66C1-A82F-7FF8432CB07A}"/>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itchFamily="2" charset="0"/>
              <a:ea typeface="Roboto" pitchFamily="2" charset="0"/>
              <a:cs typeface="Roboto" panose="02000000000000000000" pitchFamily="2" charset="0"/>
            </a:endParaRPr>
          </a:p>
        </p:txBody>
      </p:sp>
      <p:sp>
        <p:nvSpPr>
          <p:cNvPr id="5" name="TextBox 10">
            <a:extLst>
              <a:ext uri="{FF2B5EF4-FFF2-40B4-BE49-F238E27FC236}">
                <a16:creationId xmlns:a16="http://schemas.microsoft.com/office/drawing/2014/main" id="{B7A7D6AF-1960-320A-823E-8B6407F66E78}"/>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itchFamily="2" charset="0"/>
              <a:ea typeface="Roboto" pitchFamily="2" charset="0"/>
              <a:cs typeface="Roboto" panose="02000000000000000000" pitchFamily="2" charset="0"/>
            </a:endParaRPr>
          </a:p>
        </p:txBody>
      </p:sp>
      <p:sp>
        <p:nvSpPr>
          <p:cNvPr id="6" name="TextBox 11">
            <a:extLst>
              <a:ext uri="{FF2B5EF4-FFF2-40B4-BE49-F238E27FC236}">
                <a16:creationId xmlns:a16="http://schemas.microsoft.com/office/drawing/2014/main" id="{9A87CD30-6C0E-CDD6-CAA1-5B3E6E5E87C7}"/>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B0A92D36-8311-627F-A704-255D58887407}"/>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8" name="TextBox 11">
            <a:extLst>
              <a:ext uri="{FF2B5EF4-FFF2-40B4-BE49-F238E27FC236}">
                <a16:creationId xmlns:a16="http://schemas.microsoft.com/office/drawing/2014/main" id="{C3AD0765-8911-5218-F421-2F342071D8C5}"/>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9" name="TextBox 12">
            <a:extLst>
              <a:ext uri="{FF2B5EF4-FFF2-40B4-BE49-F238E27FC236}">
                <a16:creationId xmlns:a16="http://schemas.microsoft.com/office/drawing/2014/main" id="{8BFBDF8F-960D-A8B4-6829-C8FE112844F0}"/>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latin typeface="Roboto" panose="02000000000000000000" pitchFamily="2" charset="0"/>
                <a:ea typeface="Roboto" panose="02000000000000000000" pitchFamily="2" charset="0"/>
                <a:cs typeface="Roboto" panose="02000000000000000000" pitchFamily="2" charset="0"/>
              </a:rPr>
              <a:t>Frequently Asked Questions: </a:t>
            </a:r>
            <a:r>
              <a:rPr lang="en-US" sz="120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latin typeface="Roboto" panose="02000000000000000000" pitchFamily="2" charset="0"/>
                <a:ea typeface="Roboto" panose="02000000000000000000" pitchFamily="2" charset="0"/>
                <a:cs typeface="Roboto" panose="02000000000000000000" pitchFamily="2" charset="0"/>
              </a:rPr>
              <a:t>Tutorials and Tips: </a:t>
            </a:r>
            <a:r>
              <a:rPr lang="en-US" sz="1200">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latin typeface="Roboto" panose="02000000000000000000" pitchFamily="2" charset="0"/>
                <a:ea typeface="Roboto" panose="02000000000000000000" pitchFamily="2" charset="0"/>
                <a:cs typeface="Roboto" panose="02000000000000000000" pitchFamily="2" charset="0"/>
              </a:rPr>
              <a:t> </a:t>
            </a:r>
          </a:p>
        </p:txBody>
      </p:sp>
      <p:sp>
        <p:nvSpPr>
          <p:cNvPr id="10" name="Rectángulo 9">
            <a:extLst>
              <a:ext uri="{FF2B5EF4-FFF2-40B4-BE49-F238E27FC236}">
                <a16:creationId xmlns:a16="http://schemas.microsoft.com/office/drawing/2014/main" id="{4C237D56-6DC4-A337-077A-29CC42ACB7C1}"/>
              </a:ext>
            </a:extLst>
          </p:cNvPr>
          <p:cNvSpPr/>
          <p:nvPr/>
        </p:nvSpPr>
        <p:spPr>
          <a:xfrm>
            <a:off x="293273" y="272144"/>
            <a:ext cx="11605453" cy="6356034"/>
          </a:xfrm>
          <a:prstGeom prst="rect">
            <a:avLst/>
          </a:prstGeom>
          <a:noFill/>
          <a:ln w="57150">
            <a:solidFill>
              <a:srgbClr val="42322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2206956489"/>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descr="El descubrimiento de artefactos arqueológicos">
            <a:extLst>
              <a:ext uri="{FF2B5EF4-FFF2-40B4-BE49-F238E27FC236}">
                <a16:creationId xmlns:a16="http://schemas.microsoft.com/office/drawing/2014/main" id="{2B568D2B-9C27-386A-54E8-FB215AA098A0}"/>
              </a:ext>
            </a:extLst>
          </p:cNvPr>
          <p:cNvPicPr>
            <a:picLocks noGrp="1" noChangeAspect="1" noChangeArrowheads="1"/>
          </p:cNvPicPr>
          <p:nvPr>
            <p:ph type="pic" sz="quarter" idx="42"/>
          </p:nvPr>
        </p:nvPicPr>
        <p:blipFill>
          <a:blip r:embed="rId2">
            <a:extLst>
              <a:ext uri="{28A0092B-C50C-407E-A947-70E740481C1C}">
                <a14:useLocalDpi xmlns:a14="http://schemas.microsoft.com/office/drawing/2010/main" val="0"/>
              </a:ext>
            </a:extLst>
          </a:blip>
          <a:srcRect l="160" r="16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8" name="任意多边形: 形状 10">
            <a:extLst>
              <a:ext uri="{FF2B5EF4-FFF2-40B4-BE49-F238E27FC236}">
                <a16:creationId xmlns:a16="http://schemas.microsoft.com/office/drawing/2014/main" id="{72EEA263-9C40-8804-88FF-2BB3A724FA88}"/>
              </a:ext>
            </a:extLst>
          </p:cNvPr>
          <p:cNvSpPr/>
          <p:nvPr/>
        </p:nvSpPr>
        <p:spPr>
          <a:xfrm>
            <a:off x="0" y="4591050"/>
            <a:ext cx="12192000" cy="2266950"/>
          </a:xfrm>
          <a:custGeom>
            <a:gdLst>
              <a:gd name="connsiteX0" fmla="*/ 0 w 12192000"/>
              <a:gd name="connsiteY0" fmla="*/ 0 h 2264826"/>
              <a:gd name="connsiteX1" fmla="*/ 8093 w 12192000"/>
              <a:gd name="connsiteY1" fmla="*/ 2712 h 2264826"/>
              <a:gd name="connsiteX2" fmla="*/ 6096000 w 12192000"/>
              <a:gd name="connsiteY2" fmla="*/ 878815 h 2264826"/>
              <a:gd name="connsiteX3" fmla="*/ 12183909 w 12192000"/>
              <a:gd name="connsiteY3" fmla="*/ 2712 h 2264826"/>
              <a:gd name="connsiteX4" fmla="*/ 12192000 w 12192000"/>
              <a:gd name="connsiteY4" fmla="*/ 1 h 2264826"/>
              <a:gd name="connsiteX5" fmla="*/ 12192000 w 12192000"/>
              <a:gd name="connsiteY5" fmla="*/ 2264826 h 2264826"/>
              <a:gd name="connsiteX6" fmla="*/ 0 w 12192000"/>
              <a:gd name="connsiteY6" fmla="*/ 2264826 h 226482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264826">
                <a:moveTo>
                  <a:pt x="0" y="0"/>
                </a:moveTo>
                <a:lnTo>
                  <a:pt x="8093" y="2712"/>
                </a:lnTo>
                <a:cubicBezTo>
                  <a:pt x="1745921" y="555838"/>
                  <a:pt x="3840902" y="878815"/>
                  <a:pt x="6096000" y="878815"/>
                </a:cubicBezTo>
                <a:cubicBezTo>
                  <a:pt x="8351099" y="878815"/>
                  <a:pt x="10446080" y="555838"/>
                  <a:pt x="12183909" y="2712"/>
                </a:cubicBezTo>
                <a:lnTo>
                  <a:pt x="12192000" y="1"/>
                </a:lnTo>
                <a:lnTo>
                  <a:pt x="12192000" y="2264826"/>
                </a:lnTo>
                <a:lnTo>
                  <a:pt x="0" y="2264826"/>
                </a:lnTo>
                <a:close/>
              </a:path>
            </a:pathLst>
          </a:custGeom>
          <a:solidFill>
            <a:srgbClr val="42322E">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5" name="TextBox 9">
            <a:extLst>
              <a:ext uri="{FF2B5EF4-FFF2-40B4-BE49-F238E27FC236}">
                <a16:creationId xmlns:a16="http://schemas.microsoft.com/office/drawing/2014/main" id="{E0F0FB5F-0C92-A01D-BD29-478E0CD066D6}"/>
              </a:ext>
            </a:extLst>
          </p:cNvPr>
          <p:cNvSpPr txBox="1"/>
          <p:nvPr/>
        </p:nvSpPr>
        <p:spPr>
          <a:xfrm>
            <a:off x="4137205" y="5429367"/>
            <a:ext cx="4777152" cy="1015663"/>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6000" b="1" i="0" u="none" strike="noStrike" kern="1200" cap="none" spc="0" normalizeH="0" baseline="0" noProof="0">
                <a:ln>
                  <a:noFill/>
                </a:ln>
                <a:solidFill>
                  <a:schemeClr val="bg1"/>
                </a:solidFill>
                <a:effectLst/>
                <a:uLnTx/>
                <a:uFillTx/>
                <a:latin typeface="Agency FB" panose="020b0503020202020204" pitchFamily="34" charset="0"/>
                <a:cs typeface="Arial" panose="020b0604020202020204" pitchFamily="34" charset="0"/>
              </a:rPr>
              <a:t>Section</a:t>
            </a:r>
            <a:r>
              <a:rPr kumimoji="0" lang="en-US" altLang="ko-KR" sz="6000" b="0" i="0" u="none" strike="noStrike" kern="1200" cap="none" spc="0" normalizeH="0" baseline="0" noProof="0">
                <a:ln>
                  <a:noFill/>
                </a:ln>
                <a:solidFill>
                  <a:schemeClr val="bg1"/>
                </a:solidFill>
                <a:effectLst/>
                <a:uLnTx/>
                <a:uFillTx/>
                <a:latin typeface="Agency FB" panose="020b0503020202020204" pitchFamily="34" charset="0"/>
                <a:cs typeface="Arial" panose="020b0604020202020204" pitchFamily="34" charset="0"/>
              </a:rPr>
              <a:t> </a:t>
            </a:r>
            <a:r>
              <a:rPr kumimoji="0" lang="en-US" altLang="ko-KR" sz="6000" b="1" i="0" u="none" strike="noStrike" kern="1200" cap="none" spc="0" normalizeH="0" baseline="0" noProof="0">
                <a:ln>
                  <a:noFill/>
                </a:ln>
                <a:solidFill>
                  <a:srgbClr val="FFBD56"/>
                </a:solidFill>
                <a:effectLst/>
                <a:uLnTx/>
                <a:uFillTx/>
                <a:latin typeface="Agency FB" panose="020b0503020202020204" pitchFamily="34" charset="0"/>
                <a:cs typeface="Arial" panose="020b0604020202020204" pitchFamily="34" charset="0"/>
              </a:rPr>
              <a:t>Break</a:t>
            </a:r>
            <a:endParaRPr kumimoji="0" lang="ko-KR" altLang="en-US" sz="6000" b="1" i="0" u="none" strike="noStrike" kern="1200" cap="none" spc="0" normalizeH="0" baseline="0" noProof="0">
              <a:ln>
                <a:noFill/>
              </a:ln>
              <a:solidFill>
                <a:srgbClr val="FFBD56"/>
              </a:solidFill>
              <a:effectLst/>
              <a:uLnTx/>
              <a:uFillTx/>
              <a:latin typeface="Agency FB" pitchFamily="34" charset="0"/>
              <a:cs typeface="Arial" panose="020b0604020202020204" pitchFamily="34" charset="0"/>
            </a:endParaRPr>
          </a:p>
        </p:txBody>
      </p:sp>
      <p:sp>
        <p:nvSpPr>
          <p:cNvPr id="6" name="TextBox 10">
            <a:extLst>
              <a:ext uri="{FF2B5EF4-FFF2-40B4-BE49-F238E27FC236}">
                <a16:creationId xmlns:a16="http://schemas.microsoft.com/office/drawing/2014/main" id="{2E5CD3F3-D9A4-D456-0DC4-4F365A5E6073}"/>
              </a:ext>
            </a:extLst>
          </p:cNvPr>
          <p:cNvSpPr txBox="1"/>
          <p:nvPr/>
        </p:nvSpPr>
        <p:spPr>
          <a:xfrm>
            <a:off x="3852554" y="6303833"/>
            <a:ext cx="4777096" cy="379656"/>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ko-KR" sz="1867" b="0" i="0" u="none" strike="noStrike" kern="1200" cap="none" spc="0" normalizeH="0" baseline="0" noProof="0">
                <a:ln>
                  <a:noFill/>
                </a:ln>
                <a:solidFill>
                  <a:schemeClr val="bg1"/>
                </a:solidFill>
                <a:effectLst/>
                <a:uLnTx/>
                <a:uFillTx/>
                <a:latin typeface="Arial"/>
                <a:cs typeface="Arial" panose="020b0604020202020204" pitchFamily="34" charset="0"/>
              </a:rPr>
              <a:t>Insert the Sub Title of Your Presentation</a:t>
            </a:r>
            <a:endParaRPr kumimoji="0" lang="ko-KR" altLang="en-US" sz="1867" b="0" i="0" u="none" strike="noStrike" kern="1200" cap="none" spc="0" normalizeH="0" baseline="0" noProof="0">
              <a:ln>
                <a:noFill/>
              </a:ln>
              <a:solidFill>
                <a:schemeClr val="bg1"/>
              </a:solidFill>
              <a:effectLst/>
              <a:uLnTx/>
              <a:uFillTx/>
              <a:latin typeface="Arial"/>
              <a:cs typeface="Arial" panose="020b0604020202020204" pitchFamily="34" charset="0"/>
            </a:endParaRPr>
          </a:p>
        </p:txBody>
      </p:sp>
      <p:pic>
        <p:nvPicPr>
          <p:cNvPr id="9" name="Google Shape;172;p28">
            <a:extLst>
              <a:ext uri="{FF2B5EF4-FFF2-40B4-BE49-F238E27FC236}">
                <a16:creationId xmlns:a16="http://schemas.microsoft.com/office/drawing/2014/main" id="{4CD93BA3-EE6C-8366-39F8-898F2716C024}"/>
              </a:ext>
            </a:extLst>
          </p:cNvPr>
          <p:cNvPicPr preferRelativeResize="0"/>
          <p:nvPr/>
        </p:nvPicPr>
        <p:blipFill>
          <a:blip r:embed="rId3">
            <a:alphaModFix amt="50000"/>
          </a:blip>
          <a:stretch>
            <a:fillRect/>
          </a:stretch>
        </p:blipFill>
        <p:spPr>
          <a:xfrm>
            <a:off x="8331513" y="2002202"/>
            <a:ext cx="472056" cy="472056"/>
          </a:xfrm>
          <a:prstGeom prst="rect">
            <a:avLst/>
          </a:prstGeom>
          <a:noFill/>
          <a:ln>
            <a:noFill/>
          </a:ln>
        </p:spPr>
      </p:pic>
      <p:pic>
        <p:nvPicPr>
          <p:cNvPr id="10" name="Google Shape;178;p28">
            <a:extLst>
              <a:ext uri="{FF2B5EF4-FFF2-40B4-BE49-F238E27FC236}">
                <a16:creationId xmlns:a16="http://schemas.microsoft.com/office/drawing/2014/main" id="{06B9D45D-D8F4-5DD3-EBE5-EAFA8C1742CD}"/>
              </a:ext>
            </a:extLst>
          </p:cNvPr>
          <p:cNvPicPr preferRelativeResize="0"/>
          <p:nvPr/>
        </p:nvPicPr>
        <p:blipFill>
          <a:blip r:embed="rId3">
            <a:alphaModFix amt="50000"/>
          </a:blip>
          <a:stretch>
            <a:fillRect/>
          </a:stretch>
        </p:blipFill>
        <p:spPr>
          <a:xfrm>
            <a:off x="8614732" y="6129322"/>
            <a:ext cx="299569" cy="299600"/>
          </a:xfrm>
          <a:prstGeom prst="rect">
            <a:avLst/>
          </a:prstGeom>
          <a:noFill/>
          <a:ln>
            <a:noFill/>
          </a:ln>
        </p:spPr>
      </p:pic>
      <p:pic>
        <p:nvPicPr>
          <p:cNvPr id="11" name="Google Shape;179;p28">
            <a:extLst>
              <a:ext uri="{FF2B5EF4-FFF2-40B4-BE49-F238E27FC236}">
                <a16:creationId xmlns:a16="http://schemas.microsoft.com/office/drawing/2014/main" id="{2AF18008-C836-23B9-45B5-86E1B9E769A3}"/>
              </a:ext>
            </a:extLst>
          </p:cNvPr>
          <p:cNvPicPr preferRelativeResize="0"/>
          <p:nvPr/>
        </p:nvPicPr>
        <p:blipFill>
          <a:blip r:embed="rId3">
            <a:alphaModFix amt="50000"/>
          </a:blip>
          <a:stretch>
            <a:fillRect/>
          </a:stretch>
        </p:blipFill>
        <p:spPr>
          <a:xfrm>
            <a:off x="8250598" y="5829722"/>
            <a:ext cx="299569" cy="299600"/>
          </a:xfrm>
          <a:prstGeom prst="rect">
            <a:avLst/>
          </a:prstGeom>
          <a:noFill/>
          <a:ln>
            <a:noFill/>
          </a:ln>
        </p:spPr>
      </p:pic>
      <p:pic>
        <p:nvPicPr>
          <p:cNvPr id="12" name="Google Shape;172;p28">
            <a:extLst>
              <a:ext uri="{FF2B5EF4-FFF2-40B4-BE49-F238E27FC236}">
                <a16:creationId xmlns:a16="http://schemas.microsoft.com/office/drawing/2014/main" id="{95227D97-0F7F-D96D-CA29-8B1AC3B5AEDD}"/>
              </a:ext>
            </a:extLst>
          </p:cNvPr>
          <p:cNvPicPr preferRelativeResize="0"/>
          <p:nvPr/>
        </p:nvPicPr>
        <p:blipFill>
          <a:blip r:embed="rId3">
            <a:alphaModFix amt="50000"/>
          </a:blip>
          <a:stretch>
            <a:fillRect/>
          </a:stretch>
        </p:blipFill>
        <p:spPr>
          <a:xfrm>
            <a:off x="8331513" y="1133358"/>
            <a:ext cx="472056" cy="472056"/>
          </a:xfrm>
          <a:prstGeom prst="rect">
            <a:avLst/>
          </a:prstGeom>
          <a:noFill/>
          <a:ln>
            <a:noFill/>
          </a:ln>
        </p:spPr>
      </p:pic>
      <p:pic>
        <p:nvPicPr>
          <p:cNvPr id="13" name="Google Shape;178;p28">
            <a:extLst>
              <a:ext uri="{FF2B5EF4-FFF2-40B4-BE49-F238E27FC236}">
                <a16:creationId xmlns:a16="http://schemas.microsoft.com/office/drawing/2014/main" id="{358F859B-5562-2645-A3E5-A7CDB6B914E0}"/>
              </a:ext>
            </a:extLst>
          </p:cNvPr>
          <p:cNvPicPr preferRelativeResize="0"/>
          <p:nvPr/>
        </p:nvPicPr>
        <p:blipFill>
          <a:blip r:embed="rId3">
            <a:alphaModFix amt="50000"/>
          </a:blip>
          <a:stretch>
            <a:fillRect/>
          </a:stretch>
        </p:blipFill>
        <p:spPr>
          <a:xfrm>
            <a:off x="8614732" y="5260478"/>
            <a:ext cx="299569" cy="299600"/>
          </a:xfrm>
          <a:prstGeom prst="rect">
            <a:avLst/>
          </a:prstGeom>
          <a:noFill/>
          <a:ln>
            <a:noFill/>
          </a:ln>
        </p:spPr>
      </p:pic>
      <p:pic>
        <p:nvPicPr>
          <p:cNvPr id="14" name="Google Shape;179;p28">
            <a:extLst>
              <a:ext uri="{FF2B5EF4-FFF2-40B4-BE49-F238E27FC236}">
                <a16:creationId xmlns:a16="http://schemas.microsoft.com/office/drawing/2014/main" id="{FEA8F866-4A81-4CD7-5443-02910A1C1140}"/>
              </a:ext>
            </a:extLst>
          </p:cNvPr>
          <p:cNvPicPr preferRelativeResize="0"/>
          <p:nvPr/>
        </p:nvPicPr>
        <p:blipFill>
          <a:blip r:embed="rId3">
            <a:alphaModFix amt="50000"/>
          </a:blip>
          <a:stretch>
            <a:fillRect/>
          </a:stretch>
        </p:blipFill>
        <p:spPr>
          <a:xfrm>
            <a:off x="8250598" y="4960878"/>
            <a:ext cx="299569" cy="299600"/>
          </a:xfrm>
          <a:prstGeom prst="rect">
            <a:avLst/>
          </a:prstGeom>
          <a:noFill/>
          <a:ln>
            <a:noFill/>
          </a:ln>
        </p:spPr>
      </p:pic>
      <p:sp>
        <p:nvSpPr>
          <p:cNvPr id="7" name="CuadroTexto 6">
            <a:extLst>
              <a:ext uri="{FF2B5EF4-FFF2-40B4-BE49-F238E27FC236}">
                <a16:creationId xmlns:a16="http://schemas.microsoft.com/office/drawing/2014/main" id="{B5725B4D-50AF-EF00-B4F6-16CECCA1A927}"/>
              </a:ext>
            </a:extLst>
          </p:cNvPr>
          <p:cNvSpPr txBox="1"/>
          <p:nvPr/>
        </p:nvSpPr>
        <p:spPr>
          <a:xfrm>
            <a:off x="363453" y="174511"/>
            <a:ext cx="4075198" cy="1138773"/>
          </a:xfrm>
          <a:prstGeom prst="rect">
            <a:avLst/>
          </a:prstGeom>
          <a:noFill/>
        </p:spPr>
        <p:txBody>
          <a:bodyPr wrap="square">
            <a:spAutoFit/>
          </a:bodyPr>
          <a:lstStyle/>
          <a:p>
            <a:r>
              <a:rPr lang="es-PE" sz="4000" b="1">
                <a:solidFill>
                  <a:schemeClr val="bg1"/>
                </a:solidFill>
                <a:latin typeface="Agency FB" panose="020b0503020202020204" pitchFamily="34" charset="0"/>
              </a:rPr>
              <a:t>DAY</a:t>
            </a:r>
          </a:p>
          <a:p>
            <a:r>
              <a:rPr lang="es-PE" sz="2800" b="1">
                <a:solidFill>
                  <a:srgbClr val="FFA750"/>
                </a:solidFill>
                <a:latin typeface="Agency FB" panose="020b0503020202020204" pitchFamily="34" charset="0"/>
              </a:rPr>
              <a:t>ARCHAEOLOGIST'S</a:t>
            </a:r>
          </a:p>
        </p:txBody>
      </p:sp>
    </p:spTree>
    <p:extLst>
      <p:ext uri="{BB962C8B-B14F-4D97-AF65-F5344CB8AC3E}">
        <p14:creationId xmlns:p14="http://schemas.microsoft.com/office/powerpoint/2010/main" val="1321795149"/>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Google Shape;263;p42">
            <a:extLst>
              <a:ext uri="{FF2B5EF4-FFF2-40B4-BE49-F238E27FC236}">
                <a16:creationId xmlns:a16="http://schemas.microsoft.com/office/drawing/2014/main" id="{B02B60AB-39CE-4986-5E13-62A55812E80F}"/>
              </a:ext>
            </a:extLst>
          </p:cNvPr>
          <p:cNvSpPr txBox="1"/>
          <p:nvPr/>
        </p:nvSpPr>
        <p:spPr>
          <a:xfrm>
            <a:off x="522068" y="599947"/>
            <a:ext cx="4243629" cy="1031470"/>
          </a:xfrm>
          <a:prstGeom prst="rect">
            <a:avLst/>
          </a:prstGeom>
          <a:noFill/>
          <a:ln cap="flat">
            <a:noFill/>
          </a:ln>
        </p:spPr>
        <p:txBody>
          <a:bodyPr vert="horz" wrap="square" lIns="121898" tIns="121898" rIns="121898" bIns="121898" anchor="t" anchorCtr="1" compatLnSpc="1">
            <a:noAutofit/>
          </a:bodyPr>
          <a:lstStyle/>
          <a:p>
            <a:pPr marL="0" marR="0" lvl="0" indent="0" algn="l" defTabSz="1219142"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6000" b="1" i="0" u="none" strike="noStrike" kern="0" cap="none" spc="0" baseline="0">
                <a:solidFill>
                  <a:schemeClr val="bg1"/>
                </a:solidFill>
                <a:uFillTx/>
                <a:latin typeface="Arial (Títulos)"/>
                <a:ea typeface="DM Sans"/>
                <a:cs typeface="Rubik"/>
              </a:rPr>
              <a:t>FUENTE</a:t>
            </a:r>
          </a:p>
        </p:txBody>
      </p:sp>
      <p:sp>
        <p:nvSpPr>
          <p:cNvPr id="3" name="Google Shape;270;p42">
            <a:extLst>
              <a:ext uri="{FF2B5EF4-FFF2-40B4-BE49-F238E27FC236}">
                <a16:creationId xmlns:a16="http://schemas.microsoft.com/office/drawing/2014/main" id="{9E29D66C-3334-01AB-0554-1333DDC5968E}"/>
              </a:ext>
            </a:extLst>
          </p:cNvPr>
          <p:cNvSpPr txBox="1"/>
          <p:nvPr/>
        </p:nvSpPr>
        <p:spPr>
          <a:xfrm>
            <a:off x="1039765" y="1878479"/>
            <a:ext cx="5543559" cy="565400"/>
          </a:xfrm>
          <a:prstGeom prst="rect">
            <a:avLst/>
          </a:prstGeom>
          <a:noFill/>
          <a:ln cap="flat">
            <a:noFill/>
          </a:ln>
        </p:spPr>
        <p:txBody>
          <a:bodyPr vert="horz" wrap="square" lIns="121898" tIns="121898" rIns="121898" bIns="121898"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133" b="1" i="0" u="none" strike="noStrike" kern="0" cap="none" spc="0" baseline="0">
                <a:solidFill>
                  <a:srgbClr val="FFA750"/>
                </a:solidFill>
                <a:uFillTx/>
                <a:latin typeface="Source Sans Pro" pitchFamily="34"/>
                <a:ea typeface="Rubik"/>
                <a:cs typeface="Rubik"/>
              </a:rPr>
              <a:t>ELABORADO POR  </a:t>
            </a:r>
            <a:r>
              <a:rPr lang="es-PE" sz="2133" b="1" i="0" u="none" strike="noStrike" kern="0" cap="none" spc="0" baseline="0">
                <a:solidFill>
                  <a:srgbClr val="FFA750"/>
                </a:solidFill>
                <a:uFillTx/>
                <a:latin typeface="Source Sans Pro" pitchFamily="34"/>
                <a:ea typeface="Montserrat"/>
                <a:cs typeface="Assistant Light" pitchFamily="2"/>
              </a:rPr>
              <a:t>: </a:t>
            </a:r>
            <a:r>
              <a:rPr lang="es-PE" sz="2133" b="0" i="0" u="none" strike="noStrike" kern="0" cap="none" spc="0" baseline="0">
                <a:solidFill>
                  <a:schemeClr val="bg1"/>
                </a:solidFill>
                <a:uFillTx/>
                <a:latin typeface="Source Sans Pro" pitchFamily="34"/>
                <a:ea typeface="Montserrat"/>
                <a:cs typeface="Kanit Light"/>
              </a:rPr>
              <a:t>slidesppt.net</a:t>
            </a:r>
          </a:p>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2133" b="1" i="0" u="none" strike="noStrike" kern="0" cap="none" spc="0" baseline="0">
              <a:solidFill>
                <a:schemeClr val="bg1"/>
              </a:solidFill>
              <a:uFillTx/>
              <a:latin typeface="Source Sans Pro" panose="020b0503030403020204" pitchFamily="34" charset="0"/>
              <a:ea typeface="Rubik"/>
              <a:cs typeface="Rubik"/>
            </a:endParaRPr>
          </a:p>
        </p:txBody>
      </p:sp>
      <p:grpSp>
        <p:nvGrpSpPr>
          <p:cNvPr id="4" name="Grupo 3">
            <a:extLst>
              <a:ext uri="{FF2B5EF4-FFF2-40B4-BE49-F238E27FC236}">
                <a16:creationId xmlns:a16="http://schemas.microsoft.com/office/drawing/2014/main" id="{5CD5D98C-9C59-2714-3F2F-49C6F99401F2}"/>
              </a:ext>
            </a:extLst>
          </p:cNvPr>
          <p:cNvGrpSpPr/>
          <p:nvPr/>
        </p:nvGrpSpPr>
        <p:grpSpPr>
          <a:xfrm>
            <a:off x="1058815" y="2617619"/>
            <a:ext cx="3985576" cy="2126081"/>
            <a:chOff x="1169892" y="2996863"/>
            <a:chExt cx="3985576" cy="2126081"/>
          </a:xfrm>
        </p:grpSpPr>
        <p:sp>
          <p:nvSpPr>
            <p:cNvPr id="5" name="Google Shape;272;p42">
              <a:extLst>
                <a:ext uri="{FF2B5EF4-FFF2-40B4-BE49-F238E27FC236}">
                  <a16:creationId xmlns:a16="http://schemas.microsoft.com/office/drawing/2014/main" id="{A6C90D76-0EE3-948A-92B8-F635D369DF61}"/>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2133" b="1" i="0" u="none" strike="noStrike" kern="0" cap="none" spc="0" baseline="0">
                  <a:solidFill>
                    <a:srgbClr val="FFA750"/>
                  </a:solidFill>
                  <a:uFillTx/>
                  <a:latin typeface="Source Sans Pro" pitchFamily="34"/>
                  <a:ea typeface="Rubik"/>
                  <a:cs typeface="Rubik"/>
                </a:rPr>
                <a:t>IMAGES :</a:t>
              </a:r>
            </a:p>
          </p:txBody>
        </p:sp>
        <p:sp>
          <p:nvSpPr>
            <p:cNvPr id="6" name="Google Shape;273;p42">
              <a:extLst>
                <a:ext uri="{FF2B5EF4-FFF2-40B4-BE49-F238E27FC236}">
                  <a16:creationId xmlns:a16="http://schemas.microsoft.com/office/drawing/2014/main" id="{1AF39D57-FFAB-AE18-9122-422A29CB7CE4}"/>
                </a:ext>
              </a:extLst>
            </p:cNvPr>
            <p:cNvSpPr txBox="1"/>
            <p:nvPr/>
          </p:nvSpPr>
          <p:spPr>
            <a:xfrm>
              <a:off x="1169892" y="3408371"/>
              <a:ext cx="3985576" cy="1714573"/>
            </a:xfrm>
            <a:prstGeom prst="rect">
              <a:avLst/>
            </a:prstGeom>
            <a:noFill/>
            <a:ln cap="flat">
              <a:noFill/>
            </a:ln>
          </p:spPr>
          <p:txBody>
            <a:bodyPr vert="horz" wrap="square" lIns="121898" tIns="121898" rIns="121898" bIns="121898" anchor="t" anchorCtr="0" compatLnSpc="1">
              <a:noAutofit/>
            </a:bodyPr>
            <a:lstStyle/>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chemeClr val="bg1"/>
                  </a:solidFill>
                  <a:uFillTx/>
                  <a:latin typeface="Source Sans Pro" pitchFamily="34"/>
                  <a:ea typeface="Montserrat"/>
                  <a:cs typeface="Kanit Light"/>
                </a:rPr>
                <a:t>pixabay.com</a:t>
              </a:r>
            </a:p>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chemeClr val="bg1"/>
                  </a:solidFill>
                  <a:latin typeface="Source Sans Pro" pitchFamily="34"/>
                  <a:ea typeface="Montserrat"/>
                  <a:cs typeface="Kanit Light"/>
                </a:rPr>
                <a:t>pngegg.com</a:t>
              </a:r>
            </a:p>
            <a:p>
              <a:pPr marL="342900" marR="0" lvl="0" indent="-342900"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chemeClr val="bg1"/>
                  </a:solidFill>
                  <a:uFillTx/>
                  <a:latin typeface="Source Sans Pro" pitchFamily="34"/>
                  <a:ea typeface="Montserrat"/>
                  <a:cs typeface="Kanit Light"/>
                </a:rPr>
                <a:t>freepik.es</a:t>
              </a:r>
            </a:p>
          </p:txBody>
        </p:sp>
      </p:grpSp>
      <p:sp>
        <p:nvSpPr>
          <p:cNvPr id="7" name="Google Shape;274;p42">
            <a:extLst>
              <a:ext uri="{FF2B5EF4-FFF2-40B4-BE49-F238E27FC236}">
                <a16:creationId xmlns:a16="http://schemas.microsoft.com/office/drawing/2014/main" id="{84DE986A-5FDF-FC64-2EA9-8C65CCC32F24}"/>
              </a:ext>
            </a:extLst>
          </p:cNvPr>
          <p:cNvSpPr txBox="1"/>
          <p:nvPr/>
        </p:nvSpPr>
        <p:spPr>
          <a:xfrm>
            <a:off x="1058815" y="4296273"/>
            <a:ext cx="2822798" cy="411598"/>
          </a:xfrm>
          <a:prstGeom prst="rect">
            <a:avLst/>
          </a:prstGeom>
          <a:noFill/>
          <a:ln cap="flat">
            <a:noFill/>
          </a:ln>
        </p:spPr>
        <p:txBody>
          <a:bodyPr vert="horz" wrap="square" lIns="121898" tIns="121898" rIns="121898" bIns="121898" anchor="t"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133" b="1" i="0" u="none" strike="noStrike" kern="0" cap="none" spc="0" baseline="0">
                <a:solidFill>
                  <a:srgbClr val="FFA750"/>
                </a:solidFill>
                <a:uFillTx/>
                <a:latin typeface="Source Sans Pro" pitchFamily="34"/>
                <a:ea typeface="Rubik"/>
                <a:cs typeface="Rubik"/>
              </a:rPr>
              <a:t>FONTS :</a:t>
            </a:r>
          </a:p>
        </p:txBody>
      </p:sp>
      <p:sp>
        <p:nvSpPr>
          <p:cNvPr id="8" name="Google Shape;275;p42">
            <a:extLst>
              <a:ext uri="{FF2B5EF4-FFF2-40B4-BE49-F238E27FC236}">
                <a16:creationId xmlns:a16="http://schemas.microsoft.com/office/drawing/2014/main" id="{76CB5668-96A3-5E6D-02AD-12749E2FB046}"/>
              </a:ext>
            </a:extLst>
          </p:cNvPr>
          <p:cNvSpPr txBox="1"/>
          <p:nvPr/>
        </p:nvSpPr>
        <p:spPr>
          <a:xfrm>
            <a:off x="1058815" y="4779062"/>
            <a:ext cx="4308652" cy="912799"/>
          </a:xfrm>
          <a:prstGeom prst="rect">
            <a:avLst/>
          </a:prstGeom>
          <a:noFill/>
          <a:ln cap="flat">
            <a:noFill/>
          </a:ln>
        </p:spPr>
        <p:txBody>
          <a:bodyPr vert="horz" wrap="square" lIns="121898" tIns="121898" rIns="121898" bIns="121898" anchor="t" anchorCtr="0" compatLnSpc="1">
            <a:noAutofit/>
          </a:bodyPr>
          <a:lstStyle/>
          <a:p>
            <a:pPr marL="380948" marR="0" lvl="0" indent="-380948"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b="0" i="0" u="none" strike="noStrike" kern="0" cap="none" spc="0" baseline="0">
                <a:solidFill>
                  <a:schemeClr val="bg1"/>
                </a:solidFill>
                <a:uFillTx/>
                <a:latin typeface="Source Sans Pro" pitchFamily="34"/>
                <a:ea typeface="Montserrat"/>
                <a:cs typeface="Kanit Light"/>
              </a:rPr>
              <a:t>Agency FB</a:t>
            </a:r>
          </a:p>
          <a:p>
            <a:pPr marL="380948" marR="0" lvl="0" indent="-380948" algn="l" defTabSz="1219142"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2000" kern="0">
                <a:solidFill>
                  <a:schemeClr val="bg1"/>
                </a:solidFill>
                <a:latin typeface="Source Sans Pro" pitchFamily="34"/>
                <a:ea typeface="Montserrat"/>
                <a:cs typeface="Kanit Light"/>
              </a:rPr>
              <a:t>Arial</a:t>
            </a:r>
            <a:endParaRPr lang="es-PE" sz="2000" b="0" i="0" u="none" strike="noStrike" kern="0" cap="none" spc="0" baseline="0">
              <a:solidFill>
                <a:schemeClr val="bg1"/>
              </a:solidFill>
              <a:uFillTx/>
              <a:latin typeface="Source Sans Pro" panose="020b0503030403020204" pitchFamily="34" charset="0"/>
              <a:ea typeface="Montserrat"/>
              <a:cs typeface="Kanit Light"/>
            </a:endParaRPr>
          </a:p>
        </p:txBody>
      </p:sp>
      <p:sp>
        <p:nvSpPr>
          <p:cNvPr id="9" name="TextBox 59">
            <a:extLst>
              <a:ext uri="{FF2B5EF4-FFF2-40B4-BE49-F238E27FC236}">
                <a16:creationId xmlns:a16="http://schemas.microsoft.com/office/drawing/2014/main" id="{B7A35682-76F4-877B-C59A-B8EF77E94D89}"/>
              </a:ext>
            </a:extLst>
          </p:cNvPr>
          <p:cNvSpPr txBox="1"/>
          <p:nvPr/>
        </p:nvSpPr>
        <p:spPr>
          <a:xfrm>
            <a:off x="9753702" y="6402937"/>
            <a:ext cx="2232004" cy="338556"/>
          </a:xfrm>
          <a:prstGeom prst="rect">
            <a:avLst/>
          </a:prstGeom>
          <a:noFill/>
          <a:ln cap="flat">
            <a:noFill/>
          </a:ln>
        </p:spPr>
        <p:txBody>
          <a:bodyPr vert="horz" wrap="square" lIns="121916" tIns="60963" rIns="121916" bIns="60963" anchor="ctr" anchorCtr="0" compatLnSpc="1">
            <a:spAutoFit/>
          </a:bodyPr>
          <a:lstStyle/>
          <a:p>
            <a:pPr marL="0" marR="0" lvl="0" indent="0" algn="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chemeClr val="bg1"/>
                </a:solidFill>
                <a:uFillTx/>
                <a:latin typeface="Arial" panose="020b0604020202020204" pitchFamily="34" charset="0"/>
                <a:ea typeface="Arial"/>
                <a:cs typeface="Arial" panose="020b0604020202020204" pitchFamily="34" charset="0"/>
              </a:rPr>
              <a:t>slidesppt.net</a:t>
            </a:r>
          </a:p>
        </p:txBody>
      </p:sp>
      <p:grpSp>
        <p:nvGrpSpPr>
          <p:cNvPr id="10" name="Gráfico 10">
            <a:extLst>
              <a:ext uri="{FF2B5EF4-FFF2-40B4-BE49-F238E27FC236}">
                <a16:creationId xmlns:a16="http://schemas.microsoft.com/office/drawing/2014/main" id="{7FEE0084-3578-D790-4E84-FA82F6456463}"/>
              </a:ext>
            </a:extLst>
          </p:cNvPr>
          <p:cNvGrpSpPr/>
          <p:nvPr/>
        </p:nvGrpSpPr>
        <p:grpSpPr>
          <a:xfrm>
            <a:off x="11200682" y="5711712"/>
            <a:ext cx="620167" cy="620167"/>
            <a:chOff x="11022104" y="5479057"/>
            <a:chExt cx="849367" cy="849367"/>
          </a:xfrm>
        </p:grpSpPr>
        <p:sp>
          <p:nvSpPr>
            <p:cNvPr id="11" name="Forma libre: forma 30">
              <a:extLst>
                <a:ext uri="{FF2B5EF4-FFF2-40B4-BE49-F238E27FC236}">
                  <a16:creationId xmlns:a16="http://schemas.microsoft.com/office/drawing/2014/main" id="{807CD3E3-3CEB-37F3-58FE-8E92E3FF520A}"/>
                </a:ext>
              </a:extLst>
            </p:cNvPr>
            <p:cNvSpPr/>
            <p:nvPr/>
          </p:nvSpPr>
          <p:spPr>
            <a:xfrm>
              <a:off x="11022104" y="5479057"/>
              <a:ext cx="849367" cy="849367"/>
            </a:xfrm>
            <a:custGeom>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A750"/>
            </a:solidFill>
            <a:ln cap="flat">
              <a:noFill/>
              <a:prstDash val="solid"/>
            </a:ln>
          </p:spPr>
          <p:txBody>
            <a:bodyPr vert="horz" wrap="square" lIns="121916" tIns="60963" rIns="121916" bIns="60963"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Forma libre: forma 31">
              <a:extLst>
                <a:ext uri="{FF2B5EF4-FFF2-40B4-BE49-F238E27FC236}">
                  <a16:creationId xmlns:a16="http://schemas.microsoft.com/office/drawing/2014/main" id="{0327E1AE-937A-9EDE-A2E4-113A48D21D4A}"/>
                </a:ext>
              </a:extLst>
            </p:cNvPr>
            <p:cNvSpPr/>
            <p:nvPr/>
          </p:nvSpPr>
          <p:spPr>
            <a:xfrm>
              <a:off x="11131366" y="5583399"/>
              <a:ext cx="662016" cy="640637"/>
            </a:xfrm>
            <a:custGeom>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121916" tIns="60963" rIns="121916" bIns="60963"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5" name="Google Shape;641;p31">
            <a:extLst>
              <a:ext uri="{FF2B5EF4-FFF2-40B4-BE49-F238E27FC236}">
                <a16:creationId xmlns:a16="http://schemas.microsoft.com/office/drawing/2014/main" id="{2038F4F5-6A2B-07C6-AE93-1B6CACF2DB32}"/>
              </a:ext>
            </a:extLst>
          </p:cNvPr>
          <p:cNvSpPr/>
          <p:nvPr/>
        </p:nvSpPr>
        <p:spPr>
          <a:xfrm flipH="1">
            <a:off x="-239640" y="6383734"/>
            <a:ext cx="4379120" cy="469175"/>
          </a:xfrm>
          <a:custGeom>
            <a:rect l="l" t="t" r="r" b="b"/>
            <a:pathLst>
              <a:path w="155749" h="13165" extrusionOk="0">
                <a:moveTo>
                  <a:pt x="104218" y="0"/>
                </a:moveTo>
                <a:cubicBezTo>
                  <a:pt x="59549" y="0"/>
                  <a:pt x="1" y="13165"/>
                  <a:pt x="1" y="13165"/>
                </a:cubicBezTo>
                <a:lnTo>
                  <a:pt x="147693" y="13165"/>
                </a:lnTo>
                <a:cubicBezTo>
                  <a:pt x="147693" y="13165"/>
                  <a:pt x="155748" y="1493"/>
                  <a:pt x="110580" y="95"/>
                </a:cubicBezTo>
                <a:cubicBezTo>
                  <a:pt x="108500" y="31"/>
                  <a:pt x="106376" y="0"/>
                  <a:pt x="104218" y="0"/>
                </a:cubicBez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6" name="Google Shape;641;p31">
            <a:extLst>
              <a:ext uri="{FF2B5EF4-FFF2-40B4-BE49-F238E27FC236}">
                <a16:creationId xmlns:a16="http://schemas.microsoft.com/office/drawing/2014/main" id="{79DD5A16-C691-7A42-93C8-668AFA95D5A2}"/>
              </a:ext>
            </a:extLst>
          </p:cNvPr>
          <p:cNvSpPr/>
          <p:nvPr/>
        </p:nvSpPr>
        <p:spPr>
          <a:xfrm>
            <a:off x="-23791" y="5880566"/>
            <a:ext cx="3382565" cy="362405"/>
          </a:xfrm>
          <a:custGeom>
            <a:rect l="l" t="t" r="r" b="b"/>
            <a:pathLst>
              <a:path w="155749" h="13165" extrusionOk="0">
                <a:moveTo>
                  <a:pt x="104218" y="0"/>
                </a:moveTo>
                <a:cubicBezTo>
                  <a:pt x="59549" y="0"/>
                  <a:pt x="1" y="13165"/>
                  <a:pt x="1" y="13165"/>
                </a:cubicBezTo>
                <a:lnTo>
                  <a:pt x="147693" y="13165"/>
                </a:lnTo>
                <a:cubicBezTo>
                  <a:pt x="147693" y="13165"/>
                  <a:pt x="155748" y="1493"/>
                  <a:pt x="110580" y="95"/>
                </a:cubicBezTo>
                <a:cubicBezTo>
                  <a:pt x="108500" y="31"/>
                  <a:pt x="106376" y="0"/>
                  <a:pt x="104218" y="0"/>
                </a:cubicBez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17" name="Grupo 16">
            <a:extLst>
              <a:ext uri="{FF2B5EF4-FFF2-40B4-BE49-F238E27FC236}">
                <a16:creationId xmlns:a16="http://schemas.microsoft.com/office/drawing/2014/main" id="{75C7FD10-C932-6456-C6F9-C643F0EEB078}"/>
              </a:ext>
            </a:extLst>
          </p:cNvPr>
          <p:cNvGrpSpPr/>
          <p:nvPr/>
        </p:nvGrpSpPr>
        <p:grpSpPr>
          <a:xfrm>
            <a:off x="-38811" y="5364055"/>
            <a:ext cx="8039246" cy="1525413"/>
            <a:chOff x="-54872" y="3632850"/>
            <a:chExt cx="10770531" cy="1778069"/>
          </a:xfrm>
        </p:grpSpPr>
        <p:sp>
          <p:nvSpPr>
            <p:cNvPr id="18" name="Google Shape;639;p31">
              <a:extLst>
                <a:ext uri="{FF2B5EF4-FFF2-40B4-BE49-F238E27FC236}">
                  <a16:creationId xmlns:a16="http://schemas.microsoft.com/office/drawing/2014/main" id="{C1CD4A07-7B83-6577-DBAA-ADFF246E2A4A}"/>
                </a:ext>
              </a:extLst>
            </p:cNvPr>
            <p:cNvSpPr/>
            <p:nvPr/>
          </p:nvSpPr>
          <p:spPr>
            <a:xfrm>
              <a:off x="-54872" y="4167800"/>
              <a:ext cx="8413706" cy="1046099"/>
            </a:xfrm>
            <a:custGeom>
              <a:rect l="l" t="t" r="r" b="b"/>
              <a:pathLst>
                <a:path w="264686" h="32604" extrusionOk="0">
                  <a:moveTo>
                    <a:pt x="2577" y="0"/>
                  </a:moveTo>
                  <a:cubicBezTo>
                    <a:pt x="915" y="0"/>
                    <a:pt x="0" y="19"/>
                    <a:pt x="0" y="19"/>
                  </a:cubicBezTo>
                  <a:lnTo>
                    <a:pt x="30" y="32603"/>
                  </a:lnTo>
                  <a:lnTo>
                    <a:pt x="264686" y="17649"/>
                  </a:lnTo>
                  <a:cubicBezTo>
                    <a:pt x="264686" y="17649"/>
                    <a:pt x="235154" y="2359"/>
                    <a:pt x="178934" y="2359"/>
                  </a:cubicBezTo>
                  <a:cubicBezTo>
                    <a:pt x="176903" y="2359"/>
                    <a:pt x="174838" y="2379"/>
                    <a:pt x="172739" y="2421"/>
                  </a:cubicBezTo>
                  <a:cubicBezTo>
                    <a:pt x="112434" y="3636"/>
                    <a:pt x="113042" y="6615"/>
                    <a:pt x="79211" y="11387"/>
                  </a:cubicBezTo>
                  <a:cubicBezTo>
                    <a:pt x="61857" y="13853"/>
                    <a:pt x="49206" y="15197"/>
                    <a:pt x="42181" y="15197"/>
                  </a:cubicBezTo>
                  <a:cubicBezTo>
                    <a:pt x="35523" y="15197"/>
                    <a:pt x="33917" y="13990"/>
                    <a:pt x="38147" y="11387"/>
                  </a:cubicBezTo>
                  <a:cubicBezTo>
                    <a:pt x="46809" y="6007"/>
                    <a:pt x="61551" y="5947"/>
                    <a:pt x="61551" y="5947"/>
                  </a:cubicBezTo>
                  <a:cubicBezTo>
                    <a:pt x="37139" y="463"/>
                    <a:pt x="10773" y="0"/>
                    <a:pt x="2577" y="0"/>
                  </a:cubicBezTo>
                  <a:close/>
                </a:path>
              </a:pathLst>
            </a:custGeom>
            <a:solidFill>
              <a:srgbClr val="FFC257"/>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19" name="Google Shape;640;p31">
              <a:extLst>
                <a:ext uri="{FF2B5EF4-FFF2-40B4-BE49-F238E27FC236}">
                  <a16:creationId xmlns:a16="http://schemas.microsoft.com/office/drawing/2014/main" id="{031905D4-93D0-AFBD-27FA-E76F9548428F}"/>
                </a:ext>
              </a:extLst>
            </p:cNvPr>
            <p:cNvSpPr/>
            <p:nvPr/>
          </p:nvSpPr>
          <p:spPr>
            <a:xfrm>
              <a:off x="-2721" y="4571410"/>
              <a:ext cx="10718380" cy="839504"/>
            </a:xfrm>
            <a:custGeom>
              <a:rect l="l" t="t" r="r" b="b"/>
              <a:pathLst>
                <a:path w="284961" h="26165" extrusionOk="0">
                  <a:moveTo>
                    <a:pt x="218054" y="1"/>
                  </a:moveTo>
                  <a:cubicBezTo>
                    <a:pt x="191460" y="1"/>
                    <a:pt x="159927" y="4437"/>
                    <a:pt x="126386" y="12912"/>
                  </a:cubicBezTo>
                  <a:cubicBezTo>
                    <a:pt x="85990" y="23125"/>
                    <a:pt x="0" y="26164"/>
                    <a:pt x="0" y="26164"/>
                  </a:cubicBezTo>
                  <a:lnTo>
                    <a:pt x="284960" y="26164"/>
                  </a:lnTo>
                  <a:lnTo>
                    <a:pt x="284960" y="17471"/>
                  </a:lnTo>
                  <a:cubicBezTo>
                    <a:pt x="271722" y="5634"/>
                    <a:pt x="248023" y="1"/>
                    <a:pt x="218054" y="1"/>
                  </a:cubicBezTo>
                  <a:close/>
                </a:path>
              </a:pathLst>
            </a:custGeom>
            <a:solidFill>
              <a:srgbClr val="FFC257"/>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0" name="Google Shape;641;p31">
              <a:extLst>
                <a:ext uri="{FF2B5EF4-FFF2-40B4-BE49-F238E27FC236}">
                  <a16:creationId xmlns:a16="http://schemas.microsoft.com/office/drawing/2014/main" id="{1D7C2E5F-F09C-A744-9B7D-7957E6908F1A}"/>
                </a:ext>
              </a:extLst>
            </p:cNvPr>
            <p:cNvSpPr/>
            <p:nvPr/>
          </p:nvSpPr>
          <p:spPr>
            <a:xfrm>
              <a:off x="3682749" y="4988488"/>
              <a:ext cx="4997207" cy="422431"/>
            </a:xfrm>
            <a:custGeom>
              <a:rect l="l" t="t" r="r" b="b"/>
              <a:pathLst>
                <a:path w="155749" h="13165" extrusionOk="0">
                  <a:moveTo>
                    <a:pt x="104218" y="0"/>
                  </a:moveTo>
                  <a:cubicBezTo>
                    <a:pt x="59549" y="0"/>
                    <a:pt x="1" y="13165"/>
                    <a:pt x="1" y="13165"/>
                  </a:cubicBezTo>
                  <a:lnTo>
                    <a:pt x="147693" y="13165"/>
                  </a:lnTo>
                  <a:cubicBezTo>
                    <a:pt x="147693" y="13165"/>
                    <a:pt x="155748" y="1493"/>
                    <a:pt x="110580" y="95"/>
                  </a:cubicBezTo>
                  <a:cubicBezTo>
                    <a:pt x="108500" y="31"/>
                    <a:pt x="106376" y="0"/>
                    <a:pt x="104218" y="0"/>
                  </a:cubicBez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1" name="Google Shape;642;p31">
              <a:extLst>
                <a:ext uri="{FF2B5EF4-FFF2-40B4-BE49-F238E27FC236}">
                  <a16:creationId xmlns:a16="http://schemas.microsoft.com/office/drawing/2014/main" id="{4CF18BAB-5BE9-380C-EC41-280C12929657}"/>
                </a:ext>
              </a:extLst>
            </p:cNvPr>
            <p:cNvSpPr/>
            <p:nvPr/>
          </p:nvSpPr>
          <p:spPr>
            <a:xfrm>
              <a:off x="6568213" y="4167149"/>
              <a:ext cx="812424" cy="250680"/>
            </a:xfrm>
            <a:custGeom>
              <a:rect l="l" t="t" r="r" b="b"/>
              <a:pathLst>
                <a:path w="25321" h="7813" extrusionOk="0">
                  <a:moveTo>
                    <a:pt x="9971" y="1"/>
                  </a:moveTo>
                  <a:lnTo>
                    <a:pt x="9971" y="2797"/>
                  </a:lnTo>
                  <a:lnTo>
                    <a:pt x="5533" y="6506"/>
                  </a:lnTo>
                  <a:lnTo>
                    <a:pt x="1" y="7813"/>
                  </a:lnTo>
                  <a:lnTo>
                    <a:pt x="25321" y="7813"/>
                  </a:lnTo>
                  <a:lnTo>
                    <a:pt x="18785" y="4408"/>
                  </a:lnTo>
                  <a:lnTo>
                    <a:pt x="16931" y="1642"/>
                  </a:lnTo>
                  <a:lnTo>
                    <a:pt x="9971" y="1"/>
                  </a:lnTo>
                  <a:close/>
                </a:path>
              </a:pathLst>
            </a:custGeom>
            <a:solidFill>
              <a:srgbClr val="FFD45A"/>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2" name="Google Shape;643;p31">
              <a:extLst>
                <a:ext uri="{FF2B5EF4-FFF2-40B4-BE49-F238E27FC236}">
                  <a16:creationId xmlns:a16="http://schemas.microsoft.com/office/drawing/2014/main" id="{4423D7C2-21EE-F2BD-A352-A5C4D86C8377}"/>
                </a:ext>
              </a:extLst>
            </p:cNvPr>
            <p:cNvSpPr/>
            <p:nvPr/>
          </p:nvSpPr>
          <p:spPr>
            <a:xfrm>
              <a:off x="6350739" y="4167149"/>
              <a:ext cx="537392" cy="250680"/>
            </a:xfrm>
            <a:custGeom>
              <a:rect l="l" t="t" r="r" b="b"/>
              <a:pathLst>
                <a:path w="16749" h="7813" extrusionOk="0">
                  <a:moveTo>
                    <a:pt x="16749" y="1"/>
                  </a:moveTo>
                  <a:lnTo>
                    <a:pt x="8937" y="1855"/>
                  </a:lnTo>
                  <a:lnTo>
                    <a:pt x="4438" y="6718"/>
                  </a:lnTo>
                  <a:lnTo>
                    <a:pt x="1" y="7813"/>
                  </a:lnTo>
                  <a:lnTo>
                    <a:pt x="6779" y="7813"/>
                  </a:lnTo>
                  <a:lnTo>
                    <a:pt x="12311" y="6506"/>
                  </a:lnTo>
                  <a:lnTo>
                    <a:pt x="16749" y="2797"/>
                  </a:lnTo>
                  <a:lnTo>
                    <a:pt x="16749" y="1"/>
                  </a:ln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3" name="Google Shape;644;p31">
              <a:extLst>
                <a:ext uri="{FF2B5EF4-FFF2-40B4-BE49-F238E27FC236}">
                  <a16:creationId xmlns:a16="http://schemas.microsoft.com/office/drawing/2014/main" id="{34A2C064-7569-20EC-B4A6-5830F50A7B6C}"/>
                </a:ext>
              </a:extLst>
            </p:cNvPr>
            <p:cNvSpPr/>
            <p:nvPr/>
          </p:nvSpPr>
          <p:spPr>
            <a:xfrm>
              <a:off x="3731518" y="4619956"/>
              <a:ext cx="412549" cy="130714"/>
            </a:xfrm>
            <a:custGeom>
              <a:rect l="l" t="t" r="r" b="b"/>
              <a:pathLst>
                <a:path w="12858" h="4074" extrusionOk="0">
                  <a:moveTo>
                    <a:pt x="4590" y="1"/>
                  </a:moveTo>
                  <a:lnTo>
                    <a:pt x="4590" y="1429"/>
                  </a:lnTo>
                  <a:lnTo>
                    <a:pt x="2554" y="3374"/>
                  </a:lnTo>
                  <a:lnTo>
                    <a:pt x="1" y="4074"/>
                  </a:lnTo>
                  <a:lnTo>
                    <a:pt x="12858" y="4074"/>
                  </a:lnTo>
                  <a:lnTo>
                    <a:pt x="9454" y="2280"/>
                  </a:lnTo>
                  <a:lnTo>
                    <a:pt x="7843" y="821"/>
                  </a:lnTo>
                  <a:lnTo>
                    <a:pt x="4590" y="1"/>
                  </a:lnTo>
                  <a:close/>
                </a:path>
              </a:pathLst>
            </a:custGeom>
            <a:solidFill>
              <a:srgbClr val="FFD45A"/>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4" name="Google Shape;645;p31">
              <a:extLst>
                <a:ext uri="{FF2B5EF4-FFF2-40B4-BE49-F238E27FC236}">
                  <a16:creationId xmlns:a16="http://schemas.microsoft.com/office/drawing/2014/main" id="{F0881234-D292-CC7A-17BA-45723553CC03}"/>
                </a:ext>
              </a:extLst>
            </p:cNvPr>
            <p:cNvSpPr/>
            <p:nvPr/>
          </p:nvSpPr>
          <p:spPr>
            <a:xfrm>
              <a:off x="3630097" y="4619956"/>
              <a:ext cx="248723" cy="130714"/>
            </a:xfrm>
            <a:custGeom>
              <a:rect l="l" t="t" r="r" b="b"/>
              <a:pathLst>
                <a:path w="7752" h="4074" extrusionOk="0">
                  <a:moveTo>
                    <a:pt x="7751" y="1"/>
                  </a:moveTo>
                  <a:lnTo>
                    <a:pt x="4165" y="943"/>
                  </a:lnTo>
                  <a:lnTo>
                    <a:pt x="2067" y="3496"/>
                  </a:lnTo>
                  <a:lnTo>
                    <a:pt x="0" y="4074"/>
                  </a:lnTo>
                  <a:lnTo>
                    <a:pt x="3162" y="4074"/>
                  </a:lnTo>
                  <a:lnTo>
                    <a:pt x="5715" y="3374"/>
                  </a:lnTo>
                  <a:lnTo>
                    <a:pt x="7751" y="1429"/>
                  </a:lnTo>
                  <a:lnTo>
                    <a:pt x="7751" y="1"/>
                  </a:ln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5" name="Google Shape;646;p31">
              <a:extLst>
                <a:ext uri="{FF2B5EF4-FFF2-40B4-BE49-F238E27FC236}">
                  <a16:creationId xmlns:a16="http://schemas.microsoft.com/office/drawing/2014/main" id="{DDE33CEB-A4E4-F15A-9FFC-4C4BEAFDD2EB}"/>
                </a:ext>
              </a:extLst>
            </p:cNvPr>
            <p:cNvSpPr/>
            <p:nvPr/>
          </p:nvSpPr>
          <p:spPr>
            <a:xfrm>
              <a:off x="537562" y="4571187"/>
              <a:ext cx="297492" cy="131709"/>
            </a:xfrm>
            <a:custGeom>
              <a:rect l="l" t="t" r="r" b="b"/>
              <a:pathLst>
                <a:path w="9272" h="4105" extrusionOk="0">
                  <a:moveTo>
                    <a:pt x="3648" y="1"/>
                  </a:moveTo>
                  <a:lnTo>
                    <a:pt x="3648" y="1490"/>
                  </a:lnTo>
                  <a:lnTo>
                    <a:pt x="2007" y="3405"/>
                  </a:lnTo>
                  <a:lnTo>
                    <a:pt x="1" y="4104"/>
                  </a:lnTo>
                  <a:lnTo>
                    <a:pt x="9271" y="4104"/>
                  </a:lnTo>
                  <a:lnTo>
                    <a:pt x="6870" y="2311"/>
                  </a:lnTo>
                  <a:lnTo>
                    <a:pt x="6201" y="882"/>
                  </a:lnTo>
                  <a:lnTo>
                    <a:pt x="3648" y="1"/>
                  </a:lnTo>
                  <a:close/>
                </a:path>
              </a:pathLst>
            </a:custGeom>
            <a:solidFill>
              <a:srgbClr val="FFD45A"/>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
          <p:nvSpPr>
            <p:cNvPr id="26" name="Google Shape;647;p31">
              <a:extLst>
                <a:ext uri="{FF2B5EF4-FFF2-40B4-BE49-F238E27FC236}">
                  <a16:creationId xmlns:a16="http://schemas.microsoft.com/office/drawing/2014/main" id="{D70DAD4E-F7B1-33EF-40EA-1FBF503C797A}"/>
                </a:ext>
              </a:extLst>
            </p:cNvPr>
            <p:cNvSpPr/>
            <p:nvPr/>
          </p:nvSpPr>
          <p:spPr>
            <a:xfrm>
              <a:off x="456611" y="4571187"/>
              <a:ext cx="198029" cy="131709"/>
            </a:xfrm>
            <a:custGeom>
              <a:rect l="l" t="t" r="r" b="b"/>
              <a:pathLst>
                <a:path w="6172" h="4105" extrusionOk="0">
                  <a:moveTo>
                    <a:pt x="6171" y="1"/>
                  </a:moveTo>
                  <a:lnTo>
                    <a:pt x="3314" y="973"/>
                  </a:lnTo>
                  <a:lnTo>
                    <a:pt x="1642" y="3527"/>
                  </a:lnTo>
                  <a:lnTo>
                    <a:pt x="1" y="4104"/>
                  </a:lnTo>
                  <a:lnTo>
                    <a:pt x="2524" y="4104"/>
                  </a:lnTo>
                  <a:lnTo>
                    <a:pt x="4530" y="3405"/>
                  </a:lnTo>
                  <a:lnTo>
                    <a:pt x="6171" y="1490"/>
                  </a:lnTo>
                  <a:lnTo>
                    <a:pt x="6171" y="1"/>
                  </a:lnTo>
                  <a:close/>
                </a:path>
              </a:pathLst>
            </a:custGeom>
            <a:solidFill>
              <a:srgbClr val="F9AA53"/>
            </a:soli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pic>
          <p:nvPicPr>
            <p:cNvPr id="27" name="Google Shape;648;p31">
              <a:extLst>
                <a:ext uri="{FF2B5EF4-FFF2-40B4-BE49-F238E27FC236}">
                  <a16:creationId xmlns:a16="http://schemas.microsoft.com/office/drawing/2014/main" id="{A3D06675-7930-6D46-72D8-86769662BD2B}"/>
                </a:ext>
              </a:extLst>
            </p:cNvPr>
            <p:cNvPicPr preferRelativeResize="0"/>
            <p:nvPr/>
          </p:nvPicPr>
          <p:blipFill>
            <a:blip r:embed="rId2">
              <a:alphaModFix/>
            </a:blip>
            <a:stretch>
              <a:fillRect/>
            </a:stretch>
          </p:blipFill>
          <p:spPr>
            <a:xfrm>
              <a:off x="3069176" y="3632850"/>
              <a:ext cx="3163324" cy="1590550"/>
            </a:xfrm>
            <a:prstGeom prst="rect">
              <a:avLst/>
            </a:prstGeom>
            <a:noFill/>
            <a:ln>
              <a:noFill/>
            </a:ln>
          </p:spPr>
        </p:pic>
      </p:grpSp>
      <p:pic>
        <p:nvPicPr>
          <p:cNvPr id="14" name="Imagen 13">
            <a:extLst>
              <a:ext uri="{FF2B5EF4-FFF2-40B4-BE49-F238E27FC236}">
                <a16:creationId xmlns:a16="http://schemas.microsoft.com/office/drawing/2014/main" id="{C32009A8-64DC-1302-0123-62905B634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8966" y="621662"/>
            <a:ext cx="4285912" cy="6258053"/>
          </a:xfrm>
          <a:prstGeom prst="rect">
            <a:avLst/>
          </a:prstGeom>
        </p:spPr>
      </p:pic>
    </p:spTree>
    <p:extLst>
      <p:ext uri="{BB962C8B-B14F-4D97-AF65-F5344CB8AC3E}">
        <p14:creationId xmlns:p14="http://schemas.microsoft.com/office/powerpoint/2010/main" val="4091183247"/>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Diamond 5">
            <a:extLst>
              <a:ext uri="{FF2B5EF4-FFF2-40B4-BE49-F238E27FC236}">
                <a16:creationId xmlns:a16="http://schemas.microsoft.com/office/drawing/2014/main" id="{E55F80D7-D91C-4CCA-9F3C-6D5C5FE4B987}"/>
              </a:ext>
            </a:extLst>
          </p:cNvPr>
          <p:cNvSpPr/>
          <p:nvPr/>
        </p:nvSpPr>
        <p:spPr>
          <a:xfrm>
            <a:off x="6112069" y="1492154"/>
            <a:ext cx="523146" cy="524691"/>
          </a:xfrm>
          <a:custGeom>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 f4 0 f2"/>
              <a:gd name="f47" fmla="+- f3 0 f2"/>
              <a:gd name="f48" fmla="*/ f47 1 3240001"/>
              <a:gd name="f49" fmla="*/ f46 1 3249575"/>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3" name="Isosceles Triangle 51">
            <a:extLst>
              <a:ext uri="{FF2B5EF4-FFF2-40B4-BE49-F238E27FC236}">
                <a16:creationId xmlns:a16="http://schemas.microsoft.com/office/drawing/2014/main" id="{99FB9E0C-6683-4F72-95E9-ACDBD5CE847C}"/>
              </a:ext>
            </a:extLst>
          </p:cNvPr>
          <p:cNvSpPr/>
          <p:nvPr/>
        </p:nvSpPr>
        <p:spPr>
          <a:xfrm>
            <a:off x="5273326" y="1562682"/>
            <a:ext cx="523146" cy="383618"/>
          </a:xfrm>
          <a:custGeom>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 f4 0 f2"/>
              <a:gd name="f26" fmla="+- f3 0 f2"/>
              <a:gd name="f27" fmla="*/ f26 1 3240001"/>
              <a:gd name="f28" fmla="*/ f25 1 237590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4" name="Isosceles Triangle 57">
            <a:extLst>
              <a:ext uri="{FF2B5EF4-FFF2-40B4-BE49-F238E27FC236}">
                <a16:creationId xmlns:a16="http://schemas.microsoft.com/office/drawing/2014/main" id="{B3C84FC9-D37E-4694-8E0D-37158395BEBB}"/>
              </a:ext>
            </a:extLst>
          </p:cNvPr>
          <p:cNvSpPr/>
          <p:nvPr/>
        </p:nvSpPr>
        <p:spPr>
          <a:xfrm>
            <a:off x="6114153" y="4520208"/>
            <a:ext cx="313136" cy="707901"/>
          </a:xfrm>
          <a:custGeom>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 f7 0 f5"/>
              <a:gd name="f70" fmla="+- f6 0 f5"/>
              <a:gd name="f71" fmla="*/ f66 f0 1"/>
              <a:gd name="f72" fmla="*/ f70 1 1346449"/>
              <a:gd name="f73" fmla="*/ f69 1 3166775"/>
              <a:gd name="f74" fmla="*/ 1148449 f70 1"/>
              <a:gd name="f75" fmla="*/ 198001 f70 1"/>
              <a:gd name="f76" fmla="*/ 1 f70 1"/>
              <a:gd name="f77" fmla="*/ 1346449 f70 1"/>
              <a:gd name="f78" fmla="*/ 755186 f70 1"/>
              <a:gd name="f79" fmla="*/ 734449 f70 1"/>
              <a:gd name="f80" fmla="*/ 853246 f70 1"/>
              <a:gd name="f81" fmla="*/ 673226 f70 1"/>
              <a:gd name="f82" fmla="*/ 493206 f70 1"/>
              <a:gd name="f83" fmla="*/ 612000 f70 1"/>
              <a:gd name="f84" fmla="*/ 2939 f70 1"/>
              <a:gd name="f85" fmla="*/ 0 f70 1"/>
              <a:gd name="f86" fmla="*/ 2009 f70 1"/>
              <a:gd name="f87" fmla="*/ 6353 f70 1"/>
              <a:gd name="f88" fmla="*/ 273414 f70 1"/>
              <a:gd name="f89" fmla="*/ 1091887 f70 1"/>
              <a:gd name="f90" fmla="*/ 1340768 f70 1"/>
              <a:gd name="f91" fmla="*/ 1344512 f70 1"/>
              <a:gd name="f92" fmla="*/ 1346448 f70 1"/>
              <a:gd name="f93" fmla="*/ 1343510 f70 1"/>
              <a:gd name="f94" fmla="*/ 2374775 f69 1"/>
              <a:gd name="f95" fmla="*/ 3166775 f69 1"/>
              <a:gd name="f96" fmla="*/ 0 f69 1"/>
              <a:gd name="f97" fmla="*/ 1231644 f69 1"/>
              <a:gd name="f98" fmla="*/ 1400264 f69 1"/>
              <a:gd name="f99" fmla="*/ 1580284 f69 1"/>
              <a:gd name="f100" fmla="*/ 1231645 f69 1"/>
              <a:gd name="f101" fmla="*/ 591263 f70 1"/>
              <a:gd name="f102" fmla="*/ 10368 f69 1"/>
              <a:gd name="f103" fmla="*/ 1491744 f69 1"/>
              <a:gd name="f104" fmla="*/ 1494147 f69 1"/>
              <a:gd name="f105" fmla="*/ 1499342 f69 1"/>
              <a:gd name="f106" fmla="*/ 2293171 f69 1"/>
              <a:gd name="f107" fmla="*/ 2283744 f69 1"/>
              <a:gd name="f108" fmla="*/ 1494334 f69 1"/>
              <a:gd name="f109" fmla="*/ f71 1 f2"/>
              <a:gd name="f110" fmla="*/ f74 1 1346449"/>
              <a:gd name="f111" fmla="*/ f75 1 1346449"/>
              <a:gd name="f112" fmla="*/ f76 1 1346449"/>
              <a:gd name="f113" fmla="*/ f77 1 1346449"/>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3166775"/>
              <a:gd name="f131" fmla="*/ f95 1 3166775"/>
              <a:gd name="f132" fmla="*/ f96 1 3166775"/>
              <a:gd name="f133" fmla="*/ f97 1 3166775"/>
              <a:gd name="f134" fmla="*/ f98 1 3166775"/>
              <a:gd name="f135" fmla="*/ f99 1 3166775"/>
              <a:gd name="f136" fmla="*/ f100 1 3166775"/>
              <a:gd name="f137" fmla="*/ f101 1 1346449"/>
              <a:gd name="f138" fmla="*/ f102 1 3166775"/>
              <a:gd name="f139" fmla="*/ f103 1 3166775"/>
              <a:gd name="f140" fmla="*/ f104 1 3166775"/>
              <a:gd name="f141" fmla="*/ f105 1 3166775"/>
              <a:gd name="f142" fmla="*/ f106 1 3166775"/>
              <a:gd name="f143" fmla="*/ f107 1 3166775"/>
              <a:gd name="f144" fmla="*/ f108 1 3166775"/>
              <a:gd name="f145" fmla="*/ f5 1 f72"/>
              <a:gd name="f146" fmla="*/ f6 1 f72"/>
              <a:gd name="f147" fmla="*/ f5 1 f73"/>
              <a:gd name="f148" fmla="*/ f7 1 f73"/>
              <a:gd name="f149" fmla="+- f109 0 f1"/>
              <a:gd name="f150" fmla="*/ f110 1 f72"/>
              <a:gd name="f151" fmla="*/ f130 1 f73"/>
              <a:gd name="f152" fmla="*/ f111 1 f72"/>
              <a:gd name="f153" fmla="*/ f112 1 f72"/>
              <a:gd name="f154" fmla="*/ f131 1 f73"/>
              <a:gd name="f155" fmla="*/ f113 1 f72"/>
              <a:gd name="f156" fmla="*/ f114 1 f72"/>
              <a:gd name="f157" fmla="*/ f132 1 f73"/>
              <a:gd name="f158" fmla="*/ f115 1 f72"/>
              <a:gd name="f159" fmla="*/ f133 1 f73"/>
              <a:gd name="f160" fmla="*/ f116 1 f72"/>
              <a:gd name="f161" fmla="*/ f134 1 f73"/>
              <a:gd name="f162" fmla="*/ f117 1 f72"/>
              <a:gd name="f163" fmla="*/ f135 1 f73"/>
              <a:gd name="f164" fmla="*/ f118 1 f72"/>
              <a:gd name="f165" fmla="*/ f119 1 f72"/>
              <a:gd name="f166" fmla="*/ f136 1 f73"/>
              <a:gd name="f167" fmla="*/ f137 1 f72"/>
              <a:gd name="f168" fmla="*/ f138 1 f73"/>
              <a:gd name="f169" fmla="*/ f120 1 f72"/>
              <a:gd name="f170" fmla="*/ f139 1 f73"/>
              <a:gd name="f171" fmla="*/ f121 1 f72"/>
              <a:gd name="f172" fmla="*/ f122 1 f72"/>
              <a:gd name="f173" fmla="*/ f140 1 f73"/>
              <a:gd name="f174" fmla="*/ f141 1 f73"/>
              <a:gd name="f175" fmla="*/ f123 1 f72"/>
              <a:gd name="f176" fmla="*/ f124 1 f72"/>
              <a:gd name="f177" fmla="*/ f142 1 f73"/>
              <a:gd name="f178" fmla="*/ f125 1 f72"/>
              <a:gd name="f179" fmla="*/ f143 1 f73"/>
              <a:gd name="f180" fmla="*/ f126 1 f72"/>
              <a:gd name="f181" fmla="*/ f127 1 f72"/>
              <a:gd name="f182" fmla="*/ f144 1 f73"/>
              <a:gd name="f183" fmla="*/ f128 1 f72"/>
              <a:gd name="f184" fmla="*/ f129 1 f72"/>
              <a:gd name="f185" fmla="*/ f145 f67 1"/>
              <a:gd name="f186" fmla="*/ f146 f67 1"/>
              <a:gd name="f187" fmla="*/ f148 f68 1"/>
              <a:gd name="f188" fmla="*/ f147 f68 1"/>
              <a:gd name="f189" fmla="*/ f150 f67 1"/>
              <a:gd name="f190" fmla="*/ f151 f68 1"/>
              <a:gd name="f191" fmla="*/ f152 f67 1"/>
              <a:gd name="f192" fmla="*/ f153 f67 1"/>
              <a:gd name="f193" fmla="*/ f154 f68 1"/>
              <a:gd name="f194" fmla="*/ f155 f67 1"/>
              <a:gd name="f195" fmla="*/ f156 f67 1"/>
              <a:gd name="f196" fmla="*/ f157 f68 1"/>
              <a:gd name="f197" fmla="*/ f158 f67 1"/>
              <a:gd name="f198" fmla="*/ f159 f68 1"/>
              <a:gd name="f199" fmla="*/ f160 f67 1"/>
              <a:gd name="f200" fmla="*/ f161 f68 1"/>
              <a:gd name="f201" fmla="*/ f162 f67 1"/>
              <a:gd name="f202" fmla="*/ f163 f68 1"/>
              <a:gd name="f203" fmla="*/ f164 f67 1"/>
              <a:gd name="f204" fmla="*/ f165 f67 1"/>
              <a:gd name="f205" fmla="*/ f166 f68 1"/>
              <a:gd name="f206" fmla="*/ f167 f67 1"/>
              <a:gd name="f207" fmla="*/ f168 f68 1"/>
              <a:gd name="f208" fmla="*/ f169 f67 1"/>
              <a:gd name="f209" fmla="*/ f170 f68 1"/>
              <a:gd name="f210" fmla="*/ f171 f67 1"/>
              <a:gd name="f211" fmla="*/ f172 f67 1"/>
              <a:gd name="f212" fmla="*/ f173 f68 1"/>
              <a:gd name="f213" fmla="*/ f174 f68 1"/>
              <a:gd name="f214" fmla="*/ f175 f67 1"/>
              <a:gd name="f215" fmla="*/ f176 f67 1"/>
              <a:gd name="f216" fmla="*/ f177 f68 1"/>
              <a:gd name="f217" fmla="*/ f178 f67 1"/>
              <a:gd name="f218" fmla="*/ f179 f68 1"/>
              <a:gd name="f219" fmla="*/ f180 f67 1"/>
              <a:gd name="f220" fmla="*/ f181 f67 1"/>
              <a:gd name="f221" fmla="*/ f182 f68 1"/>
              <a:gd name="f222" fmla="*/ f183 f67 1"/>
              <a:gd name="f223" fmla="*/ f184 f67 1"/>
            </a:gdLst>
            <a:cxnLst>
              <a:cxn ang="3cd4">
                <a:pos x="hc" y="t"/>
              </a:cxn>
              <a:cxn ang="0">
                <a:pos x="r" y="vc"/>
              </a:cxn>
              <a:cxn ang="cd4">
                <a:pos x="hc" y="b"/>
              </a:cxn>
              <a:cxn ang="cd2">
                <a:pos x="l" y="vc"/>
              </a:cxn>
              <a:cxn ang="f149">
                <a:pos x="f189" y="f190"/>
              </a:cxn>
              <a:cxn ang="f149">
                <a:pos x="f191" y="f190"/>
              </a:cxn>
              <a:cxn ang="f149">
                <a:pos x="f192" y="f193"/>
              </a:cxn>
              <a:cxn ang="f149">
                <a:pos x="f194" y="f193"/>
              </a:cxn>
              <a:cxn ang="f149">
                <a:pos x="f189" y="f190"/>
              </a:cxn>
              <a:cxn ang="f149">
                <a:pos x="f195" y="f196"/>
              </a:cxn>
              <a:cxn ang="f149">
                <a:pos x="f197" y="f198"/>
              </a:cxn>
              <a:cxn ang="f149">
                <a:pos x="f199" y="f200"/>
              </a:cxn>
              <a:cxn ang="f149">
                <a:pos x="f201" y="f202"/>
              </a:cxn>
              <a:cxn ang="f149">
                <a:pos x="f203" y="f200"/>
              </a:cxn>
              <a:cxn ang="f149">
                <a:pos x="f204" y="f205"/>
              </a:cxn>
              <a:cxn ang="f149">
                <a:pos x="f206" y="f207"/>
              </a:cxn>
              <a:cxn ang="f149">
                <a:pos x="f208" y="f209"/>
              </a:cxn>
              <a:cxn ang="f149">
                <a:pos x="f210" y="f209"/>
              </a:cxn>
              <a:cxn ang="f149">
                <a:pos x="f211" y="f212"/>
              </a:cxn>
              <a:cxn ang="f149">
                <a:pos x="f210" y="f213"/>
              </a:cxn>
              <a:cxn ang="f149">
                <a:pos x="f214" y="f213"/>
              </a:cxn>
              <a:cxn ang="f149">
                <a:pos x="f215" y="f216"/>
              </a:cxn>
              <a:cxn ang="f149">
                <a:pos x="f217" y="f218"/>
              </a:cxn>
              <a:cxn ang="f149">
                <a:pos x="f219" y="f213"/>
              </a:cxn>
              <a:cxn ang="f149">
                <a:pos x="f194" y="f213"/>
              </a:cxn>
              <a:cxn ang="f149">
                <a:pos x="f220" y="f221"/>
              </a:cxn>
              <a:cxn ang="f149">
                <a:pos x="f222" y="f209"/>
              </a:cxn>
              <a:cxn ang="f149">
                <a:pos x="f223" y="f209"/>
              </a:cxn>
              <a:cxn ang="f149">
                <a:pos x="f195" y="f196"/>
              </a:cxn>
            </a:cxnLst>
            <a:rect l="f185" t="f188" r="f186" b="f187"/>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5" name="Rectangle 7">
            <a:extLst>
              <a:ext uri="{FF2B5EF4-FFF2-40B4-BE49-F238E27FC236}">
                <a16:creationId xmlns:a16="http://schemas.microsoft.com/office/drawing/2014/main" id="{C49605C1-36D6-478F-BC7B-2381AA6C4010}"/>
              </a:ext>
            </a:extLst>
          </p:cNvPr>
          <p:cNvSpPr/>
          <p:nvPr/>
        </p:nvSpPr>
        <p:spPr>
          <a:xfrm rot="18900010">
            <a:off x="9585737" y="3654560"/>
            <a:ext cx="225664" cy="502737"/>
          </a:xfrm>
          <a:custGeom>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 0 0 15529"/>
              <a:gd name="f51" fmla="val 50351"/>
              <a:gd name="f52" fmla="val 17412"/>
              <a:gd name="f53" fmla="+- 0 0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 0 0 42555"/>
              <a:gd name="f72" fmla="+- 0 0 42556"/>
              <a:gd name="f73" fmla="val 111553"/>
              <a:gd name="f74" fmla="*/ f0 1 154109"/>
              <a:gd name="f75" fmla="*/ f1 1 343323"/>
              <a:gd name="f76" fmla="+- f4 0 f2"/>
              <a:gd name="f77" fmla="+- f3 0 f2"/>
              <a:gd name="f78" fmla="*/ f77 1 154109"/>
              <a:gd name="f79" fmla="*/ f76 1 343323"/>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6" name="Parallelogram 15">
            <a:extLst>
              <a:ext uri="{FF2B5EF4-FFF2-40B4-BE49-F238E27FC236}">
                <a16:creationId xmlns:a16="http://schemas.microsoft.com/office/drawing/2014/main" id="{ADAA153F-77B9-41BE-8411-E5571F7E3528}"/>
              </a:ext>
            </a:extLst>
          </p:cNvPr>
          <p:cNvSpPr/>
          <p:nvPr/>
        </p:nvSpPr>
        <p:spPr>
          <a:xfrm flipH="1">
            <a:off x="5267026" y="4641905"/>
            <a:ext cx="464487" cy="464487"/>
          </a:xfrm>
          <a:custGeom>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 0 0 61662"/>
              <a:gd name="f90" fmla="+- 0 0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 f4 0 f2"/>
              <a:gd name="f107" fmla="+- f3 0 f2"/>
              <a:gd name="f108" fmla="*/ f107 1 3242753"/>
              <a:gd name="f109" fmla="*/ f106 1 3227814"/>
              <a:gd name="f110" fmla="*/ f2 1 f108"/>
              <a:gd name="f111" fmla="*/ f3 1 f108"/>
              <a:gd name="f112" fmla="*/ f2 1 f109"/>
              <a:gd name="f113" fmla="*/ f4 1 f109"/>
              <a:gd name="f114" fmla="*/ f110 f104 1"/>
              <a:gd name="f115" fmla="*/ f111 f104 1"/>
              <a:gd name="f116" fmla="*/ f113 f105 1"/>
              <a:gd name="f117" fmla="*/ f112 f105 1"/>
            </a:gdLst>
            <a:cxnLst>
              <a:cxn ang="3cd4">
                <a:pos x="hc" y="t"/>
              </a:cxn>
              <a:cxn ang="0">
                <a:pos x="r" y="vc"/>
              </a:cxn>
              <a:cxn ang="cd4">
                <a:pos x="hc" y="b"/>
              </a:cxn>
              <a:cxn ang="cd2">
                <a:pos x="l" y="vc"/>
              </a:cxn>
            </a:cxnLst>
            <a:rect l="f114" t="f117" r="f115" b="f116"/>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7" name="Freeform 19">
            <a:extLst>
              <a:ext uri="{FF2B5EF4-FFF2-40B4-BE49-F238E27FC236}">
                <a16:creationId xmlns:a16="http://schemas.microsoft.com/office/drawing/2014/main" id="{AB139CAF-E7FE-4F5D-9FC9-162DA619914C}"/>
              </a:ext>
            </a:extLst>
          </p:cNvPr>
          <p:cNvSpPr/>
          <p:nvPr/>
        </p:nvSpPr>
        <p:spPr>
          <a:xfrm>
            <a:off x="7745406" y="3642503"/>
            <a:ext cx="460784" cy="453386"/>
          </a:xfrm>
          <a:custGeom>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 0 0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 0 0 14898"/>
              <a:gd name="f91" fmla="val 3061283"/>
              <a:gd name="f92" fmla="+- 0 0 138545"/>
              <a:gd name="f93" fmla="val 1873713"/>
              <a:gd name="f94" fmla="val 108747"/>
              <a:gd name="f95" fmla="val 1100212"/>
              <a:gd name="f96" fmla="val 278579"/>
              <a:gd name="f97" fmla="val 569148"/>
              <a:gd name="f98" fmla="val 774429"/>
              <a:gd name="f99" fmla="val 15339"/>
              <a:gd name="f100" fmla="*/ f0 1 3214097"/>
              <a:gd name="f101" fmla="*/ f1 1 3162551"/>
              <a:gd name="f102" fmla="+- f4 0 f2"/>
              <a:gd name="f103" fmla="+- f3 0 f2"/>
              <a:gd name="f104" fmla="*/ f103 1 3214097"/>
              <a:gd name="f105" fmla="*/ f102 1 3162551"/>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8" name="Rectangle 30">
            <a:extLst>
              <a:ext uri="{FF2B5EF4-FFF2-40B4-BE49-F238E27FC236}">
                <a16:creationId xmlns:a16="http://schemas.microsoft.com/office/drawing/2014/main" id="{6EA815C7-2ACD-4AB9-B0E6-526A34CCFFBF}"/>
              </a:ext>
            </a:extLst>
          </p:cNvPr>
          <p:cNvSpPr/>
          <p:nvPr/>
        </p:nvSpPr>
        <p:spPr>
          <a:xfrm>
            <a:off x="11063700" y="3600568"/>
            <a:ext cx="464487" cy="463134"/>
          </a:xfrm>
          <a:custGeom>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 f4 0 f2"/>
              <a:gd name="f134" fmla="+- f3 0 f2"/>
              <a:gd name="f135" fmla="*/ f134 1 3240000"/>
              <a:gd name="f136" fmla="*/ f133 1 3230531"/>
              <a:gd name="f137" fmla="*/ f2 1 f135"/>
              <a:gd name="f138" fmla="*/ f3 1 f135"/>
              <a:gd name="f139" fmla="*/ f2 1 f136"/>
              <a:gd name="f140" fmla="*/ f4 1 f136"/>
              <a:gd name="f141" fmla="*/ f137 f131 1"/>
              <a:gd name="f142" fmla="*/ f138 f131 1"/>
              <a:gd name="f143" fmla="*/ f140 f132 1"/>
              <a:gd name="f144" fmla="*/ f139 f132 1"/>
            </a:gdLst>
            <a:cxnLst>
              <a:cxn ang="3cd4">
                <a:pos x="hc" y="t"/>
              </a:cxn>
              <a:cxn ang="0">
                <a:pos x="r" y="vc"/>
              </a:cxn>
              <a:cxn ang="cd4">
                <a:pos x="hc" y="b"/>
              </a:cxn>
              <a:cxn ang="cd2">
                <a:pos x="l" y="vc"/>
              </a:cxn>
            </a:cxnLst>
            <a:rect l="f141" t="f144" r="f142" b="f143"/>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9" name="Rectangle 7">
            <a:extLst>
              <a:ext uri="{FF2B5EF4-FFF2-40B4-BE49-F238E27FC236}">
                <a16:creationId xmlns:a16="http://schemas.microsoft.com/office/drawing/2014/main" id="{4BF79F19-538E-4CE0-92E2-688A6EF370A7}"/>
              </a:ext>
            </a:extLst>
          </p:cNvPr>
          <p:cNvSpPr/>
          <p:nvPr/>
        </p:nvSpPr>
        <p:spPr>
          <a:xfrm>
            <a:off x="6950829" y="1518717"/>
            <a:ext cx="471565" cy="471565"/>
          </a:xfrm>
          <a:custGeom>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 f3 0 f2"/>
              <a:gd name="f37" fmla="*/ f36 1 3240000"/>
              <a:gd name="f38" fmla="*/ f2 1 f37"/>
              <a:gd name="f39" fmla="*/ f3 1 f37"/>
              <a:gd name="f40" fmla="*/ f38 f34 1"/>
              <a:gd name="f41" fmla="*/ f39 f34 1"/>
              <a:gd name="f42" fmla="*/ f39 f35 1"/>
              <a:gd name="f43" fmla="*/ f38 f35 1"/>
            </a:gdLst>
            <a:cxnLst>
              <a:cxn ang="3cd4">
                <a:pos x="hc" y="t"/>
              </a:cxn>
              <a:cxn ang="0">
                <a:pos x="r" y="vc"/>
              </a:cxn>
              <a:cxn ang="cd4">
                <a:pos x="hc" y="b"/>
              </a:cxn>
              <a:cxn ang="cd2">
                <a:pos x="l" y="vc"/>
              </a:cxn>
            </a:cxnLst>
            <a:rect l="f40" t="f43" r="f41" b="f42"/>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0" name="Rectangle 15">
            <a:extLst>
              <a:ext uri="{FF2B5EF4-FFF2-40B4-BE49-F238E27FC236}">
                <a16:creationId xmlns:a16="http://schemas.microsoft.com/office/drawing/2014/main" id="{D264E941-0B61-45EB-B1E4-5F775393584D}"/>
              </a:ext>
            </a:extLst>
          </p:cNvPr>
          <p:cNvSpPr/>
          <p:nvPr/>
        </p:nvSpPr>
        <p:spPr>
          <a:xfrm rot="5400013">
            <a:off x="7737685" y="1518723"/>
            <a:ext cx="472196" cy="471565"/>
          </a:xfrm>
          <a:custGeom>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 f4 0 f2"/>
              <a:gd name="f37" fmla="+- f3 0 f2"/>
              <a:gd name="f38" fmla="*/ f37 1 3244313"/>
              <a:gd name="f39" fmla="*/ f36 1 3240000"/>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1" name="Pie 24">
            <a:extLst>
              <a:ext uri="{FF2B5EF4-FFF2-40B4-BE49-F238E27FC236}">
                <a16:creationId xmlns:a16="http://schemas.microsoft.com/office/drawing/2014/main" id="{15D5F08F-4309-4577-A5B8-3F892E708893}"/>
              </a:ext>
            </a:extLst>
          </p:cNvPr>
          <p:cNvSpPr/>
          <p:nvPr/>
        </p:nvSpPr>
        <p:spPr>
          <a:xfrm>
            <a:off x="6809929" y="4618991"/>
            <a:ext cx="513188" cy="510344"/>
          </a:xfrm>
          <a:custGeom>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 0 0 116985"/>
              <a:gd name="f12" fmla="val 1936431"/>
              <a:gd name="f13" fmla="+- 0 0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 0 0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 f4 0 f2"/>
              <a:gd name="f56" fmla="+- f3 0 f2"/>
              <a:gd name="f57" fmla="*/ f56 1 3228711"/>
              <a:gd name="f58" fmla="*/ f55 1 3210836"/>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2" name="Block Arc 14">
            <a:extLst>
              <a:ext uri="{FF2B5EF4-FFF2-40B4-BE49-F238E27FC236}">
                <a16:creationId xmlns:a16="http://schemas.microsoft.com/office/drawing/2014/main" id="{BC10D254-C2D6-4B56-B854-61BACDBE7EDE}"/>
              </a:ext>
            </a:extLst>
          </p:cNvPr>
          <p:cNvSpPr/>
          <p:nvPr/>
        </p:nvSpPr>
        <p:spPr>
          <a:xfrm rot="16200004">
            <a:off x="8525354" y="1470610"/>
            <a:ext cx="567403" cy="567769"/>
          </a:xfrm>
          <a:custGeom>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 f4 0 f2"/>
              <a:gd name="f270" fmla="+- f3 0 f2"/>
              <a:gd name="f271" fmla="*/ f270 1 3185463"/>
              <a:gd name="f272" fmla="*/ f269 1 3187558"/>
              <a:gd name="f273" fmla="*/ f2 1 f271"/>
              <a:gd name="f274" fmla="*/ f3 1 f271"/>
              <a:gd name="f275" fmla="*/ f2 1 f272"/>
              <a:gd name="f276" fmla="*/ f4 1 f272"/>
              <a:gd name="f277" fmla="*/ f273 f267 1"/>
              <a:gd name="f278" fmla="*/ f274 f267 1"/>
              <a:gd name="f279" fmla="*/ f276 f268 1"/>
              <a:gd name="f280" fmla="*/ f275 f268 1"/>
            </a:gdLst>
            <a:cxnLst>
              <a:cxn ang="3cd4">
                <a:pos x="hc" y="t"/>
              </a:cxn>
              <a:cxn ang="0">
                <a:pos x="r" y="vc"/>
              </a:cxn>
              <a:cxn ang="cd4">
                <a:pos x="hc" y="b"/>
              </a:cxn>
              <a:cxn ang="cd2">
                <a:pos x="l" y="vc"/>
              </a:cxn>
            </a:cxnLst>
            <a:rect l="f277" t="f280" r="f278" b="f279"/>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3" name="Block Arc 41">
            <a:extLst>
              <a:ext uri="{FF2B5EF4-FFF2-40B4-BE49-F238E27FC236}">
                <a16:creationId xmlns:a16="http://schemas.microsoft.com/office/drawing/2014/main" id="{25FF046D-49A8-40D8-A0F4-E3148F2CE748}"/>
              </a:ext>
            </a:extLst>
          </p:cNvPr>
          <p:cNvSpPr/>
          <p:nvPr/>
        </p:nvSpPr>
        <p:spPr>
          <a:xfrm>
            <a:off x="9408554" y="1424306"/>
            <a:ext cx="473302" cy="660388"/>
          </a:xfrm>
          <a:custGeom>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 0 0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 f4 0 f2"/>
              <a:gd name="f423" fmla="+- f3 0 f2"/>
              <a:gd name="f424" fmla="*/ f423 1 2512265"/>
              <a:gd name="f425" fmla="*/ f422 1 3505352"/>
              <a:gd name="f426" fmla="*/ f2 1 f424"/>
              <a:gd name="f427" fmla="*/ f3 1 f424"/>
              <a:gd name="f428" fmla="*/ f2 1 f425"/>
              <a:gd name="f429" fmla="*/ f4 1 f425"/>
              <a:gd name="f430" fmla="*/ f426 f420 1"/>
              <a:gd name="f431" fmla="*/ f427 f420 1"/>
              <a:gd name="f432" fmla="*/ f429 f421 1"/>
              <a:gd name="f433" fmla="*/ f428 f421 1"/>
            </a:gdLst>
            <a:cxnLst>
              <a:cxn ang="3cd4">
                <a:pos x="hc" y="t"/>
              </a:cxn>
              <a:cxn ang="0">
                <a:pos x="r" y="vc"/>
              </a:cxn>
              <a:cxn ang="cd4">
                <a:pos x="hc" y="b"/>
              </a:cxn>
              <a:cxn ang="cd2">
                <a:pos x="l" y="vc"/>
              </a:cxn>
            </a:cxnLst>
            <a:rect l="f430" t="f433" r="f431" b="f432"/>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4" name="Right Triangle 17">
            <a:extLst>
              <a:ext uri="{FF2B5EF4-FFF2-40B4-BE49-F238E27FC236}">
                <a16:creationId xmlns:a16="http://schemas.microsoft.com/office/drawing/2014/main" id="{83B2D8E2-E937-4F2C-A033-708417C167F0}"/>
              </a:ext>
            </a:extLst>
          </p:cNvPr>
          <p:cNvSpPr/>
          <p:nvPr/>
        </p:nvSpPr>
        <p:spPr>
          <a:xfrm>
            <a:off x="7705749" y="4600959"/>
            <a:ext cx="385794" cy="546399"/>
          </a:xfrm>
          <a:custGeom>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 f4 0 f2"/>
              <a:gd name="f17" fmla="+- f3 0 f2"/>
              <a:gd name="f18" fmla="*/ f17 1 2387678"/>
              <a:gd name="f19" fmla="*/ f16 1 3240000"/>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5" name="Oval 66">
            <a:extLst>
              <a:ext uri="{FF2B5EF4-FFF2-40B4-BE49-F238E27FC236}">
                <a16:creationId xmlns:a16="http://schemas.microsoft.com/office/drawing/2014/main" id="{95AD1F1C-C971-4318-B78A-FA74EA88C89B}"/>
              </a:ext>
            </a:extLst>
          </p:cNvPr>
          <p:cNvSpPr/>
          <p:nvPr/>
        </p:nvSpPr>
        <p:spPr>
          <a:xfrm rot="20700014">
            <a:off x="6137527" y="3634219"/>
            <a:ext cx="548676" cy="469992"/>
          </a:xfrm>
          <a:custGeom>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 f4 0 f2"/>
              <a:gd name="f60" fmla="+- f3 0 f2"/>
              <a:gd name="f61" fmla="*/ f60 1 2901316"/>
              <a:gd name="f62" fmla="*/ f59 1 2485205"/>
              <a:gd name="f63" fmla="*/ f2 1 f61"/>
              <a:gd name="f64" fmla="*/ f3 1 f61"/>
              <a:gd name="f65" fmla="*/ f2 1 f62"/>
              <a:gd name="f66" fmla="*/ f4 1 f62"/>
              <a:gd name="f67" fmla="*/ f63 f57 1"/>
              <a:gd name="f68" fmla="*/ f64 f57 1"/>
              <a:gd name="f69" fmla="*/ f66 f58 1"/>
              <a:gd name="f70" fmla="*/ f65 f58 1"/>
            </a:gdLst>
            <a:cxnLst>
              <a:cxn ang="3cd4">
                <a:pos x="hc" y="t"/>
              </a:cxn>
              <a:cxn ang="0">
                <a:pos x="r" y="vc"/>
              </a:cxn>
              <a:cxn ang="cd4">
                <a:pos x="hc" y="b"/>
              </a:cxn>
              <a:cxn ang="cd2">
                <a:pos x="l" y="vc"/>
              </a:cxn>
            </a:cxnLst>
            <a:rect l="f67" t="f70" r="f68" b="f69"/>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6" name="Rectangle 9">
            <a:extLst>
              <a:ext uri="{FF2B5EF4-FFF2-40B4-BE49-F238E27FC236}">
                <a16:creationId xmlns:a16="http://schemas.microsoft.com/office/drawing/2014/main" id="{1F67E1B5-AB53-4F29-93F7-96490C630235}"/>
              </a:ext>
            </a:extLst>
          </p:cNvPr>
          <p:cNvSpPr/>
          <p:nvPr/>
        </p:nvSpPr>
        <p:spPr>
          <a:xfrm>
            <a:off x="4401180" y="3545247"/>
            <a:ext cx="527343" cy="493629"/>
          </a:xfrm>
          <a:custGeom>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 0 0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 f7 0 f5"/>
              <a:gd name="f81" fmla="+- f6 0 f5"/>
              <a:gd name="f82" fmla="*/ f77 f0 1"/>
              <a:gd name="f83" fmla="*/ f81 1 3239999"/>
              <a:gd name="f84" fmla="*/ f80 1 3032924"/>
              <a:gd name="f85" fmla="*/ 833935 f81 1"/>
              <a:gd name="f86" fmla="*/ 22 f80 1"/>
              <a:gd name="f87" fmla="*/ 1576606 f81 1"/>
              <a:gd name="f88" fmla="*/ 402054 f80 1"/>
              <a:gd name="f89" fmla="*/ 430441 f80 1"/>
              <a:gd name="f90" fmla="*/ 526981 f80 1"/>
              <a:gd name="f91" fmla="*/ 2765302 f80 1"/>
              <a:gd name="f92" fmla="*/ 378630 f81 1"/>
              <a:gd name="f93" fmla="*/ 2472117 f80 1"/>
              <a:gd name="f94" fmla="*/ 384918 f81 1"/>
              <a:gd name="f95" fmla="*/ 239143 f81 1"/>
              <a:gd name="f96" fmla="*/ 2776423 f80 1"/>
              <a:gd name="f97" fmla="*/ 2778202 f80 1"/>
              <a:gd name="f98" fmla="*/ 1663394 f81 1"/>
              <a:gd name="f99" fmla="*/ 3000856 f81 1"/>
              <a:gd name="f100" fmla="*/ 2855082 f81 1"/>
              <a:gd name="f101" fmla="*/ 2861369 f81 1"/>
              <a:gd name="f102" fmla="*/ 2406065 f81 1"/>
              <a:gd name="f103" fmla="*/ 2853673 f81 1"/>
              <a:gd name="f104" fmla="*/ 91100 f80 1"/>
              <a:gd name="f105" fmla="*/ 2854770 f81 1"/>
              <a:gd name="f106" fmla="*/ 3120669 f81 1"/>
              <a:gd name="f107" fmla="*/ 428517 f80 1"/>
              <a:gd name="f108" fmla="*/ 738345 f80 1"/>
              <a:gd name="f109" fmla="*/ 3239999 f81 1"/>
              <a:gd name="f110" fmla="*/ 3032924 f80 1"/>
              <a:gd name="f111" fmla="*/ 0 f81 1"/>
              <a:gd name="f112" fmla="*/ 102477 f81 1"/>
              <a:gd name="f113" fmla="*/ 385229 f81 1"/>
              <a:gd name="f114" fmla="*/ 386326 f81 1"/>
              <a:gd name="f115" fmla="*/ 229618 f81 1"/>
              <a:gd name="f116" fmla="*/ 2690698 f80 1"/>
              <a:gd name="f117" fmla="*/ 2991331 f81 1"/>
              <a:gd name="f118" fmla="*/ 2709748 f80 1"/>
              <a:gd name="f119" fmla="*/ f82 1 f2"/>
              <a:gd name="f120" fmla="*/ f85 1 3239999"/>
              <a:gd name="f121" fmla="*/ f86 1 3032924"/>
              <a:gd name="f122" fmla="*/ f87 1 3239999"/>
              <a:gd name="f123" fmla="*/ f88 1 3032924"/>
              <a:gd name="f124" fmla="*/ f89 1 3032924"/>
              <a:gd name="f125" fmla="*/ f90 1 3032924"/>
              <a:gd name="f126" fmla="*/ f91 1 3032924"/>
              <a:gd name="f127" fmla="*/ f92 1 3239999"/>
              <a:gd name="f128" fmla="*/ f93 1 3032924"/>
              <a:gd name="f129" fmla="*/ f94 1 3239999"/>
              <a:gd name="f130" fmla="*/ f95 1 3239999"/>
              <a:gd name="f131" fmla="*/ f96 1 3032924"/>
              <a:gd name="f132" fmla="*/ f97 1 3032924"/>
              <a:gd name="f133" fmla="*/ f98 1 3239999"/>
              <a:gd name="f134" fmla="*/ f99 1 3239999"/>
              <a:gd name="f135" fmla="*/ f100 1 3239999"/>
              <a:gd name="f136" fmla="*/ f101 1 3239999"/>
              <a:gd name="f137" fmla="*/ f102 1 3239999"/>
              <a:gd name="f138" fmla="*/ f103 1 3239999"/>
              <a:gd name="f139" fmla="*/ f104 1 3032924"/>
              <a:gd name="f140" fmla="*/ f105 1 3239999"/>
              <a:gd name="f141" fmla="*/ f106 1 3239999"/>
              <a:gd name="f142" fmla="*/ f107 1 3032924"/>
              <a:gd name="f143" fmla="*/ f108 1 3032924"/>
              <a:gd name="f144" fmla="*/ f109 1 3239999"/>
              <a:gd name="f145" fmla="*/ f110 1 3032924"/>
              <a:gd name="f146" fmla="*/ f111 1 3239999"/>
              <a:gd name="f147" fmla="*/ f112 1 3239999"/>
              <a:gd name="f148" fmla="*/ f113 1 3239999"/>
              <a:gd name="f149" fmla="*/ f114 1 3239999"/>
              <a:gd name="f150" fmla="*/ f115 1 3239999"/>
              <a:gd name="f151" fmla="*/ f116 1 3032924"/>
              <a:gd name="f152" fmla="*/ f117 1 3239999"/>
              <a:gd name="f153" fmla="*/ f118 1 3032924"/>
              <a:gd name="f154" fmla="*/ f5 1 f83"/>
              <a:gd name="f155" fmla="*/ f6 1 f83"/>
              <a:gd name="f156" fmla="*/ f5 1 f84"/>
              <a:gd name="f157" fmla="*/ f7 1 f84"/>
              <a:gd name="f158" fmla="+- f119 0 f1"/>
              <a:gd name="f159" fmla="*/ f122 1 f83"/>
              <a:gd name="f160" fmla="*/ f132 1 f84"/>
              <a:gd name="f161" fmla="*/ f133 1 f83"/>
              <a:gd name="f162" fmla="*/ f131 1 f84"/>
              <a:gd name="f163" fmla="*/ f152 1 f83"/>
              <a:gd name="f164" fmla="*/ f153 1 f84"/>
              <a:gd name="f165" fmla="*/ f134 1 f83"/>
              <a:gd name="f166" fmla="*/ f125 1 f84"/>
              <a:gd name="f167" fmla="*/ f135 1 f83"/>
              <a:gd name="f168" fmla="*/ f136 1 f83"/>
              <a:gd name="f169" fmla="*/ f128 1 f84"/>
              <a:gd name="f170" fmla="*/ f126 1 f84"/>
              <a:gd name="f171" fmla="*/ f124 1 f84"/>
              <a:gd name="f172" fmla="*/ f123 1 f84"/>
              <a:gd name="f173" fmla="*/ f137 1 f83"/>
              <a:gd name="f174" fmla="*/ f121 1 f84"/>
              <a:gd name="f175" fmla="*/ f138 1 f83"/>
              <a:gd name="f176" fmla="*/ f139 1 f84"/>
              <a:gd name="f177" fmla="*/ f140 1 f83"/>
              <a:gd name="f178" fmla="*/ f141 1 f83"/>
              <a:gd name="f179" fmla="*/ f142 1 f84"/>
              <a:gd name="f180" fmla="*/ f143 1 f84"/>
              <a:gd name="f181" fmla="*/ f144 1 f83"/>
              <a:gd name="f182" fmla="*/ f145 1 f84"/>
              <a:gd name="f183" fmla="*/ f146 1 f83"/>
              <a:gd name="f184" fmla="*/ f147 1 f83"/>
              <a:gd name="f185" fmla="*/ f148 1 f83"/>
              <a:gd name="f186" fmla="*/ f149 1 f83"/>
              <a:gd name="f187" fmla="*/ f120 1 f83"/>
              <a:gd name="f188" fmla="*/ f127 1 f83"/>
              <a:gd name="f189" fmla="*/ f129 1 f83"/>
              <a:gd name="f190" fmla="*/ f130 1 f83"/>
              <a:gd name="f191" fmla="*/ f150 1 f83"/>
              <a:gd name="f192" fmla="*/ f151 1 f84"/>
              <a:gd name="f193" fmla="*/ f154 f78 1"/>
              <a:gd name="f194" fmla="*/ f155 f78 1"/>
              <a:gd name="f195" fmla="*/ f157 f79 1"/>
              <a:gd name="f196" fmla="*/ f156 f79 1"/>
              <a:gd name="f197" fmla="*/ f159 f78 1"/>
              <a:gd name="f198" fmla="*/ f160 f79 1"/>
              <a:gd name="f199" fmla="*/ f161 f78 1"/>
              <a:gd name="f200" fmla="*/ f162 f79 1"/>
              <a:gd name="f201" fmla="*/ f163 f78 1"/>
              <a:gd name="f202" fmla="*/ f164 f79 1"/>
              <a:gd name="f203" fmla="*/ f165 f78 1"/>
              <a:gd name="f204" fmla="*/ f166 f79 1"/>
              <a:gd name="f205" fmla="*/ f167 f78 1"/>
              <a:gd name="f206" fmla="*/ f168 f78 1"/>
              <a:gd name="f207" fmla="*/ f169 f79 1"/>
              <a:gd name="f208" fmla="*/ f170 f79 1"/>
              <a:gd name="f209" fmla="*/ f171 f79 1"/>
              <a:gd name="f210" fmla="*/ f172 f79 1"/>
              <a:gd name="f211" fmla="*/ f173 f78 1"/>
              <a:gd name="f212" fmla="*/ f174 f79 1"/>
              <a:gd name="f213" fmla="*/ f175 f78 1"/>
              <a:gd name="f214" fmla="*/ f176 f79 1"/>
              <a:gd name="f215" fmla="*/ f177 f78 1"/>
              <a:gd name="f216" fmla="*/ f178 f78 1"/>
              <a:gd name="f217" fmla="*/ f179 f79 1"/>
              <a:gd name="f218" fmla="*/ f180 f79 1"/>
              <a:gd name="f219" fmla="*/ f181 f78 1"/>
              <a:gd name="f220" fmla="*/ f182 f79 1"/>
              <a:gd name="f221" fmla="*/ f183 f78 1"/>
              <a:gd name="f222" fmla="*/ f184 f78 1"/>
              <a:gd name="f223" fmla="*/ f185 f78 1"/>
              <a:gd name="f224" fmla="*/ f186 f78 1"/>
              <a:gd name="f225" fmla="*/ f187 f78 1"/>
              <a:gd name="f226" fmla="*/ f188 f78 1"/>
              <a:gd name="f227" fmla="*/ f189 f78 1"/>
              <a:gd name="f228" fmla="*/ f190 f78 1"/>
              <a:gd name="f229" fmla="*/ f191 f78 1"/>
              <a:gd name="f230" fmla="*/ f192 f79 1"/>
            </a:gdLst>
            <a:cxnLst>
              <a:cxn ang="3cd4">
                <a:pos x="hc" y="t"/>
              </a:cxn>
              <a:cxn ang="0">
                <a:pos x="r" y="vc"/>
              </a:cxn>
              <a:cxn ang="cd4">
                <a:pos x="hc" y="b"/>
              </a:cxn>
              <a:cxn ang="cd2">
                <a:pos x="l" y="vc"/>
              </a:cxn>
              <a:cxn ang="f158">
                <a:pos x="f197" y="f198"/>
              </a:cxn>
              <a:cxn ang="f158">
                <a:pos x="f199" y="f198"/>
              </a:cxn>
              <a:cxn ang="f158">
                <a:pos x="f199" y="f200"/>
              </a:cxn>
              <a:cxn ang="f158">
                <a:pos x="f201" y="f202"/>
              </a:cxn>
              <a:cxn ang="f158">
                <a:pos x="f203" y="f204"/>
              </a:cxn>
              <a:cxn ang="f158">
                <a:pos x="f205" y="f204"/>
              </a:cxn>
              <a:cxn ang="f158">
                <a:pos x="f206" y="f207"/>
              </a:cxn>
              <a:cxn ang="f158">
                <a:pos x="f199" y="f208"/>
              </a:cxn>
              <a:cxn ang="f158">
                <a:pos x="f199" y="f204"/>
              </a:cxn>
              <a:cxn ang="f158">
                <a:pos x="f199" y="f209"/>
              </a:cxn>
              <a:cxn ang="f158">
                <a:pos x="f199" y="f210"/>
              </a:cxn>
              <a:cxn ang="f158">
                <a:pos x="f211" y="f212"/>
              </a:cxn>
              <a:cxn ang="f158">
                <a:pos x="f213" y="f214"/>
              </a:cxn>
              <a:cxn ang="f158">
                <a:pos x="f215" y="f209"/>
              </a:cxn>
              <a:cxn ang="f158">
                <a:pos x="f216" y="f217"/>
              </a:cxn>
              <a:cxn ang="f158">
                <a:pos x="f216" y="f218"/>
              </a:cxn>
              <a:cxn ang="f158">
                <a:pos x="f219" y="f218"/>
              </a:cxn>
              <a:cxn ang="f158">
                <a:pos x="f219" y="f220"/>
              </a:cxn>
              <a:cxn ang="f158">
                <a:pos x="f221" y="f220"/>
              </a:cxn>
              <a:cxn ang="f158">
                <a:pos x="f221" y="f218"/>
              </a:cxn>
              <a:cxn ang="f158">
                <a:pos x="f222" y="f218"/>
              </a:cxn>
              <a:cxn ang="f158">
                <a:pos x="f222" y="f217"/>
              </a:cxn>
              <a:cxn ang="f158">
                <a:pos x="f223" y="f209"/>
              </a:cxn>
              <a:cxn ang="f158">
                <a:pos x="f224" y="f214"/>
              </a:cxn>
              <a:cxn ang="f158">
                <a:pos x="f225" y="f212"/>
              </a:cxn>
              <a:cxn ang="f158">
                <a:pos x="f197" y="f210"/>
              </a:cxn>
              <a:cxn ang="f158">
                <a:pos x="f197" y="f209"/>
              </a:cxn>
              <a:cxn ang="f158">
                <a:pos x="f197" y="f204"/>
              </a:cxn>
              <a:cxn ang="f158">
                <a:pos x="f197" y="f208"/>
              </a:cxn>
              <a:cxn ang="f158">
                <a:pos x="f226" y="f207"/>
              </a:cxn>
              <a:cxn ang="f158">
                <a:pos x="f227" y="f204"/>
              </a:cxn>
              <a:cxn ang="f158">
                <a:pos x="f228" y="f204"/>
              </a:cxn>
              <a:cxn ang="f158">
                <a:pos x="f229" y="f230"/>
              </a:cxn>
              <a:cxn ang="f158">
                <a:pos x="f197" y="f200"/>
              </a:cxn>
            </a:cxnLst>
            <a:rect l="f193" t="f196" r="f194" b="f195"/>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7" name="Frame 17">
            <a:extLst>
              <a:ext uri="{FF2B5EF4-FFF2-40B4-BE49-F238E27FC236}">
                <a16:creationId xmlns:a16="http://schemas.microsoft.com/office/drawing/2014/main" id="{5FA4443A-783A-4150-9040-B4162B2BEF12}"/>
              </a:ext>
            </a:extLst>
          </p:cNvPr>
          <p:cNvSpPr/>
          <p:nvPr/>
        </p:nvSpPr>
        <p:spPr>
          <a:xfrm>
            <a:off x="4376236" y="4613413"/>
            <a:ext cx="508150" cy="508150"/>
          </a:xfrm>
          <a:custGeom>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 f3 0 f2"/>
              <a:gd name="f39" fmla="*/ f38 1 3240000"/>
              <a:gd name="f40" fmla="*/ f2 1 f39"/>
              <a:gd name="f41" fmla="*/ f3 1 f39"/>
              <a:gd name="f42" fmla="*/ f40 f36 1"/>
              <a:gd name="f43" fmla="*/ f41 f36 1"/>
              <a:gd name="f44" fmla="*/ f41 f37 1"/>
              <a:gd name="f45" fmla="*/ f40 f37 1"/>
            </a:gdLst>
            <a:cxnLst>
              <a:cxn ang="3cd4">
                <a:pos x="hc" y="t"/>
              </a:cxn>
              <a:cxn ang="0">
                <a:pos x="r" y="vc"/>
              </a:cxn>
              <a:cxn ang="cd4">
                <a:pos x="hc" y="b"/>
              </a:cxn>
              <a:cxn ang="cd2">
                <a:pos x="l" y="vc"/>
              </a:cxn>
            </a:cxnLst>
            <a:rect l="f42" t="f45" r="f43" b="f44"/>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8" name="Teardrop 1">
            <a:extLst>
              <a:ext uri="{FF2B5EF4-FFF2-40B4-BE49-F238E27FC236}">
                <a16:creationId xmlns:a16="http://schemas.microsoft.com/office/drawing/2014/main" id="{73AEF043-F033-44B5-8D0D-622E1DEAE89D}"/>
              </a:ext>
            </a:extLst>
          </p:cNvPr>
          <p:cNvSpPr/>
          <p:nvPr/>
        </p:nvSpPr>
        <p:spPr>
          <a:xfrm rot="18805988">
            <a:off x="10126701" y="1539336"/>
            <a:ext cx="551849" cy="546088"/>
          </a:xfrm>
          <a:custGeom>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 0 0 9451"/>
              <a:gd name="f136" fmla="val 1069973"/>
              <a:gd name="f137" fmla="+- 0 0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 f4 0 f2"/>
              <a:gd name="f173" fmla="+- f3 0 f2"/>
              <a:gd name="f174" fmla="*/ f173 1 1807241"/>
              <a:gd name="f175" fmla="*/ f172 1 1788383"/>
              <a:gd name="f176" fmla="*/ f2 1 f174"/>
              <a:gd name="f177" fmla="*/ f3 1 f174"/>
              <a:gd name="f178" fmla="*/ f2 1 f175"/>
              <a:gd name="f179" fmla="*/ f4 1 f175"/>
              <a:gd name="f180" fmla="*/ f176 f170 1"/>
              <a:gd name="f181" fmla="*/ f177 f170 1"/>
              <a:gd name="f182" fmla="*/ f179 f171 1"/>
              <a:gd name="f183" fmla="*/ f178 f171 1"/>
            </a:gdLst>
            <a:cxnLst>
              <a:cxn ang="3cd4">
                <a:pos x="hc" y="t"/>
              </a:cxn>
              <a:cxn ang="0">
                <a:pos x="r" y="vc"/>
              </a:cxn>
              <a:cxn ang="cd4">
                <a:pos x="hc" y="b"/>
              </a:cxn>
              <a:cxn ang="cd2">
                <a:pos x="l" y="vc"/>
              </a:cxn>
            </a:cxnLst>
            <a:rect l="f180" t="f183" r="f181" b="f182"/>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19" name="Rectangle 130">
            <a:extLst>
              <a:ext uri="{FF2B5EF4-FFF2-40B4-BE49-F238E27FC236}">
                <a16:creationId xmlns:a16="http://schemas.microsoft.com/office/drawing/2014/main" id="{C470DF25-EC65-48BF-81E3-A90B589F690A}"/>
              </a:ext>
            </a:extLst>
          </p:cNvPr>
          <p:cNvSpPr/>
          <p:nvPr/>
        </p:nvSpPr>
        <p:spPr>
          <a:xfrm>
            <a:off x="10932822" y="1539428"/>
            <a:ext cx="544580" cy="547058"/>
          </a:xfrm>
          <a:custGeom>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 f4 0 f2"/>
              <a:gd name="f98" fmla="+- f3 0 f2"/>
              <a:gd name="f99" fmla="*/ f98 1 371900"/>
              <a:gd name="f100" fmla="*/ f97 1 373588"/>
              <a:gd name="f101" fmla="*/ f2 1 f99"/>
              <a:gd name="f102" fmla="*/ f3 1 f99"/>
              <a:gd name="f103" fmla="*/ f2 1 f100"/>
              <a:gd name="f104" fmla="*/ f4 1 f100"/>
              <a:gd name="f105" fmla="*/ f101 f95 1"/>
              <a:gd name="f106" fmla="*/ f102 f95 1"/>
              <a:gd name="f107" fmla="*/ f104 f96 1"/>
              <a:gd name="f108" fmla="*/ f103 f96 1"/>
            </a:gdLst>
            <a:cxnLst>
              <a:cxn ang="3cd4">
                <a:pos x="hc" y="t"/>
              </a:cxn>
              <a:cxn ang="0">
                <a:pos x="r" y="vc"/>
              </a:cxn>
              <a:cxn ang="cd4">
                <a:pos x="hc" y="b"/>
              </a:cxn>
              <a:cxn ang="cd2">
                <a:pos x="l" y="vc"/>
              </a:cxn>
            </a:cxnLst>
            <a:rect l="f105" t="f108" r="f106" b="f107"/>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0" name="Right Triangle 17">
            <a:extLst>
              <a:ext uri="{FF2B5EF4-FFF2-40B4-BE49-F238E27FC236}">
                <a16:creationId xmlns:a16="http://schemas.microsoft.com/office/drawing/2014/main" id="{0105DF5C-6DAB-4E4A-86A7-341CA94BA807}"/>
              </a:ext>
            </a:extLst>
          </p:cNvPr>
          <p:cNvSpPr/>
          <p:nvPr/>
        </p:nvSpPr>
        <p:spPr>
          <a:xfrm>
            <a:off x="9363483" y="4578025"/>
            <a:ext cx="478148" cy="569332"/>
          </a:xfrm>
          <a:custGeom>
            <a:gdLst>
              <a:gd name="f0" fmla="val w"/>
              <a:gd name="f1" fmla="val h"/>
              <a:gd name="f2" fmla="val 0"/>
              <a:gd name="f3" fmla="val 2721114"/>
              <a:gd name="f4" fmla="val 3240000"/>
              <a:gd name="f5" fmla="val 2700000"/>
              <a:gd name="f6" fmla="val 1999321"/>
              <a:gd name="f7" fmla="val 2603448"/>
              <a:gd name="f8" fmla="val 2772810"/>
              <a:gd name="f9" fmla="val 2528507"/>
              <a:gd name="f10" fmla="val 2263914"/>
              <a:gd name="f11" fmla="val 2230929"/>
              <a:gd name="f12" fmla="val 2516419"/>
              <a:gd name="f13" fmla="val 2435624"/>
              <a:gd name="f14" fmla="val 2688129"/>
              <a:gd name="f15" fmla="val 2940634"/>
              <a:gd name="f16" fmla="val 3145329"/>
              <a:gd name="f17" fmla="val 2011409"/>
              <a:gd name="f18" fmla="val 1806714"/>
              <a:gd name="f19" fmla="val 1576134"/>
              <a:gd name="f20" fmla="val 17032"/>
              <a:gd name="f21" fmla="val 2276728"/>
              <a:gd name="f22" fmla="val 17033"/>
              <a:gd name="f23" fmla="val 1576135"/>
              <a:gd name="f24" fmla="val 1321887"/>
              <a:gd name="f25" fmla="val 996125"/>
              <a:gd name="f26" fmla="val 2160187"/>
              <a:gd name="f27" fmla="val 1979345"/>
              <a:gd name="f28" fmla="val 2161001"/>
              <a:gd name="f29" fmla="val 1738579"/>
              <a:gd name="f30" fmla="val 2402384"/>
              <a:gd name="f31" fmla="val 2997617"/>
              <a:gd name="f32" fmla="val 3238999"/>
              <a:gd name="f33" fmla="val 3239814"/>
              <a:gd name="f34" fmla="val 1436085"/>
              <a:gd name="f35" fmla="val 2287664"/>
              <a:gd name="f36" fmla="val 888809"/>
              <a:gd name="f37" fmla="*/ f0 1 2721114"/>
              <a:gd name="f38" fmla="*/ f1 1 3240000"/>
              <a:gd name="f39" fmla="+- f4 0 f2"/>
              <a:gd name="f40" fmla="+- f3 0 f2"/>
              <a:gd name="f41" fmla="*/ f40 1 2721114"/>
              <a:gd name="f42" fmla="*/ f39 1 3240000"/>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2721114" h="3240000">
                <a:moveTo>
                  <a:pt x="f6" y="f7"/>
                </a:moveTo>
                <a:lnTo>
                  <a:pt x="f6" y="f8"/>
                </a:lnTo>
                <a:lnTo>
                  <a:pt x="f9" y="f8"/>
                </a:lnTo>
                <a:lnTo>
                  <a:pt x="f9" y="f7"/>
                </a:lnTo>
                <a:close/>
                <a:moveTo>
                  <a:pt x="f10" y="f11"/>
                </a:moveTo>
                <a:cubicBezTo>
                  <a:pt x="f12" y="f11"/>
                  <a:pt x="f3" y="f13"/>
                  <a:pt x="f3" y="f14"/>
                </a:cubicBezTo>
                <a:cubicBezTo>
                  <a:pt x="f3" y="f15"/>
                  <a:pt x="f12" y="f16"/>
                  <a:pt x="f10" y="f16"/>
                </a:cubicBezTo>
                <a:cubicBezTo>
                  <a:pt x="f17" y="f16"/>
                  <a:pt x="f18" y="f15"/>
                  <a:pt x="f18" y="f14"/>
                </a:cubicBezTo>
                <a:cubicBezTo>
                  <a:pt x="f18" y="f13"/>
                  <a:pt x="f17" y="f11"/>
                  <a:pt x="f10" y="f11"/>
                </a:cubicBezTo>
                <a:close/>
                <a:moveTo>
                  <a:pt x="f19" y="f20"/>
                </a:moveTo>
                <a:lnTo>
                  <a:pt x="f21" y="f20"/>
                </a:lnTo>
                <a:lnTo>
                  <a:pt x="f21" y="f22"/>
                </a:lnTo>
                <a:lnTo>
                  <a:pt x="f23" y="f22"/>
                </a:lnTo>
                <a:close/>
                <a:moveTo>
                  <a:pt x="f2" y="f20"/>
                </a:moveTo>
                <a:lnTo>
                  <a:pt x="f24" y="f20"/>
                </a:lnTo>
                <a:lnTo>
                  <a:pt x="f24" y="f25"/>
                </a:lnTo>
                <a:lnTo>
                  <a:pt x="f21" y="f25"/>
                </a:lnTo>
                <a:lnTo>
                  <a:pt x="f21" y="f26"/>
                </a:lnTo>
                <a:cubicBezTo>
                  <a:pt x="f27" y="f28"/>
                  <a:pt x="f29" y="f30"/>
                  <a:pt x="f29" y="f5"/>
                </a:cubicBezTo>
                <a:cubicBezTo>
                  <a:pt x="f29" y="f31"/>
                  <a:pt x="f27" y="f32"/>
                  <a:pt x="f21" y="f33"/>
                </a:cubicBezTo>
                <a:lnTo>
                  <a:pt x="f21" y="f4"/>
                </a:lnTo>
                <a:lnTo>
                  <a:pt x="f2" y="f4"/>
                </a:lnTo>
                <a:close/>
                <a:moveTo>
                  <a:pt x="f34" y="f2"/>
                </a:moveTo>
                <a:lnTo>
                  <a:pt x="f35" y="f36"/>
                </a:lnTo>
                <a:lnTo>
                  <a:pt x="f34" y="f36"/>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2A88FD17-CE35-461C-96CA-FD373204F92B}"/>
              </a:ext>
            </a:extLst>
          </p:cNvPr>
          <p:cNvSpPr/>
          <p:nvPr/>
        </p:nvSpPr>
        <p:spPr>
          <a:xfrm>
            <a:off x="8488439" y="4578025"/>
            <a:ext cx="478148" cy="569332"/>
          </a:xfrm>
          <a:custGeom>
            <a:gdLst>
              <a:gd name="f0" fmla="val w"/>
              <a:gd name="f1" fmla="val h"/>
              <a:gd name="f2" fmla="val 0"/>
              <a:gd name="f3" fmla="val 2721114"/>
              <a:gd name="f4" fmla="val 3240000"/>
              <a:gd name="f5" fmla="val 2700000"/>
              <a:gd name="f6" fmla="val 2179233"/>
              <a:gd name="f7" fmla="val 2431577"/>
              <a:gd name="f8" fmla="val 2611489"/>
              <a:gd name="f9" fmla="val 1999321"/>
              <a:gd name="f10" fmla="val 2780851"/>
              <a:gd name="f11" fmla="val 2960763"/>
              <a:gd name="f12" fmla="val 2348595"/>
              <a:gd name="f13" fmla="val 2528507"/>
              <a:gd name="f14" fmla="val 2263914"/>
              <a:gd name="f15" fmla="val 2238970"/>
              <a:gd name="f16" fmla="val 2516419"/>
              <a:gd name="f17" fmla="val 2443665"/>
              <a:gd name="f18" fmla="val 2696170"/>
              <a:gd name="f19" fmla="val 2948675"/>
              <a:gd name="f20" fmla="val 3153370"/>
              <a:gd name="f21" fmla="val 2011409"/>
              <a:gd name="f22" fmla="val 1806714"/>
              <a:gd name="f23" fmla="val 1576134"/>
              <a:gd name="f24" fmla="val 17032"/>
              <a:gd name="f25" fmla="val 2276728"/>
              <a:gd name="f26" fmla="val 17033"/>
              <a:gd name="f27" fmla="val 1576135"/>
              <a:gd name="f28" fmla="val 1321887"/>
              <a:gd name="f29" fmla="val 996125"/>
              <a:gd name="f30" fmla="val 2160187"/>
              <a:gd name="f31" fmla="val 1979345"/>
              <a:gd name="f32" fmla="val 2161001"/>
              <a:gd name="f33" fmla="val 1738579"/>
              <a:gd name="f34" fmla="val 2402384"/>
              <a:gd name="f35" fmla="val 2997617"/>
              <a:gd name="f36" fmla="val 3238999"/>
              <a:gd name="f37" fmla="val 3239814"/>
              <a:gd name="f38" fmla="val 1436085"/>
              <a:gd name="f39" fmla="val 2287664"/>
              <a:gd name="f40" fmla="val 888809"/>
              <a:gd name="f41" fmla="*/ f0 1 2721114"/>
              <a:gd name="f42" fmla="*/ f1 1 3240000"/>
              <a:gd name="f43" fmla="+- f4 0 f2"/>
              <a:gd name="f44" fmla="+- f3 0 f2"/>
              <a:gd name="f45" fmla="*/ f44 1 2721114"/>
              <a:gd name="f46" fmla="*/ f43 1 3240000"/>
              <a:gd name="f47" fmla="*/ f2 1 f45"/>
              <a:gd name="f48" fmla="*/ f3 1 f45"/>
              <a:gd name="f49" fmla="*/ f2 1 f46"/>
              <a:gd name="f50" fmla="*/ f4 1 f46"/>
              <a:gd name="f51" fmla="*/ f47 f41 1"/>
              <a:gd name="f52" fmla="*/ f48 f41 1"/>
              <a:gd name="f53" fmla="*/ f50 f42 1"/>
              <a:gd name="f54" fmla="*/ f49 f42 1"/>
            </a:gdLst>
            <a:cxnLst>
              <a:cxn ang="3cd4">
                <a:pos x="hc" y="t"/>
              </a:cxn>
              <a:cxn ang="0">
                <a:pos x="r" y="vc"/>
              </a:cxn>
              <a:cxn ang="cd4">
                <a:pos x="hc" y="b"/>
              </a:cxn>
              <a:cxn ang="cd2">
                <a:pos x="l" y="vc"/>
              </a:cxn>
            </a:cxnLst>
            <a:rect l="f51" t="f54" r="f52" b="f53"/>
            <a:pathLst>
              <a:path w="2721114" h="3240000">
                <a:moveTo>
                  <a:pt x="f6" y="f7"/>
                </a:moveTo>
                <a:lnTo>
                  <a:pt x="f6" y="f8"/>
                </a:lnTo>
                <a:lnTo>
                  <a:pt x="f9" y="f8"/>
                </a:lnTo>
                <a:lnTo>
                  <a:pt x="f9" y="f10"/>
                </a:lnTo>
                <a:lnTo>
                  <a:pt x="f6" y="f10"/>
                </a:lnTo>
                <a:lnTo>
                  <a:pt x="f6" y="f11"/>
                </a:lnTo>
                <a:lnTo>
                  <a:pt x="f12" y="f11"/>
                </a:lnTo>
                <a:lnTo>
                  <a:pt x="f12" y="f10"/>
                </a:lnTo>
                <a:lnTo>
                  <a:pt x="f13" y="f10"/>
                </a:lnTo>
                <a:lnTo>
                  <a:pt x="f13" y="f8"/>
                </a:lnTo>
                <a:lnTo>
                  <a:pt x="f12" y="f8"/>
                </a:lnTo>
                <a:lnTo>
                  <a:pt x="f12" y="f7"/>
                </a:lnTo>
                <a:close/>
                <a:moveTo>
                  <a:pt x="f14" y="f15"/>
                </a:moveTo>
                <a:cubicBezTo>
                  <a:pt x="f16" y="f15"/>
                  <a:pt x="f3" y="f17"/>
                  <a:pt x="f3" y="f18"/>
                </a:cubicBezTo>
                <a:cubicBezTo>
                  <a:pt x="f3" y="f19"/>
                  <a:pt x="f16" y="f20"/>
                  <a:pt x="f14" y="f20"/>
                </a:cubicBezTo>
                <a:cubicBezTo>
                  <a:pt x="f21" y="f20"/>
                  <a:pt x="f22" y="f19"/>
                  <a:pt x="f22" y="f18"/>
                </a:cubicBezTo>
                <a:cubicBezTo>
                  <a:pt x="f22" y="f17"/>
                  <a:pt x="f21" y="f15"/>
                  <a:pt x="f14" y="f15"/>
                </a:cubicBezTo>
                <a:close/>
                <a:moveTo>
                  <a:pt x="f23" y="f24"/>
                </a:moveTo>
                <a:lnTo>
                  <a:pt x="f25" y="f24"/>
                </a:lnTo>
                <a:lnTo>
                  <a:pt x="f25" y="f26"/>
                </a:lnTo>
                <a:lnTo>
                  <a:pt x="f27" y="f26"/>
                </a:lnTo>
                <a:close/>
                <a:moveTo>
                  <a:pt x="f2" y="f24"/>
                </a:moveTo>
                <a:lnTo>
                  <a:pt x="f28" y="f24"/>
                </a:lnTo>
                <a:lnTo>
                  <a:pt x="f28" y="f29"/>
                </a:lnTo>
                <a:lnTo>
                  <a:pt x="f25" y="f29"/>
                </a:lnTo>
                <a:lnTo>
                  <a:pt x="f25" y="f30"/>
                </a:lnTo>
                <a:cubicBezTo>
                  <a:pt x="f31" y="f32"/>
                  <a:pt x="f33" y="f34"/>
                  <a:pt x="f33" y="f5"/>
                </a:cubicBezTo>
                <a:cubicBezTo>
                  <a:pt x="f33" y="f35"/>
                  <a:pt x="f31" y="f36"/>
                  <a:pt x="f25" y="f37"/>
                </a:cubicBezTo>
                <a:lnTo>
                  <a:pt x="f25" y="f4"/>
                </a:lnTo>
                <a:lnTo>
                  <a:pt x="f2" y="f4"/>
                </a:lnTo>
                <a:close/>
                <a:moveTo>
                  <a:pt x="f38" y="f2"/>
                </a:moveTo>
                <a:lnTo>
                  <a:pt x="f39" y="f40"/>
                </a:lnTo>
                <a:lnTo>
                  <a:pt x="f38" y="f40"/>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B3C3F9F8-1205-461F-AC50-1E2FE9D9DE46}"/>
              </a:ext>
            </a:extLst>
          </p:cNvPr>
          <p:cNvSpPr/>
          <p:nvPr/>
        </p:nvSpPr>
        <p:spPr>
          <a:xfrm>
            <a:off x="10238518" y="4578025"/>
            <a:ext cx="478148" cy="569332"/>
          </a:xfrm>
          <a:custGeom>
            <a:gdLst>
              <a:gd name="f0" fmla="val w"/>
              <a:gd name="f1" fmla="val h"/>
              <a:gd name="f2" fmla="val 0"/>
              <a:gd name="f3" fmla="val 2721114"/>
              <a:gd name="f4" fmla="val 3240000"/>
              <a:gd name="f5" fmla="val 2700000"/>
              <a:gd name="f6" fmla="val 2136698"/>
              <a:gd name="f7" fmla="val 2449196"/>
              <a:gd name="f8" fmla="val 2016940"/>
              <a:gd name="f9" fmla="val 2568954"/>
              <a:gd name="f10" fmla="val 2144156"/>
              <a:gd name="f11" fmla="val 2696170"/>
              <a:gd name="f12" fmla="val 2823386"/>
              <a:gd name="f13" fmla="val 2943144"/>
              <a:gd name="f14" fmla="val 2263914"/>
              <a:gd name="f15" fmla="val 2815928"/>
              <a:gd name="f16" fmla="val 2391130"/>
              <a:gd name="f17" fmla="val 2510888"/>
              <a:gd name="f18" fmla="val 2383672"/>
              <a:gd name="f19" fmla="val 2576412"/>
              <a:gd name="f20" fmla="val 2238970"/>
              <a:gd name="f21" fmla="val 2516419"/>
              <a:gd name="f22" fmla="val 2443665"/>
              <a:gd name="f23" fmla="val 2948675"/>
              <a:gd name="f24" fmla="val 3153370"/>
              <a:gd name="f25" fmla="val 2011409"/>
              <a:gd name="f26" fmla="val 1806714"/>
              <a:gd name="f27" fmla="val 1576134"/>
              <a:gd name="f28" fmla="val 17032"/>
              <a:gd name="f29" fmla="val 2276728"/>
              <a:gd name="f30" fmla="val 17033"/>
              <a:gd name="f31" fmla="val 1576135"/>
              <a:gd name="f32" fmla="val 1321887"/>
              <a:gd name="f33" fmla="val 996125"/>
              <a:gd name="f34" fmla="val 2160187"/>
              <a:gd name="f35" fmla="val 1979345"/>
              <a:gd name="f36" fmla="val 2161001"/>
              <a:gd name="f37" fmla="val 1738579"/>
              <a:gd name="f38" fmla="val 2402384"/>
              <a:gd name="f39" fmla="val 2997617"/>
              <a:gd name="f40" fmla="val 3238999"/>
              <a:gd name="f41" fmla="val 3239814"/>
              <a:gd name="f42" fmla="val 1436085"/>
              <a:gd name="f43" fmla="val 2287664"/>
              <a:gd name="f44" fmla="val 888809"/>
              <a:gd name="f45" fmla="*/ f0 1 2721114"/>
              <a:gd name="f46" fmla="*/ f1 1 3240000"/>
              <a:gd name="f47" fmla="+- f4 0 f2"/>
              <a:gd name="f48" fmla="+- f3 0 f2"/>
              <a:gd name="f49" fmla="*/ f48 1 2721114"/>
              <a:gd name="f50" fmla="*/ f47 1 3240000"/>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2721114" h="3240000">
                <a:moveTo>
                  <a:pt x="f6" y="f7"/>
                </a:moveTo>
                <a:lnTo>
                  <a:pt x="f8" y="f9"/>
                </a:lnTo>
                <a:lnTo>
                  <a:pt x="f10" y="f11"/>
                </a:lnTo>
                <a:lnTo>
                  <a:pt x="f8" y="f12"/>
                </a:lnTo>
                <a:lnTo>
                  <a:pt x="f6" y="f13"/>
                </a:lnTo>
                <a:lnTo>
                  <a:pt x="f14" y="f15"/>
                </a:lnTo>
                <a:lnTo>
                  <a:pt x="f16" y="f13"/>
                </a:lnTo>
                <a:lnTo>
                  <a:pt x="f17" y="f12"/>
                </a:lnTo>
                <a:lnTo>
                  <a:pt x="f18" y="f11"/>
                </a:lnTo>
                <a:lnTo>
                  <a:pt x="f17" y="f9"/>
                </a:lnTo>
                <a:lnTo>
                  <a:pt x="f16" y="f7"/>
                </a:lnTo>
                <a:lnTo>
                  <a:pt x="f14" y="f19"/>
                </a:lnTo>
                <a:close/>
                <a:moveTo>
                  <a:pt x="f14" y="f20"/>
                </a:moveTo>
                <a:cubicBezTo>
                  <a:pt x="f21" y="f20"/>
                  <a:pt x="f3" y="f22"/>
                  <a:pt x="f3" y="f11"/>
                </a:cubicBezTo>
                <a:cubicBezTo>
                  <a:pt x="f3" y="f23"/>
                  <a:pt x="f21" y="f24"/>
                  <a:pt x="f14" y="f24"/>
                </a:cubicBezTo>
                <a:cubicBezTo>
                  <a:pt x="f25" y="f24"/>
                  <a:pt x="f26" y="f23"/>
                  <a:pt x="f26" y="f11"/>
                </a:cubicBezTo>
                <a:cubicBezTo>
                  <a:pt x="f26" y="f22"/>
                  <a:pt x="f25" y="f20"/>
                  <a:pt x="f14" y="f20"/>
                </a:cubicBezTo>
                <a:close/>
                <a:moveTo>
                  <a:pt x="f27" y="f28"/>
                </a:moveTo>
                <a:lnTo>
                  <a:pt x="f29" y="f28"/>
                </a:lnTo>
                <a:lnTo>
                  <a:pt x="f29" y="f30"/>
                </a:lnTo>
                <a:lnTo>
                  <a:pt x="f31" y="f30"/>
                </a:lnTo>
                <a:close/>
                <a:moveTo>
                  <a:pt x="f2" y="f28"/>
                </a:moveTo>
                <a:lnTo>
                  <a:pt x="f32" y="f28"/>
                </a:lnTo>
                <a:lnTo>
                  <a:pt x="f32" y="f33"/>
                </a:lnTo>
                <a:lnTo>
                  <a:pt x="f29" y="f33"/>
                </a:lnTo>
                <a:lnTo>
                  <a:pt x="f29" y="f34"/>
                </a:lnTo>
                <a:cubicBezTo>
                  <a:pt x="f35" y="f36"/>
                  <a:pt x="f37" y="f38"/>
                  <a:pt x="f37" y="f5"/>
                </a:cubicBezTo>
                <a:cubicBezTo>
                  <a:pt x="f37" y="f39"/>
                  <a:pt x="f35" y="f40"/>
                  <a:pt x="f29" y="f41"/>
                </a:cubicBezTo>
                <a:lnTo>
                  <a:pt x="f29" y="f4"/>
                </a:lnTo>
                <a:lnTo>
                  <a:pt x="f2" y="f4"/>
                </a:lnTo>
                <a:close/>
                <a:moveTo>
                  <a:pt x="f42" y="f2"/>
                </a:moveTo>
                <a:lnTo>
                  <a:pt x="f43" y="f44"/>
                </a:lnTo>
                <a:lnTo>
                  <a:pt x="f42" y="f44"/>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3" name="Oval 44">
            <a:extLst>
              <a:ext uri="{FF2B5EF4-FFF2-40B4-BE49-F238E27FC236}">
                <a16:creationId xmlns:a16="http://schemas.microsoft.com/office/drawing/2014/main" id="{CF124369-9BD4-49D1-A51F-A7A6DB9B6097}"/>
              </a:ext>
            </a:extLst>
          </p:cNvPr>
          <p:cNvSpPr/>
          <p:nvPr/>
        </p:nvSpPr>
        <p:spPr>
          <a:xfrm>
            <a:off x="11113553" y="4578025"/>
            <a:ext cx="478148" cy="569332"/>
          </a:xfrm>
          <a:custGeom>
            <a:gdLst>
              <a:gd name="f0" fmla="val w"/>
              <a:gd name="f1" fmla="val h"/>
              <a:gd name="f2" fmla="val 0"/>
              <a:gd name="f3" fmla="val 2721114"/>
              <a:gd name="f4" fmla="val 3240000"/>
              <a:gd name="f5" fmla="val 2700000"/>
              <a:gd name="f6" fmla="val 2519839"/>
              <a:gd name="f7" fmla="val 2469622"/>
              <a:gd name="f8" fmla="val 2201779"/>
              <a:gd name="f9" fmla="val 2787682"/>
              <a:gd name="f10" fmla="val 2003023"/>
              <a:gd name="f11" fmla="val 2588926"/>
              <a:gd name="f12" fmla="val 1901669"/>
              <a:gd name="f13" fmla="val 2690281"/>
              <a:gd name="f14" fmla="val 2203868"/>
              <a:gd name="f15" fmla="val 2992480"/>
              <a:gd name="f16" fmla="val 2305222"/>
              <a:gd name="f17" fmla="val 2891125"/>
              <a:gd name="f18" fmla="val 2303133"/>
              <a:gd name="f19" fmla="val 2889037"/>
              <a:gd name="f20" fmla="val 2621194"/>
              <a:gd name="f21" fmla="val 2570977"/>
              <a:gd name="f22" fmla="val 2263914"/>
              <a:gd name="f23" fmla="val 2238970"/>
              <a:gd name="f24" fmla="val 2516419"/>
              <a:gd name="f25" fmla="val 2443665"/>
              <a:gd name="f26" fmla="val 2696170"/>
              <a:gd name="f27" fmla="val 2948675"/>
              <a:gd name="f28" fmla="val 3153370"/>
              <a:gd name="f29" fmla="val 2011409"/>
              <a:gd name="f30" fmla="val 1806714"/>
              <a:gd name="f31" fmla="val 1576134"/>
              <a:gd name="f32" fmla="val 17032"/>
              <a:gd name="f33" fmla="val 2276728"/>
              <a:gd name="f34" fmla="val 17033"/>
              <a:gd name="f35" fmla="val 1576135"/>
              <a:gd name="f36" fmla="val 1321887"/>
              <a:gd name="f37" fmla="val 996125"/>
              <a:gd name="f38" fmla="val 2160187"/>
              <a:gd name="f39" fmla="val 1979345"/>
              <a:gd name="f40" fmla="val 2161001"/>
              <a:gd name="f41" fmla="val 1738579"/>
              <a:gd name="f42" fmla="val 2402384"/>
              <a:gd name="f43" fmla="val 2997617"/>
              <a:gd name="f44" fmla="val 3238999"/>
              <a:gd name="f45" fmla="val 3239814"/>
              <a:gd name="f46" fmla="val 1436085"/>
              <a:gd name="f47" fmla="val 2287664"/>
              <a:gd name="f48" fmla="val 888809"/>
              <a:gd name="f49" fmla="*/ f0 1 2721114"/>
              <a:gd name="f50" fmla="*/ f1 1 3240000"/>
              <a:gd name="f51" fmla="+- f4 0 f2"/>
              <a:gd name="f52" fmla="+- f3 0 f2"/>
              <a:gd name="f53" fmla="*/ f52 1 2721114"/>
              <a:gd name="f54" fmla="*/ f51 1 3240000"/>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2721114" h="3240000">
                <a:moveTo>
                  <a:pt x="f6" y="f7"/>
                </a:moveTo>
                <a:lnTo>
                  <a:pt x="f8" y="f9"/>
                </a:lnTo>
                <a:lnTo>
                  <a:pt x="f10" y="f11"/>
                </a:lnTo>
                <a:lnTo>
                  <a:pt x="f12" y="f13"/>
                </a:lnTo>
                <a:lnTo>
                  <a:pt x="f14" y="f15"/>
                </a:lnTo>
                <a:lnTo>
                  <a:pt x="f16" y="f17"/>
                </a:lnTo>
                <a:lnTo>
                  <a:pt x="f18" y="f19"/>
                </a:lnTo>
                <a:lnTo>
                  <a:pt x="f20" y="f21"/>
                </a:lnTo>
                <a:close/>
                <a:moveTo>
                  <a:pt x="f22" y="f23"/>
                </a:moveTo>
                <a:cubicBezTo>
                  <a:pt x="f24" y="f23"/>
                  <a:pt x="f3" y="f25"/>
                  <a:pt x="f3" y="f26"/>
                </a:cubicBezTo>
                <a:cubicBezTo>
                  <a:pt x="f3" y="f27"/>
                  <a:pt x="f24" y="f28"/>
                  <a:pt x="f22" y="f28"/>
                </a:cubicBezTo>
                <a:cubicBezTo>
                  <a:pt x="f29" y="f28"/>
                  <a:pt x="f30" y="f27"/>
                  <a:pt x="f30" y="f26"/>
                </a:cubicBezTo>
                <a:cubicBezTo>
                  <a:pt x="f30" y="f25"/>
                  <a:pt x="f29" y="f23"/>
                  <a:pt x="f22" y="f23"/>
                </a:cubicBezTo>
                <a:close/>
                <a:moveTo>
                  <a:pt x="f31" y="f32"/>
                </a:moveTo>
                <a:lnTo>
                  <a:pt x="f33" y="f32"/>
                </a:lnTo>
                <a:lnTo>
                  <a:pt x="f33" y="f34"/>
                </a:lnTo>
                <a:lnTo>
                  <a:pt x="f35" y="f34"/>
                </a:lnTo>
                <a:close/>
                <a:moveTo>
                  <a:pt x="f2" y="f32"/>
                </a:moveTo>
                <a:lnTo>
                  <a:pt x="f36" y="f32"/>
                </a:lnTo>
                <a:lnTo>
                  <a:pt x="f36" y="f37"/>
                </a:lnTo>
                <a:lnTo>
                  <a:pt x="f33" y="f37"/>
                </a:lnTo>
                <a:lnTo>
                  <a:pt x="f33" y="f38"/>
                </a:lnTo>
                <a:cubicBezTo>
                  <a:pt x="f39" y="f40"/>
                  <a:pt x="f41" y="f42"/>
                  <a:pt x="f41" y="f5"/>
                </a:cubicBezTo>
                <a:cubicBezTo>
                  <a:pt x="f41" y="f43"/>
                  <a:pt x="f39" y="f44"/>
                  <a:pt x="f33" y="f45"/>
                </a:cubicBezTo>
                <a:lnTo>
                  <a:pt x="f33" y="f4"/>
                </a:lnTo>
                <a:lnTo>
                  <a:pt x="f2" y="f4"/>
                </a:lnTo>
                <a:close/>
                <a:moveTo>
                  <a:pt x="f46" y="f2"/>
                </a:moveTo>
                <a:lnTo>
                  <a:pt x="f47" y="f48"/>
                </a:lnTo>
                <a:lnTo>
                  <a:pt x="f46" y="f48"/>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AE4500"/>
              </a:solidFill>
              <a:uFillTx/>
              <a:latin typeface="Arial"/>
              <a:ea typeface="맑은 고딕" pitchFamily="34"/>
            </a:endParaRPr>
          </a:p>
        </p:txBody>
      </p:sp>
      <p:sp>
        <p:nvSpPr>
          <p:cNvPr id="24" name="Google Shape;6000;p67">
            <a:extLst>
              <a:ext uri="{FF2B5EF4-FFF2-40B4-BE49-F238E27FC236}">
                <a16:creationId xmlns:a16="http://schemas.microsoft.com/office/drawing/2014/main" id="{2A509B35-4856-442E-A664-5464AEC00126}"/>
              </a:ext>
            </a:extLst>
          </p:cNvPr>
          <p:cNvSpPr/>
          <p:nvPr/>
        </p:nvSpPr>
        <p:spPr>
          <a:xfrm>
            <a:off x="4351190" y="1478767"/>
            <a:ext cx="604244" cy="616479"/>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25" name="Google Shape;6029;p67">
            <a:extLst>
              <a:ext uri="{FF2B5EF4-FFF2-40B4-BE49-F238E27FC236}">
                <a16:creationId xmlns:a16="http://schemas.microsoft.com/office/drawing/2014/main" id="{712A2D4F-9397-49E9-86BB-A716B3402EC5}"/>
              </a:ext>
            </a:extLst>
          </p:cNvPr>
          <p:cNvGrpSpPr/>
          <p:nvPr/>
        </p:nvGrpSpPr>
        <p:grpSpPr>
          <a:xfrm>
            <a:off x="9367808" y="5419904"/>
            <a:ext cx="404156" cy="560235"/>
            <a:chOff x="9367808" y="5419904"/>
            <a:chExt cx="404156" cy="560235"/>
          </a:xfrm>
          <a:solidFill>
            <a:srgbClr val="FFA750"/>
          </a:solidFill>
        </p:grpSpPr>
        <p:sp>
          <p:nvSpPr>
            <p:cNvPr id="26" name="Google Shape;6030;p67">
              <a:extLst>
                <a:ext uri="{FF2B5EF4-FFF2-40B4-BE49-F238E27FC236}">
                  <a16:creationId xmlns:a16="http://schemas.microsoft.com/office/drawing/2014/main" id="{7170B847-C0E7-4191-8932-2C140EAA7D9F}"/>
                </a:ext>
              </a:extLst>
            </p:cNvPr>
            <p:cNvSpPr/>
            <p:nvPr/>
          </p:nvSpPr>
          <p:spPr>
            <a:xfrm>
              <a:off x="9587996" y="5421322"/>
              <a:ext cx="183968" cy="218806"/>
            </a:xfrm>
            <a:custGeom>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 f4 0 f2"/>
                <a:gd name="f18" fmla="+- f3 0 f2"/>
                <a:gd name="f19" fmla="*/ f18 1 4159"/>
                <a:gd name="f20" fmla="*/ f17 1 4947"/>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7" name="Google Shape;6031;p67">
              <a:extLst>
                <a:ext uri="{FF2B5EF4-FFF2-40B4-BE49-F238E27FC236}">
                  <a16:creationId xmlns:a16="http://schemas.microsoft.com/office/drawing/2014/main" id="{7D555136-751B-4977-A1AC-A56B2E3FFC30}"/>
                </a:ext>
              </a:extLst>
            </p:cNvPr>
            <p:cNvSpPr/>
            <p:nvPr/>
          </p:nvSpPr>
          <p:spPr>
            <a:xfrm>
              <a:off x="9551721" y="5563429"/>
              <a:ext cx="39063" cy="111556"/>
            </a:xfrm>
            <a:custGeom>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 f4 0 f2"/>
                <a:gd name="f21" fmla="+- f3 0 f2"/>
                <a:gd name="f22" fmla="*/ f21 1 883"/>
                <a:gd name="f23" fmla="*/ f20 1 2522"/>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8" name="Google Shape;6032;p67">
              <a:extLst>
                <a:ext uri="{FF2B5EF4-FFF2-40B4-BE49-F238E27FC236}">
                  <a16:creationId xmlns:a16="http://schemas.microsoft.com/office/drawing/2014/main" id="{439B789E-CD1C-474F-8C54-2A866B2EC11F}"/>
                </a:ext>
              </a:extLst>
            </p:cNvPr>
            <p:cNvSpPr/>
            <p:nvPr/>
          </p:nvSpPr>
          <p:spPr>
            <a:xfrm>
              <a:off x="9369189" y="5419904"/>
              <a:ext cx="182587" cy="217444"/>
            </a:xfrm>
            <a:custGeom>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 f4 0 f2"/>
                <a:gd name="f17" fmla="+- f3 0 f2"/>
                <a:gd name="f18" fmla="*/ f17 1 4128"/>
                <a:gd name="f19" fmla="*/ f16 1 4916"/>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29" name="Google Shape;6033;p67">
              <a:extLst>
                <a:ext uri="{FF2B5EF4-FFF2-40B4-BE49-F238E27FC236}">
                  <a16:creationId xmlns:a16="http://schemas.microsoft.com/office/drawing/2014/main" id="{BA97E363-F68E-47A6-A692-C7367AC73CF7}"/>
                </a:ext>
              </a:extLst>
            </p:cNvPr>
            <p:cNvSpPr/>
            <p:nvPr/>
          </p:nvSpPr>
          <p:spPr>
            <a:xfrm>
              <a:off x="9367808" y="5677729"/>
              <a:ext cx="404155" cy="302410"/>
            </a:xfrm>
            <a:custGeom>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 f4 0 f2"/>
                <a:gd name="f23" fmla="+- f3 0 f2"/>
                <a:gd name="f24" fmla="*/ f23 1 9137"/>
                <a:gd name="f25" fmla="*/ f22 1 6837"/>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0" name="Google Shape;6066;p67">
            <a:extLst>
              <a:ext uri="{FF2B5EF4-FFF2-40B4-BE49-F238E27FC236}">
                <a16:creationId xmlns:a16="http://schemas.microsoft.com/office/drawing/2014/main" id="{CC555F69-22EE-4D50-8B5B-C6408AC23FF1}"/>
              </a:ext>
            </a:extLst>
          </p:cNvPr>
          <p:cNvGrpSpPr/>
          <p:nvPr/>
        </p:nvGrpSpPr>
        <p:grpSpPr>
          <a:xfrm>
            <a:off x="4313800" y="2400903"/>
            <a:ext cx="644195" cy="641012"/>
            <a:chOff x="4313800" y="2400903"/>
            <a:chExt cx="644195" cy="641012"/>
          </a:xfrm>
          <a:solidFill>
            <a:srgbClr val="FFA750"/>
          </a:solidFill>
        </p:grpSpPr>
        <p:sp>
          <p:nvSpPr>
            <p:cNvPr id="31" name="Google Shape;6067;p67">
              <a:extLst>
                <a:ext uri="{FF2B5EF4-FFF2-40B4-BE49-F238E27FC236}">
                  <a16:creationId xmlns:a16="http://schemas.microsoft.com/office/drawing/2014/main" id="{3DBF1E86-86AF-4283-8492-A3B6F54247CC}"/>
                </a:ext>
              </a:extLst>
            </p:cNvPr>
            <p:cNvSpPr/>
            <p:nvPr/>
          </p:nvSpPr>
          <p:spPr>
            <a:xfrm>
              <a:off x="4313800" y="2400903"/>
              <a:ext cx="515054" cy="513426"/>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2" name="Google Shape;6068;p67">
              <a:extLst>
                <a:ext uri="{FF2B5EF4-FFF2-40B4-BE49-F238E27FC236}">
                  <a16:creationId xmlns:a16="http://schemas.microsoft.com/office/drawing/2014/main" id="{4BDB89B6-2095-4AFA-90BA-81EC3E5ABF66}"/>
                </a:ext>
              </a:extLst>
            </p:cNvPr>
            <p:cNvSpPr/>
            <p:nvPr/>
          </p:nvSpPr>
          <p:spPr>
            <a:xfrm>
              <a:off x="4399882" y="2658956"/>
              <a:ext cx="558113" cy="382959"/>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3" name="Google Shape;5976;p67">
            <a:extLst>
              <a:ext uri="{FF2B5EF4-FFF2-40B4-BE49-F238E27FC236}">
                <a16:creationId xmlns:a16="http://schemas.microsoft.com/office/drawing/2014/main" id="{119A9956-258D-44E7-A53E-7B17097B1F31}"/>
              </a:ext>
            </a:extLst>
          </p:cNvPr>
          <p:cNvGrpSpPr/>
          <p:nvPr/>
        </p:nvGrpSpPr>
        <p:grpSpPr>
          <a:xfrm>
            <a:off x="4399882" y="5618923"/>
            <a:ext cx="495403" cy="442076"/>
            <a:chOff x="4399882" y="5618923"/>
            <a:chExt cx="495403" cy="442076"/>
          </a:xfrm>
          <a:solidFill>
            <a:srgbClr val="FFA750"/>
          </a:solidFill>
        </p:grpSpPr>
        <p:sp>
          <p:nvSpPr>
            <p:cNvPr id="34" name="Google Shape;5977;p67">
              <a:extLst>
                <a:ext uri="{FF2B5EF4-FFF2-40B4-BE49-F238E27FC236}">
                  <a16:creationId xmlns:a16="http://schemas.microsoft.com/office/drawing/2014/main" id="{A47CFE1F-63AD-40E0-98E9-AB4438133417}"/>
                </a:ext>
              </a:extLst>
            </p:cNvPr>
            <p:cNvSpPr/>
            <p:nvPr/>
          </p:nvSpPr>
          <p:spPr>
            <a:xfrm>
              <a:off x="4525246" y="5618923"/>
              <a:ext cx="370039" cy="366134"/>
            </a:xfrm>
            <a:custGeom>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 f4 0 f2"/>
                <a:gd name="f28" fmla="+- f3 0 f2"/>
                <a:gd name="f29" fmla="*/ f28 1 9673"/>
                <a:gd name="f30" fmla="*/ f27 1 9571"/>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5" name="Google Shape;5978;p67">
              <a:extLst>
                <a:ext uri="{FF2B5EF4-FFF2-40B4-BE49-F238E27FC236}">
                  <a16:creationId xmlns:a16="http://schemas.microsoft.com/office/drawing/2014/main" id="{429C529F-F4D6-4900-82C3-BCB591625445}"/>
                </a:ext>
              </a:extLst>
            </p:cNvPr>
            <p:cNvSpPr/>
            <p:nvPr/>
          </p:nvSpPr>
          <p:spPr>
            <a:xfrm>
              <a:off x="4475814" y="5848831"/>
              <a:ext cx="182011" cy="182011"/>
            </a:xfrm>
            <a:custGeom>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 f3 0 f2"/>
                <a:gd name="f46" fmla="*/ f45 1 4758"/>
                <a:gd name="f47" fmla="*/ f2 1 f46"/>
                <a:gd name="f48" fmla="*/ f3 1 f46"/>
                <a:gd name="f49" fmla="*/ f47 f43 1"/>
                <a:gd name="f50" fmla="*/ f48 f43 1"/>
                <a:gd name="f51" fmla="*/ f48 f44 1"/>
                <a:gd name="f52" fmla="*/ f47 f44 1"/>
              </a:gdLst>
              <a:cxnLst>
                <a:cxn ang="3cd4">
                  <a:pos x="hc" y="t"/>
                </a:cxn>
                <a:cxn ang="0">
                  <a:pos x="r" y="vc"/>
                </a:cxn>
                <a:cxn ang="cd4">
                  <a:pos x="hc" y="b"/>
                </a:cxn>
                <a:cxn ang="cd2">
                  <a:pos x="l" y="vc"/>
                </a:cxn>
              </a:cxnLst>
              <a:rect l="f49" t="f52" r="f50" b="f51"/>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6" name="Google Shape;5979;p67">
              <a:extLst>
                <a:ext uri="{FF2B5EF4-FFF2-40B4-BE49-F238E27FC236}">
                  <a16:creationId xmlns:a16="http://schemas.microsoft.com/office/drawing/2014/main" id="{12F83C39-F300-45EF-9094-587F0638A453}"/>
                </a:ext>
              </a:extLst>
            </p:cNvPr>
            <p:cNvSpPr/>
            <p:nvPr/>
          </p:nvSpPr>
          <p:spPr>
            <a:xfrm>
              <a:off x="4399882" y="5991066"/>
              <a:ext cx="119347" cy="69933"/>
            </a:xfrm>
            <a:custGeom>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 f4 0 f2"/>
                <a:gd name="f20" fmla="+- f3 0 f2"/>
                <a:gd name="f21" fmla="*/ f20 1 3120"/>
                <a:gd name="f22" fmla="*/ f19 1 1828"/>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37" name="Google Shape;5989;p67">
            <a:extLst>
              <a:ext uri="{FF2B5EF4-FFF2-40B4-BE49-F238E27FC236}">
                <a16:creationId xmlns:a16="http://schemas.microsoft.com/office/drawing/2014/main" id="{97A736E3-C157-4385-9CED-17311CA1038D}"/>
              </a:ext>
            </a:extLst>
          </p:cNvPr>
          <p:cNvGrpSpPr/>
          <p:nvPr/>
        </p:nvGrpSpPr>
        <p:grpSpPr>
          <a:xfrm>
            <a:off x="8432706" y="5501953"/>
            <a:ext cx="496546" cy="485829"/>
            <a:chOff x="8432706" y="5501953"/>
            <a:chExt cx="496546" cy="485829"/>
          </a:xfrm>
          <a:solidFill>
            <a:srgbClr val="FFA750"/>
          </a:solidFill>
        </p:grpSpPr>
        <p:sp>
          <p:nvSpPr>
            <p:cNvPr id="38" name="Google Shape;5990;p67">
              <a:extLst>
                <a:ext uri="{FF2B5EF4-FFF2-40B4-BE49-F238E27FC236}">
                  <a16:creationId xmlns:a16="http://schemas.microsoft.com/office/drawing/2014/main" id="{599BB28F-BF6E-4E85-AE36-93ECF8ABFD86}"/>
                </a:ext>
              </a:extLst>
            </p:cNvPr>
            <p:cNvSpPr/>
            <p:nvPr/>
          </p:nvSpPr>
          <p:spPr>
            <a:xfrm>
              <a:off x="8586947" y="5501953"/>
              <a:ext cx="162735" cy="161236"/>
            </a:xfrm>
            <a:custGeom>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 f4 0 f2"/>
                <a:gd name="f26" fmla="+- f3 0 f2"/>
                <a:gd name="f27" fmla="*/ f26 1 4254"/>
                <a:gd name="f28" fmla="*/ f25 1 421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39" name="Google Shape;5991;p67">
              <a:extLst>
                <a:ext uri="{FF2B5EF4-FFF2-40B4-BE49-F238E27FC236}">
                  <a16:creationId xmlns:a16="http://schemas.microsoft.com/office/drawing/2014/main" id="{C004892A-26F9-440D-93FB-DF545BDA9533}"/>
                </a:ext>
              </a:extLst>
            </p:cNvPr>
            <p:cNvSpPr/>
            <p:nvPr/>
          </p:nvSpPr>
          <p:spPr>
            <a:xfrm>
              <a:off x="8765328" y="5679118"/>
              <a:ext cx="163924" cy="161236"/>
            </a:xfrm>
            <a:custGeom>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 f4 0 f2"/>
                <a:gd name="f24" fmla="+- f3 0 f2"/>
                <a:gd name="f25" fmla="*/ f24 1 4285"/>
                <a:gd name="f26" fmla="*/ f23 1 4215"/>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0" name="Google Shape;5992;p67">
              <a:extLst>
                <a:ext uri="{FF2B5EF4-FFF2-40B4-BE49-F238E27FC236}">
                  <a16:creationId xmlns:a16="http://schemas.microsoft.com/office/drawing/2014/main" id="{749D8ABE-7BDF-4E1C-93FF-A3E0C7576A60}"/>
                </a:ext>
              </a:extLst>
            </p:cNvPr>
            <p:cNvSpPr/>
            <p:nvPr/>
          </p:nvSpPr>
          <p:spPr>
            <a:xfrm>
              <a:off x="8432706" y="5598093"/>
              <a:ext cx="401357" cy="389689"/>
            </a:xfrm>
            <a:custGeom>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 f4 0 f2"/>
                <a:gd name="f52" fmla="+- f3 0 f2"/>
                <a:gd name="f53" fmla="*/ f52 1 10492"/>
                <a:gd name="f54" fmla="*/ f51 1 10187"/>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41" name="Google Shape;6007;p67">
            <a:extLst>
              <a:ext uri="{FF2B5EF4-FFF2-40B4-BE49-F238E27FC236}">
                <a16:creationId xmlns:a16="http://schemas.microsoft.com/office/drawing/2014/main" id="{BABF1708-D847-494F-90F2-050D4AD9D940}"/>
              </a:ext>
            </a:extLst>
          </p:cNvPr>
          <p:cNvGrpSpPr/>
          <p:nvPr/>
        </p:nvGrpSpPr>
        <p:grpSpPr>
          <a:xfrm>
            <a:off x="5285552" y="5542727"/>
            <a:ext cx="469681" cy="475698"/>
            <a:chOff x="5285552" y="5542727"/>
            <a:chExt cx="469681" cy="475698"/>
          </a:xfrm>
          <a:solidFill>
            <a:srgbClr val="FFA750"/>
          </a:solidFill>
        </p:grpSpPr>
        <p:sp>
          <p:nvSpPr>
            <p:cNvPr id="42" name="Google Shape;6008;p67">
              <a:extLst>
                <a:ext uri="{FF2B5EF4-FFF2-40B4-BE49-F238E27FC236}">
                  <a16:creationId xmlns:a16="http://schemas.microsoft.com/office/drawing/2014/main" id="{DED9E22E-8A78-470C-87BF-9D252534CC4C}"/>
                </a:ext>
              </a:extLst>
            </p:cNvPr>
            <p:cNvSpPr/>
            <p:nvPr/>
          </p:nvSpPr>
          <p:spPr>
            <a:xfrm>
              <a:off x="5285552" y="5542727"/>
              <a:ext cx="469681" cy="475698"/>
            </a:xfrm>
            <a:custGeom>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 f4 0 f2"/>
                <a:gd name="f291" fmla="+- f3 0 f2"/>
                <a:gd name="f292" fmla="*/ f291 1 12278"/>
                <a:gd name="f293" fmla="*/ f290 1 12435"/>
                <a:gd name="f294" fmla="*/ f2 1 f292"/>
                <a:gd name="f295" fmla="*/ f3 1 f292"/>
                <a:gd name="f296" fmla="*/ f2 1 f293"/>
                <a:gd name="f297" fmla="*/ f4 1 f293"/>
                <a:gd name="f298" fmla="*/ f294 f288 1"/>
                <a:gd name="f299" fmla="*/ f295 f288 1"/>
                <a:gd name="f300" fmla="*/ f297 f289 1"/>
                <a:gd name="f301" fmla="*/ f296 f289 1"/>
              </a:gdLst>
              <a:cxnLst>
                <a:cxn ang="3cd4">
                  <a:pos x="hc" y="t"/>
                </a:cxn>
                <a:cxn ang="0">
                  <a:pos x="r" y="vc"/>
                </a:cxn>
                <a:cxn ang="cd4">
                  <a:pos x="hc" y="b"/>
                </a:cxn>
                <a:cxn ang="cd2">
                  <a:pos x="l" y="vc"/>
                </a:cxn>
              </a:cxnLst>
              <a:rect l="f298" t="f301" r="f299" b="f300"/>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3" name="Google Shape;6009;p67">
              <a:extLst>
                <a:ext uri="{FF2B5EF4-FFF2-40B4-BE49-F238E27FC236}">
                  <a16:creationId xmlns:a16="http://schemas.microsoft.com/office/drawing/2014/main" id="{BA398167-BAC1-4156-9AB3-50073C06B6D4}"/>
                </a:ext>
              </a:extLst>
            </p:cNvPr>
            <p:cNvSpPr/>
            <p:nvPr/>
          </p:nvSpPr>
          <p:spPr>
            <a:xfrm>
              <a:off x="5463933" y="5733461"/>
              <a:ext cx="96441" cy="95289"/>
            </a:xfrm>
            <a:custGeom>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 f4 0 f2"/>
                <a:gd name="f24" fmla="+- f3 0 f2"/>
                <a:gd name="f25" fmla="*/ f24 1 2521"/>
                <a:gd name="f26" fmla="*/ f23 1 2491"/>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44" name="Google Shape;6018;p67">
            <a:extLst>
              <a:ext uri="{FF2B5EF4-FFF2-40B4-BE49-F238E27FC236}">
                <a16:creationId xmlns:a16="http://schemas.microsoft.com/office/drawing/2014/main" id="{916D3536-FE76-4608-A8A4-A82ED7833B22}"/>
              </a:ext>
            </a:extLst>
          </p:cNvPr>
          <p:cNvGrpSpPr/>
          <p:nvPr/>
        </p:nvGrpSpPr>
        <p:grpSpPr>
          <a:xfrm>
            <a:off x="10221236" y="5564681"/>
            <a:ext cx="486936" cy="443557"/>
            <a:chOff x="10221236" y="5564681"/>
            <a:chExt cx="486936" cy="443557"/>
          </a:xfrm>
          <a:solidFill>
            <a:srgbClr val="FFA750"/>
          </a:solidFill>
        </p:grpSpPr>
        <p:sp>
          <p:nvSpPr>
            <p:cNvPr id="45" name="Google Shape;6019;p67">
              <a:extLst>
                <a:ext uri="{FF2B5EF4-FFF2-40B4-BE49-F238E27FC236}">
                  <a16:creationId xmlns:a16="http://schemas.microsoft.com/office/drawing/2014/main" id="{6BBC510E-E6C2-458E-AD7C-41A3D295B5F8}"/>
                </a:ext>
              </a:extLst>
            </p:cNvPr>
            <p:cNvSpPr/>
            <p:nvPr/>
          </p:nvSpPr>
          <p:spPr>
            <a:xfrm>
              <a:off x="10221236" y="5564681"/>
              <a:ext cx="459248" cy="126589"/>
            </a:xfrm>
            <a:custGeom>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 f4 0 f2"/>
                <a:gd name="f28" fmla="+- f3 0 f2"/>
                <a:gd name="f29" fmla="*/ f28 1 12005"/>
                <a:gd name="f30" fmla="*/ f27 1 330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6" name="Google Shape;6020;p67">
              <a:extLst>
                <a:ext uri="{FF2B5EF4-FFF2-40B4-BE49-F238E27FC236}">
                  <a16:creationId xmlns:a16="http://schemas.microsoft.com/office/drawing/2014/main" id="{5D7F20C0-EDE1-4532-A409-027E00E7B69D}"/>
                </a:ext>
              </a:extLst>
            </p:cNvPr>
            <p:cNvSpPr/>
            <p:nvPr/>
          </p:nvSpPr>
          <p:spPr>
            <a:xfrm>
              <a:off x="10583997" y="5722562"/>
              <a:ext cx="32589" cy="126589"/>
            </a:xfrm>
            <a:custGeom>
              <a:gdLst>
                <a:gd name="f0" fmla="val w"/>
                <a:gd name="f1" fmla="val h"/>
                <a:gd name="f2" fmla="val 0"/>
                <a:gd name="f3" fmla="val 852"/>
                <a:gd name="f4" fmla="val 3309"/>
                <a:gd name="f5" fmla="val 1"/>
                <a:gd name="f6" fmla="*/ f0 1 852"/>
                <a:gd name="f7" fmla="*/ f1 1 3309"/>
                <a:gd name="f8" fmla="+- f4 0 f2"/>
                <a:gd name="f9" fmla="+- f3 0 f2"/>
                <a:gd name="f10" fmla="*/ f9 1 852"/>
                <a:gd name="f11" fmla="*/ f8 1 3309"/>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852" h="3309">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7" name="Google Shape;6021;p67">
              <a:extLst>
                <a:ext uri="{FF2B5EF4-FFF2-40B4-BE49-F238E27FC236}">
                  <a16:creationId xmlns:a16="http://schemas.microsoft.com/office/drawing/2014/main" id="{247ECFBB-0ACD-4DF0-A408-5862C4C89EF5}"/>
                </a:ext>
              </a:extLst>
            </p:cNvPr>
            <p:cNvSpPr/>
            <p:nvPr/>
          </p:nvSpPr>
          <p:spPr>
            <a:xfrm>
              <a:off x="10647886" y="5723778"/>
              <a:ext cx="60286" cy="126589"/>
            </a:xfrm>
            <a:custGeom>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 f4 0 f2"/>
                <a:gd name="f17" fmla="+- f3 0 f2"/>
                <a:gd name="f18" fmla="*/ f17 1 1576"/>
                <a:gd name="f19" fmla="*/ f16 1 3309"/>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8" name="Google Shape;6022;p67">
              <a:extLst>
                <a:ext uri="{FF2B5EF4-FFF2-40B4-BE49-F238E27FC236}">
                  <a16:creationId xmlns:a16="http://schemas.microsoft.com/office/drawing/2014/main" id="{077D1A69-16AB-406E-A20F-CB9E02E2B6EE}"/>
                </a:ext>
              </a:extLst>
            </p:cNvPr>
            <p:cNvSpPr/>
            <p:nvPr/>
          </p:nvSpPr>
          <p:spPr>
            <a:xfrm>
              <a:off x="10255023" y="5722562"/>
              <a:ext cx="297692" cy="126589"/>
            </a:xfrm>
            <a:custGeom>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 f4 0 f2"/>
                <a:gd name="f15" fmla="+- f3 0 f2"/>
                <a:gd name="f16" fmla="*/ f15 1 7782"/>
                <a:gd name="f17" fmla="*/ f14 1 330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49" name="Google Shape;6023;p67">
              <a:extLst>
                <a:ext uri="{FF2B5EF4-FFF2-40B4-BE49-F238E27FC236}">
                  <a16:creationId xmlns:a16="http://schemas.microsoft.com/office/drawing/2014/main" id="{1B66A876-CBD4-43F1-994B-EBEF400BF7FF}"/>
                </a:ext>
              </a:extLst>
            </p:cNvPr>
            <p:cNvSpPr/>
            <p:nvPr/>
          </p:nvSpPr>
          <p:spPr>
            <a:xfrm>
              <a:off x="10318857" y="5880433"/>
              <a:ext cx="32589" cy="126589"/>
            </a:xfrm>
            <a:custGeom>
              <a:gdLst>
                <a:gd name="f0" fmla="val w"/>
                <a:gd name="f1" fmla="val h"/>
                <a:gd name="f2" fmla="val 0"/>
                <a:gd name="f3" fmla="val 852"/>
                <a:gd name="f4" fmla="val 3309"/>
                <a:gd name="f5" fmla="val 1"/>
                <a:gd name="f6" fmla="val 851"/>
                <a:gd name="f7" fmla="*/ f0 1 852"/>
                <a:gd name="f8" fmla="*/ f1 1 3309"/>
                <a:gd name="f9" fmla="+- f4 0 f2"/>
                <a:gd name="f10" fmla="+- f3 0 f2"/>
                <a:gd name="f11" fmla="*/ f10 1 852"/>
                <a:gd name="f12" fmla="*/ f9 1 3309"/>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852" h="3309">
                  <a:moveTo>
                    <a:pt x="f5" y="f5"/>
                  </a:moveTo>
                  <a:lnTo>
                    <a:pt x="f5" y="f4"/>
                  </a:lnTo>
                  <a:lnTo>
                    <a:pt x="f6" y="f4"/>
                  </a:lnTo>
                  <a:lnTo>
                    <a:pt x="f6"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0" name="Google Shape;6024;p67">
              <a:extLst>
                <a:ext uri="{FF2B5EF4-FFF2-40B4-BE49-F238E27FC236}">
                  <a16:creationId xmlns:a16="http://schemas.microsoft.com/office/drawing/2014/main" id="{AD153A7A-3361-4E21-B1F2-3BE3B554731C}"/>
                </a:ext>
              </a:extLst>
            </p:cNvPr>
            <p:cNvSpPr/>
            <p:nvPr/>
          </p:nvSpPr>
          <p:spPr>
            <a:xfrm>
              <a:off x="10382746" y="5882847"/>
              <a:ext cx="291693" cy="125391"/>
            </a:xfrm>
            <a:custGeom>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 f4 0 f2"/>
                <a:gd name="f17" fmla="+- f3 0 f2"/>
                <a:gd name="f18" fmla="*/ f17 1 7625"/>
                <a:gd name="f19" fmla="*/ f16 1 3278"/>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1" name="Google Shape;6025;p67">
              <a:extLst>
                <a:ext uri="{FF2B5EF4-FFF2-40B4-BE49-F238E27FC236}">
                  <a16:creationId xmlns:a16="http://schemas.microsoft.com/office/drawing/2014/main" id="{9AD5B58C-AF3B-4E13-A741-52E668EED6B7}"/>
                </a:ext>
              </a:extLst>
            </p:cNvPr>
            <p:cNvSpPr/>
            <p:nvPr/>
          </p:nvSpPr>
          <p:spPr>
            <a:xfrm>
              <a:off x="10221236" y="5881649"/>
              <a:ext cx="66339" cy="126589"/>
            </a:xfrm>
            <a:custGeom>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 f4 0 f2"/>
                <a:gd name="f16" fmla="+- f3 0 f2"/>
                <a:gd name="f17" fmla="*/ f16 1 1734"/>
                <a:gd name="f18" fmla="*/ f15 1 330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733"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52" name="Google Shape;6043;p67">
            <a:extLst>
              <a:ext uri="{FF2B5EF4-FFF2-40B4-BE49-F238E27FC236}">
                <a16:creationId xmlns:a16="http://schemas.microsoft.com/office/drawing/2014/main" id="{72092FF2-AFE1-4344-933E-9AF3C8214FE8}"/>
              </a:ext>
            </a:extLst>
          </p:cNvPr>
          <p:cNvSpPr/>
          <p:nvPr/>
        </p:nvSpPr>
        <p:spPr>
          <a:xfrm>
            <a:off x="6077468" y="5543604"/>
            <a:ext cx="412220" cy="486936"/>
          </a:xfrm>
          <a:custGeom>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 f4 0 f2"/>
              <a:gd name="f60" fmla="+- f3 0 f2"/>
              <a:gd name="f61" fmla="*/ f60 1 10776"/>
              <a:gd name="f62" fmla="*/ f59 1 12729"/>
              <a:gd name="f63" fmla="*/ f2 1 f61"/>
              <a:gd name="f64" fmla="*/ f3 1 f61"/>
              <a:gd name="f65" fmla="*/ f2 1 f62"/>
              <a:gd name="f66" fmla="*/ f4 1 f62"/>
              <a:gd name="f67" fmla="*/ f63 f57 1"/>
              <a:gd name="f68" fmla="*/ f64 f57 1"/>
              <a:gd name="f69" fmla="*/ f66 f58 1"/>
              <a:gd name="f70" fmla="*/ f65 f58 1"/>
            </a:gdLst>
            <a:cxnLst>
              <a:cxn ang="3cd4">
                <a:pos x="hc" y="t"/>
              </a:cxn>
              <a:cxn ang="0">
                <a:pos x="r" y="vc"/>
              </a:cxn>
              <a:cxn ang="cd4">
                <a:pos x="hc" y="b"/>
              </a:cxn>
              <a:cxn ang="cd2">
                <a:pos x="l" y="vc"/>
              </a:cxn>
            </a:cxnLst>
            <a:rect l="f67" t="f70" r="f68" b="f69"/>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53" name="Google Shape;6052;p67">
            <a:extLst>
              <a:ext uri="{FF2B5EF4-FFF2-40B4-BE49-F238E27FC236}">
                <a16:creationId xmlns:a16="http://schemas.microsoft.com/office/drawing/2014/main" id="{E887C7B5-FE76-438E-8ACC-57DE070E0F2B}"/>
              </a:ext>
            </a:extLst>
          </p:cNvPr>
          <p:cNvGrpSpPr/>
          <p:nvPr/>
        </p:nvGrpSpPr>
        <p:grpSpPr>
          <a:xfrm>
            <a:off x="11105269" y="5521083"/>
            <a:ext cx="476109" cy="484540"/>
            <a:chOff x="11105269" y="5521083"/>
            <a:chExt cx="476109" cy="484540"/>
          </a:xfrm>
          <a:solidFill>
            <a:srgbClr val="FFA750"/>
          </a:solidFill>
        </p:grpSpPr>
        <p:sp>
          <p:nvSpPr>
            <p:cNvPr id="54" name="Google Shape;6053;p67">
              <a:extLst>
                <a:ext uri="{FF2B5EF4-FFF2-40B4-BE49-F238E27FC236}">
                  <a16:creationId xmlns:a16="http://schemas.microsoft.com/office/drawing/2014/main" id="{6F8AB11D-242C-45BD-BA86-CE069BA97B59}"/>
                </a:ext>
              </a:extLst>
            </p:cNvPr>
            <p:cNvSpPr/>
            <p:nvPr/>
          </p:nvSpPr>
          <p:spPr>
            <a:xfrm>
              <a:off x="11105269" y="5521083"/>
              <a:ext cx="476109" cy="205776"/>
            </a:xfrm>
            <a:custGeom>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 f4 0 f2"/>
                <a:gd name="f103" fmla="+- f3 0 f2"/>
                <a:gd name="f104" fmla="*/ f103 1 12446"/>
                <a:gd name="f105" fmla="*/ f102 1 5379"/>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5" name="Google Shape;6054;p67">
              <a:extLst>
                <a:ext uri="{FF2B5EF4-FFF2-40B4-BE49-F238E27FC236}">
                  <a16:creationId xmlns:a16="http://schemas.microsoft.com/office/drawing/2014/main" id="{562DFECA-8D3E-487D-96A6-AD79241C4A77}"/>
                </a:ext>
              </a:extLst>
            </p:cNvPr>
            <p:cNvSpPr/>
            <p:nvPr/>
          </p:nvSpPr>
          <p:spPr>
            <a:xfrm>
              <a:off x="11196873" y="5713930"/>
              <a:ext cx="283235" cy="291693"/>
            </a:xfrm>
            <a:custGeom>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 f4 0 f2"/>
                <a:gd name="f45" fmla="+- f3 0 f2"/>
                <a:gd name="f46" fmla="*/ f45 1 7404"/>
                <a:gd name="f47" fmla="*/ f44 1 7625"/>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6" name="Google Shape;6055;p67">
              <a:extLst>
                <a:ext uri="{FF2B5EF4-FFF2-40B4-BE49-F238E27FC236}">
                  <a16:creationId xmlns:a16="http://schemas.microsoft.com/office/drawing/2014/main" id="{AC1746A5-A3ED-43F5-8AE1-CBED6B6FB2C3}"/>
                </a:ext>
              </a:extLst>
            </p:cNvPr>
            <p:cNvSpPr/>
            <p:nvPr/>
          </p:nvSpPr>
          <p:spPr>
            <a:xfrm>
              <a:off x="11292099" y="5648824"/>
              <a:ext cx="102449" cy="31373"/>
            </a:xfrm>
            <a:custGeom>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 f4 0 f2"/>
                <a:gd name="f24" fmla="+- f3 0 f2"/>
                <a:gd name="f25" fmla="*/ f24 1 2678"/>
                <a:gd name="f26" fmla="*/ f23 1 820"/>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57" name="Google Shape;6078;p67">
            <a:extLst>
              <a:ext uri="{FF2B5EF4-FFF2-40B4-BE49-F238E27FC236}">
                <a16:creationId xmlns:a16="http://schemas.microsoft.com/office/drawing/2014/main" id="{6D9EAC45-939F-4431-848E-6E9C52F927F6}"/>
              </a:ext>
            </a:extLst>
          </p:cNvPr>
          <p:cNvGrpSpPr/>
          <p:nvPr/>
        </p:nvGrpSpPr>
        <p:grpSpPr>
          <a:xfrm>
            <a:off x="6835002" y="5544802"/>
            <a:ext cx="486945" cy="484531"/>
            <a:chOff x="6835002" y="5544802"/>
            <a:chExt cx="486945" cy="484531"/>
          </a:xfrm>
          <a:solidFill>
            <a:srgbClr val="FFA750"/>
          </a:solidFill>
        </p:grpSpPr>
        <p:sp>
          <p:nvSpPr>
            <p:cNvPr id="58" name="Google Shape;6079;p67">
              <a:extLst>
                <a:ext uri="{FF2B5EF4-FFF2-40B4-BE49-F238E27FC236}">
                  <a16:creationId xmlns:a16="http://schemas.microsoft.com/office/drawing/2014/main" id="{C9CF84DB-C615-41EF-84C3-B970D396E64A}"/>
                </a:ext>
              </a:extLst>
            </p:cNvPr>
            <p:cNvSpPr/>
            <p:nvPr/>
          </p:nvSpPr>
          <p:spPr>
            <a:xfrm>
              <a:off x="6936263" y="5744873"/>
              <a:ext cx="285649" cy="284460"/>
            </a:xfrm>
            <a:custGeom>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 f4 0 f2"/>
                <a:gd name="f63" fmla="+- f3 0 f2"/>
                <a:gd name="f64" fmla="*/ f63 1 7467"/>
                <a:gd name="f65" fmla="*/ f62 1 7436"/>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59" name="Google Shape;6080;p67">
              <a:extLst>
                <a:ext uri="{FF2B5EF4-FFF2-40B4-BE49-F238E27FC236}">
                  <a16:creationId xmlns:a16="http://schemas.microsoft.com/office/drawing/2014/main" id="{76341214-635F-46FD-8041-597611E81819}"/>
                </a:ext>
              </a:extLst>
            </p:cNvPr>
            <p:cNvSpPr/>
            <p:nvPr/>
          </p:nvSpPr>
          <p:spPr>
            <a:xfrm>
              <a:off x="7090504" y="5547673"/>
              <a:ext cx="231443" cy="226158"/>
            </a:xfrm>
            <a:custGeom>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 f4 0 f2"/>
                <a:gd name="f32" fmla="+- f3 0 f2"/>
                <a:gd name="f33" fmla="*/ f32 1 6050"/>
                <a:gd name="f34" fmla="*/ f31 1 5912"/>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0" name="Google Shape;6081;p67">
              <a:extLst>
                <a:ext uri="{FF2B5EF4-FFF2-40B4-BE49-F238E27FC236}">
                  <a16:creationId xmlns:a16="http://schemas.microsoft.com/office/drawing/2014/main" id="{3E6BF044-1030-4F63-907E-A70A39815941}"/>
                </a:ext>
              </a:extLst>
            </p:cNvPr>
            <p:cNvSpPr/>
            <p:nvPr/>
          </p:nvSpPr>
          <p:spPr>
            <a:xfrm>
              <a:off x="6965176" y="5544802"/>
              <a:ext cx="226615" cy="137452"/>
            </a:xfrm>
            <a:custGeom>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 f4 0 f2"/>
                <a:gd name="f12" fmla="+- f3 0 f2"/>
                <a:gd name="f13" fmla="*/ f12 1 5924"/>
                <a:gd name="f14" fmla="*/ f11 1 3593"/>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5924" h="3593">
                  <a:moveTo>
                    <a:pt x="f2" y="f5"/>
                  </a:moveTo>
                  <a:lnTo>
                    <a:pt x="f6" y="f7"/>
                  </a:lnTo>
                  <a:lnTo>
                    <a:pt x="f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1" name="Google Shape;6082;p67">
              <a:extLst>
                <a:ext uri="{FF2B5EF4-FFF2-40B4-BE49-F238E27FC236}">
                  <a16:creationId xmlns:a16="http://schemas.microsoft.com/office/drawing/2014/main" id="{0D92F7B2-CF7E-4E77-B1E5-A1D492CA0CF8}"/>
                </a:ext>
              </a:extLst>
            </p:cNvPr>
            <p:cNvSpPr/>
            <p:nvPr/>
          </p:nvSpPr>
          <p:spPr>
            <a:xfrm>
              <a:off x="6835002" y="5547673"/>
              <a:ext cx="227804" cy="224978"/>
            </a:xfrm>
            <a:custGeom>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 f4 0 f2"/>
                <a:gd name="f32" fmla="+- f3 0 f2"/>
                <a:gd name="f33" fmla="*/ f32 1 5955"/>
                <a:gd name="f34" fmla="*/ f31 1 5881"/>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2" name="Google Shape;6110;p67">
            <a:extLst>
              <a:ext uri="{FF2B5EF4-FFF2-40B4-BE49-F238E27FC236}">
                <a16:creationId xmlns:a16="http://schemas.microsoft.com/office/drawing/2014/main" id="{016212CF-70FF-4ADD-A80C-DF31FFA72681}"/>
              </a:ext>
            </a:extLst>
          </p:cNvPr>
          <p:cNvGrpSpPr/>
          <p:nvPr/>
        </p:nvGrpSpPr>
        <p:grpSpPr>
          <a:xfrm>
            <a:off x="7644054" y="5591327"/>
            <a:ext cx="483342" cy="378488"/>
            <a:chOff x="7644054" y="5591327"/>
            <a:chExt cx="483342" cy="378488"/>
          </a:xfrm>
          <a:solidFill>
            <a:srgbClr val="FFA750"/>
          </a:solidFill>
        </p:grpSpPr>
        <p:sp>
          <p:nvSpPr>
            <p:cNvPr id="63" name="Google Shape;6111;p67">
              <a:extLst>
                <a:ext uri="{FF2B5EF4-FFF2-40B4-BE49-F238E27FC236}">
                  <a16:creationId xmlns:a16="http://schemas.microsoft.com/office/drawing/2014/main" id="{EBE9D8B4-CE9E-4CC4-815F-BB258FA20F50}"/>
                </a:ext>
              </a:extLst>
            </p:cNvPr>
            <p:cNvSpPr/>
            <p:nvPr/>
          </p:nvSpPr>
          <p:spPr>
            <a:xfrm>
              <a:off x="7644054" y="5908304"/>
              <a:ext cx="483342" cy="61511"/>
            </a:xfrm>
            <a:custGeom>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 f4 0 f2"/>
                <a:gd name="f37" fmla="+- f3 0 f2"/>
                <a:gd name="f38" fmla="*/ f37 1 12635"/>
                <a:gd name="f39" fmla="*/ f36 1 1608"/>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4" name="Google Shape;6112;p67">
              <a:extLst>
                <a:ext uri="{FF2B5EF4-FFF2-40B4-BE49-F238E27FC236}">
                  <a16:creationId xmlns:a16="http://schemas.microsoft.com/office/drawing/2014/main" id="{2820FE89-A094-4ACD-A40D-E19037183F93}"/>
                </a:ext>
              </a:extLst>
            </p:cNvPr>
            <p:cNvSpPr/>
            <p:nvPr/>
          </p:nvSpPr>
          <p:spPr>
            <a:xfrm>
              <a:off x="7674193" y="5591327"/>
              <a:ext cx="421867" cy="285685"/>
            </a:xfrm>
            <a:custGeom>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 f4 0 f2"/>
                <a:gd name="f68" fmla="+- f3 0 f2"/>
                <a:gd name="f69" fmla="*/ f68 1 11028"/>
                <a:gd name="f70" fmla="*/ f67 1 7468"/>
                <a:gd name="f71" fmla="*/ f2 1 f69"/>
                <a:gd name="f72" fmla="*/ f3 1 f69"/>
                <a:gd name="f73" fmla="*/ f2 1 f70"/>
                <a:gd name="f74" fmla="*/ f4 1 f70"/>
                <a:gd name="f75" fmla="*/ f71 f65 1"/>
                <a:gd name="f76" fmla="*/ f72 f65 1"/>
                <a:gd name="f77" fmla="*/ f74 f66 1"/>
                <a:gd name="f78" fmla="*/ f73 f66 1"/>
              </a:gdLst>
              <a:cxnLst>
                <a:cxn ang="3cd4">
                  <a:pos x="hc" y="t"/>
                </a:cxn>
                <a:cxn ang="0">
                  <a:pos x="r" y="vc"/>
                </a:cxn>
                <a:cxn ang="cd4">
                  <a:pos x="hc" y="b"/>
                </a:cxn>
                <a:cxn ang="cd2">
                  <a:pos x="l" y="vc"/>
                </a:cxn>
              </a:cxnLst>
              <a:rect l="f75" t="f78" r="f76" b="f77"/>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5" name="Google Shape;5972;p67">
            <a:extLst>
              <a:ext uri="{FF2B5EF4-FFF2-40B4-BE49-F238E27FC236}">
                <a16:creationId xmlns:a16="http://schemas.microsoft.com/office/drawing/2014/main" id="{0C59D392-5405-46B4-8AE1-AB5BAE0F994C}"/>
              </a:ext>
            </a:extLst>
          </p:cNvPr>
          <p:cNvGrpSpPr/>
          <p:nvPr/>
        </p:nvGrpSpPr>
        <p:grpSpPr>
          <a:xfrm>
            <a:off x="5231492" y="2522326"/>
            <a:ext cx="480672" cy="552946"/>
            <a:chOff x="5231492" y="2522326"/>
            <a:chExt cx="480672" cy="552946"/>
          </a:xfrm>
          <a:solidFill>
            <a:srgbClr val="FFA750"/>
          </a:solidFill>
        </p:grpSpPr>
        <p:sp>
          <p:nvSpPr>
            <p:cNvPr id="66" name="Google Shape;5973;p67">
              <a:extLst>
                <a:ext uri="{FF2B5EF4-FFF2-40B4-BE49-F238E27FC236}">
                  <a16:creationId xmlns:a16="http://schemas.microsoft.com/office/drawing/2014/main" id="{47A7400A-DE89-4968-BAE3-8A1875FAF139}"/>
                </a:ext>
              </a:extLst>
            </p:cNvPr>
            <p:cNvSpPr/>
            <p:nvPr/>
          </p:nvSpPr>
          <p:spPr>
            <a:xfrm>
              <a:off x="5267190" y="2629439"/>
              <a:ext cx="407913" cy="265111"/>
            </a:xfrm>
            <a:custGeom>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 f4 0 f2"/>
                <a:gd name="f17" fmla="+- f3 0 f2"/>
                <a:gd name="f18" fmla="*/ f17 1 9358"/>
                <a:gd name="f19" fmla="*/ f16 1 6082"/>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7" name="Google Shape;5974;p67">
              <a:extLst>
                <a:ext uri="{FF2B5EF4-FFF2-40B4-BE49-F238E27FC236}">
                  <a16:creationId xmlns:a16="http://schemas.microsoft.com/office/drawing/2014/main" id="{4AD3AE2A-7F2F-49C1-B88E-0E1AC7D943B0}"/>
                </a:ext>
              </a:extLst>
            </p:cNvPr>
            <p:cNvSpPr/>
            <p:nvPr/>
          </p:nvSpPr>
          <p:spPr>
            <a:xfrm>
              <a:off x="5231492" y="2930203"/>
              <a:ext cx="480672" cy="145069"/>
            </a:xfrm>
            <a:custGeom>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 f4 0 f2"/>
                <a:gd name="f63" fmla="+- f3 0 f2"/>
                <a:gd name="f64" fmla="*/ f63 1 11027"/>
                <a:gd name="f65" fmla="*/ f62 1 3328"/>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68" name="Google Shape;5975;p67">
              <a:extLst>
                <a:ext uri="{FF2B5EF4-FFF2-40B4-BE49-F238E27FC236}">
                  <a16:creationId xmlns:a16="http://schemas.microsoft.com/office/drawing/2014/main" id="{1691A4B7-4B6C-4ED7-BFF5-D56D3336AB3D}"/>
                </a:ext>
              </a:extLst>
            </p:cNvPr>
            <p:cNvSpPr/>
            <p:nvPr/>
          </p:nvSpPr>
          <p:spPr>
            <a:xfrm>
              <a:off x="5414134" y="2522326"/>
              <a:ext cx="109883" cy="71442"/>
            </a:xfrm>
            <a:custGeom>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 f4 0 f2"/>
                <a:gd name="f16" fmla="+- f3 0 f2"/>
                <a:gd name="f17" fmla="*/ f16 1 2521"/>
                <a:gd name="f18" fmla="*/ f15 1 163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69" name="Google Shape;5984;p67">
            <a:extLst>
              <a:ext uri="{FF2B5EF4-FFF2-40B4-BE49-F238E27FC236}">
                <a16:creationId xmlns:a16="http://schemas.microsoft.com/office/drawing/2014/main" id="{EB3DFD4C-E3F5-462D-B207-5ABBF54421A4}"/>
              </a:ext>
            </a:extLst>
          </p:cNvPr>
          <p:cNvGrpSpPr/>
          <p:nvPr/>
        </p:nvGrpSpPr>
        <p:grpSpPr>
          <a:xfrm>
            <a:off x="9324639" y="2518248"/>
            <a:ext cx="554830" cy="553468"/>
            <a:chOff x="9324639" y="2518248"/>
            <a:chExt cx="554830" cy="553468"/>
          </a:xfrm>
          <a:solidFill>
            <a:srgbClr val="FFA750"/>
          </a:solidFill>
        </p:grpSpPr>
        <p:sp>
          <p:nvSpPr>
            <p:cNvPr id="70" name="Google Shape;5985;p67">
              <a:extLst>
                <a:ext uri="{FF2B5EF4-FFF2-40B4-BE49-F238E27FC236}">
                  <a16:creationId xmlns:a16="http://schemas.microsoft.com/office/drawing/2014/main" id="{C49A4525-C2A5-4BA2-8F58-1066AFBF0F59}"/>
                </a:ext>
              </a:extLst>
            </p:cNvPr>
            <p:cNvSpPr/>
            <p:nvPr/>
          </p:nvSpPr>
          <p:spPr>
            <a:xfrm>
              <a:off x="9324639" y="2518248"/>
              <a:ext cx="254093" cy="252694"/>
            </a:xfrm>
            <a:custGeom>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 f4 0 f2"/>
                <a:gd name="f36" fmla="+- f3 0 f2"/>
                <a:gd name="f37" fmla="*/ f36 1 5829"/>
                <a:gd name="f38" fmla="*/ f35 1 5797"/>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1" name="Google Shape;5986;p67">
              <a:extLst>
                <a:ext uri="{FF2B5EF4-FFF2-40B4-BE49-F238E27FC236}">
                  <a16:creationId xmlns:a16="http://schemas.microsoft.com/office/drawing/2014/main" id="{75E1B537-E3C4-430F-ABFC-603370B87CB8}"/>
                </a:ext>
              </a:extLst>
            </p:cNvPr>
            <p:cNvSpPr/>
            <p:nvPr/>
          </p:nvSpPr>
          <p:spPr>
            <a:xfrm>
              <a:off x="9325993" y="2820366"/>
              <a:ext cx="255483" cy="251341"/>
            </a:xfrm>
            <a:custGeom>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 f4 0 f2"/>
                <a:gd name="f52" fmla="+- f3 0 f2"/>
                <a:gd name="f53" fmla="*/ f52 1 5861"/>
                <a:gd name="f54" fmla="*/ f51 1 5766"/>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2" name="Google Shape;5987;p67">
              <a:extLst>
                <a:ext uri="{FF2B5EF4-FFF2-40B4-BE49-F238E27FC236}">
                  <a16:creationId xmlns:a16="http://schemas.microsoft.com/office/drawing/2014/main" id="{31453703-1377-4E31-802A-9C6E8122FC73}"/>
                </a:ext>
              </a:extLst>
            </p:cNvPr>
            <p:cNvSpPr/>
            <p:nvPr/>
          </p:nvSpPr>
          <p:spPr>
            <a:xfrm>
              <a:off x="9625376" y="2518248"/>
              <a:ext cx="254093" cy="252694"/>
            </a:xfrm>
            <a:custGeom>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 f4 0 f2"/>
                <a:gd name="f32" fmla="+- f3 0 f2"/>
                <a:gd name="f33" fmla="*/ f32 1 5829"/>
                <a:gd name="f34" fmla="*/ f31 1 5797"/>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3" name="Google Shape;5988;p67">
              <a:extLst>
                <a:ext uri="{FF2B5EF4-FFF2-40B4-BE49-F238E27FC236}">
                  <a16:creationId xmlns:a16="http://schemas.microsoft.com/office/drawing/2014/main" id="{3ED86061-EB84-4049-8092-3E4D23D50F2A}"/>
                </a:ext>
              </a:extLst>
            </p:cNvPr>
            <p:cNvSpPr/>
            <p:nvPr/>
          </p:nvSpPr>
          <p:spPr>
            <a:xfrm>
              <a:off x="9625376" y="2818976"/>
              <a:ext cx="254093" cy="252740"/>
            </a:xfrm>
            <a:custGeom>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 f4 0 f2"/>
                <a:gd name="f33" fmla="+- f3 0 f2"/>
                <a:gd name="f34" fmla="*/ f33 1 5829"/>
                <a:gd name="f35" fmla="*/ f32 1 5798"/>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74" name="Google Shape;6002;p67">
            <a:extLst>
              <a:ext uri="{FF2B5EF4-FFF2-40B4-BE49-F238E27FC236}">
                <a16:creationId xmlns:a16="http://schemas.microsoft.com/office/drawing/2014/main" id="{81760F86-B5A9-4DFB-85AF-D5448D60B79D}"/>
              </a:ext>
            </a:extLst>
          </p:cNvPr>
          <p:cNvGrpSpPr/>
          <p:nvPr/>
        </p:nvGrpSpPr>
        <p:grpSpPr>
          <a:xfrm>
            <a:off x="6093086" y="2522326"/>
            <a:ext cx="640957" cy="553468"/>
            <a:chOff x="6093086" y="2522326"/>
            <a:chExt cx="640957" cy="553468"/>
          </a:xfrm>
          <a:solidFill>
            <a:srgbClr val="FFA750"/>
          </a:solidFill>
        </p:grpSpPr>
        <p:sp>
          <p:nvSpPr>
            <p:cNvPr id="75" name="Google Shape;6003;p67">
              <a:extLst>
                <a:ext uri="{FF2B5EF4-FFF2-40B4-BE49-F238E27FC236}">
                  <a16:creationId xmlns:a16="http://schemas.microsoft.com/office/drawing/2014/main" id="{7846C67C-6FF4-4107-A5A1-04FCD6E86245}"/>
                </a:ext>
              </a:extLst>
            </p:cNvPr>
            <p:cNvSpPr/>
            <p:nvPr/>
          </p:nvSpPr>
          <p:spPr>
            <a:xfrm>
              <a:off x="6093086" y="2559378"/>
              <a:ext cx="640957" cy="516416"/>
            </a:xfrm>
            <a:custGeom>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 f4 0 f2"/>
                <a:gd name="f68" fmla="+- f3 0 f2"/>
                <a:gd name="f69" fmla="*/ f68 1 14704"/>
                <a:gd name="f70" fmla="*/ f67 1 11847"/>
                <a:gd name="f71" fmla="*/ f2 1 f69"/>
                <a:gd name="f72" fmla="*/ f3 1 f69"/>
                <a:gd name="f73" fmla="*/ f2 1 f70"/>
                <a:gd name="f74" fmla="*/ f4 1 f70"/>
                <a:gd name="f75" fmla="*/ f71 f65 1"/>
                <a:gd name="f76" fmla="*/ f72 f65 1"/>
                <a:gd name="f77" fmla="*/ f74 f66 1"/>
                <a:gd name="f78" fmla="*/ f73 f66 1"/>
              </a:gdLst>
              <a:cxnLst>
                <a:cxn ang="3cd4">
                  <a:pos x="hc" y="t"/>
                </a:cxn>
                <a:cxn ang="0">
                  <a:pos x="r" y="vc"/>
                </a:cxn>
                <a:cxn ang="cd4">
                  <a:pos x="hc" y="b"/>
                </a:cxn>
                <a:cxn ang="cd2">
                  <a:pos x="l" y="vc"/>
                </a:cxn>
              </a:cxnLst>
              <a:rect l="f75" t="f78" r="f76" b="f77"/>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6" name="Google Shape;6004;p67">
              <a:extLst>
                <a:ext uri="{FF2B5EF4-FFF2-40B4-BE49-F238E27FC236}">
                  <a16:creationId xmlns:a16="http://schemas.microsoft.com/office/drawing/2014/main" id="{F72BBEE1-4760-4E1B-84B8-40C529B160FA}"/>
                </a:ext>
              </a:extLst>
            </p:cNvPr>
            <p:cNvSpPr/>
            <p:nvPr/>
          </p:nvSpPr>
          <p:spPr>
            <a:xfrm>
              <a:off x="6497772" y="2522326"/>
              <a:ext cx="185431" cy="185431"/>
            </a:xfrm>
            <a:custGeom>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 f3 0 f2"/>
                <a:gd name="f23" fmla="*/ f22 1 4254"/>
                <a:gd name="f24" fmla="*/ f2 1 f23"/>
                <a:gd name="f25" fmla="*/ f3 1 f23"/>
                <a:gd name="f26" fmla="*/ f24 f20 1"/>
                <a:gd name="f27" fmla="*/ f25 f20 1"/>
                <a:gd name="f28" fmla="*/ f25 f21 1"/>
                <a:gd name="f29" fmla="*/ f24 f21 1"/>
              </a:gdLst>
              <a:cxnLst>
                <a:cxn ang="3cd4">
                  <a:pos x="hc" y="t"/>
                </a:cxn>
                <a:cxn ang="0">
                  <a:pos x="r" y="vc"/>
                </a:cxn>
                <a:cxn ang="cd4">
                  <a:pos x="hc" y="b"/>
                </a:cxn>
                <a:cxn ang="cd2">
                  <a:pos x="l" y="vc"/>
                </a:cxn>
              </a:cxnLst>
              <a:rect l="f26" t="f29" r="f27" b="f28"/>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7" name="Google Shape;6005;p67">
              <a:extLst>
                <a:ext uri="{FF2B5EF4-FFF2-40B4-BE49-F238E27FC236}">
                  <a16:creationId xmlns:a16="http://schemas.microsoft.com/office/drawing/2014/main" id="{2926E0B5-A207-42C6-8205-014990606CED}"/>
                </a:ext>
              </a:extLst>
            </p:cNvPr>
            <p:cNvSpPr/>
            <p:nvPr/>
          </p:nvSpPr>
          <p:spPr>
            <a:xfrm>
              <a:off x="6142088" y="2523670"/>
              <a:ext cx="185431" cy="185476"/>
            </a:xfrm>
            <a:custGeom>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 f4 0 f2"/>
                <a:gd name="f23" fmla="+- f3 0 f2"/>
                <a:gd name="f24" fmla="*/ f23 1 4254"/>
                <a:gd name="f25" fmla="*/ f22 1 4255"/>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78" name="Google Shape;6006;p67">
              <a:extLst>
                <a:ext uri="{FF2B5EF4-FFF2-40B4-BE49-F238E27FC236}">
                  <a16:creationId xmlns:a16="http://schemas.microsoft.com/office/drawing/2014/main" id="{FCAE0AF2-37CD-4B73-BE88-89E8A8F53958}"/>
                </a:ext>
              </a:extLst>
            </p:cNvPr>
            <p:cNvSpPr/>
            <p:nvPr/>
          </p:nvSpPr>
          <p:spPr>
            <a:xfrm>
              <a:off x="6250582" y="2629421"/>
              <a:ext cx="324136" cy="325535"/>
            </a:xfrm>
            <a:custGeom>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 f4 0 f2"/>
                <a:gd name="f32" fmla="+- f3 0 f2"/>
                <a:gd name="f33" fmla="*/ f32 1 7436"/>
                <a:gd name="f34" fmla="*/ f31 1 7468"/>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79" name="Google Shape;6011;p67">
            <a:extLst>
              <a:ext uri="{FF2B5EF4-FFF2-40B4-BE49-F238E27FC236}">
                <a16:creationId xmlns:a16="http://schemas.microsoft.com/office/drawing/2014/main" id="{24B000E0-A353-4F90-BDF6-A631E33D0226}"/>
              </a:ext>
            </a:extLst>
          </p:cNvPr>
          <p:cNvGrpSpPr/>
          <p:nvPr/>
        </p:nvGrpSpPr>
        <p:grpSpPr>
          <a:xfrm>
            <a:off x="10113538" y="2490020"/>
            <a:ext cx="562483" cy="552635"/>
            <a:chOff x="10113538" y="2490020"/>
            <a:chExt cx="562483" cy="552635"/>
          </a:xfrm>
          <a:solidFill>
            <a:srgbClr val="FFA750"/>
          </a:solidFill>
        </p:grpSpPr>
        <p:sp>
          <p:nvSpPr>
            <p:cNvPr id="80" name="Google Shape;6012;p67">
              <a:extLst>
                <a:ext uri="{FF2B5EF4-FFF2-40B4-BE49-F238E27FC236}">
                  <a16:creationId xmlns:a16="http://schemas.microsoft.com/office/drawing/2014/main" id="{4CA0085E-5AE9-438B-90D1-8489CE4D05B1}"/>
                </a:ext>
              </a:extLst>
            </p:cNvPr>
            <p:cNvSpPr/>
            <p:nvPr/>
          </p:nvSpPr>
          <p:spPr>
            <a:xfrm>
              <a:off x="10180847" y="2551139"/>
              <a:ext cx="146989" cy="146989"/>
            </a:xfrm>
            <a:custGeom>
              <a:gdLst>
                <a:gd name="f0" fmla="val w"/>
                <a:gd name="f1" fmla="val h"/>
                <a:gd name="f2" fmla="val 0"/>
                <a:gd name="f3" fmla="val 3372"/>
                <a:gd name="f4" fmla="val 2710"/>
                <a:gd name="f5" fmla="val 1"/>
                <a:gd name="f6" fmla="val 694"/>
                <a:gd name="f7" fmla="val 3371"/>
                <a:gd name="f8" fmla="val 662"/>
                <a:gd name="f9" fmla="*/ f0 1 3372"/>
                <a:gd name="f10" fmla="*/ f1 1 3372"/>
                <a:gd name="f11" fmla="+- f3 0 f2"/>
                <a:gd name="f12" fmla="*/ f11 1 3372"/>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1" name="Google Shape;6013;p67">
              <a:extLst>
                <a:ext uri="{FF2B5EF4-FFF2-40B4-BE49-F238E27FC236}">
                  <a16:creationId xmlns:a16="http://schemas.microsoft.com/office/drawing/2014/main" id="{EE42470F-5B30-47CE-841C-939363F45043}"/>
                </a:ext>
              </a:extLst>
            </p:cNvPr>
            <p:cNvSpPr/>
            <p:nvPr/>
          </p:nvSpPr>
          <p:spPr>
            <a:xfrm>
              <a:off x="10408825" y="2504797"/>
              <a:ext cx="263722" cy="260631"/>
            </a:xfrm>
            <a:custGeom>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 f4 0 f2"/>
                <a:gd name="f45" fmla="+- f3 0 f2"/>
                <a:gd name="f46" fmla="*/ f45 1 6050"/>
                <a:gd name="f47" fmla="*/ f44 1 5979"/>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2" name="Google Shape;6014;p67">
              <a:extLst>
                <a:ext uri="{FF2B5EF4-FFF2-40B4-BE49-F238E27FC236}">
                  <a16:creationId xmlns:a16="http://schemas.microsoft.com/office/drawing/2014/main" id="{2682D4AC-3201-4348-AF4C-EFD7D755A5F5}"/>
                </a:ext>
              </a:extLst>
            </p:cNvPr>
            <p:cNvSpPr/>
            <p:nvPr/>
          </p:nvSpPr>
          <p:spPr>
            <a:xfrm>
              <a:off x="10235766" y="2606067"/>
              <a:ext cx="372224" cy="372224"/>
            </a:xfrm>
            <a:custGeom>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 f3 0 f2"/>
                <a:gd name="f13" fmla="*/ f12 1 853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3" name="Google Shape;6015;p67">
              <a:extLst>
                <a:ext uri="{FF2B5EF4-FFF2-40B4-BE49-F238E27FC236}">
                  <a16:creationId xmlns:a16="http://schemas.microsoft.com/office/drawing/2014/main" id="{04B849B0-9E19-4087-9888-5F09A07ADAC4}"/>
                </a:ext>
              </a:extLst>
            </p:cNvPr>
            <p:cNvSpPr/>
            <p:nvPr/>
          </p:nvSpPr>
          <p:spPr>
            <a:xfrm>
              <a:off x="10522805" y="2893051"/>
              <a:ext cx="153216" cy="149604"/>
            </a:xfrm>
            <a:custGeom>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 f4 0 f2"/>
                <a:gd name="f21" fmla="+- f3 0 f2"/>
                <a:gd name="f22" fmla="*/ f21 1 3515"/>
                <a:gd name="f23" fmla="*/ f20 1 3432"/>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4" name="Google Shape;6016;p67">
              <a:extLst>
                <a:ext uri="{FF2B5EF4-FFF2-40B4-BE49-F238E27FC236}">
                  <a16:creationId xmlns:a16="http://schemas.microsoft.com/office/drawing/2014/main" id="{90B104B1-5479-469B-9F0A-681767BC0C4C}"/>
                </a:ext>
              </a:extLst>
            </p:cNvPr>
            <p:cNvSpPr/>
            <p:nvPr/>
          </p:nvSpPr>
          <p:spPr>
            <a:xfrm>
              <a:off x="10131405" y="2779117"/>
              <a:ext cx="262323" cy="260631"/>
            </a:xfrm>
            <a:custGeom>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 f4 0 f2"/>
                <a:gd name="f40" fmla="+- f3 0 f2"/>
                <a:gd name="f41" fmla="*/ f40 1 6018"/>
                <a:gd name="f42" fmla="*/ f39 1 5979"/>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5" name="Google Shape;6017;p67">
              <a:extLst>
                <a:ext uri="{FF2B5EF4-FFF2-40B4-BE49-F238E27FC236}">
                  <a16:creationId xmlns:a16="http://schemas.microsoft.com/office/drawing/2014/main" id="{2C40A016-E9D3-4981-A29A-BC6C9C7FB50E}"/>
                </a:ext>
              </a:extLst>
            </p:cNvPr>
            <p:cNvSpPr/>
            <p:nvPr/>
          </p:nvSpPr>
          <p:spPr>
            <a:xfrm>
              <a:off x="10113538" y="2490020"/>
              <a:ext cx="160714" cy="153180"/>
            </a:xfrm>
            <a:custGeom>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 f4 0 f2"/>
                <a:gd name="f26" fmla="+- f3 0 f2"/>
                <a:gd name="f27" fmla="*/ f26 1 3687"/>
                <a:gd name="f28" fmla="*/ f25 1 3514"/>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3686" h="3513">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86" name="Google Shape;6042;p67">
            <a:extLst>
              <a:ext uri="{FF2B5EF4-FFF2-40B4-BE49-F238E27FC236}">
                <a16:creationId xmlns:a16="http://schemas.microsoft.com/office/drawing/2014/main" id="{ED0AC4EC-1483-4B3A-AB75-A996DC2009B7}"/>
              </a:ext>
            </a:extLst>
          </p:cNvPr>
          <p:cNvSpPr/>
          <p:nvPr/>
        </p:nvSpPr>
        <p:spPr>
          <a:xfrm>
            <a:off x="6935788" y="2523414"/>
            <a:ext cx="543875" cy="551282"/>
          </a:xfrm>
          <a:custGeom>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 f4 0 f2"/>
              <a:gd name="f53" fmla="+- f3 0 f2"/>
              <a:gd name="f54" fmla="*/ f53 1 12477"/>
              <a:gd name="f55" fmla="*/ f52 1 12647"/>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nvGrpSpPr>
          <p:cNvPr id="87" name="Google Shape;6047;p67">
            <a:extLst>
              <a:ext uri="{FF2B5EF4-FFF2-40B4-BE49-F238E27FC236}">
                <a16:creationId xmlns:a16="http://schemas.microsoft.com/office/drawing/2014/main" id="{32A7D451-AA91-4D60-ADB9-0D2506452565}"/>
              </a:ext>
            </a:extLst>
          </p:cNvPr>
          <p:cNvGrpSpPr/>
          <p:nvPr/>
        </p:nvGrpSpPr>
        <p:grpSpPr>
          <a:xfrm>
            <a:off x="10973888" y="2490313"/>
            <a:ext cx="553458" cy="504036"/>
            <a:chOff x="10973888" y="2490313"/>
            <a:chExt cx="553458" cy="504036"/>
          </a:xfrm>
          <a:solidFill>
            <a:srgbClr val="FFA750"/>
          </a:solidFill>
        </p:grpSpPr>
        <p:sp>
          <p:nvSpPr>
            <p:cNvPr id="88" name="Google Shape;6048;p67">
              <a:extLst>
                <a:ext uri="{FF2B5EF4-FFF2-40B4-BE49-F238E27FC236}">
                  <a16:creationId xmlns:a16="http://schemas.microsoft.com/office/drawing/2014/main" id="{EEAD51B4-3852-4C4A-B7A3-ED534ABB37DB}"/>
                </a:ext>
              </a:extLst>
            </p:cNvPr>
            <p:cNvSpPr/>
            <p:nvPr/>
          </p:nvSpPr>
          <p:spPr>
            <a:xfrm>
              <a:off x="11251298" y="2561719"/>
              <a:ext cx="276048" cy="432630"/>
            </a:xfrm>
            <a:custGeom>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 f4 0 f2"/>
                <a:gd name="f28" fmla="+- f3 0 f2"/>
                <a:gd name="f29" fmla="*/ f28 1 6333"/>
                <a:gd name="f30" fmla="*/ f27 1 9925"/>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89" name="Google Shape;6049;p67">
              <a:extLst>
                <a:ext uri="{FF2B5EF4-FFF2-40B4-BE49-F238E27FC236}">
                  <a16:creationId xmlns:a16="http://schemas.microsoft.com/office/drawing/2014/main" id="{901776D8-F9E2-4AB8-8522-3BC4CE3B32F6}"/>
                </a:ext>
              </a:extLst>
            </p:cNvPr>
            <p:cNvSpPr/>
            <p:nvPr/>
          </p:nvSpPr>
          <p:spPr>
            <a:xfrm>
              <a:off x="11080991" y="2490313"/>
              <a:ext cx="151132" cy="449116"/>
            </a:xfrm>
            <a:custGeom>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 f4 0 f2"/>
                <a:gd name="f20" fmla="+- f3 0 f2"/>
                <a:gd name="f21" fmla="*/ f20 1 3467"/>
                <a:gd name="f22" fmla="*/ f19 1 10303"/>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0" name="Google Shape;6050;p67">
              <a:extLst>
                <a:ext uri="{FF2B5EF4-FFF2-40B4-BE49-F238E27FC236}">
                  <a16:creationId xmlns:a16="http://schemas.microsoft.com/office/drawing/2014/main" id="{CA9AA84B-4273-44FC-84DF-64347BCADAEE}"/>
                </a:ext>
              </a:extLst>
            </p:cNvPr>
            <p:cNvSpPr/>
            <p:nvPr/>
          </p:nvSpPr>
          <p:spPr>
            <a:xfrm>
              <a:off x="11267776" y="2490313"/>
              <a:ext cx="151086" cy="449116"/>
            </a:xfrm>
            <a:custGeom>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 f4 0 f2"/>
                <a:gd name="f18" fmla="+- f3 0 f2"/>
                <a:gd name="f19" fmla="*/ f18 1 3466"/>
                <a:gd name="f20" fmla="*/ f17 1 10303"/>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1" name="Google Shape;6051;p67">
              <a:extLst>
                <a:ext uri="{FF2B5EF4-FFF2-40B4-BE49-F238E27FC236}">
                  <a16:creationId xmlns:a16="http://schemas.microsoft.com/office/drawing/2014/main" id="{509DD414-989A-4BF5-A8F0-8A2341FFE8A6}"/>
                </a:ext>
              </a:extLst>
            </p:cNvPr>
            <p:cNvSpPr/>
            <p:nvPr/>
          </p:nvSpPr>
          <p:spPr>
            <a:xfrm>
              <a:off x="10973888" y="2561719"/>
              <a:ext cx="274713" cy="432630"/>
            </a:xfrm>
            <a:custGeom>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 f4 0 f2"/>
                <a:gd name="f30" fmla="+- f3 0 f2"/>
                <a:gd name="f31" fmla="*/ f30 1 6302"/>
                <a:gd name="f32" fmla="*/ f29 1 9925"/>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92" name="Google Shape;6072;p67">
            <a:extLst>
              <a:ext uri="{FF2B5EF4-FFF2-40B4-BE49-F238E27FC236}">
                <a16:creationId xmlns:a16="http://schemas.microsoft.com/office/drawing/2014/main" id="{5B3A822D-E1AB-4D81-80E0-0D445D752457}"/>
              </a:ext>
            </a:extLst>
          </p:cNvPr>
          <p:cNvGrpSpPr/>
          <p:nvPr/>
        </p:nvGrpSpPr>
        <p:grpSpPr>
          <a:xfrm>
            <a:off x="7701991" y="2496467"/>
            <a:ext cx="553503" cy="553166"/>
            <a:chOff x="7701991" y="2496467"/>
            <a:chExt cx="553503" cy="553166"/>
          </a:xfrm>
          <a:solidFill>
            <a:srgbClr val="FFA750"/>
          </a:solidFill>
        </p:grpSpPr>
        <p:sp>
          <p:nvSpPr>
            <p:cNvPr id="93" name="Google Shape;6073;p67">
              <a:extLst>
                <a:ext uri="{FF2B5EF4-FFF2-40B4-BE49-F238E27FC236}">
                  <a16:creationId xmlns:a16="http://schemas.microsoft.com/office/drawing/2014/main" id="{113F47E9-C884-4DA0-B993-1F11E23FB8A5}"/>
                </a:ext>
              </a:extLst>
            </p:cNvPr>
            <p:cNvSpPr/>
            <p:nvPr/>
          </p:nvSpPr>
          <p:spPr>
            <a:xfrm>
              <a:off x="7701991" y="2595021"/>
              <a:ext cx="72831" cy="428496"/>
            </a:xfrm>
            <a:custGeom>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 f4 0 f2"/>
                <a:gd name="f12" fmla="+- f3 0 f2"/>
                <a:gd name="f13" fmla="*/ f12 1 1671"/>
                <a:gd name="f14" fmla="*/ f11 1 9830"/>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1670" h="9830">
                  <a:moveTo>
                    <a:pt x="f5" y="f2"/>
                  </a:moveTo>
                  <a:lnTo>
                    <a:pt x="f5" y="f4"/>
                  </a:lnTo>
                  <a:lnTo>
                    <a:pt x="f6" y="f7"/>
                  </a:lnTo>
                  <a:lnTo>
                    <a:pt x="f6" y="f8"/>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4" name="Google Shape;6074;p67">
              <a:extLst>
                <a:ext uri="{FF2B5EF4-FFF2-40B4-BE49-F238E27FC236}">
                  <a16:creationId xmlns:a16="http://schemas.microsoft.com/office/drawing/2014/main" id="{9B337883-7C8F-4A18-A5A2-E72FE43707CE}"/>
                </a:ext>
              </a:extLst>
            </p:cNvPr>
            <p:cNvSpPr/>
            <p:nvPr/>
          </p:nvSpPr>
          <p:spPr>
            <a:xfrm>
              <a:off x="8182663" y="2595021"/>
              <a:ext cx="72831" cy="428496"/>
            </a:xfrm>
            <a:custGeom>
              <a:gdLst>
                <a:gd name="f0" fmla="val w"/>
                <a:gd name="f1" fmla="val h"/>
                <a:gd name="f2" fmla="val 0"/>
                <a:gd name="f3" fmla="val 1671"/>
                <a:gd name="f4" fmla="val 9830"/>
                <a:gd name="f5" fmla="val 1670"/>
                <a:gd name="f6" fmla="val 1639"/>
                <a:gd name="f7" fmla="val 8192"/>
                <a:gd name="f8" fmla="*/ f0 1 1671"/>
                <a:gd name="f9" fmla="*/ f1 1 9830"/>
                <a:gd name="f10" fmla="+- f4 0 f2"/>
                <a:gd name="f11" fmla="+- f3 0 f2"/>
                <a:gd name="f12" fmla="*/ f11 1 1671"/>
                <a:gd name="f13" fmla="*/ f10 1 983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1670" h="9830">
                  <a:moveTo>
                    <a:pt x="f5" y="f2"/>
                  </a:moveTo>
                  <a:lnTo>
                    <a:pt x="f2" y="f6"/>
                  </a:lnTo>
                  <a:lnTo>
                    <a:pt x="f2" y="f7"/>
                  </a:lnTo>
                  <a:lnTo>
                    <a:pt x="f5" y="f4"/>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5" name="Google Shape;6075;p67">
              <a:extLst>
                <a:ext uri="{FF2B5EF4-FFF2-40B4-BE49-F238E27FC236}">
                  <a16:creationId xmlns:a16="http://schemas.microsoft.com/office/drawing/2014/main" id="{E3965490-DA9A-409F-954A-D93230DA75B5}"/>
                </a:ext>
              </a:extLst>
            </p:cNvPr>
            <p:cNvSpPr/>
            <p:nvPr/>
          </p:nvSpPr>
          <p:spPr>
            <a:xfrm>
              <a:off x="7810484" y="2677408"/>
              <a:ext cx="336526" cy="263722"/>
            </a:xfrm>
            <a:custGeom>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 f4 0 f2"/>
                <a:gd name="f19" fmla="+- f3 0 f2"/>
                <a:gd name="f20" fmla="*/ f19 1 7720"/>
                <a:gd name="f21" fmla="*/ f18 1 605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6" name="Google Shape;6076;p67">
              <a:extLst>
                <a:ext uri="{FF2B5EF4-FFF2-40B4-BE49-F238E27FC236}">
                  <a16:creationId xmlns:a16="http://schemas.microsoft.com/office/drawing/2014/main" id="{27BDECA7-73F9-430A-9810-BA9FF0606088}"/>
                </a:ext>
              </a:extLst>
            </p:cNvPr>
            <p:cNvSpPr/>
            <p:nvPr/>
          </p:nvSpPr>
          <p:spPr>
            <a:xfrm>
              <a:off x="7728106" y="2978191"/>
              <a:ext cx="501283" cy="71442"/>
            </a:xfrm>
            <a:custGeom>
              <a:gdLst>
                <a:gd name="f0" fmla="val w"/>
                <a:gd name="f1" fmla="val h"/>
                <a:gd name="f2" fmla="val 0"/>
                <a:gd name="f3" fmla="val 11500"/>
                <a:gd name="f4" fmla="val 1639"/>
                <a:gd name="f5" fmla="val 1638"/>
                <a:gd name="f6" fmla="val 9830"/>
                <a:gd name="f7" fmla="*/ f0 1 11500"/>
                <a:gd name="f8" fmla="*/ f1 1 1639"/>
                <a:gd name="f9" fmla="+- f4 0 f2"/>
                <a:gd name="f10" fmla="+- f3 0 f2"/>
                <a:gd name="f11" fmla="*/ f10 1 11500"/>
                <a:gd name="f12" fmla="*/ f9 1 1639"/>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11500" h="1639">
                  <a:moveTo>
                    <a:pt x="f4" y="f2"/>
                  </a:moveTo>
                  <a:lnTo>
                    <a:pt x="f2" y="f5"/>
                  </a:lnTo>
                  <a:lnTo>
                    <a:pt x="f3"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97" name="Google Shape;6077;p67">
              <a:extLst>
                <a:ext uri="{FF2B5EF4-FFF2-40B4-BE49-F238E27FC236}">
                  <a16:creationId xmlns:a16="http://schemas.microsoft.com/office/drawing/2014/main" id="{4E3A0768-0ADB-49D6-996A-0247388487D3}"/>
                </a:ext>
              </a:extLst>
            </p:cNvPr>
            <p:cNvSpPr/>
            <p:nvPr/>
          </p:nvSpPr>
          <p:spPr>
            <a:xfrm>
              <a:off x="7726707" y="2496467"/>
              <a:ext cx="502691" cy="145289"/>
            </a:xfrm>
            <a:custGeom>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 f4 0 f2"/>
                <a:gd name="f29" fmla="+- f3 0 f2"/>
                <a:gd name="f30" fmla="*/ f29 1 11532"/>
                <a:gd name="f31" fmla="*/ f28 1 3333"/>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98" name="Google Shape;6107;p67">
            <a:extLst>
              <a:ext uri="{FF2B5EF4-FFF2-40B4-BE49-F238E27FC236}">
                <a16:creationId xmlns:a16="http://schemas.microsoft.com/office/drawing/2014/main" id="{0811E5E7-F326-4E47-B97C-692226A9BACE}"/>
              </a:ext>
            </a:extLst>
          </p:cNvPr>
          <p:cNvGrpSpPr/>
          <p:nvPr/>
        </p:nvGrpSpPr>
        <p:grpSpPr>
          <a:xfrm>
            <a:off x="8529349" y="2475143"/>
            <a:ext cx="557601" cy="550761"/>
            <a:chOff x="8529349" y="2475143"/>
            <a:chExt cx="557601" cy="550761"/>
          </a:xfrm>
          <a:solidFill>
            <a:srgbClr val="FFA750"/>
          </a:solidFill>
        </p:grpSpPr>
        <p:sp>
          <p:nvSpPr>
            <p:cNvPr id="99" name="Google Shape;6108;p67">
              <a:extLst>
                <a:ext uri="{FF2B5EF4-FFF2-40B4-BE49-F238E27FC236}">
                  <a16:creationId xmlns:a16="http://schemas.microsoft.com/office/drawing/2014/main" id="{E57BB954-4910-41BD-B57D-E3F505D493E9}"/>
                </a:ext>
              </a:extLst>
            </p:cNvPr>
            <p:cNvSpPr/>
            <p:nvPr/>
          </p:nvSpPr>
          <p:spPr>
            <a:xfrm>
              <a:off x="8529349" y="2682200"/>
              <a:ext cx="347508" cy="343704"/>
            </a:xfrm>
            <a:custGeom>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 f4 0 f2"/>
                <a:gd name="f26" fmla="+- f3 0 f2"/>
                <a:gd name="f27" fmla="*/ f26 1 7972"/>
                <a:gd name="f28" fmla="*/ f25 1 7885"/>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0" name="Google Shape;6109;p67">
              <a:extLst>
                <a:ext uri="{FF2B5EF4-FFF2-40B4-BE49-F238E27FC236}">
                  <a16:creationId xmlns:a16="http://schemas.microsoft.com/office/drawing/2014/main" id="{ED10D94C-4DD2-43C0-9A56-6F6A742A82D7}"/>
                </a:ext>
              </a:extLst>
            </p:cNvPr>
            <p:cNvSpPr/>
            <p:nvPr/>
          </p:nvSpPr>
          <p:spPr>
            <a:xfrm>
              <a:off x="8695514" y="2475143"/>
              <a:ext cx="391436" cy="387001"/>
            </a:xfrm>
            <a:custGeom>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 f4 0 f2"/>
                <a:gd name="f27" fmla="+- f3 0 f2"/>
                <a:gd name="f28" fmla="*/ f27 1 8980"/>
                <a:gd name="f29" fmla="*/ f26 1 8878"/>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1" name="Google Shape;5593;p66">
            <a:extLst>
              <a:ext uri="{FF2B5EF4-FFF2-40B4-BE49-F238E27FC236}">
                <a16:creationId xmlns:a16="http://schemas.microsoft.com/office/drawing/2014/main" id="{6B407049-8DA8-4EC7-8A29-FD88FEFAC1A5}"/>
              </a:ext>
            </a:extLst>
          </p:cNvPr>
          <p:cNvGrpSpPr/>
          <p:nvPr/>
        </p:nvGrpSpPr>
        <p:grpSpPr>
          <a:xfrm>
            <a:off x="5180725" y="3466334"/>
            <a:ext cx="669093" cy="669094"/>
            <a:chOff x="5180725" y="3466334"/>
            <a:chExt cx="669093" cy="669094"/>
          </a:xfrm>
          <a:solidFill>
            <a:srgbClr val="FFA750"/>
          </a:solidFill>
        </p:grpSpPr>
        <p:sp>
          <p:nvSpPr>
            <p:cNvPr id="102" name="Google Shape;5594;p66">
              <a:extLst>
                <a:ext uri="{FF2B5EF4-FFF2-40B4-BE49-F238E27FC236}">
                  <a16:creationId xmlns:a16="http://schemas.microsoft.com/office/drawing/2014/main" id="{9B681096-5278-4E3A-BED5-AFF45C8B85B9}"/>
                </a:ext>
              </a:extLst>
            </p:cNvPr>
            <p:cNvSpPr/>
            <p:nvPr/>
          </p:nvSpPr>
          <p:spPr>
            <a:xfrm>
              <a:off x="5377988" y="3898937"/>
              <a:ext cx="274429" cy="236491"/>
            </a:xfrm>
            <a:custGeom>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 f4 0 f2"/>
                <a:gd name="f30" fmla="+- f3 0 f2"/>
                <a:gd name="f31" fmla="*/ f30 1 7905"/>
                <a:gd name="f32" fmla="*/ f29 1 6812"/>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3" name="Google Shape;5595;p66">
              <a:extLst>
                <a:ext uri="{FF2B5EF4-FFF2-40B4-BE49-F238E27FC236}">
                  <a16:creationId xmlns:a16="http://schemas.microsoft.com/office/drawing/2014/main" id="{1EF04581-1B14-4C79-8495-87A610721835}"/>
                </a:ext>
              </a:extLst>
            </p:cNvPr>
            <p:cNvSpPr/>
            <p:nvPr/>
          </p:nvSpPr>
          <p:spPr>
            <a:xfrm>
              <a:off x="5180725" y="3466334"/>
              <a:ext cx="669093" cy="550221"/>
            </a:xfrm>
            <a:custGeom>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 f4 0 f2"/>
                <a:gd name="f76" fmla="+- f3 0 f2"/>
                <a:gd name="f77" fmla="*/ f76 1 19273"/>
                <a:gd name="f78" fmla="*/ f75 1 15849"/>
                <a:gd name="f79" fmla="*/ f2 1 f77"/>
                <a:gd name="f80" fmla="*/ f3 1 f77"/>
                <a:gd name="f81" fmla="*/ f2 1 f78"/>
                <a:gd name="f82" fmla="*/ f4 1 f78"/>
                <a:gd name="f83" fmla="*/ f79 f73 1"/>
                <a:gd name="f84" fmla="*/ f80 f73 1"/>
                <a:gd name="f85" fmla="*/ f82 f74 1"/>
                <a:gd name="f86" fmla="*/ f81 f74 1"/>
              </a:gdLst>
              <a:cxnLst>
                <a:cxn ang="3cd4">
                  <a:pos x="hc" y="t"/>
                </a:cxn>
                <a:cxn ang="0">
                  <a:pos x="r" y="vc"/>
                </a:cxn>
                <a:cxn ang="cd4">
                  <a:pos x="hc" y="b"/>
                </a:cxn>
                <a:cxn ang="cd2">
                  <a:pos x="l" y="vc"/>
                </a:cxn>
              </a:cxnLst>
              <a:rect l="f83" t="f86" r="f84" b="f85"/>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4" name="Google Shape;5596;p66">
            <a:extLst>
              <a:ext uri="{FF2B5EF4-FFF2-40B4-BE49-F238E27FC236}">
                <a16:creationId xmlns:a16="http://schemas.microsoft.com/office/drawing/2014/main" id="{C885393A-A52C-4F0B-91F2-16D2061299A4}"/>
              </a:ext>
            </a:extLst>
          </p:cNvPr>
          <p:cNvGrpSpPr/>
          <p:nvPr/>
        </p:nvGrpSpPr>
        <p:grpSpPr>
          <a:xfrm>
            <a:off x="6907679" y="3560865"/>
            <a:ext cx="526694" cy="526694"/>
            <a:chOff x="6907679" y="3560865"/>
            <a:chExt cx="526694" cy="526694"/>
          </a:xfrm>
          <a:solidFill>
            <a:srgbClr val="FFA750"/>
          </a:solidFill>
        </p:grpSpPr>
        <p:sp>
          <p:nvSpPr>
            <p:cNvPr id="105" name="Google Shape;5597;p66">
              <a:extLst>
                <a:ext uri="{FF2B5EF4-FFF2-40B4-BE49-F238E27FC236}">
                  <a16:creationId xmlns:a16="http://schemas.microsoft.com/office/drawing/2014/main" id="{1447F932-CC33-4B3C-AA00-69FEB28C37FA}"/>
                </a:ext>
              </a:extLst>
            </p:cNvPr>
            <p:cNvSpPr/>
            <p:nvPr/>
          </p:nvSpPr>
          <p:spPr>
            <a:xfrm>
              <a:off x="6907679" y="3777935"/>
              <a:ext cx="526694" cy="309624"/>
            </a:xfrm>
            <a:custGeom>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 f4 0 f2"/>
                <a:gd name="f46" fmla="+- f3 0 f2"/>
                <a:gd name="f47" fmla="*/ f46 1 19273"/>
                <a:gd name="f48" fmla="*/ f45 1 11330"/>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6" name="Google Shape;5598;p66">
              <a:extLst>
                <a:ext uri="{FF2B5EF4-FFF2-40B4-BE49-F238E27FC236}">
                  <a16:creationId xmlns:a16="http://schemas.microsoft.com/office/drawing/2014/main" id="{05A2C09B-1D62-4BA0-B041-E0AB4E9E25B1}"/>
                </a:ext>
              </a:extLst>
            </p:cNvPr>
            <p:cNvSpPr/>
            <p:nvPr/>
          </p:nvSpPr>
          <p:spPr>
            <a:xfrm>
              <a:off x="6907679" y="3560865"/>
              <a:ext cx="526694" cy="186244"/>
            </a:xfrm>
            <a:custGeom>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 f4 0 f2"/>
                <a:gd name="f49" fmla="+- f3 0 f2"/>
                <a:gd name="f50" fmla="*/ f49 1 19273"/>
                <a:gd name="f51" fmla="*/ f48 1 6815"/>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07" name="Google Shape;5651;p66">
            <a:extLst>
              <a:ext uri="{FF2B5EF4-FFF2-40B4-BE49-F238E27FC236}">
                <a16:creationId xmlns:a16="http://schemas.microsoft.com/office/drawing/2014/main" id="{166000B1-BF87-4DF8-9DCC-54B00A4454DB}"/>
              </a:ext>
            </a:extLst>
          </p:cNvPr>
          <p:cNvGrpSpPr/>
          <p:nvPr/>
        </p:nvGrpSpPr>
        <p:grpSpPr>
          <a:xfrm>
            <a:off x="10124373" y="3635901"/>
            <a:ext cx="588398" cy="379265"/>
            <a:chOff x="10124373" y="3635901"/>
            <a:chExt cx="588398" cy="379265"/>
          </a:xfrm>
          <a:solidFill>
            <a:srgbClr val="FFA750"/>
          </a:solidFill>
        </p:grpSpPr>
        <p:sp>
          <p:nvSpPr>
            <p:cNvPr id="108" name="Google Shape;5652;p66">
              <a:extLst>
                <a:ext uri="{FF2B5EF4-FFF2-40B4-BE49-F238E27FC236}">
                  <a16:creationId xmlns:a16="http://schemas.microsoft.com/office/drawing/2014/main" id="{55BFDF8D-0DFA-43FC-812F-425155433645}"/>
                </a:ext>
              </a:extLst>
            </p:cNvPr>
            <p:cNvSpPr/>
            <p:nvPr/>
          </p:nvSpPr>
          <p:spPr>
            <a:xfrm>
              <a:off x="10124373" y="3659895"/>
              <a:ext cx="588398" cy="355271"/>
            </a:xfrm>
            <a:custGeom>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 f4 0 f2"/>
                <a:gd name="f35" fmla="+- f3 0 f2"/>
                <a:gd name="f36" fmla="*/ f35 1 19273"/>
                <a:gd name="f37" fmla="*/ f34 1 11637"/>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09" name="Google Shape;5653;p66">
              <a:extLst>
                <a:ext uri="{FF2B5EF4-FFF2-40B4-BE49-F238E27FC236}">
                  <a16:creationId xmlns:a16="http://schemas.microsoft.com/office/drawing/2014/main" id="{5360AD8F-3E15-4EC4-86A4-158D6BA38A06}"/>
                </a:ext>
              </a:extLst>
            </p:cNvPr>
            <p:cNvSpPr/>
            <p:nvPr/>
          </p:nvSpPr>
          <p:spPr>
            <a:xfrm>
              <a:off x="10160885" y="3635901"/>
              <a:ext cx="515310" cy="202475"/>
            </a:xfrm>
            <a:custGeom>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 f4 0 f2"/>
                <a:gd name="f20" fmla="+- f3 0 f2"/>
                <a:gd name="f21" fmla="*/ f20 1 16879"/>
                <a:gd name="f22" fmla="*/ f19 1 6632"/>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grpSp>
        <p:nvGrpSpPr>
          <p:cNvPr id="110" name="Google Shape;5775;p66">
            <a:extLst>
              <a:ext uri="{FF2B5EF4-FFF2-40B4-BE49-F238E27FC236}">
                <a16:creationId xmlns:a16="http://schemas.microsoft.com/office/drawing/2014/main" id="{C2EA148E-EA4F-46FA-8E29-AEF1535441D0}"/>
              </a:ext>
            </a:extLst>
          </p:cNvPr>
          <p:cNvGrpSpPr/>
          <p:nvPr/>
        </p:nvGrpSpPr>
        <p:grpSpPr>
          <a:xfrm>
            <a:off x="8576550" y="3664412"/>
            <a:ext cx="451905" cy="423659"/>
            <a:chOff x="8576550" y="3664412"/>
            <a:chExt cx="451905" cy="423659"/>
          </a:xfrm>
          <a:solidFill>
            <a:srgbClr val="FFA750"/>
          </a:solidFill>
        </p:grpSpPr>
        <p:sp>
          <p:nvSpPr>
            <p:cNvPr id="111" name="Google Shape;5776;p66">
              <a:extLst>
                <a:ext uri="{FF2B5EF4-FFF2-40B4-BE49-F238E27FC236}">
                  <a16:creationId xmlns:a16="http://schemas.microsoft.com/office/drawing/2014/main" id="{EB894FD5-4300-4393-89A9-3A0263E495A2}"/>
                </a:ext>
              </a:extLst>
            </p:cNvPr>
            <p:cNvSpPr/>
            <p:nvPr/>
          </p:nvSpPr>
          <p:spPr>
            <a:xfrm>
              <a:off x="8656835" y="4035100"/>
              <a:ext cx="177942" cy="52971"/>
            </a:xfrm>
            <a:custGeom>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 f4 0 f2"/>
                <a:gd name="f20" fmla="+- f3 0 f2"/>
                <a:gd name="f21" fmla="*/ f20 1 7589"/>
                <a:gd name="f22" fmla="*/ f19 1 2259"/>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2" name="Google Shape;5777;p66">
              <a:extLst>
                <a:ext uri="{FF2B5EF4-FFF2-40B4-BE49-F238E27FC236}">
                  <a16:creationId xmlns:a16="http://schemas.microsoft.com/office/drawing/2014/main" id="{547524EE-FF83-4588-9BEE-EB5A764C3F9B}"/>
                </a:ext>
              </a:extLst>
            </p:cNvPr>
            <p:cNvSpPr/>
            <p:nvPr/>
          </p:nvSpPr>
          <p:spPr>
            <a:xfrm>
              <a:off x="8576550" y="3955657"/>
              <a:ext cx="240222" cy="52989"/>
            </a:xfrm>
            <a:custGeom>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 f4 0 f2"/>
                <a:gd name="f14" fmla="+- f3 0 f2"/>
                <a:gd name="f15" fmla="*/ f14 1 10245"/>
                <a:gd name="f16" fmla="*/ f13 1 2260"/>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3" name="Google Shape;5778;p66">
              <a:extLst>
                <a:ext uri="{FF2B5EF4-FFF2-40B4-BE49-F238E27FC236}">
                  <a16:creationId xmlns:a16="http://schemas.microsoft.com/office/drawing/2014/main" id="{B4EABE3E-50AA-41E4-BC66-9E8AA581E71C}"/>
                </a:ext>
              </a:extLst>
            </p:cNvPr>
            <p:cNvSpPr/>
            <p:nvPr/>
          </p:nvSpPr>
          <p:spPr>
            <a:xfrm>
              <a:off x="8843244" y="3876242"/>
              <a:ext cx="158886" cy="132405"/>
            </a:xfrm>
            <a:custGeom>
              <a:gdLst>
                <a:gd name="f0" fmla="val w"/>
                <a:gd name="f1" fmla="val h"/>
                <a:gd name="f2" fmla="val 0"/>
                <a:gd name="f3" fmla="val 6776"/>
                <a:gd name="f4" fmla="val 5647"/>
                <a:gd name="f5" fmla="val 5646"/>
                <a:gd name="f6" fmla="val 6775"/>
                <a:gd name="f7" fmla="*/ f0 1 6776"/>
                <a:gd name="f8" fmla="*/ f1 1 5647"/>
                <a:gd name="f9" fmla="+- f4 0 f2"/>
                <a:gd name="f10" fmla="+- f3 0 f2"/>
                <a:gd name="f11" fmla="*/ f10 1 6776"/>
                <a:gd name="f12" fmla="*/ f9 1 5647"/>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775" h="5647">
                  <a:moveTo>
                    <a:pt x="f2" y="f2"/>
                  </a:moveTo>
                  <a:lnTo>
                    <a:pt x="f2" y="f5"/>
                  </a:lnTo>
                  <a:lnTo>
                    <a:pt x="f6" y="f5"/>
                  </a:lnTo>
                  <a:lnTo>
                    <a:pt x="f6"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4" name="Google Shape;5779;p66">
              <a:extLst>
                <a:ext uri="{FF2B5EF4-FFF2-40B4-BE49-F238E27FC236}">
                  <a16:creationId xmlns:a16="http://schemas.microsoft.com/office/drawing/2014/main" id="{0020351F-DBE0-424F-92F1-A2A688AC61E2}"/>
                </a:ext>
              </a:extLst>
            </p:cNvPr>
            <p:cNvSpPr/>
            <p:nvPr/>
          </p:nvSpPr>
          <p:spPr>
            <a:xfrm>
              <a:off x="8843244" y="4035100"/>
              <a:ext cx="158886" cy="39767"/>
            </a:xfrm>
            <a:custGeom>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 f4 0 f2"/>
                <a:gd name="f15" fmla="+- f3 0 f2"/>
                <a:gd name="f16" fmla="*/ f15 1 6776"/>
                <a:gd name="f17" fmla="*/ f14 1 169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775" h="1695">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5" name="Google Shape;5780;p66">
              <a:extLst>
                <a:ext uri="{FF2B5EF4-FFF2-40B4-BE49-F238E27FC236}">
                  <a16:creationId xmlns:a16="http://schemas.microsoft.com/office/drawing/2014/main" id="{C5ED75A2-D3C5-40AF-B7BB-A6B1BAE13365}"/>
                </a:ext>
              </a:extLst>
            </p:cNvPr>
            <p:cNvSpPr/>
            <p:nvPr/>
          </p:nvSpPr>
          <p:spPr>
            <a:xfrm>
              <a:off x="8576550" y="3664412"/>
              <a:ext cx="451905" cy="264801"/>
            </a:xfrm>
            <a:custGeom>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 f4 0 f2"/>
                <a:gd name="f27" fmla="+- f3 0 f2"/>
                <a:gd name="f28" fmla="*/ f27 1 19273"/>
                <a:gd name="f29" fmla="*/ f26 1 11293"/>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sp>
          <p:nvSpPr>
            <p:cNvPr id="116" name="Google Shape;5781;p66">
              <a:extLst>
                <a:ext uri="{FF2B5EF4-FFF2-40B4-BE49-F238E27FC236}">
                  <a16:creationId xmlns:a16="http://schemas.microsoft.com/office/drawing/2014/main" id="{7833CB58-7F4C-4C68-A7D5-513E7EF49760}"/>
                </a:ext>
              </a:extLst>
            </p:cNvPr>
            <p:cNvSpPr/>
            <p:nvPr/>
          </p:nvSpPr>
          <p:spPr>
            <a:xfrm>
              <a:off x="8843244" y="3810076"/>
              <a:ext cx="158886" cy="39694"/>
            </a:xfrm>
            <a:custGeom>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 f4 0 f2"/>
                <a:gd name="f16" fmla="+- f3 0 f2"/>
                <a:gd name="f17" fmla="*/ f16 1 6776"/>
                <a:gd name="f18" fmla="*/ f15 1 1693"/>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6775"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AE4500"/>
                </a:solidFill>
                <a:uFillTx/>
                <a:latin typeface="Arial"/>
                <a:ea typeface="Arial"/>
                <a:cs typeface="Arial"/>
              </a:endParaRPr>
            </a:p>
          </p:txBody>
        </p:sp>
      </p:grpSp>
      <p:sp>
        <p:nvSpPr>
          <p:cNvPr id="117" name="Text Placeholder 1">
            <a:extLst>
              <a:ext uri="{FF2B5EF4-FFF2-40B4-BE49-F238E27FC236}">
                <a16:creationId xmlns:a16="http://schemas.microsoft.com/office/drawing/2014/main" id="{08837E76-B482-40F9-88FF-45F3FECC8DAD}"/>
              </a:ext>
            </a:extLst>
          </p:cNvPr>
          <p:cNvSpPr txBox="1">
            <a:spLocks noGrp="1"/>
          </p:cNvSpPr>
          <p:nvPr>
            <p:ph type="body" sz="quarter" idx="4294967295"/>
          </p:nvPr>
        </p:nvSpPr>
        <p:spPr>
          <a:xfrm>
            <a:off x="1826687" y="163778"/>
            <a:ext cx="8679896"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a:solidFill>
                  <a:srgbClr val="000000"/>
                </a:solidFill>
                <a:latin typeface="Arial"/>
                <a:cs typeface="Arial" panose="020b0604020202020204" pitchFamily="34" charset="0"/>
              </a:rPr>
              <a:t>Fully Editable Icon Sets: A</a:t>
            </a:r>
          </a:p>
        </p:txBody>
      </p:sp>
    </p:spTree>
    <p:extLst>
      <p:ext uri="{BB962C8B-B14F-4D97-AF65-F5344CB8AC3E}">
        <p14:creationId xmlns:p14="http://schemas.microsoft.com/office/powerpoint/2010/main" val="1916547211"/>
      </p:ext>
    </p:extLst>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Freeform 108">
            <a:extLst>
              <a:ext uri="{FF2B5EF4-FFF2-40B4-BE49-F238E27FC236}">
                <a16:creationId xmlns:a16="http://schemas.microsoft.com/office/drawing/2014/main" id="{564F44DD-2B25-4024-93C8-C11B01E0C4ED}"/>
              </a:ext>
            </a:extLst>
          </p:cNvPr>
          <p:cNvSpPr/>
          <p:nvPr/>
        </p:nvSpPr>
        <p:spPr>
          <a:xfrm>
            <a:off x="6041075" y="1656600"/>
            <a:ext cx="553870" cy="652296"/>
          </a:xfrm>
          <a:custGeom>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 0 0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 0 0 1423"/>
              <a:gd name="f497" fmla="*/ f0 1 341005"/>
              <a:gd name="f498" fmla="*/ f1 1 376812"/>
              <a:gd name="f499" fmla="+- f4 0 f2"/>
              <a:gd name="f500" fmla="+- f3 0 f2"/>
              <a:gd name="f501" fmla="*/ f500 1 341005"/>
              <a:gd name="f502" fmla="*/ f499 1 376812"/>
              <a:gd name="f503" fmla="*/ f2 1 f501"/>
              <a:gd name="f504" fmla="*/ f3 1 f501"/>
              <a:gd name="f505" fmla="*/ f2 1 f502"/>
              <a:gd name="f506" fmla="*/ f4 1 f502"/>
              <a:gd name="f507" fmla="*/ f503 f497 1"/>
              <a:gd name="f508" fmla="*/ f504 f497 1"/>
              <a:gd name="f509" fmla="*/ f506 f498 1"/>
              <a:gd name="f510" fmla="*/ f505 f498 1"/>
            </a:gdLst>
            <a:cxnLst>
              <a:cxn ang="3cd4">
                <a:pos x="hc" y="t"/>
              </a:cxn>
              <a:cxn ang="0">
                <a:pos x="r" y="vc"/>
              </a:cxn>
              <a:cxn ang="cd4">
                <a:pos x="hc" y="b"/>
              </a:cxn>
              <a:cxn ang="cd2">
                <a:pos x="l" y="vc"/>
              </a:cxn>
            </a:cxnLst>
            <a:rect l="f507" t="f510" r="f508" b="f509"/>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3" name="Oval 8">
            <a:extLst>
              <a:ext uri="{FF2B5EF4-FFF2-40B4-BE49-F238E27FC236}">
                <a16:creationId xmlns:a16="http://schemas.microsoft.com/office/drawing/2014/main" id="{B292E028-D401-4DE1-B40C-6461821EB855}"/>
              </a:ext>
            </a:extLst>
          </p:cNvPr>
          <p:cNvSpPr/>
          <p:nvPr/>
        </p:nvSpPr>
        <p:spPr>
          <a:xfrm>
            <a:off x="6965204" y="1671111"/>
            <a:ext cx="581787" cy="623255"/>
          </a:xfrm>
          <a:custGeom>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 f4 0 f2"/>
              <a:gd name="f546" fmla="+- f3 0 f2"/>
              <a:gd name="f547" fmla="*/ f546 1 3068057"/>
              <a:gd name="f548" fmla="*/ f545 1 3083879"/>
              <a:gd name="f549" fmla="*/ f2 1 f547"/>
              <a:gd name="f550" fmla="*/ f3 1 f547"/>
              <a:gd name="f551" fmla="*/ f2 1 f548"/>
              <a:gd name="f552" fmla="*/ f4 1 f548"/>
              <a:gd name="f553" fmla="*/ f549 f543 1"/>
              <a:gd name="f554" fmla="*/ f550 f543 1"/>
              <a:gd name="f555" fmla="*/ f552 f544 1"/>
              <a:gd name="f556" fmla="*/ f551 f544 1"/>
            </a:gdLst>
            <a:cxnLst>
              <a:cxn ang="3cd4">
                <a:pos x="hc" y="t"/>
              </a:cxn>
              <a:cxn ang="0">
                <a:pos x="r" y="vc"/>
              </a:cxn>
              <a:cxn ang="cd4">
                <a:pos x="hc" y="b"/>
              </a:cxn>
              <a:cxn ang="cd2">
                <a:pos x="l" y="vc"/>
              </a:cxn>
            </a:cxnLst>
            <a:rect l="f553" t="f556" r="f554" b="f555"/>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nvGrpSpPr>
          <p:cNvPr id="4" name="Group 110">
            <a:extLst>
              <a:ext uri="{FF2B5EF4-FFF2-40B4-BE49-F238E27FC236}">
                <a16:creationId xmlns:a16="http://schemas.microsoft.com/office/drawing/2014/main" id="{A819536E-479D-4387-B69D-5EA8E255F5E7}"/>
              </a:ext>
            </a:extLst>
          </p:cNvPr>
          <p:cNvGrpSpPr/>
          <p:nvPr/>
        </p:nvGrpSpPr>
        <p:grpSpPr>
          <a:xfrm>
            <a:off x="5116241" y="1656600"/>
            <a:ext cx="553870" cy="652296"/>
            <a:chOff x="5116241" y="1656600"/>
            <a:chExt cx="553870" cy="652296"/>
          </a:xfrm>
          <a:solidFill>
            <a:srgbClr val="FFA750"/>
          </a:solidFill>
        </p:grpSpPr>
        <p:sp>
          <p:nvSpPr>
            <p:cNvPr id="5" name="Freeform 111">
              <a:extLst>
                <a:ext uri="{FF2B5EF4-FFF2-40B4-BE49-F238E27FC236}">
                  <a16:creationId xmlns:a16="http://schemas.microsoft.com/office/drawing/2014/main" id="{987DF2AC-B1EA-44D5-A75C-2A3936F46ECD}"/>
                </a:ext>
              </a:extLst>
            </p:cNvPr>
            <p:cNvSpPr/>
            <p:nvPr/>
          </p:nvSpPr>
          <p:spPr>
            <a:xfrm>
              <a:off x="5116241" y="1656600"/>
              <a:ext cx="553870" cy="652296"/>
            </a:xfrm>
            <a:custGeom>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 0 0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 0 0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 f7 0 f5"/>
                <a:gd name="f83" fmla="+- f6 0 f5"/>
                <a:gd name="f84" fmla="*/ f79 f0 1"/>
                <a:gd name="f85" fmla="*/ f83 1 5331558"/>
                <a:gd name="f86" fmla="*/ f82 1 5891405"/>
                <a:gd name="f87" fmla="*/ 968 f82 1"/>
                <a:gd name="f88" fmla="*/ 1181117 f82 1"/>
                <a:gd name="f89" fmla="*/ 3328959 f82 1"/>
                <a:gd name="f90" fmla="*/ 3735758 f82 1"/>
                <a:gd name="f91" fmla="*/ 3871219 f82 1"/>
                <a:gd name="f92" fmla="*/ 4062605 f82 1"/>
                <a:gd name="f93" fmla="*/ 4317787 f82 1"/>
                <a:gd name="f94" fmla="*/ 4977005 f82 1"/>
                <a:gd name="f95" fmla="*/ 5039972 f82 1"/>
                <a:gd name="f96" fmla="*/ 5891405 f82 1"/>
                <a:gd name="f97" fmla="*/ 5859508 f82 1"/>
                <a:gd name="f98" fmla="*/ 3520345 f82 1"/>
                <a:gd name="f99" fmla="*/ 3079808 f82 1"/>
                <a:gd name="f100" fmla="*/ 2980491 f83 1"/>
                <a:gd name="f101" fmla="*/ 726547 f83 1"/>
                <a:gd name="f102" fmla="*/ 486068 f83 1"/>
                <a:gd name="f103" fmla="*/ 2371366 f82 1"/>
                <a:gd name="f104" fmla="*/ 4803 f83 1"/>
                <a:gd name="f105" fmla="*/ 460575 f83 1"/>
                <a:gd name="f106" fmla="*/ 289487 f83 1"/>
                <a:gd name="f107" fmla="*/ 480873 f83 1"/>
                <a:gd name="f108" fmla="*/ 322351 f83 1"/>
                <a:gd name="f109" fmla="*/ 513737 f83 1"/>
                <a:gd name="f110" fmla="*/ 449942 f83 1"/>
                <a:gd name="f111" fmla="*/ 1704584 f83 1"/>
                <a:gd name="f112" fmla="*/ 1895970 f83 1"/>
                <a:gd name="f113" fmla="*/ 4734863 f83 1"/>
                <a:gd name="f114" fmla="*/ 4841189 f83 1"/>
                <a:gd name="f115" fmla="*/ f84 1 f2"/>
                <a:gd name="f116" fmla="*/ f87 1 5891405"/>
                <a:gd name="f117" fmla="*/ f88 1 5891405"/>
                <a:gd name="f118" fmla="*/ f89 1 5891405"/>
                <a:gd name="f119" fmla="*/ f90 1 5891405"/>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331558"/>
                <a:gd name="f130" fmla="*/ f101 1 5331558"/>
                <a:gd name="f131" fmla="*/ f102 1 5331558"/>
                <a:gd name="f132" fmla="*/ f103 1 5891405"/>
                <a:gd name="f133" fmla="*/ f104 1 5331558"/>
                <a:gd name="f134" fmla="*/ f105 1 5331558"/>
                <a:gd name="f135" fmla="*/ f106 1 5331558"/>
                <a:gd name="f136" fmla="*/ f107 1 5331558"/>
                <a:gd name="f137" fmla="*/ f108 1 5331558"/>
                <a:gd name="f138" fmla="*/ f109 1 5331558"/>
                <a:gd name="f139" fmla="*/ f110 1 5331558"/>
                <a:gd name="f140" fmla="*/ f111 1 5331558"/>
                <a:gd name="f141" fmla="*/ f112 1 5331558"/>
                <a:gd name="f142" fmla="*/ f113 1 5331558"/>
                <a:gd name="f143" fmla="*/ f114 1 5331558"/>
                <a:gd name="f144" fmla="*/ f5 1 f85"/>
                <a:gd name="f145" fmla="*/ f6 1 f85"/>
                <a:gd name="f146" fmla="*/ f5 1 f86"/>
                <a:gd name="f147" fmla="*/ f7 1 f86"/>
                <a:gd name="f148" fmla="+- f115 0 f1"/>
                <a:gd name="f149" fmla="*/ f129 1 f85"/>
                <a:gd name="f150" fmla="*/ f116 1 f86"/>
                <a:gd name="f151" fmla="*/ f130 1 f85"/>
                <a:gd name="f152" fmla="*/ f117 1 f86"/>
                <a:gd name="f153" fmla="*/ f131 1 f85"/>
                <a:gd name="f154" fmla="*/ f132 1 f86"/>
                <a:gd name="f155" fmla="*/ f133 1 f85"/>
                <a:gd name="f156" fmla="*/ f128 1 f86"/>
                <a:gd name="f157" fmla="*/ f134 1 f85"/>
                <a:gd name="f158" fmla="*/ f118 1 f86"/>
                <a:gd name="f159" fmla="*/ f135 1 f85"/>
                <a:gd name="f160" fmla="*/ f119 1 f86"/>
                <a:gd name="f161" fmla="*/ f136 1 f85"/>
                <a:gd name="f162" fmla="*/ f120 1 f86"/>
                <a:gd name="f163" fmla="*/ f137 1 f85"/>
                <a:gd name="f164" fmla="*/ f121 1 f86"/>
                <a:gd name="f165" fmla="*/ f138 1 f85"/>
                <a:gd name="f166" fmla="*/ f122 1 f86"/>
                <a:gd name="f167" fmla="*/ f139 1 f85"/>
                <a:gd name="f168" fmla="*/ f123 1 f86"/>
                <a:gd name="f169" fmla="*/ f140 1 f85"/>
                <a:gd name="f170" fmla="*/ f124 1 f86"/>
                <a:gd name="f171" fmla="*/ f141 1 f85"/>
                <a:gd name="f172" fmla="*/ f125 1 f86"/>
                <a:gd name="f173" fmla="*/ f142 1 f85"/>
                <a:gd name="f174" fmla="*/ f126 1 f86"/>
                <a:gd name="f175" fmla="*/ f143 1 f85"/>
                <a:gd name="f176" fmla="*/ f127 1 f86"/>
                <a:gd name="f177" fmla="*/ f144 f80 1"/>
                <a:gd name="f178" fmla="*/ f145 f80 1"/>
                <a:gd name="f179" fmla="*/ f147 f81 1"/>
                <a:gd name="f180" fmla="*/ f146 f81 1"/>
                <a:gd name="f181" fmla="*/ f149 f80 1"/>
                <a:gd name="f182" fmla="*/ f150 f81 1"/>
                <a:gd name="f183" fmla="*/ f151 f80 1"/>
                <a:gd name="f184" fmla="*/ f152 f81 1"/>
                <a:gd name="f185" fmla="*/ f153 f80 1"/>
                <a:gd name="f186" fmla="*/ f154 f81 1"/>
                <a:gd name="f187" fmla="*/ f155 f80 1"/>
                <a:gd name="f188" fmla="*/ f156 f81 1"/>
                <a:gd name="f189" fmla="*/ f157 f80 1"/>
                <a:gd name="f190" fmla="*/ f158 f81 1"/>
                <a:gd name="f191" fmla="*/ f159 f80 1"/>
                <a:gd name="f192" fmla="*/ f160 f81 1"/>
                <a:gd name="f193" fmla="*/ f161 f80 1"/>
                <a:gd name="f194" fmla="*/ f162 f81 1"/>
                <a:gd name="f195" fmla="*/ f163 f80 1"/>
                <a:gd name="f196" fmla="*/ f164 f81 1"/>
                <a:gd name="f197" fmla="*/ f165 f80 1"/>
                <a:gd name="f198" fmla="*/ f166 f81 1"/>
                <a:gd name="f199" fmla="*/ f167 f80 1"/>
                <a:gd name="f200" fmla="*/ f168 f81 1"/>
                <a:gd name="f201" fmla="*/ f169 f80 1"/>
                <a:gd name="f202" fmla="*/ f170 f81 1"/>
                <a:gd name="f203" fmla="*/ f171 f80 1"/>
                <a:gd name="f204" fmla="*/ f172 f81 1"/>
                <a:gd name="f205" fmla="*/ f173 f80 1"/>
                <a:gd name="f206" fmla="*/ f174 f81 1"/>
                <a:gd name="f207" fmla="*/ f175 f80 1"/>
                <a:gd name="f208" fmla="*/ f176 f81 1"/>
              </a:gdLst>
              <a:cxnLst>
                <a:cxn ang="3cd4">
                  <a:pos x="hc" y="t"/>
                </a:cxn>
                <a:cxn ang="0">
                  <a:pos x="r" y="vc"/>
                </a:cxn>
                <a:cxn ang="cd4">
                  <a:pos x="hc" y="b"/>
                </a:cxn>
                <a:cxn ang="cd2">
                  <a:pos x="l" y="vc"/>
                </a:cxn>
                <a:cxn ang="f148">
                  <a:pos x="f181" y="f182"/>
                </a:cxn>
                <a:cxn ang="f148">
                  <a:pos x="f183" y="f184"/>
                </a:cxn>
                <a:cxn ang="f148">
                  <a:pos x="f185" y="f186"/>
                </a:cxn>
                <a:cxn ang="f148">
                  <a:pos x="f187" y="f188"/>
                </a:cxn>
                <a:cxn ang="f148">
                  <a:pos x="f189" y="f190"/>
                </a:cxn>
                <a:cxn ang="f148">
                  <a:pos x="f191" y="f192"/>
                </a:cxn>
                <a:cxn ang="f148">
                  <a:pos x="f193" y="f194"/>
                </a:cxn>
                <a:cxn ang="f148">
                  <a:pos x="f195" y="f196"/>
                </a:cxn>
                <a:cxn ang="f148">
                  <a:pos x="f197" y="f198"/>
                </a:cxn>
                <a:cxn ang="f148">
                  <a:pos x="f199" y="f200"/>
                </a:cxn>
                <a:cxn ang="f148">
                  <a:pos x="f201" y="f202"/>
                </a:cxn>
                <a:cxn ang="f148">
                  <a:pos x="f203" y="f204"/>
                </a:cxn>
                <a:cxn ang="f148">
                  <a:pos x="f205" y="f206"/>
                </a:cxn>
                <a:cxn ang="f148">
                  <a:pos x="f207" y="f208"/>
                </a:cxn>
                <a:cxn ang="f148">
                  <a:pos x="f181" y="f182"/>
                </a:cxn>
              </a:cxnLst>
              <a:rect l="f177" t="f180" r="f178" b="f179"/>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6" name="Oval 37">
              <a:extLst>
                <a:ext uri="{FF2B5EF4-FFF2-40B4-BE49-F238E27FC236}">
                  <a16:creationId xmlns:a16="http://schemas.microsoft.com/office/drawing/2014/main" id="{F02E574D-10EB-4311-8B48-FF4D93E8B930}"/>
                </a:ext>
              </a:extLst>
            </p:cNvPr>
            <p:cNvSpPr/>
            <p:nvPr/>
          </p:nvSpPr>
          <p:spPr>
            <a:xfrm rot="18100528">
              <a:off x="5310665" y="1643303"/>
              <a:ext cx="290230" cy="406021"/>
            </a:xfrm>
            <a:custGeom>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 0 0 13786"/>
                <a:gd name="f348" fmla="val 1089729"/>
                <a:gd name="f349" fmla="+- 0 0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 f4 0 f2"/>
                <a:gd name="f407" fmla="+- f3 0 f2"/>
                <a:gd name="f408" fmla="*/ f407 1 1170491"/>
                <a:gd name="f409" fmla="*/ f406 1 1745209"/>
                <a:gd name="f410" fmla="*/ f2 1 f408"/>
                <a:gd name="f411" fmla="*/ f3 1 f408"/>
                <a:gd name="f412" fmla="*/ f2 1 f409"/>
                <a:gd name="f413" fmla="*/ f4 1 f409"/>
                <a:gd name="f414" fmla="*/ f410 f404 1"/>
                <a:gd name="f415" fmla="*/ f411 f404 1"/>
                <a:gd name="f416" fmla="*/ f413 f405 1"/>
                <a:gd name="f417" fmla="*/ f412 f405 1"/>
              </a:gdLst>
              <a:cxnLst>
                <a:cxn ang="3cd4">
                  <a:pos x="hc" y="t"/>
                </a:cxn>
                <a:cxn ang="0">
                  <a:pos x="r" y="vc"/>
                </a:cxn>
                <a:cxn ang="cd4">
                  <a:pos x="hc" y="b"/>
                </a:cxn>
                <a:cxn ang="cd2">
                  <a:pos x="l" y="vc"/>
                </a:cxn>
              </a:cxnLst>
              <a:rect l="f414" t="f417" r="f415" b="f416"/>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sp>
        <p:nvSpPr>
          <p:cNvPr id="7" name="Rectangle 19">
            <a:extLst>
              <a:ext uri="{FF2B5EF4-FFF2-40B4-BE49-F238E27FC236}">
                <a16:creationId xmlns:a16="http://schemas.microsoft.com/office/drawing/2014/main" id="{00C815EC-E983-4209-A5CA-EC283553C61C}"/>
              </a:ext>
            </a:extLst>
          </p:cNvPr>
          <p:cNvSpPr/>
          <p:nvPr/>
        </p:nvSpPr>
        <p:spPr>
          <a:xfrm>
            <a:off x="4210226" y="1691996"/>
            <a:ext cx="496363" cy="581494"/>
          </a:xfrm>
          <a:custGeom>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 0 0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 0 0 5451"/>
              <a:gd name="f267" fmla="*/ f0 1 2926108"/>
              <a:gd name="f268" fmla="*/ f1 1 3216409"/>
              <a:gd name="f269" fmla="+- f4 0 f2"/>
              <a:gd name="f270" fmla="+- f3 0 f2"/>
              <a:gd name="f271" fmla="*/ f270 1 2926108"/>
              <a:gd name="f272" fmla="*/ f269 1 3216409"/>
              <a:gd name="f273" fmla="*/ f2 1 f271"/>
              <a:gd name="f274" fmla="*/ f3 1 f271"/>
              <a:gd name="f275" fmla="*/ f2 1 f272"/>
              <a:gd name="f276" fmla="*/ f4 1 f272"/>
              <a:gd name="f277" fmla="*/ f273 f267 1"/>
              <a:gd name="f278" fmla="*/ f274 f267 1"/>
              <a:gd name="f279" fmla="*/ f276 f268 1"/>
              <a:gd name="f280" fmla="*/ f275 f268 1"/>
            </a:gdLst>
            <a:cxnLst>
              <a:cxn ang="3cd4">
                <a:pos x="hc" y="t"/>
              </a:cxn>
              <a:cxn ang="0">
                <a:pos x="r" y="vc"/>
              </a:cxn>
              <a:cxn ang="cd4">
                <a:pos x="hc" y="b"/>
              </a:cxn>
              <a:cxn ang="cd2">
                <a:pos x="l" y="vc"/>
              </a:cxn>
            </a:cxnLst>
            <a:rect l="f277" t="f280" r="f278" b="f279"/>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8" name="Oval 47">
            <a:extLst>
              <a:ext uri="{FF2B5EF4-FFF2-40B4-BE49-F238E27FC236}">
                <a16:creationId xmlns:a16="http://schemas.microsoft.com/office/drawing/2014/main" id="{86D88AF3-8467-4C6B-9469-A200810A3C39}"/>
              </a:ext>
            </a:extLst>
          </p:cNvPr>
          <p:cNvSpPr/>
          <p:nvPr/>
        </p:nvSpPr>
        <p:spPr>
          <a:xfrm>
            <a:off x="11312005" y="1671148"/>
            <a:ext cx="584731" cy="623191"/>
          </a:xfrm>
          <a:custGeom>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 f3 0 f2"/>
              <a:gd name="f14" fmla="*/ f13 1 3240000"/>
              <a:gd name="f15" fmla="*/ f2 1 f14"/>
              <a:gd name="f16" fmla="*/ f3 1 f14"/>
              <a:gd name="f17" fmla="*/ f15 f11 1"/>
              <a:gd name="f18" fmla="*/ f16 f11 1"/>
              <a:gd name="f19" fmla="*/ f16 f12 1"/>
              <a:gd name="f20" fmla="*/ f15 f12 1"/>
            </a:gdLst>
            <a:cxnLst>
              <a:cxn ang="3cd4">
                <a:pos x="hc" y="t"/>
              </a:cxn>
              <a:cxn ang="0">
                <a:pos x="r" y="vc"/>
              </a:cxn>
              <a:cxn ang="cd4">
                <a:pos x="hc" y="b"/>
              </a:cxn>
              <a:cxn ang="cd2">
                <a:pos x="l" y="vc"/>
              </a:cxn>
            </a:cxnLst>
            <a:rect l="f17" t="f20" r="f18" b="f19"/>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9" name="Rounded Rectangle 2">
            <a:extLst>
              <a:ext uri="{FF2B5EF4-FFF2-40B4-BE49-F238E27FC236}">
                <a16:creationId xmlns:a16="http://schemas.microsoft.com/office/drawing/2014/main" id="{6203D400-A4FE-4577-820A-8C1C3265B09F}"/>
              </a:ext>
            </a:extLst>
          </p:cNvPr>
          <p:cNvSpPr/>
          <p:nvPr/>
        </p:nvSpPr>
        <p:spPr>
          <a:xfrm>
            <a:off x="5106631" y="5441804"/>
            <a:ext cx="573081" cy="610782"/>
          </a:xfrm>
          <a:custGeom>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 f7 0 f5"/>
              <a:gd name="f120" fmla="+- f6 0 f5"/>
              <a:gd name="f121" fmla="*/ f116 f0 1"/>
              <a:gd name="f122" fmla="*/ f120 1 3960440"/>
              <a:gd name="f123" fmla="*/ f119 1 3960000"/>
              <a:gd name="f124" fmla="*/ 1979373 f120 1"/>
              <a:gd name="f125" fmla="*/ 472350 f119 1"/>
              <a:gd name="f126" fmla="*/ 813783 f120 1"/>
              <a:gd name="f127" fmla="*/ 1434034 f119 1"/>
              <a:gd name="f128" fmla="*/ 2217373 f120 1"/>
              <a:gd name="f129" fmla="*/ 1339611 f120 1"/>
              <a:gd name="f130" fmla="*/ 3487664 f119 1"/>
              <a:gd name="f131" fmla="*/ 436907 f120 1"/>
              <a:gd name="f132" fmla="*/ 0 f119 1"/>
              <a:gd name="f133" fmla="*/ 3523533 f120 1"/>
              <a:gd name="f134" fmla="*/ 3960440 f120 1"/>
              <a:gd name="f135" fmla="*/ 436907 f119 1"/>
              <a:gd name="f136" fmla="*/ 3523093 f119 1"/>
              <a:gd name="f137" fmla="*/ 3960000 f119 1"/>
              <a:gd name="f138" fmla="*/ 0 f120 1"/>
              <a:gd name="f139" fmla="*/ 1119009 f120 1"/>
              <a:gd name="f140" fmla="*/ 2222584 f119 1"/>
              <a:gd name="f141" fmla="*/ 1234998 f120 1"/>
              <a:gd name="f142" fmla="*/ 1431771 f119 1"/>
              <a:gd name="f143" fmla="*/ 1915898 f120 1"/>
              <a:gd name="f144" fmla="*/ 1219889 f119 1"/>
              <a:gd name="f145" fmla="*/ 1589196 f120 1"/>
              <a:gd name="f146" fmla="*/ 1434803 f119 1"/>
              <a:gd name="f147" fmla="*/ 1574511 f120 1"/>
              <a:gd name="f148" fmla="*/ 1939931 f119 1"/>
              <a:gd name="f149" fmla="*/ 2135727 f120 1"/>
              <a:gd name="f150" fmla="*/ 1554876 f119 1"/>
              <a:gd name="f151" fmla="*/ 891303 f119 1"/>
              <a:gd name="f152" fmla="*/ 2783502 f120 1"/>
              <a:gd name="f153" fmla="*/ 1606823 f119 1"/>
              <a:gd name="f154" fmla="*/ 2456028 f120 1"/>
              <a:gd name="f155" fmla="*/ 2225955 f119 1"/>
              <a:gd name="f156" fmla="*/ 2026974 f120 1"/>
              <a:gd name="f157" fmla="*/ 2018938 f119 1"/>
              <a:gd name="f158" fmla="*/ 1887692 f120 1"/>
              <a:gd name="f159" fmla="*/ 2422431 f119 1"/>
              <a:gd name="f160" fmla="*/ 2336342 f120 1"/>
              <a:gd name="f161" fmla="*/ 2720202 f119 1"/>
              <a:gd name="f162" fmla="*/ 3176454 f120 1"/>
              <a:gd name="f163" fmla="*/ 1627140 f119 1"/>
              <a:gd name="f164" fmla="*/ 1328015 f120 1"/>
              <a:gd name="f165" fmla="*/ 1812920 f119 1"/>
              <a:gd name="f166" fmla="*/ f121 1 f2"/>
              <a:gd name="f167" fmla="*/ f124 1 3960440"/>
              <a:gd name="f168" fmla="*/ f125 1 3960000"/>
              <a:gd name="f169" fmla="*/ f126 1 3960440"/>
              <a:gd name="f170" fmla="*/ f127 1 3960000"/>
              <a:gd name="f171" fmla="*/ f128 1 3960440"/>
              <a:gd name="f172" fmla="*/ f129 1 3960440"/>
              <a:gd name="f173" fmla="*/ f130 1 3960000"/>
              <a:gd name="f174" fmla="*/ f131 1 3960440"/>
              <a:gd name="f175" fmla="*/ f132 1 3960000"/>
              <a:gd name="f176" fmla="*/ f133 1 3960440"/>
              <a:gd name="f177" fmla="*/ f134 1 3960440"/>
              <a:gd name="f178" fmla="*/ f135 1 3960000"/>
              <a:gd name="f179" fmla="*/ f136 1 3960000"/>
              <a:gd name="f180" fmla="*/ f137 1 3960000"/>
              <a:gd name="f181" fmla="*/ f138 1 3960440"/>
              <a:gd name="f182" fmla="*/ f139 1 3960440"/>
              <a:gd name="f183" fmla="*/ f140 1 3960000"/>
              <a:gd name="f184" fmla="*/ f141 1 3960440"/>
              <a:gd name="f185" fmla="*/ f142 1 396000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5 1 f122"/>
              <a:gd name="f210" fmla="*/ f6 1 f122"/>
              <a:gd name="f211" fmla="*/ f5 1 f123"/>
              <a:gd name="f212" fmla="*/ f7 1 f123"/>
              <a:gd name="f213" fmla="+- f166 0 f1"/>
              <a:gd name="f214" fmla="*/ f167 1 f122"/>
              <a:gd name="f215" fmla="*/ f168 1 f123"/>
              <a:gd name="f216" fmla="*/ f169 1 f122"/>
              <a:gd name="f217" fmla="*/ f170 1 f123"/>
              <a:gd name="f218" fmla="*/ f182 1 f122"/>
              <a:gd name="f219" fmla="*/ f183 1 f123"/>
              <a:gd name="f220" fmla="*/ f207 1 f122"/>
              <a:gd name="f221" fmla="*/ f208 1 f123"/>
              <a:gd name="f222" fmla="*/ f184 1 f122"/>
              <a:gd name="f223" fmla="*/ f185 1 f123"/>
              <a:gd name="f224" fmla="*/ f171 1 f122"/>
              <a:gd name="f225" fmla="*/ f194 1 f123"/>
              <a:gd name="f226" fmla="*/ f195 1 f122"/>
              <a:gd name="f227" fmla="*/ f196 1 f123"/>
              <a:gd name="f228" fmla="*/ f197 1 f122"/>
              <a:gd name="f229" fmla="*/ f198 1 f123"/>
              <a:gd name="f230" fmla="*/ f199 1 f122"/>
              <a:gd name="f231" fmla="*/ f200 1 f123"/>
              <a:gd name="f232" fmla="*/ f192 1 f122"/>
              <a:gd name="f233" fmla="*/ f193 1 f123"/>
              <a:gd name="f234" fmla="*/ f186 1 f122"/>
              <a:gd name="f235" fmla="*/ f187 1 f123"/>
              <a:gd name="f236" fmla="*/ f188 1 f122"/>
              <a:gd name="f237" fmla="*/ f189 1 f123"/>
              <a:gd name="f238" fmla="*/ f190 1 f122"/>
              <a:gd name="f239" fmla="*/ f191 1 f123"/>
              <a:gd name="f240" fmla="*/ f172 1 f122"/>
              <a:gd name="f241" fmla="*/ f173 1 f123"/>
              <a:gd name="f242" fmla="*/ f201 1 f122"/>
              <a:gd name="f243" fmla="*/ f202 1 f123"/>
              <a:gd name="f244" fmla="*/ f203 1 f122"/>
              <a:gd name="f245" fmla="*/ f204 1 f123"/>
              <a:gd name="f246" fmla="*/ f205 1 f122"/>
              <a:gd name="f247" fmla="*/ f206 1 f123"/>
              <a:gd name="f248" fmla="*/ f174 1 f122"/>
              <a:gd name="f249" fmla="*/ f175 1 f123"/>
              <a:gd name="f250" fmla="*/ f176 1 f122"/>
              <a:gd name="f251" fmla="*/ f177 1 f122"/>
              <a:gd name="f252" fmla="*/ f178 1 f123"/>
              <a:gd name="f253" fmla="*/ f179 1 f123"/>
              <a:gd name="f254" fmla="*/ f180 1 f123"/>
              <a:gd name="f255" fmla="*/ f181 1 f122"/>
              <a:gd name="f256" fmla="*/ f209 f117 1"/>
              <a:gd name="f257" fmla="*/ f210 f117 1"/>
              <a:gd name="f258" fmla="*/ f212 f118 1"/>
              <a:gd name="f259" fmla="*/ f211 f118 1"/>
              <a:gd name="f260" fmla="*/ f214 f117 1"/>
              <a:gd name="f261" fmla="*/ f215 f118 1"/>
              <a:gd name="f262" fmla="*/ f216 f117 1"/>
              <a:gd name="f263" fmla="*/ f217 f118 1"/>
              <a:gd name="f264" fmla="*/ f218 f117 1"/>
              <a:gd name="f265" fmla="*/ f219 f118 1"/>
              <a:gd name="f266" fmla="*/ f220 f117 1"/>
              <a:gd name="f267" fmla="*/ f221 f118 1"/>
              <a:gd name="f268" fmla="*/ f222 f117 1"/>
              <a:gd name="f269" fmla="*/ f223 f118 1"/>
              <a:gd name="f270" fmla="*/ f224 f117 1"/>
              <a:gd name="f271" fmla="*/ f225 f118 1"/>
              <a:gd name="f272" fmla="*/ f226 f117 1"/>
              <a:gd name="f273" fmla="*/ f227 f118 1"/>
              <a:gd name="f274" fmla="*/ f228 f117 1"/>
              <a:gd name="f275" fmla="*/ f229 f118 1"/>
              <a:gd name="f276" fmla="*/ f230 f117 1"/>
              <a:gd name="f277" fmla="*/ f231 f118 1"/>
              <a:gd name="f278" fmla="*/ f232 f117 1"/>
              <a:gd name="f279" fmla="*/ f233 f118 1"/>
              <a:gd name="f280" fmla="*/ f234 f117 1"/>
              <a:gd name="f281" fmla="*/ f235 f118 1"/>
              <a:gd name="f282" fmla="*/ f236 f117 1"/>
              <a:gd name="f283" fmla="*/ f237 f118 1"/>
              <a:gd name="f284" fmla="*/ f238 f117 1"/>
              <a:gd name="f285" fmla="*/ f239 f118 1"/>
              <a:gd name="f286" fmla="*/ f240 f117 1"/>
              <a:gd name="f287" fmla="*/ f241 f118 1"/>
              <a:gd name="f288" fmla="*/ f242 f117 1"/>
              <a:gd name="f289" fmla="*/ f243 f118 1"/>
              <a:gd name="f290" fmla="*/ f244 f117 1"/>
              <a:gd name="f291" fmla="*/ f245 f118 1"/>
              <a:gd name="f292" fmla="*/ f246 f117 1"/>
              <a:gd name="f293" fmla="*/ f247 f118 1"/>
              <a:gd name="f294" fmla="*/ f248 f117 1"/>
              <a:gd name="f295" fmla="*/ f249 f118 1"/>
              <a:gd name="f296" fmla="*/ f250 f117 1"/>
              <a:gd name="f297" fmla="*/ f251 f117 1"/>
              <a:gd name="f298" fmla="*/ f252 f118 1"/>
              <a:gd name="f299" fmla="*/ f253 f118 1"/>
              <a:gd name="f300" fmla="*/ f254 f118 1"/>
              <a:gd name="f301" fmla="*/ f255 f117 1"/>
            </a:gdLst>
            <a:cxnLst>
              <a:cxn ang="3cd4">
                <a:pos x="hc" y="t"/>
              </a:cxn>
              <a:cxn ang="0">
                <a:pos x="r" y="vc"/>
              </a:cxn>
              <a:cxn ang="cd4">
                <a:pos x="hc" y="b"/>
              </a:cxn>
              <a:cxn ang="cd2">
                <a:pos x="l" y="vc"/>
              </a:cxn>
              <a:cxn ang="f213">
                <a:pos x="f260" y="f261"/>
              </a:cxn>
              <a:cxn ang="f213">
                <a:pos x="f262" y="f263"/>
              </a:cxn>
              <a:cxn ang="f213">
                <a:pos x="f264" y="f265"/>
              </a:cxn>
              <a:cxn ang="f213">
                <a:pos x="f266" y="f267"/>
              </a:cxn>
              <a:cxn ang="f213">
                <a:pos x="f268" y="f269"/>
              </a:cxn>
              <a:cxn ang="f213">
                <a:pos x="f270" y="f271"/>
              </a:cxn>
              <a:cxn ang="f213">
                <a:pos x="f272" y="f273"/>
              </a:cxn>
              <a:cxn ang="f213">
                <a:pos x="f274" y="f275"/>
              </a:cxn>
              <a:cxn ang="f213">
                <a:pos x="f276" y="f277"/>
              </a:cxn>
              <a:cxn ang="f213">
                <a:pos x="f278" y="f279"/>
              </a:cxn>
              <a:cxn ang="f213">
                <a:pos x="f280" y="f281"/>
              </a:cxn>
              <a:cxn ang="f213">
                <a:pos x="f282" y="f283"/>
              </a:cxn>
              <a:cxn ang="f213">
                <a:pos x="f284" y="f285"/>
              </a:cxn>
              <a:cxn ang="f213">
                <a:pos x="f286" y="f287"/>
              </a:cxn>
              <a:cxn ang="f213">
                <a:pos x="f288" y="f289"/>
              </a:cxn>
              <a:cxn ang="f213">
                <a:pos x="f290" y="f291"/>
              </a:cxn>
              <a:cxn ang="f213">
                <a:pos x="f292" y="f293"/>
              </a:cxn>
              <a:cxn ang="f213">
                <a:pos x="f260" y="f261"/>
              </a:cxn>
              <a:cxn ang="f213">
                <a:pos x="f294" y="f295"/>
              </a:cxn>
              <a:cxn ang="f213">
                <a:pos x="f296" y="f295"/>
              </a:cxn>
              <a:cxn ang="f213">
                <a:pos x="f297" y="f298"/>
              </a:cxn>
              <a:cxn ang="f213">
                <a:pos x="f297" y="f299"/>
              </a:cxn>
              <a:cxn ang="f213">
                <a:pos x="f296" y="f300"/>
              </a:cxn>
              <a:cxn ang="f213">
                <a:pos x="f294" y="f300"/>
              </a:cxn>
              <a:cxn ang="f213">
                <a:pos x="f301" y="f299"/>
              </a:cxn>
              <a:cxn ang="f213">
                <a:pos x="f301" y="f298"/>
              </a:cxn>
              <a:cxn ang="f213">
                <a:pos x="f294" y="f295"/>
              </a:cxn>
            </a:cxnLst>
            <a:rect l="f256" t="f259" r="f257" b="f258"/>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0" name="Rounded Rectangle 8">
            <a:extLst>
              <a:ext uri="{FF2B5EF4-FFF2-40B4-BE49-F238E27FC236}">
                <a16:creationId xmlns:a16="http://schemas.microsoft.com/office/drawing/2014/main" id="{C9CC2A08-2AB1-488E-96B7-88F49B95740F}"/>
              </a:ext>
            </a:extLst>
          </p:cNvPr>
          <p:cNvSpPr/>
          <p:nvPr/>
        </p:nvSpPr>
        <p:spPr>
          <a:xfrm>
            <a:off x="4171821" y="5441804"/>
            <a:ext cx="573145" cy="610782"/>
          </a:xfrm>
          <a:custGeom>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 f7 0 f5"/>
              <a:gd name="f67" fmla="+- f6 0 f5"/>
              <a:gd name="f68" fmla="*/ f63 f0 1"/>
              <a:gd name="f69" fmla="*/ f67 1 3888432"/>
              <a:gd name="f70" fmla="*/ f66 1 3960440"/>
              <a:gd name="f71" fmla="*/ 554477 f67 1"/>
              <a:gd name="f72" fmla="*/ 1512168 f66 1"/>
              <a:gd name="f73" fmla="*/ 3312368 f66 1"/>
              <a:gd name="f74" fmla="*/ 1201638 f67 1"/>
              <a:gd name="f75" fmla="*/ 2136833 f67 1"/>
              <a:gd name="f76" fmla="*/ 1785510 f66 1"/>
              <a:gd name="f77" fmla="*/ 1510185 f66 1"/>
              <a:gd name="f78" fmla="*/ 1489672 f67 1"/>
              <a:gd name="f79" fmla="*/ 3310385 f66 1"/>
              <a:gd name="f80" fmla="*/ 2673919 f67 1"/>
              <a:gd name="f81" fmla="*/ 2138897 f66 1"/>
              <a:gd name="f82" fmla="*/ 2679688 f67 1"/>
              <a:gd name="f83" fmla="*/ 3312366 f66 1"/>
              <a:gd name="f84" fmla="*/ 3326849 f67 1"/>
              <a:gd name="f85" fmla="*/ 3333768 f67 1"/>
              <a:gd name="f86" fmla="*/ 2128613 f66 1"/>
              <a:gd name="f87" fmla="*/ 2840340 f67 1"/>
              <a:gd name="f88" fmla="*/ 1479943 f66 1"/>
              <a:gd name="f89" fmla="*/ 878058 f67 1"/>
              <a:gd name="f90" fmla="*/ 648072 f66 1"/>
              <a:gd name="f91" fmla="*/ 971653 f66 1"/>
              <a:gd name="f92" fmla="*/ 1295234 f66 1"/>
              <a:gd name="f93" fmla="*/ 1201639 f67 1"/>
              <a:gd name="f94" fmla="*/ 333511 f67 1"/>
              <a:gd name="f95" fmla="*/ 0 f66 1"/>
              <a:gd name="f96" fmla="*/ 3554921 f67 1"/>
              <a:gd name="f97" fmla="*/ 3888432 f67 1"/>
              <a:gd name="f98" fmla="*/ 333511 f66 1"/>
              <a:gd name="f99" fmla="*/ 3626929 f66 1"/>
              <a:gd name="f100" fmla="*/ 3960440 f66 1"/>
              <a:gd name="f101" fmla="*/ 0 f67 1"/>
              <a:gd name="f102" fmla="*/ 2147184 f67 1"/>
              <a:gd name="f103" fmla="*/ 2155564 f66 1"/>
              <a:gd name="f104" fmla="*/ f68 1 f2"/>
              <a:gd name="f105" fmla="*/ f71 1 3888432"/>
              <a:gd name="f106" fmla="*/ f72 1 3960440"/>
              <a:gd name="f107" fmla="*/ f73 1 3960440"/>
              <a:gd name="f108" fmla="*/ f74 1 3888432"/>
              <a:gd name="f109" fmla="*/ f75 1 3888432"/>
              <a:gd name="f110" fmla="*/ f76 1 3960440"/>
              <a:gd name="f111" fmla="*/ f77 1 3960440"/>
              <a:gd name="f112" fmla="*/ f78 1 3888432"/>
              <a:gd name="f113" fmla="*/ f79 1 3960440"/>
              <a:gd name="f114" fmla="*/ f80 1 3888432"/>
              <a:gd name="f115" fmla="*/ f81 1 3960440"/>
              <a:gd name="f116" fmla="*/ f82 1 3888432"/>
              <a:gd name="f117" fmla="*/ f83 1 3960440"/>
              <a:gd name="f118" fmla="*/ f84 1 3888432"/>
              <a:gd name="f119" fmla="*/ f85 1 3888432"/>
              <a:gd name="f120" fmla="*/ f86 1 3960440"/>
              <a:gd name="f121" fmla="*/ f87 1 3888432"/>
              <a:gd name="f122" fmla="*/ f88 1 3960440"/>
              <a:gd name="f123" fmla="*/ f89 1 3888432"/>
              <a:gd name="f124" fmla="*/ f90 1 3960440"/>
              <a:gd name="f125" fmla="*/ f91 1 3960440"/>
              <a:gd name="f126" fmla="*/ f92 1 3960440"/>
              <a:gd name="f127" fmla="*/ f93 1 3888432"/>
              <a:gd name="f128" fmla="*/ f94 1 3888432"/>
              <a:gd name="f129" fmla="*/ f95 1 3960440"/>
              <a:gd name="f130" fmla="*/ f96 1 3888432"/>
              <a:gd name="f131" fmla="*/ f97 1 3888432"/>
              <a:gd name="f132" fmla="*/ f98 1 3960440"/>
              <a:gd name="f133" fmla="*/ f99 1 3960440"/>
              <a:gd name="f134" fmla="*/ f100 1 3960440"/>
              <a:gd name="f135" fmla="*/ f101 1 3888432"/>
              <a:gd name="f136" fmla="*/ f102 1 3888432"/>
              <a:gd name="f137" fmla="*/ f103 1 3960440"/>
              <a:gd name="f138" fmla="*/ f5 1 f69"/>
              <a:gd name="f139" fmla="*/ f6 1 f69"/>
              <a:gd name="f140" fmla="*/ f5 1 f70"/>
              <a:gd name="f141" fmla="*/ f7 1 f70"/>
              <a:gd name="f142" fmla="+- f104 0 f1"/>
              <a:gd name="f143" fmla="*/ f105 1 f69"/>
              <a:gd name="f144" fmla="*/ f106 1 f70"/>
              <a:gd name="f145" fmla="*/ f107 1 f70"/>
              <a:gd name="f146" fmla="*/ f108 1 f69"/>
              <a:gd name="f147" fmla="*/ f121 1 f69"/>
              <a:gd name="f148" fmla="*/ f122 1 f70"/>
              <a:gd name="f149" fmla="*/ f109 1 f69"/>
              <a:gd name="f150" fmla="*/ f110 1 f70"/>
              <a:gd name="f151" fmla="*/ f111 1 f70"/>
              <a:gd name="f152" fmla="*/ f112 1 f69"/>
              <a:gd name="f153" fmla="*/ f113 1 f70"/>
              <a:gd name="f154" fmla="*/ f136 1 f69"/>
              <a:gd name="f155" fmla="*/ f137 1 f70"/>
              <a:gd name="f156" fmla="*/ f114 1 f69"/>
              <a:gd name="f157" fmla="*/ f115 1 f70"/>
              <a:gd name="f158" fmla="*/ f116 1 f69"/>
              <a:gd name="f159" fmla="*/ f117 1 f70"/>
              <a:gd name="f160" fmla="*/ f118 1 f69"/>
              <a:gd name="f161" fmla="*/ f119 1 f69"/>
              <a:gd name="f162" fmla="*/ f120 1 f70"/>
              <a:gd name="f163" fmla="*/ f123 1 f69"/>
              <a:gd name="f164" fmla="*/ f124 1 f70"/>
              <a:gd name="f165" fmla="*/ f125 1 f70"/>
              <a:gd name="f166" fmla="*/ f126 1 f70"/>
              <a:gd name="f167" fmla="*/ f127 1 f69"/>
              <a:gd name="f168" fmla="*/ f128 1 f69"/>
              <a:gd name="f169" fmla="*/ f129 1 f70"/>
              <a:gd name="f170" fmla="*/ f130 1 f69"/>
              <a:gd name="f171" fmla="*/ f131 1 f69"/>
              <a:gd name="f172" fmla="*/ f132 1 f70"/>
              <a:gd name="f173" fmla="*/ f133 1 f70"/>
              <a:gd name="f174" fmla="*/ f134 1 f70"/>
              <a:gd name="f175" fmla="*/ f135 1 f69"/>
              <a:gd name="f176" fmla="*/ f138 f64 1"/>
              <a:gd name="f177" fmla="*/ f139 f64 1"/>
              <a:gd name="f178" fmla="*/ f141 f65 1"/>
              <a:gd name="f179" fmla="*/ f140 f65 1"/>
              <a:gd name="f180" fmla="*/ f143 f64 1"/>
              <a:gd name="f181" fmla="*/ f144 f65 1"/>
              <a:gd name="f182" fmla="*/ f145 f65 1"/>
              <a:gd name="f183" fmla="*/ f146 f64 1"/>
              <a:gd name="f184" fmla="*/ f147 f64 1"/>
              <a:gd name="f185" fmla="*/ f148 f65 1"/>
              <a:gd name="f186" fmla="*/ f149 f64 1"/>
              <a:gd name="f187" fmla="*/ f150 f65 1"/>
              <a:gd name="f188" fmla="*/ f151 f65 1"/>
              <a:gd name="f189" fmla="*/ f152 f64 1"/>
              <a:gd name="f190" fmla="*/ f153 f65 1"/>
              <a:gd name="f191" fmla="*/ f154 f64 1"/>
              <a:gd name="f192" fmla="*/ f155 f65 1"/>
              <a:gd name="f193" fmla="*/ f156 f64 1"/>
              <a:gd name="f194" fmla="*/ f157 f65 1"/>
              <a:gd name="f195" fmla="*/ f158 f64 1"/>
              <a:gd name="f196" fmla="*/ f159 f65 1"/>
              <a:gd name="f197" fmla="*/ f160 f64 1"/>
              <a:gd name="f198" fmla="*/ f161 f64 1"/>
              <a:gd name="f199" fmla="*/ f162 f65 1"/>
              <a:gd name="f200" fmla="*/ f163 f64 1"/>
              <a:gd name="f201" fmla="*/ f164 f65 1"/>
              <a:gd name="f202" fmla="*/ f165 f65 1"/>
              <a:gd name="f203" fmla="*/ f166 f65 1"/>
              <a:gd name="f204" fmla="*/ f167 f64 1"/>
              <a:gd name="f205" fmla="*/ f168 f64 1"/>
              <a:gd name="f206" fmla="*/ f169 f65 1"/>
              <a:gd name="f207" fmla="*/ f170 f64 1"/>
              <a:gd name="f208" fmla="*/ f171 f64 1"/>
              <a:gd name="f209" fmla="*/ f172 f65 1"/>
              <a:gd name="f210" fmla="*/ f173 f65 1"/>
              <a:gd name="f211" fmla="*/ f174 f65 1"/>
              <a:gd name="f212" fmla="*/ f175 f64 1"/>
            </a:gdLst>
            <a:cxnLst>
              <a:cxn ang="3cd4">
                <a:pos x="hc" y="t"/>
              </a:cxn>
              <a:cxn ang="0">
                <a:pos x="r" y="vc"/>
              </a:cxn>
              <a:cxn ang="cd4">
                <a:pos x="hc" y="b"/>
              </a:cxn>
              <a:cxn ang="cd2">
                <a:pos x="l" y="vc"/>
              </a:cxn>
              <a:cxn ang="f142">
                <a:pos x="f180" y="f181"/>
              </a:cxn>
              <a:cxn ang="f142">
                <a:pos x="f180" y="f182"/>
              </a:cxn>
              <a:cxn ang="f142">
                <a:pos x="f183" y="f182"/>
              </a:cxn>
              <a:cxn ang="f142">
                <a:pos x="f183" y="f181"/>
              </a:cxn>
              <a:cxn ang="f142">
                <a:pos x="f180" y="f181"/>
              </a:cxn>
              <a:cxn ang="f142">
                <a:pos x="f184" y="f185"/>
              </a:cxn>
              <a:cxn ang="f142">
                <a:pos x="f186" y="f187"/>
              </a:cxn>
              <a:cxn ang="f142">
                <a:pos x="f186" y="f188"/>
              </a:cxn>
              <a:cxn ang="f142">
                <a:pos x="f189" y="f188"/>
              </a:cxn>
              <a:cxn ang="f142">
                <a:pos x="f189" y="f190"/>
              </a:cxn>
              <a:cxn ang="f142">
                <a:pos x="f186" y="f190"/>
              </a:cxn>
              <a:cxn ang="f142">
                <a:pos x="f191" y="f192"/>
              </a:cxn>
              <a:cxn ang="f142">
                <a:pos x="f193" y="f194"/>
              </a:cxn>
              <a:cxn ang="f142">
                <a:pos x="f195" y="f196"/>
              </a:cxn>
              <a:cxn ang="f142">
                <a:pos x="f197" y="f196"/>
              </a:cxn>
              <a:cxn ang="f142">
                <a:pos x="f198" y="f199"/>
              </a:cxn>
              <a:cxn ang="f142">
                <a:pos x="f184" y="f185"/>
              </a:cxn>
              <a:cxn ang="f142">
                <a:pos x="f200" y="f201"/>
              </a:cxn>
              <a:cxn ang="f142">
                <a:pos x="f180" y="f202"/>
              </a:cxn>
              <a:cxn ang="f142">
                <a:pos x="f200" y="f203"/>
              </a:cxn>
              <a:cxn ang="f142">
                <a:pos x="f204" y="f202"/>
              </a:cxn>
              <a:cxn ang="f142">
                <a:pos x="f200" y="f201"/>
              </a:cxn>
              <a:cxn ang="f142">
                <a:pos x="f205" y="f206"/>
              </a:cxn>
              <a:cxn ang="f142">
                <a:pos x="f207" y="f206"/>
              </a:cxn>
              <a:cxn ang="f142">
                <a:pos x="f208" y="f209"/>
              </a:cxn>
              <a:cxn ang="f142">
                <a:pos x="f208" y="f210"/>
              </a:cxn>
              <a:cxn ang="f142">
                <a:pos x="f207" y="f211"/>
              </a:cxn>
              <a:cxn ang="f142">
                <a:pos x="f205" y="f211"/>
              </a:cxn>
              <a:cxn ang="f142">
                <a:pos x="f212" y="f210"/>
              </a:cxn>
              <a:cxn ang="f142">
                <a:pos x="f212" y="f209"/>
              </a:cxn>
              <a:cxn ang="f142">
                <a:pos x="f205" y="f206"/>
              </a:cxn>
            </a:cxnLst>
            <a:rect l="f176" t="f179" r="f177" b="f178"/>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1" name="Rounded Rectangle 2">
            <a:extLst>
              <a:ext uri="{FF2B5EF4-FFF2-40B4-BE49-F238E27FC236}">
                <a16:creationId xmlns:a16="http://schemas.microsoft.com/office/drawing/2014/main" id="{D4A688FC-FC1B-484A-8326-DC276D441480}"/>
              </a:ext>
            </a:extLst>
          </p:cNvPr>
          <p:cNvSpPr/>
          <p:nvPr/>
        </p:nvSpPr>
        <p:spPr>
          <a:xfrm>
            <a:off x="6969556" y="5441804"/>
            <a:ext cx="573081" cy="610782"/>
          </a:xfrm>
          <a:custGeom>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 f6 0 f5"/>
              <a:gd name="f119" fmla="*/ f115 f0 1"/>
              <a:gd name="f120" fmla="*/ f118 1 3960000"/>
              <a:gd name="f121" fmla="*/ 3160999 f118 1"/>
              <a:gd name="f122" fmla="*/ 1374274 f118 1"/>
              <a:gd name="f123" fmla="*/ 3155132 f118 1"/>
              <a:gd name="f124" fmla="*/ 1419362 f118 1"/>
              <a:gd name="f125" fmla="*/ 1921633 f118 1"/>
              <a:gd name="f126" fmla="*/ 1942445 f118 1"/>
              <a:gd name="f127" fmla="*/ 1570340 f118 1"/>
              <a:gd name="f128" fmla="*/ 2257108 f118 1"/>
              <a:gd name="f129" fmla="*/ 3207849 f118 1"/>
              <a:gd name="f130" fmla="*/ 1493166 f118 1"/>
              <a:gd name="f131" fmla="*/ 2995677 f118 1"/>
              <a:gd name="f132" fmla="*/ 1008938 f118 1"/>
              <a:gd name="f133" fmla="*/ 308009 f118 1"/>
              <a:gd name="f134" fmla="*/ 0 f118 1"/>
              <a:gd name="f135" fmla="*/ 3651991 f118 1"/>
              <a:gd name="f136" fmla="*/ 3960000 f118 1"/>
              <a:gd name="f137" fmla="*/ 3140091 f118 1"/>
              <a:gd name="f138" fmla="*/ 1227260 f118 1"/>
              <a:gd name="f139" fmla="*/ 3449507 f118 1"/>
              <a:gd name="f140" fmla="*/ 1170564 f118 1"/>
              <a:gd name="f141" fmla="*/ 3324107 f118 1"/>
              <a:gd name="f142" fmla="*/ 851504 f118 1"/>
              <a:gd name="f143" fmla="*/ 1292845 f118 1"/>
              <a:gd name="f144" fmla="*/ 2496208 f118 1"/>
              <a:gd name="f145" fmla="*/ 770986 f118 1"/>
              <a:gd name="f146" fmla="*/ 815277 f118 1"/>
              <a:gd name="f147" fmla="*/ 836121 f118 1"/>
              <a:gd name="f148" fmla="*/ 965659 f118 1"/>
              <a:gd name="f149" fmla="*/ 1735195 f118 1"/>
              <a:gd name="f150" fmla="*/ 1196057 f118 1"/>
              <a:gd name="f151" fmla="*/ 1486410 f118 1"/>
              <a:gd name="f152" fmla="*/ 2607420 f118 1"/>
              <a:gd name="f153" fmla="*/ 813848 f118 1"/>
              <a:gd name="f154" fmla="*/ 2296824 f118 1"/>
              <a:gd name="f155" fmla="*/ 570453 f118 1"/>
              <a:gd name="f156" fmla="*/ 1629310 f118 1"/>
              <a:gd name="f157" fmla="*/ 489408 f118 1"/>
              <a:gd name="f158" fmla="*/ 2829018 f118 1"/>
              <a:gd name="f159" fmla="*/ 2062787 f118 1"/>
              <a:gd name="f160" fmla="*/ 3146219 f118 1"/>
              <a:gd name="f161" fmla="*/ 3074271 f118 1"/>
              <a:gd name="f162" fmla="*/ 2105563 f118 1"/>
              <a:gd name="f163" fmla="*/ f119 1 f2"/>
              <a:gd name="f164" fmla="*/ f121 1 3960000"/>
              <a:gd name="f165" fmla="*/ f122 1 3960000"/>
              <a:gd name="f166" fmla="*/ f123 1 3960000"/>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5 1 f120"/>
              <a:gd name="f207" fmla="*/ f6 1 f120"/>
              <a:gd name="f208" fmla="+- f163 0 f1"/>
              <a:gd name="f209" fmla="*/ f164 1 f120"/>
              <a:gd name="f210" fmla="*/ f165 1 f120"/>
              <a:gd name="f211" fmla="*/ f166 1 f120"/>
              <a:gd name="f212" fmla="*/ f167 1 f120"/>
              <a:gd name="f213" fmla="*/ f187 1 f120"/>
              <a:gd name="f214" fmla="*/ f188 1 f120"/>
              <a:gd name="f215" fmla="*/ f168 1 f120"/>
              <a:gd name="f216" fmla="*/ f186 1 f120"/>
              <a:gd name="f217" fmla="*/ f169 1 f120"/>
              <a:gd name="f218" fmla="*/ f170 1 f120"/>
              <a:gd name="f219" fmla="*/ f189 1 f120"/>
              <a:gd name="f220" fmla="*/ f190 1 f120"/>
              <a:gd name="f221" fmla="*/ f191 1 f120"/>
              <a:gd name="f222" fmla="*/ f192 1 f120"/>
              <a:gd name="f223" fmla="*/ f198 1 f120"/>
              <a:gd name="f224" fmla="*/ f199 1 f120"/>
              <a:gd name="f225" fmla="*/ f193 1 f120"/>
              <a:gd name="f226" fmla="*/ f171 1 f120"/>
              <a:gd name="f227" fmla="*/ f196 1 f120"/>
              <a:gd name="f228" fmla="*/ f197 1 f120"/>
              <a:gd name="f229" fmla="*/ f194 1 f120"/>
              <a:gd name="f230" fmla="*/ f195 1 f120"/>
              <a:gd name="f231" fmla="*/ f200 1 f120"/>
              <a:gd name="f232" fmla="*/ f201 1 f120"/>
              <a:gd name="f233" fmla="*/ f202 1 f120"/>
              <a:gd name="f234" fmla="*/ f203 1 f120"/>
              <a:gd name="f235" fmla="*/ f204 1 f120"/>
              <a:gd name="f236" fmla="*/ f205 1 f120"/>
              <a:gd name="f237" fmla="*/ f172 1 f120"/>
              <a:gd name="f238" fmla="*/ f173 1 f120"/>
              <a:gd name="f239" fmla="*/ f182 1 f120"/>
              <a:gd name="f240" fmla="*/ f183 1 f120"/>
              <a:gd name="f241" fmla="*/ f180 1 f120"/>
              <a:gd name="f242" fmla="*/ f181 1 f120"/>
              <a:gd name="f243" fmla="*/ f184 1 f120"/>
              <a:gd name="f244" fmla="*/ f185 1 f120"/>
              <a:gd name="f245" fmla="*/ f174 1 f120"/>
              <a:gd name="f246" fmla="*/ f175 1 f120"/>
              <a:gd name="f247" fmla="*/ f176 1 f120"/>
              <a:gd name="f248" fmla="*/ f177 1 f120"/>
              <a:gd name="f249" fmla="*/ f178 1 f120"/>
              <a:gd name="f250" fmla="*/ f179 1 f120"/>
              <a:gd name="f251" fmla="*/ f206 f116 1"/>
              <a:gd name="f252" fmla="*/ f207 f116 1"/>
              <a:gd name="f253" fmla="*/ f207 f117 1"/>
              <a:gd name="f254" fmla="*/ f206 f117 1"/>
              <a:gd name="f255" fmla="*/ f209 f116 1"/>
              <a:gd name="f256" fmla="*/ f210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6 1"/>
              <a:gd name="f297" fmla="*/ f247 f117 1"/>
              <a:gd name="f298" fmla="*/ f249 f117 1"/>
              <a:gd name="f299" fmla="*/ f250 f117 1"/>
              <a:gd name="f300" fmla="*/ f248 f116 1"/>
            </a:gdLst>
            <a:cxnLst>
              <a:cxn ang="3cd4">
                <a:pos x="hc" y="t"/>
              </a:cxn>
              <a:cxn ang="0">
                <a:pos x="r" y="vc"/>
              </a:cxn>
              <a:cxn ang="cd4">
                <a:pos x="hc" y="b"/>
              </a:cxn>
              <a:cxn ang="cd2">
                <a:pos x="l" y="vc"/>
              </a:cxn>
              <a:cxn ang="f208">
                <a:pos x="f255" y="f256"/>
              </a:cxn>
              <a:cxn ang="f208">
                <a:pos x="f257" y="f258"/>
              </a:cxn>
              <a:cxn ang="f208">
                <a:pos x="f255" y="f256"/>
              </a:cxn>
              <a:cxn ang="f208">
                <a:pos x="f259" y="f260"/>
              </a:cxn>
              <a:cxn ang="f208">
                <a:pos x="f261" y="f262"/>
              </a:cxn>
              <a:cxn ang="f208">
                <a:pos x="f263" y="f264"/>
              </a:cxn>
              <a:cxn ang="f208">
                <a:pos x="f265" y="f266"/>
              </a:cxn>
              <a:cxn ang="f208">
                <a:pos x="f267" y="f268"/>
              </a:cxn>
              <a:cxn ang="f208">
                <a:pos x="f269" y="f270"/>
              </a:cxn>
              <a:cxn ang="f208">
                <a:pos x="f271" y="f272"/>
              </a:cxn>
              <a:cxn ang="f208">
                <a:pos x="f273" y="f274"/>
              </a:cxn>
              <a:cxn ang="f208">
                <a:pos x="f275" y="f276"/>
              </a:cxn>
              <a:cxn ang="f208">
                <a:pos x="f277" y="f278"/>
              </a:cxn>
              <a:cxn ang="f208">
                <a:pos x="f279" y="f280"/>
              </a:cxn>
              <a:cxn ang="f208">
                <a:pos x="f281" y="f282"/>
              </a:cxn>
              <a:cxn ang="f208">
                <a:pos x="f283" y="f284"/>
              </a:cxn>
              <a:cxn ang="f208">
                <a:pos x="f285" y="f286"/>
              </a:cxn>
              <a:cxn ang="f208">
                <a:pos x="f287" y="f288"/>
              </a:cxn>
              <a:cxn ang="f208">
                <a:pos x="f289" y="f290"/>
              </a:cxn>
              <a:cxn ang="f208">
                <a:pos x="f291" y="f292"/>
              </a:cxn>
              <a:cxn ang="f208">
                <a:pos x="f259" y="f260"/>
              </a:cxn>
              <a:cxn ang="f208">
                <a:pos x="f293" y="f294"/>
              </a:cxn>
              <a:cxn ang="f208">
                <a:pos x="f295" y="f294"/>
              </a:cxn>
              <a:cxn ang="f208">
                <a:pos x="f296" y="f297"/>
              </a:cxn>
              <a:cxn ang="f208">
                <a:pos x="f296" y="f298"/>
              </a:cxn>
              <a:cxn ang="f208">
                <a:pos x="f295" y="f299"/>
              </a:cxn>
              <a:cxn ang="f208">
                <a:pos x="f293" y="f299"/>
              </a:cxn>
              <a:cxn ang="f208">
                <a:pos x="f300" y="f298"/>
              </a:cxn>
              <a:cxn ang="f208">
                <a:pos x="f300" y="f297"/>
              </a:cxn>
              <a:cxn ang="f208">
                <a:pos x="f293" y="f294"/>
              </a:cxn>
            </a:cxnLst>
            <a:rect l="f251" t="f254" r="f252" b="f253"/>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2" name="Rounded Rectangle 3">
            <a:extLst>
              <a:ext uri="{FF2B5EF4-FFF2-40B4-BE49-F238E27FC236}">
                <a16:creationId xmlns:a16="http://schemas.microsoft.com/office/drawing/2014/main" id="{0FC9E112-E11B-41D0-A0D3-8C1039EADF4C}"/>
              </a:ext>
            </a:extLst>
          </p:cNvPr>
          <p:cNvSpPr/>
          <p:nvPr/>
        </p:nvSpPr>
        <p:spPr>
          <a:xfrm>
            <a:off x="6031464" y="5441804"/>
            <a:ext cx="573081" cy="610782"/>
          </a:xfrm>
          <a:custGeom>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 f6 0 f5"/>
              <a:gd name="f50" fmla="*/ f46 f0 1"/>
              <a:gd name="f51" fmla="*/ f49 1 3960000"/>
              <a:gd name="f52" fmla="*/ 2841893 f49 1"/>
              <a:gd name="f53" fmla="*/ 181064 f49 1"/>
              <a:gd name="f54" fmla="*/ 2105790 f49 1"/>
              <a:gd name="f55" fmla="*/ 859562 f49 1"/>
              <a:gd name="f56" fmla="*/ 2106860 f49 1"/>
              <a:gd name="f57" fmla="*/ 863292 f49 1"/>
              <a:gd name="f58" fmla="*/ 1248172 f49 1"/>
              <a:gd name="f59" fmla="*/ 1691968 f49 1"/>
              <a:gd name="f60" fmla="*/ 1824236 f49 1"/>
              <a:gd name="f61" fmla="*/ 3779396 f49 1"/>
              <a:gd name="f62" fmla="*/ 2754932 f49 1"/>
              <a:gd name="f63" fmla="*/ 3305869 f49 1"/>
              <a:gd name="f64" fmla="*/ 1813665 f49 1"/>
              <a:gd name="f65" fmla="*/ 3348152 f49 1"/>
              <a:gd name="f66" fmla="*/ 907124 f49 1"/>
              <a:gd name="f67" fmla="*/ 3369037 f49 1"/>
              <a:gd name="f68" fmla="*/ 308009 f49 1"/>
              <a:gd name="f69" fmla="*/ 0 f49 1"/>
              <a:gd name="f70" fmla="*/ 3651991 f49 1"/>
              <a:gd name="f71" fmla="*/ 3960000 f49 1"/>
              <a:gd name="f72" fmla="*/ 704441 f49 1"/>
              <a:gd name="f73" fmla="*/ 3410216 f49 1"/>
              <a:gd name="f74" fmla="*/ 195189 f49 1"/>
              <a:gd name="f75" fmla="*/ f50 1 f2"/>
              <a:gd name="f76" fmla="*/ f52 1 3960000"/>
              <a:gd name="f77" fmla="*/ f53 1 3960000"/>
              <a:gd name="f78" fmla="*/ f54 1 3960000"/>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5 1 f51"/>
              <a:gd name="f100" fmla="*/ f6 1 f51"/>
              <a:gd name="f101" fmla="+- f75 0 f1"/>
              <a:gd name="f102" fmla="*/ f76 1 f51"/>
              <a:gd name="f103" fmla="*/ f77 1 f51"/>
              <a:gd name="f104" fmla="*/ f78 1 f51"/>
              <a:gd name="f105" fmla="*/ f79 1 f51"/>
              <a:gd name="f106" fmla="*/ f80 1 f51"/>
              <a:gd name="f107" fmla="*/ f81 1 f51"/>
              <a:gd name="f108" fmla="*/ f82 1 f51"/>
              <a:gd name="f109" fmla="*/ f83 1 f51"/>
              <a:gd name="f110" fmla="*/ f84 1 f51"/>
              <a:gd name="f111" fmla="*/ f85 1 f51"/>
              <a:gd name="f112" fmla="*/ f86 1 f51"/>
              <a:gd name="f113" fmla="*/ f87 1 f51"/>
              <a:gd name="f114" fmla="*/ f88 1 f51"/>
              <a:gd name="f115" fmla="*/ f89 1 f51"/>
              <a:gd name="f116" fmla="*/ f90 1 f51"/>
              <a:gd name="f117" fmla="*/ f91 1 f51"/>
              <a:gd name="f118" fmla="*/ f96 1 f51"/>
              <a:gd name="f119" fmla="*/ f97 1 f51"/>
              <a:gd name="f120" fmla="*/ f98 1 f51"/>
              <a:gd name="f121" fmla="*/ f92 1 f51"/>
              <a:gd name="f122" fmla="*/ f93 1 f51"/>
              <a:gd name="f123" fmla="*/ f94 1 f51"/>
              <a:gd name="f124" fmla="*/ f95 1 f51"/>
              <a:gd name="f125" fmla="*/ f99 f47 1"/>
              <a:gd name="f126" fmla="*/ f100 f47 1"/>
              <a:gd name="f127" fmla="*/ f100 f48 1"/>
              <a:gd name="f128" fmla="*/ f99 f48 1"/>
              <a:gd name="f129" fmla="*/ f102 f47 1"/>
              <a:gd name="f130" fmla="*/ f103 f48 1"/>
              <a:gd name="f131" fmla="*/ f104 f47 1"/>
              <a:gd name="f132" fmla="*/ f105 f48 1"/>
              <a:gd name="f133" fmla="*/ f106 f47 1"/>
              <a:gd name="f134" fmla="*/ f107 f48 1"/>
              <a:gd name="f135" fmla="*/ f108 f48 1"/>
              <a:gd name="f136" fmla="*/ f109 f47 1"/>
              <a:gd name="f137" fmla="*/ f110 f48 1"/>
              <a:gd name="f138" fmla="*/ f111 f48 1"/>
              <a:gd name="f139" fmla="*/ f112 f47 1"/>
              <a:gd name="f140" fmla="*/ f113 f47 1"/>
              <a:gd name="f141" fmla="*/ f114 f48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7 1"/>
              <a:gd name="f152" fmla="*/ f121 f48 1"/>
              <a:gd name="f153" fmla="*/ f123 f48 1"/>
              <a:gd name="f154" fmla="*/ f124 f48 1"/>
              <a:gd name="f155" fmla="*/ f122 f47 1"/>
            </a:gdLst>
            <a:cxnLst>
              <a:cxn ang="3cd4">
                <a:pos x="hc" y="t"/>
              </a:cxn>
              <a:cxn ang="0">
                <a:pos x="r" y="vc"/>
              </a:cxn>
              <a:cxn ang="cd4">
                <a:pos x="hc" y="b"/>
              </a:cxn>
              <a:cxn ang="cd2">
                <a:pos x="l" y="vc"/>
              </a:cxn>
              <a:cxn ang="f101">
                <a:pos x="f129" y="f130"/>
              </a:cxn>
              <a:cxn ang="f101">
                <a:pos x="f131" y="f132"/>
              </a:cxn>
              <a:cxn ang="f101">
                <a:pos x="f133" y="f134"/>
              </a:cxn>
              <a:cxn ang="f101">
                <a:pos x="f133" y="f135"/>
              </a:cxn>
              <a:cxn ang="f101">
                <a:pos x="f136" y="f135"/>
              </a:cxn>
              <a:cxn ang="f101">
                <a:pos x="f136" y="f137"/>
              </a:cxn>
              <a:cxn ang="f101">
                <a:pos x="f133" y="f137"/>
              </a:cxn>
              <a:cxn ang="f101">
                <a:pos x="f133" y="f138"/>
              </a:cxn>
              <a:cxn ang="f101">
                <a:pos x="f139" y="f138"/>
              </a:cxn>
              <a:cxn ang="f101">
                <a:pos x="f139" y="f137"/>
              </a:cxn>
              <a:cxn ang="f101">
                <a:pos x="f140" y="f141"/>
              </a:cxn>
              <a:cxn ang="f101">
                <a:pos x="f142" y="f135"/>
              </a:cxn>
              <a:cxn ang="f101">
                <a:pos x="f139" y="f135"/>
              </a:cxn>
              <a:cxn ang="f101">
                <a:pos x="f139" y="f143"/>
              </a:cxn>
              <a:cxn ang="f101">
                <a:pos x="f144" y="f145"/>
              </a:cxn>
              <a:cxn ang="f101">
                <a:pos x="f146" y="f147"/>
              </a:cxn>
              <a:cxn ang="f101">
                <a:pos x="f129" y="f130"/>
              </a:cxn>
              <a:cxn ang="f101">
                <a:pos x="f148" y="f149"/>
              </a:cxn>
              <a:cxn ang="f101">
                <a:pos x="f150" y="f149"/>
              </a:cxn>
              <a:cxn ang="f101">
                <a:pos x="f151" y="f152"/>
              </a:cxn>
              <a:cxn ang="f101">
                <a:pos x="f151" y="f153"/>
              </a:cxn>
              <a:cxn ang="f101">
                <a:pos x="f150" y="f154"/>
              </a:cxn>
              <a:cxn ang="f101">
                <a:pos x="f148" y="f154"/>
              </a:cxn>
              <a:cxn ang="f101">
                <a:pos x="f155" y="f153"/>
              </a:cxn>
              <a:cxn ang="f101">
                <a:pos x="f155" y="f152"/>
              </a:cxn>
              <a:cxn ang="f101">
                <a:pos x="f148" y="f149"/>
              </a:cxn>
            </a:cxnLst>
            <a:rect l="f125" t="f128" r="f126" b="f127"/>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3" name="Rounded Rectangle 10">
            <a:extLst>
              <a:ext uri="{FF2B5EF4-FFF2-40B4-BE49-F238E27FC236}">
                <a16:creationId xmlns:a16="http://schemas.microsoft.com/office/drawing/2014/main" id="{49AEC7A5-8FF7-4AD8-A3FC-660BA387A745}"/>
              </a:ext>
            </a:extLst>
          </p:cNvPr>
          <p:cNvSpPr/>
          <p:nvPr/>
        </p:nvSpPr>
        <p:spPr>
          <a:xfrm>
            <a:off x="7924638" y="5429396"/>
            <a:ext cx="575130" cy="623191"/>
          </a:xfrm>
          <a:custGeom>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 f4 0 f2"/>
              <a:gd name="f90" fmla="+- f3 0 f2"/>
              <a:gd name="f91" fmla="*/ f90 1 3186824"/>
              <a:gd name="f92" fmla="*/ f89 1 3240000"/>
              <a:gd name="f93" fmla="*/ f2 1 f91"/>
              <a:gd name="f94" fmla="*/ f3 1 f91"/>
              <a:gd name="f95" fmla="*/ f2 1 f92"/>
              <a:gd name="f96" fmla="*/ f4 1 f92"/>
              <a:gd name="f97" fmla="*/ f93 f87 1"/>
              <a:gd name="f98" fmla="*/ f94 f87 1"/>
              <a:gd name="f99" fmla="*/ f96 f88 1"/>
              <a:gd name="f100" fmla="*/ f95 f88 1"/>
            </a:gdLst>
            <a:cxnLst>
              <a:cxn ang="3cd4">
                <a:pos x="hc" y="t"/>
              </a:cxn>
              <a:cxn ang="0">
                <a:pos x="r" y="vc"/>
              </a:cxn>
              <a:cxn ang="cd4">
                <a:pos x="hc" y="b"/>
              </a:cxn>
              <a:cxn ang="cd2">
                <a:pos x="l" y="vc"/>
              </a:cxn>
            </a:cxnLst>
            <a:rect l="f97" t="f100" r="f98" b="f99"/>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4" name="Block Arc 6">
            <a:extLst>
              <a:ext uri="{FF2B5EF4-FFF2-40B4-BE49-F238E27FC236}">
                <a16:creationId xmlns:a16="http://schemas.microsoft.com/office/drawing/2014/main" id="{EE212C97-C6AB-41A9-9173-751228F06924}"/>
              </a:ext>
            </a:extLst>
          </p:cNvPr>
          <p:cNvSpPr/>
          <p:nvPr/>
        </p:nvSpPr>
        <p:spPr>
          <a:xfrm>
            <a:off x="8814587" y="5472318"/>
            <a:ext cx="539148" cy="580269"/>
          </a:xfrm>
          <a:custGeom>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 0 0 162814"/>
              <a:gd name="f166" fmla="val 1890787"/>
              <a:gd name="f167" fmla="+- 0 0 79956"/>
              <a:gd name="f168" fmla="val 1005863"/>
              <a:gd name="f169" fmla="val 489947"/>
              <a:gd name="f170" fmla="val 453774"/>
              <a:gd name="f171" fmla="val 810518"/>
              <a:gd name="f172" fmla="val 143225"/>
              <a:gd name="f173" fmla="val 1231454"/>
              <a:gd name="f174" fmla="+- 0 0 9956"/>
              <a:gd name="f175" fmla="+- 0 0 -90"/>
              <a:gd name="f176" fmla="*/ f3 1 3189723"/>
              <a:gd name="f177" fmla="*/ f4 1 3221116"/>
              <a:gd name="f178" fmla="+- f7 0 f5"/>
              <a:gd name="f179" fmla="+- f6 0 f5"/>
              <a:gd name="f180" fmla="*/ f175 f0 1"/>
              <a:gd name="f181" fmla="*/ f179 1 3189723"/>
              <a:gd name="f182" fmla="*/ f178 1 3221116"/>
              <a:gd name="f183" fmla="*/ 2175617 f178 1"/>
              <a:gd name="f184" fmla="*/ 2178566 f178 1"/>
              <a:gd name="f185" fmla="*/ 1144372 f178 1"/>
              <a:gd name="f186" fmla="*/ 1159393 f178 1"/>
              <a:gd name="f187" fmla="*/ 1703728 f178 1"/>
              <a:gd name="f188" fmla="*/ 2152290 f178 1"/>
              <a:gd name="f189" fmla="*/ 1654259 f178 1"/>
              <a:gd name="f190" fmla="*/ 1515986 f178 1"/>
              <a:gd name="f191" fmla="*/ 501 f178 1"/>
              <a:gd name="f192" fmla="*/ 324821 f178 1"/>
              <a:gd name="f193" fmla="*/ 2588887 f178 1"/>
              <a:gd name="f194" fmla="*/ 2195096 f178 1"/>
              <a:gd name="f195" fmla="*/ 2527630 f178 1"/>
              <a:gd name="f196" fmla="*/ 1665044 f178 1"/>
              <a:gd name="f197" fmla="*/ 819983 f178 1"/>
              <a:gd name="f198" fmla="*/ 807930 f178 1"/>
              <a:gd name="f199" fmla="*/ 802457 f178 1"/>
              <a:gd name="f200" fmla="*/ 801708 f178 1"/>
              <a:gd name="f201" fmla="*/ 1110076 f178 1"/>
              <a:gd name="f202" fmla="*/ 875315 f178 1"/>
              <a:gd name="f203" fmla="*/ 2054049 f178 1"/>
              <a:gd name="f204" fmla="*/ 2179658 f178 1"/>
              <a:gd name="f205" fmla="*/ 2188689 f178 1"/>
              <a:gd name="f206" fmla="*/ 2175828 f178 1"/>
              <a:gd name="f207" fmla="*/ 653899 f178 1"/>
              <a:gd name="f208" fmla="*/ 749845 f178 1"/>
              <a:gd name="f209" fmla="*/ 2301392 f178 1"/>
              <a:gd name="f210" fmla="*/ 2684410 f178 1"/>
              <a:gd name="f211" fmla="*/ 3053856 f178 1"/>
              <a:gd name="f212" fmla="*/ 2539075 f178 1"/>
              <a:gd name="f213" fmla="*/ 453774 f178 1"/>
              <a:gd name="f214" fmla="*/ 2249544 f178 1"/>
              <a:gd name="f215" fmla="*/ 2664630 f179 1"/>
              <a:gd name="f216" fmla="*/ 2658205 f179 1"/>
              <a:gd name="f217" fmla="*/ 1477043 f179 1"/>
              <a:gd name="f218" fmla="*/ 1409070 f179 1"/>
              <a:gd name="f219" fmla="*/ 1152384 f179 1"/>
              <a:gd name="f220" fmla="*/ 1514013 f179 1"/>
              <a:gd name="f221" fmla="*/ 1850815 f179 1"/>
              <a:gd name="f222" fmla="*/ 1830467 f179 1"/>
              <a:gd name="f223" fmla="*/ 1651152 f179 1"/>
              <a:gd name="f224" fmla="*/ 2580395 f179 1"/>
              <a:gd name="f225" fmla="*/ 3030464 f179 1"/>
              <a:gd name="f226" fmla="*/ 2585849 f179 1"/>
              <a:gd name="f227" fmla="*/ 1973374 f179 1"/>
              <a:gd name="f228" fmla="*/ 1390827 f179 1"/>
              <a:gd name="f229" fmla="*/ 783896 f179 1"/>
              <a:gd name="f230" fmla="*/ 1268509 f179 1"/>
              <a:gd name="f231" fmla="*/ 1328805 f179 1"/>
              <a:gd name="f232" fmla="*/ 1462242 f179 1"/>
              <a:gd name="f233" fmla="*/ 1956122 f179 1"/>
              <a:gd name="f234" fmla="*/ 2333414 f179 1"/>
              <a:gd name="f235" fmla="*/ 2324788 f179 1"/>
              <a:gd name="f236" fmla="*/ 2661746 f179 1"/>
              <a:gd name="f237" fmla="*/ 2691046 f179 1"/>
              <a:gd name="f238" fmla="*/ 2667011 f179 1"/>
              <a:gd name="f239" fmla="*/ 2332141 f179 1"/>
              <a:gd name="f240" fmla="*/ 776764 f179 1"/>
              <a:gd name="f241" fmla="*/ 631487 f179 1"/>
              <a:gd name="f242" fmla="*/ 2142017 f179 1"/>
              <a:gd name="f243" fmla="*/ 2324866 f179 1"/>
              <a:gd name="f244" fmla="*/ 294693 f179 1"/>
              <a:gd name="f245" fmla="*/ 489947 f179 1"/>
              <a:gd name="f246" fmla="*/ f180 1 f2"/>
              <a:gd name="f247" fmla="*/ f183 1 3221116"/>
              <a:gd name="f248" fmla="*/ f184 1 3221116"/>
              <a:gd name="f249" fmla="*/ f185 1 3221116"/>
              <a:gd name="f250" fmla="*/ f186 1 3221116"/>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189723"/>
              <a:gd name="f280" fmla="*/ f216 1 3189723"/>
              <a:gd name="f281" fmla="*/ f217 1 3189723"/>
              <a:gd name="f282" fmla="*/ f218 1 3189723"/>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5 1 f181"/>
              <a:gd name="f311" fmla="*/ f6 1 f181"/>
              <a:gd name="f312" fmla="*/ f5 1 f182"/>
              <a:gd name="f313" fmla="*/ f7 1 f182"/>
              <a:gd name="f314" fmla="+- f246 0 f1"/>
              <a:gd name="f315" fmla="*/ f279 1 f181"/>
              <a:gd name="f316" fmla="*/ f247 1 f182"/>
              <a:gd name="f317" fmla="*/ f280 1 f181"/>
              <a:gd name="f318" fmla="*/ f248 1 f182"/>
              <a:gd name="f319" fmla="*/ f281 1 f181"/>
              <a:gd name="f320" fmla="*/ f249 1 f182"/>
              <a:gd name="f321" fmla="*/ f282 1 f181"/>
              <a:gd name="f322" fmla="*/ f250 1 f182"/>
              <a:gd name="f323" fmla="*/ f283 1 f181"/>
              <a:gd name="f324" fmla="*/ f251 1 f182"/>
              <a:gd name="f325" fmla="*/ f284 1 f181"/>
              <a:gd name="f326" fmla="*/ f252 1 f182"/>
              <a:gd name="f327" fmla="*/ f285 1 f181"/>
              <a:gd name="f328" fmla="*/ f253 1 f182"/>
              <a:gd name="f329" fmla="*/ f286 1 f181"/>
              <a:gd name="f330" fmla="*/ f254 1 f182"/>
              <a:gd name="f331" fmla="*/ f287 1 f181"/>
              <a:gd name="f332" fmla="*/ f255 1 f182"/>
              <a:gd name="f333" fmla="*/ f288 1 f181"/>
              <a:gd name="f334" fmla="*/ f256 1 f182"/>
              <a:gd name="f335" fmla="*/ f289 1 f181"/>
              <a:gd name="f336" fmla="*/ f278 1 f182"/>
              <a:gd name="f337" fmla="*/ f290 1 f181"/>
              <a:gd name="f338" fmla="*/ f257 1 f182"/>
              <a:gd name="f339" fmla="*/ f291 1 f181"/>
              <a:gd name="f340" fmla="*/ f258 1 f182"/>
              <a:gd name="f341" fmla="*/ f292 1 f181"/>
              <a:gd name="f342" fmla="*/ f259 1 f182"/>
              <a:gd name="f343" fmla="*/ f293 1 f181"/>
              <a:gd name="f344" fmla="*/ f260 1 f182"/>
              <a:gd name="f345" fmla="*/ f294 1 f181"/>
              <a:gd name="f346" fmla="*/ f261 1 f182"/>
              <a:gd name="f347" fmla="*/ f295 1 f181"/>
              <a:gd name="f348" fmla="*/ f262 1 f182"/>
              <a:gd name="f349" fmla="*/ f263 1 f182"/>
              <a:gd name="f350" fmla="*/ f296 1 f181"/>
              <a:gd name="f351" fmla="*/ f264 1 f182"/>
              <a:gd name="f352" fmla="*/ f297 1 f181"/>
              <a:gd name="f353" fmla="*/ f265 1 f182"/>
              <a:gd name="f354" fmla="*/ f266 1 f182"/>
              <a:gd name="f355" fmla="*/ f298 1 f181"/>
              <a:gd name="f356" fmla="*/ f299 1 f181"/>
              <a:gd name="f357" fmla="*/ f267 1 f182"/>
              <a:gd name="f358" fmla="*/ f300 1 f181"/>
              <a:gd name="f359" fmla="*/ f268 1 f182"/>
              <a:gd name="f360" fmla="*/ f301 1 f181"/>
              <a:gd name="f361" fmla="*/ f269 1 f182"/>
              <a:gd name="f362" fmla="*/ f302 1 f181"/>
              <a:gd name="f363" fmla="*/ f270 1 f182"/>
              <a:gd name="f364" fmla="*/ f303 1 f181"/>
              <a:gd name="f365" fmla="*/ f271 1 f182"/>
              <a:gd name="f366" fmla="*/ f304 1 f181"/>
              <a:gd name="f367" fmla="*/ f272 1 f182"/>
              <a:gd name="f368" fmla="*/ f305 1 f181"/>
              <a:gd name="f369" fmla="*/ f273 1 f182"/>
              <a:gd name="f370" fmla="*/ f306 1 f181"/>
              <a:gd name="f371" fmla="*/ f274 1 f182"/>
              <a:gd name="f372" fmla="*/ f307 1 f181"/>
              <a:gd name="f373" fmla="*/ f275 1 f182"/>
              <a:gd name="f374" fmla="*/ f308 1 f181"/>
              <a:gd name="f375" fmla="*/ f276 1 f182"/>
              <a:gd name="f376" fmla="*/ f309 1 f181"/>
              <a:gd name="f377" fmla="*/ f277 1 f182"/>
              <a:gd name="f378" fmla="*/ f310 f176 1"/>
              <a:gd name="f379" fmla="*/ f311 f176 1"/>
              <a:gd name="f380" fmla="*/ f313 f177 1"/>
              <a:gd name="f381" fmla="*/ f312 f177 1"/>
              <a:gd name="f382" fmla="*/ f315 f176 1"/>
              <a:gd name="f383" fmla="*/ f316 f177 1"/>
              <a:gd name="f384" fmla="*/ f317 f176 1"/>
              <a:gd name="f385" fmla="*/ f318 f177 1"/>
              <a:gd name="f386" fmla="*/ f319 f176 1"/>
              <a:gd name="f387" fmla="*/ f320 f177 1"/>
              <a:gd name="f388" fmla="*/ f321 f176 1"/>
              <a:gd name="f389" fmla="*/ f322 f177 1"/>
              <a:gd name="f390" fmla="*/ f323 f176 1"/>
              <a:gd name="f391" fmla="*/ f324 f177 1"/>
              <a:gd name="f392" fmla="*/ f325 f176 1"/>
              <a:gd name="f393" fmla="*/ f326 f177 1"/>
              <a:gd name="f394" fmla="*/ f327 f176 1"/>
              <a:gd name="f395" fmla="*/ f328 f177 1"/>
              <a:gd name="f396" fmla="*/ f329 f176 1"/>
              <a:gd name="f397" fmla="*/ f330 f177 1"/>
              <a:gd name="f398" fmla="*/ f331 f176 1"/>
              <a:gd name="f399" fmla="*/ f332 f177 1"/>
              <a:gd name="f400" fmla="*/ f333 f176 1"/>
              <a:gd name="f401" fmla="*/ f334 f177 1"/>
              <a:gd name="f402" fmla="*/ f335 f176 1"/>
              <a:gd name="f403" fmla="*/ f336 f177 1"/>
              <a:gd name="f404" fmla="*/ f337 f176 1"/>
              <a:gd name="f405" fmla="*/ f338 f177 1"/>
              <a:gd name="f406" fmla="*/ f339 f176 1"/>
              <a:gd name="f407" fmla="*/ f340 f177 1"/>
              <a:gd name="f408" fmla="*/ f341 f176 1"/>
              <a:gd name="f409" fmla="*/ f342 f177 1"/>
              <a:gd name="f410" fmla="*/ f343 f176 1"/>
              <a:gd name="f411" fmla="*/ f344 f177 1"/>
              <a:gd name="f412" fmla="*/ f345 f176 1"/>
              <a:gd name="f413" fmla="*/ f346 f177 1"/>
              <a:gd name="f414" fmla="*/ f347 f176 1"/>
              <a:gd name="f415" fmla="*/ f348 f177 1"/>
              <a:gd name="f416" fmla="*/ f349 f177 1"/>
              <a:gd name="f417" fmla="*/ f350 f176 1"/>
              <a:gd name="f418" fmla="*/ f351 f177 1"/>
              <a:gd name="f419" fmla="*/ f352 f176 1"/>
              <a:gd name="f420" fmla="*/ f353 f177 1"/>
              <a:gd name="f421" fmla="*/ f354 f177 1"/>
              <a:gd name="f422" fmla="*/ f355 f176 1"/>
              <a:gd name="f423" fmla="*/ f356 f176 1"/>
              <a:gd name="f424" fmla="*/ f357 f177 1"/>
              <a:gd name="f425" fmla="*/ f358 f176 1"/>
              <a:gd name="f426" fmla="*/ f359 f177 1"/>
              <a:gd name="f427" fmla="*/ f360 f176 1"/>
              <a:gd name="f428" fmla="*/ f361 f177 1"/>
              <a:gd name="f429" fmla="*/ f362 f176 1"/>
              <a:gd name="f430" fmla="*/ f363 f177 1"/>
              <a:gd name="f431" fmla="*/ f364 f176 1"/>
              <a:gd name="f432" fmla="*/ f365 f177 1"/>
              <a:gd name="f433" fmla="*/ f366 f176 1"/>
              <a:gd name="f434" fmla="*/ f367 f177 1"/>
              <a:gd name="f435" fmla="*/ f368 f176 1"/>
              <a:gd name="f436" fmla="*/ f369 f177 1"/>
              <a:gd name="f437" fmla="*/ f370 f176 1"/>
              <a:gd name="f438" fmla="*/ f371 f177 1"/>
              <a:gd name="f439" fmla="*/ f372 f176 1"/>
              <a:gd name="f440" fmla="*/ f373 f177 1"/>
              <a:gd name="f441" fmla="*/ f374 f176 1"/>
              <a:gd name="f442" fmla="*/ f375 f177 1"/>
              <a:gd name="f443" fmla="*/ f376 f176 1"/>
              <a:gd name="f444" fmla="*/ f377 f177 1"/>
            </a:gdLst>
            <a:cxnLst>
              <a:cxn ang="3cd4">
                <a:pos x="hc" y="t"/>
              </a:cxn>
              <a:cxn ang="0">
                <a:pos x="r" y="vc"/>
              </a:cxn>
              <a:cxn ang="cd4">
                <a:pos x="hc" y="b"/>
              </a:cxn>
              <a:cxn ang="cd2">
                <a:pos x="l" y="vc"/>
              </a:cxn>
              <a:cxn ang="f314">
                <a:pos x="f382" y="f383"/>
              </a:cxn>
              <a:cxn ang="f314">
                <a:pos x="f384" y="f385"/>
              </a:cxn>
              <a:cxn ang="f314">
                <a:pos x="f382" y="f383"/>
              </a:cxn>
              <a:cxn ang="f314">
                <a:pos x="f386" y="f387"/>
              </a:cxn>
              <a:cxn ang="f314">
                <a:pos x="f388" y="f389"/>
              </a:cxn>
              <a:cxn ang="f314">
                <a:pos x="f390" y="f391"/>
              </a:cxn>
              <a:cxn ang="f314">
                <a:pos x="f392" y="f393"/>
              </a:cxn>
              <a:cxn ang="f314">
                <a:pos x="f394" y="f395"/>
              </a:cxn>
              <a:cxn ang="f314">
                <a:pos x="f396" y="f397"/>
              </a:cxn>
              <a:cxn ang="f314">
                <a:pos x="f386" y="f387"/>
              </a:cxn>
              <a:cxn ang="f314">
                <a:pos x="f398" y="f399"/>
              </a:cxn>
              <a:cxn ang="f314">
                <a:pos x="f400" y="f401"/>
              </a:cxn>
              <a:cxn ang="f314">
                <a:pos x="f402" y="f403"/>
              </a:cxn>
              <a:cxn ang="f314">
                <a:pos x="f404" y="f405"/>
              </a:cxn>
              <a:cxn ang="f314">
                <a:pos x="f406" y="f407"/>
              </a:cxn>
              <a:cxn ang="f314">
                <a:pos x="f408" y="f409"/>
              </a:cxn>
              <a:cxn ang="f314">
                <a:pos x="f410" y="f411"/>
              </a:cxn>
              <a:cxn ang="f314">
                <a:pos x="f412" y="f413"/>
              </a:cxn>
              <a:cxn ang="f314">
                <a:pos x="f414" y="f415"/>
              </a:cxn>
              <a:cxn ang="f314">
                <a:pos x="f408" y="f416"/>
              </a:cxn>
              <a:cxn ang="f314">
                <a:pos x="f417" y="f418"/>
              </a:cxn>
              <a:cxn ang="f314">
                <a:pos x="f419" y="f420"/>
              </a:cxn>
              <a:cxn ang="f314">
                <a:pos x="f406" y="f421"/>
              </a:cxn>
              <a:cxn ang="f314">
                <a:pos x="f422" y="f421"/>
              </a:cxn>
              <a:cxn ang="f314">
                <a:pos x="f423" y="f424"/>
              </a:cxn>
              <a:cxn ang="f314">
                <a:pos x="f425" y="f426"/>
              </a:cxn>
              <a:cxn ang="f314">
                <a:pos x="f427" y="f428"/>
              </a:cxn>
              <a:cxn ang="f314">
                <a:pos x="f429" y="f430"/>
              </a:cxn>
              <a:cxn ang="f314">
                <a:pos x="f431" y="f432"/>
              </a:cxn>
              <a:cxn ang="f314">
                <a:pos x="f433" y="f434"/>
              </a:cxn>
              <a:cxn ang="f314">
                <a:pos x="f435" y="f436"/>
              </a:cxn>
              <a:cxn ang="f314">
                <a:pos x="f437" y="f438"/>
              </a:cxn>
              <a:cxn ang="f314">
                <a:pos x="f439" y="f440"/>
              </a:cxn>
              <a:cxn ang="f314">
                <a:pos x="f441" y="f442"/>
              </a:cxn>
              <a:cxn ang="f314">
                <a:pos x="f443" y="f444"/>
              </a:cxn>
              <a:cxn ang="f314">
                <a:pos x="f398" y="f399"/>
              </a:cxn>
            </a:cxnLst>
            <a:rect l="f378" t="f381" r="f379" b="f380"/>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grpSp>
        <p:nvGrpSpPr>
          <p:cNvPr id="15" name="Google Shape;10001;p74">
            <a:extLst>
              <a:ext uri="{FF2B5EF4-FFF2-40B4-BE49-F238E27FC236}">
                <a16:creationId xmlns:a16="http://schemas.microsoft.com/office/drawing/2014/main" id="{93D2E0FC-C94F-47FD-A69C-2CC1118EB6C2}"/>
              </a:ext>
            </a:extLst>
          </p:cNvPr>
          <p:cNvGrpSpPr/>
          <p:nvPr/>
        </p:nvGrpSpPr>
        <p:grpSpPr>
          <a:xfrm>
            <a:off x="10468700" y="5417609"/>
            <a:ext cx="547789" cy="583844"/>
            <a:chOff x="10468700" y="5417609"/>
            <a:chExt cx="547789" cy="583844"/>
          </a:xfrm>
          <a:solidFill>
            <a:srgbClr val="FFA750"/>
          </a:solidFill>
        </p:grpSpPr>
        <p:sp>
          <p:nvSpPr>
            <p:cNvPr id="16" name="Google Shape;10002;p74">
              <a:extLst>
                <a:ext uri="{FF2B5EF4-FFF2-40B4-BE49-F238E27FC236}">
                  <a16:creationId xmlns:a16="http://schemas.microsoft.com/office/drawing/2014/main" id="{B9C7544E-FFF4-4015-9DD6-E78D2B95FAFF}"/>
                </a:ext>
              </a:extLst>
            </p:cNvPr>
            <p:cNvSpPr/>
            <p:nvPr/>
          </p:nvSpPr>
          <p:spPr>
            <a:xfrm>
              <a:off x="10468700" y="5494364"/>
              <a:ext cx="475744" cy="507089"/>
            </a:xfrm>
            <a:custGeom>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 f4 0 f2"/>
                <a:gd name="f22" fmla="+- f3 0 f2"/>
                <a:gd name="f23" fmla="*/ f22 1 11027"/>
                <a:gd name="f24" fmla="*/ f21 1 11028"/>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10003;p74">
              <a:extLst>
                <a:ext uri="{FF2B5EF4-FFF2-40B4-BE49-F238E27FC236}">
                  <a16:creationId xmlns:a16="http://schemas.microsoft.com/office/drawing/2014/main" id="{B79CDD2F-0790-4C34-BE57-0764819013CA}"/>
                </a:ext>
              </a:extLst>
            </p:cNvPr>
            <p:cNvSpPr/>
            <p:nvPr/>
          </p:nvSpPr>
          <p:spPr>
            <a:xfrm>
              <a:off x="10759571" y="5417609"/>
              <a:ext cx="256918" cy="270918"/>
            </a:xfrm>
            <a:custGeom>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 f4 0 f2"/>
                <a:gd name="f19" fmla="+- f3 0 f2"/>
                <a:gd name="f20" fmla="*/ f19 1 5955"/>
                <a:gd name="f21" fmla="*/ f18 1 5892"/>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 name="Google Shape;10027;p74">
            <a:extLst>
              <a:ext uri="{FF2B5EF4-FFF2-40B4-BE49-F238E27FC236}">
                <a16:creationId xmlns:a16="http://schemas.microsoft.com/office/drawing/2014/main" id="{DD12EA84-6218-40FE-A97E-67202D88CF1C}"/>
              </a:ext>
            </a:extLst>
          </p:cNvPr>
          <p:cNvGrpSpPr/>
          <p:nvPr/>
        </p:nvGrpSpPr>
        <p:grpSpPr>
          <a:xfrm>
            <a:off x="5311456" y="3702826"/>
            <a:ext cx="523667" cy="508113"/>
            <a:chOff x="5311456" y="3702826"/>
            <a:chExt cx="523667" cy="508113"/>
          </a:xfrm>
          <a:solidFill>
            <a:srgbClr val="FFA750"/>
          </a:solidFill>
        </p:grpSpPr>
        <p:sp>
          <p:nvSpPr>
            <p:cNvPr id="19" name="Google Shape;10028;p74">
              <a:extLst>
                <a:ext uri="{FF2B5EF4-FFF2-40B4-BE49-F238E27FC236}">
                  <a16:creationId xmlns:a16="http://schemas.microsoft.com/office/drawing/2014/main" id="{C6FDA063-5F0B-4FF0-A193-AF4EA8661305}"/>
                </a:ext>
              </a:extLst>
            </p:cNvPr>
            <p:cNvSpPr/>
            <p:nvPr/>
          </p:nvSpPr>
          <p:spPr>
            <a:xfrm>
              <a:off x="5566757" y="3922126"/>
              <a:ext cx="69092" cy="72265"/>
            </a:xfrm>
            <a:custGeom>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 f4 0 f2"/>
                <a:gd name="f16" fmla="+- f3 0 f2"/>
                <a:gd name="f17" fmla="*/ f16 1 1671"/>
                <a:gd name="f18" fmla="*/ f15 1 1640"/>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670"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10029;p74">
              <a:extLst>
                <a:ext uri="{FF2B5EF4-FFF2-40B4-BE49-F238E27FC236}">
                  <a16:creationId xmlns:a16="http://schemas.microsoft.com/office/drawing/2014/main" id="{217D8A94-A0AE-4386-AE1C-417576982DAA}"/>
                </a:ext>
              </a:extLst>
            </p:cNvPr>
            <p:cNvSpPr/>
            <p:nvPr/>
          </p:nvSpPr>
          <p:spPr>
            <a:xfrm>
              <a:off x="5413074" y="3812499"/>
              <a:ext cx="319134" cy="291565"/>
            </a:xfrm>
            <a:custGeom>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 f4 0 f2"/>
                <a:gd name="f88" fmla="+- f3 0 f2"/>
                <a:gd name="f89" fmla="*/ f88 1 7719"/>
                <a:gd name="f90" fmla="*/ f87 1 6617"/>
                <a:gd name="f91" fmla="*/ f2 1 f89"/>
                <a:gd name="f92" fmla="*/ f3 1 f89"/>
                <a:gd name="f93" fmla="*/ f2 1 f90"/>
                <a:gd name="f94" fmla="*/ f4 1 f90"/>
                <a:gd name="f95" fmla="*/ f91 f85 1"/>
                <a:gd name="f96" fmla="*/ f92 f85 1"/>
                <a:gd name="f97" fmla="*/ f94 f86 1"/>
                <a:gd name="f98" fmla="*/ f93 f86 1"/>
              </a:gdLst>
              <a:cxnLst>
                <a:cxn ang="3cd4">
                  <a:pos x="hc" y="t"/>
                </a:cxn>
                <a:cxn ang="0">
                  <a:pos x="r" y="vc"/>
                </a:cxn>
                <a:cxn ang="cd4">
                  <a:pos x="hc" y="b"/>
                </a:cxn>
                <a:cxn ang="cd2">
                  <a:pos x="l" y="vc"/>
                </a:cxn>
              </a:cxnLst>
              <a:rect l="f95" t="f98" r="f96" b="f97"/>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10030;p74">
              <a:extLst>
                <a:ext uri="{FF2B5EF4-FFF2-40B4-BE49-F238E27FC236}">
                  <a16:creationId xmlns:a16="http://schemas.microsoft.com/office/drawing/2014/main" id="{7488724C-832D-4F00-BBCD-0ED19CD2D0F1}"/>
                </a:ext>
              </a:extLst>
            </p:cNvPr>
            <p:cNvSpPr/>
            <p:nvPr/>
          </p:nvSpPr>
          <p:spPr>
            <a:xfrm>
              <a:off x="5311456" y="3702826"/>
              <a:ext cx="523667" cy="508113"/>
            </a:xfrm>
            <a:custGeom>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 f4 0 f2"/>
                <a:gd name="f33" fmla="+- f3 0 f2"/>
                <a:gd name="f34" fmla="*/ f33 1 12666"/>
                <a:gd name="f35" fmla="*/ f32 1 11531"/>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2" name="Google Shape;10074;p74">
            <a:extLst>
              <a:ext uri="{FF2B5EF4-FFF2-40B4-BE49-F238E27FC236}">
                <a16:creationId xmlns:a16="http://schemas.microsoft.com/office/drawing/2014/main" id="{50FB4114-984D-4133-B6AF-802D631155EB}"/>
              </a:ext>
            </a:extLst>
          </p:cNvPr>
          <p:cNvGrpSpPr/>
          <p:nvPr/>
        </p:nvGrpSpPr>
        <p:grpSpPr>
          <a:xfrm>
            <a:off x="6104278" y="3669075"/>
            <a:ext cx="523676" cy="547021"/>
            <a:chOff x="6104278" y="3669075"/>
            <a:chExt cx="523676" cy="547021"/>
          </a:xfrm>
          <a:solidFill>
            <a:srgbClr val="FFA750"/>
          </a:solidFill>
        </p:grpSpPr>
        <p:sp>
          <p:nvSpPr>
            <p:cNvPr id="23" name="Google Shape;10075;p74">
              <a:extLst>
                <a:ext uri="{FF2B5EF4-FFF2-40B4-BE49-F238E27FC236}">
                  <a16:creationId xmlns:a16="http://schemas.microsoft.com/office/drawing/2014/main" id="{CC9B45F7-123D-40A9-89BF-17A3B8DE8AB1}"/>
                </a:ext>
              </a:extLst>
            </p:cNvPr>
            <p:cNvSpPr/>
            <p:nvPr/>
          </p:nvSpPr>
          <p:spPr>
            <a:xfrm>
              <a:off x="6104278" y="3669075"/>
              <a:ext cx="514542" cy="547021"/>
            </a:xfrm>
            <a:custGeom>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 f4 0 f2"/>
                <a:gd name="f62" fmla="+- f3 0 f2"/>
                <a:gd name="f63" fmla="*/ f62 1 12445"/>
                <a:gd name="f64" fmla="*/ f61 1 12414"/>
                <a:gd name="f65" fmla="*/ f2 1 f63"/>
                <a:gd name="f66" fmla="*/ f3 1 f63"/>
                <a:gd name="f67" fmla="*/ f2 1 f64"/>
                <a:gd name="f68" fmla="*/ f4 1 f64"/>
                <a:gd name="f69" fmla="*/ f65 f59 1"/>
                <a:gd name="f70" fmla="*/ f66 f59 1"/>
                <a:gd name="f71" fmla="*/ f68 f60 1"/>
                <a:gd name="f72" fmla="*/ f67 f60 1"/>
              </a:gdLst>
              <a:cxnLst>
                <a:cxn ang="3cd4">
                  <a:pos x="hc" y="t"/>
                </a:cxn>
                <a:cxn ang="0">
                  <a:pos x="r" y="vc"/>
                </a:cxn>
                <a:cxn ang="cd4">
                  <a:pos x="hc" y="b"/>
                </a:cxn>
                <a:cxn ang="cd2">
                  <a:pos x="l" y="vc"/>
                </a:cxn>
              </a:cxnLst>
              <a:rect l="f69" t="f72" r="f70" b="f71"/>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10076;p74">
              <a:extLst>
                <a:ext uri="{FF2B5EF4-FFF2-40B4-BE49-F238E27FC236}">
                  <a16:creationId xmlns:a16="http://schemas.microsoft.com/office/drawing/2014/main" id="{E8F0F8E5-6D4E-4C0B-9CCF-A7AD12688050}"/>
                </a:ext>
              </a:extLst>
            </p:cNvPr>
            <p:cNvSpPr/>
            <p:nvPr/>
          </p:nvSpPr>
          <p:spPr>
            <a:xfrm>
              <a:off x="6511981" y="3985586"/>
              <a:ext cx="113376" cy="97255"/>
            </a:xfrm>
            <a:custGeom>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 f4 0 f2"/>
                <a:gd name="f22" fmla="+- f3 0 f2"/>
                <a:gd name="f23" fmla="*/ f22 1 2742"/>
                <a:gd name="f24" fmla="*/ f21 1 2207"/>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10077;p74">
              <a:extLst>
                <a:ext uri="{FF2B5EF4-FFF2-40B4-BE49-F238E27FC236}">
                  <a16:creationId xmlns:a16="http://schemas.microsoft.com/office/drawing/2014/main" id="{4C868020-6828-4CEA-8A28-1FF8EBB94E25}"/>
                </a:ext>
              </a:extLst>
            </p:cNvPr>
            <p:cNvSpPr/>
            <p:nvPr/>
          </p:nvSpPr>
          <p:spPr>
            <a:xfrm>
              <a:off x="6514578" y="3670474"/>
              <a:ext cx="113376" cy="279065"/>
            </a:xfrm>
            <a:custGeom>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 f4 0 f2"/>
                <a:gd name="f23" fmla="+- f3 0 f2"/>
                <a:gd name="f24" fmla="*/ f23 1 2742"/>
                <a:gd name="f25" fmla="*/ f22 1 6333"/>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6" name="Google Shape;10084;p74">
            <a:extLst>
              <a:ext uri="{FF2B5EF4-FFF2-40B4-BE49-F238E27FC236}">
                <a16:creationId xmlns:a16="http://schemas.microsoft.com/office/drawing/2014/main" id="{57AE523C-9943-498F-BA4A-3266D51AF783}"/>
              </a:ext>
            </a:extLst>
          </p:cNvPr>
          <p:cNvGrpSpPr/>
          <p:nvPr/>
        </p:nvGrpSpPr>
        <p:grpSpPr>
          <a:xfrm>
            <a:off x="9506833" y="3681090"/>
            <a:ext cx="479547" cy="494717"/>
            <a:chOff x="9506833" y="3681090"/>
            <a:chExt cx="479547" cy="494717"/>
          </a:xfrm>
          <a:solidFill>
            <a:srgbClr val="FFA750"/>
          </a:solidFill>
        </p:grpSpPr>
        <p:sp>
          <p:nvSpPr>
            <p:cNvPr id="27" name="Google Shape;10085;p74">
              <a:extLst>
                <a:ext uri="{FF2B5EF4-FFF2-40B4-BE49-F238E27FC236}">
                  <a16:creationId xmlns:a16="http://schemas.microsoft.com/office/drawing/2014/main" id="{0E8765FD-94E6-4AFF-9FA1-84BED82920FA}"/>
                </a:ext>
              </a:extLst>
            </p:cNvPr>
            <p:cNvSpPr/>
            <p:nvPr/>
          </p:nvSpPr>
          <p:spPr>
            <a:xfrm>
              <a:off x="9605113" y="4028124"/>
              <a:ext cx="119630" cy="47987"/>
            </a:xfrm>
            <a:custGeom>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 f4 0 f2"/>
                <a:gd name="f17" fmla="+- f3 0 f2"/>
                <a:gd name="f18" fmla="*/ f17 1 3183"/>
                <a:gd name="f19" fmla="*/ f16 1 1198"/>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10086;p74">
              <a:extLst>
                <a:ext uri="{FF2B5EF4-FFF2-40B4-BE49-F238E27FC236}">
                  <a16:creationId xmlns:a16="http://schemas.microsoft.com/office/drawing/2014/main" id="{45811ACF-D27C-4DE0-B69E-AD4B3E34F137}"/>
                </a:ext>
              </a:extLst>
            </p:cNvPr>
            <p:cNvSpPr/>
            <p:nvPr/>
          </p:nvSpPr>
          <p:spPr>
            <a:xfrm>
              <a:off x="9631155" y="3930027"/>
              <a:ext cx="65169" cy="65535"/>
            </a:xfrm>
            <a:custGeom>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 f4 0 f2"/>
                <a:gd name="f48" fmla="+- f3 0 f2"/>
                <a:gd name="f49" fmla="*/ f48 1 1734"/>
                <a:gd name="f50" fmla="*/ f47 1 1636"/>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10087;p74">
              <a:extLst>
                <a:ext uri="{FF2B5EF4-FFF2-40B4-BE49-F238E27FC236}">
                  <a16:creationId xmlns:a16="http://schemas.microsoft.com/office/drawing/2014/main" id="{6725EF09-7783-4A97-84F4-78F3344BFA0B}"/>
                </a:ext>
              </a:extLst>
            </p:cNvPr>
            <p:cNvSpPr/>
            <p:nvPr/>
          </p:nvSpPr>
          <p:spPr>
            <a:xfrm>
              <a:off x="9506833" y="3681090"/>
              <a:ext cx="479547" cy="494717"/>
            </a:xfrm>
            <a:custGeom>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 f4 0 f2"/>
                <a:gd name="f103" fmla="+- f3 0 f2"/>
                <a:gd name="f104" fmla="*/ f103 1 12760"/>
                <a:gd name="f105" fmla="*/ f102 1 12351"/>
                <a:gd name="f106" fmla="*/ f2 1 f104"/>
                <a:gd name="f107" fmla="*/ f3 1 f104"/>
                <a:gd name="f108" fmla="*/ f2 1 f105"/>
                <a:gd name="f109" fmla="*/ f4 1 f105"/>
                <a:gd name="f110" fmla="*/ f106 f100 1"/>
                <a:gd name="f111" fmla="*/ f107 f100 1"/>
                <a:gd name="f112" fmla="*/ f109 f101 1"/>
                <a:gd name="f113" fmla="*/ f108 f101 1"/>
              </a:gdLst>
              <a:cxnLst>
                <a:cxn ang="3cd4">
                  <a:pos x="hc" y="t"/>
                </a:cxn>
                <a:cxn ang="0">
                  <a:pos x="r" y="vc"/>
                </a:cxn>
                <a:cxn ang="cd4">
                  <a:pos x="hc" y="b"/>
                </a:cxn>
                <a:cxn ang="cd2">
                  <a:pos x="l" y="vc"/>
                </a:cxn>
              </a:cxnLst>
              <a:rect l="f110" t="f113" r="f111" b="f112"/>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10088;p74">
              <a:extLst>
                <a:ext uri="{FF2B5EF4-FFF2-40B4-BE49-F238E27FC236}">
                  <a16:creationId xmlns:a16="http://schemas.microsoft.com/office/drawing/2014/main" id="{B1327154-87CD-4354-A67E-15FB1A95E06A}"/>
                </a:ext>
              </a:extLst>
            </p:cNvPr>
            <p:cNvSpPr/>
            <p:nvPr/>
          </p:nvSpPr>
          <p:spPr>
            <a:xfrm>
              <a:off x="9737738" y="3735360"/>
              <a:ext cx="21314" cy="22750"/>
            </a:xfrm>
            <a:custGeom>
              <a:gdLst>
                <a:gd name="f0" fmla="val w"/>
                <a:gd name="f1" fmla="val h"/>
                <a:gd name="f2" fmla="val 0"/>
                <a:gd name="f3" fmla="val 567"/>
                <a:gd name="f4" fmla="val 568"/>
                <a:gd name="f5" fmla="val 284"/>
                <a:gd name="f6" fmla="val 126"/>
                <a:gd name="f7" fmla="val 441"/>
                <a:gd name="f8" fmla="*/ f0 1 567"/>
                <a:gd name="f9" fmla="*/ f1 1 568"/>
                <a:gd name="f10" fmla="+- f4 0 f2"/>
                <a:gd name="f11" fmla="+- f3 0 f2"/>
                <a:gd name="f12" fmla="*/ f11 1 567"/>
                <a:gd name="f13" fmla="*/ f10 1 568"/>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1" name="Google Shape;10089;p74">
            <a:extLst>
              <a:ext uri="{FF2B5EF4-FFF2-40B4-BE49-F238E27FC236}">
                <a16:creationId xmlns:a16="http://schemas.microsoft.com/office/drawing/2014/main" id="{35C6AA9F-0B9F-4777-BED6-61B45550B826}"/>
              </a:ext>
            </a:extLst>
          </p:cNvPr>
          <p:cNvGrpSpPr/>
          <p:nvPr/>
        </p:nvGrpSpPr>
        <p:grpSpPr>
          <a:xfrm>
            <a:off x="8538017" y="1572832"/>
            <a:ext cx="687345" cy="724670"/>
            <a:chOff x="8538017" y="1572832"/>
            <a:chExt cx="687345" cy="724670"/>
          </a:xfrm>
          <a:solidFill>
            <a:srgbClr val="FFA750"/>
          </a:solidFill>
        </p:grpSpPr>
        <p:sp>
          <p:nvSpPr>
            <p:cNvPr id="32" name="Google Shape;10090;p74">
              <a:extLst>
                <a:ext uri="{FF2B5EF4-FFF2-40B4-BE49-F238E27FC236}">
                  <a16:creationId xmlns:a16="http://schemas.microsoft.com/office/drawing/2014/main" id="{CC212E46-F66F-4A6D-93A0-1150F811C950}"/>
                </a:ext>
              </a:extLst>
            </p:cNvPr>
            <p:cNvSpPr/>
            <p:nvPr/>
          </p:nvSpPr>
          <p:spPr>
            <a:xfrm>
              <a:off x="8697919" y="1572832"/>
              <a:ext cx="367515" cy="458160"/>
            </a:xfrm>
            <a:custGeom>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 f4 0 f2"/>
                <a:gd name="f77" fmla="+- f3 0 f2"/>
                <a:gd name="f78" fmla="*/ f77 1 6806"/>
                <a:gd name="f79" fmla="*/ f76 1 7961"/>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10091;p74">
              <a:extLst>
                <a:ext uri="{FF2B5EF4-FFF2-40B4-BE49-F238E27FC236}">
                  <a16:creationId xmlns:a16="http://schemas.microsoft.com/office/drawing/2014/main" id="{D9BEC262-0D7B-4618-9232-636BFEE0BD8E}"/>
                </a:ext>
              </a:extLst>
            </p:cNvPr>
            <p:cNvSpPr/>
            <p:nvPr/>
          </p:nvSpPr>
          <p:spPr>
            <a:xfrm>
              <a:off x="8538017" y="2025926"/>
              <a:ext cx="687345" cy="271576"/>
            </a:xfrm>
            <a:custGeom>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 f4 0 f2"/>
                <a:gd name="f87" fmla="+- f3 0 f2"/>
                <a:gd name="f88" fmla="*/ f87 1 12729"/>
                <a:gd name="f89" fmla="*/ f86 1 4719"/>
                <a:gd name="f90" fmla="*/ f2 1 f88"/>
                <a:gd name="f91" fmla="*/ f3 1 f88"/>
                <a:gd name="f92" fmla="*/ f2 1 f89"/>
                <a:gd name="f93" fmla="*/ f4 1 f89"/>
                <a:gd name="f94" fmla="*/ f90 f84 1"/>
                <a:gd name="f95" fmla="*/ f91 f84 1"/>
                <a:gd name="f96" fmla="*/ f93 f85 1"/>
                <a:gd name="f97" fmla="*/ f92 f85 1"/>
              </a:gdLst>
              <a:cxnLst>
                <a:cxn ang="3cd4">
                  <a:pos x="hc" y="t"/>
                </a:cxn>
                <a:cxn ang="0">
                  <a:pos x="r" y="vc"/>
                </a:cxn>
                <a:cxn ang="cd4">
                  <a:pos x="hc" y="b"/>
                </a:cxn>
                <a:cxn ang="cd2">
                  <a:pos x="l" y="vc"/>
                </a:cxn>
              </a:cxnLst>
              <a:rect l="f94" t="f97" r="f95" b="f96"/>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4" name="Google Shape;10113;p74">
            <a:extLst>
              <a:ext uri="{FF2B5EF4-FFF2-40B4-BE49-F238E27FC236}">
                <a16:creationId xmlns:a16="http://schemas.microsoft.com/office/drawing/2014/main" id="{BF51A7E1-A1C5-4BD1-A748-D5B02AF00FA9}"/>
              </a:ext>
            </a:extLst>
          </p:cNvPr>
          <p:cNvSpPr/>
          <p:nvPr/>
        </p:nvSpPr>
        <p:spPr>
          <a:xfrm>
            <a:off x="6972638" y="3640884"/>
            <a:ext cx="527563" cy="556055"/>
          </a:xfrm>
          <a:custGeom>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 f4 0 f2"/>
              <a:gd name="f127" fmla="+- f3 0 f2"/>
              <a:gd name="f128" fmla="*/ f127 1 12760"/>
              <a:gd name="f129" fmla="*/ f126 1 12619"/>
              <a:gd name="f130" fmla="*/ f2 1 f128"/>
              <a:gd name="f131" fmla="*/ f3 1 f128"/>
              <a:gd name="f132" fmla="*/ f2 1 f129"/>
              <a:gd name="f133" fmla="*/ f4 1 f129"/>
              <a:gd name="f134" fmla="*/ f130 f124 1"/>
              <a:gd name="f135" fmla="*/ f131 f124 1"/>
              <a:gd name="f136" fmla="*/ f133 f125 1"/>
              <a:gd name="f137" fmla="*/ f132 f125 1"/>
            </a:gdLst>
            <a:cxnLst>
              <a:cxn ang="3cd4">
                <a:pos x="hc" y="t"/>
              </a:cxn>
              <a:cxn ang="0">
                <a:pos x="r" y="vc"/>
              </a:cxn>
              <a:cxn ang="cd4">
                <a:pos x="hc" y="b"/>
              </a:cxn>
              <a:cxn ang="cd2">
                <a:pos x="l" y="vc"/>
              </a:cxn>
            </a:cxnLst>
            <a:rect l="f134" t="f137" r="f135" b="f136"/>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5" name="Google Shape;10118;p74">
            <a:extLst>
              <a:ext uri="{FF2B5EF4-FFF2-40B4-BE49-F238E27FC236}">
                <a16:creationId xmlns:a16="http://schemas.microsoft.com/office/drawing/2014/main" id="{5ED045CE-6B43-4A01-8C78-3E8A7F21C246}"/>
              </a:ext>
            </a:extLst>
          </p:cNvPr>
          <p:cNvGrpSpPr/>
          <p:nvPr/>
        </p:nvGrpSpPr>
        <p:grpSpPr>
          <a:xfrm>
            <a:off x="11299094" y="2764185"/>
            <a:ext cx="467524" cy="505891"/>
            <a:chOff x="11299094" y="2764185"/>
            <a:chExt cx="467524" cy="505891"/>
          </a:xfrm>
          <a:solidFill>
            <a:srgbClr val="FFA750"/>
          </a:solidFill>
        </p:grpSpPr>
        <p:sp>
          <p:nvSpPr>
            <p:cNvPr id="36" name="Google Shape;10119;p74">
              <a:extLst>
                <a:ext uri="{FF2B5EF4-FFF2-40B4-BE49-F238E27FC236}">
                  <a16:creationId xmlns:a16="http://schemas.microsoft.com/office/drawing/2014/main" id="{A9E2E501-16DF-4096-9BB6-87EAC8DB4E7E}"/>
                </a:ext>
              </a:extLst>
            </p:cNvPr>
            <p:cNvSpPr/>
            <p:nvPr/>
          </p:nvSpPr>
          <p:spPr>
            <a:xfrm>
              <a:off x="11299094" y="3137589"/>
              <a:ext cx="134938" cy="132487"/>
            </a:xfrm>
            <a:custGeom>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10120;p74">
              <a:extLst>
                <a:ext uri="{FF2B5EF4-FFF2-40B4-BE49-F238E27FC236}">
                  <a16:creationId xmlns:a16="http://schemas.microsoft.com/office/drawing/2014/main" id="{2FFBB164-7246-41D4-A551-581B82109A41}"/>
                </a:ext>
              </a:extLst>
            </p:cNvPr>
            <p:cNvSpPr/>
            <p:nvPr/>
          </p:nvSpPr>
          <p:spPr>
            <a:xfrm>
              <a:off x="11300255" y="2764185"/>
              <a:ext cx="134974" cy="340659"/>
            </a:xfrm>
            <a:custGeom>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 f4 0 f2"/>
                <a:gd name="f31" fmla="+- f3 0 f2"/>
                <a:gd name="f32" fmla="*/ f31 1 3593"/>
                <a:gd name="f33" fmla="*/ f30 1 850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10121;p74">
              <a:extLst>
                <a:ext uri="{FF2B5EF4-FFF2-40B4-BE49-F238E27FC236}">
                  <a16:creationId xmlns:a16="http://schemas.microsoft.com/office/drawing/2014/main" id="{A6D0E480-8D41-4580-AA49-1C07F8CC75EF}"/>
                </a:ext>
              </a:extLst>
            </p:cNvPr>
            <p:cNvSpPr/>
            <p:nvPr/>
          </p:nvSpPr>
          <p:spPr>
            <a:xfrm>
              <a:off x="11464792" y="3137589"/>
              <a:ext cx="134938" cy="132487"/>
            </a:xfrm>
            <a:custGeom>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 f4 0 f2"/>
                <a:gd name="f27" fmla="+- f3 0 f2"/>
                <a:gd name="f28" fmla="*/ f27 1 3592"/>
                <a:gd name="f29" fmla="*/ f26 1 3309"/>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10122;p74">
              <a:extLst>
                <a:ext uri="{FF2B5EF4-FFF2-40B4-BE49-F238E27FC236}">
                  <a16:creationId xmlns:a16="http://schemas.microsoft.com/office/drawing/2014/main" id="{0EA5234F-0FE4-492F-9428-32601D1CCAD6}"/>
                </a:ext>
              </a:extLst>
            </p:cNvPr>
            <p:cNvSpPr/>
            <p:nvPr/>
          </p:nvSpPr>
          <p:spPr>
            <a:xfrm>
              <a:off x="11464792" y="2764185"/>
              <a:ext cx="134938" cy="340659"/>
            </a:xfrm>
            <a:custGeom>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 f4 0 f2"/>
                <a:gd name="f29" fmla="+- f3 0 f2"/>
                <a:gd name="f30" fmla="*/ f29 1 3592"/>
                <a:gd name="f31" fmla="*/ f28 1 8508"/>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10123;p74">
              <a:extLst>
                <a:ext uri="{FF2B5EF4-FFF2-40B4-BE49-F238E27FC236}">
                  <a16:creationId xmlns:a16="http://schemas.microsoft.com/office/drawing/2014/main" id="{B50704B9-1DA1-41BB-B26F-6448C2451FC8}"/>
                </a:ext>
              </a:extLst>
            </p:cNvPr>
            <p:cNvSpPr/>
            <p:nvPr/>
          </p:nvSpPr>
          <p:spPr>
            <a:xfrm>
              <a:off x="11629320" y="3137589"/>
              <a:ext cx="134938" cy="132487"/>
            </a:xfrm>
            <a:custGeom>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 f4 0 f2"/>
                <a:gd name="f28" fmla="+- f3 0 f2"/>
                <a:gd name="f29" fmla="*/ f28 1 3592"/>
                <a:gd name="f30" fmla="*/ f27 1 330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10124;p74">
              <a:extLst>
                <a:ext uri="{FF2B5EF4-FFF2-40B4-BE49-F238E27FC236}">
                  <a16:creationId xmlns:a16="http://schemas.microsoft.com/office/drawing/2014/main" id="{94413D49-E074-4BCB-AAB8-A742E0E1CA1D}"/>
                </a:ext>
              </a:extLst>
            </p:cNvPr>
            <p:cNvSpPr/>
            <p:nvPr/>
          </p:nvSpPr>
          <p:spPr>
            <a:xfrm>
              <a:off x="11631680" y="2764185"/>
              <a:ext cx="134938" cy="340659"/>
            </a:xfrm>
            <a:custGeom>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 f4 0 f2"/>
                <a:gd name="f31" fmla="+- f3 0 f2"/>
                <a:gd name="f32" fmla="*/ f31 1 3592"/>
                <a:gd name="f33" fmla="*/ f30 1 850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2" name="Google Shape;10129;p74">
            <a:extLst>
              <a:ext uri="{FF2B5EF4-FFF2-40B4-BE49-F238E27FC236}">
                <a16:creationId xmlns:a16="http://schemas.microsoft.com/office/drawing/2014/main" id="{7CDB8293-5E33-4B28-89AD-51B6CB20043C}"/>
              </a:ext>
            </a:extLst>
          </p:cNvPr>
          <p:cNvGrpSpPr/>
          <p:nvPr/>
        </p:nvGrpSpPr>
        <p:grpSpPr>
          <a:xfrm>
            <a:off x="7821713" y="1613797"/>
            <a:ext cx="570256" cy="714054"/>
            <a:chOff x="7821713" y="1613797"/>
            <a:chExt cx="570256" cy="714054"/>
          </a:xfrm>
          <a:solidFill>
            <a:srgbClr val="FFA750"/>
          </a:solidFill>
        </p:grpSpPr>
        <p:sp>
          <p:nvSpPr>
            <p:cNvPr id="43" name="Google Shape;10130;p74">
              <a:extLst>
                <a:ext uri="{FF2B5EF4-FFF2-40B4-BE49-F238E27FC236}">
                  <a16:creationId xmlns:a16="http://schemas.microsoft.com/office/drawing/2014/main" id="{083B8051-71E3-45B5-AC89-4D4B60458BAE}"/>
                </a:ext>
              </a:extLst>
            </p:cNvPr>
            <p:cNvSpPr/>
            <p:nvPr/>
          </p:nvSpPr>
          <p:spPr>
            <a:xfrm>
              <a:off x="7821713" y="2030123"/>
              <a:ext cx="570256" cy="203810"/>
            </a:xfrm>
            <a:custGeom>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 f4 0 f2"/>
                <a:gd name="f21" fmla="+- f3 0 f2"/>
                <a:gd name="f22" fmla="*/ f21 1 10807"/>
                <a:gd name="f23" fmla="*/ f20 1 3624"/>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10807" h="3623">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10131;p74">
              <a:extLst>
                <a:ext uri="{FF2B5EF4-FFF2-40B4-BE49-F238E27FC236}">
                  <a16:creationId xmlns:a16="http://schemas.microsoft.com/office/drawing/2014/main" id="{33816877-4755-4A8C-9B8C-6A18E9117DA7}"/>
                </a:ext>
              </a:extLst>
            </p:cNvPr>
            <p:cNvSpPr/>
            <p:nvPr/>
          </p:nvSpPr>
          <p:spPr>
            <a:xfrm>
              <a:off x="7868256" y="2279937"/>
              <a:ext cx="480498" cy="47914"/>
            </a:xfrm>
            <a:custGeom>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 f4 0 f2"/>
                <a:gd name="f17" fmla="+- f3 0 f2"/>
                <a:gd name="f18" fmla="*/ f17 1 9106"/>
                <a:gd name="f19" fmla="*/ f16 1 852"/>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5" name="Google Shape;10132;p74">
              <a:extLst>
                <a:ext uri="{FF2B5EF4-FFF2-40B4-BE49-F238E27FC236}">
                  <a16:creationId xmlns:a16="http://schemas.microsoft.com/office/drawing/2014/main" id="{0EC11B80-AFE2-489C-8BFC-96ED3EBFB799}"/>
                </a:ext>
              </a:extLst>
            </p:cNvPr>
            <p:cNvSpPr/>
            <p:nvPr/>
          </p:nvSpPr>
          <p:spPr>
            <a:xfrm>
              <a:off x="7953048" y="1613797"/>
              <a:ext cx="305894" cy="372133"/>
            </a:xfrm>
            <a:custGeom>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 f4 0 f2"/>
                <a:gd name="f21" fmla="+- f3 0 f2"/>
                <a:gd name="f22" fmla="*/ f21 1 5797"/>
                <a:gd name="f23" fmla="*/ f20 1 6617"/>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6" name="Google Shape;10154;p74">
            <a:extLst>
              <a:ext uri="{FF2B5EF4-FFF2-40B4-BE49-F238E27FC236}">
                <a16:creationId xmlns:a16="http://schemas.microsoft.com/office/drawing/2014/main" id="{72B4A3A4-9F30-4BF6-B3CA-E08964ED3F0D}"/>
              </a:ext>
            </a:extLst>
          </p:cNvPr>
          <p:cNvGrpSpPr/>
          <p:nvPr/>
        </p:nvGrpSpPr>
        <p:grpSpPr>
          <a:xfrm>
            <a:off x="7924638" y="3640454"/>
            <a:ext cx="523676" cy="557939"/>
            <a:chOff x="7924638" y="3640454"/>
            <a:chExt cx="523676" cy="557939"/>
          </a:xfrm>
          <a:solidFill>
            <a:srgbClr val="FFA750"/>
          </a:solidFill>
        </p:grpSpPr>
        <p:sp>
          <p:nvSpPr>
            <p:cNvPr id="47" name="Google Shape;10155;p74">
              <a:extLst>
                <a:ext uri="{FF2B5EF4-FFF2-40B4-BE49-F238E27FC236}">
                  <a16:creationId xmlns:a16="http://schemas.microsoft.com/office/drawing/2014/main" id="{62B03A31-8A23-4F79-A100-1CE405B71492}"/>
                </a:ext>
              </a:extLst>
            </p:cNvPr>
            <p:cNvSpPr/>
            <p:nvPr/>
          </p:nvSpPr>
          <p:spPr>
            <a:xfrm>
              <a:off x="7985866" y="3640454"/>
              <a:ext cx="389506" cy="557939"/>
            </a:xfrm>
            <a:custGeom>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 f4 0 f2"/>
                <a:gd name="f99" fmla="+- f3 0 f2"/>
                <a:gd name="f100" fmla="*/ f99 1 9421"/>
                <a:gd name="f101" fmla="*/ f98 1 12662"/>
                <a:gd name="f102" fmla="*/ f2 1 f100"/>
                <a:gd name="f103" fmla="*/ f3 1 f100"/>
                <a:gd name="f104" fmla="*/ f2 1 f101"/>
                <a:gd name="f105" fmla="*/ f4 1 f101"/>
                <a:gd name="f106" fmla="*/ f102 f96 1"/>
                <a:gd name="f107" fmla="*/ f103 f96 1"/>
                <a:gd name="f108" fmla="*/ f105 f97 1"/>
                <a:gd name="f109" fmla="*/ f104 f97 1"/>
              </a:gdLst>
              <a:cxnLst>
                <a:cxn ang="3cd4">
                  <a:pos x="hc" y="t"/>
                </a:cxn>
                <a:cxn ang="0">
                  <a:pos x="r" y="vc"/>
                </a:cxn>
                <a:cxn ang="cd4">
                  <a:pos x="hc" y="b"/>
                </a:cxn>
                <a:cxn ang="cd2">
                  <a:pos x="l" y="vc"/>
                </a:cxn>
              </a:cxnLst>
              <a:rect l="f106" t="f109" r="f107" b="f108"/>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10156;p74">
              <a:extLst>
                <a:ext uri="{FF2B5EF4-FFF2-40B4-BE49-F238E27FC236}">
                  <a16:creationId xmlns:a16="http://schemas.microsoft.com/office/drawing/2014/main" id="{F9DA0717-3C5F-4BE4-8630-2FB4024EECBF}"/>
                </a:ext>
              </a:extLst>
            </p:cNvPr>
            <p:cNvSpPr/>
            <p:nvPr/>
          </p:nvSpPr>
          <p:spPr>
            <a:xfrm>
              <a:off x="7924638" y="3836017"/>
              <a:ext cx="57351" cy="36137"/>
            </a:xfrm>
            <a:custGeom>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 f4 0 f2"/>
                <a:gd name="f18" fmla="+- f3 0 f2"/>
                <a:gd name="f19" fmla="*/ f18 1 1387"/>
                <a:gd name="f20" fmla="*/ f17 1 820"/>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10157;p74">
              <a:extLst>
                <a:ext uri="{FF2B5EF4-FFF2-40B4-BE49-F238E27FC236}">
                  <a16:creationId xmlns:a16="http://schemas.microsoft.com/office/drawing/2014/main" id="{41DCAAF7-0237-4B16-B84C-F98ED194A182}"/>
                </a:ext>
              </a:extLst>
            </p:cNvPr>
            <p:cNvSpPr/>
            <p:nvPr/>
          </p:nvSpPr>
          <p:spPr>
            <a:xfrm>
              <a:off x="8389647" y="3836017"/>
              <a:ext cx="58667" cy="36137"/>
            </a:xfrm>
            <a:custGeom>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 f4 0 f2"/>
                <a:gd name="f19" fmla="+- f3 0 f2"/>
                <a:gd name="f20" fmla="*/ f19 1 1419"/>
                <a:gd name="f21" fmla="*/ f18 1 82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0" name="Google Shape;10158;p74">
              <a:extLst>
                <a:ext uri="{FF2B5EF4-FFF2-40B4-BE49-F238E27FC236}">
                  <a16:creationId xmlns:a16="http://schemas.microsoft.com/office/drawing/2014/main" id="{AB04FDB2-EEB3-4585-8490-88BDDFFB1D41}"/>
                </a:ext>
              </a:extLst>
            </p:cNvPr>
            <p:cNvSpPr/>
            <p:nvPr/>
          </p:nvSpPr>
          <p:spPr>
            <a:xfrm>
              <a:off x="7994964" y="4002923"/>
              <a:ext cx="53464" cy="53501"/>
            </a:xfrm>
            <a:custGeom>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 f4 0 f2"/>
                <a:gd name="f32" fmla="+- f3 0 f2"/>
                <a:gd name="f33" fmla="*/ f32 1 1293"/>
                <a:gd name="f34" fmla="*/ f31 1 1214"/>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1" name="Google Shape;10159;p74">
              <a:extLst>
                <a:ext uri="{FF2B5EF4-FFF2-40B4-BE49-F238E27FC236}">
                  <a16:creationId xmlns:a16="http://schemas.microsoft.com/office/drawing/2014/main" id="{3D2DC5AB-042E-438D-8F22-106287DB17ED}"/>
                </a:ext>
              </a:extLst>
            </p:cNvPr>
            <p:cNvSpPr/>
            <p:nvPr/>
          </p:nvSpPr>
          <p:spPr>
            <a:xfrm>
              <a:off x="8325840" y="3650321"/>
              <a:ext cx="53410" cy="53501"/>
            </a:xfrm>
            <a:custGeom>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 f4 0 f2"/>
                <a:gd name="f32" fmla="+- f3 0 f2"/>
                <a:gd name="f33" fmla="*/ f32 1 1292"/>
                <a:gd name="f34" fmla="*/ f31 1 1214"/>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10160;p74">
              <a:extLst>
                <a:ext uri="{FF2B5EF4-FFF2-40B4-BE49-F238E27FC236}">
                  <a16:creationId xmlns:a16="http://schemas.microsoft.com/office/drawing/2014/main" id="{D8600B02-B22B-4980-AD0C-35201E70008B}"/>
                </a:ext>
              </a:extLst>
            </p:cNvPr>
            <p:cNvSpPr/>
            <p:nvPr/>
          </p:nvSpPr>
          <p:spPr>
            <a:xfrm>
              <a:off x="8325840" y="4002923"/>
              <a:ext cx="53410" cy="53501"/>
            </a:xfrm>
            <a:custGeom>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 f4 0 f2"/>
                <a:gd name="f31" fmla="+- f3 0 f2"/>
                <a:gd name="f32" fmla="*/ f31 1 1292"/>
                <a:gd name="f33" fmla="*/ f30 1 1214"/>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10161;p74">
              <a:extLst>
                <a:ext uri="{FF2B5EF4-FFF2-40B4-BE49-F238E27FC236}">
                  <a16:creationId xmlns:a16="http://schemas.microsoft.com/office/drawing/2014/main" id="{A5875CD0-6EAC-42D0-A9F1-72FA9156E450}"/>
                </a:ext>
              </a:extLst>
            </p:cNvPr>
            <p:cNvSpPr/>
            <p:nvPr/>
          </p:nvSpPr>
          <p:spPr>
            <a:xfrm>
              <a:off x="7994964" y="3650321"/>
              <a:ext cx="53464" cy="53501"/>
            </a:xfrm>
            <a:custGeom>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 f4 0 f2"/>
                <a:gd name="f33" fmla="+- f3 0 f2"/>
                <a:gd name="f34" fmla="*/ f33 1 1293"/>
                <a:gd name="f35" fmla="*/ f32 1 1214"/>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4" name="Google Shape;10172;p74">
            <a:extLst>
              <a:ext uri="{FF2B5EF4-FFF2-40B4-BE49-F238E27FC236}">
                <a16:creationId xmlns:a16="http://schemas.microsoft.com/office/drawing/2014/main" id="{4D1D34D4-83C3-4E80-ACDE-4991C71D5127}"/>
              </a:ext>
            </a:extLst>
          </p:cNvPr>
          <p:cNvGrpSpPr/>
          <p:nvPr/>
        </p:nvGrpSpPr>
        <p:grpSpPr>
          <a:xfrm>
            <a:off x="9424967" y="1631801"/>
            <a:ext cx="683990" cy="722275"/>
            <a:chOff x="9424967" y="1631801"/>
            <a:chExt cx="683990" cy="722275"/>
          </a:xfrm>
          <a:solidFill>
            <a:srgbClr val="FFA750"/>
          </a:solidFill>
        </p:grpSpPr>
        <p:sp>
          <p:nvSpPr>
            <p:cNvPr id="55" name="Google Shape;10173;p74">
              <a:extLst>
                <a:ext uri="{FF2B5EF4-FFF2-40B4-BE49-F238E27FC236}">
                  <a16:creationId xmlns:a16="http://schemas.microsoft.com/office/drawing/2014/main" id="{1348401F-F366-4C06-9130-FE168EDAE7CA}"/>
                </a:ext>
              </a:extLst>
            </p:cNvPr>
            <p:cNvSpPr/>
            <p:nvPr/>
          </p:nvSpPr>
          <p:spPr>
            <a:xfrm>
              <a:off x="9604821" y="1631801"/>
              <a:ext cx="504136" cy="523942"/>
            </a:xfrm>
            <a:custGeom>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 f4 0 f2"/>
                <a:gd name="f125" fmla="+- f3 0 f2"/>
                <a:gd name="f126" fmla="*/ f125 1 9452"/>
                <a:gd name="f127" fmla="*/ f124 1 9217"/>
                <a:gd name="f128" fmla="*/ f2 1 f126"/>
                <a:gd name="f129" fmla="*/ f3 1 f126"/>
                <a:gd name="f130" fmla="*/ f2 1 f127"/>
                <a:gd name="f131" fmla="*/ f4 1 f127"/>
                <a:gd name="f132" fmla="*/ f128 f122 1"/>
                <a:gd name="f133" fmla="*/ f129 f122 1"/>
                <a:gd name="f134" fmla="*/ f131 f123 1"/>
                <a:gd name="f135" fmla="*/ f130 f123 1"/>
              </a:gdLst>
              <a:cxnLst>
                <a:cxn ang="3cd4">
                  <a:pos x="hc" y="t"/>
                </a:cxn>
                <a:cxn ang="0">
                  <a:pos x="r" y="vc"/>
                </a:cxn>
                <a:cxn ang="cd4">
                  <a:pos x="hc" y="b"/>
                </a:cxn>
                <a:cxn ang="cd2">
                  <a:pos x="l" y="vc"/>
                </a:cxn>
              </a:cxnLst>
              <a:rect l="f132" t="f135" r="f133" b="f134"/>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10174;p74">
              <a:extLst>
                <a:ext uri="{FF2B5EF4-FFF2-40B4-BE49-F238E27FC236}">
                  <a16:creationId xmlns:a16="http://schemas.microsoft.com/office/drawing/2014/main" id="{4B4BB6C8-7B8C-4462-8E6C-6E7D77EAE8BD}"/>
                </a:ext>
              </a:extLst>
            </p:cNvPr>
            <p:cNvSpPr/>
            <p:nvPr/>
          </p:nvSpPr>
          <p:spPr>
            <a:xfrm>
              <a:off x="9424967" y="1951036"/>
              <a:ext cx="378159" cy="403030"/>
            </a:xfrm>
            <a:custGeom>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 f3 0 f2"/>
                <a:gd name="f44" fmla="*/ f43 1 7090"/>
                <a:gd name="f45" fmla="*/ f2 1 f44"/>
                <a:gd name="f46" fmla="*/ f3 1 f44"/>
                <a:gd name="f47" fmla="*/ f45 f41 1"/>
                <a:gd name="f48" fmla="*/ f46 f41 1"/>
                <a:gd name="f49" fmla="*/ f46 f42 1"/>
                <a:gd name="f50" fmla="*/ f45 f42 1"/>
              </a:gdLst>
              <a:cxnLst>
                <a:cxn ang="3cd4">
                  <a:pos x="hc" y="t"/>
                </a:cxn>
                <a:cxn ang="0">
                  <a:pos x="r" y="vc"/>
                </a:cxn>
                <a:cxn ang="cd4">
                  <a:pos x="hc" y="b"/>
                </a:cxn>
                <a:cxn ang="cd2">
                  <a:pos x="l" y="vc"/>
                </a:cxn>
              </a:cxnLst>
              <a:rect l="f47" t="f50" r="f48" b="f49"/>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10175;p74">
              <a:extLst>
                <a:ext uri="{FF2B5EF4-FFF2-40B4-BE49-F238E27FC236}">
                  <a16:creationId xmlns:a16="http://schemas.microsoft.com/office/drawing/2014/main" id="{D24DCF6B-0CC6-4AE8-9181-AD351E28A570}"/>
                </a:ext>
              </a:extLst>
            </p:cNvPr>
            <p:cNvSpPr/>
            <p:nvPr/>
          </p:nvSpPr>
          <p:spPr>
            <a:xfrm>
              <a:off x="9705624" y="2212527"/>
              <a:ext cx="396621" cy="141549"/>
            </a:xfrm>
            <a:custGeom>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 f4 0 f2"/>
                <a:gd name="f27" fmla="+- f3 0 f2"/>
                <a:gd name="f28" fmla="*/ f27 1 7436"/>
                <a:gd name="f29" fmla="*/ f26 1 2490"/>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8" name="Google Shape;10184;p74">
            <a:extLst>
              <a:ext uri="{FF2B5EF4-FFF2-40B4-BE49-F238E27FC236}">
                <a16:creationId xmlns:a16="http://schemas.microsoft.com/office/drawing/2014/main" id="{47355AA2-E96C-43C9-A1A0-43EDE1618428}"/>
              </a:ext>
            </a:extLst>
          </p:cNvPr>
          <p:cNvGrpSpPr/>
          <p:nvPr/>
        </p:nvGrpSpPr>
        <p:grpSpPr>
          <a:xfrm>
            <a:off x="4275844" y="3638754"/>
            <a:ext cx="523667" cy="559530"/>
            <a:chOff x="4275844" y="3638754"/>
            <a:chExt cx="523667" cy="559530"/>
          </a:xfrm>
          <a:solidFill>
            <a:srgbClr val="FFA750"/>
          </a:solidFill>
        </p:grpSpPr>
        <p:sp>
          <p:nvSpPr>
            <p:cNvPr id="59" name="Google Shape;10185;p74">
              <a:extLst>
                <a:ext uri="{FF2B5EF4-FFF2-40B4-BE49-F238E27FC236}">
                  <a16:creationId xmlns:a16="http://schemas.microsoft.com/office/drawing/2014/main" id="{36553D4C-1E38-4219-B518-142E8D026E2D}"/>
                </a:ext>
              </a:extLst>
            </p:cNvPr>
            <p:cNvSpPr/>
            <p:nvPr/>
          </p:nvSpPr>
          <p:spPr>
            <a:xfrm>
              <a:off x="4275844" y="3638754"/>
              <a:ext cx="523667" cy="559530"/>
            </a:xfrm>
            <a:custGeom>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 f4 0 f2"/>
                <a:gd name="f22" fmla="+- f3 0 f2"/>
                <a:gd name="f23" fmla="*/ f22 1 12666"/>
                <a:gd name="f24" fmla="*/ f21 1 12698"/>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10186;p74">
              <a:extLst>
                <a:ext uri="{FF2B5EF4-FFF2-40B4-BE49-F238E27FC236}">
                  <a16:creationId xmlns:a16="http://schemas.microsoft.com/office/drawing/2014/main" id="{32873F76-F662-4BA3-B858-B249945A1427}"/>
                </a:ext>
              </a:extLst>
            </p:cNvPr>
            <p:cNvSpPr/>
            <p:nvPr/>
          </p:nvSpPr>
          <p:spPr>
            <a:xfrm>
              <a:off x="4348813" y="3797027"/>
              <a:ext cx="450698" cy="263813"/>
            </a:xfrm>
            <a:custGeom>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 f4 0 f2"/>
                <a:gd name="f79" fmla="+- f3 0 f2"/>
                <a:gd name="f80" fmla="*/ f79 1 10901"/>
                <a:gd name="f81" fmla="*/ f78 1 5987"/>
                <a:gd name="f82" fmla="*/ f2 1 f80"/>
                <a:gd name="f83" fmla="*/ f3 1 f80"/>
                <a:gd name="f84" fmla="*/ f2 1 f81"/>
                <a:gd name="f85" fmla="*/ f4 1 f81"/>
                <a:gd name="f86" fmla="*/ f82 f76 1"/>
                <a:gd name="f87" fmla="*/ f83 f76 1"/>
                <a:gd name="f88" fmla="*/ f85 f77 1"/>
                <a:gd name="f89" fmla="*/ f84 f77 1"/>
              </a:gdLst>
              <a:cxnLst>
                <a:cxn ang="3cd4">
                  <a:pos x="hc" y="t"/>
                </a:cxn>
                <a:cxn ang="0">
                  <a:pos x="r" y="vc"/>
                </a:cxn>
                <a:cxn ang="cd4">
                  <a:pos x="hc" y="b"/>
                </a:cxn>
                <a:cxn ang="cd2">
                  <a:pos x="l" y="vc"/>
                </a:cxn>
              </a:cxnLst>
              <a:rect l="f86" t="f89" r="f87" b="f88"/>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61" name="Google Shape;10189;p74">
            <a:extLst>
              <a:ext uri="{FF2B5EF4-FFF2-40B4-BE49-F238E27FC236}">
                <a16:creationId xmlns:a16="http://schemas.microsoft.com/office/drawing/2014/main" id="{7EE31A3D-302C-408E-A193-57FE1BD81AB6}"/>
              </a:ext>
            </a:extLst>
          </p:cNvPr>
          <p:cNvSpPr/>
          <p:nvPr/>
        </p:nvSpPr>
        <p:spPr>
          <a:xfrm>
            <a:off x="8747955" y="3717612"/>
            <a:ext cx="526282" cy="437339"/>
          </a:xfrm>
          <a:custGeom>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 f4 0 f2"/>
              <a:gd name="f109" fmla="+- f3 0 f2"/>
              <a:gd name="f110" fmla="*/ f109 1 12729"/>
              <a:gd name="f111" fmla="*/ f108 1 9925"/>
              <a:gd name="f112" fmla="*/ f2 1 f110"/>
              <a:gd name="f113" fmla="*/ f3 1 f110"/>
              <a:gd name="f114" fmla="*/ f2 1 f111"/>
              <a:gd name="f115" fmla="*/ f4 1 f111"/>
              <a:gd name="f116" fmla="*/ f112 f106 1"/>
              <a:gd name="f117" fmla="*/ f113 f106 1"/>
              <a:gd name="f118" fmla="*/ f115 f107 1"/>
              <a:gd name="f119" fmla="*/ f114 f107 1"/>
            </a:gdLst>
            <a:cxnLst>
              <a:cxn ang="3cd4">
                <a:pos x="hc" y="t"/>
              </a:cxn>
              <a:cxn ang="0">
                <a:pos x="r" y="vc"/>
              </a:cxn>
              <a:cxn ang="cd4">
                <a:pos x="hc" y="b"/>
              </a:cxn>
              <a:cxn ang="cd2">
                <a:pos x="l" y="vc"/>
              </a:cxn>
            </a:cxnLst>
            <a:rect l="f116" t="f119" r="f117" b="f118"/>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62" name="Google Shape;10190;p74">
            <a:extLst>
              <a:ext uri="{FF2B5EF4-FFF2-40B4-BE49-F238E27FC236}">
                <a16:creationId xmlns:a16="http://schemas.microsoft.com/office/drawing/2014/main" id="{48AE91CE-6B73-4ED1-9C88-5CDADA2A63F9}"/>
              </a:ext>
            </a:extLst>
          </p:cNvPr>
          <p:cNvGrpSpPr/>
          <p:nvPr/>
        </p:nvGrpSpPr>
        <p:grpSpPr>
          <a:xfrm>
            <a:off x="10482873" y="3656978"/>
            <a:ext cx="479593" cy="504986"/>
            <a:chOff x="10482873" y="3656978"/>
            <a:chExt cx="479593" cy="504986"/>
          </a:xfrm>
          <a:solidFill>
            <a:srgbClr val="FFA750"/>
          </a:solidFill>
        </p:grpSpPr>
        <p:sp>
          <p:nvSpPr>
            <p:cNvPr id="63" name="Google Shape;10191;p74">
              <a:extLst>
                <a:ext uri="{FF2B5EF4-FFF2-40B4-BE49-F238E27FC236}">
                  <a16:creationId xmlns:a16="http://schemas.microsoft.com/office/drawing/2014/main" id="{41B4F5CB-14EB-444E-93E1-CE0B6A6CB658}"/>
                </a:ext>
              </a:extLst>
            </p:cNvPr>
            <p:cNvSpPr/>
            <p:nvPr/>
          </p:nvSpPr>
          <p:spPr>
            <a:xfrm>
              <a:off x="10482873" y="3656978"/>
              <a:ext cx="225006" cy="411480"/>
            </a:xfrm>
            <a:custGeom>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 f5 0 f3"/>
                <a:gd name="f57" fmla="+- f4 0 f3"/>
                <a:gd name="f58" fmla="*/ f57 1 5987"/>
                <a:gd name="f59" fmla="*/ f56 1 10273"/>
                <a:gd name="f60" fmla="*/ f3 1 f58"/>
                <a:gd name="f61" fmla="*/ f4 1 f58"/>
                <a:gd name="f62" fmla="*/ f3 1 f59"/>
                <a:gd name="f63" fmla="*/ f5 1 f59"/>
                <a:gd name="f64" fmla="*/ f60 f54 1"/>
                <a:gd name="f65" fmla="*/ f61 f54 1"/>
                <a:gd name="f66" fmla="*/ f63 f55 1"/>
                <a:gd name="f67" fmla="*/ f62 f55 1"/>
              </a:gdLst>
              <a:cxnLst>
                <a:cxn ang="3cd4">
                  <a:pos x="hc" y="t"/>
                </a:cxn>
                <a:cxn ang="0">
                  <a:pos x="r" y="vc"/>
                </a:cxn>
                <a:cxn ang="cd4">
                  <a:pos x="hc" y="b"/>
                </a:cxn>
                <a:cxn ang="cd2">
                  <a:pos x="l" y="vc"/>
                </a:cxn>
              </a:cxnLst>
              <a:rect l="f64" t="f67" r="f65" b="f66"/>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4" name="Google Shape;10192;p74">
              <a:extLst>
                <a:ext uri="{FF2B5EF4-FFF2-40B4-BE49-F238E27FC236}">
                  <a16:creationId xmlns:a16="http://schemas.microsoft.com/office/drawing/2014/main" id="{F02F00C8-1B3C-429A-91DD-698A278D8219}"/>
                </a:ext>
              </a:extLst>
            </p:cNvPr>
            <p:cNvSpPr/>
            <p:nvPr/>
          </p:nvSpPr>
          <p:spPr>
            <a:xfrm>
              <a:off x="10570509" y="4009232"/>
              <a:ext cx="303141" cy="152732"/>
            </a:xfrm>
            <a:custGeom>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 f4 0 f2"/>
                <a:gd name="f59" fmla="+- f3 0 f2"/>
                <a:gd name="f60" fmla="*/ f59 1 8066"/>
                <a:gd name="f61" fmla="*/ f58 1 3813"/>
                <a:gd name="f62" fmla="*/ f2 1 f60"/>
                <a:gd name="f63" fmla="*/ f3 1 f60"/>
                <a:gd name="f64" fmla="*/ f2 1 f61"/>
                <a:gd name="f65" fmla="*/ f4 1 f61"/>
                <a:gd name="f66" fmla="*/ f62 f56 1"/>
                <a:gd name="f67" fmla="*/ f63 f56 1"/>
                <a:gd name="f68" fmla="*/ f65 f57 1"/>
                <a:gd name="f69" fmla="*/ f64 f57 1"/>
              </a:gdLst>
              <a:cxnLst>
                <a:cxn ang="3cd4">
                  <a:pos x="hc" y="t"/>
                </a:cxn>
                <a:cxn ang="0">
                  <a:pos x="r" y="vc"/>
                </a:cxn>
                <a:cxn ang="cd4">
                  <a:pos x="hc" y="b"/>
                </a:cxn>
                <a:cxn ang="cd2">
                  <a:pos x="l" y="vc"/>
                </a:cxn>
              </a:cxnLst>
              <a:rect l="f66" t="f69" r="f67" b="f68"/>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5" name="Google Shape;10193;p74">
              <a:extLst>
                <a:ext uri="{FF2B5EF4-FFF2-40B4-BE49-F238E27FC236}">
                  <a16:creationId xmlns:a16="http://schemas.microsoft.com/office/drawing/2014/main" id="{1E5AE80B-6E9A-4729-885B-66C0A54B841B}"/>
                </a:ext>
              </a:extLst>
            </p:cNvPr>
            <p:cNvSpPr/>
            <p:nvPr/>
          </p:nvSpPr>
          <p:spPr>
            <a:xfrm>
              <a:off x="10737460" y="3656978"/>
              <a:ext cx="225006" cy="411004"/>
            </a:xfrm>
            <a:custGeom>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 f5 0 f3"/>
                <a:gd name="f58" fmla="+- f4 0 f3"/>
                <a:gd name="f59" fmla="*/ f58 1 5987"/>
                <a:gd name="f60" fmla="*/ f57 1 10261"/>
                <a:gd name="f61" fmla="*/ f3 1 f59"/>
                <a:gd name="f62" fmla="*/ f4 1 f59"/>
                <a:gd name="f63" fmla="*/ f3 1 f60"/>
                <a:gd name="f64" fmla="*/ f5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10194;p74">
              <a:extLst>
                <a:ext uri="{FF2B5EF4-FFF2-40B4-BE49-F238E27FC236}">
                  <a16:creationId xmlns:a16="http://schemas.microsoft.com/office/drawing/2014/main" id="{AA9B077C-48AD-46B7-A768-8A8212C52F9C}"/>
                </a:ext>
              </a:extLst>
            </p:cNvPr>
            <p:cNvSpPr/>
            <p:nvPr/>
          </p:nvSpPr>
          <p:spPr>
            <a:xfrm>
              <a:off x="10673526" y="3793406"/>
              <a:ext cx="94740" cy="232230"/>
            </a:xfrm>
            <a:custGeom>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 f4 0 f2"/>
                <a:gd name="f69" fmla="+- f3 0 f2"/>
                <a:gd name="f70" fmla="*/ f69 1 2521"/>
                <a:gd name="f71" fmla="*/ f68 1 5798"/>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7" name="Google Shape;10221;p74">
            <a:extLst>
              <a:ext uri="{FF2B5EF4-FFF2-40B4-BE49-F238E27FC236}">
                <a16:creationId xmlns:a16="http://schemas.microsoft.com/office/drawing/2014/main" id="{C553B320-3DD5-4502-AFA7-24D8C1820574}"/>
              </a:ext>
            </a:extLst>
          </p:cNvPr>
          <p:cNvGrpSpPr/>
          <p:nvPr/>
        </p:nvGrpSpPr>
        <p:grpSpPr>
          <a:xfrm>
            <a:off x="5113964" y="4622593"/>
            <a:ext cx="422626" cy="511204"/>
            <a:chOff x="5113964" y="4622593"/>
            <a:chExt cx="422626" cy="511204"/>
          </a:xfrm>
          <a:solidFill>
            <a:srgbClr val="FFA750"/>
          </a:solidFill>
        </p:grpSpPr>
        <p:sp>
          <p:nvSpPr>
            <p:cNvPr id="68" name="Google Shape;10222;p74">
              <a:extLst>
                <a:ext uri="{FF2B5EF4-FFF2-40B4-BE49-F238E27FC236}">
                  <a16:creationId xmlns:a16="http://schemas.microsoft.com/office/drawing/2014/main" id="{10C717BB-870F-4E66-B1A8-050455AB6655}"/>
                </a:ext>
              </a:extLst>
            </p:cNvPr>
            <p:cNvSpPr/>
            <p:nvPr/>
          </p:nvSpPr>
          <p:spPr>
            <a:xfrm>
              <a:off x="5253548" y="4863529"/>
              <a:ext cx="140890" cy="90114"/>
            </a:xfrm>
            <a:custGeom>
              <a:gdLst>
                <a:gd name="f0" fmla="val w"/>
                <a:gd name="f1" fmla="val h"/>
                <a:gd name="f2" fmla="val 0"/>
                <a:gd name="f3" fmla="val 3466"/>
                <a:gd name="f4" fmla="val 2080"/>
                <a:gd name="f5" fmla="val 1733"/>
                <a:gd name="f6" fmla="val 788"/>
                <a:gd name="f7" fmla="val 2678"/>
                <a:gd name="f8" fmla="*/ f0 1 3466"/>
                <a:gd name="f9" fmla="*/ f1 1 2080"/>
                <a:gd name="f10" fmla="+- f4 0 f2"/>
                <a:gd name="f11" fmla="+- f3 0 f2"/>
                <a:gd name="f12" fmla="*/ f11 1 3466"/>
                <a:gd name="f13" fmla="*/ f10 1 208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10223;p74">
              <a:extLst>
                <a:ext uri="{FF2B5EF4-FFF2-40B4-BE49-F238E27FC236}">
                  <a16:creationId xmlns:a16="http://schemas.microsoft.com/office/drawing/2014/main" id="{C5F880B9-A709-4B83-B052-DDC35C59E42B}"/>
                </a:ext>
              </a:extLst>
            </p:cNvPr>
            <p:cNvSpPr/>
            <p:nvPr/>
          </p:nvSpPr>
          <p:spPr>
            <a:xfrm>
              <a:off x="5294522" y="4773451"/>
              <a:ext cx="57680" cy="61438"/>
            </a:xfrm>
            <a:custGeom>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 f4 0 f2"/>
                <a:gd name="f12" fmla="+- f3 0 f2"/>
                <a:gd name="f13" fmla="*/ f12 1 1419"/>
                <a:gd name="f14" fmla="*/ f11 1 1418"/>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10224;p74">
              <a:extLst>
                <a:ext uri="{FF2B5EF4-FFF2-40B4-BE49-F238E27FC236}">
                  <a16:creationId xmlns:a16="http://schemas.microsoft.com/office/drawing/2014/main" id="{07AB7509-F848-446C-8100-7D03B05DE68E}"/>
                </a:ext>
              </a:extLst>
            </p:cNvPr>
            <p:cNvSpPr/>
            <p:nvPr/>
          </p:nvSpPr>
          <p:spPr>
            <a:xfrm>
              <a:off x="5113964" y="4622593"/>
              <a:ext cx="422626" cy="511204"/>
            </a:xfrm>
            <a:custGeom>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 f4 0 f2"/>
                <a:gd name="f98" fmla="+- f3 0 f2"/>
                <a:gd name="f99" fmla="*/ f98 1 10397"/>
                <a:gd name="f100" fmla="*/ f97 1 11800"/>
                <a:gd name="f101" fmla="*/ f2 1 f99"/>
                <a:gd name="f102" fmla="*/ f3 1 f99"/>
                <a:gd name="f103" fmla="*/ f2 1 f100"/>
                <a:gd name="f104" fmla="*/ f4 1 f100"/>
                <a:gd name="f105" fmla="*/ f101 f95 1"/>
                <a:gd name="f106" fmla="*/ f102 f95 1"/>
                <a:gd name="f107" fmla="*/ f104 f96 1"/>
                <a:gd name="f108" fmla="*/ f103 f96 1"/>
              </a:gdLst>
              <a:cxnLst>
                <a:cxn ang="3cd4">
                  <a:pos x="hc" y="t"/>
                </a:cxn>
                <a:cxn ang="0">
                  <a:pos x="r" y="vc"/>
                </a:cxn>
                <a:cxn ang="cd4">
                  <a:pos x="hc" y="b"/>
                </a:cxn>
                <a:cxn ang="cd2">
                  <a:pos x="l" y="vc"/>
                </a:cxn>
              </a:cxnLst>
              <a:rect l="f105" t="f108" r="f106" b="f107"/>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1" name="Google Shape;10240;p74">
            <a:extLst>
              <a:ext uri="{FF2B5EF4-FFF2-40B4-BE49-F238E27FC236}">
                <a16:creationId xmlns:a16="http://schemas.microsoft.com/office/drawing/2014/main" id="{28CABAF1-5255-43B0-A9C5-85A439AC383B}"/>
              </a:ext>
            </a:extLst>
          </p:cNvPr>
          <p:cNvGrpSpPr/>
          <p:nvPr/>
        </p:nvGrpSpPr>
        <p:grpSpPr>
          <a:xfrm>
            <a:off x="6965533" y="4627485"/>
            <a:ext cx="486689" cy="480489"/>
            <a:chOff x="6965533" y="4627485"/>
            <a:chExt cx="486689" cy="480489"/>
          </a:xfrm>
          <a:solidFill>
            <a:srgbClr val="FFA750"/>
          </a:solidFill>
        </p:grpSpPr>
        <p:sp>
          <p:nvSpPr>
            <p:cNvPr id="72" name="Google Shape;10241;p74">
              <a:extLst>
                <a:ext uri="{FF2B5EF4-FFF2-40B4-BE49-F238E27FC236}">
                  <a16:creationId xmlns:a16="http://schemas.microsoft.com/office/drawing/2014/main" id="{709B9D10-BB16-44A3-8CA8-68A57A322986}"/>
                </a:ext>
              </a:extLst>
            </p:cNvPr>
            <p:cNvSpPr/>
            <p:nvPr/>
          </p:nvSpPr>
          <p:spPr>
            <a:xfrm>
              <a:off x="6965533" y="4627485"/>
              <a:ext cx="486689" cy="389031"/>
            </a:xfrm>
            <a:custGeom>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 f4 0 f2"/>
                <a:gd name="f128" fmla="+- f3 0 f2"/>
                <a:gd name="f129" fmla="*/ f128 1 11973"/>
                <a:gd name="f130" fmla="*/ f127 1 8980"/>
                <a:gd name="f131" fmla="*/ f2 1 f129"/>
                <a:gd name="f132" fmla="*/ f3 1 f129"/>
                <a:gd name="f133" fmla="*/ f2 1 f130"/>
                <a:gd name="f134" fmla="*/ f4 1 f130"/>
                <a:gd name="f135" fmla="*/ f131 f125 1"/>
                <a:gd name="f136" fmla="*/ f132 f125 1"/>
                <a:gd name="f137" fmla="*/ f134 f126 1"/>
                <a:gd name="f138" fmla="*/ f133 f126 1"/>
              </a:gdLst>
              <a:cxnLst>
                <a:cxn ang="3cd4">
                  <a:pos x="hc" y="t"/>
                </a:cxn>
                <a:cxn ang="0">
                  <a:pos x="r" y="vc"/>
                </a:cxn>
                <a:cxn ang="cd4">
                  <a:pos x="hc" y="b"/>
                </a:cxn>
                <a:cxn ang="cd2">
                  <a:pos x="l" y="vc"/>
                </a:cxn>
              </a:cxnLst>
              <a:rect l="f135" t="f138" r="f136" b="f137"/>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3" name="Google Shape;10242;p74">
              <a:extLst>
                <a:ext uri="{FF2B5EF4-FFF2-40B4-BE49-F238E27FC236}">
                  <a16:creationId xmlns:a16="http://schemas.microsoft.com/office/drawing/2014/main" id="{59844A24-1CFA-4A20-8B69-3BF72C13764F}"/>
                </a:ext>
              </a:extLst>
            </p:cNvPr>
            <p:cNvSpPr/>
            <p:nvPr/>
          </p:nvSpPr>
          <p:spPr>
            <a:xfrm>
              <a:off x="7074383" y="5047844"/>
              <a:ext cx="256169" cy="60130"/>
            </a:xfrm>
            <a:custGeom>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 f4 0 f2"/>
                <a:gd name="f25" fmla="+- f3 0 f2"/>
                <a:gd name="f26" fmla="*/ f25 1 6302"/>
                <a:gd name="f27" fmla="*/ f24 1 1388"/>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4" name="Google Shape;10303;p74">
            <a:extLst>
              <a:ext uri="{FF2B5EF4-FFF2-40B4-BE49-F238E27FC236}">
                <a16:creationId xmlns:a16="http://schemas.microsoft.com/office/drawing/2014/main" id="{727A8372-FAC5-4162-83E0-2D9AC789A8A3}"/>
              </a:ext>
            </a:extLst>
          </p:cNvPr>
          <p:cNvGrpSpPr/>
          <p:nvPr/>
        </p:nvGrpSpPr>
        <p:grpSpPr>
          <a:xfrm>
            <a:off x="7899455" y="4585633"/>
            <a:ext cx="480316" cy="511854"/>
            <a:chOff x="7899455" y="4585633"/>
            <a:chExt cx="480316" cy="511854"/>
          </a:xfrm>
          <a:solidFill>
            <a:srgbClr val="FFA750"/>
          </a:solidFill>
        </p:grpSpPr>
        <p:sp>
          <p:nvSpPr>
            <p:cNvPr id="75" name="Google Shape;10304;p74">
              <a:extLst>
                <a:ext uri="{FF2B5EF4-FFF2-40B4-BE49-F238E27FC236}">
                  <a16:creationId xmlns:a16="http://schemas.microsoft.com/office/drawing/2014/main" id="{0545EDCE-49AB-4E44-A84F-C110D65749CE}"/>
                </a:ext>
              </a:extLst>
            </p:cNvPr>
            <p:cNvSpPr/>
            <p:nvPr/>
          </p:nvSpPr>
          <p:spPr>
            <a:xfrm>
              <a:off x="7982702" y="4735741"/>
              <a:ext cx="28209" cy="150208"/>
            </a:xfrm>
            <a:custGeom>
              <a:gdLst>
                <a:gd name="f0" fmla="val w"/>
                <a:gd name="f1" fmla="val h"/>
                <a:gd name="f2" fmla="val 0"/>
                <a:gd name="f3" fmla="val 694"/>
                <a:gd name="f4" fmla="val 3467"/>
                <a:gd name="f5" fmla="val 1"/>
                <a:gd name="f6" fmla="val 3466"/>
                <a:gd name="f7" fmla="*/ f0 1 694"/>
                <a:gd name="f8" fmla="*/ f1 1 3467"/>
                <a:gd name="f9" fmla="+- f4 0 f2"/>
                <a:gd name="f10" fmla="+- f3 0 f2"/>
                <a:gd name="f11" fmla="*/ f10 1 694"/>
                <a:gd name="f12" fmla="*/ f9 1 3467"/>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94" h="3467">
                  <a:moveTo>
                    <a:pt x="f2" y="f5"/>
                  </a:moveTo>
                  <a:lnTo>
                    <a:pt x="f2"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10305;p74">
              <a:extLst>
                <a:ext uri="{FF2B5EF4-FFF2-40B4-BE49-F238E27FC236}">
                  <a16:creationId xmlns:a16="http://schemas.microsoft.com/office/drawing/2014/main" id="{BABF9A04-3105-4C5A-8B20-02651899BD56}"/>
                </a:ext>
              </a:extLst>
            </p:cNvPr>
            <p:cNvSpPr/>
            <p:nvPr/>
          </p:nvSpPr>
          <p:spPr>
            <a:xfrm>
              <a:off x="8267008" y="4735741"/>
              <a:ext cx="29507" cy="150208"/>
            </a:xfrm>
            <a:custGeom>
              <a:gdLst>
                <a:gd name="f0" fmla="val w"/>
                <a:gd name="f1" fmla="val h"/>
                <a:gd name="f2" fmla="val 0"/>
                <a:gd name="f3" fmla="val 726"/>
                <a:gd name="f4" fmla="val 3467"/>
                <a:gd name="f5" fmla="val 1"/>
                <a:gd name="f6" fmla="val 3466"/>
                <a:gd name="f7" fmla="val 725"/>
                <a:gd name="f8" fmla="*/ f0 1 726"/>
                <a:gd name="f9" fmla="*/ f1 1 3467"/>
                <a:gd name="f10" fmla="+- f4 0 f2"/>
                <a:gd name="f11" fmla="+- f3 0 f2"/>
                <a:gd name="f12" fmla="*/ f11 1 726"/>
                <a:gd name="f13" fmla="*/ f10 1 3467"/>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726" h="3467">
                  <a:moveTo>
                    <a:pt x="f5" y="f5"/>
                  </a:moveTo>
                  <a:lnTo>
                    <a:pt x="f5"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7" name="Google Shape;10306;p74">
              <a:extLst>
                <a:ext uri="{FF2B5EF4-FFF2-40B4-BE49-F238E27FC236}">
                  <a16:creationId xmlns:a16="http://schemas.microsoft.com/office/drawing/2014/main" id="{42C037E8-C62C-44A4-9ECE-9478FFEE383C}"/>
                </a:ext>
              </a:extLst>
            </p:cNvPr>
            <p:cNvSpPr/>
            <p:nvPr/>
          </p:nvSpPr>
          <p:spPr>
            <a:xfrm>
              <a:off x="7982702" y="4915924"/>
              <a:ext cx="28209" cy="180219"/>
            </a:xfrm>
            <a:custGeom>
              <a:gdLst>
                <a:gd name="f0" fmla="val w"/>
                <a:gd name="f1" fmla="val h"/>
                <a:gd name="f2" fmla="val 0"/>
                <a:gd name="f3" fmla="val 694"/>
                <a:gd name="f4" fmla="val 4160"/>
                <a:gd name="f5" fmla="val 4159"/>
                <a:gd name="f6" fmla="*/ f0 1 694"/>
                <a:gd name="f7" fmla="*/ f1 1 4160"/>
                <a:gd name="f8" fmla="+- f4 0 f2"/>
                <a:gd name="f9" fmla="+- f3 0 f2"/>
                <a:gd name="f10" fmla="*/ f9 1 694"/>
                <a:gd name="f11" fmla="*/ f8 1 4160"/>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694" h="4160">
                  <a:moveTo>
                    <a:pt x="f2" y="f2"/>
                  </a:moveTo>
                  <a:lnTo>
                    <a:pt x="f2" y="f5"/>
                  </a:ln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8" name="Google Shape;10307;p74">
              <a:extLst>
                <a:ext uri="{FF2B5EF4-FFF2-40B4-BE49-F238E27FC236}">
                  <a16:creationId xmlns:a16="http://schemas.microsoft.com/office/drawing/2014/main" id="{1DBECB58-6794-47EE-AF9A-211D14BD2D30}"/>
                </a:ext>
              </a:extLst>
            </p:cNvPr>
            <p:cNvSpPr/>
            <p:nvPr/>
          </p:nvSpPr>
          <p:spPr>
            <a:xfrm>
              <a:off x="8267008" y="4915924"/>
              <a:ext cx="29507" cy="180219"/>
            </a:xfrm>
            <a:custGeom>
              <a:gdLst>
                <a:gd name="f0" fmla="val w"/>
                <a:gd name="f1" fmla="val h"/>
                <a:gd name="f2" fmla="val 0"/>
                <a:gd name="f3" fmla="val 726"/>
                <a:gd name="f4" fmla="val 4160"/>
                <a:gd name="f5" fmla="val 1"/>
                <a:gd name="f6" fmla="val 4159"/>
                <a:gd name="f7" fmla="val 725"/>
                <a:gd name="f8" fmla="*/ f0 1 726"/>
                <a:gd name="f9" fmla="*/ f1 1 4160"/>
                <a:gd name="f10" fmla="+- f4 0 f2"/>
                <a:gd name="f11" fmla="+- f3 0 f2"/>
                <a:gd name="f12" fmla="*/ f11 1 726"/>
                <a:gd name="f13" fmla="*/ f10 1 4160"/>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726" h="4160">
                  <a:moveTo>
                    <a:pt x="f5" y="f2"/>
                  </a:moveTo>
                  <a:lnTo>
                    <a:pt x="f5" y="f6"/>
                  </a:lnTo>
                  <a:lnTo>
                    <a:pt x="f7" y="f6"/>
                  </a:lnTo>
                  <a:lnTo>
                    <a:pt x="f7"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10308;p74">
              <a:extLst>
                <a:ext uri="{FF2B5EF4-FFF2-40B4-BE49-F238E27FC236}">
                  <a16:creationId xmlns:a16="http://schemas.microsoft.com/office/drawing/2014/main" id="{C9D7A970-193B-487B-9B01-9ED4B49F8907}"/>
                </a:ext>
              </a:extLst>
            </p:cNvPr>
            <p:cNvSpPr/>
            <p:nvPr/>
          </p:nvSpPr>
          <p:spPr>
            <a:xfrm>
              <a:off x="7899455" y="4735741"/>
              <a:ext cx="56372" cy="150208"/>
            </a:xfrm>
            <a:custGeom>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 f4 0 f2"/>
                <a:gd name="f19" fmla="+- f3 0 f2"/>
                <a:gd name="f20" fmla="*/ f19 1 1387"/>
                <a:gd name="f21" fmla="*/ f18 1 3467"/>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10309;p74">
              <a:extLst>
                <a:ext uri="{FF2B5EF4-FFF2-40B4-BE49-F238E27FC236}">
                  <a16:creationId xmlns:a16="http://schemas.microsoft.com/office/drawing/2014/main" id="{7B7ACF00-6AB9-44B1-9C7A-0F06C1FD3B18}"/>
                </a:ext>
              </a:extLst>
            </p:cNvPr>
            <p:cNvSpPr/>
            <p:nvPr/>
          </p:nvSpPr>
          <p:spPr>
            <a:xfrm>
              <a:off x="8040346" y="4735741"/>
              <a:ext cx="198534" cy="150208"/>
            </a:xfrm>
            <a:custGeom>
              <a:gdLst>
                <a:gd name="f0" fmla="val w"/>
                <a:gd name="f1" fmla="val h"/>
                <a:gd name="f2" fmla="val 0"/>
                <a:gd name="f3" fmla="val 4884"/>
                <a:gd name="f4" fmla="val 3467"/>
                <a:gd name="f5" fmla="val 1"/>
                <a:gd name="f6" fmla="val 3466"/>
                <a:gd name="f7" fmla="val 4883"/>
                <a:gd name="f8" fmla="*/ f0 1 4884"/>
                <a:gd name="f9" fmla="*/ f1 1 3467"/>
                <a:gd name="f10" fmla="+- f4 0 f2"/>
                <a:gd name="f11" fmla="+- f3 0 f2"/>
                <a:gd name="f12" fmla="*/ f11 1 4884"/>
                <a:gd name="f13" fmla="*/ f10 1 3467"/>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4884" h="3467">
                  <a:moveTo>
                    <a:pt x="f2" y="f5"/>
                  </a:moveTo>
                  <a:lnTo>
                    <a:pt x="f2" y="f6"/>
                  </a:lnTo>
                  <a:lnTo>
                    <a:pt x="f7" y="f6"/>
                  </a:lnTo>
                  <a:lnTo>
                    <a:pt x="f7"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10310;p74">
              <a:extLst>
                <a:ext uri="{FF2B5EF4-FFF2-40B4-BE49-F238E27FC236}">
                  <a16:creationId xmlns:a16="http://schemas.microsoft.com/office/drawing/2014/main" id="{AB2BC4F5-2FB3-4A2D-8EB2-D5DEAF37932C}"/>
                </a:ext>
              </a:extLst>
            </p:cNvPr>
            <p:cNvSpPr/>
            <p:nvPr/>
          </p:nvSpPr>
          <p:spPr>
            <a:xfrm>
              <a:off x="8323344" y="4894088"/>
              <a:ext cx="56427" cy="203399"/>
            </a:xfrm>
            <a:custGeom>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 f4 0 f2"/>
                <a:gd name="f18" fmla="+- f3 0 f2"/>
                <a:gd name="f19" fmla="*/ f18 1 1388"/>
                <a:gd name="f20" fmla="*/ f17 1 4695"/>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10311;p74">
              <a:extLst>
                <a:ext uri="{FF2B5EF4-FFF2-40B4-BE49-F238E27FC236}">
                  <a16:creationId xmlns:a16="http://schemas.microsoft.com/office/drawing/2014/main" id="{5C6A261D-482C-4227-9756-E529798E7B22}"/>
                </a:ext>
              </a:extLst>
            </p:cNvPr>
            <p:cNvSpPr/>
            <p:nvPr/>
          </p:nvSpPr>
          <p:spPr>
            <a:xfrm>
              <a:off x="7899455" y="4894088"/>
              <a:ext cx="56372" cy="202054"/>
            </a:xfrm>
            <a:custGeom>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 f4 0 f2"/>
                <a:gd name="f18" fmla="+- f3 0 f2"/>
                <a:gd name="f19" fmla="*/ f18 1 1387"/>
                <a:gd name="f20" fmla="*/ f17 1 4664"/>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10312;p74">
              <a:extLst>
                <a:ext uri="{FF2B5EF4-FFF2-40B4-BE49-F238E27FC236}">
                  <a16:creationId xmlns:a16="http://schemas.microsoft.com/office/drawing/2014/main" id="{D3270A27-A64A-4AC0-A5FF-071BB629AE54}"/>
                </a:ext>
              </a:extLst>
            </p:cNvPr>
            <p:cNvSpPr/>
            <p:nvPr/>
          </p:nvSpPr>
          <p:spPr>
            <a:xfrm>
              <a:off x="8124846" y="4915924"/>
              <a:ext cx="28209" cy="31455"/>
            </a:xfrm>
            <a:custGeom>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 f4 0 f2"/>
                <a:gd name="f13" fmla="+- f3 0 f2"/>
                <a:gd name="f14" fmla="*/ f13 1 694"/>
                <a:gd name="f15" fmla="*/ f12 1 726"/>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10313;p74">
              <a:extLst>
                <a:ext uri="{FF2B5EF4-FFF2-40B4-BE49-F238E27FC236}">
                  <a16:creationId xmlns:a16="http://schemas.microsoft.com/office/drawing/2014/main" id="{E94CFDAC-75FE-4C1E-9061-80B765DE5AD8}"/>
                </a:ext>
              </a:extLst>
            </p:cNvPr>
            <p:cNvSpPr/>
            <p:nvPr/>
          </p:nvSpPr>
          <p:spPr>
            <a:xfrm>
              <a:off x="8323344" y="4735741"/>
              <a:ext cx="56427" cy="150208"/>
            </a:xfrm>
            <a:custGeom>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 f4 0 f2"/>
                <a:gd name="f23" fmla="+- f3 0 f2"/>
                <a:gd name="f24" fmla="*/ f23 1 1388"/>
                <a:gd name="f25" fmla="*/ f22 1 3467"/>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5" name="Google Shape;10314;p74">
              <a:extLst>
                <a:ext uri="{FF2B5EF4-FFF2-40B4-BE49-F238E27FC236}">
                  <a16:creationId xmlns:a16="http://schemas.microsoft.com/office/drawing/2014/main" id="{89FCE254-6170-420A-AF6E-94C6DB703699}"/>
                </a:ext>
              </a:extLst>
            </p:cNvPr>
            <p:cNvSpPr/>
            <p:nvPr/>
          </p:nvSpPr>
          <p:spPr>
            <a:xfrm>
              <a:off x="8040346" y="4915924"/>
              <a:ext cx="198534" cy="180219"/>
            </a:xfrm>
            <a:custGeom>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 f4 0 f2"/>
                <a:gd name="f19" fmla="+- f3 0 f2"/>
                <a:gd name="f20" fmla="*/ f19 1 4884"/>
                <a:gd name="f21" fmla="*/ f18 1 416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6" name="Google Shape;10315;p74">
              <a:extLst>
                <a:ext uri="{FF2B5EF4-FFF2-40B4-BE49-F238E27FC236}">
                  <a16:creationId xmlns:a16="http://schemas.microsoft.com/office/drawing/2014/main" id="{40F5FA0E-C237-4DB4-9E36-0EB0E14063DC}"/>
                </a:ext>
              </a:extLst>
            </p:cNvPr>
            <p:cNvSpPr/>
            <p:nvPr/>
          </p:nvSpPr>
          <p:spPr>
            <a:xfrm>
              <a:off x="8039039" y="4585633"/>
              <a:ext cx="198534" cy="120143"/>
            </a:xfrm>
            <a:custGeom>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 f4 0 f2"/>
                <a:gd name="f20" fmla="+- f3 0 f2"/>
                <a:gd name="f21" fmla="*/ f20 1 4884"/>
                <a:gd name="f22" fmla="*/ f19 1 2773"/>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7" name="Google Shape;10341;p74">
            <a:extLst>
              <a:ext uri="{FF2B5EF4-FFF2-40B4-BE49-F238E27FC236}">
                <a16:creationId xmlns:a16="http://schemas.microsoft.com/office/drawing/2014/main" id="{4B3580DE-BDE0-4688-8747-464A5D2A757E}"/>
              </a:ext>
            </a:extLst>
          </p:cNvPr>
          <p:cNvGrpSpPr/>
          <p:nvPr/>
        </p:nvGrpSpPr>
        <p:grpSpPr>
          <a:xfrm>
            <a:off x="11370271" y="3665354"/>
            <a:ext cx="346008" cy="483470"/>
            <a:chOff x="11370271" y="3665354"/>
            <a:chExt cx="346008" cy="483470"/>
          </a:xfrm>
          <a:solidFill>
            <a:srgbClr val="FFA750"/>
          </a:solidFill>
        </p:grpSpPr>
        <p:sp>
          <p:nvSpPr>
            <p:cNvPr id="88" name="Google Shape;10342;p74">
              <a:extLst>
                <a:ext uri="{FF2B5EF4-FFF2-40B4-BE49-F238E27FC236}">
                  <a16:creationId xmlns:a16="http://schemas.microsoft.com/office/drawing/2014/main" id="{A4F497B7-0A45-4348-B930-9ECD81602098}"/>
                </a:ext>
              </a:extLst>
            </p:cNvPr>
            <p:cNvSpPr/>
            <p:nvPr/>
          </p:nvSpPr>
          <p:spPr>
            <a:xfrm>
              <a:off x="11370271" y="3665354"/>
              <a:ext cx="346008" cy="340376"/>
            </a:xfrm>
            <a:custGeom>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 f4 0 f2"/>
                <a:gd name="f65" fmla="+- f3 0 f2"/>
                <a:gd name="f66" fmla="*/ f65 1 9012"/>
                <a:gd name="f67" fmla="*/ f64 1 8318"/>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10343;p74">
              <a:extLst>
                <a:ext uri="{FF2B5EF4-FFF2-40B4-BE49-F238E27FC236}">
                  <a16:creationId xmlns:a16="http://schemas.microsoft.com/office/drawing/2014/main" id="{016414FE-1399-4A26-98FC-3A451CAFBA83}"/>
                </a:ext>
              </a:extLst>
            </p:cNvPr>
            <p:cNvSpPr/>
            <p:nvPr/>
          </p:nvSpPr>
          <p:spPr>
            <a:xfrm>
              <a:off x="11516657" y="3749168"/>
              <a:ext cx="54434" cy="58073"/>
            </a:xfrm>
            <a:custGeom>
              <a:gdLst>
                <a:gd name="f0" fmla="val w"/>
                <a:gd name="f1" fmla="val h"/>
                <a:gd name="f2" fmla="val 0"/>
                <a:gd name="f3" fmla="val 1418"/>
                <a:gd name="f4" fmla="val 1419"/>
                <a:gd name="f5" fmla="val 725"/>
                <a:gd name="f6" fmla="val 315"/>
                <a:gd name="f7" fmla="val 1103"/>
                <a:gd name="f8" fmla="*/ f0 1 1418"/>
                <a:gd name="f9" fmla="*/ f1 1 1419"/>
                <a:gd name="f10" fmla="+- f4 0 f2"/>
                <a:gd name="f11" fmla="+- f3 0 f2"/>
                <a:gd name="f12" fmla="*/ f11 1 1418"/>
                <a:gd name="f13" fmla="*/ f10 1 1419"/>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10344;p74">
              <a:extLst>
                <a:ext uri="{FF2B5EF4-FFF2-40B4-BE49-F238E27FC236}">
                  <a16:creationId xmlns:a16="http://schemas.microsoft.com/office/drawing/2014/main" id="{879E86CF-F1B5-478B-972C-C5B045F6147F}"/>
                </a:ext>
              </a:extLst>
            </p:cNvPr>
            <p:cNvSpPr/>
            <p:nvPr/>
          </p:nvSpPr>
          <p:spPr>
            <a:xfrm>
              <a:off x="11451314" y="4034058"/>
              <a:ext cx="186327" cy="58073"/>
            </a:xfrm>
            <a:custGeom>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 f4 0 f2"/>
                <a:gd name="f15" fmla="+- f3 0 f2"/>
                <a:gd name="f16" fmla="*/ f15 1 4853"/>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10345;p74">
              <a:extLst>
                <a:ext uri="{FF2B5EF4-FFF2-40B4-BE49-F238E27FC236}">
                  <a16:creationId xmlns:a16="http://schemas.microsoft.com/office/drawing/2014/main" id="{341DED42-0FB8-43CD-967B-B508C0BA0262}"/>
                </a:ext>
              </a:extLst>
            </p:cNvPr>
            <p:cNvSpPr/>
            <p:nvPr/>
          </p:nvSpPr>
          <p:spPr>
            <a:xfrm>
              <a:off x="11477923" y="3836813"/>
              <a:ext cx="133109" cy="85112"/>
            </a:xfrm>
            <a:custGeom>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 f4 0 f2"/>
                <a:gd name="f16" fmla="+- f3 0 f2"/>
                <a:gd name="f17" fmla="*/ f16 1 3467"/>
                <a:gd name="f18" fmla="*/ f15 1 2080"/>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10346;p74">
              <a:extLst>
                <a:ext uri="{FF2B5EF4-FFF2-40B4-BE49-F238E27FC236}">
                  <a16:creationId xmlns:a16="http://schemas.microsoft.com/office/drawing/2014/main" id="{8AD59F05-97CA-4B05-A47C-B54A7A353BE6}"/>
                </a:ext>
              </a:extLst>
            </p:cNvPr>
            <p:cNvSpPr/>
            <p:nvPr/>
          </p:nvSpPr>
          <p:spPr>
            <a:xfrm>
              <a:off x="11477923" y="4120432"/>
              <a:ext cx="134307" cy="28392"/>
            </a:xfrm>
            <a:custGeom>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 f4 0 f2"/>
                <a:gd name="f14" fmla="+- f3 0 f2"/>
                <a:gd name="f15" fmla="*/ f14 1 3498"/>
                <a:gd name="f16" fmla="*/ f13 1 69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3" name="Google Shape;10359;p74">
            <a:extLst>
              <a:ext uri="{FF2B5EF4-FFF2-40B4-BE49-F238E27FC236}">
                <a16:creationId xmlns:a16="http://schemas.microsoft.com/office/drawing/2014/main" id="{D308D88A-77BA-445E-8883-D3557437F006}"/>
              </a:ext>
            </a:extLst>
          </p:cNvPr>
          <p:cNvGrpSpPr/>
          <p:nvPr/>
        </p:nvGrpSpPr>
        <p:grpSpPr>
          <a:xfrm>
            <a:off x="8779666" y="4641759"/>
            <a:ext cx="481577" cy="451813"/>
            <a:chOff x="8779666" y="4641759"/>
            <a:chExt cx="481577" cy="451813"/>
          </a:xfrm>
          <a:solidFill>
            <a:srgbClr val="FFA750"/>
          </a:solidFill>
        </p:grpSpPr>
        <p:sp>
          <p:nvSpPr>
            <p:cNvPr id="94" name="Google Shape;10360;p74">
              <a:extLst>
                <a:ext uri="{FF2B5EF4-FFF2-40B4-BE49-F238E27FC236}">
                  <a16:creationId xmlns:a16="http://schemas.microsoft.com/office/drawing/2014/main" id="{E3CD086C-6084-4E18-91FF-216EBA9077B5}"/>
                </a:ext>
              </a:extLst>
            </p:cNvPr>
            <p:cNvSpPr/>
            <p:nvPr/>
          </p:nvSpPr>
          <p:spPr>
            <a:xfrm>
              <a:off x="8906448" y="4851961"/>
              <a:ext cx="226698" cy="241611"/>
            </a:xfrm>
            <a:custGeom>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 f3 0 f2"/>
                <a:gd name="f38" fmla="*/ f37 1 5577"/>
                <a:gd name="f39" fmla="*/ f2 1 f38"/>
                <a:gd name="f40" fmla="*/ f3 1 f38"/>
                <a:gd name="f41" fmla="*/ f39 f35 1"/>
                <a:gd name="f42" fmla="*/ f40 f35 1"/>
                <a:gd name="f43" fmla="*/ f40 f36 1"/>
                <a:gd name="f44" fmla="*/ f39 f36 1"/>
              </a:gdLst>
              <a:cxnLst>
                <a:cxn ang="3cd4">
                  <a:pos x="hc" y="t"/>
                </a:cxn>
                <a:cxn ang="0">
                  <a:pos x="r" y="vc"/>
                </a:cxn>
                <a:cxn ang="cd4">
                  <a:pos x="hc" y="b"/>
                </a:cxn>
                <a:cxn ang="cd2">
                  <a:pos x="l" y="vc"/>
                </a:cxn>
              </a:cxnLst>
              <a:rect l="f41" t="f44" r="f42" b="f43"/>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10361;p74">
              <a:extLst>
                <a:ext uri="{FF2B5EF4-FFF2-40B4-BE49-F238E27FC236}">
                  <a16:creationId xmlns:a16="http://schemas.microsoft.com/office/drawing/2014/main" id="{FFA001F9-7FD7-4CE9-B025-FDE148EB4412}"/>
                </a:ext>
              </a:extLst>
            </p:cNvPr>
            <p:cNvSpPr/>
            <p:nvPr/>
          </p:nvSpPr>
          <p:spPr>
            <a:xfrm>
              <a:off x="9119046" y="4641759"/>
              <a:ext cx="112718" cy="120143"/>
            </a:xfrm>
            <a:custGeom>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 f3 0 f2"/>
                <a:gd name="f12" fmla="*/ f11 1 2773"/>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10362;p74">
              <a:extLst>
                <a:ext uri="{FF2B5EF4-FFF2-40B4-BE49-F238E27FC236}">
                  <a16:creationId xmlns:a16="http://schemas.microsoft.com/office/drawing/2014/main" id="{631E7757-737F-45EB-B99E-EB3D358D3A07}"/>
                </a:ext>
              </a:extLst>
            </p:cNvPr>
            <p:cNvSpPr/>
            <p:nvPr/>
          </p:nvSpPr>
          <p:spPr>
            <a:xfrm>
              <a:off x="8809137" y="4641759"/>
              <a:ext cx="111419" cy="120143"/>
            </a:xfrm>
            <a:custGeom>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 f4 0 f2"/>
                <a:gd name="f14" fmla="+- f3 0 f2"/>
                <a:gd name="f15" fmla="*/ f14 1 2741"/>
                <a:gd name="f16" fmla="*/ f13 1 2773"/>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10363;p74">
              <a:extLst>
                <a:ext uri="{FF2B5EF4-FFF2-40B4-BE49-F238E27FC236}">
                  <a16:creationId xmlns:a16="http://schemas.microsoft.com/office/drawing/2014/main" id="{2BC802F6-F32B-46A4-A0E9-5848436921EE}"/>
                </a:ext>
              </a:extLst>
            </p:cNvPr>
            <p:cNvSpPr/>
            <p:nvPr/>
          </p:nvSpPr>
          <p:spPr>
            <a:xfrm>
              <a:off x="8779666" y="4761856"/>
              <a:ext cx="170361" cy="90159"/>
            </a:xfrm>
            <a:custGeom>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 f4 0 f2"/>
                <a:gd name="f29" fmla="+- f3 0 f2"/>
                <a:gd name="f30" fmla="*/ f29 1 4191"/>
                <a:gd name="f31" fmla="*/ f28 1 2081"/>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8" name="Google Shape;10364;p74">
              <a:extLst>
                <a:ext uri="{FF2B5EF4-FFF2-40B4-BE49-F238E27FC236}">
                  <a16:creationId xmlns:a16="http://schemas.microsoft.com/office/drawing/2014/main" id="{F8BE6E22-98A1-4A22-A53D-E1911C000FD9}"/>
                </a:ext>
              </a:extLst>
            </p:cNvPr>
            <p:cNvSpPr/>
            <p:nvPr/>
          </p:nvSpPr>
          <p:spPr>
            <a:xfrm>
              <a:off x="9092135" y="4761856"/>
              <a:ext cx="169099" cy="90159"/>
            </a:xfrm>
            <a:custGeom>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 f4 0 f2"/>
                <a:gd name="f30" fmla="+- f3 0 f2"/>
                <a:gd name="f31" fmla="*/ f30 1 4160"/>
                <a:gd name="f32" fmla="*/ f29 1 2081"/>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9" name="Google Shape;10365;p74">
              <a:extLst>
                <a:ext uri="{FF2B5EF4-FFF2-40B4-BE49-F238E27FC236}">
                  <a16:creationId xmlns:a16="http://schemas.microsoft.com/office/drawing/2014/main" id="{2722BD83-3BE3-43D3-96FD-9D7B7B4767B8}"/>
                </a:ext>
              </a:extLst>
            </p:cNvPr>
            <p:cNvSpPr/>
            <p:nvPr/>
          </p:nvSpPr>
          <p:spPr>
            <a:xfrm>
              <a:off x="9098563" y="4881981"/>
              <a:ext cx="162680" cy="91504"/>
            </a:xfrm>
            <a:custGeom>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 f4 0 f2"/>
                <a:gd name="f22" fmla="+- f3 0 f2"/>
                <a:gd name="f23" fmla="*/ f22 1 4002"/>
                <a:gd name="f24" fmla="*/ f21 1 2112"/>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10366;p74">
              <a:extLst>
                <a:ext uri="{FF2B5EF4-FFF2-40B4-BE49-F238E27FC236}">
                  <a16:creationId xmlns:a16="http://schemas.microsoft.com/office/drawing/2014/main" id="{62CA67FD-FBA7-40E3-A94A-E053038BD76F}"/>
                </a:ext>
              </a:extLst>
            </p:cNvPr>
            <p:cNvSpPr/>
            <p:nvPr/>
          </p:nvSpPr>
          <p:spPr>
            <a:xfrm>
              <a:off x="8779666" y="4881981"/>
              <a:ext cx="163979" cy="90114"/>
            </a:xfrm>
            <a:custGeom>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 f4 0 f2"/>
                <a:gd name="f18" fmla="+- f3 0 f2"/>
                <a:gd name="f19" fmla="*/ f18 1 4034"/>
                <a:gd name="f20" fmla="*/ f17 1 2080"/>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1" name="Google Shape;10399;p74">
            <a:extLst>
              <a:ext uri="{FF2B5EF4-FFF2-40B4-BE49-F238E27FC236}">
                <a16:creationId xmlns:a16="http://schemas.microsoft.com/office/drawing/2014/main" id="{99409E73-2C2E-42BC-BF69-5A9F1E057F66}"/>
              </a:ext>
            </a:extLst>
          </p:cNvPr>
          <p:cNvGrpSpPr/>
          <p:nvPr/>
        </p:nvGrpSpPr>
        <p:grpSpPr>
          <a:xfrm>
            <a:off x="4176393" y="4547347"/>
            <a:ext cx="480261" cy="509129"/>
            <a:chOff x="4176393" y="4547347"/>
            <a:chExt cx="480261" cy="509129"/>
          </a:xfrm>
          <a:solidFill>
            <a:srgbClr val="FFA750"/>
          </a:solidFill>
        </p:grpSpPr>
        <p:sp>
          <p:nvSpPr>
            <p:cNvPr id="102" name="Google Shape;10400;p74">
              <a:extLst>
                <a:ext uri="{FF2B5EF4-FFF2-40B4-BE49-F238E27FC236}">
                  <a16:creationId xmlns:a16="http://schemas.microsoft.com/office/drawing/2014/main" id="{D7BA86C8-D2BB-4366-849C-AA53C8D1BBDA}"/>
                </a:ext>
              </a:extLst>
            </p:cNvPr>
            <p:cNvSpPr/>
            <p:nvPr/>
          </p:nvSpPr>
          <p:spPr>
            <a:xfrm>
              <a:off x="4390253" y="4776651"/>
              <a:ext cx="29507" cy="28675"/>
            </a:xfrm>
            <a:custGeom>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 f4 0 f2"/>
                <a:gd name="f27" fmla="+- f3 0 f2"/>
                <a:gd name="f28" fmla="*/ f27 1 726"/>
                <a:gd name="f29" fmla="*/ f26 1 662"/>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3" name="Google Shape;10401;p74">
              <a:extLst>
                <a:ext uri="{FF2B5EF4-FFF2-40B4-BE49-F238E27FC236}">
                  <a16:creationId xmlns:a16="http://schemas.microsoft.com/office/drawing/2014/main" id="{657A4F8F-39B0-48B6-9A07-DBA42BFA8E01}"/>
                </a:ext>
              </a:extLst>
            </p:cNvPr>
            <p:cNvSpPr/>
            <p:nvPr/>
          </p:nvSpPr>
          <p:spPr>
            <a:xfrm>
              <a:off x="4327526" y="4716219"/>
              <a:ext cx="153692" cy="150208"/>
            </a:xfrm>
            <a:custGeom>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 f4 0 f2"/>
                <a:gd name="f44" fmla="+- f3 0 f2"/>
                <a:gd name="f45" fmla="*/ f44 1 3781"/>
                <a:gd name="f46" fmla="*/ f43 1 3467"/>
                <a:gd name="f47" fmla="*/ f2 1 f45"/>
                <a:gd name="f48" fmla="*/ f3 1 f45"/>
                <a:gd name="f49" fmla="*/ f2 1 f46"/>
                <a:gd name="f50" fmla="*/ f4 1 f46"/>
                <a:gd name="f51" fmla="*/ f47 f41 1"/>
                <a:gd name="f52" fmla="*/ f48 f41 1"/>
                <a:gd name="f53" fmla="*/ f50 f42 1"/>
                <a:gd name="f54" fmla="*/ f49 f42 1"/>
              </a:gdLst>
              <a:cxnLst>
                <a:cxn ang="3cd4">
                  <a:pos x="hc" y="t"/>
                </a:cxn>
                <a:cxn ang="0">
                  <a:pos x="r" y="vc"/>
                </a:cxn>
                <a:cxn ang="cd4">
                  <a:pos x="hc" y="b"/>
                </a:cxn>
                <a:cxn ang="cd2">
                  <a:pos x="l" y="vc"/>
                </a:cxn>
              </a:cxnLst>
              <a:rect l="f51" t="f54" r="f52" b="f53"/>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10402;p74">
              <a:extLst>
                <a:ext uri="{FF2B5EF4-FFF2-40B4-BE49-F238E27FC236}">
                  <a16:creationId xmlns:a16="http://schemas.microsoft.com/office/drawing/2014/main" id="{D64896A6-2D26-4B24-8AD0-B097007B5AE0}"/>
                </a:ext>
              </a:extLst>
            </p:cNvPr>
            <p:cNvSpPr/>
            <p:nvPr/>
          </p:nvSpPr>
          <p:spPr>
            <a:xfrm>
              <a:off x="4464548" y="4563724"/>
              <a:ext cx="192106" cy="206133"/>
            </a:xfrm>
            <a:custGeom>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 f4 0 f2"/>
                <a:gd name="f30" fmla="+- f3 0 f2"/>
                <a:gd name="f31" fmla="*/ f30 1 4726"/>
                <a:gd name="f32" fmla="*/ f29 1 4758"/>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10403;p74">
              <a:extLst>
                <a:ext uri="{FF2B5EF4-FFF2-40B4-BE49-F238E27FC236}">
                  <a16:creationId xmlns:a16="http://schemas.microsoft.com/office/drawing/2014/main" id="{B2620D15-4FB1-4ECD-B4F6-7C33CACE9DF9}"/>
                </a:ext>
              </a:extLst>
            </p:cNvPr>
            <p:cNvSpPr/>
            <p:nvPr/>
          </p:nvSpPr>
          <p:spPr>
            <a:xfrm>
              <a:off x="4394103" y="4863986"/>
              <a:ext cx="167801" cy="177448"/>
            </a:xfrm>
            <a:custGeom>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 f4 0 f2"/>
                <a:gd name="f40" fmla="+- f3 0 f2"/>
                <a:gd name="f41" fmla="*/ f40 1 4128"/>
                <a:gd name="f42" fmla="*/ f39 1 4096"/>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6" name="Google Shape;10404;p74">
              <a:extLst>
                <a:ext uri="{FF2B5EF4-FFF2-40B4-BE49-F238E27FC236}">
                  <a16:creationId xmlns:a16="http://schemas.microsoft.com/office/drawing/2014/main" id="{A00B01ED-DB71-403C-A1A5-73100BD48D92}"/>
                </a:ext>
              </a:extLst>
            </p:cNvPr>
            <p:cNvSpPr/>
            <p:nvPr/>
          </p:nvSpPr>
          <p:spPr>
            <a:xfrm>
              <a:off x="4492730" y="4780730"/>
              <a:ext cx="146011" cy="154314"/>
            </a:xfrm>
            <a:custGeom>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 f4 0 f2"/>
                <a:gd name="f42" fmla="+- f3 0 f2"/>
                <a:gd name="f43" fmla="*/ f42 1 3592"/>
                <a:gd name="f44" fmla="*/ f41 1 3562"/>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7" name="Google Shape;10405;p74">
              <a:extLst>
                <a:ext uri="{FF2B5EF4-FFF2-40B4-BE49-F238E27FC236}">
                  <a16:creationId xmlns:a16="http://schemas.microsoft.com/office/drawing/2014/main" id="{F8BD3F83-2447-4806-9389-A14FBB1A44AF}"/>
                </a:ext>
              </a:extLst>
            </p:cNvPr>
            <p:cNvSpPr/>
            <p:nvPr/>
          </p:nvSpPr>
          <p:spPr>
            <a:xfrm>
              <a:off x="4189195" y="4851687"/>
              <a:ext cx="195965" cy="204789"/>
            </a:xfrm>
            <a:custGeom>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 f4 0 f2"/>
                <a:gd name="f30" fmla="+- f3 0 f2"/>
                <a:gd name="f31" fmla="*/ f30 1 4821"/>
                <a:gd name="f32" fmla="*/ f29 1 4727"/>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10406;p74">
              <a:extLst>
                <a:ext uri="{FF2B5EF4-FFF2-40B4-BE49-F238E27FC236}">
                  <a16:creationId xmlns:a16="http://schemas.microsoft.com/office/drawing/2014/main" id="{37C88999-3C3E-4D6F-B4A6-9B6E7FFFBB23}"/>
                </a:ext>
              </a:extLst>
            </p:cNvPr>
            <p:cNvSpPr/>
            <p:nvPr/>
          </p:nvSpPr>
          <p:spPr>
            <a:xfrm>
              <a:off x="4394103" y="4547347"/>
              <a:ext cx="169099" cy="146084"/>
            </a:xfrm>
            <a:custGeom>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 f4 0 f2"/>
                <a:gd name="f34" fmla="+- f3 0 f2"/>
                <a:gd name="f35" fmla="*/ f34 1 4160"/>
                <a:gd name="f36" fmla="*/ f33 1 3372"/>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9" name="Google Shape;10407;p74">
              <a:extLst>
                <a:ext uri="{FF2B5EF4-FFF2-40B4-BE49-F238E27FC236}">
                  <a16:creationId xmlns:a16="http://schemas.microsoft.com/office/drawing/2014/main" id="{28731659-1572-4EBE-ADBF-6C2379B5AC85}"/>
                </a:ext>
              </a:extLst>
            </p:cNvPr>
            <p:cNvSpPr/>
            <p:nvPr/>
          </p:nvSpPr>
          <p:spPr>
            <a:xfrm>
              <a:off x="4176393" y="4772537"/>
              <a:ext cx="137059" cy="185687"/>
            </a:xfrm>
            <a:custGeom>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 f4 0 f2"/>
                <a:gd name="f25" fmla="+- f3 0 f2"/>
                <a:gd name="f26" fmla="*/ f25 1 3372"/>
                <a:gd name="f27" fmla="*/ f24 1 4286"/>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0" name="Google Shape;10421;p74">
            <a:extLst>
              <a:ext uri="{FF2B5EF4-FFF2-40B4-BE49-F238E27FC236}">
                <a16:creationId xmlns:a16="http://schemas.microsoft.com/office/drawing/2014/main" id="{482C1329-4160-48F6-BA65-7222B9480867}"/>
              </a:ext>
            </a:extLst>
          </p:cNvPr>
          <p:cNvGrpSpPr/>
          <p:nvPr/>
        </p:nvGrpSpPr>
        <p:grpSpPr>
          <a:xfrm>
            <a:off x="9515356" y="4559052"/>
            <a:ext cx="482857" cy="515977"/>
            <a:chOff x="9515356" y="4559052"/>
            <a:chExt cx="482857" cy="515977"/>
          </a:xfrm>
          <a:solidFill>
            <a:srgbClr val="FFA750"/>
          </a:solidFill>
        </p:grpSpPr>
        <p:sp>
          <p:nvSpPr>
            <p:cNvPr id="111" name="Google Shape;10422;p74">
              <a:extLst>
                <a:ext uri="{FF2B5EF4-FFF2-40B4-BE49-F238E27FC236}">
                  <a16:creationId xmlns:a16="http://schemas.microsoft.com/office/drawing/2014/main" id="{3E3EB5D4-5108-4135-BB60-CE16BAB93484}"/>
                </a:ext>
              </a:extLst>
            </p:cNvPr>
            <p:cNvSpPr/>
            <p:nvPr/>
          </p:nvSpPr>
          <p:spPr>
            <a:xfrm>
              <a:off x="9515356" y="4740578"/>
              <a:ext cx="57680" cy="331716"/>
            </a:xfrm>
            <a:custGeom>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 f4 0 f2"/>
                <a:gd name="f24" fmla="+- f3 0 f2"/>
                <a:gd name="f25" fmla="*/ f24 1 1419"/>
                <a:gd name="f26" fmla="*/ f23 1 7657"/>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10423;p74">
              <a:extLst>
                <a:ext uri="{FF2B5EF4-FFF2-40B4-BE49-F238E27FC236}">
                  <a16:creationId xmlns:a16="http://schemas.microsoft.com/office/drawing/2014/main" id="{43577CE0-2110-4765-96A7-F2FFFAA8BF22}"/>
                </a:ext>
              </a:extLst>
            </p:cNvPr>
            <p:cNvSpPr/>
            <p:nvPr/>
          </p:nvSpPr>
          <p:spPr>
            <a:xfrm>
              <a:off x="9570439" y="4862056"/>
              <a:ext cx="199823" cy="212972"/>
            </a:xfrm>
            <a:custGeom>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 f3 0 f2"/>
                <a:gd name="f54" fmla="*/ f53 1 4916"/>
                <a:gd name="f55" fmla="*/ f2 1 f54"/>
                <a:gd name="f56" fmla="*/ f3 1 f54"/>
                <a:gd name="f57" fmla="*/ f55 f51 1"/>
                <a:gd name="f58" fmla="*/ f56 f51 1"/>
                <a:gd name="f59" fmla="*/ f56 f52 1"/>
                <a:gd name="f60" fmla="*/ f55 f52 1"/>
              </a:gdLst>
              <a:cxnLst>
                <a:cxn ang="3cd4">
                  <a:pos x="hc" y="t"/>
                </a:cxn>
                <a:cxn ang="0">
                  <a:pos x="r" y="vc"/>
                </a:cxn>
                <a:cxn ang="cd4">
                  <a:pos x="hc" y="b"/>
                </a:cxn>
                <a:cxn ang="cd2">
                  <a:pos x="l" y="vc"/>
                </a:cxn>
              </a:cxnLst>
              <a:rect l="f57" t="f60" r="f58" b="f59"/>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10424;p74">
              <a:extLst>
                <a:ext uri="{FF2B5EF4-FFF2-40B4-BE49-F238E27FC236}">
                  <a16:creationId xmlns:a16="http://schemas.microsoft.com/office/drawing/2014/main" id="{FC99A8FF-36FD-4535-8201-5B8DE19CBD51}"/>
                </a:ext>
              </a:extLst>
            </p:cNvPr>
            <p:cNvSpPr/>
            <p:nvPr/>
          </p:nvSpPr>
          <p:spPr>
            <a:xfrm>
              <a:off x="9795830" y="4559052"/>
              <a:ext cx="171614" cy="61438"/>
            </a:xfrm>
            <a:custGeom>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 f4 0 f2"/>
                <a:gd name="f18" fmla="+- f3 0 f2"/>
                <a:gd name="f19" fmla="*/ f18 1 4222"/>
                <a:gd name="f20" fmla="*/ f17 1 1418"/>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10425;p74">
              <a:extLst>
                <a:ext uri="{FF2B5EF4-FFF2-40B4-BE49-F238E27FC236}">
                  <a16:creationId xmlns:a16="http://schemas.microsoft.com/office/drawing/2014/main" id="{0DFC1FF7-6498-42EB-8E20-3D6E8BDC30B1}"/>
                </a:ext>
              </a:extLst>
            </p:cNvPr>
            <p:cNvSpPr/>
            <p:nvPr/>
          </p:nvSpPr>
          <p:spPr>
            <a:xfrm>
              <a:off x="9825264" y="4651854"/>
              <a:ext cx="170398" cy="61475"/>
            </a:xfrm>
            <a:custGeom>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 f4 0 f2"/>
                <a:gd name="f20" fmla="+- f3 0 f2"/>
                <a:gd name="f21" fmla="*/ f20 1 4192"/>
                <a:gd name="f22" fmla="*/ f19 1 1419"/>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10426;p74">
              <a:extLst>
                <a:ext uri="{FF2B5EF4-FFF2-40B4-BE49-F238E27FC236}">
                  <a16:creationId xmlns:a16="http://schemas.microsoft.com/office/drawing/2014/main" id="{3EDFD14E-D334-492D-9320-9A7760D81BF4}"/>
                </a:ext>
              </a:extLst>
            </p:cNvPr>
            <p:cNvSpPr/>
            <p:nvPr/>
          </p:nvSpPr>
          <p:spPr>
            <a:xfrm>
              <a:off x="9798390" y="4830638"/>
              <a:ext cx="198525" cy="61475"/>
            </a:xfrm>
            <a:custGeom>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 f4 0 f2"/>
                <a:gd name="f18" fmla="+- f3 0 f2"/>
                <a:gd name="f19" fmla="*/ f18 1 4884"/>
                <a:gd name="f20" fmla="*/ f17 1 141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10427;p74">
              <a:extLst>
                <a:ext uri="{FF2B5EF4-FFF2-40B4-BE49-F238E27FC236}">
                  <a16:creationId xmlns:a16="http://schemas.microsoft.com/office/drawing/2014/main" id="{5652046B-0237-4396-9E49-5FFD133587D6}"/>
                </a:ext>
              </a:extLst>
            </p:cNvPr>
            <p:cNvSpPr/>
            <p:nvPr/>
          </p:nvSpPr>
          <p:spPr>
            <a:xfrm>
              <a:off x="9768928" y="4740578"/>
              <a:ext cx="227996" cy="58741"/>
            </a:xfrm>
            <a:custGeom>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 f4 0 f2"/>
                <a:gd name="f15" fmla="+- f3 0 f2"/>
                <a:gd name="f16" fmla="*/ f15 1 5609"/>
                <a:gd name="f17" fmla="*/ f14 1 135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10428;p74">
              <a:extLst>
                <a:ext uri="{FF2B5EF4-FFF2-40B4-BE49-F238E27FC236}">
                  <a16:creationId xmlns:a16="http://schemas.microsoft.com/office/drawing/2014/main" id="{CE4AD9C8-6296-42FE-856D-929056091A41}"/>
                </a:ext>
              </a:extLst>
            </p:cNvPr>
            <p:cNvSpPr/>
            <p:nvPr/>
          </p:nvSpPr>
          <p:spPr>
            <a:xfrm>
              <a:off x="9798390" y="4923486"/>
              <a:ext cx="199823" cy="151543"/>
            </a:xfrm>
            <a:custGeom>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 f4 0 f2"/>
                <a:gd name="f26" fmla="+- f3 0 f2"/>
                <a:gd name="f27" fmla="*/ f26 1 4916"/>
                <a:gd name="f28" fmla="*/ f25 1 3498"/>
                <a:gd name="f29" fmla="*/ f2 1 f27"/>
                <a:gd name="f30" fmla="*/ f3 1 f27"/>
                <a:gd name="f31" fmla="*/ f2 1 f28"/>
                <a:gd name="f32" fmla="*/ f4 1 f28"/>
                <a:gd name="f33" fmla="*/ f29 f23 1"/>
                <a:gd name="f34" fmla="*/ f30 f23 1"/>
                <a:gd name="f35" fmla="*/ f32 f24 1"/>
                <a:gd name="f36" fmla="*/ f31 f24 1"/>
              </a:gdLst>
              <a:cxnLst>
                <a:cxn ang="3cd4">
                  <a:pos x="hc" y="t"/>
                </a:cxn>
                <a:cxn ang="0">
                  <a:pos x="r" y="vc"/>
                </a:cxn>
                <a:cxn ang="cd4">
                  <a:pos x="hc" y="b"/>
                </a:cxn>
                <a:cxn ang="cd2">
                  <a:pos x="l" y="vc"/>
                </a:cxn>
              </a:cxnLst>
              <a:rect l="f33" t="f36" r="f34" b="f35"/>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10429;p74">
              <a:extLst>
                <a:ext uri="{FF2B5EF4-FFF2-40B4-BE49-F238E27FC236}">
                  <a16:creationId xmlns:a16="http://schemas.microsoft.com/office/drawing/2014/main" id="{DE5EBB42-2E0D-4F14-AF4A-89A07E333320}"/>
                </a:ext>
              </a:extLst>
            </p:cNvPr>
            <p:cNvSpPr/>
            <p:nvPr/>
          </p:nvSpPr>
          <p:spPr>
            <a:xfrm>
              <a:off x="9601163" y="4650519"/>
              <a:ext cx="140927" cy="180173"/>
            </a:xfrm>
            <a:custGeom>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 f4 0 f2"/>
                <a:gd name="f19" fmla="+- f3 0 f2"/>
                <a:gd name="f20" fmla="*/ f19 1 3467"/>
                <a:gd name="f21" fmla="*/ f18 1 415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9" name="Google Shape;10435;p74">
            <a:extLst>
              <a:ext uri="{FF2B5EF4-FFF2-40B4-BE49-F238E27FC236}">
                <a16:creationId xmlns:a16="http://schemas.microsoft.com/office/drawing/2014/main" id="{6F26ADF1-5303-47F2-B39D-70A8195179F9}"/>
              </a:ext>
            </a:extLst>
          </p:cNvPr>
          <p:cNvGrpSpPr/>
          <p:nvPr/>
        </p:nvGrpSpPr>
        <p:grpSpPr>
          <a:xfrm>
            <a:off x="9486973" y="5286301"/>
            <a:ext cx="709647" cy="701254"/>
            <a:chOff x="9486973" y="5286301"/>
            <a:chExt cx="709647" cy="701254"/>
          </a:xfrm>
          <a:solidFill>
            <a:srgbClr val="FFA750"/>
          </a:solidFill>
        </p:grpSpPr>
        <p:sp>
          <p:nvSpPr>
            <p:cNvPr id="120" name="Google Shape;10436;p74">
              <a:extLst>
                <a:ext uri="{FF2B5EF4-FFF2-40B4-BE49-F238E27FC236}">
                  <a16:creationId xmlns:a16="http://schemas.microsoft.com/office/drawing/2014/main" id="{5F7F5779-8AC7-4E32-9E30-0B8D90AEB4DC}"/>
                </a:ext>
              </a:extLst>
            </p:cNvPr>
            <p:cNvSpPr/>
            <p:nvPr/>
          </p:nvSpPr>
          <p:spPr>
            <a:xfrm>
              <a:off x="9820143" y="5286301"/>
              <a:ext cx="41449" cy="110395"/>
            </a:xfrm>
            <a:custGeom>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 f4 0 f2"/>
                <a:gd name="f15" fmla="+- f3 0 f2"/>
                <a:gd name="f16" fmla="*/ f15 1 694"/>
                <a:gd name="f17" fmla="*/ f14 1 1734"/>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94" h="1733">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10437;p74">
              <a:extLst>
                <a:ext uri="{FF2B5EF4-FFF2-40B4-BE49-F238E27FC236}">
                  <a16:creationId xmlns:a16="http://schemas.microsoft.com/office/drawing/2014/main" id="{D4F531C4-2782-4E15-9A8A-5930747167AB}"/>
                </a:ext>
              </a:extLst>
            </p:cNvPr>
            <p:cNvSpPr/>
            <p:nvPr/>
          </p:nvSpPr>
          <p:spPr>
            <a:xfrm>
              <a:off x="9654491" y="5373023"/>
              <a:ext cx="84774" cy="88367"/>
            </a:xfrm>
            <a:custGeom>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 f4 0 f2"/>
                <a:gd name="f35" fmla="+- f3 0 f2"/>
                <a:gd name="f36" fmla="*/ f35 1 1419"/>
                <a:gd name="f37" fmla="*/ f34 1 1388"/>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2" name="Google Shape;10438;p74">
              <a:extLst>
                <a:ext uri="{FF2B5EF4-FFF2-40B4-BE49-F238E27FC236}">
                  <a16:creationId xmlns:a16="http://schemas.microsoft.com/office/drawing/2014/main" id="{9517F2BB-ECB1-4C43-9E39-EC59F8866B74}"/>
                </a:ext>
              </a:extLst>
            </p:cNvPr>
            <p:cNvSpPr/>
            <p:nvPr/>
          </p:nvSpPr>
          <p:spPr>
            <a:xfrm>
              <a:off x="9942426" y="5373782"/>
              <a:ext cx="84774" cy="87608"/>
            </a:xfrm>
            <a:custGeom>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 f4 0 f2"/>
                <a:gd name="f35" fmla="+- f3 0 f2"/>
                <a:gd name="f36" fmla="*/ f35 1 1419"/>
                <a:gd name="f37" fmla="*/ f34 1 1376"/>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3" name="Google Shape;10439;p74">
              <a:extLst>
                <a:ext uri="{FF2B5EF4-FFF2-40B4-BE49-F238E27FC236}">
                  <a16:creationId xmlns:a16="http://schemas.microsoft.com/office/drawing/2014/main" id="{0BF2522A-D702-48CB-AC9C-4F4A69EB6823}"/>
                </a:ext>
              </a:extLst>
            </p:cNvPr>
            <p:cNvSpPr/>
            <p:nvPr/>
          </p:nvSpPr>
          <p:spPr>
            <a:xfrm>
              <a:off x="10111846" y="5593192"/>
              <a:ext cx="84774" cy="308984"/>
            </a:xfrm>
            <a:custGeom>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 f4 0 f2"/>
                <a:gd name="f19" fmla="+- f3 0 f2"/>
                <a:gd name="f20" fmla="*/ f19 1 1419"/>
                <a:gd name="f21" fmla="*/ f18 1 4853"/>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10440;p74">
              <a:extLst>
                <a:ext uri="{FF2B5EF4-FFF2-40B4-BE49-F238E27FC236}">
                  <a16:creationId xmlns:a16="http://schemas.microsoft.com/office/drawing/2014/main" id="{171E9321-AE7D-4785-99E3-2715C40E6AC3}"/>
                </a:ext>
              </a:extLst>
            </p:cNvPr>
            <p:cNvSpPr/>
            <p:nvPr/>
          </p:nvSpPr>
          <p:spPr>
            <a:xfrm>
              <a:off x="9486973" y="5594966"/>
              <a:ext cx="84774" cy="309176"/>
            </a:xfrm>
            <a:custGeom>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 f5 0 f3"/>
                <a:gd name="f21" fmla="+- f4 0 f3"/>
                <a:gd name="f22" fmla="*/ f21 1 1419"/>
                <a:gd name="f23" fmla="*/ f20 1 4856"/>
                <a:gd name="f24" fmla="*/ f3 1 f22"/>
                <a:gd name="f25" fmla="*/ f4 1 f22"/>
                <a:gd name="f26" fmla="*/ f3 1 f23"/>
                <a:gd name="f27" fmla="*/ f5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5" name="Google Shape;10441;p74">
              <a:extLst>
                <a:ext uri="{FF2B5EF4-FFF2-40B4-BE49-F238E27FC236}">
                  <a16:creationId xmlns:a16="http://schemas.microsoft.com/office/drawing/2014/main" id="{3959BB53-2347-459E-A4B1-9211806AB76F}"/>
                </a:ext>
              </a:extLst>
            </p:cNvPr>
            <p:cNvSpPr/>
            <p:nvPr/>
          </p:nvSpPr>
          <p:spPr>
            <a:xfrm>
              <a:off x="9724141" y="5617259"/>
              <a:ext cx="342607" cy="264855"/>
            </a:xfrm>
            <a:custGeom>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 f4 0 f2"/>
                <a:gd name="f34" fmla="+- f3 0 f2"/>
                <a:gd name="f35" fmla="*/ f34 1 5735"/>
                <a:gd name="f36" fmla="*/ f33 1 4160"/>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6" name="Google Shape;10442;p74">
              <a:extLst>
                <a:ext uri="{FF2B5EF4-FFF2-40B4-BE49-F238E27FC236}">
                  <a16:creationId xmlns:a16="http://schemas.microsoft.com/office/drawing/2014/main" id="{F308EC07-4D9C-419A-A655-813CE4DA7F15}"/>
                </a:ext>
              </a:extLst>
            </p:cNvPr>
            <p:cNvSpPr/>
            <p:nvPr/>
          </p:nvSpPr>
          <p:spPr>
            <a:xfrm>
              <a:off x="9609319" y="5506919"/>
              <a:ext cx="419782" cy="480636"/>
            </a:xfrm>
            <a:custGeom>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 f4 0 f2"/>
                <a:gd name="f83" fmla="+- f3 0 f2"/>
                <a:gd name="f84" fmla="*/ f83 1 7027"/>
                <a:gd name="f85" fmla="*/ f82 1 7549"/>
                <a:gd name="f86" fmla="*/ f2 1 f84"/>
                <a:gd name="f87" fmla="*/ f3 1 f84"/>
                <a:gd name="f88" fmla="*/ f2 1 f85"/>
                <a:gd name="f89" fmla="*/ f4 1 f85"/>
                <a:gd name="f90" fmla="*/ f86 f80 1"/>
                <a:gd name="f91" fmla="*/ f87 f80 1"/>
                <a:gd name="f92" fmla="*/ f89 f81 1"/>
                <a:gd name="f93" fmla="*/ f88 f81 1"/>
              </a:gdLst>
              <a:cxnLst>
                <a:cxn ang="3cd4">
                  <a:pos x="hc" y="t"/>
                </a:cxn>
                <a:cxn ang="0">
                  <a:pos x="r" y="vc"/>
                </a:cxn>
                <a:cxn ang="cd4">
                  <a:pos x="hc" y="b"/>
                </a:cxn>
                <a:cxn ang="cd2">
                  <a:pos x="l" y="vc"/>
                </a:cxn>
              </a:cxnLst>
              <a:rect l="f90" t="f93" r="f91" b="f92"/>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7" name="Google Shape;10443;p74">
            <a:extLst>
              <a:ext uri="{FF2B5EF4-FFF2-40B4-BE49-F238E27FC236}">
                <a16:creationId xmlns:a16="http://schemas.microsoft.com/office/drawing/2014/main" id="{13EDDEDF-6B59-4341-9A7B-31BDE752D47E}"/>
              </a:ext>
            </a:extLst>
          </p:cNvPr>
          <p:cNvGrpSpPr/>
          <p:nvPr/>
        </p:nvGrpSpPr>
        <p:grpSpPr>
          <a:xfrm>
            <a:off x="11314401" y="4449570"/>
            <a:ext cx="551127" cy="587401"/>
            <a:chOff x="11314401" y="4449570"/>
            <a:chExt cx="551127" cy="587401"/>
          </a:xfrm>
          <a:solidFill>
            <a:srgbClr val="FFA750"/>
          </a:solidFill>
        </p:grpSpPr>
        <p:sp>
          <p:nvSpPr>
            <p:cNvPr id="128" name="Google Shape;10444;p74">
              <a:extLst>
                <a:ext uri="{FF2B5EF4-FFF2-40B4-BE49-F238E27FC236}">
                  <a16:creationId xmlns:a16="http://schemas.microsoft.com/office/drawing/2014/main" id="{E9909CFC-1359-4462-A39E-4F49C82373C1}"/>
                </a:ext>
              </a:extLst>
            </p:cNvPr>
            <p:cNvSpPr/>
            <p:nvPr/>
          </p:nvSpPr>
          <p:spPr>
            <a:xfrm>
              <a:off x="11362773" y="4449570"/>
              <a:ext cx="161291" cy="171898"/>
            </a:xfrm>
            <a:custGeom>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 f3 0 f2"/>
                <a:gd name="f13" fmla="*/ f12 1 3467"/>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10445;p74">
              <a:extLst>
                <a:ext uri="{FF2B5EF4-FFF2-40B4-BE49-F238E27FC236}">
                  <a16:creationId xmlns:a16="http://schemas.microsoft.com/office/drawing/2014/main" id="{C77350F9-4BB1-4BDD-A837-1FF6AC253130}"/>
                </a:ext>
              </a:extLst>
            </p:cNvPr>
            <p:cNvSpPr/>
            <p:nvPr/>
          </p:nvSpPr>
          <p:spPr>
            <a:xfrm>
              <a:off x="11575279" y="4519879"/>
              <a:ext cx="193523" cy="134755"/>
            </a:xfrm>
            <a:custGeom>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 f4 0 f2"/>
                <a:gd name="f55" fmla="+- f3 0 f2"/>
                <a:gd name="f56" fmla="*/ f55 1 4160"/>
                <a:gd name="f57" fmla="*/ f54 1 2718"/>
                <a:gd name="f58" fmla="*/ f2 1 f56"/>
                <a:gd name="f59" fmla="*/ f3 1 f56"/>
                <a:gd name="f60" fmla="*/ f2 1 f57"/>
                <a:gd name="f61" fmla="*/ f4 1 f57"/>
                <a:gd name="f62" fmla="*/ f58 f52 1"/>
                <a:gd name="f63" fmla="*/ f59 f52 1"/>
                <a:gd name="f64" fmla="*/ f61 f53 1"/>
                <a:gd name="f65" fmla="*/ f60 f53 1"/>
              </a:gdLst>
              <a:cxnLst>
                <a:cxn ang="3cd4">
                  <a:pos x="hc" y="t"/>
                </a:cxn>
                <a:cxn ang="0">
                  <a:pos x="r" y="vc"/>
                </a:cxn>
                <a:cxn ang="cd4">
                  <a:pos x="hc" y="b"/>
                </a:cxn>
                <a:cxn ang="cd2">
                  <a:pos x="l" y="vc"/>
                </a:cxn>
              </a:cxnLst>
              <a:rect l="f62" t="f65" r="f63" b="f64"/>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0" name="Google Shape;10446;p74">
              <a:extLst>
                <a:ext uri="{FF2B5EF4-FFF2-40B4-BE49-F238E27FC236}">
                  <a16:creationId xmlns:a16="http://schemas.microsoft.com/office/drawing/2014/main" id="{E878F295-6DDB-4360-844D-8F58F47B46F5}"/>
                </a:ext>
              </a:extLst>
            </p:cNvPr>
            <p:cNvSpPr/>
            <p:nvPr/>
          </p:nvSpPr>
          <p:spPr>
            <a:xfrm>
              <a:off x="11374505" y="4826742"/>
              <a:ext cx="197903" cy="136986"/>
            </a:xfrm>
            <a:custGeom>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 f4 0 f2"/>
                <a:gd name="f65" fmla="+- f3 0 f2"/>
                <a:gd name="f66" fmla="*/ f65 1 4254"/>
                <a:gd name="f67" fmla="*/ f64 1 2763"/>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1" name="Google Shape;10447;p74">
              <a:extLst>
                <a:ext uri="{FF2B5EF4-FFF2-40B4-BE49-F238E27FC236}">
                  <a16:creationId xmlns:a16="http://schemas.microsoft.com/office/drawing/2014/main" id="{9F9953A8-51D8-412F-A09B-35C3195FC4E6}"/>
                </a:ext>
              </a:extLst>
            </p:cNvPr>
            <p:cNvSpPr/>
            <p:nvPr/>
          </p:nvSpPr>
          <p:spPr>
            <a:xfrm>
              <a:off x="11652967" y="4690140"/>
              <a:ext cx="165661" cy="170307"/>
            </a:xfrm>
            <a:custGeom>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 f4 0 f2"/>
                <a:gd name="f15" fmla="+- f3 0 f2"/>
                <a:gd name="f16" fmla="*/ f15 1 3561"/>
                <a:gd name="f17" fmla="*/ f14 1 3435"/>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10448;p74">
              <a:extLst>
                <a:ext uri="{FF2B5EF4-FFF2-40B4-BE49-F238E27FC236}">
                  <a16:creationId xmlns:a16="http://schemas.microsoft.com/office/drawing/2014/main" id="{2757E97F-1519-44E3-A25F-E3514534DD39}"/>
                </a:ext>
              </a:extLst>
            </p:cNvPr>
            <p:cNvSpPr/>
            <p:nvPr/>
          </p:nvSpPr>
          <p:spPr>
            <a:xfrm>
              <a:off x="11314401" y="4618296"/>
              <a:ext cx="258007" cy="174970"/>
            </a:xfrm>
            <a:custGeom>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 f4 0 f2"/>
                <a:gd name="f30" fmla="+- f3 0 f2"/>
                <a:gd name="f31" fmla="*/ f30 1 5546"/>
                <a:gd name="f32" fmla="*/ f29 1 3529"/>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3" name="Google Shape;10449;p74">
              <a:extLst>
                <a:ext uri="{FF2B5EF4-FFF2-40B4-BE49-F238E27FC236}">
                  <a16:creationId xmlns:a16="http://schemas.microsoft.com/office/drawing/2014/main" id="{69A0243F-8461-41E6-B22D-B539AB0CF14E}"/>
                </a:ext>
              </a:extLst>
            </p:cNvPr>
            <p:cNvSpPr/>
            <p:nvPr/>
          </p:nvSpPr>
          <p:spPr>
            <a:xfrm>
              <a:off x="11604595" y="4858819"/>
              <a:ext cx="260933" cy="178152"/>
            </a:xfrm>
            <a:custGeom>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 f4 0 f2"/>
                <a:gd name="f31" fmla="+- f3 0 f2"/>
                <a:gd name="f32" fmla="*/ f31 1 5609"/>
                <a:gd name="f33" fmla="*/ f30 1 3593"/>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4" name="Google Shape;10468;p74">
            <a:extLst>
              <a:ext uri="{FF2B5EF4-FFF2-40B4-BE49-F238E27FC236}">
                <a16:creationId xmlns:a16="http://schemas.microsoft.com/office/drawing/2014/main" id="{E765E181-9C3F-4C63-9AC1-76B830FDA0FB}"/>
              </a:ext>
            </a:extLst>
          </p:cNvPr>
          <p:cNvGrpSpPr/>
          <p:nvPr/>
        </p:nvGrpSpPr>
        <p:grpSpPr>
          <a:xfrm>
            <a:off x="6024688" y="4673827"/>
            <a:ext cx="482868" cy="513252"/>
            <a:chOff x="6024688" y="4673827"/>
            <a:chExt cx="482868" cy="513252"/>
          </a:xfrm>
          <a:solidFill>
            <a:srgbClr val="FFA750"/>
          </a:solidFill>
        </p:grpSpPr>
        <p:sp>
          <p:nvSpPr>
            <p:cNvPr id="135" name="Google Shape;10469;p74">
              <a:extLst>
                <a:ext uri="{FF2B5EF4-FFF2-40B4-BE49-F238E27FC236}">
                  <a16:creationId xmlns:a16="http://schemas.microsoft.com/office/drawing/2014/main" id="{D265C72E-CCC4-445A-ADFC-73C75AC196D0}"/>
                </a:ext>
              </a:extLst>
            </p:cNvPr>
            <p:cNvSpPr/>
            <p:nvPr/>
          </p:nvSpPr>
          <p:spPr>
            <a:xfrm>
              <a:off x="6308985" y="4975451"/>
              <a:ext cx="198571" cy="211628"/>
            </a:xfrm>
            <a:custGeom>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 f3 0 f2"/>
                <a:gd name="f30" fmla="*/ f29 1 4885"/>
                <a:gd name="f31" fmla="*/ f2 1 f30"/>
                <a:gd name="f32" fmla="*/ f3 1 f30"/>
                <a:gd name="f33" fmla="*/ f31 f27 1"/>
                <a:gd name="f34" fmla="*/ f32 f27 1"/>
                <a:gd name="f35" fmla="*/ f32 f28 1"/>
                <a:gd name="f36" fmla="*/ f31 f28 1"/>
              </a:gdLst>
              <a:cxnLst>
                <a:cxn ang="3cd4">
                  <a:pos x="hc" y="t"/>
                </a:cxn>
                <a:cxn ang="0">
                  <a:pos x="r" y="vc"/>
                </a:cxn>
                <a:cxn ang="cd4">
                  <a:pos x="hc" y="b"/>
                </a:cxn>
                <a:cxn ang="cd2">
                  <a:pos x="l" y="vc"/>
                </a:cxn>
              </a:cxnLst>
              <a:rect l="f33" t="f36" r="f34" b="f35"/>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6" name="Google Shape;10470;p74">
              <a:extLst>
                <a:ext uri="{FF2B5EF4-FFF2-40B4-BE49-F238E27FC236}">
                  <a16:creationId xmlns:a16="http://schemas.microsoft.com/office/drawing/2014/main" id="{5EC55C40-A959-4818-AB4A-0E7ADA7B1D67}"/>
                </a:ext>
              </a:extLst>
            </p:cNvPr>
            <p:cNvSpPr/>
            <p:nvPr/>
          </p:nvSpPr>
          <p:spPr>
            <a:xfrm>
              <a:off x="6025996" y="4825325"/>
              <a:ext cx="423924" cy="300316"/>
            </a:xfrm>
            <a:custGeom>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 f4 0 f2"/>
                <a:gd name="f70" fmla="+- f3 0 f2"/>
                <a:gd name="f71" fmla="*/ f70 1 10429"/>
                <a:gd name="f72" fmla="*/ f69 1 6932"/>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7" name="Google Shape;10471;p74">
              <a:extLst>
                <a:ext uri="{FF2B5EF4-FFF2-40B4-BE49-F238E27FC236}">
                  <a16:creationId xmlns:a16="http://schemas.microsoft.com/office/drawing/2014/main" id="{B1144631-456F-4988-AE72-871FB30FCCB3}"/>
                </a:ext>
              </a:extLst>
            </p:cNvPr>
            <p:cNvSpPr/>
            <p:nvPr/>
          </p:nvSpPr>
          <p:spPr>
            <a:xfrm>
              <a:off x="6024688" y="4673827"/>
              <a:ext cx="425232" cy="122858"/>
            </a:xfrm>
            <a:custGeom>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 f4 0 f2"/>
                <a:gd name="f41" fmla="+- f3 0 f2"/>
                <a:gd name="f42" fmla="*/ f41 1 10461"/>
                <a:gd name="f43" fmla="*/ f40 1 2836"/>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8" name="Google Shape;10483;p74">
            <a:extLst>
              <a:ext uri="{FF2B5EF4-FFF2-40B4-BE49-F238E27FC236}">
                <a16:creationId xmlns:a16="http://schemas.microsoft.com/office/drawing/2014/main" id="{1EE4B7BB-DC30-4642-8AF1-8620B96EF317}"/>
              </a:ext>
            </a:extLst>
          </p:cNvPr>
          <p:cNvGrpSpPr/>
          <p:nvPr/>
        </p:nvGrpSpPr>
        <p:grpSpPr>
          <a:xfrm>
            <a:off x="10482014" y="4540370"/>
            <a:ext cx="453395" cy="480498"/>
            <a:chOff x="10482014" y="4540370"/>
            <a:chExt cx="453395" cy="480498"/>
          </a:xfrm>
          <a:solidFill>
            <a:srgbClr val="FFA750"/>
          </a:solidFill>
        </p:grpSpPr>
        <p:sp>
          <p:nvSpPr>
            <p:cNvPr id="139" name="Google Shape;10484;p74">
              <a:extLst>
                <a:ext uri="{FF2B5EF4-FFF2-40B4-BE49-F238E27FC236}">
                  <a16:creationId xmlns:a16="http://schemas.microsoft.com/office/drawing/2014/main" id="{532E621F-9ADD-4E55-8084-4D68815DF9B9}"/>
                </a:ext>
              </a:extLst>
            </p:cNvPr>
            <p:cNvSpPr/>
            <p:nvPr/>
          </p:nvSpPr>
          <p:spPr>
            <a:xfrm>
              <a:off x="10736875" y="4810621"/>
              <a:ext cx="198534" cy="210247"/>
            </a:xfrm>
            <a:custGeom>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 f4 0 f2"/>
                <a:gd name="f29" fmla="+- f3 0 f2"/>
                <a:gd name="f30" fmla="*/ f29 1 4884"/>
                <a:gd name="f31" fmla="*/ f28 1 4853"/>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0" name="Google Shape;10485;p74">
              <a:extLst>
                <a:ext uri="{FF2B5EF4-FFF2-40B4-BE49-F238E27FC236}">
                  <a16:creationId xmlns:a16="http://schemas.microsoft.com/office/drawing/2014/main" id="{54717730-ACC2-4379-91E3-A108662BFF8E}"/>
                </a:ext>
              </a:extLst>
            </p:cNvPr>
            <p:cNvSpPr/>
            <p:nvPr/>
          </p:nvSpPr>
          <p:spPr>
            <a:xfrm>
              <a:off x="10482014" y="4644091"/>
              <a:ext cx="57680" cy="375388"/>
            </a:xfrm>
            <a:custGeom>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 f4 0 f2"/>
                <a:gd name="f19" fmla="+- f3 0 f2"/>
                <a:gd name="f20" fmla="*/ f19 1 1419"/>
                <a:gd name="f21" fmla="*/ f18 1 8665"/>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10486;p74">
              <a:extLst>
                <a:ext uri="{FF2B5EF4-FFF2-40B4-BE49-F238E27FC236}">
                  <a16:creationId xmlns:a16="http://schemas.microsoft.com/office/drawing/2014/main" id="{FBC0CC4C-D7B3-479C-A147-198C596F0F52}"/>
                </a:ext>
              </a:extLst>
            </p:cNvPr>
            <p:cNvSpPr/>
            <p:nvPr/>
          </p:nvSpPr>
          <p:spPr>
            <a:xfrm>
              <a:off x="10566513" y="4659124"/>
              <a:ext cx="284378" cy="360355"/>
            </a:xfrm>
            <a:custGeom>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 f4 0 f2"/>
                <a:gd name="f48" fmla="+- f3 0 f2"/>
                <a:gd name="f49" fmla="*/ f48 1 6996"/>
                <a:gd name="f50" fmla="*/ f47 1 8318"/>
                <a:gd name="f51" fmla="*/ f2 1 f49"/>
                <a:gd name="f52" fmla="*/ f3 1 f49"/>
                <a:gd name="f53" fmla="*/ f2 1 f50"/>
                <a:gd name="f54" fmla="*/ f4 1 f50"/>
                <a:gd name="f55" fmla="*/ f51 f45 1"/>
                <a:gd name="f56" fmla="*/ f52 f45 1"/>
                <a:gd name="f57" fmla="*/ f54 f46 1"/>
                <a:gd name="f58" fmla="*/ f53 f46 1"/>
              </a:gdLst>
              <a:cxnLst>
                <a:cxn ang="3cd4">
                  <a:pos x="hc" y="t"/>
                </a:cxn>
                <a:cxn ang="0">
                  <a:pos x="r" y="vc"/>
                </a:cxn>
                <a:cxn ang="cd4">
                  <a:pos x="hc" y="b"/>
                </a:cxn>
                <a:cxn ang="cd2">
                  <a:pos x="l" y="vc"/>
                </a:cxn>
              </a:cxnLst>
              <a:rect l="f55" t="f58" r="f56" b="f57"/>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2" name="Google Shape;10487;p74">
              <a:extLst>
                <a:ext uri="{FF2B5EF4-FFF2-40B4-BE49-F238E27FC236}">
                  <a16:creationId xmlns:a16="http://schemas.microsoft.com/office/drawing/2014/main" id="{48C994F6-0063-44D8-A35B-905D344E0521}"/>
                </a:ext>
              </a:extLst>
            </p:cNvPr>
            <p:cNvSpPr/>
            <p:nvPr/>
          </p:nvSpPr>
          <p:spPr>
            <a:xfrm>
              <a:off x="10624157" y="4839260"/>
              <a:ext cx="107643" cy="30065"/>
            </a:xfrm>
            <a:custGeom>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 f4 0 f2"/>
                <a:gd name="f15" fmla="+- f3 0 f2"/>
                <a:gd name="f16" fmla="*/ f15 1 2648"/>
                <a:gd name="f17" fmla="*/ f14 1 694"/>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3" name="Google Shape;10488;p74">
              <a:extLst>
                <a:ext uri="{FF2B5EF4-FFF2-40B4-BE49-F238E27FC236}">
                  <a16:creationId xmlns:a16="http://schemas.microsoft.com/office/drawing/2014/main" id="{96EA35B7-0D61-4295-BF66-612D80FA79FC}"/>
                </a:ext>
              </a:extLst>
            </p:cNvPr>
            <p:cNvSpPr/>
            <p:nvPr/>
          </p:nvSpPr>
          <p:spPr>
            <a:xfrm>
              <a:off x="10482014" y="4540370"/>
              <a:ext cx="367588" cy="88769"/>
            </a:xfrm>
            <a:custGeom>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 f4 0 f2"/>
                <a:gd name="f19" fmla="+- f3 0 f2"/>
                <a:gd name="f20" fmla="*/ f19 1 9043"/>
                <a:gd name="f21" fmla="*/ f18 1 204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4" name="Google Shape;10497;p74">
            <a:extLst>
              <a:ext uri="{FF2B5EF4-FFF2-40B4-BE49-F238E27FC236}">
                <a16:creationId xmlns:a16="http://schemas.microsoft.com/office/drawing/2014/main" id="{1579FCA5-72F2-4344-AB47-FE5A13E04608}"/>
              </a:ext>
            </a:extLst>
          </p:cNvPr>
          <p:cNvGrpSpPr/>
          <p:nvPr/>
        </p:nvGrpSpPr>
        <p:grpSpPr>
          <a:xfrm>
            <a:off x="10374114" y="2606104"/>
            <a:ext cx="630396" cy="670062"/>
            <a:chOff x="10374114" y="2606104"/>
            <a:chExt cx="630396" cy="670062"/>
          </a:xfrm>
          <a:solidFill>
            <a:srgbClr val="FFA750"/>
          </a:solidFill>
        </p:grpSpPr>
        <p:sp>
          <p:nvSpPr>
            <p:cNvPr id="145" name="Google Shape;10498;p74">
              <a:extLst>
                <a:ext uri="{FF2B5EF4-FFF2-40B4-BE49-F238E27FC236}">
                  <a16:creationId xmlns:a16="http://schemas.microsoft.com/office/drawing/2014/main" id="{17793E65-5E62-48DD-AB24-773EE8608B06}"/>
                </a:ext>
              </a:extLst>
            </p:cNvPr>
            <p:cNvSpPr/>
            <p:nvPr/>
          </p:nvSpPr>
          <p:spPr>
            <a:xfrm>
              <a:off x="10594823" y="2606104"/>
              <a:ext cx="183940" cy="196038"/>
            </a:xfrm>
            <a:custGeom>
              <a:gdLst>
                <a:gd name="f0" fmla="val w"/>
                <a:gd name="f1" fmla="val h"/>
                <a:gd name="f2" fmla="val 0"/>
                <a:gd name="f3" fmla="val 3466"/>
                <a:gd name="f4" fmla="val 1733"/>
                <a:gd name="f5" fmla="val 788"/>
                <a:gd name="f6" fmla="val 2678"/>
                <a:gd name="f7" fmla="*/ f0 1 3466"/>
                <a:gd name="f8" fmla="*/ f1 1 3466"/>
                <a:gd name="f9" fmla="+- f3 0 f2"/>
                <a:gd name="f10" fmla="*/ f9 1 3466"/>
                <a:gd name="f11" fmla="*/ f2 1 f10"/>
                <a:gd name="f12" fmla="*/ f3 1 f10"/>
                <a:gd name="f13" fmla="*/ f11 f7 1"/>
                <a:gd name="f14" fmla="*/ f12 f7 1"/>
                <a:gd name="f15" fmla="*/ f12 f8 1"/>
                <a:gd name="f16" fmla="*/ f11 f8 1"/>
              </a:gdLst>
              <a:cxnLst>
                <a:cxn ang="3cd4">
                  <a:pos x="hc" y="t"/>
                </a:cxn>
                <a:cxn ang="0">
                  <a:pos x="r" y="vc"/>
                </a:cxn>
                <a:cxn ang="cd4">
                  <a:pos x="hc" y="b"/>
                </a:cxn>
                <a:cxn ang="cd2">
                  <a:pos x="l" y="vc"/>
                </a:cxn>
              </a:cxnLst>
              <a:rect l="f13" t="f16" r="f14" b="f15"/>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6" name="Google Shape;10499;p74">
              <a:extLst>
                <a:ext uri="{FF2B5EF4-FFF2-40B4-BE49-F238E27FC236}">
                  <a16:creationId xmlns:a16="http://schemas.microsoft.com/office/drawing/2014/main" id="{B1ECA0E1-0D7D-48E0-A3ED-97AB82526E0A}"/>
                </a:ext>
              </a:extLst>
            </p:cNvPr>
            <p:cNvSpPr/>
            <p:nvPr/>
          </p:nvSpPr>
          <p:spPr>
            <a:xfrm>
              <a:off x="10374114" y="2998116"/>
              <a:ext cx="630396" cy="278050"/>
            </a:xfrm>
            <a:custGeom>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 f4 0 f2"/>
                <a:gd name="f28" fmla="+- f3 0 f2"/>
                <a:gd name="f29" fmla="*/ f28 1 11879"/>
                <a:gd name="f30" fmla="*/ f27 1 4916"/>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7" name="Google Shape;10500;p74">
              <a:extLst>
                <a:ext uri="{FF2B5EF4-FFF2-40B4-BE49-F238E27FC236}">
                  <a16:creationId xmlns:a16="http://schemas.microsoft.com/office/drawing/2014/main" id="{1F224833-8C58-4129-A488-C55DC05D89BD}"/>
                </a:ext>
              </a:extLst>
            </p:cNvPr>
            <p:cNvSpPr/>
            <p:nvPr/>
          </p:nvSpPr>
          <p:spPr>
            <a:xfrm>
              <a:off x="10803818" y="2686315"/>
              <a:ext cx="158886" cy="274429"/>
            </a:xfrm>
            <a:custGeom>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 f4 0 f2"/>
                <a:gd name="f29" fmla="+- f3 0 f2"/>
                <a:gd name="f30" fmla="*/ f29 1 2994"/>
                <a:gd name="f31" fmla="*/ f28 1 4852"/>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10501;p74">
              <a:extLst>
                <a:ext uri="{FF2B5EF4-FFF2-40B4-BE49-F238E27FC236}">
                  <a16:creationId xmlns:a16="http://schemas.microsoft.com/office/drawing/2014/main" id="{D068859E-01D4-4749-BAEB-53A633D0E8B9}"/>
                </a:ext>
              </a:extLst>
            </p:cNvPr>
            <p:cNvSpPr/>
            <p:nvPr/>
          </p:nvSpPr>
          <p:spPr>
            <a:xfrm>
              <a:off x="10410901" y="2686315"/>
              <a:ext cx="158886" cy="274429"/>
            </a:xfrm>
            <a:custGeom>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 f4 0 f2"/>
                <a:gd name="f30" fmla="+- f3 0 f2"/>
                <a:gd name="f31" fmla="*/ f30 1 2994"/>
                <a:gd name="f32" fmla="*/ f29 1 4852"/>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10502;p74">
              <a:extLst>
                <a:ext uri="{FF2B5EF4-FFF2-40B4-BE49-F238E27FC236}">
                  <a16:creationId xmlns:a16="http://schemas.microsoft.com/office/drawing/2014/main" id="{1D7384E4-09F7-442C-8A20-B65E02ED05B3}"/>
                </a:ext>
              </a:extLst>
            </p:cNvPr>
            <p:cNvSpPr/>
            <p:nvPr/>
          </p:nvSpPr>
          <p:spPr>
            <a:xfrm>
              <a:off x="10701826" y="2794955"/>
              <a:ext cx="150555" cy="160458"/>
            </a:xfrm>
            <a:custGeom>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 f3 0 f2"/>
                <a:gd name="f27" fmla="*/ f26 1 2837"/>
                <a:gd name="f28" fmla="*/ f2 1 f27"/>
                <a:gd name="f29" fmla="*/ f3 1 f27"/>
                <a:gd name="f30" fmla="*/ f28 f24 1"/>
                <a:gd name="f31" fmla="*/ f29 f24 1"/>
                <a:gd name="f32" fmla="*/ f29 f25 1"/>
                <a:gd name="f33" fmla="*/ f28 f25 1"/>
              </a:gdLst>
              <a:cxnLst>
                <a:cxn ang="3cd4">
                  <a:pos x="hc" y="t"/>
                </a:cxn>
                <a:cxn ang="0">
                  <a:pos x="r" y="vc"/>
                </a:cxn>
                <a:cxn ang="cd4">
                  <a:pos x="hc" y="b"/>
                </a:cxn>
                <a:cxn ang="cd2">
                  <a:pos x="l" y="vc"/>
                </a:cxn>
              </a:cxnLst>
              <a:rect l="f30" t="f33" r="f31" b="f32"/>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0" name="Google Shape;10503;p74">
              <a:extLst>
                <a:ext uri="{FF2B5EF4-FFF2-40B4-BE49-F238E27FC236}">
                  <a16:creationId xmlns:a16="http://schemas.microsoft.com/office/drawing/2014/main" id="{B34749F5-5465-47B0-A6CC-628F340F6D1E}"/>
                </a:ext>
              </a:extLst>
            </p:cNvPr>
            <p:cNvSpPr/>
            <p:nvPr/>
          </p:nvSpPr>
          <p:spPr>
            <a:xfrm>
              <a:off x="10517931" y="2796774"/>
              <a:ext cx="150501" cy="165771"/>
            </a:xfrm>
            <a:custGeom>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 f4 0 f2"/>
                <a:gd name="f27" fmla="+- f3 0 f2"/>
                <a:gd name="f28" fmla="*/ f27 1 2836"/>
                <a:gd name="f29" fmla="*/ f26 1 2931"/>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1" name="Google Shape;10234;p74">
            <a:extLst>
              <a:ext uri="{FF2B5EF4-FFF2-40B4-BE49-F238E27FC236}">
                <a16:creationId xmlns:a16="http://schemas.microsoft.com/office/drawing/2014/main" id="{41E4B435-36FA-4A2C-9F9D-E95FA84D1FBD}"/>
              </a:ext>
            </a:extLst>
          </p:cNvPr>
          <p:cNvGrpSpPr/>
          <p:nvPr/>
        </p:nvGrpSpPr>
        <p:grpSpPr>
          <a:xfrm>
            <a:off x="5049252" y="2654320"/>
            <a:ext cx="627058" cy="670071"/>
            <a:chOff x="5049252" y="2654320"/>
            <a:chExt cx="627058" cy="670071"/>
          </a:xfrm>
          <a:solidFill>
            <a:srgbClr val="FFA750"/>
          </a:solidFill>
        </p:grpSpPr>
        <p:sp>
          <p:nvSpPr>
            <p:cNvPr id="152" name="Google Shape;10235;p74">
              <a:extLst>
                <a:ext uri="{FF2B5EF4-FFF2-40B4-BE49-F238E27FC236}">
                  <a16:creationId xmlns:a16="http://schemas.microsoft.com/office/drawing/2014/main" id="{91F5AE7A-446A-4FB6-AA0D-A5179F86798A}"/>
                </a:ext>
              </a:extLst>
            </p:cNvPr>
            <p:cNvSpPr/>
            <p:nvPr/>
          </p:nvSpPr>
          <p:spPr>
            <a:xfrm>
              <a:off x="5325163" y="3007141"/>
              <a:ext cx="75245" cy="80256"/>
            </a:xfrm>
            <a:custGeom>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 f4 0 f2"/>
                <a:gd name="f15" fmla="+- f3 0 f2"/>
                <a:gd name="f16" fmla="*/ f15 1 1418"/>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3" name="Google Shape;10236;p74">
              <a:extLst>
                <a:ext uri="{FF2B5EF4-FFF2-40B4-BE49-F238E27FC236}">
                  <a16:creationId xmlns:a16="http://schemas.microsoft.com/office/drawing/2014/main" id="{3FDD7C42-F869-4E07-BD0F-B64DC734A647}"/>
                </a:ext>
              </a:extLst>
            </p:cNvPr>
            <p:cNvSpPr/>
            <p:nvPr/>
          </p:nvSpPr>
          <p:spPr>
            <a:xfrm>
              <a:off x="5290032" y="3126543"/>
              <a:ext cx="148855" cy="78446"/>
            </a:xfrm>
            <a:custGeom>
              <a:gdLst>
                <a:gd name="f0" fmla="val w"/>
                <a:gd name="f1" fmla="val h"/>
                <a:gd name="f2" fmla="val 0"/>
                <a:gd name="f3" fmla="val 2805"/>
                <a:gd name="f4" fmla="val 1387"/>
                <a:gd name="f5" fmla="val 631"/>
                <a:gd name="f6" fmla="val 1"/>
                <a:gd name="f7" fmla="val 630"/>
                <a:gd name="f8" fmla="val 2174"/>
                <a:gd name="f9" fmla="*/ f0 1 2805"/>
                <a:gd name="f10" fmla="*/ f1 1 1387"/>
                <a:gd name="f11" fmla="+- f4 0 f2"/>
                <a:gd name="f12" fmla="+- f3 0 f2"/>
                <a:gd name="f13" fmla="*/ f12 1 2805"/>
                <a:gd name="f14" fmla="*/ f11 1 1387"/>
                <a:gd name="f15" fmla="*/ f2 1 f13"/>
                <a:gd name="f16" fmla="*/ f3 1 f13"/>
                <a:gd name="f17" fmla="*/ f2 1 f14"/>
                <a:gd name="f18" fmla="*/ f4 1 f14"/>
                <a:gd name="f19" fmla="*/ f15 f9 1"/>
                <a:gd name="f20" fmla="*/ f16 f9 1"/>
                <a:gd name="f21" fmla="*/ f18 f10 1"/>
                <a:gd name="f22" fmla="*/ f17 f10 1"/>
              </a:gdLst>
              <a:cxnLst>
                <a:cxn ang="3cd4">
                  <a:pos x="hc" y="t"/>
                </a:cxn>
                <a:cxn ang="0">
                  <a:pos x="r" y="vc"/>
                </a:cxn>
                <a:cxn ang="cd4">
                  <a:pos x="hc" y="b"/>
                </a:cxn>
                <a:cxn ang="cd2">
                  <a:pos x="l" y="vc"/>
                </a:cxn>
              </a:cxnLst>
              <a:rect l="f19" t="f22" r="f20" b="f21"/>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4" name="Google Shape;10237;p74">
              <a:extLst>
                <a:ext uri="{FF2B5EF4-FFF2-40B4-BE49-F238E27FC236}">
                  <a16:creationId xmlns:a16="http://schemas.microsoft.com/office/drawing/2014/main" id="{B9A1E1D7-1526-4EFF-BFB7-337446AA64EF}"/>
                </a:ext>
              </a:extLst>
            </p:cNvPr>
            <p:cNvSpPr/>
            <p:nvPr/>
          </p:nvSpPr>
          <p:spPr>
            <a:xfrm>
              <a:off x="5198071" y="2930505"/>
              <a:ext cx="332795" cy="393886"/>
            </a:xfrm>
            <a:custGeom>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 f4 0 f2"/>
                <a:gd name="f47" fmla="+- f3 0 f2"/>
                <a:gd name="f48" fmla="*/ f47 1 6271"/>
                <a:gd name="f49" fmla="*/ f46 1 6964"/>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5" name="Google Shape;10238;p74">
              <a:extLst>
                <a:ext uri="{FF2B5EF4-FFF2-40B4-BE49-F238E27FC236}">
                  <a16:creationId xmlns:a16="http://schemas.microsoft.com/office/drawing/2014/main" id="{7B981CD8-C0EA-48E9-844F-1701A1029EEF}"/>
                </a:ext>
              </a:extLst>
            </p:cNvPr>
            <p:cNvSpPr/>
            <p:nvPr/>
          </p:nvSpPr>
          <p:spPr>
            <a:xfrm>
              <a:off x="5161285" y="2654320"/>
              <a:ext cx="406350" cy="80256"/>
            </a:xfrm>
            <a:custGeom>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 f4 0 f2"/>
                <a:gd name="f16" fmla="+- f3 0 f2"/>
                <a:gd name="f17" fmla="*/ f16 1 7657"/>
                <a:gd name="f18" fmla="*/ f15 1 1419"/>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6" name="Google Shape;10239;p74">
              <a:extLst>
                <a:ext uri="{FF2B5EF4-FFF2-40B4-BE49-F238E27FC236}">
                  <a16:creationId xmlns:a16="http://schemas.microsoft.com/office/drawing/2014/main" id="{7B377568-6346-4051-A5CD-2CC2F2F10CC4}"/>
                </a:ext>
              </a:extLst>
            </p:cNvPr>
            <p:cNvSpPr/>
            <p:nvPr/>
          </p:nvSpPr>
          <p:spPr>
            <a:xfrm>
              <a:off x="5049252" y="2775469"/>
              <a:ext cx="627058" cy="311929"/>
            </a:xfrm>
            <a:custGeom>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 f4 0 f2"/>
                <a:gd name="f40" fmla="+- f3 0 f2"/>
                <a:gd name="f41" fmla="*/ f40 1 11816"/>
                <a:gd name="f42" fmla="*/ f39 1 5515"/>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7" name="Google Shape;10251;p74">
            <a:extLst>
              <a:ext uri="{FF2B5EF4-FFF2-40B4-BE49-F238E27FC236}">
                <a16:creationId xmlns:a16="http://schemas.microsoft.com/office/drawing/2014/main" id="{C6756E0A-0AAD-4D5A-95CA-ABDB5D393735}"/>
              </a:ext>
            </a:extLst>
          </p:cNvPr>
          <p:cNvGrpSpPr/>
          <p:nvPr/>
        </p:nvGrpSpPr>
        <p:grpSpPr>
          <a:xfrm>
            <a:off x="9500515" y="2659879"/>
            <a:ext cx="406350" cy="670054"/>
            <a:chOff x="9500515" y="2659879"/>
            <a:chExt cx="406350" cy="670054"/>
          </a:xfrm>
          <a:solidFill>
            <a:srgbClr val="FFA750"/>
          </a:solidFill>
        </p:grpSpPr>
        <p:sp>
          <p:nvSpPr>
            <p:cNvPr id="158" name="Google Shape;10252;p74">
              <a:extLst>
                <a:ext uri="{FF2B5EF4-FFF2-40B4-BE49-F238E27FC236}">
                  <a16:creationId xmlns:a16="http://schemas.microsoft.com/office/drawing/2014/main" id="{B4E1B53F-63C4-45EA-8851-69F2D20474BE}"/>
                </a:ext>
              </a:extLst>
            </p:cNvPr>
            <p:cNvSpPr/>
            <p:nvPr/>
          </p:nvSpPr>
          <p:spPr>
            <a:xfrm>
              <a:off x="9722924" y="3021579"/>
              <a:ext cx="145462" cy="190716"/>
            </a:xfrm>
            <a:custGeom>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 f4 0 f2"/>
                <a:gd name="f22" fmla="+- f3 0 f2"/>
                <a:gd name="f23" fmla="*/ f22 1 2741"/>
                <a:gd name="f24" fmla="*/ f21 1 3372"/>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9" name="Google Shape;10253;p74">
              <a:extLst>
                <a:ext uri="{FF2B5EF4-FFF2-40B4-BE49-F238E27FC236}">
                  <a16:creationId xmlns:a16="http://schemas.microsoft.com/office/drawing/2014/main" id="{51D6E7DD-E0BC-4481-BDA2-7236C2AA1F27}"/>
                </a:ext>
              </a:extLst>
            </p:cNvPr>
            <p:cNvSpPr/>
            <p:nvPr/>
          </p:nvSpPr>
          <p:spPr>
            <a:xfrm>
              <a:off x="9635947" y="3140973"/>
              <a:ext cx="132139" cy="69567"/>
            </a:xfrm>
            <a:custGeom>
              <a:gdLst>
                <a:gd name="f0" fmla="val w"/>
                <a:gd name="f1" fmla="val h"/>
                <a:gd name="f2" fmla="val 0"/>
                <a:gd name="f3" fmla="val 2490"/>
                <a:gd name="f4" fmla="val 1230"/>
                <a:gd name="f5" fmla="val 1229"/>
                <a:gd name="f6" fmla="val 1"/>
                <a:gd name="f7" fmla="*/ f0 1 2490"/>
                <a:gd name="f8" fmla="*/ f1 1 1230"/>
                <a:gd name="f9" fmla="+- f4 0 f2"/>
                <a:gd name="f10" fmla="+- f3 0 f2"/>
                <a:gd name="f11" fmla="*/ f10 1 2490"/>
                <a:gd name="f12" fmla="*/ f9 1 1230"/>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2490" h="1230">
                  <a:moveTo>
                    <a:pt x="f5" y="f6"/>
                  </a:moveTo>
                  <a:lnTo>
                    <a:pt x="f6" y="f5"/>
                  </a:lnTo>
                  <a:lnTo>
                    <a:pt x="f3" y="f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0" name="Google Shape;10254;p74">
              <a:extLst>
                <a:ext uri="{FF2B5EF4-FFF2-40B4-BE49-F238E27FC236}">
                  <a16:creationId xmlns:a16="http://schemas.microsoft.com/office/drawing/2014/main" id="{80910FD0-F9D7-447B-BD2A-68574940EF55}"/>
                </a:ext>
              </a:extLst>
            </p:cNvPr>
            <p:cNvSpPr/>
            <p:nvPr/>
          </p:nvSpPr>
          <p:spPr>
            <a:xfrm>
              <a:off x="9537292" y="3018022"/>
              <a:ext cx="147209" cy="192526"/>
            </a:xfrm>
            <a:custGeom>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 f4 0 f2"/>
                <a:gd name="f22" fmla="+- f3 0 f2"/>
                <a:gd name="f23" fmla="*/ f22 1 2774"/>
                <a:gd name="f24" fmla="*/ f21 1 340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1" name="Google Shape;10255;p74">
              <a:extLst>
                <a:ext uri="{FF2B5EF4-FFF2-40B4-BE49-F238E27FC236}">
                  <a16:creationId xmlns:a16="http://schemas.microsoft.com/office/drawing/2014/main" id="{41C0FE6C-B5E4-4CA8-9F74-B075A2A45882}"/>
                </a:ext>
              </a:extLst>
            </p:cNvPr>
            <p:cNvSpPr/>
            <p:nvPr/>
          </p:nvSpPr>
          <p:spPr>
            <a:xfrm>
              <a:off x="9500515" y="3249677"/>
              <a:ext cx="406350" cy="80256"/>
            </a:xfrm>
            <a:custGeom>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 f4 0 f2"/>
                <a:gd name="f17" fmla="+- f3 0 f2"/>
                <a:gd name="f18" fmla="*/ f17 1 7657"/>
                <a:gd name="f19" fmla="*/ f16 1 1419"/>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2" name="Google Shape;10256;p74">
              <a:extLst>
                <a:ext uri="{FF2B5EF4-FFF2-40B4-BE49-F238E27FC236}">
                  <a16:creationId xmlns:a16="http://schemas.microsoft.com/office/drawing/2014/main" id="{DC553E50-FAE4-42DC-8F3C-2CD2B8AC5477}"/>
                </a:ext>
              </a:extLst>
            </p:cNvPr>
            <p:cNvSpPr/>
            <p:nvPr/>
          </p:nvSpPr>
          <p:spPr>
            <a:xfrm>
              <a:off x="9500515" y="2659879"/>
              <a:ext cx="406350" cy="80256"/>
            </a:xfrm>
            <a:custGeom>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 f4 0 f2"/>
                <a:gd name="f19" fmla="+- f3 0 f2"/>
                <a:gd name="f20" fmla="*/ f19 1 7657"/>
                <a:gd name="f21" fmla="*/ f18 1 141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3" name="Google Shape;10257;p74">
              <a:extLst>
                <a:ext uri="{FF2B5EF4-FFF2-40B4-BE49-F238E27FC236}">
                  <a16:creationId xmlns:a16="http://schemas.microsoft.com/office/drawing/2014/main" id="{5A62F36B-329F-4EE9-8E57-BEB96CBFF066}"/>
                </a:ext>
              </a:extLst>
            </p:cNvPr>
            <p:cNvSpPr/>
            <p:nvPr/>
          </p:nvSpPr>
          <p:spPr>
            <a:xfrm>
              <a:off x="9538984" y="2775716"/>
              <a:ext cx="329394" cy="80650"/>
            </a:xfrm>
            <a:custGeom>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 f4 0 f2"/>
                <a:gd name="f18" fmla="+- f3 0 f2"/>
                <a:gd name="f19" fmla="*/ f18 1 6207"/>
                <a:gd name="f20" fmla="*/ f17 1 142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4" name="Google Shape;10258;p74">
              <a:extLst>
                <a:ext uri="{FF2B5EF4-FFF2-40B4-BE49-F238E27FC236}">
                  <a16:creationId xmlns:a16="http://schemas.microsoft.com/office/drawing/2014/main" id="{0DBA77CD-1D47-447F-A983-A08FAC951BC1}"/>
                </a:ext>
              </a:extLst>
            </p:cNvPr>
            <p:cNvSpPr/>
            <p:nvPr/>
          </p:nvSpPr>
          <p:spPr>
            <a:xfrm>
              <a:off x="9535637" y="2846975"/>
              <a:ext cx="331095" cy="167527"/>
            </a:xfrm>
            <a:custGeom>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 f4 0 f2"/>
                <a:gd name="f23" fmla="+- f3 0 f2"/>
                <a:gd name="f24" fmla="*/ f23 1 6239"/>
                <a:gd name="f25" fmla="*/ f22 1 2962"/>
                <a:gd name="f26" fmla="*/ f2 1 f24"/>
                <a:gd name="f27" fmla="*/ f3 1 f24"/>
                <a:gd name="f28" fmla="*/ f2 1 f25"/>
                <a:gd name="f29" fmla="*/ f4 1 f25"/>
                <a:gd name="f30" fmla="*/ f26 f20 1"/>
                <a:gd name="f31" fmla="*/ f27 f20 1"/>
                <a:gd name="f32" fmla="*/ f29 f21 1"/>
                <a:gd name="f33" fmla="*/ f28 f21 1"/>
              </a:gdLst>
              <a:cxnLst>
                <a:cxn ang="3cd4">
                  <a:pos x="hc" y="t"/>
                </a:cxn>
                <a:cxn ang="0">
                  <a:pos x="r" y="vc"/>
                </a:cxn>
                <a:cxn ang="cd4">
                  <a:pos x="hc" y="b"/>
                </a:cxn>
                <a:cxn ang="cd2">
                  <a:pos x="l" y="vc"/>
                </a:cxn>
              </a:cxnLst>
              <a:rect l="f30" t="f33" r="f31" b="f32"/>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65" name="Google Shape;10297;p74">
            <a:extLst>
              <a:ext uri="{FF2B5EF4-FFF2-40B4-BE49-F238E27FC236}">
                <a16:creationId xmlns:a16="http://schemas.microsoft.com/office/drawing/2014/main" id="{DDC72382-4BB7-4D1F-8B50-DB797B9D6B40}"/>
              </a:ext>
            </a:extLst>
          </p:cNvPr>
          <p:cNvGrpSpPr/>
          <p:nvPr/>
        </p:nvGrpSpPr>
        <p:grpSpPr>
          <a:xfrm>
            <a:off x="6018205" y="2642094"/>
            <a:ext cx="627013" cy="666496"/>
            <a:chOff x="6018205" y="2642094"/>
            <a:chExt cx="627013" cy="666496"/>
          </a:xfrm>
          <a:solidFill>
            <a:srgbClr val="FFA750"/>
          </a:solidFill>
        </p:grpSpPr>
        <p:sp>
          <p:nvSpPr>
            <p:cNvPr id="166" name="Google Shape;10298;p74">
              <a:extLst>
                <a:ext uri="{FF2B5EF4-FFF2-40B4-BE49-F238E27FC236}">
                  <a16:creationId xmlns:a16="http://schemas.microsoft.com/office/drawing/2014/main" id="{039D9E24-FDB2-4082-B7E5-93F4F8D445CE}"/>
                </a:ext>
              </a:extLst>
            </p:cNvPr>
            <p:cNvSpPr/>
            <p:nvPr/>
          </p:nvSpPr>
          <p:spPr>
            <a:xfrm>
              <a:off x="6161958" y="2994916"/>
              <a:ext cx="75309" cy="80256"/>
            </a:xfrm>
            <a:custGeom>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 f3 0 f2"/>
                <a:gd name="f14" fmla="*/ f13 1 1419"/>
                <a:gd name="f15" fmla="*/ f2 1 f14"/>
                <a:gd name="f16" fmla="*/ f3 1 f14"/>
                <a:gd name="f17" fmla="*/ f15 f11 1"/>
                <a:gd name="f18" fmla="*/ f16 f11 1"/>
                <a:gd name="f19" fmla="*/ f16 f12 1"/>
                <a:gd name="f20" fmla="*/ f15 f12 1"/>
              </a:gdLst>
              <a:cxnLst>
                <a:cxn ang="3cd4">
                  <a:pos x="hc" y="t"/>
                </a:cxn>
                <a:cxn ang="0">
                  <a:pos x="r" y="vc"/>
                </a:cxn>
                <a:cxn ang="cd4">
                  <a:pos x="hc" y="b"/>
                </a:cxn>
                <a:cxn ang="cd2">
                  <a:pos x="l" y="vc"/>
                </a:cxn>
              </a:cxnLst>
              <a:rect l="f17" t="f20" r="f18" b="f19"/>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7" name="Google Shape;10299;p74">
              <a:extLst>
                <a:ext uri="{FF2B5EF4-FFF2-40B4-BE49-F238E27FC236}">
                  <a16:creationId xmlns:a16="http://schemas.microsoft.com/office/drawing/2014/main" id="{84CFD667-F888-4225-812C-8B8C45776FBC}"/>
                </a:ext>
              </a:extLst>
            </p:cNvPr>
            <p:cNvSpPr/>
            <p:nvPr/>
          </p:nvSpPr>
          <p:spPr>
            <a:xfrm>
              <a:off x="6126836" y="3114318"/>
              <a:ext cx="147209" cy="78446"/>
            </a:xfrm>
            <a:custGeom>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 f4 0 f2"/>
                <a:gd name="f13" fmla="+- f3 0 f2"/>
                <a:gd name="f14" fmla="*/ f13 1 2774"/>
                <a:gd name="f15" fmla="*/ f12 1 1387"/>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8" name="Google Shape;10300;p74">
              <a:extLst>
                <a:ext uri="{FF2B5EF4-FFF2-40B4-BE49-F238E27FC236}">
                  <a16:creationId xmlns:a16="http://schemas.microsoft.com/office/drawing/2014/main" id="{B74E201B-E5E3-43F2-94D1-15DAA5ED4D34}"/>
                </a:ext>
              </a:extLst>
            </p:cNvPr>
            <p:cNvSpPr/>
            <p:nvPr/>
          </p:nvSpPr>
          <p:spPr>
            <a:xfrm>
              <a:off x="6018205" y="2879079"/>
              <a:ext cx="627013" cy="429511"/>
            </a:xfrm>
            <a:custGeom>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 f4 0 f2"/>
                <a:gd name="f79" fmla="+- f3 0 f2"/>
                <a:gd name="f80" fmla="*/ f79 1 11815"/>
                <a:gd name="f81" fmla="*/ f78 1 7594"/>
                <a:gd name="f82" fmla="*/ f2 1 f80"/>
                <a:gd name="f83" fmla="*/ f3 1 f80"/>
                <a:gd name="f84" fmla="*/ f2 1 f81"/>
                <a:gd name="f85" fmla="*/ f4 1 f81"/>
                <a:gd name="f86" fmla="*/ f82 f76 1"/>
                <a:gd name="f87" fmla="*/ f83 f76 1"/>
                <a:gd name="f88" fmla="*/ f85 f77 1"/>
                <a:gd name="f89" fmla="*/ f84 f77 1"/>
              </a:gdLst>
              <a:cxnLst>
                <a:cxn ang="3cd4">
                  <a:pos x="hc" y="t"/>
                </a:cxn>
                <a:cxn ang="0">
                  <a:pos x="r" y="vc"/>
                </a:cxn>
                <a:cxn ang="cd4">
                  <a:pos x="hc" y="b"/>
                </a:cxn>
                <a:cxn ang="cd2">
                  <a:pos x="l" y="vc"/>
                </a:cxn>
              </a:cxnLst>
              <a:rect l="f86" t="f89" r="f87" b="f88"/>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9" name="Google Shape;10301;p74">
              <a:extLst>
                <a:ext uri="{FF2B5EF4-FFF2-40B4-BE49-F238E27FC236}">
                  <a16:creationId xmlns:a16="http://schemas.microsoft.com/office/drawing/2014/main" id="{8AE8FE5E-1F14-436F-A542-3784647B26C3}"/>
                </a:ext>
              </a:extLst>
            </p:cNvPr>
            <p:cNvSpPr/>
            <p:nvPr/>
          </p:nvSpPr>
          <p:spPr>
            <a:xfrm>
              <a:off x="6200436" y="2759686"/>
              <a:ext cx="259186" cy="158657"/>
            </a:xfrm>
            <a:custGeom>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 f4 0 f2"/>
                <a:gd name="f27" fmla="+- f3 0 f2"/>
                <a:gd name="f28" fmla="*/ f27 1 4884"/>
                <a:gd name="f29" fmla="*/ f26 1 2805"/>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0" name="Google Shape;10302;p74">
              <a:extLst>
                <a:ext uri="{FF2B5EF4-FFF2-40B4-BE49-F238E27FC236}">
                  <a16:creationId xmlns:a16="http://schemas.microsoft.com/office/drawing/2014/main" id="{0090FA92-8FE5-49B2-AAFC-4FFD87B3BD69}"/>
                </a:ext>
              </a:extLst>
            </p:cNvPr>
            <p:cNvSpPr/>
            <p:nvPr/>
          </p:nvSpPr>
          <p:spPr>
            <a:xfrm>
              <a:off x="6237222" y="2642094"/>
              <a:ext cx="183940" cy="80256"/>
            </a:xfrm>
            <a:custGeom>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 f4 0 f2"/>
                <a:gd name="f15" fmla="+- f3 0 f2"/>
                <a:gd name="f16" fmla="*/ f15 1 3466"/>
                <a:gd name="f17" fmla="*/ f14 1 141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1" name="Google Shape;10352;p74">
            <a:extLst>
              <a:ext uri="{FF2B5EF4-FFF2-40B4-BE49-F238E27FC236}">
                <a16:creationId xmlns:a16="http://schemas.microsoft.com/office/drawing/2014/main" id="{DE222DC2-E57F-4330-A904-407AF93F8F7D}"/>
              </a:ext>
            </a:extLst>
          </p:cNvPr>
          <p:cNvGrpSpPr/>
          <p:nvPr/>
        </p:nvGrpSpPr>
        <p:grpSpPr>
          <a:xfrm>
            <a:off x="6911062" y="2653396"/>
            <a:ext cx="628695" cy="672432"/>
            <a:chOff x="6911062" y="2653396"/>
            <a:chExt cx="628695" cy="672432"/>
          </a:xfrm>
          <a:solidFill>
            <a:srgbClr val="FFA750"/>
          </a:solidFill>
        </p:grpSpPr>
        <p:sp>
          <p:nvSpPr>
            <p:cNvPr id="172" name="Google Shape;10353;p74">
              <a:extLst>
                <a:ext uri="{FF2B5EF4-FFF2-40B4-BE49-F238E27FC236}">
                  <a16:creationId xmlns:a16="http://schemas.microsoft.com/office/drawing/2014/main" id="{002D5A5A-E91A-401E-AC18-69F493CDE5CF}"/>
                </a:ext>
              </a:extLst>
            </p:cNvPr>
            <p:cNvSpPr/>
            <p:nvPr/>
          </p:nvSpPr>
          <p:spPr>
            <a:xfrm>
              <a:off x="7093293" y="2811085"/>
              <a:ext cx="259186" cy="224604"/>
            </a:xfrm>
            <a:custGeom>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 f4 0 f2"/>
                <a:gd name="f40" fmla="+- f3 0 f2"/>
                <a:gd name="f41" fmla="*/ f40 1 4884"/>
                <a:gd name="f42" fmla="*/ f39 1 3971"/>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3" name="Google Shape;10354;p74">
              <a:extLst>
                <a:ext uri="{FF2B5EF4-FFF2-40B4-BE49-F238E27FC236}">
                  <a16:creationId xmlns:a16="http://schemas.microsoft.com/office/drawing/2014/main" id="{842D94F8-2C6D-43A0-BAA4-EF1628818C07}"/>
                </a:ext>
              </a:extLst>
            </p:cNvPr>
            <p:cNvSpPr/>
            <p:nvPr/>
          </p:nvSpPr>
          <p:spPr>
            <a:xfrm>
              <a:off x="7186900" y="2891287"/>
              <a:ext cx="75309" cy="80256"/>
            </a:xfrm>
            <a:custGeom>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 f3 0 f2"/>
                <a:gd name="f13" fmla="*/ f12 1 141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4" name="Google Shape;10355;p74">
              <a:extLst>
                <a:ext uri="{FF2B5EF4-FFF2-40B4-BE49-F238E27FC236}">
                  <a16:creationId xmlns:a16="http://schemas.microsoft.com/office/drawing/2014/main" id="{F02832B7-B285-4573-ACB1-CF45336839CF}"/>
                </a:ext>
              </a:extLst>
            </p:cNvPr>
            <p:cNvSpPr/>
            <p:nvPr/>
          </p:nvSpPr>
          <p:spPr>
            <a:xfrm>
              <a:off x="6949522" y="2653396"/>
              <a:ext cx="550112" cy="590766"/>
            </a:xfrm>
            <a:custGeom>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 f4 0 f2"/>
                <a:gd name="f116" fmla="+- f3 0 f2"/>
                <a:gd name="f117" fmla="*/ f116 1 10366"/>
                <a:gd name="f118" fmla="*/ f115 1 10445"/>
                <a:gd name="f119" fmla="*/ f2 1 f117"/>
                <a:gd name="f120" fmla="*/ f3 1 f117"/>
                <a:gd name="f121" fmla="*/ f2 1 f118"/>
                <a:gd name="f122" fmla="*/ f4 1 f118"/>
                <a:gd name="f123" fmla="*/ f119 f113 1"/>
                <a:gd name="f124" fmla="*/ f120 f113 1"/>
                <a:gd name="f125" fmla="*/ f122 f114 1"/>
                <a:gd name="f126" fmla="*/ f121 f114 1"/>
              </a:gdLst>
              <a:cxnLst>
                <a:cxn ang="3cd4">
                  <a:pos x="hc" y="t"/>
                </a:cxn>
                <a:cxn ang="0">
                  <a:pos x="r" y="vc"/>
                </a:cxn>
                <a:cxn ang="cd4">
                  <a:pos x="hc" y="b"/>
                </a:cxn>
                <a:cxn ang="cd2">
                  <a:pos x="l" y="vc"/>
                </a:cxn>
              </a:cxnLst>
              <a:rect l="f123" t="f126" r="f124" b="f125"/>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5" name="Google Shape;10356;p74">
              <a:extLst>
                <a:ext uri="{FF2B5EF4-FFF2-40B4-BE49-F238E27FC236}">
                  <a16:creationId xmlns:a16="http://schemas.microsoft.com/office/drawing/2014/main" id="{2E2BFB55-7C4D-424F-8178-6742F45591FC}"/>
                </a:ext>
              </a:extLst>
            </p:cNvPr>
            <p:cNvSpPr/>
            <p:nvPr/>
          </p:nvSpPr>
          <p:spPr>
            <a:xfrm>
              <a:off x="7153470" y="3008933"/>
              <a:ext cx="142170" cy="78446"/>
            </a:xfrm>
            <a:custGeom>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 f4 0 f2"/>
                <a:gd name="f22" fmla="+- f3 0 f2"/>
                <a:gd name="f23" fmla="*/ f22 1 2679"/>
                <a:gd name="f24" fmla="*/ f21 1 1387"/>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6" name="Google Shape;10357;p74">
              <a:extLst>
                <a:ext uri="{FF2B5EF4-FFF2-40B4-BE49-F238E27FC236}">
                  <a16:creationId xmlns:a16="http://schemas.microsoft.com/office/drawing/2014/main" id="{F64023F5-F0F4-4251-9C66-2724D86F5A5A}"/>
                </a:ext>
              </a:extLst>
            </p:cNvPr>
            <p:cNvSpPr/>
            <p:nvPr/>
          </p:nvSpPr>
          <p:spPr>
            <a:xfrm>
              <a:off x="7337410" y="3124715"/>
              <a:ext cx="202347" cy="196769"/>
            </a:xfrm>
            <a:custGeom>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 f4 0 f2"/>
                <a:gd name="f61" fmla="+- f3 0 f2"/>
                <a:gd name="f62" fmla="*/ f61 1 3813"/>
                <a:gd name="f63" fmla="*/ f60 1 3479"/>
                <a:gd name="f64" fmla="*/ f2 1 f62"/>
                <a:gd name="f65" fmla="*/ f3 1 f62"/>
                <a:gd name="f66" fmla="*/ f2 1 f63"/>
                <a:gd name="f67" fmla="*/ f4 1 f63"/>
                <a:gd name="f68" fmla="*/ f64 f58 1"/>
                <a:gd name="f69" fmla="*/ f65 f58 1"/>
                <a:gd name="f70" fmla="*/ f67 f59 1"/>
                <a:gd name="f71" fmla="*/ f66 f59 1"/>
              </a:gdLst>
              <a:cxnLst>
                <a:cxn ang="3cd4">
                  <a:pos x="hc" y="t"/>
                </a:cxn>
                <a:cxn ang="0">
                  <a:pos x="r" y="vc"/>
                </a:cxn>
                <a:cxn ang="cd4">
                  <a:pos x="hc" y="b"/>
                </a:cxn>
                <a:cxn ang="cd2">
                  <a:pos x="l" y="vc"/>
                </a:cxn>
              </a:cxnLst>
              <a:rect l="f68" t="f71" r="f69" b="f70"/>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7" name="Google Shape;10358;p74">
              <a:extLst>
                <a:ext uri="{FF2B5EF4-FFF2-40B4-BE49-F238E27FC236}">
                  <a16:creationId xmlns:a16="http://schemas.microsoft.com/office/drawing/2014/main" id="{BC9EA188-BAA1-4C68-BCF1-EE76D92129F3}"/>
                </a:ext>
              </a:extLst>
            </p:cNvPr>
            <p:cNvSpPr/>
            <p:nvPr/>
          </p:nvSpPr>
          <p:spPr>
            <a:xfrm>
              <a:off x="6911062" y="3128272"/>
              <a:ext cx="202347" cy="197556"/>
            </a:xfrm>
            <a:custGeom>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 f4 0 f2"/>
                <a:gd name="f58" fmla="+- f3 0 f2"/>
                <a:gd name="f59" fmla="*/ f58 1 3813"/>
                <a:gd name="f60" fmla="*/ f57 1 3493"/>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78" name="Google Shape;10390;p74">
            <a:extLst>
              <a:ext uri="{FF2B5EF4-FFF2-40B4-BE49-F238E27FC236}">
                <a16:creationId xmlns:a16="http://schemas.microsoft.com/office/drawing/2014/main" id="{A001760C-4EAB-4731-A5E1-E5CD1BDA863F}"/>
              </a:ext>
            </a:extLst>
          </p:cNvPr>
          <p:cNvGrpSpPr/>
          <p:nvPr/>
        </p:nvGrpSpPr>
        <p:grpSpPr>
          <a:xfrm>
            <a:off x="4171840" y="2668923"/>
            <a:ext cx="628695" cy="670072"/>
            <a:chOff x="4171840" y="2668923"/>
            <a:chExt cx="628695" cy="670072"/>
          </a:xfrm>
          <a:solidFill>
            <a:srgbClr val="FFA750"/>
          </a:solidFill>
        </p:grpSpPr>
        <p:sp>
          <p:nvSpPr>
            <p:cNvPr id="179" name="Google Shape;10391;p74">
              <a:extLst>
                <a:ext uri="{FF2B5EF4-FFF2-40B4-BE49-F238E27FC236}">
                  <a16:creationId xmlns:a16="http://schemas.microsoft.com/office/drawing/2014/main" id="{4EA1154E-D4BD-4BC4-95F5-27B81450539E}"/>
                </a:ext>
              </a:extLst>
            </p:cNvPr>
            <p:cNvSpPr/>
            <p:nvPr/>
          </p:nvSpPr>
          <p:spPr>
            <a:xfrm>
              <a:off x="4410910" y="2923729"/>
              <a:ext cx="147218" cy="155082"/>
            </a:xfrm>
            <a:custGeom>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 f4 0 f2"/>
                <a:gd name="f15" fmla="+- f3 0 f2"/>
                <a:gd name="f16" fmla="*/ f15 1 2774"/>
                <a:gd name="f17" fmla="*/ f14 1 2742"/>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0" name="Google Shape;10392;p74">
              <a:extLst>
                <a:ext uri="{FF2B5EF4-FFF2-40B4-BE49-F238E27FC236}">
                  <a16:creationId xmlns:a16="http://schemas.microsoft.com/office/drawing/2014/main" id="{5633DCDE-F7E7-4649-8E12-C3A1F60E1795}"/>
                </a:ext>
              </a:extLst>
            </p:cNvPr>
            <p:cNvSpPr/>
            <p:nvPr/>
          </p:nvSpPr>
          <p:spPr>
            <a:xfrm>
              <a:off x="4243739" y="2668923"/>
              <a:ext cx="183940" cy="196093"/>
            </a:xfrm>
            <a:custGeom>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 f4 0 f2"/>
                <a:gd name="f13" fmla="+- f3 0 f2"/>
                <a:gd name="f14" fmla="*/ f13 1 3466"/>
                <a:gd name="f15" fmla="*/ f12 1 3467"/>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1" name="Google Shape;10393;p74">
              <a:extLst>
                <a:ext uri="{FF2B5EF4-FFF2-40B4-BE49-F238E27FC236}">
                  <a16:creationId xmlns:a16="http://schemas.microsoft.com/office/drawing/2014/main" id="{2BDDB16C-154B-41D0-B7DA-05143EF2CB0A}"/>
                </a:ext>
              </a:extLst>
            </p:cNvPr>
            <p:cNvSpPr/>
            <p:nvPr/>
          </p:nvSpPr>
          <p:spPr>
            <a:xfrm>
              <a:off x="4539657" y="2668923"/>
              <a:ext cx="183986" cy="196093"/>
            </a:xfrm>
            <a:custGeom>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 f3 0 f2"/>
                <a:gd name="f13" fmla="*/ f12 1 3467"/>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2" name="Google Shape;10394;p74">
              <a:extLst>
                <a:ext uri="{FF2B5EF4-FFF2-40B4-BE49-F238E27FC236}">
                  <a16:creationId xmlns:a16="http://schemas.microsoft.com/office/drawing/2014/main" id="{F2831956-B37E-4D2B-B400-DF52898A5663}"/>
                </a:ext>
              </a:extLst>
            </p:cNvPr>
            <p:cNvSpPr/>
            <p:nvPr/>
          </p:nvSpPr>
          <p:spPr>
            <a:xfrm>
              <a:off x="4437656" y="3109078"/>
              <a:ext cx="88669" cy="57067"/>
            </a:xfrm>
            <a:custGeom>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 f4 0 f2"/>
                <a:gd name="f18" fmla="+- f3 0 f2"/>
                <a:gd name="f19" fmla="*/ f18 1 1671"/>
                <a:gd name="f20" fmla="*/ f17 1 100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670"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3" name="Google Shape;10395;p74">
              <a:extLst>
                <a:ext uri="{FF2B5EF4-FFF2-40B4-BE49-F238E27FC236}">
                  <a16:creationId xmlns:a16="http://schemas.microsoft.com/office/drawing/2014/main" id="{4343B818-71DB-4C7E-9536-128CBB7E5A94}"/>
                </a:ext>
              </a:extLst>
            </p:cNvPr>
            <p:cNvSpPr/>
            <p:nvPr/>
          </p:nvSpPr>
          <p:spPr>
            <a:xfrm>
              <a:off x="4318948" y="3096569"/>
              <a:ext cx="148855" cy="240606"/>
            </a:xfrm>
            <a:custGeom>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 f4 0 f2"/>
                <a:gd name="f19" fmla="+- f3 0 f2"/>
                <a:gd name="f20" fmla="*/ f19 1 2805"/>
                <a:gd name="f21" fmla="*/ f18 1 4254"/>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4" name="Google Shape;10396;p74">
              <a:extLst>
                <a:ext uri="{FF2B5EF4-FFF2-40B4-BE49-F238E27FC236}">
                  <a16:creationId xmlns:a16="http://schemas.microsoft.com/office/drawing/2014/main" id="{2F330174-B154-49E2-9DA8-73FC7CF45E8A}"/>
                </a:ext>
              </a:extLst>
            </p:cNvPr>
            <p:cNvSpPr/>
            <p:nvPr/>
          </p:nvSpPr>
          <p:spPr>
            <a:xfrm>
              <a:off x="4502871" y="3098389"/>
              <a:ext cx="148855" cy="240606"/>
            </a:xfrm>
            <a:custGeom>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 f4 0 f2"/>
                <a:gd name="f22" fmla="+- f3 0 f2"/>
                <a:gd name="f23" fmla="*/ f22 1 2805"/>
                <a:gd name="f24" fmla="*/ f21 1 425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5" name="Google Shape;10397;p74">
              <a:extLst>
                <a:ext uri="{FF2B5EF4-FFF2-40B4-BE49-F238E27FC236}">
                  <a16:creationId xmlns:a16="http://schemas.microsoft.com/office/drawing/2014/main" id="{C75D6DBC-FEA7-4B92-BF9E-AF4204F7AF49}"/>
                </a:ext>
              </a:extLst>
            </p:cNvPr>
            <p:cNvSpPr/>
            <p:nvPr/>
          </p:nvSpPr>
          <p:spPr>
            <a:xfrm>
              <a:off x="4507918" y="2857838"/>
              <a:ext cx="292617" cy="245927"/>
            </a:xfrm>
            <a:custGeom>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 f4 0 f2"/>
                <a:gd name="f51" fmla="+- f3 0 f2"/>
                <a:gd name="f52" fmla="*/ f51 1 5514"/>
                <a:gd name="f53" fmla="*/ f50 1 4348"/>
                <a:gd name="f54" fmla="*/ f2 1 f52"/>
                <a:gd name="f55" fmla="*/ f3 1 f52"/>
                <a:gd name="f56" fmla="*/ f2 1 f53"/>
                <a:gd name="f57" fmla="*/ f4 1 f53"/>
                <a:gd name="f58" fmla="*/ f54 f48 1"/>
                <a:gd name="f59" fmla="*/ f55 f48 1"/>
                <a:gd name="f60" fmla="*/ f57 f49 1"/>
                <a:gd name="f61" fmla="*/ f56 f49 1"/>
              </a:gdLst>
              <a:cxnLst>
                <a:cxn ang="3cd4">
                  <a:pos x="hc" y="t"/>
                </a:cxn>
                <a:cxn ang="0">
                  <a:pos x="r" y="vc"/>
                </a:cxn>
                <a:cxn ang="cd4">
                  <a:pos x="hc" y="b"/>
                </a:cxn>
                <a:cxn ang="cd2">
                  <a:pos x="l" y="vc"/>
                </a:cxn>
              </a:cxnLst>
              <a:rect l="f58" t="f61" r="f59" b="f60"/>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6" name="Google Shape;10398;p74">
              <a:extLst>
                <a:ext uri="{FF2B5EF4-FFF2-40B4-BE49-F238E27FC236}">
                  <a16:creationId xmlns:a16="http://schemas.microsoft.com/office/drawing/2014/main" id="{CB9C6ACB-A0A6-477E-A17F-25CDE9765516}"/>
                </a:ext>
              </a:extLst>
            </p:cNvPr>
            <p:cNvSpPr/>
            <p:nvPr/>
          </p:nvSpPr>
          <p:spPr>
            <a:xfrm>
              <a:off x="4171840" y="2856027"/>
              <a:ext cx="289279" cy="245973"/>
            </a:xfrm>
            <a:custGeom>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 f4 0 f2"/>
                <a:gd name="f54" fmla="+- f3 0 f2"/>
                <a:gd name="f55" fmla="*/ f54 1 5451"/>
                <a:gd name="f56" fmla="*/ f53 1 4349"/>
                <a:gd name="f57" fmla="*/ f2 1 f55"/>
                <a:gd name="f58" fmla="*/ f3 1 f55"/>
                <a:gd name="f59" fmla="*/ f2 1 f56"/>
                <a:gd name="f60" fmla="*/ f4 1 f56"/>
                <a:gd name="f61" fmla="*/ f57 f51 1"/>
                <a:gd name="f62" fmla="*/ f58 f51 1"/>
                <a:gd name="f63" fmla="*/ f60 f52 1"/>
                <a:gd name="f64" fmla="*/ f59 f52 1"/>
              </a:gdLst>
              <a:cxnLst>
                <a:cxn ang="3cd4">
                  <a:pos x="hc" y="t"/>
                </a:cxn>
                <a:cxn ang="0">
                  <a:pos x="r" y="vc"/>
                </a:cxn>
                <a:cxn ang="cd4">
                  <a:pos x="hc" y="b"/>
                </a:cxn>
                <a:cxn ang="cd2">
                  <a:pos x="l" y="vc"/>
                </a:cxn>
              </a:cxnLst>
              <a:rect l="f61" t="f64" r="f62" b="f63"/>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87" name="Google Shape;10412;p74">
            <a:extLst>
              <a:ext uri="{FF2B5EF4-FFF2-40B4-BE49-F238E27FC236}">
                <a16:creationId xmlns:a16="http://schemas.microsoft.com/office/drawing/2014/main" id="{76FEED01-A830-413C-B0BF-CAF5F67FAA3B}"/>
              </a:ext>
            </a:extLst>
          </p:cNvPr>
          <p:cNvGrpSpPr/>
          <p:nvPr/>
        </p:nvGrpSpPr>
        <p:grpSpPr>
          <a:xfrm>
            <a:off x="7859734" y="2653881"/>
            <a:ext cx="588589" cy="667283"/>
            <a:chOff x="7859734" y="2653881"/>
            <a:chExt cx="588589" cy="667283"/>
          </a:xfrm>
          <a:solidFill>
            <a:srgbClr val="FFA750"/>
          </a:solidFill>
        </p:grpSpPr>
        <p:sp>
          <p:nvSpPr>
            <p:cNvPr id="188" name="Google Shape;10413;p74">
              <a:extLst>
                <a:ext uri="{FF2B5EF4-FFF2-40B4-BE49-F238E27FC236}">
                  <a16:creationId xmlns:a16="http://schemas.microsoft.com/office/drawing/2014/main" id="{228D7A9A-8ECC-4B5E-A462-1E3B1F0BA73F}"/>
                </a:ext>
              </a:extLst>
            </p:cNvPr>
            <p:cNvSpPr/>
            <p:nvPr/>
          </p:nvSpPr>
          <p:spPr>
            <a:xfrm>
              <a:off x="8152351" y="2653881"/>
              <a:ext cx="36832" cy="99825"/>
            </a:xfrm>
            <a:custGeom>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 f4 0 f2"/>
                <a:gd name="f15" fmla="+- f3 0 f2"/>
                <a:gd name="f16" fmla="*/ f15 1 694"/>
                <a:gd name="f17" fmla="*/ f14 1 1765"/>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9" name="Google Shape;10414;p74">
              <a:extLst>
                <a:ext uri="{FF2B5EF4-FFF2-40B4-BE49-F238E27FC236}">
                  <a16:creationId xmlns:a16="http://schemas.microsoft.com/office/drawing/2014/main" id="{2BB064B1-DF9B-457C-B754-7AA345F94B00}"/>
                </a:ext>
              </a:extLst>
            </p:cNvPr>
            <p:cNvSpPr/>
            <p:nvPr/>
          </p:nvSpPr>
          <p:spPr>
            <a:xfrm>
              <a:off x="8264383" y="2696181"/>
              <a:ext cx="75245" cy="77147"/>
            </a:xfrm>
            <a:custGeom>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 f4 0 f2"/>
                <a:gd name="f34" fmla="+- f3 0 f2"/>
                <a:gd name="f35" fmla="*/ f34 1 1418"/>
                <a:gd name="f36" fmla="*/ f33 1 1364"/>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0" name="Google Shape;10415;p74">
              <a:extLst>
                <a:ext uri="{FF2B5EF4-FFF2-40B4-BE49-F238E27FC236}">
                  <a16:creationId xmlns:a16="http://schemas.microsoft.com/office/drawing/2014/main" id="{A3F06C28-9020-4367-B580-510067B4560A}"/>
                </a:ext>
              </a:extLst>
            </p:cNvPr>
            <p:cNvSpPr/>
            <p:nvPr/>
          </p:nvSpPr>
          <p:spPr>
            <a:xfrm>
              <a:off x="8373014" y="2930048"/>
              <a:ext cx="75309" cy="41056"/>
            </a:xfrm>
            <a:custGeom>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 f4 0 f2"/>
                <a:gd name="f16" fmla="+- f3 0 f2"/>
                <a:gd name="f17" fmla="*/ f16 1 1419"/>
                <a:gd name="f18" fmla="*/ f15 1 726"/>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1" name="Google Shape;10416;p74">
              <a:extLst>
                <a:ext uri="{FF2B5EF4-FFF2-40B4-BE49-F238E27FC236}">
                  <a16:creationId xmlns:a16="http://schemas.microsoft.com/office/drawing/2014/main" id="{B36AED32-0044-43B3-B707-E2E31917C7E8}"/>
                </a:ext>
              </a:extLst>
            </p:cNvPr>
            <p:cNvSpPr/>
            <p:nvPr/>
          </p:nvSpPr>
          <p:spPr>
            <a:xfrm>
              <a:off x="7859734" y="2930048"/>
              <a:ext cx="75309" cy="39246"/>
            </a:xfrm>
            <a:custGeom>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 f4 0 f2"/>
                <a:gd name="f14" fmla="+- f3 0 f2"/>
                <a:gd name="f15" fmla="*/ f14 1 1419"/>
                <a:gd name="f16" fmla="*/ f13 1 69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2" name="Google Shape;10417;p74">
              <a:extLst>
                <a:ext uri="{FF2B5EF4-FFF2-40B4-BE49-F238E27FC236}">
                  <a16:creationId xmlns:a16="http://schemas.microsoft.com/office/drawing/2014/main" id="{6675105F-0968-4FB8-A476-EABBC244C0BB}"/>
                </a:ext>
              </a:extLst>
            </p:cNvPr>
            <p:cNvSpPr/>
            <p:nvPr/>
          </p:nvSpPr>
          <p:spPr>
            <a:xfrm>
              <a:off x="8005197" y="2696181"/>
              <a:ext cx="75309" cy="77147"/>
            </a:xfrm>
            <a:custGeom>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 f4 0 f2"/>
                <a:gd name="f34" fmla="+- f3 0 f2"/>
                <a:gd name="f35" fmla="*/ f34 1 1419"/>
                <a:gd name="f36" fmla="*/ f33 1 1364"/>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3" name="Google Shape;10418;p74">
              <a:extLst>
                <a:ext uri="{FF2B5EF4-FFF2-40B4-BE49-F238E27FC236}">
                  <a16:creationId xmlns:a16="http://schemas.microsoft.com/office/drawing/2014/main" id="{DB6425BC-B326-4AA8-9D7E-03BEAB9D0BCE}"/>
                </a:ext>
              </a:extLst>
            </p:cNvPr>
            <p:cNvSpPr/>
            <p:nvPr/>
          </p:nvSpPr>
          <p:spPr>
            <a:xfrm>
              <a:off x="7893164" y="2772936"/>
              <a:ext cx="78647" cy="58768"/>
            </a:xfrm>
            <a:custGeom>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 f4 0 f2"/>
                <a:gd name="f39" fmla="+- f3 0 f2"/>
                <a:gd name="f40" fmla="*/ f39 1 1482"/>
                <a:gd name="f41" fmla="*/ f38 1 1039"/>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4" name="Google Shape;10419;p74">
              <a:extLst>
                <a:ext uri="{FF2B5EF4-FFF2-40B4-BE49-F238E27FC236}">
                  <a16:creationId xmlns:a16="http://schemas.microsoft.com/office/drawing/2014/main" id="{2C54D950-F5BC-405C-9922-E2DEB6BD1094}"/>
                </a:ext>
              </a:extLst>
            </p:cNvPr>
            <p:cNvSpPr/>
            <p:nvPr/>
          </p:nvSpPr>
          <p:spPr>
            <a:xfrm>
              <a:off x="8334582" y="2773622"/>
              <a:ext cx="78592" cy="60633"/>
            </a:xfrm>
            <a:custGeom>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 f4 0 f2"/>
                <a:gd name="f36" fmla="+- f3 0 f2"/>
                <a:gd name="f37" fmla="*/ f36 1 1481"/>
                <a:gd name="f38" fmla="*/ f35 1 1072"/>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5" name="Google Shape;10420;p74">
              <a:extLst>
                <a:ext uri="{FF2B5EF4-FFF2-40B4-BE49-F238E27FC236}">
                  <a16:creationId xmlns:a16="http://schemas.microsoft.com/office/drawing/2014/main" id="{15F1A1C2-AE94-47F7-87B5-88D904D73A3E}"/>
                </a:ext>
              </a:extLst>
            </p:cNvPr>
            <p:cNvSpPr/>
            <p:nvPr/>
          </p:nvSpPr>
          <p:spPr>
            <a:xfrm>
              <a:off x="7960080" y="2769708"/>
              <a:ext cx="376211" cy="551456"/>
            </a:xfrm>
            <a:custGeom>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 f4 0 f2"/>
                <a:gd name="f93" fmla="+- f3 0 f2"/>
                <a:gd name="f94" fmla="*/ f93 1 7089"/>
                <a:gd name="f95" fmla="*/ f92 1 9750"/>
                <a:gd name="f96" fmla="*/ f2 1 f94"/>
                <a:gd name="f97" fmla="*/ f3 1 f94"/>
                <a:gd name="f98" fmla="*/ f2 1 f95"/>
                <a:gd name="f99" fmla="*/ f4 1 f95"/>
                <a:gd name="f100" fmla="*/ f96 f90 1"/>
                <a:gd name="f101" fmla="*/ f97 f90 1"/>
                <a:gd name="f102" fmla="*/ f99 f91 1"/>
                <a:gd name="f103" fmla="*/ f98 f91 1"/>
              </a:gdLst>
              <a:cxnLst>
                <a:cxn ang="3cd4">
                  <a:pos x="hc" y="t"/>
                </a:cxn>
                <a:cxn ang="0">
                  <a:pos x="r" y="vc"/>
                </a:cxn>
                <a:cxn ang="cd4">
                  <a:pos x="hc" y="b"/>
                </a:cxn>
                <a:cxn ang="cd2">
                  <a:pos x="l" y="vc"/>
                </a:cxn>
              </a:cxnLst>
              <a:rect l="f100" t="f103" r="f101" b="f102"/>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96" name="Google Shape;10478;p74">
            <a:extLst>
              <a:ext uri="{FF2B5EF4-FFF2-40B4-BE49-F238E27FC236}">
                <a16:creationId xmlns:a16="http://schemas.microsoft.com/office/drawing/2014/main" id="{052D78D2-4CD0-4AD0-AA3E-AFA2FB9E2EC3}"/>
              </a:ext>
            </a:extLst>
          </p:cNvPr>
          <p:cNvGrpSpPr/>
          <p:nvPr/>
        </p:nvGrpSpPr>
        <p:grpSpPr>
          <a:xfrm>
            <a:off x="8602464" y="2653661"/>
            <a:ext cx="638727" cy="668244"/>
            <a:chOff x="8602464" y="2653661"/>
            <a:chExt cx="638727" cy="668244"/>
          </a:xfrm>
          <a:solidFill>
            <a:srgbClr val="FFA750"/>
          </a:solidFill>
        </p:grpSpPr>
        <p:sp>
          <p:nvSpPr>
            <p:cNvPr id="197" name="Google Shape;10479;p74">
              <a:extLst>
                <a:ext uri="{FF2B5EF4-FFF2-40B4-BE49-F238E27FC236}">
                  <a16:creationId xmlns:a16="http://schemas.microsoft.com/office/drawing/2014/main" id="{F07A0C96-399A-4D58-A364-7456503FEB1C}"/>
                </a:ext>
              </a:extLst>
            </p:cNvPr>
            <p:cNvSpPr/>
            <p:nvPr/>
          </p:nvSpPr>
          <p:spPr>
            <a:xfrm>
              <a:off x="8602464" y="2821134"/>
              <a:ext cx="290971" cy="331497"/>
            </a:xfrm>
            <a:custGeom>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 f4 0 f2"/>
                <a:gd name="f58" fmla="+- f3 0 f2"/>
                <a:gd name="f59" fmla="*/ f58 1 5483"/>
                <a:gd name="f60" fmla="*/ f57 1 5861"/>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8" name="Google Shape;10480;p74">
              <a:extLst>
                <a:ext uri="{FF2B5EF4-FFF2-40B4-BE49-F238E27FC236}">
                  <a16:creationId xmlns:a16="http://schemas.microsoft.com/office/drawing/2014/main" id="{076D9919-D560-4823-80D5-95FA08CEC7F8}"/>
                </a:ext>
              </a:extLst>
            </p:cNvPr>
            <p:cNvSpPr/>
            <p:nvPr/>
          </p:nvSpPr>
          <p:spPr>
            <a:xfrm>
              <a:off x="8766343" y="2653661"/>
              <a:ext cx="309332" cy="302931"/>
            </a:xfrm>
            <a:custGeom>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 f4 0 f2"/>
                <a:gd name="f65" fmla="+- f3 0 f2"/>
                <a:gd name="f66" fmla="*/ f65 1 5829"/>
                <a:gd name="f67" fmla="*/ f64 1 5356"/>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9" name="Google Shape;10481;p74">
              <a:extLst>
                <a:ext uri="{FF2B5EF4-FFF2-40B4-BE49-F238E27FC236}">
                  <a16:creationId xmlns:a16="http://schemas.microsoft.com/office/drawing/2014/main" id="{3C9D8D95-B936-46EB-92C4-AA0AFA3CD1AA}"/>
                </a:ext>
              </a:extLst>
            </p:cNvPr>
            <p:cNvSpPr/>
            <p:nvPr/>
          </p:nvSpPr>
          <p:spPr>
            <a:xfrm>
              <a:off x="8950220" y="2821134"/>
              <a:ext cx="290971" cy="329686"/>
            </a:xfrm>
            <a:custGeom>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 f4 0 f2"/>
                <a:gd name="f58" fmla="+- f3 0 f2"/>
                <a:gd name="f59" fmla="*/ f58 1 5483"/>
                <a:gd name="f60" fmla="*/ f57 1 5829"/>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0" name="Google Shape;10482;p74">
              <a:extLst>
                <a:ext uri="{FF2B5EF4-FFF2-40B4-BE49-F238E27FC236}">
                  <a16:creationId xmlns:a16="http://schemas.microsoft.com/office/drawing/2014/main" id="{5FD91D5A-D106-409D-AB9C-21E2964B07D8}"/>
                </a:ext>
              </a:extLst>
            </p:cNvPr>
            <p:cNvSpPr/>
            <p:nvPr/>
          </p:nvSpPr>
          <p:spPr>
            <a:xfrm>
              <a:off x="8766343" y="3017163"/>
              <a:ext cx="312679" cy="304742"/>
            </a:xfrm>
            <a:custGeom>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 f4 0 f2"/>
                <a:gd name="f65" fmla="+- f3 0 f2"/>
                <a:gd name="f66" fmla="*/ f65 1 5892"/>
                <a:gd name="f67" fmla="*/ f64 1 5388"/>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1" name="Google Shape;10101;p74">
            <a:extLst>
              <a:ext uri="{FF2B5EF4-FFF2-40B4-BE49-F238E27FC236}">
                <a16:creationId xmlns:a16="http://schemas.microsoft.com/office/drawing/2014/main" id="{90192C48-B06F-4C81-94AD-07916D298A69}"/>
              </a:ext>
            </a:extLst>
          </p:cNvPr>
          <p:cNvGrpSpPr/>
          <p:nvPr/>
        </p:nvGrpSpPr>
        <p:grpSpPr>
          <a:xfrm>
            <a:off x="11384600" y="5555345"/>
            <a:ext cx="437228" cy="432200"/>
            <a:chOff x="11384600" y="5555345"/>
            <a:chExt cx="437228" cy="432200"/>
          </a:xfrm>
          <a:solidFill>
            <a:srgbClr val="FFA750"/>
          </a:solidFill>
        </p:grpSpPr>
        <p:sp>
          <p:nvSpPr>
            <p:cNvPr id="202" name="Google Shape;10102;p74">
              <a:extLst>
                <a:ext uri="{FF2B5EF4-FFF2-40B4-BE49-F238E27FC236}">
                  <a16:creationId xmlns:a16="http://schemas.microsoft.com/office/drawing/2014/main" id="{7C4E753A-B3A9-496F-8EBC-6B806E654EF4}"/>
                </a:ext>
              </a:extLst>
            </p:cNvPr>
            <p:cNvSpPr/>
            <p:nvPr/>
          </p:nvSpPr>
          <p:spPr>
            <a:xfrm>
              <a:off x="11525051" y="5670020"/>
              <a:ext cx="296777" cy="317525"/>
            </a:xfrm>
            <a:custGeom>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 f4 0 f2"/>
                <a:gd name="f69" fmla="+- f3 0 f2"/>
                <a:gd name="f70" fmla="*/ f69 1 8255"/>
                <a:gd name="f71" fmla="*/ f68 1 8287"/>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3" name="Google Shape;10103;p74">
              <a:extLst>
                <a:ext uri="{FF2B5EF4-FFF2-40B4-BE49-F238E27FC236}">
                  <a16:creationId xmlns:a16="http://schemas.microsoft.com/office/drawing/2014/main" id="{5D8689A6-D72C-44EF-A373-29FADE7FD3E8}"/>
                </a:ext>
              </a:extLst>
            </p:cNvPr>
            <p:cNvSpPr/>
            <p:nvPr/>
          </p:nvSpPr>
          <p:spPr>
            <a:xfrm>
              <a:off x="11385743" y="5555345"/>
              <a:ext cx="229944" cy="114711"/>
            </a:xfrm>
            <a:custGeom>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 f4 0 f2"/>
                <a:gd name="f16" fmla="+- f3 0 f2"/>
                <a:gd name="f17" fmla="*/ f16 1 6396"/>
                <a:gd name="f18" fmla="*/ f15 1 2994"/>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4" name="Google Shape;10104;p74">
              <a:extLst>
                <a:ext uri="{FF2B5EF4-FFF2-40B4-BE49-F238E27FC236}">
                  <a16:creationId xmlns:a16="http://schemas.microsoft.com/office/drawing/2014/main" id="{D7C96CEF-ABBC-4C8B-AEDF-8A9CBF3D4DC1}"/>
                </a:ext>
              </a:extLst>
            </p:cNvPr>
            <p:cNvSpPr/>
            <p:nvPr/>
          </p:nvSpPr>
          <p:spPr>
            <a:xfrm>
              <a:off x="11385743" y="5674848"/>
              <a:ext cx="158584" cy="91769"/>
            </a:xfrm>
            <a:custGeom>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 f4 0 f2"/>
                <a:gd name="f36" fmla="+- f3 0 f2"/>
                <a:gd name="f37" fmla="*/ f36 1 4411"/>
                <a:gd name="f38" fmla="*/ f35 1 2395"/>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5" name="Google Shape;10105;p74">
              <a:extLst>
                <a:ext uri="{FF2B5EF4-FFF2-40B4-BE49-F238E27FC236}">
                  <a16:creationId xmlns:a16="http://schemas.microsoft.com/office/drawing/2014/main" id="{5DF29FA2-9DA4-47BD-B698-EA7611D82404}"/>
                </a:ext>
              </a:extLst>
            </p:cNvPr>
            <p:cNvSpPr/>
            <p:nvPr/>
          </p:nvSpPr>
          <p:spPr>
            <a:xfrm>
              <a:off x="11385743" y="5863178"/>
              <a:ext cx="152933" cy="91769"/>
            </a:xfrm>
            <a:custGeom>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 f4 0 f2"/>
                <a:gd name="f28" fmla="+- f3 0 f2"/>
                <a:gd name="f29" fmla="*/ f28 1 4254"/>
                <a:gd name="f30" fmla="*/ f27 1 2395"/>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6" name="Google Shape;10106;p74">
              <a:extLst>
                <a:ext uri="{FF2B5EF4-FFF2-40B4-BE49-F238E27FC236}">
                  <a16:creationId xmlns:a16="http://schemas.microsoft.com/office/drawing/2014/main" id="{6C7B6B9E-06F8-4960-9281-6D67F69FCA5C}"/>
                </a:ext>
              </a:extLst>
            </p:cNvPr>
            <p:cNvSpPr/>
            <p:nvPr/>
          </p:nvSpPr>
          <p:spPr>
            <a:xfrm>
              <a:off x="11384600" y="5768995"/>
              <a:ext cx="112169" cy="92985"/>
            </a:xfrm>
            <a:custGeom>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 f4 0 f2"/>
                <a:gd name="f37" fmla="+- f3 0 f2"/>
                <a:gd name="f38" fmla="*/ f37 1 3120"/>
                <a:gd name="f39" fmla="*/ f36 1 242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7" name="Google Shape;10125;p74">
            <a:extLst>
              <a:ext uri="{FF2B5EF4-FFF2-40B4-BE49-F238E27FC236}">
                <a16:creationId xmlns:a16="http://schemas.microsoft.com/office/drawing/2014/main" id="{664BED60-8665-4D33-9EE5-103CB03CAD7D}"/>
              </a:ext>
            </a:extLst>
          </p:cNvPr>
          <p:cNvGrpSpPr/>
          <p:nvPr/>
        </p:nvGrpSpPr>
        <p:grpSpPr>
          <a:xfrm>
            <a:off x="10413379" y="1752191"/>
            <a:ext cx="594003" cy="634694"/>
            <a:chOff x="10413379" y="1752191"/>
            <a:chExt cx="594003" cy="634694"/>
          </a:xfrm>
          <a:solidFill>
            <a:srgbClr val="FFA750"/>
          </a:solidFill>
        </p:grpSpPr>
        <p:sp>
          <p:nvSpPr>
            <p:cNvPr id="208" name="Google Shape;10126;p74">
              <a:extLst>
                <a:ext uri="{FF2B5EF4-FFF2-40B4-BE49-F238E27FC236}">
                  <a16:creationId xmlns:a16="http://schemas.microsoft.com/office/drawing/2014/main" id="{27B6F27C-B41F-44A1-BAF4-60205C443D66}"/>
                </a:ext>
              </a:extLst>
            </p:cNvPr>
            <p:cNvSpPr/>
            <p:nvPr/>
          </p:nvSpPr>
          <p:spPr>
            <a:xfrm>
              <a:off x="10534829" y="2097944"/>
              <a:ext cx="349620" cy="288941"/>
            </a:xfrm>
            <a:custGeom>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 f4 0 f2"/>
                <a:gd name="f29" fmla="+- f3 0 f2"/>
                <a:gd name="f30" fmla="*/ f29 1 7436"/>
                <a:gd name="f31" fmla="*/ f28 1 5766"/>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9" name="Google Shape;10127;p74">
              <a:extLst>
                <a:ext uri="{FF2B5EF4-FFF2-40B4-BE49-F238E27FC236}">
                  <a16:creationId xmlns:a16="http://schemas.microsoft.com/office/drawing/2014/main" id="{E8805129-B4E3-48F7-B654-671C6FC0FCDD}"/>
                </a:ext>
              </a:extLst>
            </p:cNvPr>
            <p:cNvSpPr/>
            <p:nvPr/>
          </p:nvSpPr>
          <p:spPr>
            <a:xfrm>
              <a:off x="10413379" y="1752191"/>
              <a:ext cx="594003" cy="306324"/>
            </a:xfrm>
            <a:custGeom>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 f4 0 f2"/>
                <a:gd name="f46" fmla="+- f3 0 f2"/>
                <a:gd name="f47" fmla="*/ f46 1 12634"/>
                <a:gd name="f48" fmla="*/ f45 1 6113"/>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0" name="Google Shape;10128;p74">
              <a:extLst>
                <a:ext uri="{FF2B5EF4-FFF2-40B4-BE49-F238E27FC236}">
                  <a16:creationId xmlns:a16="http://schemas.microsoft.com/office/drawing/2014/main" id="{A6CC24FE-942D-40EA-A0D1-A575C6D86B90}"/>
                </a:ext>
              </a:extLst>
            </p:cNvPr>
            <p:cNvSpPr/>
            <p:nvPr/>
          </p:nvSpPr>
          <p:spPr>
            <a:xfrm>
              <a:off x="10599989" y="1848496"/>
              <a:ext cx="220745" cy="206846"/>
            </a:xfrm>
            <a:custGeom>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 f4 0 f2"/>
                <a:gd name="f31" fmla="+- f3 0 f2"/>
                <a:gd name="f32" fmla="*/ f31 1 4695"/>
                <a:gd name="f33" fmla="*/ f30 1 4128"/>
                <a:gd name="f34" fmla="*/ f2 1 f32"/>
                <a:gd name="f35" fmla="*/ f3 1 f32"/>
                <a:gd name="f36" fmla="*/ f2 1 f33"/>
                <a:gd name="f37" fmla="*/ f4 1 f33"/>
                <a:gd name="f38" fmla="*/ f34 f28 1"/>
                <a:gd name="f39" fmla="*/ f35 f28 1"/>
                <a:gd name="f40" fmla="*/ f37 f29 1"/>
                <a:gd name="f41" fmla="*/ f36 f29 1"/>
              </a:gdLst>
              <a:cxnLst>
                <a:cxn ang="3cd4">
                  <a:pos x="hc" y="t"/>
                </a:cxn>
                <a:cxn ang="0">
                  <a:pos x="r" y="vc"/>
                </a:cxn>
                <a:cxn ang="cd4">
                  <a:pos x="hc" y="b"/>
                </a:cxn>
                <a:cxn ang="cd2">
                  <a:pos x="l" y="vc"/>
                </a:cxn>
              </a:cxnLst>
              <a:rect l="f38" t="f41" r="f39" b="f40"/>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11" name="Text Placeholder 1">
            <a:extLst>
              <a:ext uri="{FF2B5EF4-FFF2-40B4-BE49-F238E27FC236}">
                <a16:creationId xmlns:a16="http://schemas.microsoft.com/office/drawing/2014/main" id="{1ADB9A3D-2BF6-4209-990A-353EEA2934F7}"/>
              </a:ext>
            </a:extLst>
          </p:cNvPr>
          <p:cNvSpPr txBox="1">
            <a:spLocks noGrp="1"/>
          </p:cNvSpPr>
          <p:nvPr>
            <p:ph type="body" sz="quarter" idx="4294967295"/>
          </p:nvPr>
        </p:nvSpPr>
        <p:spPr>
          <a:xfrm>
            <a:off x="1826687" y="163778"/>
            <a:ext cx="8679896"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a:solidFill>
                  <a:srgbClr val="000000"/>
                </a:solidFill>
                <a:latin typeface="Arial"/>
                <a:cs typeface="Arial" panose="020b0604020202020204" pitchFamily="34" charset="0"/>
              </a:rPr>
              <a:t>Fully Editable Icon Sets: B</a:t>
            </a:r>
          </a:p>
        </p:txBody>
      </p:sp>
    </p:spTree>
    <p:extLst>
      <p:ext uri="{BB962C8B-B14F-4D97-AF65-F5344CB8AC3E}">
        <p14:creationId xmlns:p14="http://schemas.microsoft.com/office/powerpoint/2010/main" val="3545337363"/>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Isosceles Triangle 68">
            <a:extLst>
              <a:ext uri="{FF2B5EF4-FFF2-40B4-BE49-F238E27FC236}">
                <a16:creationId xmlns:a16="http://schemas.microsoft.com/office/drawing/2014/main" id="{B58960D7-5487-4392-8A0D-34FE8DD583F7}"/>
              </a:ext>
            </a:extLst>
          </p:cNvPr>
          <p:cNvSpPr/>
          <p:nvPr/>
        </p:nvSpPr>
        <p:spPr>
          <a:xfrm rot="10799991">
            <a:off x="8394018" y="4492694"/>
            <a:ext cx="249704" cy="777642"/>
          </a:xfrm>
          <a:custGeom>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 f4 0 f2"/>
              <a:gd name="f71" fmla="+- f3 0 f2"/>
              <a:gd name="f72" fmla="*/ f71 1 1040400"/>
              <a:gd name="f73" fmla="*/ f70 1 3240000"/>
              <a:gd name="f74" fmla="*/ f2 1 f72"/>
              <a:gd name="f75" fmla="*/ f3 1 f72"/>
              <a:gd name="f76" fmla="*/ f2 1 f73"/>
              <a:gd name="f77" fmla="*/ f4 1 f73"/>
              <a:gd name="f78" fmla="*/ f74 f68 1"/>
              <a:gd name="f79" fmla="*/ f75 f68 1"/>
              <a:gd name="f80" fmla="*/ f77 f69 1"/>
              <a:gd name="f81" fmla="*/ f76 f69 1"/>
            </a:gdLst>
            <a:cxnLst>
              <a:cxn ang="3cd4">
                <a:pos x="hc" y="t"/>
              </a:cxn>
              <a:cxn ang="0">
                <a:pos x="r" y="vc"/>
              </a:cxn>
              <a:cxn ang="cd4">
                <a:pos x="hc" y="b"/>
              </a:cxn>
              <a:cxn ang="cd2">
                <a:pos x="l" y="vc"/>
              </a:cxn>
            </a:cxnLst>
            <a:rect l="f78" t="f81" r="f79" b="f80"/>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3" name="Rectangle 9">
            <a:extLst>
              <a:ext uri="{FF2B5EF4-FFF2-40B4-BE49-F238E27FC236}">
                <a16:creationId xmlns:a16="http://schemas.microsoft.com/office/drawing/2014/main" id="{13ED424B-C8BC-4667-8468-C8359DB176A1}"/>
              </a:ext>
            </a:extLst>
          </p:cNvPr>
          <p:cNvSpPr/>
          <p:nvPr/>
        </p:nvSpPr>
        <p:spPr>
          <a:xfrm>
            <a:off x="9031684" y="4582469"/>
            <a:ext cx="599050" cy="598072"/>
          </a:xfrm>
          <a:custGeom>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 f4 0 f2"/>
              <a:gd name="f37" fmla="+- f3 0 f2"/>
              <a:gd name="f38" fmla="*/ f37 1 3228210"/>
              <a:gd name="f39" fmla="*/ f36 1 3222968"/>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4" name="Freeform 18">
            <a:extLst>
              <a:ext uri="{FF2B5EF4-FFF2-40B4-BE49-F238E27FC236}">
                <a16:creationId xmlns:a16="http://schemas.microsoft.com/office/drawing/2014/main" id="{AB30B394-082B-4CBB-B77A-2640BEE016DE}"/>
              </a:ext>
            </a:extLst>
          </p:cNvPr>
          <p:cNvSpPr/>
          <p:nvPr/>
        </p:nvSpPr>
        <p:spPr>
          <a:xfrm>
            <a:off x="10920496" y="4648068"/>
            <a:ext cx="578522" cy="466920"/>
          </a:xfrm>
          <a:custGeom>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 f4 0 f2"/>
              <a:gd name="f197" fmla="+- f3 0 f2"/>
              <a:gd name="f198" fmla="*/ f197 1 3307788"/>
              <a:gd name="f199" fmla="*/ f196 1 2669631"/>
              <a:gd name="f200" fmla="*/ f2 1 f198"/>
              <a:gd name="f201" fmla="*/ f3 1 f198"/>
              <a:gd name="f202" fmla="*/ f2 1 f199"/>
              <a:gd name="f203" fmla="*/ f4 1 f199"/>
              <a:gd name="f204" fmla="*/ f200 f194 1"/>
              <a:gd name="f205" fmla="*/ f201 f194 1"/>
              <a:gd name="f206" fmla="*/ f203 f195 1"/>
              <a:gd name="f207" fmla="*/ f202 f195 1"/>
            </a:gdLst>
            <a:cxnLst>
              <a:cxn ang="3cd4">
                <a:pos x="hc" y="t"/>
              </a:cxn>
              <a:cxn ang="0">
                <a:pos x="r" y="vc"/>
              </a:cxn>
              <a:cxn ang="cd4">
                <a:pos x="hc" y="b"/>
              </a:cxn>
              <a:cxn ang="cd2">
                <a:pos x="l" y="vc"/>
              </a:cxn>
            </a:cxnLst>
            <a:rect l="f204" t="f207" r="f205" b="f206"/>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5" name="Rounded Rectangle 25">
            <a:extLst>
              <a:ext uri="{FF2B5EF4-FFF2-40B4-BE49-F238E27FC236}">
                <a16:creationId xmlns:a16="http://schemas.microsoft.com/office/drawing/2014/main" id="{78B85B4A-35B0-4B3C-AE6E-B2CFA5EA8321}"/>
              </a:ext>
            </a:extLst>
          </p:cNvPr>
          <p:cNvSpPr/>
          <p:nvPr/>
        </p:nvSpPr>
        <p:spPr>
          <a:xfrm>
            <a:off x="10979054" y="5849480"/>
            <a:ext cx="664119" cy="486707"/>
          </a:xfrm>
          <a:custGeom>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 f4 0 f2"/>
              <a:gd name="f89" fmla="+- f3 0 f2"/>
              <a:gd name="f90" fmla="*/ f89 1 3248842"/>
              <a:gd name="f91" fmla="*/ f88 1 2380886"/>
              <a:gd name="f92" fmla="*/ f2 1 f90"/>
              <a:gd name="f93" fmla="*/ f3 1 f90"/>
              <a:gd name="f94" fmla="*/ f2 1 f91"/>
              <a:gd name="f95" fmla="*/ f4 1 f91"/>
              <a:gd name="f96" fmla="*/ f92 f86 1"/>
              <a:gd name="f97" fmla="*/ f93 f86 1"/>
              <a:gd name="f98" fmla="*/ f95 f87 1"/>
              <a:gd name="f99" fmla="*/ f94 f87 1"/>
            </a:gdLst>
            <a:cxnLst>
              <a:cxn ang="3cd4">
                <a:pos x="hc" y="t"/>
              </a:cxn>
              <a:cxn ang="0">
                <a:pos x="r" y="vc"/>
              </a:cxn>
              <a:cxn ang="cd4">
                <a:pos x="hc" y="b"/>
              </a:cxn>
              <a:cxn ang="cd2">
                <a:pos x="l" y="vc"/>
              </a:cxn>
            </a:cxnLst>
            <a:rect l="f96" t="f99" r="f97" b="f98"/>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6" name="Donut 39">
            <a:extLst>
              <a:ext uri="{FF2B5EF4-FFF2-40B4-BE49-F238E27FC236}">
                <a16:creationId xmlns:a16="http://schemas.microsoft.com/office/drawing/2014/main" id="{9037A4DC-DBDC-4DA1-98FD-A5CD3961F25B}"/>
              </a:ext>
            </a:extLst>
          </p:cNvPr>
          <p:cNvSpPr/>
          <p:nvPr/>
        </p:nvSpPr>
        <p:spPr>
          <a:xfrm>
            <a:off x="4185309" y="4555933"/>
            <a:ext cx="651171" cy="651171"/>
          </a:xfrm>
          <a:custGeom>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 f3 0 f2"/>
              <a:gd name="f18" fmla="*/ f17 1 3240000"/>
              <a:gd name="f19" fmla="*/ f2 1 f18"/>
              <a:gd name="f20" fmla="*/ f3 1 f18"/>
              <a:gd name="f21" fmla="*/ f19 f15 1"/>
              <a:gd name="f22" fmla="*/ f20 f15 1"/>
              <a:gd name="f23" fmla="*/ f20 f16 1"/>
              <a:gd name="f24" fmla="*/ f19 f16 1"/>
            </a:gdLst>
            <a:cxnLst>
              <a:cxn ang="3cd4">
                <a:pos x="hc" y="t"/>
              </a:cxn>
              <a:cxn ang="0">
                <a:pos x="r" y="vc"/>
              </a:cxn>
              <a:cxn ang="cd4">
                <a:pos x="hc" y="b"/>
              </a:cxn>
              <a:cxn ang="cd2">
                <a:pos x="l" y="vc"/>
              </a:cxn>
            </a:cxnLst>
            <a:rect l="f21" t="f24" r="f22" b="f23"/>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7" name="Chord 38">
            <a:extLst>
              <a:ext uri="{FF2B5EF4-FFF2-40B4-BE49-F238E27FC236}">
                <a16:creationId xmlns:a16="http://schemas.microsoft.com/office/drawing/2014/main" id="{79D01044-6426-4C92-9719-8AC3A81A0A86}"/>
              </a:ext>
            </a:extLst>
          </p:cNvPr>
          <p:cNvSpPr/>
          <p:nvPr/>
        </p:nvSpPr>
        <p:spPr>
          <a:xfrm>
            <a:off x="6671206" y="5636471"/>
            <a:ext cx="548667" cy="705541"/>
          </a:xfrm>
          <a:custGeom>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 f4 0 f2"/>
              <a:gd name="f116" fmla="+- f3 0 f2"/>
              <a:gd name="f117" fmla="*/ f116 1 2519554"/>
              <a:gd name="f118" fmla="*/ f115 1 3240000"/>
              <a:gd name="f119" fmla="*/ f2 1 f117"/>
              <a:gd name="f120" fmla="*/ f3 1 f117"/>
              <a:gd name="f121" fmla="*/ f2 1 f118"/>
              <a:gd name="f122" fmla="*/ f4 1 f118"/>
              <a:gd name="f123" fmla="*/ f119 f113 1"/>
              <a:gd name="f124" fmla="*/ f120 f113 1"/>
              <a:gd name="f125" fmla="*/ f122 f114 1"/>
              <a:gd name="f126" fmla="*/ f121 f114 1"/>
            </a:gdLst>
            <a:cxnLst>
              <a:cxn ang="3cd4">
                <a:pos x="hc" y="t"/>
              </a:cxn>
              <a:cxn ang="0">
                <a:pos x="r" y="vc"/>
              </a:cxn>
              <a:cxn ang="cd4">
                <a:pos x="hc" y="b"/>
              </a:cxn>
              <a:cxn ang="cd2">
                <a:pos x="l" y="vc"/>
              </a:cxn>
            </a:cxnLst>
            <a:rect l="f123" t="f126" r="f124" b="f125"/>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8" name="Oval 6">
            <a:extLst>
              <a:ext uri="{FF2B5EF4-FFF2-40B4-BE49-F238E27FC236}">
                <a16:creationId xmlns:a16="http://schemas.microsoft.com/office/drawing/2014/main" id="{A628BA56-F1D5-4227-AF59-7E58085E7AA7}"/>
              </a:ext>
            </a:extLst>
          </p:cNvPr>
          <p:cNvSpPr/>
          <p:nvPr/>
        </p:nvSpPr>
        <p:spPr>
          <a:xfrm>
            <a:off x="7508650" y="5806842"/>
            <a:ext cx="574718" cy="568692"/>
          </a:xfrm>
          <a:custGeom>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 f4 0 f2"/>
              <a:gd name="f135" fmla="+- f3 0 f2"/>
              <a:gd name="f136" fmla="*/ f135 1 3220460"/>
              <a:gd name="f137" fmla="*/ f134 1 3186731"/>
              <a:gd name="f138" fmla="*/ f2 1 f136"/>
              <a:gd name="f139" fmla="*/ f3 1 f136"/>
              <a:gd name="f140" fmla="*/ f2 1 f137"/>
              <a:gd name="f141" fmla="*/ f4 1 f137"/>
              <a:gd name="f142" fmla="*/ f138 f132 1"/>
              <a:gd name="f143" fmla="*/ f139 f132 1"/>
              <a:gd name="f144" fmla="*/ f141 f133 1"/>
              <a:gd name="f145" fmla="*/ f140 f133 1"/>
            </a:gdLst>
            <a:cxnLst>
              <a:cxn ang="3cd4">
                <a:pos x="hc" y="t"/>
              </a:cxn>
              <a:cxn ang="0">
                <a:pos x="r" y="vc"/>
              </a:cxn>
              <a:cxn ang="cd4">
                <a:pos x="hc" y="b"/>
              </a:cxn>
              <a:cxn ang="cd2">
                <a:pos x="l" y="vc"/>
              </a:cxn>
            </a:cxnLst>
            <a:rect l="f142" t="f145" r="f143" b="f144"/>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9" name="Block Arc 25">
            <a:extLst>
              <a:ext uri="{FF2B5EF4-FFF2-40B4-BE49-F238E27FC236}">
                <a16:creationId xmlns:a16="http://schemas.microsoft.com/office/drawing/2014/main" id="{14065E21-1F83-4E7B-9BAB-05D37C4989BF}"/>
              </a:ext>
            </a:extLst>
          </p:cNvPr>
          <p:cNvSpPr/>
          <p:nvPr/>
        </p:nvSpPr>
        <p:spPr>
          <a:xfrm>
            <a:off x="5130213" y="5700918"/>
            <a:ext cx="395395" cy="571243"/>
          </a:xfrm>
          <a:custGeom>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 0 0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 f4 0 f2"/>
              <a:gd name="f69" fmla="+- f3 0 f2"/>
              <a:gd name="f70" fmla="*/ f69 1 2215656"/>
              <a:gd name="f71" fmla="*/ f68 1 3200962"/>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0" name="Block Arc 31">
            <a:extLst>
              <a:ext uri="{FF2B5EF4-FFF2-40B4-BE49-F238E27FC236}">
                <a16:creationId xmlns:a16="http://schemas.microsoft.com/office/drawing/2014/main" id="{7F194639-54B7-4BEA-93F9-0911BB4A0C63}"/>
              </a:ext>
            </a:extLst>
          </p:cNvPr>
          <p:cNvSpPr/>
          <p:nvPr/>
        </p:nvSpPr>
        <p:spPr>
          <a:xfrm>
            <a:off x="8354662" y="5743190"/>
            <a:ext cx="515877" cy="571243"/>
          </a:xfrm>
          <a:custGeom>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 0 0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 f4 0 f2"/>
              <a:gd name="f69" fmla="+- f3 0 f2"/>
              <a:gd name="f70" fmla="*/ f69 1 2890784"/>
              <a:gd name="f71" fmla="*/ f68 1 3200962"/>
              <a:gd name="f72" fmla="*/ f2 1 f70"/>
              <a:gd name="f73" fmla="*/ f3 1 f70"/>
              <a:gd name="f74" fmla="*/ f2 1 f71"/>
              <a:gd name="f75" fmla="*/ f4 1 f71"/>
              <a:gd name="f76" fmla="*/ f72 f66 1"/>
              <a:gd name="f77" fmla="*/ f73 f66 1"/>
              <a:gd name="f78" fmla="*/ f75 f67 1"/>
              <a:gd name="f79" fmla="*/ f74 f67 1"/>
            </a:gdLst>
            <a:cxnLst>
              <a:cxn ang="3cd4">
                <a:pos x="hc" y="t"/>
              </a:cxn>
              <a:cxn ang="0">
                <a:pos x="r" y="vc"/>
              </a:cxn>
              <a:cxn ang="cd4">
                <a:pos x="hc" y="b"/>
              </a:cxn>
              <a:cxn ang="cd2">
                <a:pos x="l" y="vc"/>
              </a:cxn>
            </a:cxnLst>
            <a:rect l="f76" t="f79" r="f77" b="f78"/>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1" name="Freeform 53">
            <a:extLst>
              <a:ext uri="{FF2B5EF4-FFF2-40B4-BE49-F238E27FC236}">
                <a16:creationId xmlns:a16="http://schemas.microsoft.com/office/drawing/2014/main" id="{86AE0F08-6D69-46F8-ABF1-BD14011383F6}"/>
              </a:ext>
            </a:extLst>
          </p:cNvPr>
          <p:cNvSpPr/>
          <p:nvPr/>
        </p:nvSpPr>
        <p:spPr>
          <a:xfrm>
            <a:off x="10081525" y="5778285"/>
            <a:ext cx="565327" cy="579647"/>
          </a:xfrm>
          <a:custGeom>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 0 0 71458"/>
              <a:gd name="f40" fmla="val 102202"/>
              <a:gd name="f41" fmla="val 11167"/>
              <a:gd name="f42" fmla="val 5505"/>
              <a:gd name="f43" fmla="val 111065"/>
              <a:gd name="f44" fmla="+- 0 0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 f7 0 f5"/>
              <a:gd name="f64" fmla="+- f6 0 f5"/>
              <a:gd name="f65" fmla="*/ f60 f0 1"/>
              <a:gd name="f66" fmla="*/ f64 1 2296406"/>
              <a:gd name="f67" fmla="*/ f63 1 2354521"/>
              <a:gd name="f68" fmla="*/ 1495542 f64 1"/>
              <a:gd name="f69" fmla="*/ 909489 f64 1"/>
              <a:gd name="f70" fmla="*/ 414951 f64 1"/>
              <a:gd name="f71" fmla="*/ 293184 f64 1"/>
              <a:gd name="f72" fmla="*/ 520411 f64 1"/>
              <a:gd name="f73" fmla="*/ 11167 f64 1"/>
              <a:gd name="f74" fmla="*/ 771719 f64 1"/>
              <a:gd name="f75" fmla="*/ 2041440 f64 1"/>
              <a:gd name="f76" fmla="*/ 2296406 f64 1"/>
              <a:gd name="f77" fmla="*/ 1124906 f64 1"/>
              <a:gd name="f78" fmla="*/ 1676517 f64 1"/>
              <a:gd name="f79" fmla="*/ 2279640 f64 1"/>
              <a:gd name="f80" fmla="*/ 2094931 f64 1"/>
              <a:gd name="f81" fmla="*/ 1380482 f64 1"/>
              <a:gd name="f82" fmla="*/ 1747818 f63 1"/>
              <a:gd name="f83" fmla="*/ 1528613 f64 1"/>
              <a:gd name="f84" fmla="*/ 2354521 f63 1"/>
              <a:gd name="f85" fmla="*/ 2120816 f63 1"/>
              <a:gd name="f86" fmla="*/ 1788127 f63 1"/>
              <a:gd name="f87" fmla="*/ 1225390 f63 1"/>
              <a:gd name="f88" fmla="*/ 2322212 f63 1"/>
              <a:gd name="f89" fmla="*/ 2052845 f63 1"/>
              <a:gd name="f90" fmla="*/ 767428 f63 1"/>
              <a:gd name="f91" fmla="*/ 5505 f63 1"/>
              <a:gd name="f92" fmla="*/ 578452 f63 1"/>
              <a:gd name="f93" fmla="*/ 514597 f63 1"/>
              <a:gd name="f94" fmla="*/ 662729 f63 1"/>
              <a:gd name="f95" fmla="*/ 1004182 f63 1"/>
              <a:gd name="f96" fmla="*/ 1608523 f63 1"/>
              <a:gd name="f97" fmla="*/ 1557316 f63 1"/>
              <a:gd name="f98" fmla="*/ 1682537 f64 1"/>
              <a:gd name="f99" fmla="*/ 1962549 f63 1"/>
              <a:gd name="f100" fmla="*/ 1955104 f64 1"/>
              <a:gd name="f101" fmla="*/ 2095900 f63 1"/>
              <a:gd name="f102" fmla="*/ 1827546 f64 1"/>
              <a:gd name="f103" fmla="*/ 1826304 f63 1"/>
              <a:gd name="f104" fmla="*/ f65 1 f2"/>
              <a:gd name="f105" fmla="*/ f68 1 2296406"/>
              <a:gd name="f106" fmla="*/ f69 1 2296406"/>
              <a:gd name="f107" fmla="*/ f70 1 2296406"/>
              <a:gd name="f108" fmla="*/ f71 1 2296406"/>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354521"/>
              <a:gd name="f120" fmla="*/ f83 1 2296406"/>
              <a:gd name="f121" fmla="*/ f84 1 2354521"/>
              <a:gd name="f122" fmla="*/ f85 1 2354521"/>
              <a:gd name="f123" fmla="*/ f86 1 2354521"/>
              <a:gd name="f124" fmla="*/ f87 1 2354521"/>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296406"/>
              <a:gd name="f136" fmla="*/ f99 1 2354521"/>
              <a:gd name="f137" fmla="*/ f100 1 2296406"/>
              <a:gd name="f138" fmla="*/ f101 1 2354521"/>
              <a:gd name="f139" fmla="*/ f102 1 2296406"/>
              <a:gd name="f140" fmla="*/ f103 1 2354521"/>
              <a:gd name="f141" fmla="*/ f5 1 f66"/>
              <a:gd name="f142" fmla="*/ f6 1 f66"/>
              <a:gd name="f143" fmla="*/ f5 1 f67"/>
              <a:gd name="f144" fmla="*/ f7 1 f67"/>
              <a:gd name="f145" fmla="+- f104 0 f1"/>
              <a:gd name="f146" fmla="*/ f116 1 f66"/>
              <a:gd name="f147" fmla="*/ f119 1 f67"/>
              <a:gd name="f148" fmla="*/ f139 1 f66"/>
              <a:gd name="f149" fmla="*/ f140 1 f67"/>
              <a:gd name="f150" fmla="*/ f137 1 f66"/>
              <a:gd name="f151" fmla="*/ f138 1 f67"/>
              <a:gd name="f152" fmla="*/ f135 1 f66"/>
              <a:gd name="f153" fmla="*/ f136 1 f67"/>
              <a:gd name="f154" fmla="*/ f120 1 f66"/>
              <a:gd name="f155" fmla="*/ f121 1 f67"/>
              <a:gd name="f156" fmla="*/ f118 1 f66"/>
              <a:gd name="f157" fmla="*/ f122 1 f67"/>
              <a:gd name="f158" fmla="*/ f105 1 f66"/>
              <a:gd name="f159" fmla="*/ f123 1 f67"/>
              <a:gd name="f160" fmla="*/ f106 1 f66"/>
              <a:gd name="f161" fmla="*/ f124 1 f67"/>
              <a:gd name="f162" fmla="*/ f107 1 f66"/>
              <a:gd name="f163" fmla="*/ f125 1 f67"/>
              <a:gd name="f164" fmla="*/ f108 1 f66"/>
              <a:gd name="f165" fmla="*/ f126 1 f67"/>
              <a:gd name="f166" fmla="*/ f109 1 f66"/>
              <a:gd name="f167" fmla="*/ f127 1 f67"/>
              <a:gd name="f168" fmla="*/ f110 1 f66"/>
              <a:gd name="f169" fmla="*/ f128 1 f67"/>
              <a:gd name="f170" fmla="*/ f111 1 f66"/>
              <a:gd name="f171" fmla="*/ f129 1 f67"/>
              <a:gd name="f172" fmla="*/ f112 1 f66"/>
              <a:gd name="f173" fmla="*/ f130 1 f67"/>
              <a:gd name="f174" fmla="*/ f113 1 f66"/>
              <a:gd name="f175" fmla="*/ f131 1 f67"/>
              <a:gd name="f176" fmla="*/ f114 1 f66"/>
              <a:gd name="f177" fmla="*/ f132 1 f67"/>
              <a:gd name="f178" fmla="*/ f115 1 f66"/>
              <a:gd name="f179" fmla="*/ f133 1 f67"/>
              <a:gd name="f180" fmla="*/ f117 1 f66"/>
              <a:gd name="f181" fmla="*/ f134 1 f67"/>
              <a:gd name="f182" fmla="*/ f141 f61 1"/>
              <a:gd name="f183" fmla="*/ f142 f61 1"/>
              <a:gd name="f184" fmla="*/ f144 f62 1"/>
              <a:gd name="f185" fmla="*/ f143 f62 1"/>
              <a:gd name="f186" fmla="*/ f146 f61 1"/>
              <a:gd name="f187" fmla="*/ f147 f62 1"/>
              <a:gd name="f188" fmla="*/ f148 f61 1"/>
              <a:gd name="f189" fmla="*/ f149 f62 1"/>
              <a:gd name="f190" fmla="*/ f150 f61 1"/>
              <a:gd name="f191" fmla="*/ f151 f62 1"/>
              <a:gd name="f192" fmla="*/ f152 f61 1"/>
              <a:gd name="f193" fmla="*/ f153 f62 1"/>
              <a:gd name="f194" fmla="*/ f154 f61 1"/>
              <a:gd name="f195" fmla="*/ f155 f62 1"/>
              <a:gd name="f196" fmla="*/ f156 f61 1"/>
              <a:gd name="f197" fmla="*/ f157 f62 1"/>
              <a:gd name="f198" fmla="*/ f158 f61 1"/>
              <a:gd name="f199" fmla="*/ f159 f62 1"/>
              <a:gd name="f200" fmla="*/ f160 f61 1"/>
              <a:gd name="f201" fmla="*/ f161 f62 1"/>
              <a:gd name="f202" fmla="*/ f162 f61 1"/>
              <a:gd name="f203" fmla="*/ f163 f62 1"/>
              <a:gd name="f204" fmla="*/ f164 f61 1"/>
              <a:gd name="f205" fmla="*/ f165 f62 1"/>
              <a:gd name="f206" fmla="*/ f166 f61 1"/>
              <a:gd name="f207" fmla="*/ f167 f62 1"/>
              <a:gd name="f208" fmla="*/ f168 f61 1"/>
              <a:gd name="f209" fmla="*/ f169 f62 1"/>
              <a:gd name="f210" fmla="*/ f170 f61 1"/>
              <a:gd name="f211" fmla="*/ f171 f62 1"/>
              <a:gd name="f212" fmla="*/ f172 f61 1"/>
              <a:gd name="f213" fmla="*/ f173 f62 1"/>
              <a:gd name="f214" fmla="*/ f174 f61 1"/>
              <a:gd name="f215" fmla="*/ f175 f62 1"/>
              <a:gd name="f216" fmla="*/ f176 f61 1"/>
              <a:gd name="f217" fmla="*/ f177 f62 1"/>
              <a:gd name="f218" fmla="*/ f178 f61 1"/>
              <a:gd name="f219" fmla="*/ f179 f62 1"/>
              <a:gd name="f220" fmla="*/ f180 f61 1"/>
              <a:gd name="f221" fmla="*/ f181 f62 1"/>
            </a:gdLst>
            <a:cxnLst>
              <a:cxn ang="3cd4">
                <a:pos x="hc" y="t"/>
              </a:cxn>
              <a:cxn ang="0">
                <a:pos x="r" y="vc"/>
              </a:cxn>
              <a:cxn ang="cd4">
                <a:pos x="hc" y="b"/>
              </a:cxn>
              <a:cxn ang="cd2">
                <a:pos x="l" y="vc"/>
              </a:cxn>
              <a:cxn ang="f145">
                <a:pos x="f186" y="f187"/>
              </a:cxn>
              <a:cxn ang="f145">
                <a:pos x="f188" y="f189"/>
              </a:cxn>
              <a:cxn ang="f145">
                <a:pos x="f190" y="f191"/>
              </a:cxn>
              <a:cxn ang="f145">
                <a:pos x="f192" y="f193"/>
              </a:cxn>
              <a:cxn ang="f145">
                <a:pos x="f194" y="f195"/>
              </a:cxn>
              <a:cxn ang="f145">
                <a:pos x="f196" y="f197"/>
              </a:cxn>
              <a:cxn ang="f145">
                <a:pos x="f198" y="f199"/>
              </a:cxn>
              <a:cxn ang="f145">
                <a:pos x="f200" y="f201"/>
              </a:cxn>
              <a:cxn ang="f145">
                <a:pos x="f202" y="f203"/>
              </a:cxn>
              <a:cxn ang="f145">
                <a:pos x="f204" y="f205"/>
              </a:cxn>
              <a:cxn ang="f145">
                <a:pos x="f206" y="f207"/>
              </a:cxn>
              <a:cxn ang="f145">
                <a:pos x="f208" y="f209"/>
              </a:cxn>
              <a:cxn ang="f145">
                <a:pos x="f210" y="f211"/>
              </a:cxn>
              <a:cxn ang="f145">
                <a:pos x="f212" y="f213"/>
              </a:cxn>
              <a:cxn ang="f145">
                <a:pos x="f214" y="f215"/>
              </a:cxn>
              <a:cxn ang="f145">
                <a:pos x="f216" y="f217"/>
              </a:cxn>
              <a:cxn ang="f145">
                <a:pos x="f218" y="f219"/>
              </a:cxn>
              <a:cxn ang="f145">
                <a:pos x="f220" y="f221"/>
              </a:cxn>
            </a:cxnLst>
            <a:rect l="f182" t="f185" r="f183" b="f184"/>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2" name="Block Arc 10">
            <a:extLst>
              <a:ext uri="{FF2B5EF4-FFF2-40B4-BE49-F238E27FC236}">
                <a16:creationId xmlns:a16="http://schemas.microsoft.com/office/drawing/2014/main" id="{AECAD75D-C27F-4FF9-874D-ECF670A332FC}"/>
              </a:ext>
            </a:extLst>
          </p:cNvPr>
          <p:cNvSpPr/>
          <p:nvPr/>
        </p:nvSpPr>
        <p:spPr>
          <a:xfrm>
            <a:off x="4995577" y="4686446"/>
            <a:ext cx="695282" cy="470952"/>
          </a:xfrm>
          <a:custGeom>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 0 0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 0 0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 f4 0 f2"/>
              <a:gd name="f190" fmla="+- f3 0 f2"/>
              <a:gd name="f191" fmla="*/ f190 1 3219104"/>
              <a:gd name="f192" fmla="*/ f189 1 2180445"/>
              <a:gd name="f193" fmla="*/ f2 1 f191"/>
              <a:gd name="f194" fmla="*/ f3 1 f191"/>
              <a:gd name="f195" fmla="*/ f2 1 f192"/>
              <a:gd name="f196" fmla="*/ f4 1 f192"/>
              <a:gd name="f197" fmla="*/ f193 f187 1"/>
              <a:gd name="f198" fmla="*/ f194 f187 1"/>
              <a:gd name="f199" fmla="*/ f196 f188 1"/>
              <a:gd name="f200" fmla="*/ f195 f188 1"/>
            </a:gdLst>
            <a:cxnLst>
              <a:cxn ang="3cd4">
                <a:pos x="hc" y="t"/>
              </a:cxn>
              <a:cxn ang="0">
                <a:pos x="r" y="vc"/>
              </a:cxn>
              <a:cxn ang="cd4">
                <a:pos x="hc" y="b"/>
              </a:cxn>
              <a:cxn ang="cd2">
                <a:pos x="l" y="vc"/>
              </a:cxn>
            </a:cxnLst>
            <a:rect l="f197" t="f200" r="f198" b="f199"/>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a typeface="맑은 고딕" pitchFamily="34"/>
            </a:endParaRPr>
          </a:p>
        </p:txBody>
      </p:sp>
      <p:sp>
        <p:nvSpPr>
          <p:cNvPr id="13" name="Freeform 55">
            <a:extLst>
              <a:ext uri="{FF2B5EF4-FFF2-40B4-BE49-F238E27FC236}">
                <a16:creationId xmlns:a16="http://schemas.microsoft.com/office/drawing/2014/main" id="{9C1A17DE-7336-498F-84ED-629375856BC4}"/>
              </a:ext>
            </a:extLst>
          </p:cNvPr>
          <p:cNvSpPr/>
          <p:nvPr/>
        </p:nvSpPr>
        <p:spPr>
          <a:xfrm>
            <a:off x="4385169" y="5548277"/>
            <a:ext cx="357713" cy="876516"/>
          </a:xfrm>
          <a:custGeom>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 f4 0 f2"/>
              <a:gd name="f153" fmla="+- f3 0 f2"/>
              <a:gd name="f154" fmla="*/ f153 1 1060423"/>
              <a:gd name="f155" fmla="*/ f152 1 2598393"/>
              <a:gd name="f156" fmla="*/ f2 1 f154"/>
              <a:gd name="f157" fmla="*/ f3 1 f154"/>
              <a:gd name="f158" fmla="*/ f2 1 f155"/>
              <a:gd name="f159" fmla="*/ f4 1 f155"/>
              <a:gd name="f160" fmla="*/ f156 f150 1"/>
              <a:gd name="f161" fmla="*/ f157 f150 1"/>
              <a:gd name="f162" fmla="*/ f159 f151 1"/>
              <a:gd name="f163" fmla="*/ f158 f151 1"/>
            </a:gdLst>
            <a:cxnLst>
              <a:cxn ang="3cd4">
                <a:pos x="hc" y="t"/>
              </a:cxn>
              <a:cxn ang="0">
                <a:pos x="r" y="vc"/>
              </a:cxn>
              <a:cxn ang="cd4">
                <a:pos x="hc" y="b"/>
              </a:cxn>
              <a:cxn ang="cd2">
                <a:pos x="l" y="vc"/>
              </a:cxn>
            </a:cxnLst>
            <a:rect l="f160" t="f163" r="f161" b="f162"/>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4" name="Round Same Side Corner Rectangle 36">
            <a:extLst>
              <a:ext uri="{FF2B5EF4-FFF2-40B4-BE49-F238E27FC236}">
                <a16:creationId xmlns:a16="http://schemas.microsoft.com/office/drawing/2014/main" id="{FC925DC0-BD00-4594-A01B-903295F0AE2B}"/>
              </a:ext>
            </a:extLst>
          </p:cNvPr>
          <p:cNvSpPr/>
          <p:nvPr/>
        </p:nvSpPr>
        <p:spPr>
          <a:xfrm>
            <a:off x="9093909" y="5778276"/>
            <a:ext cx="655441" cy="518199"/>
          </a:xfrm>
          <a:custGeom>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 f4 0 f2"/>
              <a:gd name="f38" fmla="+- f3 0 f2"/>
              <a:gd name="f39" fmla="*/ f38 1 3219104"/>
              <a:gd name="f40" fmla="*/ f37 1 2545072"/>
              <a:gd name="f41" fmla="*/ f2 1 f39"/>
              <a:gd name="f42" fmla="*/ f3 1 f39"/>
              <a:gd name="f43" fmla="*/ f2 1 f40"/>
              <a:gd name="f44" fmla="*/ f4 1 f40"/>
              <a:gd name="f45" fmla="*/ f41 f35 1"/>
              <a:gd name="f46" fmla="*/ f42 f35 1"/>
              <a:gd name="f47" fmla="*/ f44 f36 1"/>
              <a:gd name="f48" fmla="*/ f43 f36 1"/>
            </a:gdLst>
            <a:cxnLst>
              <a:cxn ang="3cd4">
                <a:pos x="hc" y="t"/>
              </a:cxn>
              <a:cxn ang="0">
                <a:pos x="r" y="vc"/>
              </a:cxn>
              <a:cxn ang="cd4">
                <a:pos x="hc" y="b"/>
              </a:cxn>
              <a:cxn ang="cd2">
                <a:pos x="l" y="vc"/>
              </a:cxn>
            </a:cxnLst>
            <a:rect l="f45" t="f48" r="f46" b="f47"/>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A750"/>
          </a:solidFill>
          <a:ln cap="flat">
            <a:noFill/>
            <a:prstDash val="solid"/>
          </a:ln>
        </p:spPr>
        <p:txBody>
          <a:bodyPr vert="horz" wrap="square" lIns="121916" tIns="60963" rIns="121916" bIns="60963"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5" name="Oval 21">
            <a:extLst>
              <a:ext uri="{FF2B5EF4-FFF2-40B4-BE49-F238E27FC236}">
                <a16:creationId xmlns:a16="http://schemas.microsoft.com/office/drawing/2014/main" id="{51E9F4BF-F5BE-4EF6-A50C-3088B3C6CFF9}"/>
              </a:ext>
            </a:extLst>
          </p:cNvPr>
          <p:cNvSpPr/>
          <p:nvPr/>
        </p:nvSpPr>
        <p:spPr>
          <a:xfrm>
            <a:off x="5899114" y="5752371"/>
            <a:ext cx="539605" cy="544113"/>
          </a:xfrm>
          <a:custGeom>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 f4 0 f2"/>
              <a:gd name="f187" fmla="+- f3 0 f2"/>
              <a:gd name="f188" fmla="*/ f187 1 1652142"/>
              <a:gd name="f189" fmla="*/ f186 1 1665940"/>
              <a:gd name="f190" fmla="*/ f2 1 f188"/>
              <a:gd name="f191" fmla="*/ f3 1 f188"/>
              <a:gd name="f192" fmla="*/ f2 1 f189"/>
              <a:gd name="f193" fmla="*/ f4 1 f189"/>
              <a:gd name="f194" fmla="*/ f190 f184 1"/>
              <a:gd name="f195" fmla="*/ f191 f184 1"/>
              <a:gd name="f196" fmla="*/ f193 f185 1"/>
              <a:gd name="f197" fmla="*/ f192 f185 1"/>
            </a:gdLst>
            <a:cxnLst>
              <a:cxn ang="3cd4">
                <a:pos x="hc" y="t"/>
              </a:cxn>
              <a:cxn ang="0">
                <a:pos x="r" y="vc"/>
              </a:cxn>
              <a:cxn ang="cd4">
                <a:pos x="hc" y="b"/>
              </a:cxn>
              <a:cxn ang="cd2">
                <a:pos x="l" y="vc"/>
              </a:cxn>
            </a:cxnLst>
            <a:rect l="f194" t="f197" r="f195" b="f196"/>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sp>
        <p:nvSpPr>
          <p:cNvPr id="16" name="Oval 32">
            <a:extLst>
              <a:ext uri="{FF2B5EF4-FFF2-40B4-BE49-F238E27FC236}">
                <a16:creationId xmlns:a16="http://schemas.microsoft.com/office/drawing/2014/main" id="{13612C6E-843C-450E-A443-822F071A59F8}"/>
              </a:ext>
            </a:extLst>
          </p:cNvPr>
          <p:cNvSpPr/>
          <p:nvPr/>
        </p:nvSpPr>
        <p:spPr>
          <a:xfrm>
            <a:off x="10018715" y="4572457"/>
            <a:ext cx="513810" cy="618125"/>
          </a:xfrm>
          <a:custGeom>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 f4 0 f2"/>
              <a:gd name="f136" fmla="+- f3 0 f2"/>
              <a:gd name="f137" fmla="*/ f136 1 2671236"/>
              <a:gd name="f138" fmla="*/ f135 1 3213546"/>
              <a:gd name="f139" fmla="*/ f2 1 f137"/>
              <a:gd name="f140" fmla="*/ f3 1 f137"/>
              <a:gd name="f141" fmla="*/ f2 1 f138"/>
              <a:gd name="f142" fmla="*/ f4 1 f138"/>
              <a:gd name="f143" fmla="*/ f139 f133 1"/>
              <a:gd name="f144" fmla="*/ f140 f133 1"/>
              <a:gd name="f145" fmla="*/ f142 f134 1"/>
              <a:gd name="f146" fmla="*/ f141 f134 1"/>
            </a:gdLst>
            <a:cxnLst>
              <a:cxn ang="3cd4">
                <a:pos x="hc" y="t"/>
              </a:cxn>
              <a:cxn ang="0">
                <a:pos x="r" y="vc"/>
              </a:cxn>
              <a:cxn ang="cd4">
                <a:pos x="hc" y="b"/>
              </a:cxn>
              <a:cxn ang="cd2">
                <a:pos x="l" y="vc"/>
              </a:cxn>
            </a:cxnLst>
            <a:rect l="f143" t="f146" r="f144" b="f145"/>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FA750"/>
          </a:solidFill>
          <a:ln cap="flat">
            <a:noFill/>
            <a:prstDash val="solid"/>
          </a:ln>
        </p:spPr>
        <p:txBody>
          <a:bodyPr vert="horz" wrap="square" lIns="91440" tIns="45720" rIns="91440" bIns="45720" anchor="ctr" anchorCtr="1" compatLnSpc="1">
            <a:noAutofit/>
          </a:bodyPr>
          <a:lstStyle/>
          <a:p>
            <a:pPr marL="0" marR="0" lvl="0" indent="0" algn="ctr"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맑은 고딕" pitchFamily="34"/>
            </a:endParaRPr>
          </a:p>
        </p:txBody>
      </p:sp>
      <p:grpSp>
        <p:nvGrpSpPr>
          <p:cNvPr id="17" name="Google Shape;6783;p88">
            <a:extLst>
              <a:ext uri="{FF2B5EF4-FFF2-40B4-BE49-F238E27FC236}">
                <a16:creationId xmlns:a16="http://schemas.microsoft.com/office/drawing/2014/main" id="{4DE8E4FF-C8C2-4423-8BE4-C3AD778A4D5B}"/>
              </a:ext>
            </a:extLst>
          </p:cNvPr>
          <p:cNvGrpSpPr/>
          <p:nvPr/>
        </p:nvGrpSpPr>
        <p:grpSpPr>
          <a:xfrm>
            <a:off x="10948074" y="1235317"/>
            <a:ext cx="566845" cy="566462"/>
            <a:chOff x="10948074" y="1235317"/>
            <a:chExt cx="566845" cy="566462"/>
          </a:xfrm>
          <a:solidFill>
            <a:srgbClr val="FFA750"/>
          </a:solidFill>
        </p:grpSpPr>
        <p:sp>
          <p:nvSpPr>
            <p:cNvPr id="18" name="Google Shape;6784;p88">
              <a:extLst>
                <a:ext uri="{FF2B5EF4-FFF2-40B4-BE49-F238E27FC236}">
                  <a16:creationId xmlns:a16="http://schemas.microsoft.com/office/drawing/2014/main" id="{BCF6E447-56B9-4B0C-A7EA-9973C99B010B}"/>
                </a:ext>
              </a:extLst>
            </p:cNvPr>
            <p:cNvSpPr/>
            <p:nvPr/>
          </p:nvSpPr>
          <p:spPr>
            <a:xfrm>
              <a:off x="11282635" y="1235317"/>
              <a:ext cx="200189" cy="299118"/>
            </a:xfrm>
            <a:custGeom>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 f4 0 f2"/>
                <a:gd name="f66" fmla="+- f3 0 f2"/>
                <a:gd name="f67" fmla="*/ f66 1 4128"/>
                <a:gd name="f68" fmla="*/ f65 1 6168"/>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6785;p88">
              <a:extLst>
                <a:ext uri="{FF2B5EF4-FFF2-40B4-BE49-F238E27FC236}">
                  <a16:creationId xmlns:a16="http://schemas.microsoft.com/office/drawing/2014/main" id="{06CAB91D-F8F1-4F74-A82C-D127C7CF8D8D}"/>
                </a:ext>
              </a:extLst>
            </p:cNvPr>
            <p:cNvSpPr/>
            <p:nvPr/>
          </p:nvSpPr>
          <p:spPr>
            <a:xfrm>
              <a:off x="10948074" y="1438113"/>
              <a:ext cx="301011" cy="363666"/>
            </a:xfrm>
            <a:custGeom>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 f4 0 f2"/>
                <a:gd name="f28" fmla="+- f3 0 f2"/>
                <a:gd name="f29" fmla="*/ f28 1 6207"/>
                <a:gd name="f30" fmla="*/ f27 1 7499"/>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6786;p88">
              <a:extLst>
                <a:ext uri="{FF2B5EF4-FFF2-40B4-BE49-F238E27FC236}">
                  <a16:creationId xmlns:a16="http://schemas.microsoft.com/office/drawing/2014/main" id="{F8C1C9FE-6CE4-4F46-AEE6-DA0C2DF8E30A}"/>
                </a:ext>
              </a:extLst>
            </p:cNvPr>
            <p:cNvSpPr/>
            <p:nvPr/>
          </p:nvSpPr>
          <p:spPr>
            <a:xfrm>
              <a:off x="11080991" y="1303641"/>
              <a:ext cx="99312" cy="99367"/>
            </a:xfrm>
            <a:custGeom>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 f4 0 f2"/>
                <a:gd name="f14" fmla="+- f3 0 f2"/>
                <a:gd name="f15" fmla="*/ f14 1 2048"/>
                <a:gd name="f16" fmla="*/ f13 1 2049"/>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6787;p88">
              <a:extLst>
                <a:ext uri="{FF2B5EF4-FFF2-40B4-BE49-F238E27FC236}">
                  <a16:creationId xmlns:a16="http://schemas.microsoft.com/office/drawing/2014/main" id="{AA314BE9-B34A-4203-87CB-BC6D864BF57E}"/>
                </a:ext>
              </a:extLst>
            </p:cNvPr>
            <p:cNvSpPr/>
            <p:nvPr/>
          </p:nvSpPr>
          <p:spPr>
            <a:xfrm>
              <a:off x="11048887" y="1437583"/>
              <a:ext cx="302556" cy="362641"/>
            </a:xfrm>
            <a:custGeom>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 f4 0 f2"/>
                <a:gd name="f63" fmla="+- f3 0 f2"/>
                <a:gd name="f64" fmla="*/ f63 1 6239"/>
                <a:gd name="f65" fmla="*/ f62 1 7478"/>
                <a:gd name="f66" fmla="*/ f2 1 f64"/>
                <a:gd name="f67" fmla="*/ f3 1 f64"/>
                <a:gd name="f68" fmla="*/ f2 1 f65"/>
                <a:gd name="f69" fmla="*/ f4 1 f65"/>
                <a:gd name="f70" fmla="*/ f66 f60 1"/>
                <a:gd name="f71" fmla="*/ f67 f60 1"/>
                <a:gd name="f72" fmla="*/ f69 f61 1"/>
                <a:gd name="f73" fmla="*/ f68 f61 1"/>
              </a:gdLst>
              <a:cxnLst>
                <a:cxn ang="3cd4">
                  <a:pos x="hc" y="t"/>
                </a:cxn>
                <a:cxn ang="0">
                  <a:pos x="r" y="vc"/>
                </a:cxn>
                <a:cxn ang="cd4">
                  <a:pos x="hc" y="b"/>
                </a:cxn>
                <a:cxn ang="cd2">
                  <a:pos x="l" y="vc"/>
                </a:cxn>
              </a:cxnLst>
              <a:rect l="f70" t="f73" r="f71" b="f72"/>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6788;p88">
              <a:extLst>
                <a:ext uri="{FF2B5EF4-FFF2-40B4-BE49-F238E27FC236}">
                  <a16:creationId xmlns:a16="http://schemas.microsoft.com/office/drawing/2014/main" id="{41456EF8-DD02-4A1D-9C06-57FEB304C185}"/>
                </a:ext>
              </a:extLst>
            </p:cNvPr>
            <p:cNvSpPr/>
            <p:nvPr/>
          </p:nvSpPr>
          <p:spPr>
            <a:xfrm>
              <a:off x="11249021" y="1569485"/>
              <a:ext cx="265898" cy="64200"/>
            </a:xfrm>
            <a:custGeom>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 f4 0 f2"/>
                <a:gd name="f21" fmla="+- f3 0 f2"/>
                <a:gd name="f22" fmla="*/ f21 1 5483"/>
                <a:gd name="f23" fmla="*/ f20 1 1324"/>
                <a:gd name="f24" fmla="*/ f2 1 f22"/>
                <a:gd name="f25" fmla="*/ f3 1 f22"/>
                <a:gd name="f26" fmla="*/ f2 1 f23"/>
                <a:gd name="f27" fmla="*/ f4 1 f23"/>
                <a:gd name="f28" fmla="*/ f24 f18 1"/>
                <a:gd name="f29" fmla="*/ f25 f18 1"/>
                <a:gd name="f30" fmla="*/ f27 f19 1"/>
                <a:gd name="f31" fmla="*/ f26 f19 1"/>
              </a:gdLst>
              <a:cxnLst>
                <a:cxn ang="3cd4">
                  <a:pos x="hc" y="t"/>
                </a:cxn>
                <a:cxn ang="0">
                  <a:pos x="r" y="vc"/>
                </a:cxn>
                <a:cxn ang="cd4">
                  <a:pos x="hc" y="b"/>
                </a:cxn>
                <a:cxn ang="cd2">
                  <a:pos x="l" y="vc"/>
                </a:cxn>
              </a:cxnLst>
              <a:rect l="f28" t="f31" r="f29" b="f30"/>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3" name="Google Shape;6800;p88">
            <a:extLst>
              <a:ext uri="{FF2B5EF4-FFF2-40B4-BE49-F238E27FC236}">
                <a16:creationId xmlns:a16="http://schemas.microsoft.com/office/drawing/2014/main" id="{D53B7848-F3FB-4C12-B653-5E6DB6F6F538}"/>
              </a:ext>
            </a:extLst>
          </p:cNvPr>
          <p:cNvGrpSpPr/>
          <p:nvPr/>
        </p:nvGrpSpPr>
        <p:grpSpPr>
          <a:xfrm>
            <a:off x="9993550" y="2304726"/>
            <a:ext cx="552087" cy="550624"/>
            <a:chOff x="9993550" y="2304726"/>
            <a:chExt cx="552087" cy="550624"/>
          </a:xfrm>
          <a:solidFill>
            <a:srgbClr val="FFA750"/>
          </a:solidFill>
        </p:grpSpPr>
        <p:sp>
          <p:nvSpPr>
            <p:cNvPr id="24" name="Google Shape;6801;p88">
              <a:extLst>
                <a:ext uri="{FF2B5EF4-FFF2-40B4-BE49-F238E27FC236}">
                  <a16:creationId xmlns:a16="http://schemas.microsoft.com/office/drawing/2014/main" id="{08F1E4B9-F998-48B7-9651-05F15E74844C}"/>
                </a:ext>
              </a:extLst>
            </p:cNvPr>
            <p:cNvSpPr/>
            <p:nvPr/>
          </p:nvSpPr>
          <p:spPr>
            <a:xfrm>
              <a:off x="10026286" y="2304726"/>
              <a:ext cx="488134" cy="228499"/>
            </a:xfrm>
            <a:custGeom>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 f4 0 f2"/>
                <a:gd name="f49" fmla="+- f3 0 f2"/>
                <a:gd name="f50" fmla="*/ f49 1 10335"/>
                <a:gd name="f51" fmla="*/ f48 1 4838"/>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6802;p88">
              <a:extLst>
                <a:ext uri="{FF2B5EF4-FFF2-40B4-BE49-F238E27FC236}">
                  <a16:creationId xmlns:a16="http://schemas.microsoft.com/office/drawing/2014/main" id="{5C60F951-C29E-4F0A-A00E-EEC20E77688E}"/>
                </a:ext>
              </a:extLst>
            </p:cNvPr>
            <p:cNvSpPr/>
            <p:nvPr/>
          </p:nvSpPr>
          <p:spPr>
            <a:xfrm>
              <a:off x="10059021" y="2565111"/>
              <a:ext cx="129506" cy="131015"/>
            </a:xfrm>
            <a:custGeom>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6803;p88">
              <a:extLst>
                <a:ext uri="{FF2B5EF4-FFF2-40B4-BE49-F238E27FC236}">
                  <a16:creationId xmlns:a16="http://schemas.microsoft.com/office/drawing/2014/main" id="{5E7CF022-643E-4A72-85B4-49B32150DDD2}"/>
                </a:ext>
              </a:extLst>
            </p:cNvPr>
            <p:cNvSpPr/>
            <p:nvPr/>
          </p:nvSpPr>
          <p:spPr>
            <a:xfrm>
              <a:off x="9993550" y="2727307"/>
              <a:ext cx="258967" cy="128043"/>
            </a:xfrm>
            <a:custGeom>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 f4 0 f2"/>
                <a:gd name="f25" fmla="+- f3 0 f2"/>
                <a:gd name="f26" fmla="*/ f25 1 5483"/>
                <a:gd name="f27" fmla="*/ f24 1 2711"/>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6804;p88">
              <a:extLst>
                <a:ext uri="{FF2B5EF4-FFF2-40B4-BE49-F238E27FC236}">
                  <a16:creationId xmlns:a16="http://schemas.microsoft.com/office/drawing/2014/main" id="{6EFEA15B-8374-4D9E-B47D-4752ED6E94E8}"/>
                </a:ext>
              </a:extLst>
            </p:cNvPr>
            <p:cNvSpPr/>
            <p:nvPr/>
          </p:nvSpPr>
          <p:spPr>
            <a:xfrm>
              <a:off x="10350669" y="2565111"/>
              <a:ext cx="129506" cy="131015"/>
            </a:xfrm>
            <a:custGeom>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 f4 0 f2"/>
                <a:gd name="f14" fmla="+- f3 0 f2"/>
                <a:gd name="f15" fmla="*/ f14 1 2742"/>
                <a:gd name="f16" fmla="*/ f13 1 2774"/>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6805;p88">
              <a:extLst>
                <a:ext uri="{FF2B5EF4-FFF2-40B4-BE49-F238E27FC236}">
                  <a16:creationId xmlns:a16="http://schemas.microsoft.com/office/drawing/2014/main" id="{7F0A8336-F36B-47A9-A3A9-8EB545E2BB2B}"/>
                </a:ext>
              </a:extLst>
            </p:cNvPr>
            <p:cNvSpPr/>
            <p:nvPr/>
          </p:nvSpPr>
          <p:spPr>
            <a:xfrm>
              <a:off x="10285207" y="2727307"/>
              <a:ext cx="260430" cy="128043"/>
            </a:xfrm>
            <a:custGeom>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 f4 0 f2"/>
                <a:gd name="f24" fmla="+- f3 0 f2"/>
                <a:gd name="f25" fmla="*/ f24 1 5514"/>
                <a:gd name="f26" fmla="*/ f23 1 2711"/>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9" name="Google Shape;6866;p88">
            <a:extLst>
              <a:ext uri="{FF2B5EF4-FFF2-40B4-BE49-F238E27FC236}">
                <a16:creationId xmlns:a16="http://schemas.microsoft.com/office/drawing/2014/main" id="{19743BBF-4B17-46B9-B05A-FC33B34EB81F}"/>
              </a:ext>
            </a:extLst>
          </p:cNvPr>
          <p:cNvGrpSpPr/>
          <p:nvPr/>
        </p:nvGrpSpPr>
        <p:grpSpPr>
          <a:xfrm>
            <a:off x="5913580" y="4644027"/>
            <a:ext cx="508854" cy="563078"/>
            <a:chOff x="5913580" y="4644027"/>
            <a:chExt cx="508854" cy="563078"/>
          </a:xfrm>
          <a:solidFill>
            <a:srgbClr val="FFA750"/>
          </a:solidFill>
        </p:grpSpPr>
        <p:sp>
          <p:nvSpPr>
            <p:cNvPr id="30" name="Google Shape;6867;p88">
              <a:extLst>
                <a:ext uri="{FF2B5EF4-FFF2-40B4-BE49-F238E27FC236}">
                  <a16:creationId xmlns:a16="http://schemas.microsoft.com/office/drawing/2014/main" id="{C453F1B2-DA88-4A7D-8605-6AFB2A436BBA}"/>
                </a:ext>
              </a:extLst>
            </p:cNvPr>
            <p:cNvSpPr/>
            <p:nvPr/>
          </p:nvSpPr>
          <p:spPr>
            <a:xfrm>
              <a:off x="5913580" y="4712342"/>
              <a:ext cx="240057" cy="493263"/>
            </a:xfrm>
            <a:custGeom>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 f4 0 f2"/>
                <a:gd name="f83" fmla="+- f3 0 f2"/>
                <a:gd name="f84" fmla="*/ f83 1 5515"/>
                <a:gd name="f85" fmla="*/ f82 1 10240"/>
                <a:gd name="f86" fmla="*/ f2 1 f84"/>
                <a:gd name="f87" fmla="*/ f3 1 f84"/>
                <a:gd name="f88" fmla="*/ f2 1 f85"/>
                <a:gd name="f89" fmla="*/ f4 1 f85"/>
                <a:gd name="f90" fmla="*/ f86 f80 1"/>
                <a:gd name="f91" fmla="*/ f87 f80 1"/>
                <a:gd name="f92" fmla="*/ f89 f81 1"/>
                <a:gd name="f93" fmla="*/ f88 f81 1"/>
              </a:gdLst>
              <a:cxnLst>
                <a:cxn ang="3cd4">
                  <a:pos x="hc" y="t"/>
                </a:cxn>
                <a:cxn ang="0">
                  <a:pos x="r" y="vc"/>
                </a:cxn>
                <a:cxn ang="cd4">
                  <a:pos x="hc" y="b"/>
                </a:cxn>
                <a:cxn ang="cd2">
                  <a:pos x="l" y="vc"/>
                </a:cxn>
              </a:cxnLst>
              <a:rect l="f90" t="f93" r="f91" b="f92"/>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6868;p88">
              <a:extLst>
                <a:ext uri="{FF2B5EF4-FFF2-40B4-BE49-F238E27FC236}">
                  <a16:creationId xmlns:a16="http://schemas.microsoft.com/office/drawing/2014/main" id="{CF40B220-DB57-44A7-A1FD-B31D10A3D36C}"/>
                </a:ext>
              </a:extLst>
            </p:cNvPr>
            <p:cNvSpPr/>
            <p:nvPr/>
          </p:nvSpPr>
          <p:spPr>
            <a:xfrm>
              <a:off x="6183767" y="4712342"/>
              <a:ext cx="238667" cy="494763"/>
            </a:xfrm>
            <a:custGeom>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 f4 0 f2"/>
                <a:gd name="f74" fmla="+- f3 0 f2"/>
                <a:gd name="f75" fmla="*/ f74 1 5483"/>
                <a:gd name="f76" fmla="*/ f73 1 10271"/>
                <a:gd name="f77" fmla="*/ f2 1 f75"/>
                <a:gd name="f78" fmla="*/ f3 1 f75"/>
                <a:gd name="f79" fmla="*/ f2 1 f76"/>
                <a:gd name="f80" fmla="*/ f4 1 f76"/>
                <a:gd name="f81" fmla="*/ f77 f71 1"/>
                <a:gd name="f82" fmla="*/ f78 f71 1"/>
                <a:gd name="f83" fmla="*/ f80 f72 1"/>
                <a:gd name="f84" fmla="*/ f79 f72 1"/>
              </a:gdLst>
              <a:cxnLst>
                <a:cxn ang="3cd4">
                  <a:pos x="hc" y="t"/>
                </a:cxn>
                <a:cxn ang="0">
                  <a:pos x="r" y="vc"/>
                </a:cxn>
                <a:cxn ang="cd4">
                  <a:pos x="hc" y="b"/>
                </a:cxn>
                <a:cxn ang="cd2">
                  <a:pos x="l" y="vc"/>
                </a:cxn>
              </a:cxnLst>
              <a:rect l="f81" t="f84" r="f82" b="f83"/>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6869;p88">
              <a:extLst>
                <a:ext uri="{FF2B5EF4-FFF2-40B4-BE49-F238E27FC236}">
                  <a16:creationId xmlns:a16="http://schemas.microsoft.com/office/drawing/2014/main" id="{C91C2AD5-700E-454E-BE20-51BA4C39A3A5}"/>
                </a:ext>
              </a:extLst>
            </p:cNvPr>
            <p:cNvSpPr/>
            <p:nvPr/>
          </p:nvSpPr>
          <p:spPr>
            <a:xfrm>
              <a:off x="6286618" y="4774567"/>
              <a:ext cx="45271" cy="72886"/>
            </a:xfrm>
            <a:custGeom>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 f4 0 f2"/>
                <a:gd name="f22" fmla="+- f3 0 f2"/>
                <a:gd name="f23" fmla="*/ f22 1 1040"/>
                <a:gd name="f24" fmla="*/ f21 1 1513"/>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6870;p88">
              <a:extLst>
                <a:ext uri="{FF2B5EF4-FFF2-40B4-BE49-F238E27FC236}">
                  <a16:creationId xmlns:a16="http://schemas.microsoft.com/office/drawing/2014/main" id="{71EACC90-EF3C-44D4-AC9D-6FCA9CCEB20D}"/>
                </a:ext>
              </a:extLst>
            </p:cNvPr>
            <p:cNvSpPr/>
            <p:nvPr/>
          </p:nvSpPr>
          <p:spPr>
            <a:xfrm>
              <a:off x="6002734" y="4778617"/>
              <a:ext cx="43918" cy="70326"/>
            </a:xfrm>
            <a:custGeom>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 f4 0 f2"/>
                <a:gd name="f29" fmla="+- f3 0 f2"/>
                <a:gd name="f30" fmla="*/ f29 1 1009"/>
                <a:gd name="f31" fmla="*/ f28 1 1460"/>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6871;p88">
              <a:extLst>
                <a:ext uri="{FF2B5EF4-FFF2-40B4-BE49-F238E27FC236}">
                  <a16:creationId xmlns:a16="http://schemas.microsoft.com/office/drawing/2014/main" id="{1AC21411-18C3-4887-8B0C-0006554BD54B}"/>
                </a:ext>
              </a:extLst>
            </p:cNvPr>
            <p:cNvSpPr/>
            <p:nvPr/>
          </p:nvSpPr>
          <p:spPr>
            <a:xfrm>
              <a:off x="6106984" y="4644027"/>
              <a:ext cx="119310" cy="132085"/>
            </a:xfrm>
            <a:custGeom>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 f4 0 f2"/>
                <a:gd name="f15" fmla="+- f3 0 f2"/>
                <a:gd name="f16" fmla="*/ f15 1 2741"/>
                <a:gd name="f17" fmla="*/ f14 1 2742"/>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6872;p88">
              <a:extLst>
                <a:ext uri="{FF2B5EF4-FFF2-40B4-BE49-F238E27FC236}">
                  <a16:creationId xmlns:a16="http://schemas.microsoft.com/office/drawing/2014/main" id="{1D7EE8A6-879B-4DCC-8749-817FB9A99316}"/>
                </a:ext>
              </a:extLst>
            </p:cNvPr>
            <p:cNvSpPr/>
            <p:nvPr/>
          </p:nvSpPr>
          <p:spPr>
            <a:xfrm>
              <a:off x="6072676" y="4809451"/>
              <a:ext cx="187918" cy="132085"/>
            </a:xfrm>
            <a:custGeom>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 f4 0 f2"/>
                <a:gd name="f27" fmla="+- f3 0 f2"/>
                <a:gd name="f28" fmla="*/ f27 1 4317"/>
                <a:gd name="f29" fmla="*/ f26 1 2742"/>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6" name="Google Shape;6957;p88">
            <a:extLst>
              <a:ext uri="{FF2B5EF4-FFF2-40B4-BE49-F238E27FC236}">
                <a16:creationId xmlns:a16="http://schemas.microsoft.com/office/drawing/2014/main" id="{E03340C5-1DD0-4F7B-9160-FB2C5FA701E5}"/>
              </a:ext>
            </a:extLst>
          </p:cNvPr>
          <p:cNvGrpSpPr/>
          <p:nvPr/>
        </p:nvGrpSpPr>
        <p:grpSpPr>
          <a:xfrm>
            <a:off x="4974592" y="1314733"/>
            <a:ext cx="498081" cy="497122"/>
            <a:chOff x="4974592" y="1314733"/>
            <a:chExt cx="498081" cy="497122"/>
          </a:xfrm>
          <a:solidFill>
            <a:srgbClr val="FFA750"/>
          </a:solidFill>
        </p:grpSpPr>
        <p:sp>
          <p:nvSpPr>
            <p:cNvPr id="37" name="Google Shape;6958;p88">
              <a:extLst>
                <a:ext uri="{FF2B5EF4-FFF2-40B4-BE49-F238E27FC236}">
                  <a16:creationId xmlns:a16="http://schemas.microsoft.com/office/drawing/2014/main" id="{E097BAAF-5B92-4F3E-AA67-13D641DE94F1}"/>
                </a:ext>
              </a:extLst>
            </p:cNvPr>
            <p:cNvSpPr/>
            <p:nvPr/>
          </p:nvSpPr>
          <p:spPr>
            <a:xfrm>
              <a:off x="5077964" y="1314733"/>
              <a:ext cx="175903" cy="58119"/>
            </a:xfrm>
            <a:custGeom>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 f4 0 f2"/>
                <a:gd name="f28" fmla="+- f3 0 f2"/>
                <a:gd name="f29" fmla="*/ f28 1 4128"/>
                <a:gd name="f30" fmla="*/ f27 1 1364"/>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6959;p88">
              <a:extLst>
                <a:ext uri="{FF2B5EF4-FFF2-40B4-BE49-F238E27FC236}">
                  <a16:creationId xmlns:a16="http://schemas.microsoft.com/office/drawing/2014/main" id="{7DE6D32F-DF64-4E81-97CB-79948D7CBB16}"/>
                </a:ext>
              </a:extLst>
            </p:cNvPr>
            <p:cNvSpPr/>
            <p:nvPr/>
          </p:nvSpPr>
          <p:spPr>
            <a:xfrm>
              <a:off x="5063179" y="1574157"/>
              <a:ext cx="28209" cy="30934"/>
            </a:xfrm>
            <a:custGeom>
              <a:gdLst>
                <a:gd name="f0" fmla="val w"/>
                <a:gd name="f1" fmla="val h"/>
                <a:gd name="f2" fmla="val 0"/>
                <a:gd name="f3" fmla="val 662"/>
                <a:gd name="f4" fmla="val 726"/>
                <a:gd name="f5" fmla="val 1"/>
                <a:gd name="f6" fmla="val 725"/>
                <a:gd name="f7" fmla="*/ f0 1 662"/>
                <a:gd name="f8" fmla="*/ f1 1 726"/>
                <a:gd name="f9" fmla="+- f4 0 f2"/>
                <a:gd name="f10" fmla="+- f3 0 f2"/>
                <a:gd name="f11" fmla="*/ f10 1 662"/>
                <a:gd name="f12" fmla="*/ f9 1 726"/>
                <a:gd name="f13" fmla="*/ f2 1 f11"/>
                <a:gd name="f14" fmla="*/ f3 1 f11"/>
                <a:gd name="f15" fmla="*/ f2 1 f12"/>
                <a:gd name="f16" fmla="*/ f4 1 f12"/>
                <a:gd name="f17" fmla="*/ f13 f7 1"/>
                <a:gd name="f18" fmla="*/ f14 f7 1"/>
                <a:gd name="f19" fmla="*/ f16 f8 1"/>
                <a:gd name="f20" fmla="*/ f15 f8 1"/>
              </a:gdLst>
              <a:cxnLst>
                <a:cxn ang="3cd4">
                  <a:pos x="hc" y="t"/>
                </a:cxn>
                <a:cxn ang="0">
                  <a:pos x="r" y="vc"/>
                </a:cxn>
                <a:cxn ang="cd4">
                  <a:pos x="hc" y="b"/>
                </a:cxn>
                <a:cxn ang="cd2">
                  <a:pos x="l" y="vc"/>
                </a:cxn>
              </a:cxnLst>
              <a:rect l="f17" t="f20" r="f18" b="f19"/>
              <a:pathLst>
                <a:path w="662" h="726">
                  <a:moveTo>
                    <a:pt x="f5" y="f5"/>
                  </a:moveTo>
                  <a:lnTo>
                    <a:pt x="f5" y="f6"/>
                  </a:ln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9" name="Google Shape;6960;p88">
              <a:extLst>
                <a:ext uri="{FF2B5EF4-FFF2-40B4-BE49-F238E27FC236}">
                  <a16:creationId xmlns:a16="http://schemas.microsoft.com/office/drawing/2014/main" id="{AE66D892-7EE0-4F8C-AB9D-B8B0959069B0}"/>
                </a:ext>
              </a:extLst>
            </p:cNvPr>
            <p:cNvSpPr/>
            <p:nvPr/>
          </p:nvSpPr>
          <p:spPr>
            <a:xfrm>
              <a:off x="5063179" y="1458724"/>
              <a:ext cx="28209" cy="28209"/>
            </a:xfrm>
            <a:custGeom>
              <a:gdLst>
                <a:gd name="f0" fmla="val w"/>
                <a:gd name="f1" fmla="val h"/>
                <a:gd name="f2" fmla="val 0"/>
                <a:gd name="f3" fmla="val 662"/>
                <a:gd name="f4" fmla="val 1"/>
                <a:gd name="f5" fmla="*/ f0 1 662"/>
                <a:gd name="f6" fmla="*/ f1 1 662"/>
                <a:gd name="f7" fmla="+- f3 0 f2"/>
                <a:gd name="f8" fmla="*/ f7 1 662"/>
                <a:gd name="f9" fmla="*/ f2 1 f8"/>
                <a:gd name="f10" fmla="*/ f3 1 f8"/>
                <a:gd name="f11" fmla="*/ f9 f5 1"/>
                <a:gd name="f12" fmla="*/ f10 f5 1"/>
                <a:gd name="f13" fmla="*/ f10 f6 1"/>
                <a:gd name="f14" fmla="*/ f9 f6 1"/>
              </a:gdLst>
              <a:cxnLst>
                <a:cxn ang="3cd4">
                  <a:pos x="hc" y="t"/>
                </a:cxn>
                <a:cxn ang="0">
                  <a:pos x="r" y="vc"/>
                </a:cxn>
                <a:cxn ang="cd4">
                  <a:pos x="hc" y="b"/>
                </a:cxn>
                <a:cxn ang="cd2">
                  <a:pos x="l" y="vc"/>
                </a:cxn>
              </a:cxnLst>
              <a:rect l="f11" t="f14" r="f12" b="f13"/>
              <a:pathLst>
                <a:path w="662" h="662">
                  <a:moveTo>
                    <a:pt x="f4" y="f2"/>
                  </a:moveTo>
                  <a:lnTo>
                    <a:pt x="f4" y="f3"/>
                  </a:lnTo>
                  <a:lnTo>
                    <a:pt x="f3" y="f3"/>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0" name="Google Shape;6961;p88">
              <a:extLst>
                <a:ext uri="{FF2B5EF4-FFF2-40B4-BE49-F238E27FC236}">
                  <a16:creationId xmlns:a16="http://schemas.microsoft.com/office/drawing/2014/main" id="{F3D97B82-55E4-4CA8-9FAC-B6756180D9C0}"/>
                </a:ext>
              </a:extLst>
            </p:cNvPr>
            <p:cNvSpPr/>
            <p:nvPr/>
          </p:nvSpPr>
          <p:spPr>
            <a:xfrm>
              <a:off x="5063179" y="1693642"/>
              <a:ext cx="28209" cy="28245"/>
            </a:xfrm>
            <a:custGeom>
              <a:gdLst>
                <a:gd name="f0" fmla="val w"/>
                <a:gd name="f1" fmla="val h"/>
                <a:gd name="f2" fmla="val 0"/>
                <a:gd name="f3" fmla="val 662"/>
                <a:gd name="f4" fmla="val 663"/>
                <a:gd name="f5" fmla="val 1"/>
                <a:gd name="f6" fmla="*/ f0 1 662"/>
                <a:gd name="f7" fmla="*/ f1 1 663"/>
                <a:gd name="f8" fmla="+- f4 0 f2"/>
                <a:gd name="f9" fmla="+- f3 0 f2"/>
                <a:gd name="f10" fmla="*/ f9 1 662"/>
                <a:gd name="f11" fmla="*/ f8 1 663"/>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662" h="663">
                  <a:moveTo>
                    <a:pt x="f5" y="f5"/>
                  </a:moveTo>
                  <a:lnTo>
                    <a:pt x="f5" y="f3"/>
                  </a:lnTo>
                  <a:lnTo>
                    <a:pt x="f3" y="f3"/>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1" name="Google Shape;6962;p88">
              <a:extLst>
                <a:ext uri="{FF2B5EF4-FFF2-40B4-BE49-F238E27FC236}">
                  <a16:creationId xmlns:a16="http://schemas.microsoft.com/office/drawing/2014/main" id="{D3F7C74D-4522-407D-AB83-FD9D88C9876A}"/>
                </a:ext>
              </a:extLst>
            </p:cNvPr>
            <p:cNvSpPr/>
            <p:nvPr/>
          </p:nvSpPr>
          <p:spPr>
            <a:xfrm>
              <a:off x="4974592" y="1343253"/>
              <a:ext cx="379924" cy="468602"/>
            </a:xfrm>
            <a:custGeom>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 f4 0 f2"/>
                <a:gd name="f77" fmla="+- f3 0 f2"/>
                <a:gd name="f78" fmla="*/ f77 1 8916"/>
                <a:gd name="f79" fmla="*/ f76 1 10997"/>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2" name="Google Shape;6963;p88">
              <a:extLst>
                <a:ext uri="{FF2B5EF4-FFF2-40B4-BE49-F238E27FC236}">
                  <a16:creationId xmlns:a16="http://schemas.microsoft.com/office/drawing/2014/main" id="{64B75054-55C8-41AD-A7CE-072ED32D2104}"/>
                </a:ext>
              </a:extLst>
            </p:cNvPr>
            <p:cNvSpPr/>
            <p:nvPr/>
          </p:nvSpPr>
          <p:spPr>
            <a:xfrm>
              <a:off x="5385367" y="1486887"/>
              <a:ext cx="87306" cy="177256"/>
            </a:xfrm>
            <a:custGeom>
              <a:gdLst>
                <a:gd name="f0" fmla="val w"/>
                <a:gd name="f1" fmla="val h"/>
                <a:gd name="f2" fmla="val 0"/>
                <a:gd name="f3" fmla="val 2049"/>
                <a:gd name="f4" fmla="val 4160"/>
                <a:gd name="f5" fmla="val 1"/>
                <a:gd name="f6" fmla="*/ f0 1 2049"/>
                <a:gd name="f7" fmla="*/ f1 1 4160"/>
                <a:gd name="f8" fmla="+- f4 0 f2"/>
                <a:gd name="f9" fmla="+- f3 0 f2"/>
                <a:gd name="f10" fmla="*/ f9 1 2049"/>
                <a:gd name="f11" fmla="*/ f8 1 4160"/>
                <a:gd name="f12" fmla="*/ f2 1 f10"/>
                <a:gd name="f13" fmla="*/ f3 1 f10"/>
                <a:gd name="f14" fmla="*/ f2 1 f11"/>
                <a:gd name="f15" fmla="*/ f4 1 f11"/>
                <a:gd name="f16" fmla="*/ f12 f6 1"/>
                <a:gd name="f17" fmla="*/ f13 f6 1"/>
                <a:gd name="f18" fmla="*/ f15 f7 1"/>
                <a:gd name="f19" fmla="*/ f14 f7 1"/>
              </a:gdLst>
              <a:cxnLst>
                <a:cxn ang="3cd4">
                  <a:pos x="hc" y="t"/>
                </a:cxn>
                <a:cxn ang="0">
                  <a:pos x="r" y="vc"/>
                </a:cxn>
                <a:cxn ang="cd4">
                  <a:pos x="hc" y="b"/>
                </a:cxn>
                <a:cxn ang="cd2">
                  <a:pos x="l" y="vc"/>
                </a:cxn>
              </a:cxnLst>
              <a:rect l="f16" t="f19" r="f17" b="f18"/>
              <a:pathLst>
                <a:path w="2049" h="4160">
                  <a:moveTo>
                    <a:pt x="f5" y="f5"/>
                  </a:moveTo>
                  <a:lnTo>
                    <a:pt x="f5" y="f4"/>
                  </a:lnTo>
                  <a:lnTo>
                    <a:pt x="f3" y="f4"/>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3" name="Google Shape;6964;p88">
              <a:extLst>
                <a:ext uri="{FF2B5EF4-FFF2-40B4-BE49-F238E27FC236}">
                  <a16:creationId xmlns:a16="http://schemas.microsoft.com/office/drawing/2014/main" id="{5A61AF1A-D616-448A-B873-E475C86BE380}"/>
                </a:ext>
              </a:extLst>
            </p:cNvPr>
            <p:cNvSpPr/>
            <p:nvPr/>
          </p:nvSpPr>
          <p:spPr>
            <a:xfrm>
              <a:off x="5385367" y="1371453"/>
              <a:ext cx="87306" cy="87306"/>
            </a:xfrm>
            <a:custGeom>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 f3 0 f2"/>
                <a:gd name="f13" fmla="*/ f12 1 2049"/>
                <a:gd name="f14" fmla="*/ f2 1 f13"/>
                <a:gd name="f15" fmla="*/ f3 1 f13"/>
                <a:gd name="f16" fmla="*/ f14 f10 1"/>
                <a:gd name="f17" fmla="*/ f15 f10 1"/>
                <a:gd name="f18" fmla="*/ f15 f11 1"/>
                <a:gd name="f19" fmla="*/ f14 f11 1"/>
              </a:gdLst>
              <a:cxnLst>
                <a:cxn ang="3cd4">
                  <a:pos x="hc" y="t"/>
                </a:cxn>
                <a:cxn ang="0">
                  <a:pos x="r" y="vc"/>
                </a:cxn>
                <a:cxn ang="cd4">
                  <a:pos x="hc" y="b"/>
                </a:cxn>
                <a:cxn ang="cd2">
                  <a:pos x="l" y="vc"/>
                </a:cxn>
              </a:cxnLst>
              <a:rect l="f16" t="f19" r="f17" b="f18"/>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4" name="Google Shape;6965;p88">
              <a:extLst>
                <a:ext uri="{FF2B5EF4-FFF2-40B4-BE49-F238E27FC236}">
                  <a16:creationId xmlns:a16="http://schemas.microsoft.com/office/drawing/2014/main" id="{013371C3-08E1-457C-B413-5AA8942CACD6}"/>
                </a:ext>
              </a:extLst>
            </p:cNvPr>
            <p:cNvSpPr/>
            <p:nvPr/>
          </p:nvSpPr>
          <p:spPr>
            <a:xfrm>
              <a:off x="5388065" y="1693642"/>
              <a:ext cx="79260" cy="87306"/>
            </a:xfrm>
            <a:custGeom>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 f4 0 f2"/>
                <a:gd name="f19" fmla="+- f3 0 f2"/>
                <a:gd name="f20" fmla="*/ f19 1 1860"/>
                <a:gd name="f21" fmla="*/ f18 1 2049"/>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45" name="Google Shape;6966;p88">
            <a:extLst>
              <a:ext uri="{FF2B5EF4-FFF2-40B4-BE49-F238E27FC236}">
                <a16:creationId xmlns:a16="http://schemas.microsoft.com/office/drawing/2014/main" id="{095DB651-2189-4C26-A19C-AC17194B01D9}"/>
              </a:ext>
            </a:extLst>
          </p:cNvPr>
          <p:cNvGrpSpPr/>
          <p:nvPr/>
        </p:nvGrpSpPr>
        <p:grpSpPr>
          <a:xfrm>
            <a:off x="10919517" y="3411178"/>
            <a:ext cx="604884" cy="605817"/>
            <a:chOff x="10919517" y="3411178"/>
            <a:chExt cx="604884" cy="605817"/>
          </a:xfrm>
          <a:solidFill>
            <a:srgbClr val="FFA750"/>
          </a:solidFill>
        </p:grpSpPr>
        <p:sp>
          <p:nvSpPr>
            <p:cNvPr id="46" name="Google Shape;6967;p88">
              <a:extLst>
                <a:ext uri="{FF2B5EF4-FFF2-40B4-BE49-F238E27FC236}">
                  <a16:creationId xmlns:a16="http://schemas.microsoft.com/office/drawing/2014/main" id="{3E5B9048-CA43-4486-AB86-626384626173}"/>
                </a:ext>
              </a:extLst>
            </p:cNvPr>
            <p:cNvSpPr/>
            <p:nvPr/>
          </p:nvSpPr>
          <p:spPr>
            <a:xfrm>
              <a:off x="11089550" y="3811685"/>
              <a:ext cx="16395" cy="26197"/>
            </a:xfrm>
            <a:custGeom>
              <a:gdLst>
                <a:gd name="f0" fmla="val w"/>
                <a:gd name="f1" fmla="val h"/>
                <a:gd name="f2" fmla="val 0"/>
                <a:gd name="f3" fmla="val 316"/>
                <a:gd name="f4" fmla="val 505"/>
                <a:gd name="f5" fmla="val 158"/>
                <a:gd name="f6" fmla="val 1"/>
                <a:gd name="f7" fmla="val 315"/>
                <a:gd name="f8" fmla="*/ f0 1 316"/>
                <a:gd name="f9" fmla="*/ f1 1 505"/>
                <a:gd name="f10" fmla="+- f4 0 f2"/>
                <a:gd name="f11" fmla="+- f3 0 f2"/>
                <a:gd name="f12" fmla="*/ f11 1 316"/>
                <a:gd name="f13" fmla="*/ f10 1 505"/>
                <a:gd name="f14" fmla="*/ f2 1 f12"/>
                <a:gd name="f15" fmla="*/ f3 1 f12"/>
                <a:gd name="f16" fmla="*/ f2 1 f13"/>
                <a:gd name="f17" fmla="*/ f4 1 f13"/>
                <a:gd name="f18" fmla="*/ f14 f8 1"/>
                <a:gd name="f19" fmla="*/ f15 f8 1"/>
                <a:gd name="f20" fmla="*/ f17 f9 1"/>
                <a:gd name="f21" fmla="*/ f16 f9 1"/>
              </a:gdLst>
              <a:cxnLst>
                <a:cxn ang="3cd4">
                  <a:pos x="hc" y="t"/>
                </a:cxn>
                <a:cxn ang="0">
                  <a:pos x="r" y="vc"/>
                </a:cxn>
                <a:cxn ang="cd4">
                  <a:pos x="hc" y="b"/>
                </a:cxn>
                <a:cxn ang="cd2">
                  <a:pos x="l" y="vc"/>
                </a:cxn>
              </a:cxnLst>
              <a:rect l="f18" t="f21" r="f19" b="f20"/>
              <a:pathLst>
                <a:path w="316" h="505">
                  <a:moveTo>
                    <a:pt x="f5" y="f6"/>
                  </a:moveTo>
                  <a:lnTo>
                    <a:pt x="f2" y="f4"/>
                  </a:lnTo>
                  <a:lnTo>
                    <a:pt x="f7" y="f4"/>
                  </a:ln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7" name="Google Shape;6968;p88">
              <a:extLst>
                <a:ext uri="{FF2B5EF4-FFF2-40B4-BE49-F238E27FC236}">
                  <a16:creationId xmlns:a16="http://schemas.microsoft.com/office/drawing/2014/main" id="{58389BC4-09C5-4C0A-9962-61B020821933}"/>
                </a:ext>
              </a:extLst>
            </p:cNvPr>
            <p:cNvSpPr/>
            <p:nvPr/>
          </p:nvSpPr>
          <p:spPr>
            <a:xfrm>
              <a:off x="10919517" y="3658048"/>
              <a:ext cx="356396" cy="358947"/>
            </a:xfrm>
            <a:custGeom>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 f4 0 f2"/>
                <a:gd name="f119" fmla="+- f3 0 f2"/>
                <a:gd name="f120" fmla="*/ f119 1 6869"/>
                <a:gd name="f121" fmla="*/ f118 1 6918"/>
                <a:gd name="f122" fmla="*/ f2 1 f120"/>
                <a:gd name="f123" fmla="*/ f3 1 f120"/>
                <a:gd name="f124" fmla="*/ f2 1 f121"/>
                <a:gd name="f125" fmla="*/ f4 1 f121"/>
                <a:gd name="f126" fmla="*/ f122 f116 1"/>
                <a:gd name="f127" fmla="*/ f123 f116 1"/>
                <a:gd name="f128" fmla="*/ f125 f117 1"/>
                <a:gd name="f129" fmla="*/ f124 f117 1"/>
              </a:gdLst>
              <a:cxnLst>
                <a:cxn ang="3cd4">
                  <a:pos x="hc" y="t"/>
                </a:cxn>
                <a:cxn ang="0">
                  <a:pos x="r" y="vc"/>
                </a:cxn>
                <a:cxn ang="cd4">
                  <a:pos x="hc" y="b"/>
                </a:cxn>
                <a:cxn ang="cd2">
                  <a:pos x="l" y="vc"/>
                </a:cxn>
              </a:cxnLst>
              <a:rect l="f126" t="f129" r="f127" b="f128"/>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8" name="Google Shape;6969;p88">
              <a:extLst>
                <a:ext uri="{FF2B5EF4-FFF2-40B4-BE49-F238E27FC236}">
                  <a16:creationId xmlns:a16="http://schemas.microsoft.com/office/drawing/2014/main" id="{3FAF2D68-B7A4-42C9-BDDB-3C9F8534ADD3}"/>
                </a:ext>
              </a:extLst>
            </p:cNvPr>
            <p:cNvSpPr/>
            <p:nvPr/>
          </p:nvSpPr>
          <p:spPr>
            <a:xfrm>
              <a:off x="11329827" y="3553394"/>
              <a:ext cx="32735" cy="54004"/>
            </a:xfrm>
            <a:custGeom>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 f4 0 f2"/>
                <a:gd name="f17" fmla="+- f3 0 f2"/>
                <a:gd name="f18" fmla="*/ f17 1 631"/>
                <a:gd name="f19" fmla="*/ f16 1 1041"/>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9" name="Google Shape;6970;p88">
              <a:extLst>
                <a:ext uri="{FF2B5EF4-FFF2-40B4-BE49-F238E27FC236}">
                  <a16:creationId xmlns:a16="http://schemas.microsoft.com/office/drawing/2014/main" id="{4E9532A8-796E-408E-8CF4-508DC30AF1FC}"/>
                </a:ext>
              </a:extLst>
            </p:cNvPr>
            <p:cNvSpPr/>
            <p:nvPr/>
          </p:nvSpPr>
          <p:spPr>
            <a:xfrm>
              <a:off x="11166332" y="3411178"/>
              <a:ext cx="358069" cy="357795"/>
            </a:xfrm>
            <a:custGeom>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 f4 0 f2"/>
                <a:gd name="f92" fmla="+- f3 0 f2"/>
                <a:gd name="f93" fmla="*/ f92 1 6901"/>
                <a:gd name="f94" fmla="*/ f91 1 6896"/>
                <a:gd name="f95" fmla="*/ f2 1 f93"/>
                <a:gd name="f96" fmla="*/ f3 1 f93"/>
                <a:gd name="f97" fmla="*/ f2 1 f94"/>
                <a:gd name="f98" fmla="*/ f4 1 f94"/>
                <a:gd name="f99" fmla="*/ f95 f89 1"/>
                <a:gd name="f100" fmla="*/ f96 f89 1"/>
                <a:gd name="f101" fmla="*/ f98 f90 1"/>
                <a:gd name="f102" fmla="*/ f97 f90 1"/>
              </a:gdLst>
              <a:cxnLst>
                <a:cxn ang="3cd4">
                  <a:pos x="hc" y="t"/>
                </a:cxn>
                <a:cxn ang="0">
                  <a:pos x="r" y="vc"/>
                </a:cxn>
                <a:cxn ang="cd4">
                  <a:pos x="hc" y="b"/>
                </a:cxn>
                <a:cxn ang="cd2">
                  <a:pos x="l" y="vc"/>
                </a:cxn>
              </a:cxnLst>
              <a:rect l="f99" t="f102" r="f100" b="f101"/>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0" name="Google Shape;6760;p88">
            <a:extLst>
              <a:ext uri="{FF2B5EF4-FFF2-40B4-BE49-F238E27FC236}">
                <a16:creationId xmlns:a16="http://schemas.microsoft.com/office/drawing/2014/main" id="{0E49B46B-3241-4C3E-8701-F16D728BC3D7}"/>
              </a:ext>
            </a:extLst>
          </p:cNvPr>
          <p:cNvGrpSpPr/>
          <p:nvPr/>
        </p:nvGrpSpPr>
        <p:grpSpPr>
          <a:xfrm>
            <a:off x="4202884" y="1247013"/>
            <a:ext cx="499957" cy="600568"/>
            <a:chOff x="4202884" y="1247013"/>
            <a:chExt cx="499957" cy="600568"/>
          </a:xfrm>
          <a:solidFill>
            <a:srgbClr val="FFA750"/>
          </a:solidFill>
        </p:grpSpPr>
        <p:sp>
          <p:nvSpPr>
            <p:cNvPr id="51" name="Google Shape;6761;p88">
              <a:extLst>
                <a:ext uri="{FF2B5EF4-FFF2-40B4-BE49-F238E27FC236}">
                  <a16:creationId xmlns:a16="http://schemas.microsoft.com/office/drawing/2014/main" id="{E51F7589-B54F-4BD2-9542-1E7D58CAC695}"/>
                </a:ext>
              </a:extLst>
            </p:cNvPr>
            <p:cNvSpPr/>
            <p:nvPr/>
          </p:nvSpPr>
          <p:spPr>
            <a:xfrm>
              <a:off x="4202884" y="1247013"/>
              <a:ext cx="105558" cy="417176"/>
            </a:xfrm>
            <a:custGeom>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 f4 0 f2"/>
                <a:gd name="f19" fmla="+- f3 0 f2"/>
                <a:gd name="f20" fmla="*/ f19 1 2049"/>
                <a:gd name="f21" fmla="*/ f18 1 8098"/>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049" h="8097">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2" name="Google Shape;6762;p88">
              <a:extLst>
                <a:ext uri="{FF2B5EF4-FFF2-40B4-BE49-F238E27FC236}">
                  <a16:creationId xmlns:a16="http://schemas.microsoft.com/office/drawing/2014/main" id="{693FFF10-966A-4331-B882-EC585DF17561}"/>
                </a:ext>
              </a:extLst>
            </p:cNvPr>
            <p:cNvSpPr/>
            <p:nvPr/>
          </p:nvSpPr>
          <p:spPr>
            <a:xfrm>
              <a:off x="4202884" y="1670617"/>
              <a:ext cx="499957" cy="141256"/>
            </a:xfrm>
            <a:custGeom>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 f4 0 f2"/>
                <a:gd name="f35" fmla="+- f3 0 f2"/>
                <a:gd name="f36" fmla="*/ f35 1 9705"/>
                <a:gd name="f37" fmla="*/ f34 1 2742"/>
                <a:gd name="f38" fmla="*/ f2 1 f36"/>
                <a:gd name="f39" fmla="*/ f3 1 f36"/>
                <a:gd name="f40" fmla="*/ f2 1 f37"/>
                <a:gd name="f41" fmla="*/ f4 1 f37"/>
                <a:gd name="f42" fmla="*/ f38 f32 1"/>
                <a:gd name="f43" fmla="*/ f39 f32 1"/>
                <a:gd name="f44" fmla="*/ f41 f33 1"/>
                <a:gd name="f45" fmla="*/ f40 f33 1"/>
              </a:gdLst>
              <a:cxnLst>
                <a:cxn ang="3cd4">
                  <a:pos x="hc" y="t"/>
                </a:cxn>
                <a:cxn ang="0">
                  <a:pos x="r" y="vc"/>
                </a:cxn>
                <a:cxn ang="cd4">
                  <a:pos x="hc" y="b"/>
                </a:cxn>
                <a:cxn ang="cd2">
                  <a:pos x="l" y="vc"/>
                </a:cxn>
              </a:cxnLst>
              <a:rect l="f42" t="f45" r="f43" b="f44"/>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3" name="Google Shape;6763;p88">
              <a:extLst>
                <a:ext uri="{FF2B5EF4-FFF2-40B4-BE49-F238E27FC236}">
                  <a16:creationId xmlns:a16="http://schemas.microsoft.com/office/drawing/2014/main" id="{4C90BA6B-A53B-4C6A-9974-181C6D5630AF}"/>
                </a:ext>
              </a:extLst>
            </p:cNvPr>
            <p:cNvSpPr/>
            <p:nvPr/>
          </p:nvSpPr>
          <p:spPr>
            <a:xfrm>
              <a:off x="4589190" y="1759845"/>
              <a:ext cx="113641" cy="52038"/>
            </a:xfrm>
            <a:custGeom>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 f4 0 f2"/>
                <a:gd name="f19" fmla="+- f3 0 f2"/>
                <a:gd name="f20" fmla="*/ f19 1 2206"/>
                <a:gd name="f21" fmla="*/ f18 1 1010"/>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4" name="Google Shape;6764;p88">
              <a:extLst>
                <a:ext uri="{FF2B5EF4-FFF2-40B4-BE49-F238E27FC236}">
                  <a16:creationId xmlns:a16="http://schemas.microsoft.com/office/drawing/2014/main" id="{7E242E14-F8AF-4D2C-9CB2-C44A24F3FC3C}"/>
                </a:ext>
              </a:extLst>
            </p:cNvPr>
            <p:cNvSpPr/>
            <p:nvPr/>
          </p:nvSpPr>
          <p:spPr>
            <a:xfrm>
              <a:off x="4431767" y="1459611"/>
              <a:ext cx="173708" cy="71460"/>
            </a:xfrm>
            <a:custGeom>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 f4 0 f2"/>
                <a:gd name="f15" fmla="+- f3 0 f2"/>
                <a:gd name="f16" fmla="*/ f15 1 3372"/>
                <a:gd name="f17" fmla="*/ f14 1 1387"/>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5" name="Google Shape;6765;p88">
              <a:extLst>
                <a:ext uri="{FF2B5EF4-FFF2-40B4-BE49-F238E27FC236}">
                  <a16:creationId xmlns:a16="http://schemas.microsoft.com/office/drawing/2014/main" id="{CBEC6833-25F7-4E5E-81BB-90692A36BDFB}"/>
                </a:ext>
              </a:extLst>
            </p:cNvPr>
            <p:cNvSpPr/>
            <p:nvPr/>
          </p:nvSpPr>
          <p:spPr>
            <a:xfrm>
              <a:off x="4485287" y="1354107"/>
              <a:ext cx="68205" cy="68205"/>
            </a:xfrm>
            <a:custGeom>
              <a:gdLst>
                <a:gd name="f0" fmla="val w"/>
                <a:gd name="f1" fmla="val h"/>
                <a:gd name="f2" fmla="val 0"/>
                <a:gd name="f3" fmla="val 1324"/>
                <a:gd name="f4" fmla="val 662"/>
                <a:gd name="f5" fmla="val 1"/>
                <a:gd name="f6" fmla="val 316"/>
                <a:gd name="f7" fmla="val 284"/>
                <a:gd name="f8" fmla="val 1040"/>
                <a:gd name="f9" fmla="*/ f0 1 1324"/>
                <a:gd name="f10" fmla="*/ f1 1 1324"/>
                <a:gd name="f11" fmla="+- f3 0 f2"/>
                <a:gd name="f12" fmla="*/ f11 1 1324"/>
                <a:gd name="f13" fmla="*/ f2 1 f12"/>
                <a:gd name="f14" fmla="*/ f3 1 f12"/>
                <a:gd name="f15" fmla="*/ f13 f9 1"/>
                <a:gd name="f16" fmla="*/ f14 f9 1"/>
                <a:gd name="f17" fmla="*/ f14 f10 1"/>
                <a:gd name="f18" fmla="*/ f13 f10 1"/>
              </a:gdLst>
              <a:cxnLst>
                <a:cxn ang="3cd4">
                  <a:pos x="hc" y="t"/>
                </a:cxn>
                <a:cxn ang="0">
                  <a:pos x="r" y="vc"/>
                </a:cxn>
                <a:cxn ang="cd4">
                  <a:pos x="hc" y="b"/>
                </a:cxn>
                <a:cxn ang="cd2">
                  <a:pos x="l" y="vc"/>
                </a:cxn>
              </a:cxnLst>
              <a:rect l="f15" t="f18" r="f16" b="f17"/>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6" name="Google Shape;6766;p88">
              <a:extLst>
                <a:ext uri="{FF2B5EF4-FFF2-40B4-BE49-F238E27FC236}">
                  <a16:creationId xmlns:a16="http://schemas.microsoft.com/office/drawing/2014/main" id="{022900CB-75C4-4094-8489-A30AD306C800}"/>
                </a:ext>
              </a:extLst>
            </p:cNvPr>
            <p:cNvSpPr/>
            <p:nvPr/>
          </p:nvSpPr>
          <p:spPr>
            <a:xfrm>
              <a:off x="4342485" y="1247013"/>
              <a:ext cx="353863" cy="389561"/>
            </a:xfrm>
            <a:custGeom>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 f4 0 f2"/>
                <a:gd name="f39" fmla="+- f3 0 f2"/>
                <a:gd name="f40" fmla="*/ f39 1 6869"/>
                <a:gd name="f41" fmla="*/ f38 1 7562"/>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7" name="Google Shape;6767;p88">
              <a:extLst>
                <a:ext uri="{FF2B5EF4-FFF2-40B4-BE49-F238E27FC236}">
                  <a16:creationId xmlns:a16="http://schemas.microsoft.com/office/drawing/2014/main" id="{1B9B6EC3-8F21-4A22-98B8-E4F5F5C8128B}"/>
                </a:ext>
              </a:extLst>
            </p:cNvPr>
            <p:cNvSpPr/>
            <p:nvPr/>
          </p:nvSpPr>
          <p:spPr>
            <a:xfrm>
              <a:off x="4485287" y="1759845"/>
              <a:ext cx="71460" cy="87736"/>
            </a:xfrm>
            <a:custGeom>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 f4 0 f2"/>
                <a:gd name="f24" fmla="+- f3 0 f2"/>
                <a:gd name="f25" fmla="*/ f24 1 1387"/>
                <a:gd name="f26" fmla="*/ f23 1 1703"/>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58" name="Google Shape;6777;p88">
            <a:extLst>
              <a:ext uri="{FF2B5EF4-FFF2-40B4-BE49-F238E27FC236}">
                <a16:creationId xmlns:a16="http://schemas.microsoft.com/office/drawing/2014/main" id="{0D7CFB8F-9475-4488-86A2-7FE33479D308}"/>
              </a:ext>
            </a:extLst>
          </p:cNvPr>
          <p:cNvGrpSpPr/>
          <p:nvPr/>
        </p:nvGrpSpPr>
        <p:grpSpPr>
          <a:xfrm>
            <a:off x="8170301" y="1211287"/>
            <a:ext cx="600559" cy="600568"/>
            <a:chOff x="8170301" y="1211287"/>
            <a:chExt cx="600559" cy="600568"/>
          </a:xfrm>
          <a:solidFill>
            <a:srgbClr val="FFA750"/>
          </a:solidFill>
        </p:grpSpPr>
        <p:sp>
          <p:nvSpPr>
            <p:cNvPr id="59" name="Google Shape;6778;p88">
              <a:extLst>
                <a:ext uri="{FF2B5EF4-FFF2-40B4-BE49-F238E27FC236}">
                  <a16:creationId xmlns:a16="http://schemas.microsoft.com/office/drawing/2014/main" id="{25551EC1-A917-4271-AEC0-33ED636630EB}"/>
                </a:ext>
              </a:extLst>
            </p:cNvPr>
            <p:cNvSpPr/>
            <p:nvPr/>
          </p:nvSpPr>
          <p:spPr>
            <a:xfrm>
              <a:off x="8481919" y="1389842"/>
              <a:ext cx="264627" cy="102257"/>
            </a:xfrm>
            <a:custGeom>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 f4 0 f2"/>
                <a:gd name="f19" fmla="+- f3 0 f2"/>
                <a:gd name="f20" fmla="*/ f19 1 5137"/>
                <a:gd name="f21" fmla="*/ f18 1 1985"/>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0" name="Google Shape;6779;p88">
              <a:extLst>
                <a:ext uri="{FF2B5EF4-FFF2-40B4-BE49-F238E27FC236}">
                  <a16:creationId xmlns:a16="http://schemas.microsoft.com/office/drawing/2014/main" id="{47695234-1702-4DCB-AA6F-A90C703577BB}"/>
                </a:ext>
              </a:extLst>
            </p:cNvPr>
            <p:cNvSpPr/>
            <p:nvPr/>
          </p:nvSpPr>
          <p:spPr>
            <a:xfrm>
              <a:off x="8454359" y="1420648"/>
              <a:ext cx="316501" cy="212652"/>
            </a:xfrm>
            <a:custGeom>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 f4 0 f2"/>
                <a:gd name="f32" fmla="+- f3 0 f2"/>
                <a:gd name="f33" fmla="*/ f32 1 6144"/>
                <a:gd name="f34" fmla="*/ f31 1 4128"/>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1" name="Google Shape;6780;p88">
              <a:extLst>
                <a:ext uri="{FF2B5EF4-FFF2-40B4-BE49-F238E27FC236}">
                  <a16:creationId xmlns:a16="http://schemas.microsoft.com/office/drawing/2014/main" id="{B51EF9F8-4E7D-4328-A49E-A85FB35DC49E}"/>
                </a:ext>
              </a:extLst>
            </p:cNvPr>
            <p:cNvSpPr/>
            <p:nvPr/>
          </p:nvSpPr>
          <p:spPr>
            <a:xfrm>
              <a:off x="8170301" y="1318381"/>
              <a:ext cx="389561" cy="387961"/>
            </a:xfrm>
            <a:custGeom>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 f4 0 f2"/>
                <a:gd name="f43" fmla="+- f3 0 f2"/>
                <a:gd name="f44" fmla="*/ f43 1 7562"/>
                <a:gd name="f45" fmla="*/ f42 1 7531"/>
                <a:gd name="f46" fmla="*/ f2 1 f44"/>
                <a:gd name="f47" fmla="*/ f3 1 f44"/>
                <a:gd name="f48" fmla="*/ f2 1 f45"/>
                <a:gd name="f49" fmla="*/ f4 1 f45"/>
                <a:gd name="f50" fmla="*/ f46 f40 1"/>
                <a:gd name="f51" fmla="*/ f47 f40 1"/>
                <a:gd name="f52" fmla="*/ f49 f41 1"/>
                <a:gd name="f53" fmla="*/ f48 f41 1"/>
              </a:gdLst>
              <a:cxnLst>
                <a:cxn ang="3cd4">
                  <a:pos x="hc" y="t"/>
                </a:cxn>
                <a:cxn ang="0">
                  <a:pos x="r" y="vc"/>
                </a:cxn>
                <a:cxn ang="cd4">
                  <a:pos x="hc" y="b"/>
                </a:cxn>
                <a:cxn ang="cd2">
                  <a:pos x="l" y="vc"/>
                </a:cxn>
              </a:cxnLst>
              <a:rect l="f50" t="f53" r="f51" b="f52"/>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2" name="Google Shape;6781;p88">
              <a:extLst>
                <a:ext uri="{FF2B5EF4-FFF2-40B4-BE49-F238E27FC236}">
                  <a16:creationId xmlns:a16="http://schemas.microsoft.com/office/drawing/2014/main" id="{F6BB244C-2C83-46DB-9E8E-697707EF49DC}"/>
                </a:ext>
              </a:extLst>
            </p:cNvPr>
            <p:cNvSpPr/>
            <p:nvPr/>
          </p:nvSpPr>
          <p:spPr>
            <a:xfrm>
              <a:off x="8170301" y="1211287"/>
              <a:ext cx="389561" cy="71460"/>
            </a:xfrm>
            <a:custGeom>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 f4 0 f2"/>
                <a:gd name="f14" fmla="+- f3 0 f2"/>
                <a:gd name="f15" fmla="*/ f14 1 7562"/>
                <a:gd name="f16" fmla="*/ f13 1 1387"/>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3" name="Google Shape;6782;p88">
              <a:extLst>
                <a:ext uri="{FF2B5EF4-FFF2-40B4-BE49-F238E27FC236}">
                  <a16:creationId xmlns:a16="http://schemas.microsoft.com/office/drawing/2014/main" id="{733DDF2C-FEB8-4650-B61F-1E9E8C0B07B0}"/>
                </a:ext>
              </a:extLst>
            </p:cNvPr>
            <p:cNvSpPr/>
            <p:nvPr/>
          </p:nvSpPr>
          <p:spPr>
            <a:xfrm>
              <a:off x="8170301" y="1740395"/>
              <a:ext cx="389561" cy="71460"/>
            </a:xfrm>
            <a:custGeom>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 f4 0 f2"/>
                <a:gd name="f17" fmla="+- f3 0 f2"/>
                <a:gd name="f18" fmla="*/ f17 1 7562"/>
                <a:gd name="f19" fmla="*/ f16 1 1387"/>
                <a:gd name="f20" fmla="*/ f2 1 f18"/>
                <a:gd name="f21" fmla="*/ f3 1 f18"/>
                <a:gd name="f22" fmla="*/ f2 1 f19"/>
                <a:gd name="f23" fmla="*/ f4 1 f19"/>
                <a:gd name="f24" fmla="*/ f20 f14 1"/>
                <a:gd name="f25" fmla="*/ f21 f14 1"/>
                <a:gd name="f26" fmla="*/ f23 f15 1"/>
                <a:gd name="f27" fmla="*/ f22 f15 1"/>
              </a:gdLst>
              <a:cxnLst>
                <a:cxn ang="3cd4">
                  <a:pos x="hc" y="t"/>
                </a:cxn>
                <a:cxn ang="0">
                  <a:pos x="r" y="vc"/>
                </a:cxn>
                <a:cxn ang="cd4">
                  <a:pos x="hc" y="b"/>
                </a:cxn>
                <a:cxn ang="cd2">
                  <a:pos x="l" y="vc"/>
                </a:cxn>
              </a:cxnLst>
              <a:rect l="f24" t="f27" r="f25" b="f26"/>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64" name="Google Shape;6827;p88">
            <a:extLst>
              <a:ext uri="{FF2B5EF4-FFF2-40B4-BE49-F238E27FC236}">
                <a16:creationId xmlns:a16="http://schemas.microsoft.com/office/drawing/2014/main" id="{E67616CC-1BA8-4E22-AC72-2673DD771245}"/>
              </a:ext>
            </a:extLst>
          </p:cNvPr>
          <p:cNvGrpSpPr/>
          <p:nvPr/>
        </p:nvGrpSpPr>
        <p:grpSpPr>
          <a:xfrm>
            <a:off x="8926592" y="1221812"/>
            <a:ext cx="607042" cy="598913"/>
            <a:chOff x="8926592" y="1221812"/>
            <a:chExt cx="607042" cy="598913"/>
          </a:xfrm>
          <a:solidFill>
            <a:srgbClr val="FFA750"/>
          </a:solidFill>
        </p:grpSpPr>
        <p:sp>
          <p:nvSpPr>
            <p:cNvPr id="65" name="Google Shape;6828;p88">
              <a:extLst>
                <a:ext uri="{FF2B5EF4-FFF2-40B4-BE49-F238E27FC236}">
                  <a16:creationId xmlns:a16="http://schemas.microsoft.com/office/drawing/2014/main" id="{552C8855-6214-4191-AA1F-76B97D8E355A}"/>
                </a:ext>
              </a:extLst>
            </p:cNvPr>
            <p:cNvSpPr/>
            <p:nvPr/>
          </p:nvSpPr>
          <p:spPr>
            <a:xfrm>
              <a:off x="9316090" y="1291562"/>
              <a:ext cx="173708" cy="175354"/>
            </a:xfrm>
            <a:custGeom>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 f4 0 f2"/>
                <a:gd name="f49" fmla="+- f3 0 f2"/>
                <a:gd name="f50" fmla="*/ f49 1 3372"/>
                <a:gd name="f51" fmla="*/ f48 1 3404"/>
                <a:gd name="f52" fmla="*/ f2 1 f50"/>
                <a:gd name="f53" fmla="*/ f3 1 f50"/>
                <a:gd name="f54" fmla="*/ f2 1 f51"/>
                <a:gd name="f55" fmla="*/ f4 1 f51"/>
                <a:gd name="f56" fmla="*/ f52 f46 1"/>
                <a:gd name="f57" fmla="*/ f53 f46 1"/>
                <a:gd name="f58" fmla="*/ f55 f47 1"/>
                <a:gd name="f59" fmla="*/ f54 f47 1"/>
              </a:gdLst>
              <a:cxnLst>
                <a:cxn ang="3cd4">
                  <a:pos x="hc" y="t"/>
                </a:cxn>
                <a:cxn ang="0">
                  <a:pos x="r" y="vc"/>
                </a:cxn>
                <a:cxn ang="cd4">
                  <a:pos x="hc" y="b"/>
                </a:cxn>
                <a:cxn ang="cd2">
                  <a:pos x="l" y="vc"/>
                </a:cxn>
              </a:cxnLst>
              <a:rect l="f56" t="f59" r="f57" b="f58"/>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6" name="Google Shape;6829;p88">
              <a:extLst>
                <a:ext uri="{FF2B5EF4-FFF2-40B4-BE49-F238E27FC236}">
                  <a16:creationId xmlns:a16="http://schemas.microsoft.com/office/drawing/2014/main" id="{8A829A5D-423D-4702-9A61-71B59A5D2606}"/>
                </a:ext>
              </a:extLst>
            </p:cNvPr>
            <p:cNvSpPr/>
            <p:nvPr/>
          </p:nvSpPr>
          <p:spPr>
            <a:xfrm>
              <a:off x="9071030" y="1645371"/>
              <a:ext cx="175308" cy="175354"/>
            </a:xfrm>
            <a:custGeom>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 f4 0 f2"/>
                <a:gd name="f51" fmla="+- f3 0 f2"/>
                <a:gd name="f52" fmla="*/ f51 1 3403"/>
                <a:gd name="f53" fmla="*/ f50 1 3404"/>
                <a:gd name="f54" fmla="*/ f2 1 f52"/>
                <a:gd name="f55" fmla="*/ f3 1 f52"/>
                <a:gd name="f56" fmla="*/ f2 1 f53"/>
                <a:gd name="f57" fmla="*/ f4 1 f53"/>
                <a:gd name="f58" fmla="*/ f54 f48 1"/>
                <a:gd name="f59" fmla="*/ f55 f48 1"/>
                <a:gd name="f60" fmla="*/ f57 f49 1"/>
                <a:gd name="f61" fmla="*/ f56 f49 1"/>
              </a:gdLst>
              <a:cxnLst>
                <a:cxn ang="3cd4">
                  <a:pos x="hc" y="t"/>
                </a:cxn>
                <a:cxn ang="0">
                  <a:pos x="r" y="vc"/>
                </a:cxn>
                <a:cxn ang="cd4">
                  <a:pos x="hc" y="b"/>
                </a:cxn>
                <a:cxn ang="cd2">
                  <a:pos x="l" y="vc"/>
                </a:cxn>
              </a:cxnLst>
              <a:rect l="f58" t="f61" r="f59" b="f60"/>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7" name="Google Shape;6830;p88">
              <a:extLst>
                <a:ext uri="{FF2B5EF4-FFF2-40B4-BE49-F238E27FC236}">
                  <a16:creationId xmlns:a16="http://schemas.microsoft.com/office/drawing/2014/main" id="{3FEC586D-F66E-4F9A-8E25-5F3680AEAC10}"/>
                </a:ext>
              </a:extLst>
            </p:cNvPr>
            <p:cNvSpPr/>
            <p:nvPr/>
          </p:nvSpPr>
          <p:spPr>
            <a:xfrm>
              <a:off x="8926592" y="1221812"/>
              <a:ext cx="425260" cy="316501"/>
            </a:xfrm>
            <a:custGeom>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 f4 0 f2"/>
                <a:gd name="f45" fmla="+- f3 0 f2"/>
                <a:gd name="f46" fmla="*/ f45 1 8255"/>
                <a:gd name="f47" fmla="*/ f44 1 6144"/>
                <a:gd name="f48" fmla="*/ f2 1 f46"/>
                <a:gd name="f49" fmla="*/ f3 1 f46"/>
                <a:gd name="f50" fmla="*/ f2 1 f47"/>
                <a:gd name="f51" fmla="*/ f4 1 f47"/>
                <a:gd name="f52" fmla="*/ f48 f42 1"/>
                <a:gd name="f53" fmla="*/ f49 f42 1"/>
                <a:gd name="f54" fmla="*/ f51 f43 1"/>
                <a:gd name="f55" fmla="*/ f50 f43 1"/>
              </a:gdLst>
              <a:cxnLst>
                <a:cxn ang="3cd4">
                  <a:pos x="hc" y="t"/>
                </a:cxn>
                <a:cxn ang="0">
                  <a:pos x="r" y="vc"/>
                </a:cxn>
                <a:cxn ang="cd4">
                  <a:pos x="hc" y="b"/>
                </a:cxn>
                <a:cxn ang="cd2">
                  <a:pos x="l" y="vc"/>
                </a:cxn>
              </a:cxnLst>
              <a:rect l="f52" t="f55" r="f53" b="f54"/>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8" name="Google Shape;6831;p88">
              <a:extLst>
                <a:ext uri="{FF2B5EF4-FFF2-40B4-BE49-F238E27FC236}">
                  <a16:creationId xmlns:a16="http://schemas.microsoft.com/office/drawing/2014/main" id="{D950BF5C-7CEE-490D-8174-9B98AAD03548}"/>
                </a:ext>
              </a:extLst>
            </p:cNvPr>
            <p:cNvSpPr/>
            <p:nvPr/>
          </p:nvSpPr>
          <p:spPr>
            <a:xfrm>
              <a:off x="9033686" y="1327260"/>
              <a:ext cx="215898" cy="107716"/>
            </a:xfrm>
            <a:custGeom>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 f4 0 f2"/>
                <a:gd name="f40" fmla="+- f3 0 f2"/>
                <a:gd name="f41" fmla="*/ f40 1 4191"/>
                <a:gd name="f42" fmla="*/ f39 1 2091"/>
                <a:gd name="f43" fmla="*/ f2 1 f41"/>
                <a:gd name="f44" fmla="*/ f3 1 f41"/>
                <a:gd name="f45" fmla="*/ f2 1 f42"/>
                <a:gd name="f46" fmla="*/ f4 1 f42"/>
                <a:gd name="f47" fmla="*/ f43 f37 1"/>
                <a:gd name="f48" fmla="*/ f44 f37 1"/>
                <a:gd name="f49" fmla="*/ f46 f38 1"/>
                <a:gd name="f50" fmla="*/ f45 f38 1"/>
              </a:gdLst>
              <a:cxnLst>
                <a:cxn ang="3cd4">
                  <a:pos x="hc" y="t"/>
                </a:cxn>
                <a:cxn ang="0">
                  <a:pos x="r" y="vc"/>
                </a:cxn>
                <a:cxn ang="cd4">
                  <a:pos x="hc" y="b"/>
                </a:cxn>
                <a:cxn ang="cd2">
                  <a:pos x="l" y="vc"/>
                </a:cxn>
              </a:cxnLst>
              <a:rect l="f47" t="f50" r="f48" b="f49"/>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69" name="Google Shape;6832;p88">
              <a:extLst>
                <a:ext uri="{FF2B5EF4-FFF2-40B4-BE49-F238E27FC236}">
                  <a16:creationId xmlns:a16="http://schemas.microsoft.com/office/drawing/2014/main" id="{D2EFC514-F3C5-4782-A0CF-7EFB21DBB5B9}"/>
                </a:ext>
              </a:extLst>
            </p:cNvPr>
            <p:cNvSpPr/>
            <p:nvPr/>
          </p:nvSpPr>
          <p:spPr>
            <a:xfrm>
              <a:off x="9033686" y="1455477"/>
              <a:ext cx="215898" cy="152640"/>
            </a:xfrm>
            <a:custGeom>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 f4 0 f2"/>
                <a:gd name="f24" fmla="+- f3 0 f2"/>
                <a:gd name="f25" fmla="*/ f24 1 4191"/>
                <a:gd name="f26" fmla="*/ f23 1 2963"/>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0" name="Google Shape;6833;p88">
              <a:extLst>
                <a:ext uri="{FF2B5EF4-FFF2-40B4-BE49-F238E27FC236}">
                  <a16:creationId xmlns:a16="http://schemas.microsoft.com/office/drawing/2014/main" id="{8B7F9E74-2F7A-460F-A9F4-342A2E8B40FC}"/>
                </a:ext>
              </a:extLst>
            </p:cNvPr>
            <p:cNvSpPr/>
            <p:nvPr/>
          </p:nvSpPr>
          <p:spPr>
            <a:xfrm>
              <a:off x="9317736" y="1538267"/>
              <a:ext cx="215898" cy="107670"/>
            </a:xfrm>
            <a:custGeom>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 f4 0 f2"/>
                <a:gd name="f39" fmla="+- f3 0 f2"/>
                <a:gd name="f40" fmla="*/ f39 1 4191"/>
                <a:gd name="f41" fmla="*/ f38 1 2090"/>
                <a:gd name="f42" fmla="*/ f2 1 f40"/>
                <a:gd name="f43" fmla="*/ f3 1 f40"/>
                <a:gd name="f44" fmla="*/ f2 1 f41"/>
                <a:gd name="f45" fmla="*/ f4 1 f41"/>
                <a:gd name="f46" fmla="*/ f42 f36 1"/>
                <a:gd name="f47" fmla="*/ f43 f36 1"/>
                <a:gd name="f48" fmla="*/ f45 f37 1"/>
                <a:gd name="f49" fmla="*/ f44 f37 1"/>
              </a:gdLst>
              <a:cxnLst>
                <a:cxn ang="3cd4">
                  <a:pos x="hc" y="t"/>
                </a:cxn>
                <a:cxn ang="0">
                  <a:pos x="r" y="vc"/>
                </a:cxn>
                <a:cxn ang="cd4">
                  <a:pos x="hc" y="b"/>
                </a:cxn>
                <a:cxn ang="cd2">
                  <a:pos x="l" y="vc"/>
                </a:cxn>
              </a:cxnLst>
              <a:rect l="f46" t="f49" r="f47" b="f48"/>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1" name="Google Shape;6834;p88">
              <a:extLst>
                <a:ext uri="{FF2B5EF4-FFF2-40B4-BE49-F238E27FC236}">
                  <a16:creationId xmlns:a16="http://schemas.microsoft.com/office/drawing/2014/main" id="{CE5CCD93-8A96-4E86-991D-038108AED008}"/>
                </a:ext>
              </a:extLst>
            </p:cNvPr>
            <p:cNvSpPr/>
            <p:nvPr/>
          </p:nvSpPr>
          <p:spPr>
            <a:xfrm>
              <a:off x="9316090" y="1666484"/>
              <a:ext cx="211052" cy="154240"/>
            </a:xfrm>
            <a:custGeom>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 f4 0 f2"/>
                <a:gd name="f24" fmla="+- f3 0 f2"/>
                <a:gd name="f25" fmla="*/ f24 1 4097"/>
                <a:gd name="f26" fmla="*/ f23 1 2994"/>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2" name="Google Shape;6873;p88">
            <a:extLst>
              <a:ext uri="{FF2B5EF4-FFF2-40B4-BE49-F238E27FC236}">
                <a16:creationId xmlns:a16="http://schemas.microsoft.com/office/drawing/2014/main" id="{0259D2DD-1243-485E-B7DB-F5F25FCDECB1}"/>
              </a:ext>
            </a:extLst>
          </p:cNvPr>
          <p:cNvGrpSpPr/>
          <p:nvPr/>
        </p:nvGrpSpPr>
        <p:grpSpPr>
          <a:xfrm>
            <a:off x="5860161" y="1222516"/>
            <a:ext cx="581036" cy="600568"/>
            <a:chOff x="5860161" y="1222516"/>
            <a:chExt cx="581036" cy="600568"/>
          </a:xfrm>
          <a:solidFill>
            <a:srgbClr val="FFA750"/>
          </a:solidFill>
        </p:grpSpPr>
        <p:sp>
          <p:nvSpPr>
            <p:cNvPr id="73" name="Google Shape;6874;p88">
              <a:extLst>
                <a:ext uri="{FF2B5EF4-FFF2-40B4-BE49-F238E27FC236}">
                  <a16:creationId xmlns:a16="http://schemas.microsoft.com/office/drawing/2014/main" id="{4A0827D4-6513-42DC-B504-4261E3763F12}"/>
                </a:ext>
              </a:extLst>
            </p:cNvPr>
            <p:cNvSpPr/>
            <p:nvPr/>
          </p:nvSpPr>
          <p:spPr>
            <a:xfrm>
              <a:off x="6087398" y="1222516"/>
              <a:ext cx="353799" cy="352876"/>
            </a:xfrm>
            <a:custGeom>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 f4 0 f2"/>
                <a:gd name="f70" fmla="+- f3 0 f2"/>
                <a:gd name="f71" fmla="*/ f70 1 6868"/>
                <a:gd name="f72" fmla="*/ f69 1 6850"/>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4" name="Google Shape;6875;p88">
              <a:extLst>
                <a:ext uri="{FF2B5EF4-FFF2-40B4-BE49-F238E27FC236}">
                  <a16:creationId xmlns:a16="http://schemas.microsoft.com/office/drawing/2014/main" id="{7E9A4BDD-6A15-4D5D-B416-32DFF0D85E44}"/>
                </a:ext>
              </a:extLst>
            </p:cNvPr>
            <p:cNvSpPr/>
            <p:nvPr/>
          </p:nvSpPr>
          <p:spPr>
            <a:xfrm>
              <a:off x="6231791" y="1329629"/>
              <a:ext cx="68259" cy="139656"/>
            </a:xfrm>
            <a:custGeom>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 f4 0 f2"/>
                <a:gd name="f41" fmla="+- f3 0 f2"/>
                <a:gd name="f42" fmla="*/ f41 1 1325"/>
                <a:gd name="f43" fmla="*/ f40 1 2711"/>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5" name="Google Shape;6876;p88">
              <a:extLst>
                <a:ext uri="{FF2B5EF4-FFF2-40B4-BE49-F238E27FC236}">
                  <a16:creationId xmlns:a16="http://schemas.microsoft.com/office/drawing/2014/main" id="{C8EAC4BE-1CD8-444B-B39B-5521AA637690}"/>
                </a:ext>
              </a:extLst>
            </p:cNvPr>
            <p:cNvSpPr/>
            <p:nvPr/>
          </p:nvSpPr>
          <p:spPr>
            <a:xfrm>
              <a:off x="5928311" y="1503273"/>
              <a:ext cx="142856" cy="142902"/>
            </a:xfrm>
            <a:custGeom>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 f4 0 f2"/>
                <a:gd name="f13" fmla="+- f3 0 f2"/>
                <a:gd name="f14" fmla="*/ f13 1 2773"/>
                <a:gd name="f15" fmla="*/ f12 1 2774"/>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6" name="Google Shape;6877;p88">
              <a:extLst>
                <a:ext uri="{FF2B5EF4-FFF2-40B4-BE49-F238E27FC236}">
                  <a16:creationId xmlns:a16="http://schemas.microsoft.com/office/drawing/2014/main" id="{E36FC703-3FA4-4FAB-9291-EFAF0BB972A1}"/>
                </a:ext>
              </a:extLst>
            </p:cNvPr>
            <p:cNvSpPr/>
            <p:nvPr/>
          </p:nvSpPr>
          <p:spPr>
            <a:xfrm>
              <a:off x="5860161" y="1680182"/>
              <a:ext cx="282449" cy="142902"/>
            </a:xfrm>
            <a:custGeom>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 f4 0 f2"/>
                <a:gd name="f24" fmla="+- f3 0 f2"/>
                <a:gd name="f25" fmla="*/ f24 1 5483"/>
                <a:gd name="f26" fmla="*/ f23 1 2774"/>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77" name="Google Shape;6884;p88">
            <a:extLst>
              <a:ext uri="{FF2B5EF4-FFF2-40B4-BE49-F238E27FC236}">
                <a16:creationId xmlns:a16="http://schemas.microsoft.com/office/drawing/2014/main" id="{C8E6C6FC-993E-430D-B960-E95D3B6098DF}"/>
              </a:ext>
            </a:extLst>
          </p:cNvPr>
          <p:cNvGrpSpPr/>
          <p:nvPr/>
        </p:nvGrpSpPr>
        <p:grpSpPr>
          <a:xfrm>
            <a:off x="9993550" y="1221812"/>
            <a:ext cx="571354" cy="601382"/>
            <a:chOff x="9993550" y="1221812"/>
            <a:chExt cx="571354" cy="601382"/>
          </a:xfrm>
          <a:solidFill>
            <a:srgbClr val="FFA750"/>
          </a:solidFill>
        </p:grpSpPr>
        <p:sp>
          <p:nvSpPr>
            <p:cNvPr id="78" name="Google Shape;6885;p88">
              <a:extLst>
                <a:ext uri="{FF2B5EF4-FFF2-40B4-BE49-F238E27FC236}">
                  <a16:creationId xmlns:a16="http://schemas.microsoft.com/office/drawing/2014/main" id="{485BB30A-4859-4B1C-8D69-802915DCEF1F}"/>
                </a:ext>
              </a:extLst>
            </p:cNvPr>
            <p:cNvSpPr/>
            <p:nvPr/>
          </p:nvSpPr>
          <p:spPr>
            <a:xfrm>
              <a:off x="10418765" y="1662461"/>
              <a:ext cx="68205" cy="69860"/>
            </a:xfrm>
            <a:custGeom>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 f4 0 f2"/>
                <a:gd name="f15" fmla="+- f3 0 f2"/>
                <a:gd name="f16" fmla="*/ f15 1 1324"/>
                <a:gd name="f17" fmla="*/ f14 1 1356"/>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79" name="Google Shape;6886;p88">
              <a:extLst>
                <a:ext uri="{FF2B5EF4-FFF2-40B4-BE49-F238E27FC236}">
                  <a16:creationId xmlns:a16="http://schemas.microsoft.com/office/drawing/2014/main" id="{BCD727B6-9257-46AA-B633-94126DEB073D}"/>
                </a:ext>
              </a:extLst>
            </p:cNvPr>
            <p:cNvSpPr/>
            <p:nvPr/>
          </p:nvSpPr>
          <p:spPr>
            <a:xfrm>
              <a:off x="10240255" y="1222635"/>
              <a:ext cx="35743" cy="212652"/>
            </a:xfrm>
            <a:custGeom>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 f4 0 f2"/>
                <a:gd name="f18" fmla="+- f3 0 f2"/>
                <a:gd name="f19" fmla="*/ f18 1 694"/>
                <a:gd name="f20" fmla="*/ f17 1 4128"/>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0" name="Google Shape;6887;p88">
              <a:extLst>
                <a:ext uri="{FF2B5EF4-FFF2-40B4-BE49-F238E27FC236}">
                  <a16:creationId xmlns:a16="http://schemas.microsoft.com/office/drawing/2014/main" id="{1DA6943C-7608-4235-B4E0-9A728511E374}"/>
                </a:ext>
              </a:extLst>
            </p:cNvPr>
            <p:cNvSpPr/>
            <p:nvPr/>
          </p:nvSpPr>
          <p:spPr>
            <a:xfrm>
              <a:off x="10204557" y="1470684"/>
              <a:ext cx="105494" cy="105814"/>
            </a:xfrm>
            <a:custGeom>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 f4 0 f2"/>
                <a:gd name="f22" fmla="+- f3 0 f2"/>
                <a:gd name="f23" fmla="*/ f22 1 2048"/>
                <a:gd name="f24" fmla="*/ f21 1 2054"/>
                <a:gd name="f25" fmla="*/ f2 1 f23"/>
                <a:gd name="f26" fmla="*/ f3 1 f23"/>
                <a:gd name="f27" fmla="*/ f2 1 f24"/>
                <a:gd name="f28" fmla="*/ f4 1 f24"/>
                <a:gd name="f29" fmla="*/ f25 f19 1"/>
                <a:gd name="f30" fmla="*/ f26 f19 1"/>
                <a:gd name="f31" fmla="*/ f28 f20 1"/>
                <a:gd name="f32" fmla="*/ f27 f20 1"/>
              </a:gdLst>
              <a:cxnLst>
                <a:cxn ang="3cd4">
                  <a:pos x="hc" y="t"/>
                </a:cxn>
                <a:cxn ang="0">
                  <a:pos x="r" y="vc"/>
                </a:cxn>
                <a:cxn ang="cd4">
                  <a:pos x="hc" y="b"/>
                </a:cxn>
                <a:cxn ang="cd2">
                  <a:pos x="l" y="vc"/>
                </a:cxn>
              </a:cxnLst>
              <a:rect l="f29" t="f32" r="f30" b="f31"/>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1" name="Google Shape;6888;p88">
              <a:extLst>
                <a:ext uri="{FF2B5EF4-FFF2-40B4-BE49-F238E27FC236}">
                  <a16:creationId xmlns:a16="http://schemas.microsoft.com/office/drawing/2014/main" id="{36763C3E-3712-4815-8DA2-20D8C8156ADE}"/>
                </a:ext>
              </a:extLst>
            </p:cNvPr>
            <p:cNvSpPr/>
            <p:nvPr/>
          </p:nvSpPr>
          <p:spPr>
            <a:xfrm>
              <a:off x="10102309" y="1587828"/>
              <a:ext cx="329485" cy="235366"/>
            </a:xfrm>
            <a:custGeom>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 f4 0 f2"/>
                <a:gd name="f41" fmla="+- f3 0 f2"/>
                <a:gd name="f42" fmla="*/ f41 1 6396"/>
                <a:gd name="f43" fmla="*/ f40 1 4569"/>
                <a:gd name="f44" fmla="*/ f2 1 f42"/>
                <a:gd name="f45" fmla="*/ f3 1 f42"/>
                <a:gd name="f46" fmla="*/ f2 1 f43"/>
                <a:gd name="f47" fmla="*/ f4 1 f43"/>
                <a:gd name="f48" fmla="*/ f44 f38 1"/>
                <a:gd name="f49" fmla="*/ f45 f38 1"/>
                <a:gd name="f50" fmla="*/ f47 f39 1"/>
                <a:gd name="f51" fmla="*/ f46 f39 1"/>
              </a:gdLst>
              <a:cxnLst>
                <a:cxn ang="3cd4">
                  <a:pos x="hc" y="t"/>
                </a:cxn>
                <a:cxn ang="0">
                  <a:pos x="r" y="vc"/>
                </a:cxn>
                <a:cxn ang="cd4">
                  <a:pos x="hc" y="b"/>
                </a:cxn>
                <a:cxn ang="cd2">
                  <a:pos x="l" y="vc"/>
                </a:cxn>
              </a:cxnLst>
              <a:rect l="f48" t="f51" r="f49" b="f50"/>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2" name="Google Shape;6889;p88">
              <a:extLst>
                <a:ext uri="{FF2B5EF4-FFF2-40B4-BE49-F238E27FC236}">
                  <a16:creationId xmlns:a16="http://schemas.microsoft.com/office/drawing/2014/main" id="{B7F8538D-3C81-48F5-A19A-EFA20C07116A}"/>
                </a:ext>
              </a:extLst>
            </p:cNvPr>
            <p:cNvSpPr/>
            <p:nvPr/>
          </p:nvSpPr>
          <p:spPr>
            <a:xfrm>
              <a:off x="10274308" y="1397934"/>
              <a:ext cx="262981" cy="285649"/>
            </a:xfrm>
            <a:custGeom>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 f4 0 f2"/>
                <a:gd name="f46" fmla="+- f3 0 f2"/>
                <a:gd name="f47" fmla="*/ f46 1 5105"/>
                <a:gd name="f48" fmla="*/ f45 1 5545"/>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3" name="Google Shape;6890;p88">
              <a:extLst>
                <a:ext uri="{FF2B5EF4-FFF2-40B4-BE49-F238E27FC236}">
                  <a16:creationId xmlns:a16="http://schemas.microsoft.com/office/drawing/2014/main" id="{D25E28F3-9C23-4685-87D0-3C8B2E8257EA}"/>
                </a:ext>
              </a:extLst>
            </p:cNvPr>
            <p:cNvSpPr/>
            <p:nvPr/>
          </p:nvSpPr>
          <p:spPr>
            <a:xfrm>
              <a:off x="10313252" y="1221812"/>
              <a:ext cx="251652" cy="172931"/>
            </a:xfrm>
            <a:custGeom>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 f4 0 f2"/>
                <a:gd name="f27" fmla="+- f3 0 f2"/>
                <a:gd name="f28" fmla="*/ f27 1 4885"/>
                <a:gd name="f29" fmla="*/ f26 1 3357"/>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4" name="Google Shape;6891;p88">
              <a:extLst>
                <a:ext uri="{FF2B5EF4-FFF2-40B4-BE49-F238E27FC236}">
                  <a16:creationId xmlns:a16="http://schemas.microsoft.com/office/drawing/2014/main" id="{2C0FCC7B-8EBB-4DDC-9950-37ECC86AE1E5}"/>
                </a:ext>
              </a:extLst>
            </p:cNvPr>
            <p:cNvSpPr/>
            <p:nvPr/>
          </p:nvSpPr>
          <p:spPr>
            <a:xfrm>
              <a:off x="9993550" y="1259979"/>
              <a:ext cx="211006" cy="409029"/>
            </a:xfrm>
            <a:custGeom>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 f4 0 f2"/>
                <a:gd name="f27" fmla="+- f3 0 f2"/>
                <a:gd name="f28" fmla="*/ f27 1 4096"/>
                <a:gd name="f29" fmla="*/ f26 1 7940"/>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85" name="Google Shape;6922;p88">
            <a:extLst>
              <a:ext uri="{FF2B5EF4-FFF2-40B4-BE49-F238E27FC236}">
                <a16:creationId xmlns:a16="http://schemas.microsoft.com/office/drawing/2014/main" id="{7388E387-D07F-4E06-8CE4-19B80B0427F3}"/>
              </a:ext>
            </a:extLst>
          </p:cNvPr>
          <p:cNvGrpSpPr/>
          <p:nvPr/>
        </p:nvGrpSpPr>
        <p:grpSpPr>
          <a:xfrm>
            <a:off x="6627580" y="1222516"/>
            <a:ext cx="564797" cy="600568"/>
            <a:chOff x="6627580" y="1222516"/>
            <a:chExt cx="564797" cy="600568"/>
          </a:xfrm>
          <a:solidFill>
            <a:srgbClr val="FFA750"/>
          </a:solidFill>
        </p:grpSpPr>
        <p:sp>
          <p:nvSpPr>
            <p:cNvPr id="86" name="Google Shape;6923;p88">
              <a:extLst>
                <a:ext uri="{FF2B5EF4-FFF2-40B4-BE49-F238E27FC236}">
                  <a16:creationId xmlns:a16="http://schemas.microsoft.com/office/drawing/2014/main" id="{B796DB2B-9937-411D-98D4-5A4C219D0216}"/>
                </a:ext>
              </a:extLst>
            </p:cNvPr>
            <p:cNvSpPr/>
            <p:nvPr/>
          </p:nvSpPr>
          <p:spPr>
            <a:xfrm>
              <a:off x="6734674" y="1608786"/>
              <a:ext cx="173708" cy="71460"/>
            </a:xfrm>
            <a:custGeom>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 f4 0 f2"/>
                <a:gd name="f16" fmla="+- f3 0 f2"/>
                <a:gd name="f17" fmla="*/ f16 1 3372"/>
                <a:gd name="f18" fmla="*/ f15 1 1387"/>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7" name="Google Shape;6924;p88">
              <a:extLst>
                <a:ext uri="{FF2B5EF4-FFF2-40B4-BE49-F238E27FC236}">
                  <a16:creationId xmlns:a16="http://schemas.microsoft.com/office/drawing/2014/main" id="{5E067440-BD93-4CF8-8106-44A4FA253A3F}"/>
                </a:ext>
              </a:extLst>
            </p:cNvPr>
            <p:cNvSpPr/>
            <p:nvPr/>
          </p:nvSpPr>
          <p:spPr>
            <a:xfrm>
              <a:off x="6872630" y="1524405"/>
              <a:ext cx="142856" cy="155841"/>
            </a:xfrm>
            <a:custGeom>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 f4 0 f2"/>
                <a:gd name="f34" fmla="+- f3 0 f2"/>
                <a:gd name="f35" fmla="*/ f34 1 2773"/>
                <a:gd name="f36" fmla="*/ f33 1 3025"/>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8" name="Google Shape;6925;p88">
              <a:extLst>
                <a:ext uri="{FF2B5EF4-FFF2-40B4-BE49-F238E27FC236}">
                  <a16:creationId xmlns:a16="http://schemas.microsoft.com/office/drawing/2014/main" id="{EFDA8B8D-002C-4A94-A74C-DC30087BF79E}"/>
                </a:ext>
              </a:extLst>
            </p:cNvPr>
            <p:cNvSpPr/>
            <p:nvPr/>
          </p:nvSpPr>
          <p:spPr>
            <a:xfrm>
              <a:off x="6632426" y="1328028"/>
              <a:ext cx="259735" cy="352199"/>
            </a:xfrm>
            <a:custGeom>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 f4 0 f2"/>
                <a:gd name="f42" fmla="+- f3 0 f2"/>
                <a:gd name="f43" fmla="*/ f42 1 5042"/>
                <a:gd name="f44" fmla="*/ f41 1 6837"/>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89" name="Google Shape;6926;p88">
              <a:extLst>
                <a:ext uri="{FF2B5EF4-FFF2-40B4-BE49-F238E27FC236}">
                  <a16:creationId xmlns:a16="http://schemas.microsoft.com/office/drawing/2014/main" id="{3D3AFD4E-5453-4DEF-8C13-A562F59A76A0}"/>
                </a:ext>
              </a:extLst>
            </p:cNvPr>
            <p:cNvSpPr/>
            <p:nvPr/>
          </p:nvSpPr>
          <p:spPr>
            <a:xfrm>
              <a:off x="6788249" y="1503273"/>
              <a:ext cx="69796" cy="69860"/>
            </a:xfrm>
            <a:custGeom>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 f4 0 f2"/>
                <a:gd name="f14" fmla="+- f3 0 f2"/>
                <a:gd name="f15" fmla="*/ f14 1 1355"/>
                <a:gd name="f16" fmla="*/ f13 1 1356"/>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0" name="Google Shape;6927;p88">
              <a:extLst>
                <a:ext uri="{FF2B5EF4-FFF2-40B4-BE49-F238E27FC236}">
                  <a16:creationId xmlns:a16="http://schemas.microsoft.com/office/drawing/2014/main" id="{B5E1E9FD-FDEB-4E27-A30D-FE07EC2D0323}"/>
                </a:ext>
              </a:extLst>
            </p:cNvPr>
            <p:cNvSpPr/>
            <p:nvPr/>
          </p:nvSpPr>
          <p:spPr>
            <a:xfrm>
              <a:off x="6909928" y="1223394"/>
              <a:ext cx="282449" cy="279925"/>
            </a:xfrm>
            <a:custGeom>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 f4 0 f2"/>
                <a:gd name="f66" fmla="+- f3 0 f2"/>
                <a:gd name="f67" fmla="*/ f66 1 5483"/>
                <a:gd name="f68" fmla="*/ f65 1 5434"/>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1" name="Google Shape;6928;p88">
              <a:extLst>
                <a:ext uri="{FF2B5EF4-FFF2-40B4-BE49-F238E27FC236}">
                  <a16:creationId xmlns:a16="http://schemas.microsoft.com/office/drawing/2014/main" id="{5F86C872-6351-4548-95AD-23D3A655F134}"/>
                </a:ext>
              </a:extLst>
            </p:cNvPr>
            <p:cNvSpPr/>
            <p:nvPr/>
          </p:nvSpPr>
          <p:spPr>
            <a:xfrm>
              <a:off x="6627580" y="1714280"/>
              <a:ext cx="387915" cy="108804"/>
            </a:xfrm>
            <a:custGeom>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 f4 0 f2"/>
                <a:gd name="f16" fmla="+- f3 0 f2"/>
                <a:gd name="f17" fmla="*/ f16 1 7530"/>
                <a:gd name="f18" fmla="*/ f15 1 2112"/>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2" name="Google Shape;6929;p88">
              <a:extLst>
                <a:ext uri="{FF2B5EF4-FFF2-40B4-BE49-F238E27FC236}">
                  <a16:creationId xmlns:a16="http://schemas.microsoft.com/office/drawing/2014/main" id="{201162D2-8D3D-4F08-8C17-75C818F0D0EC}"/>
                </a:ext>
              </a:extLst>
            </p:cNvPr>
            <p:cNvSpPr/>
            <p:nvPr/>
          </p:nvSpPr>
          <p:spPr>
            <a:xfrm>
              <a:off x="6629180" y="1222516"/>
              <a:ext cx="316501" cy="69860"/>
            </a:xfrm>
            <a:custGeom>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 f4 0 f2"/>
                <a:gd name="f18" fmla="+- f3 0 f2"/>
                <a:gd name="f19" fmla="*/ f18 1 6144"/>
                <a:gd name="f20" fmla="*/ f17 1 135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3" name="Google Shape;6981;p88">
            <a:extLst>
              <a:ext uri="{FF2B5EF4-FFF2-40B4-BE49-F238E27FC236}">
                <a16:creationId xmlns:a16="http://schemas.microsoft.com/office/drawing/2014/main" id="{37284843-D6E2-4245-9D20-8989EA471A80}"/>
              </a:ext>
            </a:extLst>
          </p:cNvPr>
          <p:cNvGrpSpPr/>
          <p:nvPr/>
        </p:nvGrpSpPr>
        <p:grpSpPr>
          <a:xfrm>
            <a:off x="7353714" y="1222086"/>
            <a:ext cx="608642" cy="601446"/>
            <a:chOff x="7353714" y="1222086"/>
            <a:chExt cx="608642" cy="601446"/>
          </a:xfrm>
          <a:solidFill>
            <a:srgbClr val="FFA750"/>
          </a:solidFill>
        </p:grpSpPr>
        <p:sp>
          <p:nvSpPr>
            <p:cNvPr id="94" name="Google Shape;6982;p88">
              <a:extLst>
                <a:ext uri="{FF2B5EF4-FFF2-40B4-BE49-F238E27FC236}">
                  <a16:creationId xmlns:a16="http://schemas.microsoft.com/office/drawing/2014/main" id="{AAB9DF54-E566-4744-B041-34E7B839C3FD}"/>
                </a:ext>
              </a:extLst>
            </p:cNvPr>
            <p:cNvSpPr/>
            <p:nvPr/>
          </p:nvSpPr>
          <p:spPr>
            <a:xfrm>
              <a:off x="7629625" y="1222086"/>
              <a:ext cx="332731" cy="332731"/>
            </a:xfrm>
            <a:custGeom>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 f3 0 f2"/>
                <a:gd name="f68" fmla="*/ f67 1 6459"/>
                <a:gd name="f69" fmla="*/ f2 1 f68"/>
                <a:gd name="f70" fmla="*/ f3 1 f68"/>
                <a:gd name="f71" fmla="*/ f69 f65 1"/>
                <a:gd name="f72" fmla="*/ f70 f65 1"/>
                <a:gd name="f73" fmla="*/ f70 f66 1"/>
                <a:gd name="f74" fmla="*/ f69 f66 1"/>
              </a:gdLst>
              <a:cxnLst>
                <a:cxn ang="3cd4">
                  <a:pos x="hc" y="t"/>
                </a:cxn>
                <a:cxn ang="0">
                  <a:pos x="r" y="vc"/>
                </a:cxn>
                <a:cxn ang="cd4">
                  <a:pos x="hc" y="b"/>
                </a:cxn>
                <a:cxn ang="cd2">
                  <a:pos x="l" y="vc"/>
                </a:cxn>
              </a:cxnLst>
              <a:rect l="f71" t="f74" r="f72" b="f73"/>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5" name="Google Shape;6983;p88">
              <a:extLst>
                <a:ext uri="{FF2B5EF4-FFF2-40B4-BE49-F238E27FC236}">
                  <a16:creationId xmlns:a16="http://schemas.microsoft.com/office/drawing/2014/main" id="{4F876DBC-02A9-4461-BE16-F172E7AF210B}"/>
                </a:ext>
              </a:extLst>
            </p:cNvPr>
            <p:cNvSpPr/>
            <p:nvPr/>
          </p:nvSpPr>
          <p:spPr>
            <a:xfrm>
              <a:off x="7415381" y="1347999"/>
              <a:ext cx="157487" cy="151653"/>
            </a:xfrm>
            <a:custGeom>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 f4 0 f2"/>
                <a:gd name="f27" fmla="+- f3 0 f2"/>
                <a:gd name="f28" fmla="*/ f27 1 3057"/>
                <a:gd name="f29" fmla="*/ f26 1 2944"/>
                <a:gd name="f30" fmla="*/ f2 1 f28"/>
                <a:gd name="f31" fmla="*/ f3 1 f28"/>
                <a:gd name="f32" fmla="*/ f2 1 f29"/>
                <a:gd name="f33" fmla="*/ f4 1 f29"/>
                <a:gd name="f34" fmla="*/ f30 f24 1"/>
                <a:gd name="f35" fmla="*/ f31 f24 1"/>
                <a:gd name="f36" fmla="*/ f33 f25 1"/>
                <a:gd name="f37" fmla="*/ f32 f25 1"/>
              </a:gdLst>
              <a:cxnLst>
                <a:cxn ang="3cd4">
                  <a:pos x="hc" y="t"/>
                </a:cxn>
                <a:cxn ang="0">
                  <a:pos x="r" y="vc"/>
                </a:cxn>
                <a:cxn ang="cd4">
                  <a:pos x="hc" y="b"/>
                </a:cxn>
                <a:cxn ang="cd2">
                  <a:pos x="l" y="vc"/>
                </a:cxn>
              </a:cxnLst>
              <a:rect l="f34" t="f37" r="f35" b="f36"/>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6" name="Google Shape;6984;p88">
              <a:extLst>
                <a:ext uri="{FF2B5EF4-FFF2-40B4-BE49-F238E27FC236}">
                  <a16:creationId xmlns:a16="http://schemas.microsoft.com/office/drawing/2014/main" id="{B3F0F579-1981-46BC-89AE-7F4ED75B4A6C}"/>
                </a:ext>
              </a:extLst>
            </p:cNvPr>
            <p:cNvSpPr/>
            <p:nvPr/>
          </p:nvSpPr>
          <p:spPr>
            <a:xfrm>
              <a:off x="7679908" y="1614062"/>
              <a:ext cx="159133" cy="153363"/>
            </a:xfrm>
            <a:custGeom>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 f4 0 f2"/>
                <a:gd name="f32" fmla="+- f3 0 f2"/>
                <a:gd name="f33" fmla="*/ f32 1 3089"/>
                <a:gd name="f34" fmla="*/ f31 1 2977"/>
                <a:gd name="f35" fmla="*/ f2 1 f33"/>
                <a:gd name="f36" fmla="*/ f3 1 f33"/>
                <a:gd name="f37" fmla="*/ f2 1 f34"/>
                <a:gd name="f38" fmla="*/ f4 1 f34"/>
                <a:gd name="f39" fmla="*/ f35 f29 1"/>
                <a:gd name="f40" fmla="*/ f36 f29 1"/>
                <a:gd name="f41" fmla="*/ f38 f30 1"/>
                <a:gd name="f42" fmla="*/ f37 f30 1"/>
              </a:gdLst>
              <a:cxnLst>
                <a:cxn ang="3cd4">
                  <a:pos x="hc" y="t"/>
                </a:cxn>
                <a:cxn ang="0">
                  <a:pos x="r" y="vc"/>
                </a:cxn>
                <a:cxn ang="cd4">
                  <a:pos x="hc" y="b"/>
                </a:cxn>
                <a:cxn ang="cd2">
                  <a:pos x="l" y="vc"/>
                </a:cxn>
              </a:cxnLst>
              <a:rect l="f39" t="f42" r="f40" b="f41"/>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7" name="Google Shape;6985;p88">
              <a:extLst>
                <a:ext uri="{FF2B5EF4-FFF2-40B4-BE49-F238E27FC236}">
                  <a16:creationId xmlns:a16="http://schemas.microsoft.com/office/drawing/2014/main" id="{A7ADE5C5-3C90-4AA7-9B6B-3E15C727EB3A}"/>
                </a:ext>
              </a:extLst>
            </p:cNvPr>
            <p:cNvSpPr/>
            <p:nvPr/>
          </p:nvSpPr>
          <p:spPr>
            <a:xfrm>
              <a:off x="7353714" y="1403832"/>
              <a:ext cx="426851" cy="419700"/>
            </a:xfrm>
            <a:custGeom>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 f4 0 f2"/>
                <a:gd name="f28" fmla="+- f3 0 f2"/>
                <a:gd name="f29" fmla="*/ f28 1 8286"/>
                <a:gd name="f30" fmla="*/ f27 1 8147"/>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98" name="Google Shape;7015;p88">
            <a:extLst>
              <a:ext uri="{FF2B5EF4-FFF2-40B4-BE49-F238E27FC236}">
                <a16:creationId xmlns:a16="http://schemas.microsoft.com/office/drawing/2014/main" id="{121E07EF-A944-484D-A3DF-A04D8968B3A6}"/>
              </a:ext>
            </a:extLst>
          </p:cNvPr>
          <p:cNvGrpSpPr/>
          <p:nvPr/>
        </p:nvGrpSpPr>
        <p:grpSpPr>
          <a:xfrm>
            <a:off x="10894408" y="2239466"/>
            <a:ext cx="664796" cy="661851"/>
            <a:chOff x="10894408" y="2239466"/>
            <a:chExt cx="664796" cy="661851"/>
          </a:xfrm>
          <a:solidFill>
            <a:srgbClr val="FFA750"/>
          </a:solidFill>
        </p:grpSpPr>
        <p:sp>
          <p:nvSpPr>
            <p:cNvPr id="99" name="Google Shape;7016;p88">
              <a:extLst>
                <a:ext uri="{FF2B5EF4-FFF2-40B4-BE49-F238E27FC236}">
                  <a16:creationId xmlns:a16="http://schemas.microsoft.com/office/drawing/2014/main" id="{C840872F-9C62-4914-A713-62987E92A718}"/>
                </a:ext>
              </a:extLst>
            </p:cNvPr>
            <p:cNvSpPr/>
            <p:nvPr/>
          </p:nvSpPr>
          <p:spPr>
            <a:xfrm>
              <a:off x="11170356" y="2474247"/>
              <a:ext cx="388848" cy="427070"/>
            </a:xfrm>
            <a:custGeom>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 f4 0 f2"/>
                <a:gd name="f70" fmla="+- f3 0 f2"/>
                <a:gd name="f71" fmla="*/ f70 1 6837"/>
                <a:gd name="f72" fmla="*/ f69 1 7509"/>
                <a:gd name="f73" fmla="*/ f2 1 f71"/>
                <a:gd name="f74" fmla="*/ f3 1 f71"/>
                <a:gd name="f75" fmla="*/ f2 1 f72"/>
                <a:gd name="f76" fmla="*/ f4 1 f72"/>
                <a:gd name="f77" fmla="*/ f73 f67 1"/>
                <a:gd name="f78" fmla="*/ f74 f67 1"/>
                <a:gd name="f79" fmla="*/ f76 f68 1"/>
                <a:gd name="f80" fmla="*/ f75 f68 1"/>
              </a:gdLst>
              <a:cxnLst>
                <a:cxn ang="3cd4">
                  <a:pos x="hc" y="t"/>
                </a:cxn>
                <a:cxn ang="0">
                  <a:pos x="r" y="vc"/>
                </a:cxn>
                <a:cxn ang="cd4">
                  <a:pos x="hc" y="b"/>
                </a:cxn>
                <a:cxn ang="cd2">
                  <a:pos x="l" y="vc"/>
                </a:cxn>
              </a:cxnLst>
              <a:rect l="f77" t="f80" r="f78" b="f79"/>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0" name="Google Shape;7017;p88">
              <a:extLst>
                <a:ext uri="{FF2B5EF4-FFF2-40B4-BE49-F238E27FC236}">
                  <a16:creationId xmlns:a16="http://schemas.microsoft.com/office/drawing/2014/main" id="{2C090890-0EF2-44DB-A8F3-5D1D049B2297}"/>
                </a:ext>
              </a:extLst>
            </p:cNvPr>
            <p:cNvSpPr/>
            <p:nvPr/>
          </p:nvSpPr>
          <p:spPr>
            <a:xfrm>
              <a:off x="10894408" y="2239466"/>
              <a:ext cx="428332" cy="466554"/>
            </a:xfrm>
            <a:custGeom>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 f4 0 f2"/>
                <a:gd name="f86" fmla="+- f3 0 f2"/>
                <a:gd name="f87" fmla="*/ f86 1 7531"/>
                <a:gd name="f88" fmla="*/ f85 1 8203"/>
                <a:gd name="f89" fmla="*/ f2 1 f87"/>
                <a:gd name="f90" fmla="*/ f3 1 f87"/>
                <a:gd name="f91" fmla="*/ f2 1 f88"/>
                <a:gd name="f92" fmla="*/ f4 1 f88"/>
                <a:gd name="f93" fmla="*/ f89 f83 1"/>
                <a:gd name="f94" fmla="*/ f90 f83 1"/>
                <a:gd name="f95" fmla="*/ f92 f84 1"/>
                <a:gd name="f96" fmla="*/ f91 f84 1"/>
              </a:gdLst>
              <a:cxnLst>
                <a:cxn ang="3cd4">
                  <a:pos x="hc" y="t"/>
                </a:cxn>
                <a:cxn ang="0">
                  <a:pos x="r" y="vc"/>
                </a:cxn>
                <a:cxn ang="cd4">
                  <a:pos x="hc" y="b"/>
                </a:cxn>
                <a:cxn ang="cd2">
                  <a:pos x="l" y="vc"/>
                </a:cxn>
              </a:cxnLst>
              <a:rect l="f93" t="f96" r="f94" b="f95"/>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01" name="Google Shape;6799;p88">
            <a:extLst>
              <a:ext uri="{FF2B5EF4-FFF2-40B4-BE49-F238E27FC236}">
                <a16:creationId xmlns:a16="http://schemas.microsoft.com/office/drawing/2014/main" id="{BBD5DA46-BE14-4DB7-83AF-0015C7C7FBF2}"/>
              </a:ext>
            </a:extLst>
          </p:cNvPr>
          <p:cNvSpPr/>
          <p:nvPr/>
        </p:nvSpPr>
        <p:spPr>
          <a:xfrm>
            <a:off x="5795467" y="2277212"/>
            <a:ext cx="593619" cy="595201"/>
          </a:xfrm>
          <a:custGeom>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 f4 0 f2"/>
              <a:gd name="f134" fmla="+- f3 0 f2"/>
              <a:gd name="f135" fmla="*/ f134 1 11658"/>
              <a:gd name="f136" fmla="*/ f133 1 11689"/>
              <a:gd name="f137" fmla="*/ f2 1 f135"/>
              <a:gd name="f138" fmla="*/ f3 1 f135"/>
              <a:gd name="f139" fmla="*/ f2 1 f136"/>
              <a:gd name="f140" fmla="*/ f4 1 f136"/>
              <a:gd name="f141" fmla="*/ f137 f131 1"/>
              <a:gd name="f142" fmla="*/ f138 f131 1"/>
              <a:gd name="f143" fmla="*/ f140 f132 1"/>
              <a:gd name="f144" fmla="*/ f139 f132 1"/>
            </a:gdLst>
            <a:cxnLst>
              <a:cxn ang="3cd4">
                <a:pos x="hc" y="t"/>
              </a:cxn>
              <a:cxn ang="0">
                <a:pos x="r" y="vc"/>
              </a:cxn>
              <a:cxn ang="cd4">
                <a:pos x="hc" y="b"/>
              </a:cxn>
              <a:cxn ang="cd2">
                <a:pos x="l" y="vc"/>
              </a:cxn>
            </a:cxnLst>
            <a:rect l="f141" t="f144" r="f142" b="f143"/>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2" name="Google Shape;6862;p88">
            <a:extLst>
              <a:ext uri="{FF2B5EF4-FFF2-40B4-BE49-F238E27FC236}">
                <a16:creationId xmlns:a16="http://schemas.microsoft.com/office/drawing/2014/main" id="{2D44DE69-4FEC-4991-8358-58BEF9A5C2FD}"/>
              </a:ext>
            </a:extLst>
          </p:cNvPr>
          <p:cNvGrpSpPr/>
          <p:nvPr/>
        </p:nvGrpSpPr>
        <p:grpSpPr>
          <a:xfrm>
            <a:off x="6543583" y="2275182"/>
            <a:ext cx="614440" cy="598968"/>
            <a:chOff x="6543583" y="2275182"/>
            <a:chExt cx="614440" cy="598968"/>
          </a:xfrm>
          <a:solidFill>
            <a:srgbClr val="FFA750"/>
          </a:solidFill>
        </p:grpSpPr>
        <p:sp>
          <p:nvSpPr>
            <p:cNvPr id="103" name="Google Shape;6863;p88">
              <a:extLst>
                <a:ext uri="{FF2B5EF4-FFF2-40B4-BE49-F238E27FC236}">
                  <a16:creationId xmlns:a16="http://schemas.microsoft.com/office/drawing/2014/main" id="{46053F45-7F23-48D7-B6A7-1A1CF74BE751}"/>
                </a:ext>
              </a:extLst>
            </p:cNvPr>
            <p:cNvSpPr/>
            <p:nvPr/>
          </p:nvSpPr>
          <p:spPr>
            <a:xfrm>
              <a:off x="6543583" y="2278291"/>
              <a:ext cx="614440" cy="595859"/>
            </a:xfrm>
            <a:custGeom>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 f4 0 f2"/>
                <a:gd name="f153" fmla="+- f3 0 f2"/>
                <a:gd name="f154" fmla="*/ f153 1 12067"/>
                <a:gd name="f155" fmla="*/ f152 1 11702"/>
                <a:gd name="f156" fmla="*/ f2 1 f154"/>
                <a:gd name="f157" fmla="*/ f3 1 f154"/>
                <a:gd name="f158" fmla="*/ f2 1 f155"/>
                <a:gd name="f159" fmla="*/ f4 1 f155"/>
                <a:gd name="f160" fmla="*/ f156 f150 1"/>
                <a:gd name="f161" fmla="*/ f157 f150 1"/>
                <a:gd name="f162" fmla="*/ f159 f151 1"/>
                <a:gd name="f163" fmla="*/ f158 f151 1"/>
              </a:gdLst>
              <a:cxnLst>
                <a:cxn ang="3cd4">
                  <a:pos x="hc" y="t"/>
                </a:cxn>
                <a:cxn ang="0">
                  <a:pos x="r" y="vc"/>
                </a:cxn>
                <a:cxn ang="cd4">
                  <a:pos x="hc" y="b"/>
                </a:cxn>
                <a:cxn ang="cd2">
                  <a:pos x="l" y="vc"/>
                </a:cxn>
              </a:cxnLst>
              <a:rect l="f160" t="f163" r="f161" b="f162"/>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4" name="Google Shape;6864;p88">
              <a:extLst>
                <a:ext uri="{FF2B5EF4-FFF2-40B4-BE49-F238E27FC236}">
                  <a16:creationId xmlns:a16="http://schemas.microsoft.com/office/drawing/2014/main" id="{0D0C36AA-B83B-4DE0-947E-1BACA5A2CB52}"/>
                </a:ext>
              </a:extLst>
            </p:cNvPr>
            <p:cNvSpPr/>
            <p:nvPr/>
          </p:nvSpPr>
          <p:spPr>
            <a:xfrm>
              <a:off x="6545202" y="2586673"/>
              <a:ext cx="293595" cy="286380"/>
            </a:xfrm>
            <a:custGeom>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 f4 0 f2"/>
                <a:gd name="f47" fmla="+- f3 0 f2"/>
                <a:gd name="f48" fmla="*/ f47 1 5766"/>
                <a:gd name="f49" fmla="*/ f46 1 5624"/>
                <a:gd name="f50" fmla="*/ f2 1 f48"/>
                <a:gd name="f51" fmla="*/ f3 1 f48"/>
                <a:gd name="f52" fmla="*/ f2 1 f49"/>
                <a:gd name="f53" fmla="*/ f4 1 f49"/>
                <a:gd name="f54" fmla="*/ f50 f44 1"/>
                <a:gd name="f55" fmla="*/ f51 f44 1"/>
                <a:gd name="f56" fmla="*/ f53 f45 1"/>
                <a:gd name="f57" fmla="*/ f52 f45 1"/>
              </a:gdLst>
              <a:cxnLst>
                <a:cxn ang="3cd4">
                  <a:pos x="hc" y="t"/>
                </a:cxn>
                <a:cxn ang="0">
                  <a:pos x="r" y="vc"/>
                </a:cxn>
                <a:cxn ang="cd4">
                  <a:pos x="hc" y="b"/>
                </a:cxn>
                <a:cxn ang="cd2">
                  <a:pos x="l" y="vc"/>
                </a:cxn>
              </a:cxnLst>
              <a:rect l="f54" t="f57" r="f55" b="f56"/>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5" name="Google Shape;6865;p88">
              <a:extLst>
                <a:ext uri="{FF2B5EF4-FFF2-40B4-BE49-F238E27FC236}">
                  <a16:creationId xmlns:a16="http://schemas.microsoft.com/office/drawing/2014/main" id="{4964ED33-407B-405C-A7B9-310E5E2EC620}"/>
                </a:ext>
              </a:extLst>
            </p:cNvPr>
            <p:cNvSpPr/>
            <p:nvPr/>
          </p:nvSpPr>
          <p:spPr>
            <a:xfrm>
              <a:off x="6888504" y="2275182"/>
              <a:ext cx="263100" cy="260155"/>
            </a:xfrm>
            <a:custGeom>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 f4 0 f2"/>
                <a:gd name="f52" fmla="+- f3 0 f2"/>
                <a:gd name="f53" fmla="*/ f52 1 5167"/>
                <a:gd name="f54" fmla="*/ f51 1 5109"/>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6" name="Google Shape;6913;p88">
            <a:extLst>
              <a:ext uri="{FF2B5EF4-FFF2-40B4-BE49-F238E27FC236}">
                <a16:creationId xmlns:a16="http://schemas.microsoft.com/office/drawing/2014/main" id="{2CB53EB9-ABBF-44E3-8357-4AF3886C2205}"/>
              </a:ext>
            </a:extLst>
          </p:cNvPr>
          <p:cNvGrpSpPr/>
          <p:nvPr/>
        </p:nvGrpSpPr>
        <p:grpSpPr>
          <a:xfrm>
            <a:off x="7300496" y="2275466"/>
            <a:ext cx="600029" cy="598410"/>
            <a:chOff x="7300496" y="2275466"/>
            <a:chExt cx="600029" cy="598410"/>
          </a:xfrm>
          <a:solidFill>
            <a:srgbClr val="FFA750"/>
          </a:solidFill>
        </p:grpSpPr>
        <p:sp>
          <p:nvSpPr>
            <p:cNvPr id="107" name="Google Shape;6914;p88">
              <a:extLst>
                <a:ext uri="{FF2B5EF4-FFF2-40B4-BE49-F238E27FC236}">
                  <a16:creationId xmlns:a16="http://schemas.microsoft.com/office/drawing/2014/main" id="{B0A782DF-D05D-4FB6-9B2E-46E94AB6DB7C}"/>
                </a:ext>
              </a:extLst>
            </p:cNvPr>
            <p:cNvSpPr/>
            <p:nvPr/>
          </p:nvSpPr>
          <p:spPr>
            <a:xfrm>
              <a:off x="7300496" y="2275466"/>
              <a:ext cx="600029" cy="598410"/>
            </a:xfrm>
            <a:custGeom>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 f4 0 f2"/>
                <a:gd name="f142" fmla="+- f3 0 f2"/>
                <a:gd name="f143" fmla="*/ f142 1 11784"/>
                <a:gd name="f144" fmla="*/ f141 1 11752"/>
                <a:gd name="f145" fmla="*/ f2 1 f143"/>
                <a:gd name="f146" fmla="*/ f3 1 f143"/>
                <a:gd name="f147" fmla="*/ f2 1 f144"/>
                <a:gd name="f148" fmla="*/ f4 1 f144"/>
                <a:gd name="f149" fmla="*/ f145 f139 1"/>
                <a:gd name="f150" fmla="*/ f146 f139 1"/>
                <a:gd name="f151" fmla="*/ f148 f140 1"/>
                <a:gd name="f152" fmla="*/ f147 f140 1"/>
              </a:gdLst>
              <a:cxnLst>
                <a:cxn ang="3cd4">
                  <a:pos x="hc" y="t"/>
                </a:cxn>
                <a:cxn ang="0">
                  <a:pos x="r" y="vc"/>
                </a:cxn>
                <a:cxn ang="cd4">
                  <a:pos x="hc" y="b"/>
                </a:cxn>
                <a:cxn ang="cd2">
                  <a:pos x="l" y="vc"/>
                </a:cxn>
              </a:cxnLst>
              <a:rect l="f149" t="f152" r="f150" b="f151"/>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08" name="Google Shape;6915;p88">
              <a:extLst>
                <a:ext uri="{FF2B5EF4-FFF2-40B4-BE49-F238E27FC236}">
                  <a16:creationId xmlns:a16="http://schemas.microsoft.com/office/drawing/2014/main" id="{8E655ABF-5A03-434C-90EC-464FEB8DA031}"/>
                </a:ext>
              </a:extLst>
            </p:cNvPr>
            <p:cNvSpPr/>
            <p:nvPr/>
          </p:nvSpPr>
          <p:spPr>
            <a:xfrm>
              <a:off x="7300496" y="2454697"/>
              <a:ext cx="438006" cy="417588"/>
            </a:xfrm>
            <a:custGeom>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 f4 0 f2"/>
                <a:gd name="f93" fmla="+- f3 0 f2"/>
                <a:gd name="f94" fmla="*/ f93 1 8602"/>
                <a:gd name="f95" fmla="*/ f92 1 8201"/>
                <a:gd name="f96" fmla="*/ f2 1 f94"/>
                <a:gd name="f97" fmla="*/ f3 1 f94"/>
                <a:gd name="f98" fmla="*/ f2 1 f95"/>
                <a:gd name="f99" fmla="*/ f4 1 f95"/>
                <a:gd name="f100" fmla="*/ f96 f90 1"/>
                <a:gd name="f101" fmla="*/ f97 f90 1"/>
                <a:gd name="f102" fmla="*/ f99 f91 1"/>
                <a:gd name="f103" fmla="*/ f98 f91 1"/>
              </a:gdLst>
              <a:cxnLst>
                <a:cxn ang="3cd4">
                  <a:pos x="hc" y="t"/>
                </a:cxn>
                <a:cxn ang="0">
                  <a:pos x="r" y="vc"/>
                </a:cxn>
                <a:cxn ang="cd4">
                  <a:pos x="hc" y="b"/>
                </a:cxn>
                <a:cxn ang="cd2">
                  <a:pos x="l" y="vc"/>
                </a:cxn>
              </a:cxnLst>
              <a:rect l="f100" t="f103" r="f101" b="f102"/>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09" name="Google Shape;6947;p88">
            <a:extLst>
              <a:ext uri="{FF2B5EF4-FFF2-40B4-BE49-F238E27FC236}">
                <a16:creationId xmlns:a16="http://schemas.microsoft.com/office/drawing/2014/main" id="{E026C82D-B17F-4BCF-8B5C-D8A07F5B67E5}"/>
              </a:ext>
            </a:extLst>
          </p:cNvPr>
          <p:cNvGrpSpPr/>
          <p:nvPr/>
        </p:nvGrpSpPr>
        <p:grpSpPr>
          <a:xfrm>
            <a:off x="4197132" y="2301041"/>
            <a:ext cx="595182" cy="596829"/>
            <a:chOff x="4197132" y="2301041"/>
            <a:chExt cx="595182" cy="596829"/>
          </a:xfrm>
          <a:solidFill>
            <a:srgbClr val="FFA750"/>
          </a:solidFill>
        </p:grpSpPr>
        <p:sp>
          <p:nvSpPr>
            <p:cNvPr id="110" name="Google Shape;6948;p88">
              <a:extLst>
                <a:ext uri="{FF2B5EF4-FFF2-40B4-BE49-F238E27FC236}">
                  <a16:creationId xmlns:a16="http://schemas.microsoft.com/office/drawing/2014/main" id="{4B24D011-AA4C-43AD-A4C6-11E04405E20D}"/>
                </a:ext>
              </a:extLst>
            </p:cNvPr>
            <p:cNvSpPr/>
            <p:nvPr/>
          </p:nvSpPr>
          <p:spPr>
            <a:xfrm>
              <a:off x="4197132" y="2301041"/>
              <a:ext cx="141192" cy="595201"/>
            </a:xfrm>
            <a:custGeom>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 f4 0 f2"/>
                <a:gd name="f34" fmla="+- f3 0 f2"/>
                <a:gd name="f35" fmla="*/ f34 1 2773"/>
                <a:gd name="f36" fmla="*/ f33 1 11689"/>
                <a:gd name="f37" fmla="*/ f2 1 f35"/>
                <a:gd name="f38" fmla="*/ f3 1 f35"/>
                <a:gd name="f39" fmla="*/ f2 1 f36"/>
                <a:gd name="f40" fmla="*/ f4 1 f36"/>
                <a:gd name="f41" fmla="*/ f37 f31 1"/>
                <a:gd name="f42" fmla="*/ f38 f31 1"/>
                <a:gd name="f43" fmla="*/ f40 f32 1"/>
                <a:gd name="f44" fmla="*/ f39 f32 1"/>
              </a:gdLst>
              <a:cxnLst>
                <a:cxn ang="3cd4">
                  <a:pos x="hc" y="t"/>
                </a:cxn>
                <a:cxn ang="0">
                  <a:pos x="r" y="vc"/>
                </a:cxn>
                <a:cxn ang="cd4">
                  <a:pos x="hc" y="b"/>
                </a:cxn>
                <a:cxn ang="cd2">
                  <a:pos x="l" y="vc"/>
                </a:cxn>
              </a:cxnLst>
              <a:rect l="f41" t="f44" r="f42" b="f43"/>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1" name="Google Shape;6949;p88">
              <a:extLst>
                <a:ext uri="{FF2B5EF4-FFF2-40B4-BE49-F238E27FC236}">
                  <a16:creationId xmlns:a16="http://schemas.microsoft.com/office/drawing/2014/main" id="{6B8D1E78-4398-474F-B47B-F7F9DDCC4E1E}"/>
                </a:ext>
              </a:extLst>
            </p:cNvPr>
            <p:cNvSpPr/>
            <p:nvPr/>
          </p:nvSpPr>
          <p:spPr>
            <a:xfrm>
              <a:off x="4619045" y="2530437"/>
              <a:ext cx="173269" cy="51380"/>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 f4 0 f2"/>
                <a:gd name="f15" fmla="+- f3 0 f2"/>
                <a:gd name="f16" fmla="*/ f15 1 3403"/>
                <a:gd name="f17" fmla="*/ f14 1 1009"/>
                <a:gd name="f18" fmla="*/ f2 1 f16"/>
                <a:gd name="f19" fmla="*/ f3 1 f16"/>
                <a:gd name="f20" fmla="*/ f2 1 f17"/>
                <a:gd name="f21" fmla="*/ f4 1 f17"/>
                <a:gd name="f22" fmla="*/ f18 f12 1"/>
                <a:gd name="f23" fmla="*/ f19 f12 1"/>
                <a:gd name="f24" fmla="*/ f21 f13 1"/>
                <a:gd name="f25" fmla="*/ f20 f13 1"/>
              </a:gdLst>
              <a:cxnLst>
                <a:cxn ang="3cd4">
                  <a:pos x="hc" y="t"/>
                </a:cxn>
                <a:cxn ang="0">
                  <a:pos x="r" y="vc"/>
                </a:cxn>
                <a:cxn ang="cd4">
                  <a:pos x="hc" y="b"/>
                </a:cxn>
                <a:cxn ang="cd2">
                  <a:pos x="l" y="vc"/>
                </a:cxn>
              </a:cxnLst>
              <a:rect l="f22" t="f25" r="f23" b="f24"/>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2" name="Google Shape;6950;p88">
              <a:extLst>
                <a:ext uri="{FF2B5EF4-FFF2-40B4-BE49-F238E27FC236}">
                  <a16:creationId xmlns:a16="http://schemas.microsoft.com/office/drawing/2014/main" id="{B5D207E5-969D-46E6-9082-B8DEFFE2E615}"/>
                </a:ext>
              </a:extLst>
            </p:cNvPr>
            <p:cNvSpPr/>
            <p:nvPr/>
          </p:nvSpPr>
          <p:spPr>
            <a:xfrm>
              <a:off x="4619045" y="2617049"/>
              <a:ext cx="173269" cy="51380"/>
            </a:xfrm>
            <a:custGeom>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 f4 0 f2"/>
                <a:gd name="f14" fmla="+- f3 0 f2"/>
                <a:gd name="f15" fmla="*/ f14 1 3403"/>
                <a:gd name="f16" fmla="*/ f13 1 1009"/>
                <a:gd name="f17" fmla="*/ f2 1 f15"/>
                <a:gd name="f18" fmla="*/ f3 1 f15"/>
                <a:gd name="f19" fmla="*/ f2 1 f16"/>
                <a:gd name="f20" fmla="*/ f4 1 f16"/>
                <a:gd name="f21" fmla="*/ f17 f11 1"/>
                <a:gd name="f22" fmla="*/ f18 f11 1"/>
                <a:gd name="f23" fmla="*/ f20 f12 1"/>
                <a:gd name="f24" fmla="*/ f19 f12 1"/>
              </a:gdLst>
              <a:cxnLst>
                <a:cxn ang="3cd4">
                  <a:pos x="hc" y="t"/>
                </a:cxn>
                <a:cxn ang="0">
                  <a:pos x="r" y="vc"/>
                </a:cxn>
                <a:cxn ang="cd4">
                  <a:pos x="hc" y="b"/>
                </a:cxn>
                <a:cxn ang="cd2">
                  <a:pos x="l" y="vc"/>
                </a:cxn>
              </a:cxnLst>
              <a:rect l="f21" t="f24" r="f22" b="f23"/>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3" name="Google Shape;6951;p88">
              <a:extLst>
                <a:ext uri="{FF2B5EF4-FFF2-40B4-BE49-F238E27FC236}">
                  <a16:creationId xmlns:a16="http://schemas.microsoft.com/office/drawing/2014/main" id="{F8319263-406D-4B2F-82D1-E4D9EEDE5436}"/>
                </a:ext>
              </a:extLst>
            </p:cNvPr>
            <p:cNvSpPr/>
            <p:nvPr/>
          </p:nvSpPr>
          <p:spPr>
            <a:xfrm>
              <a:off x="4619045" y="2702088"/>
              <a:ext cx="137992" cy="53007"/>
            </a:xfrm>
            <a:custGeom>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 f4 0 f2"/>
                <a:gd name="f18" fmla="+- f3 0 f2"/>
                <a:gd name="f19" fmla="*/ f18 1 2710"/>
                <a:gd name="f20" fmla="*/ f17 1 1041"/>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4" name="Google Shape;6952;p88">
              <a:extLst>
                <a:ext uri="{FF2B5EF4-FFF2-40B4-BE49-F238E27FC236}">
                  <a16:creationId xmlns:a16="http://schemas.microsoft.com/office/drawing/2014/main" id="{813B47F6-6AF4-4B75-A6B3-7D6E618A3A1B}"/>
                </a:ext>
              </a:extLst>
            </p:cNvPr>
            <p:cNvSpPr/>
            <p:nvPr/>
          </p:nvSpPr>
          <p:spPr>
            <a:xfrm>
              <a:off x="4550054" y="2301041"/>
              <a:ext cx="104342" cy="105914"/>
            </a:xfrm>
            <a:custGeom>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 f4 0 f2"/>
                <a:gd name="f13" fmla="+- f3 0 f2"/>
                <a:gd name="f14" fmla="*/ f13 1 2049"/>
                <a:gd name="f15" fmla="*/ f12 1 2080"/>
                <a:gd name="f16" fmla="*/ f2 1 f14"/>
                <a:gd name="f17" fmla="*/ f3 1 f14"/>
                <a:gd name="f18" fmla="*/ f2 1 f15"/>
                <a:gd name="f19" fmla="*/ f4 1 f15"/>
                <a:gd name="f20" fmla="*/ f16 f10 1"/>
                <a:gd name="f21" fmla="*/ f17 f10 1"/>
                <a:gd name="f22" fmla="*/ f19 f11 1"/>
                <a:gd name="f23" fmla="*/ f18 f11 1"/>
              </a:gdLst>
              <a:cxnLst>
                <a:cxn ang="3cd4">
                  <a:pos x="hc" y="t"/>
                </a:cxn>
                <a:cxn ang="0">
                  <a:pos x="r" y="vc"/>
                </a:cxn>
                <a:cxn ang="cd4">
                  <a:pos x="hc" y="b"/>
                </a:cxn>
                <a:cxn ang="cd2">
                  <a:pos x="l" y="vc"/>
                </a:cxn>
              </a:cxnLst>
              <a:rect l="f20" t="f23" r="f21" b="f22"/>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5" name="Google Shape;6953;p88">
              <a:extLst>
                <a:ext uri="{FF2B5EF4-FFF2-40B4-BE49-F238E27FC236}">
                  <a16:creationId xmlns:a16="http://schemas.microsoft.com/office/drawing/2014/main" id="{5DC2BECE-85CC-43E7-9975-EF1A6A087B55}"/>
                </a:ext>
              </a:extLst>
            </p:cNvPr>
            <p:cNvSpPr/>
            <p:nvPr/>
          </p:nvSpPr>
          <p:spPr>
            <a:xfrm>
              <a:off x="4686418" y="2301041"/>
              <a:ext cx="70628" cy="112324"/>
            </a:xfrm>
            <a:custGeom>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 f4 0 f2"/>
                <a:gd name="f18" fmla="+- f3 0 f2"/>
                <a:gd name="f19" fmla="*/ f18 1 1387"/>
                <a:gd name="f20" fmla="*/ f17 1 2206"/>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6" name="Google Shape;6954;p88">
              <a:extLst>
                <a:ext uri="{FF2B5EF4-FFF2-40B4-BE49-F238E27FC236}">
                  <a16:creationId xmlns:a16="http://schemas.microsoft.com/office/drawing/2014/main" id="{284836A0-6541-4548-9FD5-CCF09C81B0D7}"/>
                </a:ext>
              </a:extLst>
            </p:cNvPr>
            <p:cNvSpPr/>
            <p:nvPr/>
          </p:nvSpPr>
          <p:spPr>
            <a:xfrm>
              <a:off x="4335133" y="2442188"/>
              <a:ext cx="421913" cy="312898"/>
            </a:xfrm>
            <a:custGeom>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 f4 0 f2"/>
                <a:gd name="f56" fmla="+- f3 0 f2"/>
                <a:gd name="f57" fmla="*/ f56 1 8286"/>
                <a:gd name="f58" fmla="*/ f55 1 6145"/>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7" name="Google Shape;6955;p88">
              <a:extLst>
                <a:ext uri="{FF2B5EF4-FFF2-40B4-BE49-F238E27FC236}">
                  <a16:creationId xmlns:a16="http://schemas.microsoft.com/office/drawing/2014/main" id="{3FA59189-A8F6-415F-8DDB-D8F1F4129BA2}"/>
                </a:ext>
              </a:extLst>
            </p:cNvPr>
            <p:cNvSpPr/>
            <p:nvPr/>
          </p:nvSpPr>
          <p:spPr>
            <a:xfrm>
              <a:off x="4548481" y="2527237"/>
              <a:ext cx="104278" cy="369015"/>
            </a:xfrm>
            <a:custGeom>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 f4 0 f2"/>
                <a:gd name="f37" fmla="+- f3 0 f2"/>
                <a:gd name="f38" fmla="*/ f37 1 2048"/>
                <a:gd name="f39" fmla="*/ f36 1 724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2048" h="7246">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18" name="Google Shape;6956;p88">
              <a:extLst>
                <a:ext uri="{FF2B5EF4-FFF2-40B4-BE49-F238E27FC236}">
                  <a16:creationId xmlns:a16="http://schemas.microsoft.com/office/drawing/2014/main" id="{2CE07CD0-994E-4EA5-A127-71AD0F472A23}"/>
                </a:ext>
              </a:extLst>
            </p:cNvPr>
            <p:cNvSpPr/>
            <p:nvPr/>
          </p:nvSpPr>
          <p:spPr>
            <a:xfrm>
              <a:off x="4688055" y="2785500"/>
              <a:ext cx="70628" cy="112370"/>
            </a:xfrm>
            <a:custGeom>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 f4 0 f2"/>
                <a:gd name="f20" fmla="+- f3 0 f2"/>
                <a:gd name="f21" fmla="*/ f20 1 1387"/>
                <a:gd name="f22" fmla="*/ f19 1 2207"/>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19" name="Google Shape;6971;p88">
            <a:extLst>
              <a:ext uri="{FF2B5EF4-FFF2-40B4-BE49-F238E27FC236}">
                <a16:creationId xmlns:a16="http://schemas.microsoft.com/office/drawing/2014/main" id="{A887FB2C-4391-4554-8E97-116E2EEEC87B}"/>
              </a:ext>
            </a:extLst>
          </p:cNvPr>
          <p:cNvGrpSpPr/>
          <p:nvPr/>
        </p:nvGrpSpPr>
        <p:grpSpPr>
          <a:xfrm>
            <a:off x="8143673" y="2266962"/>
            <a:ext cx="593619" cy="593564"/>
            <a:chOff x="8143673" y="2266962"/>
            <a:chExt cx="593619" cy="593564"/>
          </a:xfrm>
          <a:solidFill>
            <a:srgbClr val="FFA750"/>
          </a:solidFill>
        </p:grpSpPr>
        <p:sp>
          <p:nvSpPr>
            <p:cNvPr id="120" name="Google Shape;6972;p88">
              <a:extLst>
                <a:ext uri="{FF2B5EF4-FFF2-40B4-BE49-F238E27FC236}">
                  <a16:creationId xmlns:a16="http://schemas.microsoft.com/office/drawing/2014/main" id="{9DCB1E35-0E8D-4437-8B6E-C66563E96014}"/>
                </a:ext>
              </a:extLst>
            </p:cNvPr>
            <p:cNvSpPr/>
            <p:nvPr/>
          </p:nvSpPr>
          <p:spPr>
            <a:xfrm>
              <a:off x="8143673" y="2266962"/>
              <a:ext cx="593619" cy="593564"/>
            </a:xfrm>
            <a:custGeom>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 f4 0 f2"/>
                <a:gd name="f73" fmla="+- f3 0 f2"/>
                <a:gd name="f74" fmla="*/ f73 1 11658"/>
                <a:gd name="f75" fmla="*/ f72 1 11657"/>
                <a:gd name="f76" fmla="*/ f2 1 f74"/>
                <a:gd name="f77" fmla="*/ f3 1 f74"/>
                <a:gd name="f78" fmla="*/ f2 1 f75"/>
                <a:gd name="f79" fmla="*/ f4 1 f75"/>
                <a:gd name="f80" fmla="*/ f76 f70 1"/>
                <a:gd name="f81" fmla="*/ f77 f70 1"/>
                <a:gd name="f82" fmla="*/ f79 f71 1"/>
                <a:gd name="f83" fmla="*/ f78 f71 1"/>
              </a:gdLst>
              <a:cxnLst>
                <a:cxn ang="3cd4">
                  <a:pos x="hc" y="t"/>
                </a:cxn>
                <a:cxn ang="0">
                  <a:pos x="r" y="vc"/>
                </a:cxn>
                <a:cxn ang="cd4">
                  <a:pos x="hc" y="b"/>
                </a:cxn>
                <a:cxn ang="cd2">
                  <a:pos x="l" y="vc"/>
                </a:cxn>
              </a:cxnLst>
              <a:rect l="f80" t="f83" r="f81" b="f82"/>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1" name="Google Shape;6973;p88">
              <a:extLst>
                <a:ext uri="{FF2B5EF4-FFF2-40B4-BE49-F238E27FC236}">
                  <a16:creationId xmlns:a16="http://schemas.microsoft.com/office/drawing/2014/main" id="{87D94FF3-17CF-438F-B184-3EC3EF1CCECD}"/>
                </a:ext>
              </a:extLst>
            </p:cNvPr>
            <p:cNvSpPr/>
            <p:nvPr/>
          </p:nvSpPr>
          <p:spPr>
            <a:xfrm>
              <a:off x="8281656" y="2406527"/>
              <a:ext cx="319262" cy="314178"/>
            </a:xfrm>
            <a:custGeom>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 f4 0 f2"/>
                <a:gd name="f52" fmla="+- f3 0 f2"/>
                <a:gd name="f53" fmla="*/ f52 1 6270"/>
                <a:gd name="f54" fmla="*/ f51 1 6170"/>
                <a:gd name="f55" fmla="*/ f2 1 f53"/>
                <a:gd name="f56" fmla="*/ f3 1 f53"/>
                <a:gd name="f57" fmla="*/ f2 1 f54"/>
                <a:gd name="f58" fmla="*/ f4 1 f54"/>
                <a:gd name="f59" fmla="*/ f55 f49 1"/>
                <a:gd name="f60" fmla="*/ f56 f49 1"/>
                <a:gd name="f61" fmla="*/ f58 f50 1"/>
                <a:gd name="f62" fmla="*/ f57 f50 1"/>
              </a:gdLst>
              <a:cxnLst>
                <a:cxn ang="3cd4">
                  <a:pos x="hc" y="t"/>
                </a:cxn>
                <a:cxn ang="0">
                  <a:pos x="r" y="vc"/>
                </a:cxn>
                <a:cxn ang="cd4">
                  <a:pos x="hc" y="b"/>
                </a:cxn>
                <a:cxn ang="cd2">
                  <a:pos x="l" y="vc"/>
                </a:cxn>
              </a:cxnLst>
              <a:rect l="f59" t="f62" r="f60" b="f61"/>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2" name="Google Shape;7004;p88">
            <a:extLst>
              <a:ext uri="{FF2B5EF4-FFF2-40B4-BE49-F238E27FC236}">
                <a16:creationId xmlns:a16="http://schemas.microsoft.com/office/drawing/2014/main" id="{ED0080BA-D8F8-4E0F-A020-CD21D58B4E5B}"/>
              </a:ext>
            </a:extLst>
          </p:cNvPr>
          <p:cNvGrpSpPr/>
          <p:nvPr/>
        </p:nvGrpSpPr>
        <p:grpSpPr>
          <a:xfrm>
            <a:off x="5042038" y="2277267"/>
            <a:ext cx="625714" cy="594798"/>
            <a:chOff x="5042038" y="2277267"/>
            <a:chExt cx="625714" cy="594798"/>
          </a:xfrm>
          <a:solidFill>
            <a:srgbClr val="FFA750"/>
          </a:solidFill>
        </p:grpSpPr>
        <p:sp>
          <p:nvSpPr>
            <p:cNvPr id="123" name="Google Shape;7005;p88">
              <a:extLst>
                <a:ext uri="{FF2B5EF4-FFF2-40B4-BE49-F238E27FC236}">
                  <a16:creationId xmlns:a16="http://schemas.microsoft.com/office/drawing/2014/main" id="{9F2159A6-F503-4191-9C86-7E56DFF05CF9}"/>
                </a:ext>
              </a:extLst>
            </p:cNvPr>
            <p:cNvSpPr/>
            <p:nvPr/>
          </p:nvSpPr>
          <p:spPr>
            <a:xfrm>
              <a:off x="5232946" y="2277267"/>
              <a:ext cx="434806" cy="437192"/>
            </a:xfrm>
            <a:custGeom>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 f4 0 f2"/>
                <a:gd name="f75" fmla="+- f3 0 f2"/>
                <a:gd name="f76" fmla="*/ f75 1 8539"/>
                <a:gd name="f77" fmla="*/ f74 1 8586"/>
                <a:gd name="f78" fmla="*/ f2 1 f76"/>
                <a:gd name="f79" fmla="*/ f3 1 f76"/>
                <a:gd name="f80" fmla="*/ f2 1 f77"/>
                <a:gd name="f81" fmla="*/ f4 1 f77"/>
                <a:gd name="f82" fmla="*/ f78 f72 1"/>
                <a:gd name="f83" fmla="*/ f79 f72 1"/>
                <a:gd name="f84" fmla="*/ f81 f73 1"/>
                <a:gd name="f85" fmla="*/ f80 f73 1"/>
              </a:gdLst>
              <a:cxnLst>
                <a:cxn ang="3cd4">
                  <a:pos x="hc" y="t"/>
                </a:cxn>
                <a:cxn ang="0">
                  <a:pos x="r" y="vc"/>
                </a:cxn>
                <a:cxn ang="cd4">
                  <a:pos x="hc" y="b"/>
                </a:cxn>
                <a:cxn ang="cd2">
                  <a:pos x="l" y="vc"/>
                </a:cxn>
              </a:cxnLst>
              <a:rect l="f82" t="f85" r="f83" b="f84"/>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4" name="Google Shape;7006;p88">
              <a:extLst>
                <a:ext uri="{FF2B5EF4-FFF2-40B4-BE49-F238E27FC236}">
                  <a16:creationId xmlns:a16="http://schemas.microsoft.com/office/drawing/2014/main" id="{31EBED74-F720-4FB7-B03B-16C046551EAE}"/>
                </a:ext>
              </a:extLst>
            </p:cNvPr>
            <p:cNvSpPr/>
            <p:nvPr/>
          </p:nvSpPr>
          <p:spPr>
            <a:xfrm>
              <a:off x="5042038" y="2431252"/>
              <a:ext cx="439634" cy="440813"/>
            </a:xfrm>
            <a:custGeom>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 f4 0 f2"/>
                <a:gd name="f78" fmla="+- f3 0 f2"/>
                <a:gd name="f79" fmla="*/ f78 1 8634"/>
                <a:gd name="f80" fmla="*/ f77 1 8657"/>
                <a:gd name="f81" fmla="*/ f2 1 f79"/>
                <a:gd name="f82" fmla="*/ f3 1 f79"/>
                <a:gd name="f83" fmla="*/ f2 1 f80"/>
                <a:gd name="f84" fmla="*/ f4 1 f80"/>
                <a:gd name="f85" fmla="*/ f81 f75 1"/>
                <a:gd name="f86" fmla="*/ f82 f75 1"/>
                <a:gd name="f87" fmla="*/ f84 f76 1"/>
                <a:gd name="f88" fmla="*/ f83 f76 1"/>
              </a:gdLst>
              <a:cxnLst>
                <a:cxn ang="3cd4">
                  <a:pos x="hc" y="t"/>
                </a:cxn>
                <a:cxn ang="0">
                  <a:pos x="r" y="vc"/>
                </a:cxn>
                <a:cxn ang="cd4">
                  <a:pos x="hc" y="b"/>
                </a:cxn>
                <a:cxn ang="cd2">
                  <a:pos x="l" y="vc"/>
                </a:cxn>
              </a:cxnLst>
              <a:rect l="f85" t="f88" r="f86" b="f87"/>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25" name="Google Shape;7018;p88">
            <a:extLst>
              <a:ext uri="{FF2B5EF4-FFF2-40B4-BE49-F238E27FC236}">
                <a16:creationId xmlns:a16="http://schemas.microsoft.com/office/drawing/2014/main" id="{421D7FEF-AE29-4FCE-B783-1B637A43CEAA}"/>
              </a:ext>
            </a:extLst>
          </p:cNvPr>
          <p:cNvGrpSpPr/>
          <p:nvPr/>
        </p:nvGrpSpPr>
        <p:grpSpPr>
          <a:xfrm>
            <a:off x="8973802" y="2276316"/>
            <a:ext cx="595201" cy="593619"/>
            <a:chOff x="8973802" y="2276316"/>
            <a:chExt cx="595201" cy="593619"/>
          </a:xfrm>
          <a:solidFill>
            <a:srgbClr val="FFA750"/>
          </a:solidFill>
        </p:grpSpPr>
        <p:sp>
          <p:nvSpPr>
            <p:cNvPr id="126" name="Google Shape;7019;p88">
              <a:extLst>
                <a:ext uri="{FF2B5EF4-FFF2-40B4-BE49-F238E27FC236}">
                  <a16:creationId xmlns:a16="http://schemas.microsoft.com/office/drawing/2014/main" id="{FB31AD0A-8040-4591-8389-7C463A43EAF0}"/>
                </a:ext>
              </a:extLst>
            </p:cNvPr>
            <p:cNvSpPr/>
            <p:nvPr/>
          </p:nvSpPr>
          <p:spPr>
            <a:xfrm>
              <a:off x="9079662" y="2382185"/>
              <a:ext cx="383471" cy="380271"/>
            </a:xfrm>
            <a:custGeom>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 f4 0 f2"/>
                <a:gd name="f42" fmla="+- f3 0 f2"/>
                <a:gd name="f43" fmla="*/ f42 1 7531"/>
                <a:gd name="f44" fmla="*/ f41 1 7468"/>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7" name="Google Shape;7020;p88">
              <a:extLst>
                <a:ext uri="{FF2B5EF4-FFF2-40B4-BE49-F238E27FC236}">
                  <a16:creationId xmlns:a16="http://schemas.microsoft.com/office/drawing/2014/main" id="{9F267E78-6170-4001-99FF-0DEE578728EB}"/>
                </a:ext>
              </a:extLst>
            </p:cNvPr>
            <p:cNvSpPr/>
            <p:nvPr/>
          </p:nvSpPr>
          <p:spPr>
            <a:xfrm>
              <a:off x="8973802" y="2276316"/>
              <a:ext cx="595201" cy="593619"/>
            </a:xfrm>
            <a:custGeom>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 f4 0 f2"/>
                <a:gd name="f24" fmla="+- f3 0 f2"/>
                <a:gd name="f25" fmla="*/ f24 1 11689"/>
                <a:gd name="f26" fmla="*/ f23 1 11658"/>
                <a:gd name="f27" fmla="*/ f2 1 f25"/>
                <a:gd name="f28" fmla="*/ f3 1 f25"/>
                <a:gd name="f29" fmla="*/ f2 1 f26"/>
                <a:gd name="f30" fmla="*/ f4 1 f26"/>
                <a:gd name="f31" fmla="*/ f27 f21 1"/>
                <a:gd name="f32" fmla="*/ f28 f21 1"/>
                <a:gd name="f33" fmla="*/ f30 f22 1"/>
                <a:gd name="f34" fmla="*/ f29 f22 1"/>
              </a:gdLst>
              <a:cxnLst>
                <a:cxn ang="3cd4">
                  <a:pos x="hc" y="t"/>
                </a:cxn>
                <a:cxn ang="0">
                  <a:pos x="r" y="vc"/>
                </a:cxn>
                <a:cxn ang="cd4">
                  <a:pos x="hc" y="b"/>
                </a:cxn>
                <a:cxn ang="cd2">
                  <a:pos x="l" y="vc"/>
                </a:cxn>
              </a:cxnLst>
              <a:rect l="f31" t="f34" r="f32" b="f33"/>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128" name="Google Shape;5917;p86">
            <a:extLst>
              <a:ext uri="{FF2B5EF4-FFF2-40B4-BE49-F238E27FC236}">
                <a16:creationId xmlns:a16="http://schemas.microsoft.com/office/drawing/2014/main" id="{F3EFF301-D7B7-4FDA-AC63-CF3FDF578835}"/>
              </a:ext>
            </a:extLst>
          </p:cNvPr>
          <p:cNvSpPr/>
          <p:nvPr/>
        </p:nvSpPr>
        <p:spPr>
          <a:xfrm>
            <a:off x="5786368" y="3436132"/>
            <a:ext cx="601382" cy="617558"/>
          </a:xfrm>
          <a:custGeom>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 f4 0 f2"/>
              <a:gd name="f77" fmla="+- f3 0 f2"/>
              <a:gd name="f78" fmla="*/ f77 1 12446"/>
              <a:gd name="f79" fmla="*/ f76 1 12698"/>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9" name="Google Shape;5955;p86">
            <a:extLst>
              <a:ext uri="{FF2B5EF4-FFF2-40B4-BE49-F238E27FC236}">
                <a16:creationId xmlns:a16="http://schemas.microsoft.com/office/drawing/2014/main" id="{70CF1F15-7DD6-47B1-A0B8-B9C128533953}"/>
              </a:ext>
            </a:extLst>
          </p:cNvPr>
          <p:cNvSpPr/>
          <p:nvPr/>
        </p:nvSpPr>
        <p:spPr>
          <a:xfrm>
            <a:off x="6505837" y="3532656"/>
            <a:ext cx="611998" cy="521025"/>
          </a:xfrm>
          <a:custGeom>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 f4 0 f2"/>
              <a:gd name="f53" fmla="+- f3 0 f2"/>
              <a:gd name="f54" fmla="*/ f53 1 12666"/>
              <a:gd name="f55" fmla="*/ f52 1 10713"/>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FA750"/>
          </a:solid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30" name="Google Shape;5983;p86">
            <a:extLst>
              <a:ext uri="{FF2B5EF4-FFF2-40B4-BE49-F238E27FC236}">
                <a16:creationId xmlns:a16="http://schemas.microsoft.com/office/drawing/2014/main" id="{DD574102-B7BC-4262-9DB6-3049E2C7301A}"/>
              </a:ext>
            </a:extLst>
          </p:cNvPr>
          <p:cNvGrpSpPr/>
          <p:nvPr/>
        </p:nvGrpSpPr>
        <p:grpSpPr>
          <a:xfrm>
            <a:off x="7369113" y="3452308"/>
            <a:ext cx="615043" cy="616021"/>
            <a:chOff x="7369113" y="3452308"/>
            <a:chExt cx="615043" cy="616021"/>
          </a:xfrm>
          <a:solidFill>
            <a:srgbClr val="FFA750"/>
          </a:solidFill>
        </p:grpSpPr>
        <p:sp>
          <p:nvSpPr>
            <p:cNvPr id="131" name="Google Shape;5984;p86">
              <a:extLst>
                <a:ext uri="{FF2B5EF4-FFF2-40B4-BE49-F238E27FC236}">
                  <a16:creationId xmlns:a16="http://schemas.microsoft.com/office/drawing/2014/main" id="{606DC801-681A-4BA4-93D1-956FE6453BF5}"/>
                </a:ext>
              </a:extLst>
            </p:cNvPr>
            <p:cNvSpPr/>
            <p:nvPr/>
          </p:nvSpPr>
          <p:spPr>
            <a:xfrm>
              <a:off x="7369113" y="3452308"/>
              <a:ext cx="491736" cy="493401"/>
            </a:xfrm>
            <a:custGeom>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 f4 0 f2"/>
                <a:gd name="f25" fmla="+- f3 0 f2"/>
                <a:gd name="f26" fmla="*/ f25 1 10177"/>
                <a:gd name="f27" fmla="*/ f24 1 10145"/>
                <a:gd name="f28" fmla="*/ f2 1 f26"/>
                <a:gd name="f29" fmla="*/ f3 1 f26"/>
                <a:gd name="f30" fmla="*/ f2 1 f27"/>
                <a:gd name="f31" fmla="*/ f4 1 f27"/>
                <a:gd name="f32" fmla="*/ f28 f22 1"/>
                <a:gd name="f33" fmla="*/ f29 f22 1"/>
                <a:gd name="f34" fmla="*/ f31 f23 1"/>
                <a:gd name="f35" fmla="*/ f30 f23 1"/>
              </a:gdLst>
              <a:cxnLst>
                <a:cxn ang="3cd4">
                  <a:pos x="hc" y="t"/>
                </a:cxn>
                <a:cxn ang="0">
                  <a:pos x="r" y="vc"/>
                </a:cxn>
                <a:cxn ang="cd4">
                  <a:pos x="hc" y="b"/>
                </a:cxn>
                <a:cxn ang="cd2">
                  <a:pos x="l" y="vc"/>
                </a:cxn>
              </a:cxnLst>
              <a:rect l="f32" t="f35" r="f33" b="f34"/>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2" name="Google Shape;5985;p86">
              <a:extLst>
                <a:ext uri="{FF2B5EF4-FFF2-40B4-BE49-F238E27FC236}">
                  <a16:creationId xmlns:a16="http://schemas.microsoft.com/office/drawing/2014/main" id="{EEFE4405-67D0-49E3-BACE-2BE73D10E07E}"/>
                </a:ext>
              </a:extLst>
            </p:cNvPr>
            <p:cNvSpPr/>
            <p:nvPr/>
          </p:nvSpPr>
          <p:spPr>
            <a:xfrm>
              <a:off x="7451299" y="3700311"/>
              <a:ext cx="532857" cy="368018"/>
            </a:xfrm>
            <a:custGeom>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 f4 0 f2"/>
                <a:gd name="f66" fmla="+- f3 0 f2"/>
                <a:gd name="f67" fmla="*/ f66 1 11028"/>
                <a:gd name="f68" fmla="*/ f65 1 7567"/>
                <a:gd name="f69" fmla="*/ f2 1 f67"/>
                <a:gd name="f70" fmla="*/ f3 1 f67"/>
                <a:gd name="f71" fmla="*/ f2 1 f68"/>
                <a:gd name="f72" fmla="*/ f4 1 f68"/>
                <a:gd name="f73" fmla="*/ f69 f63 1"/>
                <a:gd name="f74" fmla="*/ f70 f63 1"/>
                <a:gd name="f75" fmla="*/ f72 f64 1"/>
                <a:gd name="f76" fmla="*/ f71 f64 1"/>
              </a:gdLst>
              <a:cxnLst>
                <a:cxn ang="3cd4">
                  <a:pos x="hc" y="t"/>
                </a:cxn>
                <a:cxn ang="0">
                  <a:pos x="r" y="vc"/>
                </a:cxn>
                <a:cxn ang="cd4">
                  <a:pos x="hc" y="b"/>
                </a:cxn>
                <a:cxn ang="cd2">
                  <a:pos x="l" y="vc"/>
                </a:cxn>
              </a:cxnLst>
              <a:rect l="f73" t="f76" r="f74" b="f75"/>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3" name="Google Shape;5986;p86">
            <a:extLst>
              <a:ext uri="{FF2B5EF4-FFF2-40B4-BE49-F238E27FC236}">
                <a16:creationId xmlns:a16="http://schemas.microsoft.com/office/drawing/2014/main" id="{84835BA7-4E41-4FE9-B05A-DAF4C13B4663}"/>
              </a:ext>
            </a:extLst>
          </p:cNvPr>
          <p:cNvGrpSpPr/>
          <p:nvPr/>
        </p:nvGrpSpPr>
        <p:grpSpPr>
          <a:xfrm>
            <a:off x="9805138" y="3428807"/>
            <a:ext cx="621097" cy="619077"/>
            <a:chOff x="9805138" y="3428807"/>
            <a:chExt cx="621097" cy="619077"/>
          </a:xfrm>
          <a:solidFill>
            <a:srgbClr val="FFA750"/>
          </a:solidFill>
        </p:grpSpPr>
        <p:sp>
          <p:nvSpPr>
            <p:cNvPr id="134" name="Google Shape;5987;p86">
              <a:extLst>
                <a:ext uri="{FF2B5EF4-FFF2-40B4-BE49-F238E27FC236}">
                  <a16:creationId xmlns:a16="http://schemas.microsoft.com/office/drawing/2014/main" id="{829F15BA-2154-4101-9A89-D726735B3C5F}"/>
                </a:ext>
              </a:extLst>
            </p:cNvPr>
            <p:cNvSpPr/>
            <p:nvPr/>
          </p:nvSpPr>
          <p:spPr>
            <a:xfrm>
              <a:off x="10181112" y="3808796"/>
              <a:ext cx="245123" cy="239088"/>
            </a:xfrm>
            <a:custGeom>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 f4 0 f2"/>
                <a:gd name="f28" fmla="+- f3 0 f2"/>
                <a:gd name="f29" fmla="*/ f28 1 5073"/>
                <a:gd name="f30" fmla="*/ f27 1 4916"/>
                <a:gd name="f31" fmla="*/ f2 1 f29"/>
                <a:gd name="f32" fmla="*/ f3 1 f29"/>
                <a:gd name="f33" fmla="*/ f2 1 f30"/>
                <a:gd name="f34" fmla="*/ f4 1 f30"/>
                <a:gd name="f35" fmla="*/ f31 f25 1"/>
                <a:gd name="f36" fmla="*/ f32 f25 1"/>
                <a:gd name="f37" fmla="*/ f34 f26 1"/>
                <a:gd name="f38" fmla="*/ f33 f26 1"/>
              </a:gdLst>
              <a:cxnLst>
                <a:cxn ang="3cd4">
                  <a:pos x="hc" y="t"/>
                </a:cxn>
                <a:cxn ang="0">
                  <a:pos x="r" y="vc"/>
                </a:cxn>
                <a:cxn ang="cd4">
                  <a:pos x="hc" y="b"/>
                </a:cxn>
                <a:cxn ang="cd2">
                  <a:pos x="l" y="vc"/>
                </a:cxn>
              </a:cxnLst>
              <a:rect l="f35" t="f38" r="f36" b="f37"/>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5" name="Google Shape;5988;p86">
              <a:extLst>
                <a:ext uri="{FF2B5EF4-FFF2-40B4-BE49-F238E27FC236}">
                  <a16:creationId xmlns:a16="http://schemas.microsoft.com/office/drawing/2014/main" id="{57971946-55F2-44BC-85D8-E89A53AE7DBB}"/>
                </a:ext>
              </a:extLst>
            </p:cNvPr>
            <p:cNvSpPr/>
            <p:nvPr/>
          </p:nvSpPr>
          <p:spPr>
            <a:xfrm>
              <a:off x="9805138" y="3428807"/>
              <a:ext cx="479557" cy="484302"/>
            </a:xfrm>
            <a:custGeom>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 f4 0 f2"/>
                <a:gd name="f46" fmla="+- f3 0 f2"/>
                <a:gd name="f47" fmla="*/ f46 1 9925"/>
                <a:gd name="f48" fmla="*/ f45 1 9958"/>
                <a:gd name="f49" fmla="*/ f2 1 f47"/>
                <a:gd name="f50" fmla="*/ f3 1 f47"/>
                <a:gd name="f51" fmla="*/ f2 1 f48"/>
                <a:gd name="f52" fmla="*/ f4 1 f48"/>
                <a:gd name="f53" fmla="*/ f49 f43 1"/>
                <a:gd name="f54" fmla="*/ f50 f43 1"/>
                <a:gd name="f55" fmla="*/ f52 f44 1"/>
                <a:gd name="f56" fmla="*/ f51 f44 1"/>
              </a:gdLst>
              <a:cxnLst>
                <a:cxn ang="3cd4">
                  <a:pos x="hc" y="t"/>
                </a:cxn>
                <a:cxn ang="0">
                  <a:pos x="r" y="vc"/>
                </a:cxn>
                <a:cxn ang="cd4">
                  <a:pos x="hc" y="b"/>
                </a:cxn>
                <a:cxn ang="cd2">
                  <a:pos x="l" y="vc"/>
                </a:cxn>
              </a:cxnLst>
              <a:rect l="f53" t="f56" r="f54" b="f55"/>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6" name="Google Shape;6005;p86">
            <a:extLst>
              <a:ext uri="{FF2B5EF4-FFF2-40B4-BE49-F238E27FC236}">
                <a16:creationId xmlns:a16="http://schemas.microsoft.com/office/drawing/2014/main" id="{7BCB9D0D-3E7C-4F10-8994-180D34FBE109}"/>
              </a:ext>
            </a:extLst>
          </p:cNvPr>
          <p:cNvGrpSpPr/>
          <p:nvPr/>
        </p:nvGrpSpPr>
        <p:grpSpPr>
          <a:xfrm>
            <a:off x="6535134" y="4660395"/>
            <a:ext cx="541717" cy="545200"/>
            <a:chOff x="6535134" y="4660395"/>
            <a:chExt cx="541717" cy="545200"/>
          </a:xfrm>
          <a:solidFill>
            <a:srgbClr val="FFA750"/>
          </a:solidFill>
        </p:grpSpPr>
        <p:sp>
          <p:nvSpPr>
            <p:cNvPr id="137" name="Google Shape;6006;p86">
              <a:extLst>
                <a:ext uri="{FF2B5EF4-FFF2-40B4-BE49-F238E27FC236}">
                  <a16:creationId xmlns:a16="http://schemas.microsoft.com/office/drawing/2014/main" id="{297429A8-F072-4089-B6BD-A5D3E072CD4E}"/>
                </a:ext>
              </a:extLst>
            </p:cNvPr>
            <p:cNvSpPr/>
            <p:nvPr/>
          </p:nvSpPr>
          <p:spPr>
            <a:xfrm>
              <a:off x="6535134" y="4660395"/>
              <a:ext cx="541717" cy="400095"/>
            </a:xfrm>
            <a:custGeom>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 f4 0 f2"/>
                <a:gd name="f96" fmla="+- f3 0 f2"/>
                <a:gd name="f97" fmla="*/ f96 1 12666"/>
                <a:gd name="f98" fmla="*/ f95 1 9294"/>
                <a:gd name="f99" fmla="*/ f2 1 f97"/>
                <a:gd name="f100" fmla="*/ f3 1 f97"/>
                <a:gd name="f101" fmla="*/ f2 1 f98"/>
                <a:gd name="f102" fmla="*/ f4 1 f98"/>
                <a:gd name="f103" fmla="*/ f99 f93 1"/>
                <a:gd name="f104" fmla="*/ f100 f93 1"/>
                <a:gd name="f105" fmla="*/ f102 f94 1"/>
                <a:gd name="f106" fmla="*/ f101 f94 1"/>
              </a:gdLst>
              <a:cxnLst>
                <a:cxn ang="3cd4">
                  <a:pos x="hc" y="t"/>
                </a:cxn>
                <a:cxn ang="0">
                  <a:pos x="r" y="vc"/>
                </a:cxn>
                <a:cxn ang="cd4">
                  <a:pos x="hc" y="b"/>
                </a:cxn>
                <a:cxn ang="cd2">
                  <a:pos x="l" y="vc"/>
                </a:cxn>
              </a:cxnLst>
              <a:rect l="f103" t="f106" r="f104" b="f105"/>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8" name="Google Shape;6007;p86">
              <a:extLst>
                <a:ext uri="{FF2B5EF4-FFF2-40B4-BE49-F238E27FC236}">
                  <a16:creationId xmlns:a16="http://schemas.microsoft.com/office/drawing/2014/main" id="{699684ED-B93E-4BD2-AD93-E47A6D29617D}"/>
                </a:ext>
              </a:extLst>
            </p:cNvPr>
            <p:cNvSpPr/>
            <p:nvPr/>
          </p:nvSpPr>
          <p:spPr>
            <a:xfrm>
              <a:off x="6638900" y="5097075"/>
              <a:ext cx="332878" cy="108520"/>
            </a:xfrm>
            <a:custGeom>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 f4 0 f2"/>
                <a:gd name="f20" fmla="+- f3 0 f2"/>
                <a:gd name="f21" fmla="*/ f20 1 7783"/>
                <a:gd name="f22" fmla="*/ f19 1 2521"/>
                <a:gd name="f23" fmla="*/ f2 1 f21"/>
                <a:gd name="f24" fmla="*/ f3 1 f21"/>
                <a:gd name="f25" fmla="*/ f2 1 f22"/>
                <a:gd name="f26" fmla="*/ f4 1 f22"/>
                <a:gd name="f27" fmla="*/ f23 f17 1"/>
                <a:gd name="f28" fmla="*/ f24 f17 1"/>
                <a:gd name="f29" fmla="*/ f26 f18 1"/>
                <a:gd name="f30" fmla="*/ f25 f18 1"/>
              </a:gdLst>
              <a:cxnLst>
                <a:cxn ang="3cd4">
                  <a:pos x="hc" y="t"/>
                </a:cxn>
                <a:cxn ang="0">
                  <a:pos x="r" y="vc"/>
                </a:cxn>
                <a:cxn ang="cd4">
                  <a:pos x="hc" y="b"/>
                </a:cxn>
                <a:cxn ang="cd2">
                  <a:pos x="l" y="vc"/>
                </a:cxn>
              </a:cxnLst>
              <a:rect l="f27" t="f30" r="f28" b="f29"/>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39" name="Google Shape;6020;p86">
            <a:extLst>
              <a:ext uri="{FF2B5EF4-FFF2-40B4-BE49-F238E27FC236}">
                <a16:creationId xmlns:a16="http://schemas.microsoft.com/office/drawing/2014/main" id="{B04C9558-4F3B-4A5E-A9D0-F42182188DBE}"/>
              </a:ext>
            </a:extLst>
          </p:cNvPr>
          <p:cNvGrpSpPr/>
          <p:nvPr/>
        </p:nvGrpSpPr>
        <p:grpSpPr>
          <a:xfrm>
            <a:off x="8197751" y="3444023"/>
            <a:ext cx="363894" cy="615994"/>
            <a:chOff x="8197751" y="3444023"/>
            <a:chExt cx="363894" cy="615994"/>
          </a:xfrm>
          <a:solidFill>
            <a:srgbClr val="FFA750"/>
          </a:solidFill>
        </p:grpSpPr>
        <p:sp>
          <p:nvSpPr>
            <p:cNvPr id="140" name="Google Shape;6021;p86">
              <a:extLst>
                <a:ext uri="{FF2B5EF4-FFF2-40B4-BE49-F238E27FC236}">
                  <a16:creationId xmlns:a16="http://schemas.microsoft.com/office/drawing/2014/main" id="{2D0361B4-9B33-42A8-B33A-9DA6136C6F7C}"/>
                </a:ext>
              </a:extLst>
            </p:cNvPr>
            <p:cNvSpPr/>
            <p:nvPr/>
          </p:nvSpPr>
          <p:spPr>
            <a:xfrm>
              <a:off x="8197751" y="3444023"/>
              <a:ext cx="363894" cy="429109"/>
            </a:xfrm>
            <a:custGeom>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 f4 0 f2"/>
                <a:gd name="f36" fmla="+- f3 0 f2"/>
                <a:gd name="f37" fmla="*/ f36 1 7531"/>
                <a:gd name="f38" fmla="*/ f35 1 8823"/>
                <a:gd name="f39" fmla="*/ f2 1 f37"/>
                <a:gd name="f40" fmla="*/ f3 1 f37"/>
                <a:gd name="f41" fmla="*/ f2 1 f38"/>
                <a:gd name="f42" fmla="*/ f4 1 f38"/>
                <a:gd name="f43" fmla="*/ f39 f33 1"/>
                <a:gd name="f44" fmla="*/ f40 f33 1"/>
                <a:gd name="f45" fmla="*/ f42 f34 1"/>
                <a:gd name="f46" fmla="*/ f41 f34 1"/>
              </a:gdLst>
              <a:cxnLst>
                <a:cxn ang="3cd4">
                  <a:pos x="hc" y="t"/>
                </a:cxn>
                <a:cxn ang="0">
                  <a:pos x="r" y="vc"/>
                </a:cxn>
                <a:cxn ang="cd4">
                  <a:pos x="hc" y="b"/>
                </a:cxn>
                <a:cxn ang="cd2">
                  <a:pos x="l" y="vc"/>
                </a:cxn>
              </a:cxnLst>
              <a:rect l="f43" t="f46" r="f44" b="f45"/>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1" name="Google Shape;6022;p86">
              <a:extLst>
                <a:ext uri="{FF2B5EF4-FFF2-40B4-BE49-F238E27FC236}">
                  <a16:creationId xmlns:a16="http://schemas.microsoft.com/office/drawing/2014/main" id="{82CF92DF-8CA5-469E-8D1E-0A4641C35475}"/>
                </a:ext>
              </a:extLst>
            </p:cNvPr>
            <p:cNvSpPr/>
            <p:nvPr/>
          </p:nvSpPr>
          <p:spPr>
            <a:xfrm>
              <a:off x="8279937" y="3912900"/>
              <a:ext cx="202512" cy="147117"/>
            </a:xfrm>
            <a:custGeom>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 f4 0 f2"/>
                <a:gd name="f16" fmla="+- f3 0 f2"/>
                <a:gd name="f17" fmla="*/ f16 1 4191"/>
                <a:gd name="f18" fmla="*/ f15 1 3025"/>
                <a:gd name="f19" fmla="*/ f2 1 f17"/>
                <a:gd name="f20" fmla="*/ f3 1 f17"/>
                <a:gd name="f21" fmla="*/ f2 1 f18"/>
                <a:gd name="f22" fmla="*/ f4 1 f18"/>
                <a:gd name="f23" fmla="*/ f19 f13 1"/>
                <a:gd name="f24" fmla="*/ f20 f13 1"/>
                <a:gd name="f25" fmla="*/ f22 f14 1"/>
                <a:gd name="f26" fmla="*/ f21 f14 1"/>
              </a:gdLst>
              <a:cxnLst>
                <a:cxn ang="3cd4">
                  <a:pos x="hc" y="t"/>
                </a:cxn>
                <a:cxn ang="0">
                  <a:pos x="r" y="vc"/>
                </a:cxn>
                <a:cxn ang="cd4">
                  <a:pos x="hc" y="b"/>
                </a:cxn>
                <a:cxn ang="cd2">
                  <a:pos x="l" y="vc"/>
                </a:cxn>
              </a:cxnLst>
              <a:rect l="f23" t="f26" r="f24" b="f25"/>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2" name="Google Shape;6038;p86">
            <a:extLst>
              <a:ext uri="{FF2B5EF4-FFF2-40B4-BE49-F238E27FC236}">
                <a16:creationId xmlns:a16="http://schemas.microsoft.com/office/drawing/2014/main" id="{95D26A5B-F8AF-4BC7-890B-C868C69ED808}"/>
              </a:ext>
            </a:extLst>
          </p:cNvPr>
          <p:cNvGrpSpPr/>
          <p:nvPr/>
        </p:nvGrpSpPr>
        <p:grpSpPr>
          <a:xfrm>
            <a:off x="5061414" y="3472662"/>
            <a:ext cx="605918" cy="616790"/>
            <a:chOff x="5061414" y="3472662"/>
            <a:chExt cx="605918" cy="616790"/>
          </a:xfrm>
          <a:solidFill>
            <a:srgbClr val="FFA750"/>
          </a:solidFill>
        </p:grpSpPr>
        <p:sp>
          <p:nvSpPr>
            <p:cNvPr id="143" name="Google Shape;6039;p86">
              <a:extLst>
                <a:ext uri="{FF2B5EF4-FFF2-40B4-BE49-F238E27FC236}">
                  <a16:creationId xmlns:a16="http://schemas.microsoft.com/office/drawing/2014/main" id="{462BE40E-295A-43D5-A832-62F7E2D74DE0}"/>
                </a:ext>
              </a:extLst>
            </p:cNvPr>
            <p:cNvSpPr/>
            <p:nvPr/>
          </p:nvSpPr>
          <p:spPr>
            <a:xfrm>
              <a:off x="5061414" y="3472662"/>
              <a:ext cx="184242" cy="299548"/>
            </a:xfrm>
            <a:custGeom>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 f4 0 f2"/>
                <a:gd name="f33" fmla="+- f3 0 f2"/>
                <a:gd name="f34" fmla="*/ f33 1 3813"/>
                <a:gd name="f35" fmla="*/ f32 1 6159"/>
                <a:gd name="f36" fmla="*/ f2 1 f34"/>
                <a:gd name="f37" fmla="*/ f3 1 f34"/>
                <a:gd name="f38" fmla="*/ f2 1 f35"/>
                <a:gd name="f39" fmla="*/ f4 1 f35"/>
                <a:gd name="f40" fmla="*/ f36 f30 1"/>
                <a:gd name="f41" fmla="*/ f37 f30 1"/>
                <a:gd name="f42" fmla="*/ f39 f31 1"/>
                <a:gd name="f43" fmla="*/ f38 f31 1"/>
              </a:gdLst>
              <a:cxnLst>
                <a:cxn ang="3cd4">
                  <a:pos x="hc" y="t"/>
                </a:cxn>
                <a:cxn ang="0">
                  <a:pos x="r" y="vc"/>
                </a:cxn>
                <a:cxn ang="cd4">
                  <a:pos x="hc" y="b"/>
                </a:cxn>
                <a:cxn ang="cd2">
                  <a:pos x="l" y="vc"/>
                </a:cxn>
              </a:cxnLst>
              <a:rect l="f40" t="f43" r="f41" b="f42"/>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4" name="Google Shape;6040;p86">
              <a:extLst>
                <a:ext uri="{FF2B5EF4-FFF2-40B4-BE49-F238E27FC236}">
                  <a16:creationId xmlns:a16="http://schemas.microsoft.com/office/drawing/2014/main" id="{7DDB3E98-CE38-40E6-9258-4951F20813E4}"/>
                </a:ext>
              </a:extLst>
            </p:cNvPr>
            <p:cNvSpPr/>
            <p:nvPr/>
          </p:nvSpPr>
          <p:spPr>
            <a:xfrm>
              <a:off x="5174086" y="3549993"/>
              <a:ext cx="418639" cy="539459"/>
            </a:xfrm>
            <a:custGeom>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 f4 0 f2"/>
                <a:gd name="f84" fmla="+- f3 0 f2"/>
                <a:gd name="f85" fmla="*/ f84 1 8664"/>
                <a:gd name="f86" fmla="*/ f83 1 11092"/>
                <a:gd name="f87" fmla="*/ f2 1 f85"/>
                <a:gd name="f88" fmla="*/ f3 1 f85"/>
                <a:gd name="f89" fmla="*/ f2 1 f86"/>
                <a:gd name="f90" fmla="*/ f4 1 f86"/>
                <a:gd name="f91" fmla="*/ f87 f81 1"/>
                <a:gd name="f92" fmla="*/ f88 f81 1"/>
                <a:gd name="f93" fmla="*/ f90 f82 1"/>
                <a:gd name="f94" fmla="*/ f89 f82 1"/>
              </a:gdLst>
              <a:cxnLst>
                <a:cxn ang="3cd4">
                  <a:pos x="hc" y="t"/>
                </a:cxn>
                <a:cxn ang="0">
                  <a:pos x="r" y="vc"/>
                </a:cxn>
                <a:cxn ang="cd4">
                  <a:pos x="hc" y="b"/>
                </a:cxn>
                <a:cxn ang="cd2">
                  <a:pos x="l" y="vc"/>
                </a:cxn>
              </a:cxnLst>
              <a:rect l="f91" t="f94" r="f92" b="f93"/>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5" name="Google Shape;6041;p86">
              <a:extLst>
                <a:ext uri="{FF2B5EF4-FFF2-40B4-BE49-F238E27FC236}">
                  <a16:creationId xmlns:a16="http://schemas.microsoft.com/office/drawing/2014/main" id="{A5D2A877-3D87-4F57-BF24-73FF2BB369CD}"/>
                </a:ext>
              </a:extLst>
            </p:cNvPr>
            <p:cNvSpPr/>
            <p:nvPr/>
          </p:nvSpPr>
          <p:spPr>
            <a:xfrm>
              <a:off x="5542471" y="3671050"/>
              <a:ext cx="124861" cy="139290"/>
            </a:xfrm>
            <a:custGeom>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 f4 0 f2"/>
                <a:gd name="f30" fmla="+- f3 0 f2"/>
                <a:gd name="f31" fmla="*/ f30 1 2584"/>
                <a:gd name="f32" fmla="*/ f29 1 2864"/>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46" name="Google Shape;6048;p86">
            <a:extLst>
              <a:ext uri="{FF2B5EF4-FFF2-40B4-BE49-F238E27FC236}">
                <a16:creationId xmlns:a16="http://schemas.microsoft.com/office/drawing/2014/main" id="{482378D2-8490-4B65-BBA8-F2C4950BA620}"/>
              </a:ext>
            </a:extLst>
          </p:cNvPr>
          <p:cNvGrpSpPr/>
          <p:nvPr/>
        </p:nvGrpSpPr>
        <p:grpSpPr>
          <a:xfrm>
            <a:off x="8940381" y="3435035"/>
            <a:ext cx="608962" cy="619066"/>
            <a:chOff x="8940381" y="3435035"/>
            <a:chExt cx="608962" cy="619066"/>
          </a:xfrm>
          <a:solidFill>
            <a:srgbClr val="FFA750"/>
          </a:solidFill>
        </p:grpSpPr>
        <p:sp>
          <p:nvSpPr>
            <p:cNvPr id="147" name="Google Shape;6049;p86">
              <a:extLst>
                <a:ext uri="{FF2B5EF4-FFF2-40B4-BE49-F238E27FC236}">
                  <a16:creationId xmlns:a16="http://schemas.microsoft.com/office/drawing/2014/main" id="{5B26E8D6-EADE-4CEC-B24A-A97A79B65E4A}"/>
                </a:ext>
              </a:extLst>
            </p:cNvPr>
            <p:cNvSpPr/>
            <p:nvPr/>
          </p:nvSpPr>
          <p:spPr>
            <a:xfrm>
              <a:off x="9308811" y="3438107"/>
              <a:ext cx="240532" cy="362239"/>
            </a:xfrm>
            <a:custGeom>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 f4 0 f2"/>
                <a:gd name="f42" fmla="+- f3 0 f2"/>
                <a:gd name="f43" fmla="*/ f42 1 4978"/>
                <a:gd name="f44" fmla="*/ f41 1 7448"/>
                <a:gd name="f45" fmla="*/ f2 1 f43"/>
                <a:gd name="f46" fmla="*/ f3 1 f43"/>
                <a:gd name="f47" fmla="*/ f2 1 f44"/>
                <a:gd name="f48" fmla="*/ f4 1 f44"/>
                <a:gd name="f49" fmla="*/ f45 f39 1"/>
                <a:gd name="f50" fmla="*/ f46 f39 1"/>
                <a:gd name="f51" fmla="*/ f48 f40 1"/>
                <a:gd name="f52" fmla="*/ f47 f40 1"/>
              </a:gdLst>
              <a:cxnLst>
                <a:cxn ang="3cd4">
                  <a:pos x="hc" y="t"/>
                </a:cxn>
                <a:cxn ang="0">
                  <a:pos x="r" y="vc"/>
                </a:cxn>
                <a:cxn ang="cd4">
                  <a:pos x="hc" y="b"/>
                </a:cxn>
                <a:cxn ang="cd2">
                  <a:pos x="l" y="vc"/>
                </a:cxn>
              </a:cxnLst>
              <a:rect l="f49" t="f52" r="f50" b="f51"/>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8" name="Google Shape;6050;p86">
              <a:extLst>
                <a:ext uri="{FF2B5EF4-FFF2-40B4-BE49-F238E27FC236}">
                  <a16:creationId xmlns:a16="http://schemas.microsoft.com/office/drawing/2014/main" id="{02C3850C-D6D9-44A5-AA9C-B6A85D2AC1FA}"/>
                </a:ext>
              </a:extLst>
            </p:cNvPr>
            <p:cNvSpPr/>
            <p:nvPr/>
          </p:nvSpPr>
          <p:spPr>
            <a:xfrm>
              <a:off x="9024122" y="3974393"/>
              <a:ext cx="522186" cy="79708"/>
            </a:xfrm>
            <a:custGeom>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 f4 0 f2"/>
                <a:gd name="f18" fmla="+- f3 0 f2"/>
                <a:gd name="f19" fmla="*/ f18 1 10807"/>
                <a:gd name="f20" fmla="*/ f17 1 1639"/>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9" name="Google Shape;6051;p86">
              <a:extLst>
                <a:ext uri="{FF2B5EF4-FFF2-40B4-BE49-F238E27FC236}">
                  <a16:creationId xmlns:a16="http://schemas.microsoft.com/office/drawing/2014/main" id="{848B7E39-97C7-4D5C-9D44-C40267A003F6}"/>
                </a:ext>
              </a:extLst>
            </p:cNvPr>
            <p:cNvSpPr/>
            <p:nvPr/>
          </p:nvSpPr>
          <p:spPr>
            <a:xfrm>
              <a:off x="8940381" y="3435035"/>
              <a:ext cx="529812" cy="575203"/>
            </a:xfrm>
            <a:custGeom>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 f4 0 f2"/>
                <a:gd name="f58" fmla="+- f3 0 f2"/>
                <a:gd name="f59" fmla="*/ f58 1 10965"/>
                <a:gd name="f60" fmla="*/ f57 1 11827"/>
                <a:gd name="f61" fmla="*/ f2 1 f59"/>
                <a:gd name="f62" fmla="*/ f3 1 f59"/>
                <a:gd name="f63" fmla="*/ f2 1 f60"/>
                <a:gd name="f64" fmla="*/ f4 1 f60"/>
                <a:gd name="f65" fmla="*/ f61 f55 1"/>
                <a:gd name="f66" fmla="*/ f62 f55 1"/>
                <a:gd name="f67" fmla="*/ f64 f56 1"/>
                <a:gd name="f68" fmla="*/ f63 f56 1"/>
              </a:gdLst>
              <a:cxnLst>
                <a:cxn ang="3cd4">
                  <a:pos x="hc" y="t"/>
                </a:cxn>
                <a:cxn ang="0">
                  <a:pos x="r" y="vc"/>
                </a:cxn>
                <a:cxn ang="cd4">
                  <a:pos x="hc" y="b"/>
                </a:cxn>
                <a:cxn ang="cd2">
                  <a:pos x="l" y="vc"/>
                </a:cxn>
              </a:cxnLst>
              <a:rect l="f65" t="f68" r="f66" b="f67"/>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150" name="Google Shape;5717;p85">
            <a:extLst>
              <a:ext uri="{FF2B5EF4-FFF2-40B4-BE49-F238E27FC236}">
                <a16:creationId xmlns:a16="http://schemas.microsoft.com/office/drawing/2014/main" id="{D88C3AC9-CDD4-4D7F-A71E-AADD681FB26C}"/>
              </a:ext>
            </a:extLst>
          </p:cNvPr>
          <p:cNvGrpSpPr/>
          <p:nvPr/>
        </p:nvGrpSpPr>
        <p:grpSpPr>
          <a:xfrm>
            <a:off x="7423784" y="4698068"/>
            <a:ext cx="656503" cy="517239"/>
            <a:chOff x="7423784" y="4698068"/>
            <a:chExt cx="656503" cy="517239"/>
          </a:xfrm>
          <a:solidFill>
            <a:srgbClr val="FFA750"/>
          </a:solidFill>
        </p:grpSpPr>
        <p:sp>
          <p:nvSpPr>
            <p:cNvPr id="151" name="Google Shape;5718;p85">
              <a:extLst>
                <a:ext uri="{FF2B5EF4-FFF2-40B4-BE49-F238E27FC236}">
                  <a16:creationId xmlns:a16="http://schemas.microsoft.com/office/drawing/2014/main" id="{08A59939-9608-4DE0-87D1-979FBB26C818}"/>
                </a:ext>
              </a:extLst>
            </p:cNvPr>
            <p:cNvSpPr/>
            <p:nvPr/>
          </p:nvSpPr>
          <p:spPr>
            <a:xfrm>
              <a:off x="7588267" y="4698068"/>
              <a:ext cx="146971" cy="186638"/>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 f4 0 f2"/>
                <a:gd name="f19" fmla="+- f3 0 f2"/>
                <a:gd name="f20" fmla="*/ f19 1 4518"/>
                <a:gd name="f21" fmla="*/ f18 1 5737"/>
                <a:gd name="f22" fmla="*/ f2 1 f20"/>
                <a:gd name="f23" fmla="*/ f3 1 f20"/>
                <a:gd name="f24" fmla="*/ f2 1 f21"/>
                <a:gd name="f25" fmla="*/ f4 1 f21"/>
                <a:gd name="f26" fmla="*/ f22 f16 1"/>
                <a:gd name="f27" fmla="*/ f23 f16 1"/>
                <a:gd name="f28" fmla="*/ f25 f17 1"/>
                <a:gd name="f29" fmla="*/ f24 f17 1"/>
              </a:gdLst>
              <a:cxnLst>
                <a:cxn ang="3cd4">
                  <a:pos x="hc" y="t"/>
                </a:cxn>
                <a:cxn ang="0">
                  <a:pos x="r" y="vc"/>
                </a:cxn>
                <a:cxn ang="cd4">
                  <a:pos x="hc" y="b"/>
                </a:cxn>
                <a:cxn ang="cd2">
                  <a:pos x="l" y="vc"/>
                </a:cxn>
              </a:cxnLst>
              <a:rect l="f26" t="f29" r="f27" b="f28"/>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2" name="Google Shape;5719;p85">
              <a:extLst>
                <a:ext uri="{FF2B5EF4-FFF2-40B4-BE49-F238E27FC236}">
                  <a16:creationId xmlns:a16="http://schemas.microsoft.com/office/drawing/2014/main" id="{579CFCDB-9071-42A1-80FF-2B992BBB2CAC}"/>
                </a:ext>
              </a:extLst>
            </p:cNvPr>
            <p:cNvSpPr/>
            <p:nvPr/>
          </p:nvSpPr>
          <p:spPr>
            <a:xfrm>
              <a:off x="7423784" y="4852428"/>
              <a:ext cx="182925" cy="177192"/>
            </a:xfrm>
            <a:custGeom>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 f4 0 f2"/>
                <a:gd name="f37" fmla="+- f3 0 f2"/>
                <a:gd name="f38" fmla="*/ f37 1 5623"/>
                <a:gd name="f39" fmla="*/ f36 1 5447"/>
                <a:gd name="f40" fmla="*/ f2 1 f38"/>
                <a:gd name="f41" fmla="*/ f3 1 f38"/>
                <a:gd name="f42" fmla="*/ f2 1 f39"/>
                <a:gd name="f43" fmla="*/ f4 1 f39"/>
                <a:gd name="f44" fmla="*/ f40 f34 1"/>
                <a:gd name="f45" fmla="*/ f41 f34 1"/>
                <a:gd name="f46" fmla="*/ f43 f35 1"/>
                <a:gd name="f47" fmla="*/ f42 f35 1"/>
              </a:gdLst>
              <a:cxnLst>
                <a:cxn ang="3cd4">
                  <a:pos x="hc" y="t"/>
                </a:cxn>
                <a:cxn ang="0">
                  <a:pos x="r" y="vc"/>
                </a:cxn>
                <a:cxn ang="cd4">
                  <a:pos x="hc" y="b"/>
                </a:cxn>
                <a:cxn ang="cd2">
                  <a:pos x="l" y="vc"/>
                </a:cxn>
              </a:cxnLst>
              <a:rect l="f44" t="f47" r="f45" b="f46"/>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3" name="Google Shape;5720;p85">
              <a:extLst>
                <a:ext uri="{FF2B5EF4-FFF2-40B4-BE49-F238E27FC236}">
                  <a16:creationId xmlns:a16="http://schemas.microsoft.com/office/drawing/2014/main" id="{50729B3F-62FE-46B3-B380-BAB05FC3BF16}"/>
                </a:ext>
              </a:extLst>
            </p:cNvPr>
            <p:cNvSpPr/>
            <p:nvPr/>
          </p:nvSpPr>
          <p:spPr>
            <a:xfrm>
              <a:off x="7771933" y="4698068"/>
              <a:ext cx="146971" cy="186638"/>
            </a:xfrm>
            <a:custGeom>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 f4 0 f2"/>
                <a:gd name="f18" fmla="+- f3 0 f2"/>
                <a:gd name="f19" fmla="*/ f18 1 4518"/>
                <a:gd name="f20" fmla="*/ f17 1 5737"/>
                <a:gd name="f21" fmla="*/ f2 1 f19"/>
                <a:gd name="f22" fmla="*/ f3 1 f19"/>
                <a:gd name="f23" fmla="*/ f2 1 f20"/>
                <a:gd name="f24" fmla="*/ f4 1 f20"/>
                <a:gd name="f25" fmla="*/ f21 f15 1"/>
                <a:gd name="f26" fmla="*/ f22 f15 1"/>
                <a:gd name="f27" fmla="*/ f24 f16 1"/>
                <a:gd name="f28" fmla="*/ f23 f16 1"/>
              </a:gdLst>
              <a:cxnLst>
                <a:cxn ang="3cd4">
                  <a:pos x="hc" y="t"/>
                </a:cxn>
                <a:cxn ang="0">
                  <a:pos x="r" y="vc"/>
                </a:cxn>
                <a:cxn ang="cd4">
                  <a:pos x="hc" y="b"/>
                </a:cxn>
                <a:cxn ang="cd2">
                  <a:pos x="l" y="vc"/>
                </a:cxn>
              </a:cxnLst>
              <a:rect l="f25" t="f28" r="f26" b="f27"/>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4" name="Google Shape;5721;p85">
              <a:extLst>
                <a:ext uri="{FF2B5EF4-FFF2-40B4-BE49-F238E27FC236}">
                  <a16:creationId xmlns:a16="http://schemas.microsoft.com/office/drawing/2014/main" id="{B4D95F5E-E03D-49A5-840E-3EB61FBFD57B}"/>
                </a:ext>
              </a:extLst>
            </p:cNvPr>
            <p:cNvSpPr/>
            <p:nvPr/>
          </p:nvSpPr>
          <p:spPr>
            <a:xfrm>
              <a:off x="7900187" y="4851769"/>
              <a:ext cx="180100" cy="177238"/>
            </a:xfrm>
            <a:custGeom>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 f4 0 f2"/>
                <a:gd name="f38" fmla="+- f3 0 f2"/>
                <a:gd name="f39" fmla="*/ f38 1 5536"/>
                <a:gd name="f40" fmla="*/ f37 1 5448"/>
                <a:gd name="f41" fmla="*/ f2 1 f39"/>
                <a:gd name="f42" fmla="*/ f3 1 f39"/>
                <a:gd name="f43" fmla="*/ f2 1 f40"/>
                <a:gd name="f44" fmla="*/ f4 1 f40"/>
                <a:gd name="f45" fmla="*/ f41 f35 1"/>
                <a:gd name="f46" fmla="*/ f42 f35 1"/>
                <a:gd name="f47" fmla="*/ f44 f36 1"/>
                <a:gd name="f48" fmla="*/ f43 f36 1"/>
              </a:gdLst>
              <a:cxnLst>
                <a:cxn ang="3cd4">
                  <a:pos x="hc" y="t"/>
                </a:cxn>
                <a:cxn ang="0">
                  <a:pos x="r" y="vc"/>
                </a:cxn>
                <a:cxn ang="cd4">
                  <a:pos x="hc" y="b"/>
                </a:cxn>
                <a:cxn ang="cd2">
                  <a:pos x="l" y="vc"/>
                </a:cxn>
              </a:cxnLst>
              <a:rect l="f45" t="f48" r="f46" b="f47"/>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5" name="Google Shape;5722;p85">
              <a:extLst>
                <a:ext uri="{FF2B5EF4-FFF2-40B4-BE49-F238E27FC236}">
                  <a16:creationId xmlns:a16="http://schemas.microsoft.com/office/drawing/2014/main" id="{7652FA50-16CD-4036-98EC-9AF74B4C3FE8}"/>
                </a:ext>
              </a:extLst>
            </p:cNvPr>
            <p:cNvSpPr/>
            <p:nvPr/>
          </p:nvSpPr>
          <p:spPr>
            <a:xfrm>
              <a:off x="7551544" y="4921383"/>
              <a:ext cx="404137" cy="293924"/>
            </a:xfrm>
            <a:custGeom>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 f4 0 f2"/>
                <a:gd name="f56" fmla="+- f3 0 f2"/>
                <a:gd name="f57" fmla="*/ f56 1 12423"/>
                <a:gd name="f58" fmla="*/ f55 1 9035"/>
                <a:gd name="f59" fmla="*/ f2 1 f57"/>
                <a:gd name="f60" fmla="*/ f3 1 f57"/>
                <a:gd name="f61" fmla="*/ f2 1 f58"/>
                <a:gd name="f62" fmla="*/ f4 1 f58"/>
                <a:gd name="f63" fmla="*/ f59 f53 1"/>
                <a:gd name="f64" fmla="*/ f60 f53 1"/>
                <a:gd name="f65" fmla="*/ f62 f54 1"/>
                <a:gd name="f66" fmla="*/ f61 f54 1"/>
              </a:gdLst>
              <a:cxnLst>
                <a:cxn ang="3cd4">
                  <a:pos x="hc" y="t"/>
                </a:cxn>
                <a:cxn ang="0">
                  <a:pos x="r" y="vc"/>
                </a:cxn>
                <a:cxn ang="cd4">
                  <a:pos x="hc" y="b"/>
                </a:cxn>
                <a:cxn ang="cd2">
                  <a:pos x="l" y="vc"/>
                </a:cxn>
              </a:cxnLst>
              <a:rect l="f63" t="f66" r="f64" b="f65"/>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grpSp>
        <p:nvGrpSpPr>
          <p:cNvPr id="156" name="Google Shape;5723;p85">
            <a:extLst>
              <a:ext uri="{FF2B5EF4-FFF2-40B4-BE49-F238E27FC236}">
                <a16:creationId xmlns:a16="http://schemas.microsoft.com/office/drawing/2014/main" id="{B5DC78D7-F4C7-420F-A3EA-4DD9F88D37AE}"/>
              </a:ext>
            </a:extLst>
          </p:cNvPr>
          <p:cNvGrpSpPr/>
          <p:nvPr/>
        </p:nvGrpSpPr>
        <p:grpSpPr>
          <a:xfrm>
            <a:off x="4103927" y="3461122"/>
            <a:ext cx="741953" cy="609841"/>
            <a:chOff x="4103927" y="3461122"/>
            <a:chExt cx="741953" cy="609841"/>
          </a:xfrm>
          <a:solidFill>
            <a:srgbClr val="FFA750"/>
          </a:solidFill>
        </p:grpSpPr>
        <p:sp>
          <p:nvSpPr>
            <p:cNvPr id="157" name="Google Shape;5724;p85">
              <a:extLst>
                <a:ext uri="{FF2B5EF4-FFF2-40B4-BE49-F238E27FC236}">
                  <a16:creationId xmlns:a16="http://schemas.microsoft.com/office/drawing/2014/main" id="{FD27591F-BDE1-460B-BD4E-F586FB2255F9}"/>
                </a:ext>
              </a:extLst>
            </p:cNvPr>
            <p:cNvSpPr/>
            <p:nvPr/>
          </p:nvSpPr>
          <p:spPr>
            <a:xfrm>
              <a:off x="4425924" y="3461122"/>
              <a:ext cx="196989" cy="138485"/>
            </a:xfrm>
            <a:custGeom>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 f4 0 f2"/>
                <a:gd name="f29" fmla="+- f3 0 f2"/>
                <a:gd name="f30" fmla="*/ f29 1 5132"/>
                <a:gd name="f31" fmla="*/ f28 1 3608"/>
                <a:gd name="f32" fmla="*/ f2 1 f30"/>
                <a:gd name="f33" fmla="*/ f3 1 f30"/>
                <a:gd name="f34" fmla="*/ f2 1 f31"/>
                <a:gd name="f35" fmla="*/ f4 1 f31"/>
                <a:gd name="f36" fmla="*/ f32 f26 1"/>
                <a:gd name="f37" fmla="*/ f33 f26 1"/>
                <a:gd name="f38" fmla="*/ f35 f27 1"/>
                <a:gd name="f39" fmla="*/ f34 f27 1"/>
              </a:gdLst>
              <a:cxnLst>
                <a:cxn ang="3cd4">
                  <a:pos x="hc" y="t"/>
                </a:cxn>
                <a:cxn ang="0">
                  <a:pos x="r" y="vc"/>
                </a:cxn>
                <a:cxn ang="cd4">
                  <a:pos x="hc" y="b"/>
                </a:cxn>
                <a:cxn ang="cd2">
                  <a:pos x="l" y="vc"/>
                </a:cxn>
              </a:cxnLst>
              <a:rect l="f36" t="f39" r="f37" b="f38"/>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8" name="Google Shape;5725;p85">
              <a:extLst>
                <a:ext uri="{FF2B5EF4-FFF2-40B4-BE49-F238E27FC236}">
                  <a16:creationId xmlns:a16="http://schemas.microsoft.com/office/drawing/2014/main" id="{4ECD7F6F-4C9C-43E6-AF44-91ECCFCBDAC1}"/>
                </a:ext>
              </a:extLst>
            </p:cNvPr>
            <p:cNvSpPr/>
            <p:nvPr/>
          </p:nvSpPr>
          <p:spPr>
            <a:xfrm>
              <a:off x="4426043" y="3932898"/>
              <a:ext cx="196861" cy="138065"/>
            </a:xfrm>
            <a:custGeom>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 f4 0 f2"/>
                <a:gd name="f30" fmla="+- f3 0 f2"/>
                <a:gd name="f31" fmla="*/ f30 1 5129"/>
                <a:gd name="f32" fmla="*/ f29 1 3597"/>
                <a:gd name="f33" fmla="*/ f2 1 f31"/>
                <a:gd name="f34" fmla="*/ f3 1 f31"/>
                <a:gd name="f35" fmla="*/ f2 1 f32"/>
                <a:gd name="f36" fmla="*/ f4 1 f32"/>
                <a:gd name="f37" fmla="*/ f33 f27 1"/>
                <a:gd name="f38" fmla="*/ f34 f27 1"/>
                <a:gd name="f39" fmla="*/ f36 f28 1"/>
                <a:gd name="f40" fmla="*/ f35 f28 1"/>
              </a:gdLst>
              <a:cxnLst>
                <a:cxn ang="3cd4">
                  <a:pos x="hc" y="t"/>
                </a:cxn>
                <a:cxn ang="0">
                  <a:pos x="r" y="vc"/>
                </a:cxn>
                <a:cxn ang="cd4">
                  <a:pos x="hc" y="b"/>
                </a:cxn>
                <a:cxn ang="cd2">
                  <a:pos x="l" y="vc"/>
                </a:cxn>
              </a:cxnLst>
              <a:rect l="f37" t="f40" r="f38" b="f39"/>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59" name="Google Shape;5726;p85">
              <a:extLst>
                <a:ext uri="{FF2B5EF4-FFF2-40B4-BE49-F238E27FC236}">
                  <a16:creationId xmlns:a16="http://schemas.microsoft.com/office/drawing/2014/main" id="{2A9D910C-DE0E-4F36-B2D3-D1AA4B3B6CB5}"/>
                </a:ext>
              </a:extLst>
            </p:cNvPr>
            <p:cNvSpPr/>
            <p:nvPr/>
          </p:nvSpPr>
          <p:spPr>
            <a:xfrm>
              <a:off x="4319488" y="3614230"/>
              <a:ext cx="375772" cy="303461"/>
            </a:xfrm>
            <a:custGeom>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 f4 0 f2"/>
                <a:gd name="f77" fmla="+- f3 0 f2"/>
                <a:gd name="f78" fmla="*/ f77 1 9790"/>
                <a:gd name="f79" fmla="*/ f76 1 7906"/>
                <a:gd name="f80" fmla="*/ f2 1 f78"/>
                <a:gd name="f81" fmla="*/ f3 1 f78"/>
                <a:gd name="f82" fmla="*/ f2 1 f79"/>
                <a:gd name="f83" fmla="*/ f4 1 f79"/>
                <a:gd name="f84" fmla="*/ f80 f74 1"/>
                <a:gd name="f85" fmla="*/ f81 f74 1"/>
                <a:gd name="f86" fmla="*/ f83 f75 1"/>
                <a:gd name="f87" fmla="*/ f82 f75 1"/>
              </a:gdLst>
              <a:cxnLst>
                <a:cxn ang="3cd4">
                  <a:pos x="hc" y="t"/>
                </a:cxn>
                <a:cxn ang="0">
                  <a:pos x="r" y="vc"/>
                </a:cxn>
                <a:cxn ang="cd4">
                  <a:pos x="hc" y="b"/>
                </a:cxn>
                <a:cxn ang="cd2">
                  <a:pos x="l" y="vc"/>
                </a:cxn>
              </a:cxnLst>
              <a:rect l="f84" t="f87" r="f85" b="f86"/>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0" name="Google Shape;5727;p85">
              <a:extLst>
                <a:ext uri="{FF2B5EF4-FFF2-40B4-BE49-F238E27FC236}">
                  <a16:creationId xmlns:a16="http://schemas.microsoft.com/office/drawing/2014/main" id="{2A1C66A9-5100-4247-8D32-BB67E94299C7}"/>
                </a:ext>
              </a:extLst>
            </p:cNvPr>
            <p:cNvSpPr/>
            <p:nvPr/>
          </p:nvSpPr>
          <p:spPr>
            <a:xfrm>
              <a:off x="4645782" y="3659456"/>
              <a:ext cx="200098" cy="215716"/>
            </a:xfrm>
            <a:custGeom>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 f4 0 f2"/>
                <a:gd name="f65" fmla="+- f3 0 f2"/>
                <a:gd name="f66" fmla="*/ f65 1 5213"/>
                <a:gd name="f67" fmla="*/ f64 1 5620"/>
                <a:gd name="f68" fmla="*/ f2 1 f66"/>
                <a:gd name="f69" fmla="*/ f3 1 f66"/>
                <a:gd name="f70" fmla="*/ f2 1 f67"/>
                <a:gd name="f71" fmla="*/ f4 1 f67"/>
                <a:gd name="f72" fmla="*/ f68 f62 1"/>
                <a:gd name="f73" fmla="*/ f69 f62 1"/>
                <a:gd name="f74" fmla="*/ f71 f63 1"/>
                <a:gd name="f75" fmla="*/ f70 f63 1"/>
              </a:gdLst>
              <a:cxnLst>
                <a:cxn ang="3cd4">
                  <a:pos x="hc" y="t"/>
                </a:cxn>
                <a:cxn ang="0">
                  <a:pos x="r" y="vc"/>
                </a:cxn>
                <a:cxn ang="cd4">
                  <a:pos x="hc" y="b"/>
                </a:cxn>
                <a:cxn ang="cd2">
                  <a:pos x="l" y="vc"/>
                </a:cxn>
              </a:cxnLst>
              <a:rect l="f72" t="f75" r="f73" b="f74"/>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1" name="Google Shape;5728;p85">
              <a:extLst>
                <a:ext uri="{FF2B5EF4-FFF2-40B4-BE49-F238E27FC236}">
                  <a16:creationId xmlns:a16="http://schemas.microsoft.com/office/drawing/2014/main" id="{BE6B5AC9-3AEA-4D64-8537-0205C7CA1D08}"/>
                </a:ext>
              </a:extLst>
            </p:cNvPr>
            <p:cNvSpPr/>
            <p:nvPr/>
          </p:nvSpPr>
          <p:spPr>
            <a:xfrm>
              <a:off x="4103927" y="3788423"/>
              <a:ext cx="253398" cy="216785"/>
            </a:xfrm>
            <a:custGeom>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 f4 0 f2"/>
                <a:gd name="f53" fmla="+- f3 0 f2"/>
                <a:gd name="f54" fmla="*/ f53 1 6602"/>
                <a:gd name="f55" fmla="*/ f52 1 5648"/>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sp>
          <p:nvSpPr>
            <p:cNvPr id="162" name="Google Shape;5729;p85">
              <a:extLst>
                <a:ext uri="{FF2B5EF4-FFF2-40B4-BE49-F238E27FC236}">
                  <a16:creationId xmlns:a16="http://schemas.microsoft.com/office/drawing/2014/main" id="{DA7E3817-A72A-46E9-9A59-30D0F40AE9BE}"/>
                </a:ext>
              </a:extLst>
            </p:cNvPr>
            <p:cNvSpPr/>
            <p:nvPr/>
          </p:nvSpPr>
          <p:spPr>
            <a:xfrm>
              <a:off x="4103927" y="3528376"/>
              <a:ext cx="253398" cy="216749"/>
            </a:xfrm>
            <a:custGeom>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 f4 0 f2"/>
                <a:gd name="f53" fmla="+- f3 0 f2"/>
                <a:gd name="f54" fmla="*/ f53 1 6602"/>
                <a:gd name="f55" fmla="*/ f52 1 5647"/>
                <a:gd name="f56" fmla="*/ f2 1 f54"/>
                <a:gd name="f57" fmla="*/ f3 1 f54"/>
                <a:gd name="f58" fmla="*/ f2 1 f55"/>
                <a:gd name="f59" fmla="*/ f4 1 f55"/>
                <a:gd name="f60" fmla="*/ f56 f50 1"/>
                <a:gd name="f61" fmla="*/ f57 f50 1"/>
                <a:gd name="f62" fmla="*/ f59 f51 1"/>
                <a:gd name="f63" fmla="*/ f58 f51 1"/>
              </a:gdLst>
              <a:cxnLst>
                <a:cxn ang="3cd4">
                  <a:pos x="hc" y="t"/>
                </a:cxn>
                <a:cxn ang="0">
                  <a:pos x="r" y="vc"/>
                </a:cxn>
                <a:cxn ang="cd4">
                  <a:pos x="hc" y="b"/>
                </a:cxn>
                <a:cxn ang="cd2">
                  <a:pos x="l" y="vc"/>
                </a:cxn>
              </a:cxnLst>
              <a:rect l="f60" t="f63" r="f61" b="f62"/>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30" tIns="91430" rIns="91430" bIns="91430" anchor="ctr" anchorCtr="0" compatLnSpc="1">
              <a:noAutofit/>
            </a:bodyPr>
            <a:lstStyle/>
            <a:p>
              <a:pPr marL="0" marR="0" lvl="0" indent="0" algn="l" defTabSz="1219142"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435D74"/>
                </a:solidFill>
                <a:uFillTx/>
                <a:latin typeface="Arial"/>
                <a:ea typeface="Arial"/>
                <a:cs typeface="Arial"/>
              </a:endParaRPr>
            </a:p>
          </p:txBody>
        </p:sp>
      </p:grpSp>
      <p:sp>
        <p:nvSpPr>
          <p:cNvPr id="163" name="Text Placeholder 1">
            <a:extLst>
              <a:ext uri="{FF2B5EF4-FFF2-40B4-BE49-F238E27FC236}">
                <a16:creationId xmlns:a16="http://schemas.microsoft.com/office/drawing/2014/main" id="{7E58CBC5-AB2D-4BA9-8D91-CC14E78C76C7}"/>
              </a:ext>
            </a:extLst>
          </p:cNvPr>
          <p:cNvSpPr txBox="1">
            <a:spLocks noGrp="1"/>
          </p:cNvSpPr>
          <p:nvPr>
            <p:ph type="body" sz="quarter" idx="4294967295"/>
          </p:nvPr>
        </p:nvSpPr>
        <p:spPr>
          <a:xfrm>
            <a:off x="1826687" y="163778"/>
            <a:ext cx="8679896" cy="543181"/>
          </a:xfrm>
          <a:prstGeom prst="rect">
            <a:avLst/>
          </a:prstGeom>
          <a:noFill/>
          <a:ln>
            <a:noFill/>
          </a:ln>
        </p:spPr>
        <p:txBody>
          <a:bodyPr vert="horz" wrap="square" lIns="91440" tIns="45720" rIns="91440" bIns="45720" anchor="ctr" anchorCtr="1" compatLnSpc="1">
            <a:noAutofit/>
          </a:bodyPr>
          <a:lstStyle/>
          <a:p>
            <a:pPr marL="0" lvl="0" indent="0" algn="ctr">
              <a:buNone/>
            </a:pPr>
            <a:r>
              <a:rPr lang="en-US" sz="4800">
                <a:solidFill>
                  <a:srgbClr val="000000"/>
                </a:solidFill>
                <a:latin typeface="Arial"/>
                <a:cs typeface="Arial" panose="020b0604020202020204" pitchFamily="34" charset="0"/>
              </a:rPr>
              <a:t>Fully Editable Icon Sets: C</a:t>
            </a:r>
          </a:p>
        </p:txBody>
      </p:sp>
    </p:spTree>
    <p:extLst>
      <p:ext uri="{BB962C8B-B14F-4D97-AF65-F5344CB8AC3E}">
        <p14:creationId xmlns:p14="http://schemas.microsoft.com/office/powerpoint/2010/main" val="2027505831"/>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
            <a:extLst>
              <a:ext uri="{FF2B5EF4-FFF2-40B4-BE49-F238E27FC236}">
                <a16:creationId xmlns:a16="http://schemas.microsoft.com/office/drawing/2014/main" id="{A8DD2972-CBDA-147C-7E96-DEA4294EAE5D}"/>
              </a:ext>
            </a:extLst>
          </p:cNvPr>
          <p:cNvSpPr/>
          <p:nvPr/>
        </p:nvSpPr>
        <p:spPr>
          <a:xfrm>
            <a:off x="4410693"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3" name="Título 1">
            <a:extLst>
              <a:ext uri="{FF2B5EF4-FFF2-40B4-BE49-F238E27FC236}">
                <a16:creationId xmlns:a16="http://schemas.microsoft.com/office/drawing/2014/main" id="{F40DD7A5-D0F6-E1EA-F6C8-DAC80C9C2E7F}"/>
              </a:ext>
            </a:extLst>
          </p:cNvPr>
          <p:cNvSpPr txBox="1"/>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hlinkClick r:id="rId3">
                  <a:extLst>
                    <a:ext uri="{A12FA001-AC4F-418D-AE19-62706E023703}">
                      <ahyp:hlinkClr xmlns:ahyp="http://schemas.microsoft.com/office/drawing/2018/hyperlinkcolor" val="tx"/>
                    </a:ext>
                  </a:extLst>
                </a:hlinkClick>
              </a:rPr>
              <a:t>slidesppt.net</a:t>
            </a:r>
            <a:br>
              <a:rPr lang="en" sz="1200">
                <a:solidFill>
                  <a:schemeClr val="tx1">
                    <a:lumMod val="75000"/>
                    <a:lumOff val="25000"/>
                  </a:schemeClr>
                </a:solidFill>
                <a:latin typeface="Barlow" pitchFamily="2" charset="77"/>
                <a:hlinkClick r:id="rId3">
                  <a:extLst>
                    <a:ext uri="{A12FA001-AC4F-418D-AE19-62706E023703}">
                      <ahyp:hlinkClr xmlns:ahyp="http://schemas.microsoft.com/office/drawing/2018/hyperlinkcolor" val="tx"/>
                    </a:ext>
                  </a:extLst>
                </a:hlinkClick>
              </a:rPr>
            </a:br>
            <a:endParaRPr lang="en" sz="1200">
              <a:solidFill>
                <a:schemeClr val="tx1">
                  <a:lumMod val="75000"/>
                  <a:lumOff val="25000"/>
                </a:schemeClr>
              </a:solidFill>
              <a:latin typeface="Barlow" panose="00000800000000000000" pitchFamily="2" charset="0"/>
            </a:endParaRPr>
          </a:p>
        </p:txBody>
      </p:sp>
      <p:grpSp>
        <p:nvGrpSpPr>
          <p:cNvPr id="4" name="Gráfico 10">
            <a:extLst>
              <a:ext uri="{FF2B5EF4-FFF2-40B4-BE49-F238E27FC236}">
                <a16:creationId xmlns:a16="http://schemas.microsoft.com/office/drawing/2014/main" id="{5EA35B51-87BA-07B4-E083-DCDC6CE7C3B4}"/>
              </a:ext>
            </a:extLst>
          </p:cNvPr>
          <p:cNvGrpSpPr/>
          <p:nvPr/>
        </p:nvGrpSpPr>
        <p:grpSpPr>
          <a:xfrm>
            <a:off x="2673740" y="2333651"/>
            <a:ext cx="1591037" cy="1591037"/>
            <a:chOff x="627235" y="5458033"/>
            <a:chExt cx="849367" cy="849367"/>
          </a:xfrm>
          <a:solidFill>
            <a:srgbClr val="00BFF3"/>
          </a:solidFill>
        </p:grpSpPr>
        <p:sp>
          <p:nvSpPr>
            <p:cNvPr id="5" name="Forma libre: forma 4">
              <a:extLst>
                <a:ext uri="{FF2B5EF4-FFF2-40B4-BE49-F238E27FC236}">
                  <a16:creationId xmlns:a16="http://schemas.microsoft.com/office/drawing/2014/main" id="{1B5AB8A5-19DD-4690-FB91-307845963B93}"/>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6" name="Forma libre: forma 5">
              <a:extLst>
                <a:ext uri="{FF2B5EF4-FFF2-40B4-BE49-F238E27FC236}">
                  <a16:creationId xmlns:a16="http://schemas.microsoft.com/office/drawing/2014/main" id="{2809F0F3-6941-50C1-1724-D14F0A63EE72}"/>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7" name="Rectangle 2">
            <a:extLst>
              <a:ext uri="{FF2B5EF4-FFF2-40B4-BE49-F238E27FC236}">
                <a16:creationId xmlns:a16="http://schemas.microsoft.com/office/drawing/2014/main" id="{E456E275-658F-E2B2-0E82-F1861C27B38B}"/>
              </a:ext>
            </a:extLst>
          </p:cNvPr>
          <p:cNvSpPr/>
          <p:nvPr/>
        </p:nvSpPr>
        <p:spPr>
          <a:xfrm>
            <a:off x="4313417" y="2575172"/>
            <a:ext cx="5059184"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4654639"/>
      </p:ext>
    </p:extLst>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6">
            <a:extLst>
              <a:ext uri="{FF2B5EF4-FFF2-40B4-BE49-F238E27FC236}">
                <a16:creationId xmlns:a16="http://schemas.microsoft.com/office/drawing/2014/main" id="{6D4BA09D-81E3-231F-AD56-5006DF841DF7}"/>
              </a:ext>
            </a:extLst>
          </p:cNvPr>
          <p:cNvSpPr/>
          <p:nvPr/>
        </p:nvSpPr>
        <p:spPr>
          <a:xfrm>
            <a:off x="1712092" y="3486807"/>
            <a:ext cx="930166" cy="930166"/>
          </a:xfrm>
          <a:prstGeom prst="rect">
            <a:avLst/>
          </a:prstGeom>
          <a:noFill/>
          <a:ln w="12700" cap="flat" cmpd="sng" algn="ctr">
            <a:solidFill>
              <a:srgbClr val="FFA750">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panose="020b0503020204020204" charset="-122"/>
              <a:cs typeface="+mn-ea"/>
              <a:sym typeface="+mn-lt"/>
            </a:endParaRPr>
          </a:p>
        </p:txBody>
      </p:sp>
      <p:sp>
        <p:nvSpPr>
          <p:cNvPr id="3" name="矩形 7">
            <a:extLst>
              <a:ext uri="{FF2B5EF4-FFF2-40B4-BE49-F238E27FC236}">
                <a16:creationId xmlns:a16="http://schemas.microsoft.com/office/drawing/2014/main" id="{6890B9A3-6281-1235-0746-1B0DBA71E09F}"/>
              </a:ext>
            </a:extLst>
          </p:cNvPr>
          <p:cNvSpPr/>
          <p:nvPr/>
        </p:nvSpPr>
        <p:spPr>
          <a:xfrm>
            <a:off x="4292587" y="3486807"/>
            <a:ext cx="930166" cy="930166"/>
          </a:xfrm>
          <a:prstGeom prst="rect">
            <a:avLst/>
          </a:prstGeom>
          <a:noFill/>
          <a:ln w="12700" cap="flat" cmpd="sng" algn="ctr">
            <a:solidFill>
              <a:srgbClr val="FFBD56">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4" name="矩形 8">
            <a:extLst>
              <a:ext uri="{FF2B5EF4-FFF2-40B4-BE49-F238E27FC236}">
                <a16:creationId xmlns:a16="http://schemas.microsoft.com/office/drawing/2014/main" id="{4D5C7B76-F8B9-7346-D7B7-33D555DE831C}"/>
              </a:ext>
            </a:extLst>
          </p:cNvPr>
          <p:cNvSpPr/>
          <p:nvPr/>
        </p:nvSpPr>
        <p:spPr>
          <a:xfrm>
            <a:off x="6873082" y="3486807"/>
            <a:ext cx="930166" cy="930166"/>
          </a:xfrm>
          <a:prstGeom prst="rect">
            <a:avLst/>
          </a:prstGeom>
          <a:noFill/>
          <a:ln w="12700" cap="flat" cmpd="sng" algn="ctr">
            <a:solidFill>
              <a:srgbClr val="FFA750">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5" name="矩形 9">
            <a:extLst>
              <a:ext uri="{FF2B5EF4-FFF2-40B4-BE49-F238E27FC236}">
                <a16:creationId xmlns:a16="http://schemas.microsoft.com/office/drawing/2014/main" id="{6C090B1C-AE27-77BC-7081-8216FF0B19DF}"/>
              </a:ext>
            </a:extLst>
          </p:cNvPr>
          <p:cNvSpPr/>
          <p:nvPr/>
        </p:nvSpPr>
        <p:spPr>
          <a:xfrm>
            <a:off x="9453578" y="3486807"/>
            <a:ext cx="930166" cy="930166"/>
          </a:xfrm>
          <a:prstGeom prst="rect">
            <a:avLst/>
          </a:prstGeom>
          <a:noFill/>
          <a:ln w="12700" cap="flat" cmpd="sng" algn="ctr">
            <a:solidFill>
              <a:srgbClr val="FFBD56">
                <a:alpha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6" name="文本框 10">
            <a:extLst>
              <a:ext uri="{FF2B5EF4-FFF2-40B4-BE49-F238E27FC236}">
                <a16:creationId xmlns:a16="http://schemas.microsoft.com/office/drawing/2014/main" id="{9E5FE896-0415-AF5F-08B1-5951E48CD916}"/>
              </a:ext>
            </a:extLst>
          </p:cNvPr>
          <p:cNvSpPr txBox="1"/>
          <p:nvPr/>
        </p:nvSpPr>
        <p:spPr>
          <a:xfrm>
            <a:off x="1351850" y="3453127"/>
            <a:ext cx="1757581" cy="1015663"/>
          </a:xfrm>
          <a:prstGeom prst="rect">
            <a:avLst/>
          </a:prstGeom>
          <a:noFill/>
          <a:effectLst/>
        </p:spPr>
        <p:txBody>
          <a:bodyPr wrap="square" rtlCol="0">
            <a:spAutoFit/>
          </a:bodyPr>
          <a:lstStyle/>
          <a:p>
            <a:pPr algn="ctr"/>
            <a:r>
              <a:rPr lang="en-US" altLang="zh-CN" sz="6000" b="1">
                <a:solidFill>
                  <a:schemeClr val="bg1"/>
                </a:solidFill>
                <a:latin typeface="Nexa Light" panose="020f0502020204030204"/>
                <a:ea typeface="微软雅黑"/>
                <a:cs typeface="+mn-ea"/>
                <a:sym typeface="+mn-lt"/>
              </a:rPr>
              <a:t>01</a:t>
            </a:r>
            <a:endParaRPr lang="zh-CN" altLang="en-US" sz="6000" b="1">
              <a:solidFill>
                <a:schemeClr val="bg1"/>
              </a:solidFill>
              <a:latin typeface="Nexa Light" panose="020f0502020204030204"/>
              <a:ea typeface="微软雅黑" panose="020b0503020204020204" charset="-122"/>
              <a:cs typeface="+mn-ea"/>
              <a:sym typeface="+mn-lt"/>
            </a:endParaRPr>
          </a:p>
        </p:txBody>
      </p:sp>
      <p:sp>
        <p:nvSpPr>
          <p:cNvPr id="7" name="文本框 11">
            <a:extLst>
              <a:ext uri="{FF2B5EF4-FFF2-40B4-BE49-F238E27FC236}">
                <a16:creationId xmlns:a16="http://schemas.microsoft.com/office/drawing/2014/main" id="{109DDDEF-4C2C-5DA1-8776-A2F31FB02820}"/>
              </a:ext>
            </a:extLst>
          </p:cNvPr>
          <p:cNvSpPr txBox="1"/>
          <p:nvPr/>
        </p:nvSpPr>
        <p:spPr>
          <a:xfrm>
            <a:off x="3890418" y="3432920"/>
            <a:ext cx="1757581" cy="1015663"/>
          </a:xfrm>
          <a:prstGeom prst="rect">
            <a:avLst/>
          </a:prstGeom>
          <a:noFill/>
          <a:effectLst/>
        </p:spPr>
        <p:txBody>
          <a:bodyPr wrap="square" rtlCol="0">
            <a:spAutoFit/>
          </a:bodyPr>
          <a:lstStyle>
            <a:defPPr>
              <a:defRPr lang="zh-CN"/>
            </a:defPPr>
            <a:lvl1pPr algn="ctr">
              <a:defRPr sz="6000" b="1">
                <a:solidFill>
                  <a:srgbClr val="DB204E"/>
                </a:solidFill>
                <a:latin typeface="方正稚艺简体" panose="03000509000000000000" pitchFamily="65" charset="-122"/>
                <a:ea typeface="方正稚艺简体" panose="03000509000000000000" pitchFamily="65" charset="-122"/>
                <a:cs typeface="Tahoma" panose="020b0604030504040204" pitchFamily="34" charset="0"/>
              </a:defRPr>
            </a:lvl1pPr>
          </a:lstStyle>
          <a:p>
            <a:r>
              <a:rPr lang="en-US" altLang="zh-CN">
                <a:solidFill>
                  <a:schemeClr val="bg1"/>
                </a:solidFill>
                <a:latin typeface="Nexa Light" panose="020f0502020204030204"/>
                <a:ea typeface="微软雅黑"/>
                <a:cs typeface="+mn-ea"/>
                <a:sym typeface="+mn-lt"/>
              </a:rPr>
              <a:t>02</a:t>
            </a:r>
            <a:endParaRPr lang="zh-CN" altLang="en-US">
              <a:solidFill>
                <a:schemeClr val="bg1"/>
              </a:solidFill>
              <a:latin typeface="Nexa Light" panose="020f0502020204030204"/>
              <a:ea typeface="微软雅黑" panose="020b0503020204020204" charset="-122"/>
              <a:cs typeface="+mn-ea"/>
              <a:sym typeface="+mn-lt"/>
            </a:endParaRPr>
          </a:p>
        </p:txBody>
      </p:sp>
      <p:sp>
        <p:nvSpPr>
          <p:cNvPr id="8" name="文本框 12">
            <a:extLst>
              <a:ext uri="{FF2B5EF4-FFF2-40B4-BE49-F238E27FC236}">
                <a16:creationId xmlns:a16="http://schemas.microsoft.com/office/drawing/2014/main" id="{F3BD4790-A62C-0B0F-F0D8-1786104AF08D}"/>
              </a:ext>
            </a:extLst>
          </p:cNvPr>
          <p:cNvSpPr txBox="1"/>
          <p:nvPr/>
        </p:nvSpPr>
        <p:spPr>
          <a:xfrm>
            <a:off x="6461800" y="3439365"/>
            <a:ext cx="1757581" cy="1015663"/>
          </a:xfrm>
          <a:prstGeom prst="rect">
            <a:avLst/>
          </a:prstGeom>
          <a:noFill/>
          <a:effectLst/>
        </p:spPr>
        <p:txBody>
          <a:bodyPr wrap="square" rtlCol="0">
            <a:spAutoFit/>
          </a:bodyPr>
          <a:lstStyle>
            <a:defPPr>
              <a:defRPr lang="zh-CN"/>
            </a:defPPr>
            <a:lvl1pPr algn="ctr">
              <a:defRPr sz="6000" b="1">
                <a:solidFill>
                  <a:srgbClr val="DB204E"/>
                </a:solidFill>
                <a:latin typeface="方正稚艺简体" panose="03000509000000000000" pitchFamily="65" charset="-122"/>
                <a:ea typeface="方正稚艺简体" panose="03000509000000000000" pitchFamily="65" charset="-122"/>
                <a:cs typeface="Tahoma" panose="020b0604030504040204" pitchFamily="34" charset="0"/>
              </a:defRPr>
            </a:lvl1pPr>
          </a:lstStyle>
          <a:p>
            <a:r>
              <a:rPr lang="en-US" altLang="zh-CN">
                <a:solidFill>
                  <a:schemeClr val="bg1"/>
                </a:solidFill>
                <a:latin typeface="Nexa Light" panose="020f0502020204030204"/>
                <a:ea typeface="微软雅黑"/>
                <a:cs typeface="+mn-ea"/>
                <a:sym typeface="+mn-lt"/>
              </a:rPr>
              <a:t>03</a:t>
            </a:r>
            <a:endParaRPr lang="zh-CN" altLang="en-US">
              <a:solidFill>
                <a:schemeClr val="bg1"/>
              </a:solidFill>
              <a:latin typeface="Nexa Light" panose="020f0502020204030204"/>
              <a:ea typeface="微软雅黑"/>
              <a:cs typeface="+mn-ea"/>
              <a:sym typeface="+mn-lt"/>
            </a:endParaRPr>
          </a:p>
        </p:txBody>
      </p:sp>
      <p:sp>
        <p:nvSpPr>
          <p:cNvPr id="9" name="文本框 13">
            <a:extLst>
              <a:ext uri="{FF2B5EF4-FFF2-40B4-BE49-F238E27FC236}">
                <a16:creationId xmlns:a16="http://schemas.microsoft.com/office/drawing/2014/main" id="{07AD3BAC-EA4C-6F42-3FAD-04561537FA46}"/>
              </a:ext>
            </a:extLst>
          </p:cNvPr>
          <p:cNvSpPr txBox="1"/>
          <p:nvPr/>
        </p:nvSpPr>
        <p:spPr>
          <a:xfrm>
            <a:off x="9051902" y="3459822"/>
            <a:ext cx="1757581" cy="1015663"/>
          </a:xfrm>
          <a:prstGeom prst="rect">
            <a:avLst/>
          </a:prstGeom>
          <a:noFill/>
          <a:effectLst/>
        </p:spPr>
        <p:txBody>
          <a:bodyPr wrap="square" rtlCol="0">
            <a:spAutoFit/>
          </a:bodyPr>
          <a:lstStyle>
            <a:defPPr>
              <a:defRPr lang="zh-CN"/>
            </a:defPPr>
            <a:lvl1pPr algn="ctr">
              <a:defRPr sz="6000" b="1">
                <a:solidFill>
                  <a:srgbClr val="DB204E"/>
                </a:solidFill>
                <a:latin typeface="方正稚艺简体" panose="03000509000000000000" pitchFamily="65" charset="-122"/>
                <a:ea typeface="方正稚艺简体" panose="03000509000000000000" pitchFamily="65" charset="-122"/>
                <a:cs typeface="Tahoma" panose="020b0604030504040204" pitchFamily="34" charset="0"/>
              </a:defRPr>
            </a:lvl1pPr>
          </a:lstStyle>
          <a:p>
            <a:r>
              <a:rPr lang="en-US" altLang="zh-CN">
                <a:solidFill>
                  <a:schemeClr val="bg1"/>
                </a:solidFill>
                <a:latin typeface="Nexa Light" panose="020f0502020204030204"/>
                <a:ea typeface="微软雅黑"/>
                <a:cs typeface="+mn-ea"/>
                <a:sym typeface="+mn-lt"/>
              </a:rPr>
              <a:t>04</a:t>
            </a:r>
            <a:endParaRPr lang="zh-CN" altLang="en-US">
              <a:solidFill>
                <a:schemeClr val="bg1"/>
              </a:solidFill>
              <a:latin typeface="Nexa Light" panose="020f0502020204030204"/>
              <a:ea typeface="微软雅黑"/>
              <a:cs typeface="+mn-ea"/>
              <a:sym typeface="+mn-lt"/>
            </a:endParaRPr>
          </a:p>
        </p:txBody>
      </p:sp>
      <p:grpSp>
        <p:nvGrpSpPr>
          <p:cNvPr id="10" name="组合 14">
            <a:extLst>
              <a:ext uri="{FF2B5EF4-FFF2-40B4-BE49-F238E27FC236}">
                <a16:creationId xmlns:a16="http://schemas.microsoft.com/office/drawing/2014/main" id="{55783B1C-45B5-DD6E-5AA9-AD84A7B05E48}"/>
              </a:ext>
            </a:extLst>
          </p:cNvPr>
          <p:cNvGrpSpPr/>
          <p:nvPr/>
        </p:nvGrpSpPr>
        <p:grpSpPr>
          <a:xfrm>
            <a:off x="3194545" y="3936123"/>
            <a:ext cx="567559" cy="63062"/>
            <a:chOff x="3270335" y="5483772"/>
            <a:chExt cx="567559" cy="63062"/>
          </a:xfrm>
          <a:solidFill>
            <a:schemeClr val="bg1"/>
          </a:solidFill>
        </p:grpSpPr>
        <p:sp>
          <p:nvSpPr>
            <p:cNvPr id="11" name="椭圆 15">
              <a:extLst>
                <a:ext uri="{FF2B5EF4-FFF2-40B4-BE49-F238E27FC236}">
                  <a16:creationId xmlns:a16="http://schemas.microsoft.com/office/drawing/2014/main" id="{3BB47CCB-3431-E6E3-3A65-8A3CAC60CDE0}"/>
                </a:ext>
              </a:extLst>
            </p:cNvPr>
            <p:cNvSpPr/>
            <p:nvPr/>
          </p:nvSpPr>
          <p:spPr>
            <a:xfrm>
              <a:off x="3270335"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12" name="椭圆 16">
              <a:extLst>
                <a:ext uri="{FF2B5EF4-FFF2-40B4-BE49-F238E27FC236}">
                  <a16:creationId xmlns:a16="http://schemas.microsoft.com/office/drawing/2014/main" id="{33EB812B-2648-70D2-5F28-F1702633D1C0}"/>
                </a:ext>
              </a:extLst>
            </p:cNvPr>
            <p:cNvSpPr/>
            <p:nvPr/>
          </p:nvSpPr>
          <p:spPr>
            <a:xfrm>
              <a:off x="3371234"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13" name="椭圆 17">
              <a:extLst>
                <a:ext uri="{FF2B5EF4-FFF2-40B4-BE49-F238E27FC236}">
                  <a16:creationId xmlns:a16="http://schemas.microsoft.com/office/drawing/2014/main" id="{4C38B1FB-F6E6-00B4-FF71-759E0074E88A}"/>
                </a:ext>
              </a:extLst>
            </p:cNvPr>
            <p:cNvSpPr/>
            <p:nvPr/>
          </p:nvSpPr>
          <p:spPr>
            <a:xfrm>
              <a:off x="3472133"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14" name="椭圆 18">
              <a:extLst>
                <a:ext uri="{FF2B5EF4-FFF2-40B4-BE49-F238E27FC236}">
                  <a16:creationId xmlns:a16="http://schemas.microsoft.com/office/drawing/2014/main" id="{9393D22B-8186-9C2A-7304-17D6591E4B54}"/>
                </a:ext>
              </a:extLst>
            </p:cNvPr>
            <p:cNvSpPr/>
            <p:nvPr/>
          </p:nvSpPr>
          <p:spPr>
            <a:xfrm>
              <a:off x="3774832"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15" name="椭圆 19">
              <a:extLst>
                <a:ext uri="{FF2B5EF4-FFF2-40B4-BE49-F238E27FC236}">
                  <a16:creationId xmlns:a16="http://schemas.microsoft.com/office/drawing/2014/main" id="{A60B61B1-3185-1F8A-3C0B-1C052F4B01E4}"/>
                </a:ext>
              </a:extLst>
            </p:cNvPr>
            <p:cNvSpPr/>
            <p:nvPr/>
          </p:nvSpPr>
          <p:spPr>
            <a:xfrm>
              <a:off x="3573032"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16" name="椭圆 20">
              <a:extLst>
                <a:ext uri="{FF2B5EF4-FFF2-40B4-BE49-F238E27FC236}">
                  <a16:creationId xmlns:a16="http://schemas.microsoft.com/office/drawing/2014/main" id="{6E711FD1-0FDB-D521-113B-F46EBF7751D2}"/>
                </a:ext>
              </a:extLst>
            </p:cNvPr>
            <p:cNvSpPr/>
            <p:nvPr/>
          </p:nvSpPr>
          <p:spPr>
            <a:xfrm>
              <a:off x="3673931"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grpSp>
      <p:grpSp>
        <p:nvGrpSpPr>
          <p:cNvPr id="17" name="组合 21">
            <a:extLst>
              <a:ext uri="{FF2B5EF4-FFF2-40B4-BE49-F238E27FC236}">
                <a16:creationId xmlns:a16="http://schemas.microsoft.com/office/drawing/2014/main" id="{782D2B41-B9DE-EAC9-AAC7-F538E028D929}"/>
              </a:ext>
            </a:extLst>
          </p:cNvPr>
          <p:cNvGrpSpPr/>
          <p:nvPr/>
        </p:nvGrpSpPr>
        <p:grpSpPr>
          <a:xfrm>
            <a:off x="5776506" y="3897897"/>
            <a:ext cx="567559" cy="63062"/>
            <a:chOff x="3270335" y="5483772"/>
            <a:chExt cx="567559" cy="63062"/>
          </a:xfrm>
          <a:solidFill>
            <a:schemeClr val="bg1"/>
          </a:solidFill>
        </p:grpSpPr>
        <p:sp>
          <p:nvSpPr>
            <p:cNvPr id="18" name="椭圆 22">
              <a:extLst>
                <a:ext uri="{FF2B5EF4-FFF2-40B4-BE49-F238E27FC236}">
                  <a16:creationId xmlns:a16="http://schemas.microsoft.com/office/drawing/2014/main" id="{7C46A361-464E-6D2F-0105-42C1D897CB7C}"/>
                </a:ext>
              </a:extLst>
            </p:cNvPr>
            <p:cNvSpPr/>
            <p:nvPr/>
          </p:nvSpPr>
          <p:spPr>
            <a:xfrm>
              <a:off x="3270335"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19" name="椭圆 23">
              <a:extLst>
                <a:ext uri="{FF2B5EF4-FFF2-40B4-BE49-F238E27FC236}">
                  <a16:creationId xmlns:a16="http://schemas.microsoft.com/office/drawing/2014/main" id="{25685ED4-B8FF-C3B4-47C1-C0B526A210B5}"/>
                </a:ext>
              </a:extLst>
            </p:cNvPr>
            <p:cNvSpPr/>
            <p:nvPr/>
          </p:nvSpPr>
          <p:spPr>
            <a:xfrm>
              <a:off x="3371234"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0" name="椭圆 24">
              <a:extLst>
                <a:ext uri="{FF2B5EF4-FFF2-40B4-BE49-F238E27FC236}">
                  <a16:creationId xmlns:a16="http://schemas.microsoft.com/office/drawing/2014/main" id="{7C2F032B-096E-5B84-055D-C39BB5FBCBEE}"/>
                </a:ext>
              </a:extLst>
            </p:cNvPr>
            <p:cNvSpPr/>
            <p:nvPr/>
          </p:nvSpPr>
          <p:spPr>
            <a:xfrm>
              <a:off x="3472133"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1" name="椭圆 25">
              <a:extLst>
                <a:ext uri="{FF2B5EF4-FFF2-40B4-BE49-F238E27FC236}">
                  <a16:creationId xmlns:a16="http://schemas.microsoft.com/office/drawing/2014/main" id="{6B3BB8F6-EE46-D8C5-9791-6BCEFA03DE7D}"/>
                </a:ext>
              </a:extLst>
            </p:cNvPr>
            <p:cNvSpPr/>
            <p:nvPr/>
          </p:nvSpPr>
          <p:spPr>
            <a:xfrm>
              <a:off x="3774832"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2" name="椭圆 26">
              <a:extLst>
                <a:ext uri="{FF2B5EF4-FFF2-40B4-BE49-F238E27FC236}">
                  <a16:creationId xmlns:a16="http://schemas.microsoft.com/office/drawing/2014/main" id="{CDD03FA5-18A0-0BA9-63D9-12A4FAC61C0A}"/>
                </a:ext>
              </a:extLst>
            </p:cNvPr>
            <p:cNvSpPr/>
            <p:nvPr/>
          </p:nvSpPr>
          <p:spPr>
            <a:xfrm>
              <a:off x="3573032"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3" name="椭圆 27">
              <a:extLst>
                <a:ext uri="{FF2B5EF4-FFF2-40B4-BE49-F238E27FC236}">
                  <a16:creationId xmlns:a16="http://schemas.microsoft.com/office/drawing/2014/main" id="{16799133-10ED-CAA1-5060-7F755AD412C5}"/>
                </a:ext>
              </a:extLst>
            </p:cNvPr>
            <p:cNvSpPr/>
            <p:nvPr/>
          </p:nvSpPr>
          <p:spPr>
            <a:xfrm>
              <a:off x="3673931"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grpSp>
      <p:grpSp>
        <p:nvGrpSpPr>
          <p:cNvPr id="24" name="组合 28">
            <a:extLst>
              <a:ext uri="{FF2B5EF4-FFF2-40B4-BE49-F238E27FC236}">
                <a16:creationId xmlns:a16="http://schemas.microsoft.com/office/drawing/2014/main" id="{FC08DBBA-731C-6324-D14B-E5E47526A0EC}"/>
              </a:ext>
            </a:extLst>
          </p:cNvPr>
          <p:cNvGrpSpPr/>
          <p:nvPr/>
        </p:nvGrpSpPr>
        <p:grpSpPr>
          <a:xfrm>
            <a:off x="8354107" y="3891089"/>
            <a:ext cx="567559" cy="63062"/>
            <a:chOff x="3270335" y="5483772"/>
            <a:chExt cx="567559" cy="63062"/>
          </a:xfrm>
          <a:solidFill>
            <a:schemeClr val="bg1"/>
          </a:solidFill>
        </p:grpSpPr>
        <p:sp>
          <p:nvSpPr>
            <p:cNvPr id="25" name="椭圆 29">
              <a:extLst>
                <a:ext uri="{FF2B5EF4-FFF2-40B4-BE49-F238E27FC236}">
                  <a16:creationId xmlns:a16="http://schemas.microsoft.com/office/drawing/2014/main" id="{F60B6787-3EE7-A9AC-6470-10F5238C05C8}"/>
                </a:ext>
              </a:extLst>
            </p:cNvPr>
            <p:cNvSpPr/>
            <p:nvPr/>
          </p:nvSpPr>
          <p:spPr>
            <a:xfrm>
              <a:off x="3270335"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6" name="椭圆 30">
              <a:extLst>
                <a:ext uri="{FF2B5EF4-FFF2-40B4-BE49-F238E27FC236}">
                  <a16:creationId xmlns:a16="http://schemas.microsoft.com/office/drawing/2014/main" id="{ED2D30EA-DBA0-3511-D34E-032722445B84}"/>
                </a:ext>
              </a:extLst>
            </p:cNvPr>
            <p:cNvSpPr/>
            <p:nvPr/>
          </p:nvSpPr>
          <p:spPr>
            <a:xfrm>
              <a:off x="3371234"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7" name="椭圆 31">
              <a:extLst>
                <a:ext uri="{FF2B5EF4-FFF2-40B4-BE49-F238E27FC236}">
                  <a16:creationId xmlns:a16="http://schemas.microsoft.com/office/drawing/2014/main" id="{26D266D0-6C07-A095-CBB0-ECC113CC6CBE}"/>
                </a:ext>
              </a:extLst>
            </p:cNvPr>
            <p:cNvSpPr/>
            <p:nvPr/>
          </p:nvSpPr>
          <p:spPr>
            <a:xfrm>
              <a:off x="3472133"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8" name="椭圆 32">
              <a:extLst>
                <a:ext uri="{FF2B5EF4-FFF2-40B4-BE49-F238E27FC236}">
                  <a16:creationId xmlns:a16="http://schemas.microsoft.com/office/drawing/2014/main" id="{6504D22B-8C63-F095-E6F5-40262772A6BC}"/>
                </a:ext>
              </a:extLst>
            </p:cNvPr>
            <p:cNvSpPr/>
            <p:nvPr/>
          </p:nvSpPr>
          <p:spPr>
            <a:xfrm>
              <a:off x="3774832"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29" name="椭圆 33">
              <a:extLst>
                <a:ext uri="{FF2B5EF4-FFF2-40B4-BE49-F238E27FC236}">
                  <a16:creationId xmlns:a16="http://schemas.microsoft.com/office/drawing/2014/main" id="{BB3ED7C6-6FA6-005A-A058-DFD8F0060AC3}"/>
                </a:ext>
              </a:extLst>
            </p:cNvPr>
            <p:cNvSpPr/>
            <p:nvPr/>
          </p:nvSpPr>
          <p:spPr>
            <a:xfrm>
              <a:off x="3573032"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sp>
          <p:nvSpPr>
            <p:cNvPr id="30" name="椭圆 34">
              <a:extLst>
                <a:ext uri="{FF2B5EF4-FFF2-40B4-BE49-F238E27FC236}">
                  <a16:creationId xmlns:a16="http://schemas.microsoft.com/office/drawing/2014/main" id="{CB7A8902-B936-2BD6-5ECE-B95964BC5183}"/>
                </a:ext>
              </a:extLst>
            </p:cNvPr>
            <p:cNvSpPr/>
            <p:nvPr/>
          </p:nvSpPr>
          <p:spPr>
            <a:xfrm>
              <a:off x="3673931" y="5483772"/>
              <a:ext cx="63062" cy="63062"/>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solidFill>
                <a:effectLst/>
                <a:uLnTx/>
                <a:uFillTx/>
                <a:latin typeface="Nexa Light" panose="020f0502020204030204"/>
                <a:ea typeface="微软雅黑"/>
                <a:cs typeface="+mn-ea"/>
                <a:sym typeface="+mn-lt"/>
              </a:endParaRPr>
            </a:p>
          </p:txBody>
        </p:sp>
      </p:grpSp>
      <p:sp>
        <p:nvSpPr>
          <p:cNvPr id="31" name="文本框 39">
            <a:extLst>
              <a:ext uri="{FF2B5EF4-FFF2-40B4-BE49-F238E27FC236}">
                <a16:creationId xmlns:a16="http://schemas.microsoft.com/office/drawing/2014/main" id="{7FB36862-2398-26A9-B5B0-E2351B6CB51A}"/>
              </a:ext>
            </a:extLst>
          </p:cNvPr>
          <p:cNvSpPr txBox="1"/>
          <p:nvPr/>
        </p:nvSpPr>
        <p:spPr>
          <a:xfrm>
            <a:off x="1018194" y="4960597"/>
            <a:ext cx="2245703" cy="400110"/>
          </a:xfrm>
          <a:prstGeom prst="rect">
            <a:avLst/>
          </a:prstGeom>
          <a:noFill/>
        </p:spPr>
        <p:txBody>
          <a:bodyPr wrap="square" rtlCol="0">
            <a:spAutoFit/>
          </a:bodyPr>
          <a:lstStyle/>
          <a:p>
            <a:r>
              <a:rPr lang="en-US" altLang="zh-CN" sz="2000">
                <a:solidFill>
                  <a:schemeClr val="bg1"/>
                </a:solidFill>
                <a:latin typeface="Nexa Light" panose="020f0502020204030204"/>
                <a:ea typeface="微软雅黑"/>
                <a:cs typeface="+mn-ea"/>
                <a:sym typeface="+mn-lt"/>
              </a:rPr>
              <a:t>ADD YOUR TITLE</a:t>
            </a:r>
            <a:endParaRPr lang="zh-CN" altLang="en-US" sz="2000">
              <a:solidFill>
                <a:schemeClr val="bg1"/>
              </a:solidFill>
              <a:latin typeface="Nexa Light" panose="020f0502020204030204"/>
              <a:ea typeface="微软雅黑" panose="020b0503020204020204" charset="-122"/>
              <a:cs typeface="+mn-ea"/>
              <a:sym typeface="+mn-lt"/>
            </a:endParaRPr>
          </a:p>
        </p:txBody>
      </p:sp>
      <p:sp>
        <p:nvSpPr>
          <p:cNvPr id="32" name="文本框 40">
            <a:extLst>
              <a:ext uri="{FF2B5EF4-FFF2-40B4-BE49-F238E27FC236}">
                <a16:creationId xmlns:a16="http://schemas.microsoft.com/office/drawing/2014/main" id="{56784874-3C8C-7B35-8ABC-9CDB100DBED1}"/>
              </a:ext>
            </a:extLst>
          </p:cNvPr>
          <p:cNvSpPr txBox="1"/>
          <p:nvPr/>
        </p:nvSpPr>
        <p:spPr>
          <a:xfrm>
            <a:off x="3727470" y="4960597"/>
            <a:ext cx="2245703" cy="400110"/>
          </a:xfrm>
          <a:prstGeom prst="rect">
            <a:avLst/>
          </a:prstGeom>
          <a:noFill/>
        </p:spPr>
        <p:txBody>
          <a:bodyPr wrap="square" rtlCol="0">
            <a:spAutoFit/>
          </a:bodyPr>
          <a:lstStyle/>
          <a:p>
            <a:r>
              <a:rPr lang="en-US" altLang="zh-CN" sz="2000">
                <a:solidFill>
                  <a:schemeClr val="bg1"/>
                </a:solidFill>
                <a:latin typeface="Nexa Light" panose="020f0502020204030204"/>
                <a:ea typeface="微软雅黑"/>
                <a:cs typeface="+mn-ea"/>
                <a:sym typeface="+mn-lt"/>
              </a:rPr>
              <a:t>ADD YOUR TITLE</a:t>
            </a:r>
            <a:endParaRPr lang="zh-CN" altLang="en-US" sz="2000">
              <a:solidFill>
                <a:schemeClr val="bg1"/>
              </a:solidFill>
              <a:latin typeface="Nexa Light" panose="020f0502020204030204"/>
              <a:ea typeface="微软雅黑"/>
              <a:cs typeface="+mn-ea"/>
              <a:sym typeface="+mn-lt"/>
            </a:endParaRPr>
          </a:p>
        </p:txBody>
      </p:sp>
      <p:sp>
        <p:nvSpPr>
          <p:cNvPr id="33" name="文本框 41">
            <a:extLst>
              <a:ext uri="{FF2B5EF4-FFF2-40B4-BE49-F238E27FC236}">
                <a16:creationId xmlns:a16="http://schemas.microsoft.com/office/drawing/2014/main" id="{22A4DB6B-2B78-AFB1-6CB0-4A1859DEB7CE}"/>
              </a:ext>
            </a:extLst>
          </p:cNvPr>
          <p:cNvSpPr txBox="1"/>
          <p:nvPr/>
        </p:nvSpPr>
        <p:spPr>
          <a:xfrm>
            <a:off x="6281003" y="4955905"/>
            <a:ext cx="2245703" cy="400110"/>
          </a:xfrm>
          <a:prstGeom prst="rect">
            <a:avLst/>
          </a:prstGeom>
          <a:noFill/>
        </p:spPr>
        <p:txBody>
          <a:bodyPr wrap="square" rtlCol="0">
            <a:spAutoFit/>
          </a:bodyPr>
          <a:lstStyle/>
          <a:p>
            <a:r>
              <a:rPr lang="en-US" altLang="zh-CN" sz="2000">
                <a:solidFill>
                  <a:schemeClr val="bg1"/>
                </a:solidFill>
                <a:latin typeface="Nexa Light" panose="020f0502020204030204"/>
                <a:ea typeface="微软雅黑"/>
                <a:cs typeface="+mn-ea"/>
                <a:sym typeface="+mn-lt"/>
              </a:rPr>
              <a:t>ADD YOUR TITLE</a:t>
            </a:r>
            <a:endParaRPr lang="zh-CN" altLang="en-US" sz="2000">
              <a:solidFill>
                <a:schemeClr val="bg1"/>
              </a:solidFill>
              <a:latin typeface="Nexa Light" panose="020f0502020204030204"/>
              <a:ea typeface="微软雅黑"/>
              <a:cs typeface="+mn-ea"/>
              <a:sym typeface="+mn-lt"/>
            </a:endParaRPr>
          </a:p>
        </p:txBody>
      </p:sp>
      <p:sp>
        <p:nvSpPr>
          <p:cNvPr id="34" name="文本框 42">
            <a:extLst>
              <a:ext uri="{FF2B5EF4-FFF2-40B4-BE49-F238E27FC236}">
                <a16:creationId xmlns:a16="http://schemas.microsoft.com/office/drawing/2014/main" id="{ED52A53F-966D-A2E6-295F-82889AA6CE48}"/>
              </a:ext>
            </a:extLst>
          </p:cNvPr>
          <p:cNvSpPr txBox="1"/>
          <p:nvPr/>
        </p:nvSpPr>
        <p:spPr>
          <a:xfrm>
            <a:off x="8829098" y="4964027"/>
            <a:ext cx="2245703" cy="400110"/>
          </a:xfrm>
          <a:prstGeom prst="rect">
            <a:avLst/>
          </a:prstGeom>
          <a:noFill/>
        </p:spPr>
        <p:txBody>
          <a:bodyPr wrap="square" rtlCol="0">
            <a:spAutoFit/>
          </a:bodyPr>
          <a:lstStyle/>
          <a:p>
            <a:r>
              <a:rPr lang="en-US" altLang="zh-CN" sz="2000">
                <a:solidFill>
                  <a:schemeClr val="bg1"/>
                </a:solidFill>
                <a:latin typeface="Nexa Light" panose="020f0502020204030204"/>
                <a:ea typeface="微软雅黑"/>
                <a:cs typeface="+mn-ea"/>
                <a:sym typeface="+mn-lt"/>
              </a:rPr>
              <a:t>ADD YOUR TITLE</a:t>
            </a:r>
            <a:endParaRPr lang="zh-CN" altLang="en-US" sz="2000">
              <a:solidFill>
                <a:schemeClr val="bg1"/>
              </a:solidFill>
              <a:latin typeface="Nexa Light" panose="020f0502020204030204"/>
              <a:ea typeface="微软雅黑"/>
              <a:cs typeface="+mn-ea"/>
              <a:sym typeface="+mn-lt"/>
            </a:endParaRPr>
          </a:p>
        </p:txBody>
      </p:sp>
      <p:sp>
        <p:nvSpPr>
          <p:cNvPr id="35" name="CuadroTexto 34">
            <a:extLst>
              <a:ext uri="{FF2B5EF4-FFF2-40B4-BE49-F238E27FC236}">
                <a16:creationId xmlns:a16="http://schemas.microsoft.com/office/drawing/2014/main" id="{E7CA50CB-78A9-B975-E953-2419D4BF2125}"/>
              </a:ext>
            </a:extLst>
          </p:cNvPr>
          <p:cNvSpPr txBox="1"/>
          <p:nvPr/>
        </p:nvSpPr>
        <p:spPr>
          <a:xfrm>
            <a:off x="1882217" y="745538"/>
            <a:ext cx="7788577" cy="2031325"/>
          </a:xfrm>
          <a:prstGeom prst="rect">
            <a:avLst/>
          </a:prstGeom>
          <a:noFill/>
        </p:spPr>
        <p:txBody>
          <a:bodyPr wrap="square">
            <a:spAutoFit/>
          </a:bodyPr>
          <a:lstStyle/>
          <a:p>
            <a:pPr algn="ctr"/>
            <a:r>
              <a:rPr lang="es-PE" sz="7200" b="1">
                <a:solidFill>
                  <a:schemeClr val="bg1"/>
                </a:solidFill>
                <a:latin typeface="Agency FB" panose="020b0503020202020204" pitchFamily="34" charset="0"/>
              </a:rPr>
              <a:t>DAY</a:t>
            </a:r>
          </a:p>
          <a:p>
            <a:pPr algn="ctr"/>
            <a:r>
              <a:rPr lang="es-PE" sz="5400" b="1">
                <a:solidFill>
                  <a:srgbClr val="FFA750"/>
                </a:solidFill>
                <a:latin typeface="Agency FB" panose="020b0503020202020204" pitchFamily="34" charset="0"/>
              </a:rPr>
              <a:t>ARCHAEOLOGIST'S</a:t>
            </a:r>
          </a:p>
        </p:txBody>
      </p:sp>
      <p:sp>
        <p:nvSpPr>
          <p:cNvPr id="36" name="Google Shape;805;p42">
            <a:extLst>
              <a:ext uri="{FF2B5EF4-FFF2-40B4-BE49-F238E27FC236}">
                <a16:creationId xmlns:a16="http://schemas.microsoft.com/office/drawing/2014/main" id="{A77716C1-28A3-ED21-E078-D6CE97603AFF}"/>
              </a:ext>
            </a:extLst>
          </p:cNvPr>
          <p:cNvSpPr/>
          <p:nvPr/>
        </p:nvSpPr>
        <p:spPr>
          <a:xfrm rot="1292718">
            <a:off x="37534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16480996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9" presetClass="entr" presetSubtype="0" decel="100000"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 calcmode="lin" valueType="num">
                                      <p:cBhvr>
                                        <p:cTn id="7" dur="1100" fill="hold"/>
                                        <p:tgtEl>
                                          <p:spTgt spid="2"/>
                                        </p:tgtEl>
                                        <p:attrNameLst>
                                          <p:attrName>ppt_w</p:attrName>
                                        </p:attrNameLst>
                                      </p:cBhvr>
                                      <p:tavLst>
                                        <p:tav tm="0">
                                          <p:val>
                                            <p:fltVal val="0"/>
                                          </p:val>
                                        </p:tav>
                                        <p:tav tm="100000">
                                          <p:val>
                                            <p:strVal val="#ppt_w"/>
                                          </p:val>
                                        </p:tav>
                                      </p:tavLst>
                                    </p:anim>
                                    <p:anim calcmode="lin" valueType="num">
                                      <p:cBhvr>
                                        <p:cTn id="8" dur="1100" fill="hold"/>
                                        <p:tgtEl>
                                          <p:spTgt spid="2"/>
                                        </p:tgtEl>
                                        <p:attrNameLst>
                                          <p:attrName>ppt_h</p:attrName>
                                        </p:attrNameLst>
                                      </p:cBhvr>
                                      <p:tavLst>
                                        <p:tav tm="0">
                                          <p:val>
                                            <p:fltVal val="0"/>
                                          </p:val>
                                        </p:tav>
                                        <p:tav tm="100000">
                                          <p:val>
                                            <p:strVal val="#ppt_h"/>
                                          </p:val>
                                        </p:tav>
                                      </p:tavLst>
                                    </p:anim>
                                    <p:anim calcmode="lin" valueType="num">
                                      <p:cBhvr>
                                        <p:cTn id="9" dur="1100" fill="hold"/>
                                        <p:tgtEl>
                                          <p:spTgt spid="2"/>
                                        </p:tgtEl>
                                        <p:attrNameLst>
                                          <p:attrName>style.rotation</p:attrName>
                                        </p:attrNameLst>
                                      </p:cBhvr>
                                      <p:tavLst>
                                        <p:tav tm="0">
                                          <p:val>
                                            <p:fltVal val="360"/>
                                          </p:val>
                                        </p:tav>
                                        <p:tav tm="100000">
                                          <p:val>
                                            <p:fltVal val="0"/>
                                          </p:val>
                                        </p:tav>
                                      </p:tavLst>
                                    </p:anim>
                                    <p:animEffect transition="in" filter="fade">
                                      <p:cBhvr>
                                        <p:cTn id="10" dur="1100"/>
                                        <p:tgtEl>
                                          <p:spTgt spid="2"/>
                                        </p:tgtEl>
                                      </p:cBhvr>
                                    </p:animEffect>
                                  </p:childTnLst>
                                </p:cTn>
                              </p:par>
                              <p:par>
                                <p:cTn id="11" presetID="41" presetClass="entr" presetSubtype="0" fill="hold" grpId="0" nodeType="withEffect">
                                  <p:stCondLst>
                                    <p:cond delay="1500"/>
                                  </p:stCondLst>
                                  <p:iterate type="lt">
                                    <p:tmPct val="37500"/>
                                  </p:iterate>
                                  <p:childTnLst>
                                    <p:set>
                                      <p:cBhvr>
                                        <p:cTn id="12" dur="1" fill="hold">
                                          <p:stCondLst>
                                            <p:cond delay="0"/>
                                          </p:stCondLst>
                                        </p:cTn>
                                        <p:tgtEl>
                                          <p:spTgt spid="6"/>
                                        </p:tgtEl>
                                        <p:attrNameLst>
                                          <p:attrName>style.visibility</p:attrName>
                                        </p:attrNameLst>
                                      </p:cBhvr>
                                      <p:to>
                                        <p:strVal val="visible"/>
                                      </p:to>
                                    </p:set>
                                    <p:anim calcmode="lin" valueType="num">
                                      <p:cBhvr>
                                        <p:cTn id="13"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800" fill="hold"/>
                                        <p:tgtEl>
                                          <p:spTgt spid="6"/>
                                        </p:tgtEl>
                                        <p:attrNameLst>
                                          <p:attrName>ppt_y</p:attrName>
                                        </p:attrNameLst>
                                      </p:cBhvr>
                                      <p:tavLst>
                                        <p:tav tm="0">
                                          <p:val>
                                            <p:strVal val="#ppt_y"/>
                                          </p:val>
                                        </p:tav>
                                        <p:tav tm="100000">
                                          <p:val>
                                            <p:strVal val="#ppt_y"/>
                                          </p:val>
                                        </p:tav>
                                      </p:tavLst>
                                    </p:anim>
                                    <p:anim calcmode="lin" valueType="num">
                                      <p:cBhvr>
                                        <p:cTn id="15"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800" tmFilter="0,0; .5, 1; 1, 1"/>
                                        <p:tgtEl>
                                          <p:spTgt spid="6"/>
                                        </p:tgtEl>
                                      </p:cBhvr>
                                    </p:animEffect>
                                  </p:childTnLst>
                                </p:cTn>
                              </p:par>
                              <p:par>
                                <p:cTn id="18" presetID="6" presetClass="emph" presetSubtype="0" accel="100000" fill="hold" grpId="1" nodeType="withEffect">
                                  <p:stCondLst>
                                    <p:cond delay="1500"/>
                                  </p:stCondLst>
                                  <p:iterate type="lt">
                                    <p:tmPct val="44444"/>
                                  </p:iterate>
                                  <p:childTnLst>
                                    <p:animScale>
                                      <p:cBhvr>
                                        <p:cTn id="19" dur="900" fill="hold"/>
                                        <p:tgtEl>
                                          <p:spTgt spid="6"/>
                                        </p:tgtEl>
                                      </p:cBhvr>
                                      <p:by x="105000" y="105000"/>
                                    </p:animScale>
                                  </p:childTnLst>
                                </p:cTn>
                              </p:par>
                              <p:par>
                                <p:cTn id="20" presetID="42" presetClass="entr" presetSubtype="0" fill="hold" grpId="0" nodeType="withEffect">
                                  <p:stCondLst>
                                    <p:cond delay="170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700"/>
                                        <p:tgtEl>
                                          <p:spTgt spid="31"/>
                                        </p:tgtEl>
                                      </p:cBhvr>
                                    </p:animEffect>
                                    <p:anim calcmode="lin" valueType="num">
                                      <p:cBhvr>
                                        <p:cTn id="23" dur="700" fill="hold"/>
                                        <p:tgtEl>
                                          <p:spTgt spid="31"/>
                                        </p:tgtEl>
                                        <p:attrNameLst>
                                          <p:attrName>ppt_x</p:attrName>
                                        </p:attrNameLst>
                                      </p:cBhvr>
                                      <p:tavLst>
                                        <p:tav tm="0">
                                          <p:val>
                                            <p:strVal val="#ppt_x"/>
                                          </p:val>
                                        </p:tav>
                                        <p:tav tm="100000">
                                          <p:val>
                                            <p:strVal val="#ppt_x"/>
                                          </p:val>
                                        </p:tav>
                                      </p:tavLst>
                                    </p:anim>
                                    <p:anim calcmode="lin" valueType="num">
                                      <p:cBhvr>
                                        <p:cTn id="24" dur="700" fill="hold"/>
                                        <p:tgtEl>
                                          <p:spTgt spid="31"/>
                                        </p:tgtEl>
                                        <p:attrNameLst>
                                          <p:attrName>ppt_y</p:attrName>
                                        </p:attrNameLst>
                                      </p:cBhvr>
                                      <p:tavLst>
                                        <p:tav tm="0">
                                          <p:val>
                                            <p:strVal val="#ppt_y+.1"/>
                                          </p:val>
                                        </p:tav>
                                        <p:tav tm="100000">
                                          <p:val>
                                            <p:strVal val="#ppt_y"/>
                                          </p:val>
                                        </p:tav>
                                      </p:tavLst>
                                    </p:anim>
                                  </p:childTnLst>
                                </p:cTn>
                              </p:par>
                              <p:par>
                                <p:cTn id="25" presetID="22" presetClass="entr" presetSubtype="8" fill="hold" nodeType="withEffect">
                                  <p:stCondLst>
                                    <p:cond delay="24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22" presetClass="exit" presetSubtype="8" fill="hold" nodeType="withEffect">
                                  <p:stCondLst>
                                    <p:cond delay="2700"/>
                                  </p:stCondLst>
                                  <p:childTnLst>
                                    <p:animEffect transition="out" filter="wipe(left)">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par>
                                <p:cTn id="31" presetID="49" presetClass="entr" presetSubtype="0" decel="100000" fill="hold" grpId="0" nodeType="withEffect">
                                  <p:stCondLst>
                                    <p:cond delay="3200"/>
                                  </p:stCondLst>
                                  <p:childTnLst>
                                    <p:set>
                                      <p:cBhvr>
                                        <p:cTn id="32" dur="1" fill="hold">
                                          <p:stCondLst>
                                            <p:cond delay="0"/>
                                          </p:stCondLst>
                                        </p:cTn>
                                        <p:tgtEl>
                                          <p:spTgt spid="3"/>
                                        </p:tgtEl>
                                        <p:attrNameLst>
                                          <p:attrName>style.visibility</p:attrName>
                                        </p:attrNameLst>
                                      </p:cBhvr>
                                      <p:to>
                                        <p:strVal val="visible"/>
                                      </p:to>
                                    </p:set>
                                    <p:anim calcmode="lin" valueType="num">
                                      <p:cBhvr>
                                        <p:cTn id="33" dur="1100" fill="hold"/>
                                        <p:tgtEl>
                                          <p:spTgt spid="3"/>
                                        </p:tgtEl>
                                        <p:attrNameLst>
                                          <p:attrName>ppt_w</p:attrName>
                                        </p:attrNameLst>
                                      </p:cBhvr>
                                      <p:tavLst>
                                        <p:tav tm="0">
                                          <p:val>
                                            <p:fltVal val="0"/>
                                          </p:val>
                                        </p:tav>
                                        <p:tav tm="100000">
                                          <p:val>
                                            <p:strVal val="#ppt_w"/>
                                          </p:val>
                                        </p:tav>
                                      </p:tavLst>
                                    </p:anim>
                                    <p:anim calcmode="lin" valueType="num">
                                      <p:cBhvr>
                                        <p:cTn id="34" dur="1100" fill="hold"/>
                                        <p:tgtEl>
                                          <p:spTgt spid="3"/>
                                        </p:tgtEl>
                                        <p:attrNameLst>
                                          <p:attrName>ppt_h</p:attrName>
                                        </p:attrNameLst>
                                      </p:cBhvr>
                                      <p:tavLst>
                                        <p:tav tm="0">
                                          <p:val>
                                            <p:fltVal val="0"/>
                                          </p:val>
                                        </p:tav>
                                        <p:tav tm="100000">
                                          <p:val>
                                            <p:strVal val="#ppt_h"/>
                                          </p:val>
                                        </p:tav>
                                      </p:tavLst>
                                    </p:anim>
                                    <p:anim calcmode="lin" valueType="num">
                                      <p:cBhvr>
                                        <p:cTn id="35" dur="1100" fill="hold"/>
                                        <p:tgtEl>
                                          <p:spTgt spid="3"/>
                                        </p:tgtEl>
                                        <p:attrNameLst>
                                          <p:attrName>style.rotation</p:attrName>
                                        </p:attrNameLst>
                                      </p:cBhvr>
                                      <p:tavLst>
                                        <p:tav tm="0">
                                          <p:val>
                                            <p:fltVal val="360"/>
                                          </p:val>
                                        </p:tav>
                                        <p:tav tm="100000">
                                          <p:val>
                                            <p:fltVal val="0"/>
                                          </p:val>
                                        </p:tav>
                                      </p:tavLst>
                                    </p:anim>
                                    <p:animEffect transition="in" filter="fade">
                                      <p:cBhvr>
                                        <p:cTn id="36" dur="1100"/>
                                        <p:tgtEl>
                                          <p:spTgt spid="3"/>
                                        </p:tgtEl>
                                      </p:cBhvr>
                                    </p:animEffect>
                                  </p:childTnLst>
                                </p:cTn>
                              </p:par>
                              <p:par>
                                <p:cTn id="37" presetID="41" presetClass="entr" presetSubtype="0" fill="hold" grpId="0" nodeType="withEffect">
                                  <p:stCondLst>
                                    <p:cond delay="3200"/>
                                  </p:stCondLst>
                                  <p:iterate type="lt">
                                    <p:tmPct val="37500"/>
                                  </p:iterate>
                                  <p:childTnLst>
                                    <p:set>
                                      <p:cBhvr>
                                        <p:cTn id="38" dur="1" fill="hold">
                                          <p:stCondLst>
                                            <p:cond delay="0"/>
                                          </p:stCondLst>
                                        </p:cTn>
                                        <p:tgtEl>
                                          <p:spTgt spid="7"/>
                                        </p:tgtEl>
                                        <p:attrNameLst>
                                          <p:attrName>style.visibility</p:attrName>
                                        </p:attrNameLst>
                                      </p:cBhvr>
                                      <p:to>
                                        <p:strVal val="visible"/>
                                      </p:to>
                                    </p:set>
                                    <p:anim calcmode="lin" valueType="num">
                                      <p:cBhvr>
                                        <p:cTn id="39" dur="8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40" dur="800" fill="hold"/>
                                        <p:tgtEl>
                                          <p:spTgt spid="7"/>
                                        </p:tgtEl>
                                        <p:attrNameLst>
                                          <p:attrName>ppt_y</p:attrName>
                                        </p:attrNameLst>
                                      </p:cBhvr>
                                      <p:tavLst>
                                        <p:tav tm="0">
                                          <p:val>
                                            <p:strVal val="#ppt_y"/>
                                          </p:val>
                                        </p:tav>
                                        <p:tav tm="100000">
                                          <p:val>
                                            <p:strVal val="#ppt_y"/>
                                          </p:val>
                                        </p:tav>
                                      </p:tavLst>
                                    </p:anim>
                                    <p:anim calcmode="lin" valueType="num">
                                      <p:cBhvr>
                                        <p:cTn id="41" dur="8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42" dur="8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43" dur="800" tmFilter="0,0; .5, 1; 1, 1"/>
                                        <p:tgtEl>
                                          <p:spTgt spid="7"/>
                                        </p:tgtEl>
                                      </p:cBhvr>
                                    </p:animEffect>
                                  </p:childTnLst>
                                </p:cTn>
                              </p:par>
                              <p:par>
                                <p:cTn id="44" presetID="6" presetClass="emph" presetSubtype="0" accel="100000" fill="hold" grpId="1" nodeType="withEffect">
                                  <p:stCondLst>
                                    <p:cond delay="3200"/>
                                  </p:stCondLst>
                                  <p:iterate type="lt">
                                    <p:tmPct val="44444"/>
                                  </p:iterate>
                                  <p:childTnLst>
                                    <p:animScale>
                                      <p:cBhvr>
                                        <p:cTn id="45" dur="900" fill="hold"/>
                                        <p:tgtEl>
                                          <p:spTgt spid="7"/>
                                        </p:tgtEl>
                                      </p:cBhvr>
                                      <p:by x="105000" y="105000"/>
                                    </p:animScale>
                                  </p:childTnLst>
                                </p:cTn>
                              </p:par>
                              <p:par>
                                <p:cTn id="46" presetID="42" presetClass="entr" presetSubtype="0" fill="hold" grpId="0" nodeType="withEffect">
                                  <p:stCondLst>
                                    <p:cond delay="340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700"/>
                                        <p:tgtEl>
                                          <p:spTgt spid="32"/>
                                        </p:tgtEl>
                                      </p:cBhvr>
                                    </p:animEffect>
                                    <p:anim calcmode="lin" valueType="num">
                                      <p:cBhvr>
                                        <p:cTn id="49" dur="700" fill="hold"/>
                                        <p:tgtEl>
                                          <p:spTgt spid="32"/>
                                        </p:tgtEl>
                                        <p:attrNameLst>
                                          <p:attrName>ppt_x</p:attrName>
                                        </p:attrNameLst>
                                      </p:cBhvr>
                                      <p:tavLst>
                                        <p:tav tm="0">
                                          <p:val>
                                            <p:strVal val="#ppt_x"/>
                                          </p:val>
                                        </p:tav>
                                        <p:tav tm="100000">
                                          <p:val>
                                            <p:strVal val="#ppt_x"/>
                                          </p:val>
                                        </p:tav>
                                      </p:tavLst>
                                    </p:anim>
                                    <p:anim calcmode="lin" valueType="num">
                                      <p:cBhvr>
                                        <p:cTn id="50" dur="700" fill="hold"/>
                                        <p:tgtEl>
                                          <p:spTgt spid="32"/>
                                        </p:tgtEl>
                                        <p:attrNameLst>
                                          <p:attrName>ppt_y</p:attrName>
                                        </p:attrNameLst>
                                      </p:cBhvr>
                                      <p:tavLst>
                                        <p:tav tm="0">
                                          <p:val>
                                            <p:strVal val="#ppt_y+.1"/>
                                          </p:val>
                                        </p:tav>
                                        <p:tav tm="100000">
                                          <p:val>
                                            <p:strVal val="#ppt_y"/>
                                          </p:val>
                                        </p:tav>
                                      </p:tavLst>
                                    </p:anim>
                                  </p:childTnLst>
                                </p:cTn>
                              </p:par>
                              <p:par>
                                <p:cTn id="51" presetID="22" presetClass="entr" presetSubtype="8" fill="hold" nodeType="withEffect">
                                  <p:stCondLst>
                                    <p:cond delay="420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par>
                                <p:cTn id="54" presetID="22" presetClass="exit" presetSubtype="8" fill="hold" nodeType="withEffect">
                                  <p:stCondLst>
                                    <p:cond delay="4600"/>
                                  </p:stCondLst>
                                  <p:childTnLst>
                                    <p:animEffect transition="out" filter="wipe(left)">
                                      <p:cBhvr>
                                        <p:cTn id="55" dur="500"/>
                                        <p:tgtEl>
                                          <p:spTgt spid="17"/>
                                        </p:tgtEl>
                                      </p:cBhvr>
                                    </p:animEffect>
                                    <p:set>
                                      <p:cBhvr>
                                        <p:cTn id="56" dur="1" fill="hold">
                                          <p:stCondLst>
                                            <p:cond delay="499"/>
                                          </p:stCondLst>
                                        </p:cTn>
                                        <p:tgtEl>
                                          <p:spTgt spid="17"/>
                                        </p:tgtEl>
                                        <p:attrNameLst>
                                          <p:attrName>style.visibility</p:attrName>
                                        </p:attrNameLst>
                                      </p:cBhvr>
                                      <p:to>
                                        <p:strVal val="hidden"/>
                                      </p:to>
                                    </p:set>
                                  </p:childTnLst>
                                </p:cTn>
                              </p:par>
                              <p:par>
                                <p:cTn id="57" presetID="49" presetClass="entr" presetSubtype="0" decel="100000" fill="hold" grpId="0" nodeType="withEffect">
                                  <p:stCondLst>
                                    <p:cond delay="5100"/>
                                  </p:stCondLst>
                                  <p:childTnLst>
                                    <p:set>
                                      <p:cBhvr>
                                        <p:cTn id="58" dur="1" fill="hold">
                                          <p:stCondLst>
                                            <p:cond delay="0"/>
                                          </p:stCondLst>
                                        </p:cTn>
                                        <p:tgtEl>
                                          <p:spTgt spid="4"/>
                                        </p:tgtEl>
                                        <p:attrNameLst>
                                          <p:attrName>style.visibility</p:attrName>
                                        </p:attrNameLst>
                                      </p:cBhvr>
                                      <p:to>
                                        <p:strVal val="visible"/>
                                      </p:to>
                                    </p:set>
                                    <p:anim calcmode="lin" valueType="num">
                                      <p:cBhvr>
                                        <p:cTn id="59" dur="1100" fill="hold"/>
                                        <p:tgtEl>
                                          <p:spTgt spid="4"/>
                                        </p:tgtEl>
                                        <p:attrNameLst>
                                          <p:attrName>ppt_w</p:attrName>
                                        </p:attrNameLst>
                                      </p:cBhvr>
                                      <p:tavLst>
                                        <p:tav tm="0">
                                          <p:val>
                                            <p:fltVal val="0"/>
                                          </p:val>
                                        </p:tav>
                                        <p:tav tm="100000">
                                          <p:val>
                                            <p:strVal val="#ppt_w"/>
                                          </p:val>
                                        </p:tav>
                                      </p:tavLst>
                                    </p:anim>
                                    <p:anim calcmode="lin" valueType="num">
                                      <p:cBhvr>
                                        <p:cTn id="60" dur="1100" fill="hold"/>
                                        <p:tgtEl>
                                          <p:spTgt spid="4"/>
                                        </p:tgtEl>
                                        <p:attrNameLst>
                                          <p:attrName>ppt_h</p:attrName>
                                        </p:attrNameLst>
                                      </p:cBhvr>
                                      <p:tavLst>
                                        <p:tav tm="0">
                                          <p:val>
                                            <p:fltVal val="0"/>
                                          </p:val>
                                        </p:tav>
                                        <p:tav tm="100000">
                                          <p:val>
                                            <p:strVal val="#ppt_h"/>
                                          </p:val>
                                        </p:tav>
                                      </p:tavLst>
                                    </p:anim>
                                    <p:anim calcmode="lin" valueType="num">
                                      <p:cBhvr>
                                        <p:cTn id="61" dur="1100" fill="hold"/>
                                        <p:tgtEl>
                                          <p:spTgt spid="4"/>
                                        </p:tgtEl>
                                        <p:attrNameLst>
                                          <p:attrName>style.rotation</p:attrName>
                                        </p:attrNameLst>
                                      </p:cBhvr>
                                      <p:tavLst>
                                        <p:tav tm="0">
                                          <p:val>
                                            <p:fltVal val="360"/>
                                          </p:val>
                                        </p:tav>
                                        <p:tav tm="100000">
                                          <p:val>
                                            <p:fltVal val="0"/>
                                          </p:val>
                                        </p:tav>
                                      </p:tavLst>
                                    </p:anim>
                                    <p:animEffect transition="in" filter="fade">
                                      <p:cBhvr>
                                        <p:cTn id="62" dur="1100"/>
                                        <p:tgtEl>
                                          <p:spTgt spid="4"/>
                                        </p:tgtEl>
                                      </p:cBhvr>
                                    </p:animEffect>
                                  </p:childTnLst>
                                </p:cTn>
                              </p:par>
                              <p:par>
                                <p:cTn id="63" presetID="41" presetClass="entr" presetSubtype="0" fill="hold" grpId="0" nodeType="withEffect">
                                  <p:stCondLst>
                                    <p:cond delay="5100"/>
                                  </p:stCondLst>
                                  <p:iterate type="lt">
                                    <p:tmPct val="37500"/>
                                  </p:iterate>
                                  <p:childTnLst>
                                    <p:set>
                                      <p:cBhvr>
                                        <p:cTn id="64" dur="1" fill="hold">
                                          <p:stCondLst>
                                            <p:cond delay="0"/>
                                          </p:stCondLst>
                                        </p:cTn>
                                        <p:tgtEl>
                                          <p:spTgt spid="8"/>
                                        </p:tgtEl>
                                        <p:attrNameLst>
                                          <p:attrName>style.visibility</p:attrName>
                                        </p:attrNameLst>
                                      </p:cBhvr>
                                      <p:to>
                                        <p:strVal val="visible"/>
                                      </p:to>
                                    </p:set>
                                    <p:anim calcmode="lin" valueType="num">
                                      <p:cBhvr>
                                        <p:cTn id="65" dur="8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6" dur="800" fill="hold"/>
                                        <p:tgtEl>
                                          <p:spTgt spid="8"/>
                                        </p:tgtEl>
                                        <p:attrNameLst>
                                          <p:attrName>ppt_y</p:attrName>
                                        </p:attrNameLst>
                                      </p:cBhvr>
                                      <p:tavLst>
                                        <p:tav tm="0">
                                          <p:val>
                                            <p:strVal val="#ppt_y"/>
                                          </p:val>
                                        </p:tav>
                                        <p:tav tm="100000">
                                          <p:val>
                                            <p:strVal val="#ppt_y"/>
                                          </p:val>
                                        </p:tav>
                                      </p:tavLst>
                                    </p:anim>
                                    <p:anim calcmode="lin" valueType="num">
                                      <p:cBhvr>
                                        <p:cTn id="67" dur="8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8" dur="8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9" dur="800" tmFilter="0,0; .5, 1; 1, 1"/>
                                        <p:tgtEl>
                                          <p:spTgt spid="8"/>
                                        </p:tgtEl>
                                      </p:cBhvr>
                                    </p:animEffect>
                                  </p:childTnLst>
                                </p:cTn>
                              </p:par>
                              <p:par>
                                <p:cTn id="70" presetID="6" presetClass="emph" presetSubtype="0" accel="100000" fill="hold" grpId="1" nodeType="withEffect">
                                  <p:stCondLst>
                                    <p:cond delay="5100"/>
                                  </p:stCondLst>
                                  <p:iterate type="lt">
                                    <p:tmPct val="44444"/>
                                  </p:iterate>
                                  <p:childTnLst>
                                    <p:animScale>
                                      <p:cBhvr>
                                        <p:cTn id="71" dur="900" fill="hold"/>
                                        <p:tgtEl>
                                          <p:spTgt spid="8"/>
                                        </p:tgtEl>
                                      </p:cBhvr>
                                      <p:by x="105000" y="105000"/>
                                    </p:animScale>
                                  </p:childTnLst>
                                </p:cTn>
                              </p:par>
                              <p:par>
                                <p:cTn id="72" presetID="42" presetClass="entr" presetSubtype="0" fill="hold" grpId="0" nodeType="withEffect">
                                  <p:stCondLst>
                                    <p:cond delay="530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700"/>
                                        <p:tgtEl>
                                          <p:spTgt spid="33"/>
                                        </p:tgtEl>
                                      </p:cBhvr>
                                    </p:animEffect>
                                    <p:anim calcmode="lin" valueType="num">
                                      <p:cBhvr>
                                        <p:cTn id="75" dur="700" fill="hold"/>
                                        <p:tgtEl>
                                          <p:spTgt spid="33"/>
                                        </p:tgtEl>
                                        <p:attrNameLst>
                                          <p:attrName>ppt_x</p:attrName>
                                        </p:attrNameLst>
                                      </p:cBhvr>
                                      <p:tavLst>
                                        <p:tav tm="0">
                                          <p:val>
                                            <p:strVal val="#ppt_x"/>
                                          </p:val>
                                        </p:tav>
                                        <p:tav tm="100000">
                                          <p:val>
                                            <p:strVal val="#ppt_x"/>
                                          </p:val>
                                        </p:tav>
                                      </p:tavLst>
                                    </p:anim>
                                    <p:anim calcmode="lin" valueType="num">
                                      <p:cBhvr>
                                        <p:cTn id="76" dur="700" fill="hold"/>
                                        <p:tgtEl>
                                          <p:spTgt spid="33"/>
                                        </p:tgtEl>
                                        <p:attrNameLst>
                                          <p:attrName>ppt_y</p:attrName>
                                        </p:attrNameLst>
                                      </p:cBhvr>
                                      <p:tavLst>
                                        <p:tav tm="0">
                                          <p:val>
                                            <p:strVal val="#ppt_y+.1"/>
                                          </p:val>
                                        </p:tav>
                                        <p:tav tm="100000">
                                          <p:val>
                                            <p:strVal val="#ppt_y"/>
                                          </p:val>
                                        </p:tav>
                                      </p:tavLst>
                                    </p:anim>
                                  </p:childTnLst>
                                </p:cTn>
                              </p:par>
                              <p:par>
                                <p:cTn id="77" presetID="22" presetClass="entr" presetSubtype="8" fill="hold" nodeType="withEffect">
                                  <p:stCondLst>
                                    <p:cond delay="6000"/>
                                  </p:stCondLst>
                                  <p:childTnLst>
                                    <p:set>
                                      <p:cBhvr>
                                        <p:cTn id="78" dur="1" fill="hold">
                                          <p:stCondLst>
                                            <p:cond delay="0"/>
                                          </p:stCondLst>
                                        </p:cTn>
                                        <p:tgtEl>
                                          <p:spTgt spid="24"/>
                                        </p:tgtEl>
                                        <p:attrNameLst>
                                          <p:attrName>style.visibility</p:attrName>
                                        </p:attrNameLst>
                                      </p:cBhvr>
                                      <p:to>
                                        <p:strVal val="visible"/>
                                      </p:to>
                                    </p:set>
                                    <p:animEffect transition="in" filter="wipe(left)">
                                      <p:cBhvr>
                                        <p:cTn id="79" dur="500"/>
                                        <p:tgtEl>
                                          <p:spTgt spid="24"/>
                                        </p:tgtEl>
                                      </p:cBhvr>
                                    </p:animEffect>
                                  </p:childTnLst>
                                </p:cTn>
                              </p:par>
                              <p:par>
                                <p:cTn id="80" presetID="22" presetClass="exit" presetSubtype="8" fill="hold" nodeType="withEffect">
                                  <p:stCondLst>
                                    <p:cond delay="6400"/>
                                  </p:stCondLst>
                                  <p:childTnLst>
                                    <p:animEffect transition="out" filter="wipe(left)">
                                      <p:cBhvr>
                                        <p:cTn id="81" dur="500"/>
                                        <p:tgtEl>
                                          <p:spTgt spid="24"/>
                                        </p:tgtEl>
                                      </p:cBhvr>
                                    </p:animEffect>
                                    <p:set>
                                      <p:cBhvr>
                                        <p:cTn id="82" dur="1" fill="hold">
                                          <p:stCondLst>
                                            <p:cond delay="499"/>
                                          </p:stCondLst>
                                        </p:cTn>
                                        <p:tgtEl>
                                          <p:spTgt spid="24"/>
                                        </p:tgtEl>
                                        <p:attrNameLst>
                                          <p:attrName>style.visibility</p:attrName>
                                        </p:attrNameLst>
                                      </p:cBhvr>
                                      <p:to>
                                        <p:strVal val="hidden"/>
                                      </p:to>
                                    </p:set>
                                  </p:childTnLst>
                                </p:cTn>
                              </p:par>
                              <p:par>
                                <p:cTn id="83" presetID="49" presetClass="entr" presetSubtype="0" decel="100000" fill="hold" grpId="0" nodeType="withEffect">
                                  <p:stCondLst>
                                    <p:cond delay="6900"/>
                                  </p:stCondLst>
                                  <p:childTnLst>
                                    <p:set>
                                      <p:cBhvr>
                                        <p:cTn id="84" dur="1" fill="hold">
                                          <p:stCondLst>
                                            <p:cond delay="0"/>
                                          </p:stCondLst>
                                        </p:cTn>
                                        <p:tgtEl>
                                          <p:spTgt spid="5"/>
                                        </p:tgtEl>
                                        <p:attrNameLst>
                                          <p:attrName>style.visibility</p:attrName>
                                        </p:attrNameLst>
                                      </p:cBhvr>
                                      <p:to>
                                        <p:strVal val="visible"/>
                                      </p:to>
                                    </p:set>
                                    <p:anim calcmode="lin" valueType="num">
                                      <p:cBhvr>
                                        <p:cTn id="85" dur="1100" fill="hold"/>
                                        <p:tgtEl>
                                          <p:spTgt spid="5"/>
                                        </p:tgtEl>
                                        <p:attrNameLst>
                                          <p:attrName>ppt_w</p:attrName>
                                        </p:attrNameLst>
                                      </p:cBhvr>
                                      <p:tavLst>
                                        <p:tav tm="0">
                                          <p:val>
                                            <p:fltVal val="0"/>
                                          </p:val>
                                        </p:tav>
                                        <p:tav tm="100000">
                                          <p:val>
                                            <p:strVal val="#ppt_w"/>
                                          </p:val>
                                        </p:tav>
                                      </p:tavLst>
                                    </p:anim>
                                    <p:anim calcmode="lin" valueType="num">
                                      <p:cBhvr>
                                        <p:cTn id="86" dur="1100" fill="hold"/>
                                        <p:tgtEl>
                                          <p:spTgt spid="5"/>
                                        </p:tgtEl>
                                        <p:attrNameLst>
                                          <p:attrName>ppt_h</p:attrName>
                                        </p:attrNameLst>
                                      </p:cBhvr>
                                      <p:tavLst>
                                        <p:tav tm="0">
                                          <p:val>
                                            <p:fltVal val="0"/>
                                          </p:val>
                                        </p:tav>
                                        <p:tav tm="100000">
                                          <p:val>
                                            <p:strVal val="#ppt_h"/>
                                          </p:val>
                                        </p:tav>
                                      </p:tavLst>
                                    </p:anim>
                                    <p:anim calcmode="lin" valueType="num">
                                      <p:cBhvr>
                                        <p:cTn id="87" dur="1100" fill="hold"/>
                                        <p:tgtEl>
                                          <p:spTgt spid="5"/>
                                        </p:tgtEl>
                                        <p:attrNameLst>
                                          <p:attrName>style.rotation</p:attrName>
                                        </p:attrNameLst>
                                      </p:cBhvr>
                                      <p:tavLst>
                                        <p:tav tm="0">
                                          <p:val>
                                            <p:fltVal val="360"/>
                                          </p:val>
                                        </p:tav>
                                        <p:tav tm="100000">
                                          <p:val>
                                            <p:fltVal val="0"/>
                                          </p:val>
                                        </p:tav>
                                      </p:tavLst>
                                    </p:anim>
                                    <p:animEffect transition="in" filter="fade">
                                      <p:cBhvr>
                                        <p:cTn id="88" dur="1100"/>
                                        <p:tgtEl>
                                          <p:spTgt spid="5"/>
                                        </p:tgtEl>
                                      </p:cBhvr>
                                    </p:animEffect>
                                  </p:childTnLst>
                                </p:cTn>
                              </p:par>
                              <p:par>
                                <p:cTn id="89" presetID="41" presetClass="entr" presetSubtype="0" fill="hold" grpId="0" nodeType="withEffect">
                                  <p:stCondLst>
                                    <p:cond delay="6900"/>
                                  </p:stCondLst>
                                  <p:iterate type="lt">
                                    <p:tmPct val="37500"/>
                                  </p:iterate>
                                  <p:childTnLst>
                                    <p:set>
                                      <p:cBhvr>
                                        <p:cTn id="90" dur="1" fill="hold">
                                          <p:stCondLst>
                                            <p:cond delay="0"/>
                                          </p:stCondLst>
                                        </p:cTn>
                                        <p:tgtEl>
                                          <p:spTgt spid="9"/>
                                        </p:tgtEl>
                                        <p:attrNameLst>
                                          <p:attrName>style.visibility</p:attrName>
                                        </p:attrNameLst>
                                      </p:cBhvr>
                                      <p:to>
                                        <p:strVal val="visible"/>
                                      </p:to>
                                    </p:set>
                                    <p:anim calcmode="lin" valueType="num">
                                      <p:cBhvr>
                                        <p:cTn id="91" dur="8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92" dur="800" fill="hold"/>
                                        <p:tgtEl>
                                          <p:spTgt spid="9"/>
                                        </p:tgtEl>
                                        <p:attrNameLst>
                                          <p:attrName>ppt_y</p:attrName>
                                        </p:attrNameLst>
                                      </p:cBhvr>
                                      <p:tavLst>
                                        <p:tav tm="0">
                                          <p:val>
                                            <p:strVal val="#ppt_y"/>
                                          </p:val>
                                        </p:tav>
                                        <p:tav tm="100000">
                                          <p:val>
                                            <p:strVal val="#ppt_y"/>
                                          </p:val>
                                        </p:tav>
                                      </p:tavLst>
                                    </p:anim>
                                    <p:anim calcmode="lin" valueType="num">
                                      <p:cBhvr>
                                        <p:cTn id="93" dur="8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94" dur="8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800" tmFilter="0,0; .5, 1; 1, 1"/>
                                        <p:tgtEl>
                                          <p:spTgt spid="9"/>
                                        </p:tgtEl>
                                      </p:cBhvr>
                                    </p:animEffect>
                                  </p:childTnLst>
                                </p:cTn>
                              </p:par>
                              <p:par>
                                <p:cTn id="96" presetID="6" presetClass="emph" presetSubtype="0" accel="100000" fill="hold" grpId="1" nodeType="withEffect">
                                  <p:stCondLst>
                                    <p:cond delay="6900"/>
                                  </p:stCondLst>
                                  <p:iterate type="lt">
                                    <p:tmPct val="44444"/>
                                  </p:iterate>
                                  <p:childTnLst>
                                    <p:animScale>
                                      <p:cBhvr>
                                        <p:cTn id="97" dur="900" fill="hold"/>
                                        <p:tgtEl>
                                          <p:spTgt spid="9"/>
                                        </p:tgtEl>
                                      </p:cBhvr>
                                      <p:by x="105000" y="105000"/>
                                    </p:animScale>
                                  </p:childTnLst>
                                </p:cTn>
                              </p:par>
                              <p:par>
                                <p:cTn id="98" presetID="42" presetClass="entr" presetSubtype="0" fill="hold" grpId="0" nodeType="withEffect">
                                  <p:stCondLst>
                                    <p:cond delay="710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700"/>
                                        <p:tgtEl>
                                          <p:spTgt spid="34"/>
                                        </p:tgtEl>
                                      </p:cBhvr>
                                    </p:animEffect>
                                    <p:anim calcmode="lin" valueType="num">
                                      <p:cBhvr>
                                        <p:cTn id="101" dur="700" fill="hold"/>
                                        <p:tgtEl>
                                          <p:spTgt spid="34"/>
                                        </p:tgtEl>
                                        <p:attrNameLst>
                                          <p:attrName>ppt_x</p:attrName>
                                        </p:attrNameLst>
                                      </p:cBhvr>
                                      <p:tavLst>
                                        <p:tav tm="0">
                                          <p:val>
                                            <p:strVal val="#ppt_x"/>
                                          </p:val>
                                        </p:tav>
                                        <p:tav tm="100000">
                                          <p:val>
                                            <p:strVal val="#ppt_x"/>
                                          </p:val>
                                        </p:tav>
                                      </p:tavLst>
                                    </p:anim>
                                    <p:anim calcmode="lin" valueType="num">
                                      <p:cBhvr>
                                        <p:cTn id="102" dur="7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1"/>
      <p:bldP spid="4" grpId="2"/>
      <p:bldP spid="5" grpId="3"/>
      <p:bldP spid="6" grpId="4" uiExpand="1"/>
      <p:bldP spid="6" grpId="5"/>
      <p:bldP spid="7" grpId="6" uiExpand="1"/>
      <p:bldP spid="7" grpId="7"/>
      <p:bldP spid="8" grpId="8" uiExpand="1"/>
      <p:bldP spid="8" grpId="9"/>
      <p:bldP spid="9" grpId="10" uiExpand="1"/>
      <p:bldP spid="9" grpId="11"/>
      <p:bldP spid="31" grpId="12"/>
      <p:bldP spid="32" grpId="13"/>
      <p:bldP spid="33" grpId="14"/>
      <p:bldP spid="34" grpId="15"/>
    </p:bldLst>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Google Shape;825;p44">
            <a:extLst>
              <a:ext uri="{FF2B5EF4-FFF2-40B4-BE49-F238E27FC236}">
                <a16:creationId xmlns:a16="http://schemas.microsoft.com/office/drawing/2014/main" id="{79869C4F-3D5E-7853-1A5C-4FB27C7295B1}"/>
              </a:ext>
            </a:extLst>
          </p:cNvPr>
          <p:cNvPicPr preferRelativeResize="0"/>
          <p:nvPr/>
        </p:nvPicPr>
        <p:blipFill>
          <a:blip r:embed="rId2">
            <a:alphaModFix/>
          </a:blip>
          <a:srcRect b="4816"/>
          <a:stretch>
            <a:fillRect/>
          </a:stretch>
        </p:blipFill>
        <p:spPr>
          <a:xfrm>
            <a:off x="0" y="3449464"/>
            <a:ext cx="4502150" cy="3408536"/>
          </a:xfrm>
          <a:prstGeom prst="rect">
            <a:avLst/>
          </a:prstGeom>
          <a:noFill/>
          <a:ln>
            <a:noFill/>
          </a:ln>
        </p:spPr>
      </p:pic>
      <p:sp>
        <p:nvSpPr>
          <p:cNvPr id="4" name="Freeform 14">
            <a:extLst>
              <a:ext uri="{FF2B5EF4-FFF2-40B4-BE49-F238E27FC236}">
                <a16:creationId xmlns:a16="http://schemas.microsoft.com/office/drawing/2014/main" id="{F97A6DB1-01FE-BD76-34BB-7D9D72109BD4}"/>
              </a:ext>
            </a:extLst>
          </p:cNvPr>
          <p:cNvSpPr/>
          <p:nvPr/>
        </p:nvSpPr>
        <p:spPr bwMode="auto">
          <a:xfrm>
            <a:off x="7296995" y="1938530"/>
            <a:ext cx="41275" cy="904875"/>
          </a:xfrm>
          <a:custGeom>
            <a:gdLst>
              <a:gd name="T0" fmla="*/ 8 w 16"/>
              <a:gd name="T1" fmla="*/ 365 h 366"/>
              <a:gd name="T2" fmla="*/ 16 w 16"/>
              <a:gd name="T3" fmla="*/ 366 h 366"/>
              <a:gd name="T4" fmla="*/ 16 w 16"/>
              <a:gd name="T5" fmla="*/ 0 h 366"/>
              <a:gd name="T6" fmla="*/ 8 w 16"/>
              <a:gd name="T7" fmla="*/ 1 h 366"/>
              <a:gd name="T8" fmla="*/ 0 w 16"/>
              <a:gd name="T9" fmla="*/ 0 h 366"/>
              <a:gd name="T10" fmla="*/ 0 w 16"/>
              <a:gd name="T11" fmla="*/ 366 h 366"/>
              <a:gd name="T12" fmla="*/ 8 w 16"/>
              <a:gd name="T13" fmla="*/ 365 h 366"/>
            </a:gdLst>
            <a:cxnLst>
              <a:cxn ang="0">
                <a:pos x="T0" y="T1"/>
              </a:cxn>
              <a:cxn ang="0">
                <a:pos x="T2" y="T3"/>
              </a:cxn>
              <a:cxn ang="0">
                <a:pos x="T4" y="T5"/>
              </a:cxn>
              <a:cxn ang="0">
                <a:pos x="T6" y="T7"/>
              </a:cxn>
              <a:cxn ang="0">
                <a:pos x="T8" y="T9"/>
              </a:cxn>
              <a:cxn ang="0">
                <a:pos x="T10" y="T11"/>
              </a:cxn>
              <a:cxn ang="0">
                <a:pos x="T12" y="T13"/>
              </a:cxn>
            </a:cxnLst>
            <a:rect l="0" t="0" r="r" b="b"/>
            <a:pathLst>
              <a:path w="16" h="366">
                <a:moveTo>
                  <a:pt x="8" y="365"/>
                </a:moveTo>
                <a:cubicBezTo>
                  <a:pt x="11" y="365"/>
                  <a:pt x="13" y="366"/>
                  <a:pt x="16" y="366"/>
                </a:cubicBezTo>
                <a:cubicBezTo>
                  <a:pt x="16" y="0"/>
                  <a:pt x="16" y="0"/>
                  <a:pt x="16" y="0"/>
                </a:cubicBezTo>
                <a:cubicBezTo>
                  <a:pt x="13" y="1"/>
                  <a:pt x="11" y="1"/>
                  <a:pt x="8" y="1"/>
                </a:cubicBezTo>
                <a:cubicBezTo>
                  <a:pt x="5" y="1"/>
                  <a:pt x="3" y="1"/>
                  <a:pt x="0" y="0"/>
                </a:cubicBezTo>
                <a:cubicBezTo>
                  <a:pt x="0" y="366"/>
                  <a:pt x="0" y="366"/>
                  <a:pt x="0" y="366"/>
                </a:cubicBezTo>
                <a:cubicBezTo>
                  <a:pt x="3" y="366"/>
                  <a:pt x="5" y="365"/>
                  <a:pt x="8" y="3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Freeform 15">
            <a:extLst>
              <a:ext uri="{FF2B5EF4-FFF2-40B4-BE49-F238E27FC236}">
                <a16:creationId xmlns:a16="http://schemas.microsoft.com/office/drawing/2014/main" id="{BE3C975D-5ADD-5144-50D3-1B066A51EC92}"/>
              </a:ext>
            </a:extLst>
          </p:cNvPr>
          <p:cNvSpPr/>
          <p:nvPr/>
        </p:nvSpPr>
        <p:spPr bwMode="auto">
          <a:xfrm>
            <a:off x="7296995" y="3137092"/>
            <a:ext cx="41275" cy="901700"/>
          </a:xfrm>
          <a:custGeom>
            <a:gdLst>
              <a:gd name="T0" fmla="*/ 0 w 16"/>
              <a:gd name="T1" fmla="*/ 0 h 365"/>
              <a:gd name="T2" fmla="*/ 0 w 16"/>
              <a:gd name="T3" fmla="*/ 365 h 365"/>
              <a:gd name="T4" fmla="*/ 8 w 16"/>
              <a:gd name="T5" fmla="*/ 365 h 365"/>
              <a:gd name="T6" fmla="*/ 16 w 16"/>
              <a:gd name="T7" fmla="*/ 365 h 365"/>
              <a:gd name="T8" fmla="*/ 16 w 16"/>
              <a:gd name="T9" fmla="*/ 0 h 365"/>
              <a:gd name="T10" fmla="*/ 8 w 16"/>
              <a:gd name="T11" fmla="*/ 0 h 365"/>
              <a:gd name="T12" fmla="*/ 0 w 16"/>
              <a:gd name="T13" fmla="*/ 0 h 365"/>
            </a:gdLst>
            <a:cxnLst>
              <a:cxn ang="0">
                <a:pos x="T0" y="T1"/>
              </a:cxn>
              <a:cxn ang="0">
                <a:pos x="T2" y="T3"/>
              </a:cxn>
              <a:cxn ang="0">
                <a:pos x="T4" y="T5"/>
              </a:cxn>
              <a:cxn ang="0">
                <a:pos x="T6" y="T7"/>
              </a:cxn>
              <a:cxn ang="0">
                <a:pos x="T8" y="T9"/>
              </a:cxn>
              <a:cxn ang="0">
                <a:pos x="T10" y="T11"/>
              </a:cxn>
              <a:cxn ang="0">
                <a:pos x="T12" y="T13"/>
              </a:cxn>
            </a:cxnLst>
            <a:rect l="0" t="0" r="r" b="b"/>
            <a:pathLst>
              <a:path w="16" h="365">
                <a:moveTo>
                  <a:pt x="0" y="0"/>
                </a:moveTo>
                <a:cubicBezTo>
                  <a:pt x="0" y="365"/>
                  <a:pt x="0" y="365"/>
                  <a:pt x="0" y="365"/>
                </a:cubicBezTo>
                <a:cubicBezTo>
                  <a:pt x="3" y="365"/>
                  <a:pt x="5" y="365"/>
                  <a:pt x="8" y="365"/>
                </a:cubicBezTo>
                <a:cubicBezTo>
                  <a:pt x="11" y="365"/>
                  <a:pt x="13" y="365"/>
                  <a:pt x="16" y="365"/>
                </a:cubicBezTo>
                <a:cubicBezTo>
                  <a:pt x="16" y="0"/>
                  <a:pt x="16" y="0"/>
                  <a:pt x="16" y="0"/>
                </a:cubicBezTo>
                <a:cubicBezTo>
                  <a:pt x="13" y="0"/>
                  <a:pt x="11" y="0"/>
                  <a:pt x="8" y="0"/>
                </a:cubicBezTo>
                <a:cubicBezTo>
                  <a:pt x="5" y="0"/>
                  <a:pt x="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6" name="Freeform 16">
            <a:extLst>
              <a:ext uri="{FF2B5EF4-FFF2-40B4-BE49-F238E27FC236}">
                <a16:creationId xmlns:a16="http://schemas.microsoft.com/office/drawing/2014/main" id="{CD4FF1BC-FD53-1075-D872-5696CD4CBC49}"/>
              </a:ext>
            </a:extLst>
          </p:cNvPr>
          <p:cNvSpPr/>
          <p:nvPr/>
        </p:nvSpPr>
        <p:spPr bwMode="auto">
          <a:xfrm>
            <a:off x="7296995" y="4334067"/>
            <a:ext cx="41275" cy="903287"/>
          </a:xfrm>
          <a:custGeom>
            <a:gdLst>
              <a:gd name="T0" fmla="*/ 16 w 16"/>
              <a:gd name="T1" fmla="*/ 366 h 366"/>
              <a:gd name="T2" fmla="*/ 16 w 16"/>
              <a:gd name="T3" fmla="*/ 0 h 366"/>
              <a:gd name="T4" fmla="*/ 8 w 16"/>
              <a:gd name="T5" fmla="*/ 1 h 366"/>
              <a:gd name="T6" fmla="*/ 0 w 16"/>
              <a:gd name="T7" fmla="*/ 0 h 366"/>
              <a:gd name="T8" fmla="*/ 0 w 16"/>
              <a:gd name="T9" fmla="*/ 366 h 366"/>
              <a:gd name="T10" fmla="*/ 8 w 16"/>
              <a:gd name="T11" fmla="*/ 365 h 366"/>
              <a:gd name="T12" fmla="*/ 16 w 16"/>
              <a:gd name="T13" fmla="*/ 366 h 366"/>
            </a:gdLst>
            <a:cxnLst>
              <a:cxn ang="0">
                <a:pos x="T0" y="T1"/>
              </a:cxn>
              <a:cxn ang="0">
                <a:pos x="T2" y="T3"/>
              </a:cxn>
              <a:cxn ang="0">
                <a:pos x="T4" y="T5"/>
              </a:cxn>
              <a:cxn ang="0">
                <a:pos x="T6" y="T7"/>
              </a:cxn>
              <a:cxn ang="0">
                <a:pos x="T8" y="T9"/>
              </a:cxn>
              <a:cxn ang="0">
                <a:pos x="T10" y="T11"/>
              </a:cxn>
              <a:cxn ang="0">
                <a:pos x="T12" y="T13"/>
              </a:cxn>
            </a:cxnLst>
            <a:rect l="0" t="0" r="r" b="b"/>
            <a:pathLst>
              <a:path w="16" h="366">
                <a:moveTo>
                  <a:pt x="16" y="366"/>
                </a:moveTo>
                <a:cubicBezTo>
                  <a:pt x="16" y="0"/>
                  <a:pt x="16" y="0"/>
                  <a:pt x="16" y="0"/>
                </a:cubicBezTo>
                <a:cubicBezTo>
                  <a:pt x="13" y="0"/>
                  <a:pt x="11" y="1"/>
                  <a:pt x="8" y="1"/>
                </a:cubicBezTo>
                <a:cubicBezTo>
                  <a:pt x="5" y="1"/>
                  <a:pt x="3" y="0"/>
                  <a:pt x="0" y="0"/>
                </a:cubicBezTo>
                <a:cubicBezTo>
                  <a:pt x="0" y="366"/>
                  <a:pt x="0" y="366"/>
                  <a:pt x="0" y="366"/>
                </a:cubicBezTo>
                <a:cubicBezTo>
                  <a:pt x="3" y="365"/>
                  <a:pt x="5" y="365"/>
                  <a:pt x="8" y="365"/>
                </a:cubicBezTo>
                <a:cubicBezTo>
                  <a:pt x="11" y="365"/>
                  <a:pt x="13" y="365"/>
                  <a:pt x="16" y="36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7" name="Freeform 18">
            <a:extLst>
              <a:ext uri="{FF2B5EF4-FFF2-40B4-BE49-F238E27FC236}">
                <a16:creationId xmlns:a16="http://schemas.microsoft.com/office/drawing/2014/main" id="{4CE80482-744F-380D-4B7B-4AA504B26A10}"/>
              </a:ext>
            </a:extLst>
          </p:cNvPr>
          <p:cNvSpPr/>
          <p:nvPr/>
        </p:nvSpPr>
        <p:spPr bwMode="auto">
          <a:xfrm>
            <a:off x="7296995" y="747905"/>
            <a:ext cx="41275" cy="903287"/>
          </a:xfrm>
          <a:custGeom>
            <a:gdLst>
              <a:gd name="T0" fmla="*/ 8 w 16"/>
              <a:gd name="T1" fmla="*/ 365 h 366"/>
              <a:gd name="T2" fmla="*/ 16 w 16"/>
              <a:gd name="T3" fmla="*/ 366 h 366"/>
              <a:gd name="T4" fmla="*/ 16 w 16"/>
              <a:gd name="T5" fmla="*/ 0 h 366"/>
              <a:gd name="T6" fmla="*/ 8 w 16"/>
              <a:gd name="T7" fmla="*/ 1 h 366"/>
              <a:gd name="T8" fmla="*/ 0 w 16"/>
              <a:gd name="T9" fmla="*/ 0 h 366"/>
              <a:gd name="T10" fmla="*/ 0 w 16"/>
              <a:gd name="T11" fmla="*/ 366 h 366"/>
              <a:gd name="T12" fmla="*/ 8 w 16"/>
              <a:gd name="T13" fmla="*/ 365 h 366"/>
            </a:gdLst>
            <a:cxnLst>
              <a:cxn ang="0">
                <a:pos x="T0" y="T1"/>
              </a:cxn>
              <a:cxn ang="0">
                <a:pos x="T2" y="T3"/>
              </a:cxn>
              <a:cxn ang="0">
                <a:pos x="T4" y="T5"/>
              </a:cxn>
              <a:cxn ang="0">
                <a:pos x="T6" y="T7"/>
              </a:cxn>
              <a:cxn ang="0">
                <a:pos x="T8" y="T9"/>
              </a:cxn>
              <a:cxn ang="0">
                <a:pos x="T10" y="T11"/>
              </a:cxn>
              <a:cxn ang="0">
                <a:pos x="T12" y="T13"/>
              </a:cxn>
            </a:cxnLst>
            <a:rect l="0" t="0" r="r" b="b"/>
            <a:pathLst>
              <a:path w="16" h="366">
                <a:moveTo>
                  <a:pt x="8" y="365"/>
                </a:moveTo>
                <a:cubicBezTo>
                  <a:pt x="11" y="365"/>
                  <a:pt x="13" y="365"/>
                  <a:pt x="16" y="366"/>
                </a:cubicBezTo>
                <a:cubicBezTo>
                  <a:pt x="16" y="0"/>
                  <a:pt x="16" y="0"/>
                  <a:pt x="16" y="0"/>
                </a:cubicBezTo>
                <a:cubicBezTo>
                  <a:pt x="13" y="0"/>
                  <a:pt x="11" y="1"/>
                  <a:pt x="8" y="1"/>
                </a:cubicBezTo>
                <a:cubicBezTo>
                  <a:pt x="5" y="1"/>
                  <a:pt x="3" y="0"/>
                  <a:pt x="0" y="0"/>
                </a:cubicBezTo>
                <a:cubicBezTo>
                  <a:pt x="0" y="366"/>
                  <a:pt x="0" y="366"/>
                  <a:pt x="0" y="366"/>
                </a:cubicBezTo>
                <a:cubicBezTo>
                  <a:pt x="3" y="365"/>
                  <a:pt x="5" y="365"/>
                  <a:pt x="8" y="3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8" name="Oval 19">
            <a:extLst>
              <a:ext uri="{FF2B5EF4-FFF2-40B4-BE49-F238E27FC236}">
                <a16:creationId xmlns:a16="http://schemas.microsoft.com/office/drawing/2014/main" id="{20339CD1-0A86-5C5B-BE28-F97A26DACE6F}"/>
              </a:ext>
            </a:extLst>
          </p:cNvPr>
          <p:cNvSpPr>
            <a:spLocks noChangeArrowheads="1"/>
          </p:cNvSpPr>
          <p:nvPr/>
        </p:nvSpPr>
        <p:spPr bwMode="auto">
          <a:xfrm>
            <a:off x="7216032" y="1694055"/>
            <a:ext cx="203200" cy="196850"/>
          </a:xfrm>
          <a:prstGeom prst="ellipse">
            <a:avLst/>
          </a:prstGeom>
          <a:solidFill>
            <a:srgbClr val="FFA7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9" name="Oval 20">
            <a:extLst>
              <a:ext uri="{FF2B5EF4-FFF2-40B4-BE49-F238E27FC236}">
                <a16:creationId xmlns:a16="http://schemas.microsoft.com/office/drawing/2014/main" id="{E3CDC39E-E91F-83EC-7446-C676785FA49F}"/>
              </a:ext>
            </a:extLst>
          </p:cNvPr>
          <p:cNvSpPr>
            <a:spLocks noChangeArrowheads="1"/>
          </p:cNvSpPr>
          <p:nvPr/>
        </p:nvSpPr>
        <p:spPr bwMode="auto">
          <a:xfrm>
            <a:off x="7216032" y="2889442"/>
            <a:ext cx="203200" cy="198437"/>
          </a:xfrm>
          <a:prstGeom prst="ellipse">
            <a:avLst/>
          </a:prstGeom>
          <a:solidFill>
            <a:srgbClr val="FFA7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0" name="Oval 21">
            <a:extLst>
              <a:ext uri="{FF2B5EF4-FFF2-40B4-BE49-F238E27FC236}">
                <a16:creationId xmlns:a16="http://schemas.microsoft.com/office/drawing/2014/main" id="{3245B4CF-AE01-3FFE-8090-0D775EFEE383}"/>
              </a:ext>
            </a:extLst>
          </p:cNvPr>
          <p:cNvSpPr>
            <a:spLocks noChangeArrowheads="1"/>
          </p:cNvSpPr>
          <p:nvPr/>
        </p:nvSpPr>
        <p:spPr bwMode="auto">
          <a:xfrm>
            <a:off x="7216032" y="4088005"/>
            <a:ext cx="203200" cy="198437"/>
          </a:xfrm>
          <a:prstGeom prst="ellipse">
            <a:avLst/>
          </a:prstGeom>
          <a:solidFill>
            <a:srgbClr val="FFA7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Oval 22">
            <a:extLst>
              <a:ext uri="{FF2B5EF4-FFF2-40B4-BE49-F238E27FC236}">
                <a16:creationId xmlns:a16="http://schemas.microsoft.com/office/drawing/2014/main" id="{E6525457-C172-B671-02F0-CAE9B5F7B10F}"/>
              </a:ext>
            </a:extLst>
          </p:cNvPr>
          <p:cNvSpPr>
            <a:spLocks noChangeArrowheads="1"/>
          </p:cNvSpPr>
          <p:nvPr/>
        </p:nvSpPr>
        <p:spPr bwMode="auto">
          <a:xfrm>
            <a:off x="7216032" y="5284980"/>
            <a:ext cx="203200" cy="198437"/>
          </a:xfrm>
          <a:prstGeom prst="ellipse">
            <a:avLst/>
          </a:prstGeom>
          <a:solidFill>
            <a:srgbClr val="FFA7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12" name="Straight Connector 11">
            <a:extLst>
              <a:ext uri="{FF2B5EF4-FFF2-40B4-BE49-F238E27FC236}">
                <a16:creationId xmlns:a16="http://schemas.microsoft.com/office/drawing/2014/main" id="{41F8EC97-5DAA-734C-6C24-37287C310BFF}"/>
              </a:ext>
            </a:extLst>
          </p:cNvPr>
          <p:cNvCxnSpPr/>
          <p:nvPr/>
        </p:nvCxnSpPr>
        <p:spPr>
          <a:xfrm>
            <a:off x="7527538" y="1792480"/>
            <a:ext cx="727788" cy="0"/>
          </a:xfrm>
          <a:prstGeom prst="line">
            <a:avLst/>
          </a:prstGeom>
          <a:ln w="381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9">
            <a:extLst>
              <a:ext uri="{FF2B5EF4-FFF2-40B4-BE49-F238E27FC236}">
                <a16:creationId xmlns:a16="http://schemas.microsoft.com/office/drawing/2014/main" id="{95EA5824-2CAA-D2AF-363A-5033BA8E9177}"/>
              </a:ext>
            </a:extLst>
          </p:cNvPr>
          <p:cNvSpPr txBox="1"/>
          <p:nvPr/>
        </p:nvSpPr>
        <p:spPr>
          <a:xfrm>
            <a:off x="9608594" y="1331361"/>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ltLang="zh-CN">
                <a:solidFill>
                  <a:srgbClr val="FFA750"/>
                </a:solidFill>
                <a:latin typeface="inpin heiti" panose="00000500000000000000" pitchFamily="2" charset="-122"/>
                <a:ea typeface="inpin heiti" panose="00000500000000000000" pitchFamily="2" charset="-122"/>
                <a:sym typeface="inpin heiti" panose="00000500000000000000" pitchFamily="2" charset="-122"/>
              </a:rPr>
              <a:t>Add a title here</a:t>
            </a:r>
            <a:endParaRPr lang="en-GB" altLang="zh-CN">
              <a:solidFill>
                <a:srgbClr val="FFA75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4" name="Group 13">
            <a:extLst>
              <a:ext uri="{FF2B5EF4-FFF2-40B4-BE49-F238E27FC236}">
                <a16:creationId xmlns:a16="http://schemas.microsoft.com/office/drawing/2014/main" id="{AC3B2A1C-08C2-5C68-CC69-2190E2B34991}"/>
              </a:ext>
            </a:extLst>
          </p:cNvPr>
          <p:cNvGrpSpPr/>
          <p:nvPr/>
        </p:nvGrpSpPr>
        <p:grpSpPr>
          <a:xfrm>
            <a:off x="8380044" y="1323373"/>
            <a:ext cx="1062038" cy="938213"/>
            <a:chOff x="7160000" y="2031206"/>
            <a:chExt cx="1062038" cy="938213"/>
          </a:xfrm>
        </p:grpSpPr>
        <p:sp>
          <p:nvSpPr>
            <p:cNvPr id="15" name="Freeform 18">
              <a:extLst>
                <a:ext uri="{FF2B5EF4-FFF2-40B4-BE49-F238E27FC236}">
                  <a16:creationId xmlns:a16="http://schemas.microsoft.com/office/drawing/2014/main" id="{2AF46BEB-9462-A0BC-A18C-0B871256AA48}"/>
                </a:ext>
              </a:extLst>
            </p:cNvPr>
            <p:cNvSpPr/>
            <p:nvPr/>
          </p:nvSpPr>
          <p:spPr bwMode="auto">
            <a:xfrm rot="5400000">
              <a:off x="7221912" y="1969294"/>
              <a:ext cx="938213" cy="1062038"/>
            </a:xfrm>
            <a:custGeom>
              <a:gdLst>
                <a:gd name="T0" fmla="*/ 448 w 500"/>
                <a:gd name="T1" fmla="*/ 0 h 566"/>
                <a:gd name="T2" fmla="*/ 52 w 500"/>
                <a:gd name="T3" fmla="*/ 0 h 566"/>
                <a:gd name="T4" fmla="*/ 0 w 500"/>
                <a:gd name="T5" fmla="*/ 52 h 566"/>
                <a:gd name="T6" fmla="*/ 0 w 500"/>
                <a:gd name="T7" fmla="*/ 448 h 566"/>
                <a:gd name="T8" fmla="*/ 52 w 500"/>
                <a:gd name="T9" fmla="*/ 500 h 566"/>
                <a:gd name="T10" fmla="*/ 173 w 500"/>
                <a:gd name="T11" fmla="*/ 500 h 566"/>
                <a:gd name="T12" fmla="*/ 250 w 500"/>
                <a:gd name="T13" fmla="*/ 566 h 566"/>
                <a:gd name="T14" fmla="*/ 327 w 500"/>
                <a:gd name="T15" fmla="*/ 500 h 566"/>
                <a:gd name="T16" fmla="*/ 448 w 500"/>
                <a:gd name="T17" fmla="*/ 500 h 566"/>
                <a:gd name="T18" fmla="*/ 500 w 500"/>
                <a:gd name="T19" fmla="*/ 448 h 566"/>
                <a:gd name="T20" fmla="*/ 500 w 500"/>
                <a:gd name="T21" fmla="*/ 52 h 566"/>
                <a:gd name="T22" fmla="*/ 448 w 500"/>
                <a:gd name="T23" fmla="*/ 0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566">
                  <a:moveTo>
                    <a:pt x="448" y="0"/>
                  </a:moveTo>
                  <a:cubicBezTo>
                    <a:pt x="52" y="0"/>
                    <a:pt x="52" y="0"/>
                    <a:pt x="52" y="0"/>
                  </a:cubicBezTo>
                  <a:cubicBezTo>
                    <a:pt x="24" y="0"/>
                    <a:pt x="0" y="23"/>
                    <a:pt x="0" y="52"/>
                  </a:cubicBezTo>
                  <a:cubicBezTo>
                    <a:pt x="0" y="448"/>
                    <a:pt x="0" y="448"/>
                    <a:pt x="0" y="448"/>
                  </a:cubicBezTo>
                  <a:cubicBezTo>
                    <a:pt x="0" y="477"/>
                    <a:pt x="24" y="500"/>
                    <a:pt x="52" y="500"/>
                  </a:cubicBezTo>
                  <a:cubicBezTo>
                    <a:pt x="173" y="500"/>
                    <a:pt x="173" y="500"/>
                    <a:pt x="173" y="500"/>
                  </a:cubicBezTo>
                  <a:cubicBezTo>
                    <a:pt x="250" y="566"/>
                    <a:pt x="250" y="566"/>
                    <a:pt x="250" y="566"/>
                  </a:cubicBezTo>
                  <a:cubicBezTo>
                    <a:pt x="327" y="500"/>
                    <a:pt x="327" y="500"/>
                    <a:pt x="327" y="500"/>
                  </a:cubicBezTo>
                  <a:cubicBezTo>
                    <a:pt x="448" y="500"/>
                    <a:pt x="448" y="500"/>
                    <a:pt x="448" y="500"/>
                  </a:cubicBezTo>
                  <a:cubicBezTo>
                    <a:pt x="477" y="500"/>
                    <a:pt x="500" y="477"/>
                    <a:pt x="500" y="448"/>
                  </a:cubicBezTo>
                  <a:cubicBezTo>
                    <a:pt x="500" y="52"/>
                    <a:pt x="500" y="52"/>
                    <a:pt x="500" y="52"/>
                  </a:cubicBezTo>
                  <a:cubicBezTo>
                    <a:pt x="500" y="23"/>
                    <a:pt x="477" y="0"/>
                    <a:pt x="448" y="0"/>
                  </a:cubicBezTo>
                  <a:close/>
                </a:path>
              </a:pathLst>
            </a:custGeom>
            <a:solidFill>
              <a:srgbClr val="FFBD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Freeform 40">
              <a:extLst>
                <a:ext uri="{FF2B5EF4-FFF2-40B4-BE49-F238E27FC236}">
                  <a16:creationId xmlns:a16="http://schemas.microsoft.com/office/drawing/2014/main" id="{BC9DBAC9-19E3-ED3D-34EE-EA561B6C40D1}"/>
                </a:ext>
              </a:extLst>
            </p:cNvPr>
            <p:cNvSpPr>
              <a:spLocks noEditPoints="1"/>
            </p:cNvSpPr>
            <p:nvPr/>
          </p:nvSpPr>
          <p:spPr bwMode="auto">
            <a:xfrm>
              <a:off x="7469228" y="2263197"/>
              <a:ext cx="526865" cy="396045"/>
            </a:xfrm>
            <a:custGeom>
              <a:gdLst>
                <a:gd name="T0" fmla="*/ 132 w 256"/>
                <a:gd name="T1" fmla="*/ 123 h 192"/>
                <a:gd name="T2" fmla="*/ 106 w 256"/>
                <a:gd name="T3" fmla="*/ 111 h 192"/>
                <a:gd name="T4" fmla="*/ 104 w 256"/>
                <a:gd name="T5" fmla="*/ 96 h 192"/>
                <a:gd name="T6" fmla="*/ 118 w 256"/>
                <a:gd name="T7" fmla="*/ 72 h 192"/>
                <a:gd name="T8" fmla="*/ 119 w 256"/>
                <a:gd name="T9" fmla="*/ 72 h 192"/>
                <a:gd name="T10" fmla="*/ 124 w 256"/>
                <a:gd name="T11" fmla="*/ 68 h 192"/>
                <a:gd name="T12" fmla="*/ 126 w 256"/>
                <a:gd name="T13" fmla="*/ 54 h 192"/>
                <a:gd name="T14" fmla="*/ 121 w 256"/>
                <a:gd name="T15" fmla="*/ 49 h 192"/>
                <a:gd name="T16" fmla="*/ 122 w 256"/>
                <a:gd name="T17" fmla="*/ 48 h 192"/>
                <a:gd name="T18" fmla="*/ 122 w 256"/>
                <a:gd name="T19" fmla="*/ 43 h 192"/>
                <a:gd name="T20" fmla="*/ 123 w 256"/>
                <a:gd name="T21" fmla="*/ 39 h 192"/>
                <a:gd name="T22" fmla="*/ 120 w 256"/>
                <a:gd name="T23" fmla="*/ 24 h 192"/>
                <a:gd name="T24" fmla="*/ 111 w 256"/>
                <a:gd name="T25" fmla="*/ 11 h 192"/>
                <a:gd name="T26" fmla="*/ 88 w 256"/>
                <a:gd name="T27" fmla="*/ 0 h 192"/>
                <a:gd name="T28" fmla="*/ 76 w 256"/>
                <a:gd name="T29" fmla="*/ 5 h 192"/>
                <a:gd name="T30" fmla="*/ 72 w 256"/>
                <a:gd name="T31" fmla="*/ 4 h 192"/>
                <a:gd name="T32" fmla="*/ 52 w 256"/>
                <a:gd name="T33" fmla="*/ 14 h 192"/>
                <a:gd name="T34" fmla="*/ 46 w 256"/>
                <a:gd name="T35" fmla="*/ 28 h 192"/>
                <a:gd name="T36" fmla="*/ 44 w 256"/>
                <a:gd name="T37" fmla="*/ 38 h 192"/>
                <a:gd name="T38" fmla="*/ 45 w 256"/>
                <a:gd name="T39" fmla="*/ 49 h 192"/>
                <a:gd name="T40" fmla="*/ 41 w 256"/>
                <a:gd name="T41" fmla="*/ 54 h 192"/>
                <a:gd name="T42" fmla="*/ 43 w 256"/>
                <a:gd name="T43" fmla="*/ 68 h 192"/>
                <a:gd name="T44" fmla="*/ 48 w 256"/>
                <a:gd name="T45" fmla="*/ 72 h 192"/>
                <a:gd name="T46" fmla="*/ 49 w 256"/>
                <a:gd name="T47" fmla="*/ 72 h 192"/>
                <a:gd name="T48" fmla="*/ 63 w 256"/>
                <a:gd name="T49" fmla="*/ 96 h 192"/>
                <a:gd name="T50" fmla="*/ 61 w 256"/>
                <a:gd name="T51" fmla="*/ 111 h 192"/>
                <a:gd name="T52" fmla="*/ 35 w 256"/>
                <a:gd name="T53" fmla="*/ 123 h 192"/>
                <a:gd name="T54" fmla="*/ 0 w 256"/>
                <a:gd name="T55" fmla="*/ 155 h 192"/>
                <a:gd name="T56" fmla="*/ 0 w 256"/>
                <a:gd name="T57" fmla="*/ 179 h 192"/>
                <a:gd name="T58" fmla="*/ 14 w 256"/>
                <a:gd name="T59" fmla="*/ 192 h 192"/>
                <a:gd name="T60" fmla="*/ 153 w 256"/>
                <a:gd name="T61" fmla="*/ 192 h 192"/>
                <a:gd name="T62" fmla="*/ 167 w 256"/>
                <a:gd name="T63" fmla="*/ 179 h 192"/>
                <a:gd name="T64" fmla="*/ 167 w 256"/>
                <a:gd name="T65" fmla="*/ 155 h 192"/>
                <a:gd name="T66" fmla="*/ 132 w 256"/>
                <a:gd name="T67" fmla="*/ 123 h 192"/>
                <a:gd name="T68" fmla="*/ 228 w 256"/>
                <a:gd name="T69" fmla="*/ 137 h 192"/>
                <a:gd name="T70" fmla="*/ 207 w 256"/>
                <a:gd name="T71" fmla="*/ 131 h 192"/>
                <a:gd name="T72" fmla="*/ 204 w 256"/>
                <a:gd name="T73" fmla="*/ 127 h 192"/>
                <a:gd name="T74" fmla="*/ 203 w 256"/>
                <a:gd name="T75" fmla="*/ 120 h 192"/>
                <a:gd name="T76" fmla="*/ 237 w 256"/>
                <a:gd name="T77" fmla="*/ 110 h 192"/>
                <a:gd name="T78" fmla="*/ 224 w 256"/>
                <a:gd name="T79" fmla="*/ 85 h 192"/>
                <a:gd name="T80" fmla="*/ 219 w 256"/>
                <a:gd name="T81" fmla="*/ 45 h 192"/>
                <a:gd name="T82" fmla="*/ 201 w 256"/>
                <a:gd name="T83" fmla="*/ 35 h 192"/>
                <a:gd name="T84" fmla="*/ 201 w 256"/>
                <a:gd name="T85" fmla="*/ 36 h 192"/>
                <a:gd name="T86" fmla="*/ 201 w 256"/>
                <a:gd name="T87" fmla="*/ 36 h 192"/>
                <a:gd name="T88" fmla="*/ 201 w 256"/>
                <a:gd name="T89" fmla="*/ 35 h 192"/>
                <a:gd name="T90" fmla="*/ 201 w 256"/>
                <a:gd name="T91" fmla="*/ 35 h 192"/>
                <a:gd name="T92" fmla="*/ 182 w 256"/>
                <a:gd name="T93" fmla="*/ 29 h 192"/>
                <a:gd name="T94" fmla="*/ 157 w 256"/>
                <a:gd name="T95" fmla="*/ 46 h 192"/>
                <a:gd name="T96" fmla="*/ 151 w 256"/>
                <a:gd name="T97" fmla="*/ 85 h 192"/>
                <a:gd name="T98" fmla="*/ 137 w 256"/>
                <a:gd name="T99" fmla="*/ 111 h 192"/>
                <a:gd name="T100" fmla="*/ 173 w 256"/>
                <a:gd name="T101" fmla="*/ 120 h 192"/>
                <a:gd name="T102" fmla="*/ 173 w 256"/>
                <a:gd name="T103" fmla="*/ 127 h 192"/>
                <a:gd name="T104" fmla="*/ 170 w 256"/>
                <a:gd name="T105" fmla="*/ 131 h 192"/>
                <a:gd name="T106" fmla="*/ 167 w 256"/>
                <a:gd name="T107" fmla="*/ 132 h 192"/>
                <a:gd name="T108" fmla="*/ 176 w 256"/>
                <a:gd name="T109" fmla="*/ 155 h 192"/>
                <a:gd name="T110" fmla="*/ 176 w 256"/>
                <a:gd name="T111" fmla="*/ 179 h 192"/>
                <a:gd name="T112" fmla="*/ 172 w 256"/>
                <a:gd name="T113" fmla="*/ 192 h 192"/>
                <a:gd name="T114" fmla="*/ 245 w 256"/>
                <a:gd name="T115" fmla="*/ 192 h 192"/>
                <a:gd name="T116" fmla="*/ 256 w 256"/>
                <a:gd name="T117" fmla="*/ 182 h 192"/>
                <a:gd name="T118" fmla="*/ 256 w 256"/>
                <a:gd name="T119" fmla="*/ 157 h 192"/>
                <a:gd name="T120" fmla="*/ 228 w 256"/>
                <a:gd name="T121" fmla="*/ 137 h 1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6" h="192">
                  <a:moveTo>
                    <a:pt x="132" y="123"/>
                  </a:moveTo>
                  <a:cubicBezTo>
                    <a:pt x="127" y="121"/>
                    <a:pt x="116" y="115"/>
                    <a:pt x="106" y="111"/>
                  </a:cubicBezTo>
                  <a:cubicBezTo>
                    <a:pt x="104" y="96"/>
                    <a:pt x="104" y="96"/>
                    <a:pt x="104" y="96"/>
                  </a:cubicBezTo>
                  <a:cubicBezTo>
                    <a:pt x="111" y="90"/>
                    <a:pt x="117" y="81"/>
                    <a:pt x="118" y="72"/>
                  </a:cubicBezTo>
                  <a:cubicBezTo>
                    <a:pt x="119" y="72"/>
                    <a:pt x="119" y="72"/>
                    <a:pt x="119" y="72"/>
                  </a:cubicBezTo>
                  <a:cubicBezTo>
                    <a:pt x="122" y="72"/>
                    <a:pt x="124" y="70"/>
                    <a:pt x="124" y="68"/>
                  </a:cubicBezTo>
                  <a:cubicBezTo>
                    <a:pt x="126" y="54"/>
                    <a:pt x="126" y="54"/>
                    <a:pt x="126" y="54"/>
                  </a:cubicBezTo>
                  <a:cubicBezTo>
                    <a:pt x="127" y="51"/>
                    <a:pt x="124" y="49"/>
                    <a:pt x="121" y="49"/>
                  </a:cubicBezTo>
                  <a:cubicBezTo>
                    <a:pt x="122" y="49"/>
                    <a:pt x="122" y="49"/>
                    <a:pt x="122" y="48"/>
                  </a:cubicBezTo>
                  <a:cubicBezTo>
                    <a:pt x="122" y="47"/>
                    <a:pt x="122" y="45"/>
                    <a:pt x="122" y="43"/>
                  </a:cubicBezTo>
                  <a:cubicBezTo>
                    <a:pt x="122" y="42"/>
                    <a:pt x="122" y="41"/>
                    <a:pt x="123" y="39"/>
                  </a:cubicBezTo>
                  <a:cubicBezTo>
                    <a:pt x="123" y="33"/>
                    <a:pt x="122" y="27"/>
                    <a:pt x="120" y="24"/>
                  </a:cubicBezTo>
                  <a:cubicBezTo>
                    <a:pt x="118" y="19"/>
                    <a:pt x="115" y="15"/>
                    <a:pt x="111" y="11"/>
                  </a:cubicBezTo>
                  <a:cubicBezTo>
                    <a:pt x="104" y="4"/>
                    <a:pt x="96" y="0"/>
                    <a:pt x="88" y="0"/>
                  </a:cubicBezTo>
                  <a:cubicBezTo>
                    <a:pt x="84" y="0"/>
                    <a:pt x="80" y="2"/>
                    <a:pt x="76" y="5"/>
                  </a:cubicBezTo>
                  <a:cubicBezTo>
                    <a:pt x="74" y="4"/>
                    <a:pt x="73" y="4"/>
                    <a:pt x="72" y="4"/>
                  </a:cubicBezTo>
                  <a:cubicBezTo>
                    <a:pt x="66" y="4"/>
                    <a:pt x="58" y="8"/>
                    <a:pt x="52" y="14"/>
                  </a:cubicBezTo>
                  <a:cubicBezTo>
                    <a:pt x="49" y="19"/>
                    <a:pt x="47" y="23"/>
                    <a:pt x="46" y="28"/>
                  </a:cubicBezTo>
                  <a:cubicBezTo>
                    <a:pt x="45" y="31"/>
                    <a:pt x="44" y="34"/>
                    <a:pt x="44" y="38"/>
                  </a:cubicBezTo>
                  <a:cubicBezTo>
                    <a:pt x="44" y="42"/>
                    <a:pt x="44" y="46"/>
                    <a:pt x="45" y="49"/>
                  </a:cubicBezTo>
                  <a:cubicBezTo>
                    <a:pt x="43" y="49"/>
                    <a:pt x="41" y="51"/>
                    <a:pt x="41" y="54"/>
                  </a:cubicBezTo>
                  <a:cubicBezTo>
                    <a:pt x="43" y="68"/>
                    <a:pt x="43" y="68"/>
                    <a:pt x="43" y="68"/>
                  </a:cubicBezTo>
                  <a:cubicBezTo>
                    <a:pt x="43" y="70"/>
                    <a:pt x="46" y="72"/>
                    <a:pt x="48" y="72"/>
                  </a:cubicBezTo>
                  <a:cubicBezTo>
                    <a:pt x="49" y="72"/>
                    <a:pt x="49" y="72"/>
                    <a:pt x="49" y="72"/>
                  </a:cubicBezTo>
                  <a:cubicBezTo>
                    <a:pt x="51" y="82"/>
                    <a:pt x="57" y="90"/>
                    <a:pt x="63" y="96"/>
                  </a:cubicBezTo>
                  <a:cubicBezTo>
                    <a:pt x="61" y="111"/>
                    <a:pt x="61" y="111"/>
                    <a:pt x="61" y="111"/>
                  </a:cubicBezTo>
                  <a:cubicBezTo>
                    <a:pt x="51" y="115"/>
                    <a:pt x="41" y="121"/>
                    <a:pt x="35" y="123"/>
                  </a:cubicBezTo>
                  <a:cubicBezTo>
                    <a:pt x="23" y="128"/>
                    <a:pt x="0" y="135"/>
                    <a:pt x="0" y="155"/>
                  </a:cubicBezTo>
                  <a:cubicBezTo>
                    <a:pt x="0" y="179"/>
                    <a:pt x="0" y="179"/>
                    <a:pt x="0" y="179"/>
                  </a:cubicBezTo>
                  <a:cubicBezTo>
                    <a:pt x="0" y="186"/>
                    <a:pt x="6" y="192"/>
                    <a:pt x="14" y="192"/>
                  </a:cubicBezTo>
                  <a:cubicBezTo>
                    <a:pt x="153" y="192"/>
                    <a:pt x="153" y="192"/>
                    <a:pt x="153" y="192"/>
                  </a:cubicBezTo>
                  <a:cubicBezTo>
                    <a:pt x="161" y="192"/>
                    <a:pt x="167" y="186"/>
                    <a:pt x="167" y="179"/>
                  </a:cubicBezTo>
                  <a:cubicBezTo>
                    <a:pt x="167" y="172"/>
                    <a:pt x="167" y="155"/>
                    <a:pt x="167" y="155"/>
                  </a:cubicBezTo>
                  <a:cubicBezTo>
                    <a:pt x="167" y="135"/>
                    <a:pt x="144" y="128"/>
                    <a:pt x="132" y="123"/>
                  </a:cubicBezTo>
                  <a:close/>
                  <a:moveTo>
                    <a:pt x="228" y="137"/>
                  </a:moveTo>
                  <a:cubicBezTo>
                    <a:pt x="223" y="135"/>
                    <a:pt x="215" y="134"/>
                    <a:pt x="207" y="131"/>
                  </a:cubicBezTo>
                  <a:cubicBezTo>
                    <a:pt x="206" y="130"/>
                    <a:pt x="204" y="129"/>
                    <a:pt x="204" y="127"/>
                  </a:cubicBezTo>
                  <a:cubicBezTo>
                    <a:pt x="203" y="120"/>
                    <a:pt x="203" y="120"/>
                    <a:pt x="203" y="120"/>
                  </a:cubicBezTo>
                  <a:cubicBezTo>
                    <a:pt x="223" y="119"/>
                    <a:pt x="237" y="110"/>
                    <a:pt x="237" y="110"/>
                  </a:cubicBezTo>
                  <a:cubicBezTo>
                    <a:pt x="230" y="101"/>
                    <a:pt x="226" y="97"/>
                    <a:pt x="224" y="85"/>
                  </a:cubicBezTo>
                  <a:cubicBezTo>
                    <a:pt x="221" y="71"/>
                    <a:pt x="226" y="58"/>
                    <a:pt x="219" y="45"/>
                  </a:cubicBezTo>
                  <a:cubicBezTo>
                    <a:pt x="213" y="33"/>
                    <a:pt x="201" y="35"/>
                    <a:pt x="201" y="35"/>
                  </a:cubicBezTo>
                  <a:cubicBezTo>
                    <a:pt x="201" y="36"/>
                    <a:pt x="201" y="36"/>
                    <a:pt x="201" y="36"/>
                  </a:cubicBezTo>
                  <a:cubicBezTo>
                    <a:pt x="201" y="36"/>
                    <a:pt x="201" y="36"/>
                    <a:pt x="201" y="36"/>
                  </a:cubicBezTo>
                  <a:cubicBezTo>
                    <a:pt x="201" y="35"/>
                    <a:pt x="201" y="35"/>
                    <a:pt x="201" y="35"/>
                  </a:cubicBezTo>
                  <a:cubicBezTo>
                    <a:pt x="201" y="35"/>
                    <a:pt x="201" y="35"/>
                    <a:pt x="201" y="35"/>
                  </a:cubicBezTo>
                  <a:cubicBezTo>
                    <a:pt x="201" y="35"/>
                    <a:pt x="200" y="26"/>
                    <a:pt x="182" y="29"/>
                  </a:cubicBezTo>
                  <a:cubicBezTo>
                    <a:pt x="174" y="30"/>
                    <a:pt x="163" y="32"/>
                    <a:pt x="157" y="46"/>
                  </a:cubicBezTo>
                  <a:cubicBezTo>
                    <a:pt x="150" y="60"/>
                    <a:pt x="152" y="77"/>
                    <a:pt x="151" y="85"/>
                  </a:cubicBezTo>
                  <a:cubicBezTo>
                    <a:pt x="149" y="92"/>
                    <a:pt x="149" y="102"/>
                    <a:pt x="137" y="111"/>
                  </a:cubicBezTo>
                  <a:cubicBezTo>
                    <a:pt x="137" y="111"/>
                    <a:pt x="149" y="121"/>
                    <a:pt x="173" y="120"/>
                  </a:cubicBezTo>
                  <a:cubicBezTo>
                    <a:pt x="173" y="127"/>
                    <a:pt x="173" y="127"/>
                    <a:pt x="173" y="127"/>
                  </a:cubicBezTo>
                  <a:cubicBezTo>
                    <a:pt x="173" y="128"/>
                    <a:pt x="171" y="130"/>
                    <a:pt x="170" y="131"/>
                  </a:cubicBezTo>
                  <a:cubicBezTo>
                    <a:pt x="169" y="131"/>
                    <a:pt x="168" y="131"/>
                    <a:pt x="167" y="132"/>
                  </a:cubicBezTo>
                  <a:cubicBezTo>
                    <a:pt x="172" y="137"/>
                    <a:pt x="176" y="145"/>
                    <a:pt x="176" y="155"/>
                  </a:cubicBezTo>
                  <a:cubicBezTo>
                    <a:pt x="176" y="179"/>
                    <a:pt x="176" y="179"/>
                    <a:pt x="176" y="179"/>
                  </a:cubicBezTo>
                  <a:cubicBezTo>
                    <a:pt x="176" y="184"/>
                    <a:pt x="175" y="188"/>
                    <a:pt x="172" y="192"/>
                  </a:cubicBezTo>
                  <a:cubicBezTo>
                    <a:pt x="245" y="192"/>
                    <a:pt x="245" y="192"/>
                    <a:pt x="245" y="192"/>
                  </a:cubicBezTo>
                  <a:cubicBezTo>
                    <a:pt x="251" y="192"/>
                    <a:pt x="256" y="187"/>
                    <a:pt x="256" y="182"/>
                  </a:cubicBezTo>
                  <a:cubicBezTo>
                    <a:pt x="256" y="176"/>
                    <a:pt x="256" y="157"/>
                    <a:pt x="256" y="157"/>
                  </a:cubicBezTo>
                  <a:cubicBezTo>
                    <a:pt x="256" y="141"/>
                    <a:pt x="239" y="140"/>
                    <a:pt x="228"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cxnSp>
        <p:nvCxnSpPr>
          <p:cNvPr id="17" name="Straight Connector 16">
            <a:extLst>
              <a:ext uri="{FF2B5EF4-FFF2-40B4-BE49-F238E27FC236}">
                <a16:creationId xmlns:a16="http://schemas.microsoft.com/office/drawing/2014/main" id="{93EE1D4E-CC78-6B1E-3CED-52EDF50B5AD8}"/>
              </a:ext>
            </a:extLst>
          </p:cNvPr>
          <p:cNvCxnSpPr/>
          <p:nvPr/>
        </p:nvCxnSpPr>
        <p:spPr>
          <a:xfrm>
            <a:off x="7527537" y="4184228"/>
            <a:ext cx="727788" cy="0"/>
          </a:xfrm>
          <a:prstGeom prst="line">
            <a:avLst/>
          </a:prstGeom>
          <a:ln w="381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Placeholder 9">
            <a:extLst>
              <a:ext uri="{FF2B5EF4-FFF2-40B4-BE49-F238E27FC236}">
                <a16:creationId xmlns:a16="http://schemas.microsoft.com/office/drawing/2014/main" id="{120FC4CE-9820-3C12-806B-1C9AB7E48C50}"/>
              </a:ext>
            </a:extLst>
          </p:cNvPr>
          <p:cNvSpPr txBox="1"/>
          <p:nvPr/>
        </p:nvSpPr>
        <p:spPr>
          <a:xfrm>
            <a:off x="9608593" y="3723109"/>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US" altLang="zh-CN">
                <a:solidFill>
                  <a:srgbClr val="FFA750"/>
                </a:solidFill>
                <a:latin typeface="inpin heiti" panose="00000500000000000000" pitchFamily="2" charset="-122"/>
                <a:ea typeface="inpin heiti" panose="00000500000000000000" pitchFamily="2" charset="-122"/>
                <a:sym typeface="inpin heiti" panose="00000500000000000000" pitchFamily="2" charset="-122"/>
              </a:rPr>
              <a:t>Add a title here</a:t>
            </a:r>
            <a:endParaRPr lang="en-GB" altLang="zh-CN">
              <a:solidFill>
                <a:srgbClr val="FFA75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19" name="Group 18">
            <a:extLst>
              <a:ext uri="{FF2B5EF4-FFF2-40B4-BE49-F238E27FC236}">
                <a16:creationId xmlns:a16="http://schemas.microsoft.com/office/drawing/2014/main" id="{410537CB-EDDC-E766-B956-540BC0519A2A}"/>
              </a:ext>
            </a:extLst>
          </p:cNvPr>
          <p:cNvGrpSpPr/>
          <p:nvPr/>
        </p:nvGrpSpPr>
        <p:grpSpPr>
          <a:xfrm>
            <a:off x="8380043" y="3715121"/>
            <a:ext cx="1062038" cy="938213"/>
            <a:chOff x="7159999" y="4422954"/>
            <a:chExt cx="1062038" cy="938213"/>
          </a:xfrm>
        </p:grpSpPr>
        <p:sp>
          <p:nvSpPr>
            <p:cNvPr id="20" name="Freeform 18">
              <a:extLst>
                <a:ext uri="{FF2B5EF4-FFF2-40B4-BE49-F238E27FC236}">
                  <a16:creationId xmlns:a16="http://schemas.microsoft.com/office/drawing/2014/main" id="{FE7179B1-98CC-2DA2-6FC6-888CB34E7505}"/>
                </a:ext>
              </a:extLst>
            </p:cNvPr>
            <p:cNvSpPr/>
            <p:nvPr/>
          </p:nvSpPr>
          <p:spPr bwMode="auto">
            <a:xfrm rot="5400000">
              <a:off x="7221911" y="4361042"/>
              <a:ext cx="938213" cy="1062038"/>
            </a:xfrm>
            <a:custGeom>
              <a:gdLst>
                <a:gd name="T0" fmla="*/ 448 w 500"/>
                <a:gd name="T1" fmla="*/ 0 h 566"/>
                <a:gd name="T2" fmla="*/ 52 w 500"/>
                <a:gd name="T3" fmla="*/ 0 h 566"/>
                <a:gd name="T4" fmla="*/ 0 w 500"/>
                <a:gd name="T5" fmla="*/ 52 h 566"/>
                <a:gd name="T6" fmla="*/ 0 w 500"/>
                <a:gd name="T7" fmla="*/ 448 h 566"/>
                <a:gd name="T8" fmla="*/ 52 w 500"/>
                <a:gd name="T9" fmla="*/ 500 h 566"/>
                <a:gd name="T10" fmla="*/ 173 w 500"/>
                <a:gd name="T11" fmla="*/ 500 h 566"/>
                <a:gd name="T12" fmla="*/ 250 w 500"/>
                <a:gd name="T13" fmla="*/ 566 h 566"/>
                <a:gd name="T14" fmla="*/ 327 w 500"/>
                <a:gd name="T15" fmla="*/ 500 h 566"/>
                <a:gd name="T16" fmla="*/ 448 w 500"/>
                <a:gd name="T17" fmla="*/ 500 h 566"/>
                <a:gd name="T18" fmla="*/ 500 w 500"/>
                <a:gd name="T19" fmla="*/ 448 h 566"/>
                <a:gd name="T20" fmla="*/ 500 w 500"/>
                <a:gd name="T21" fmla="*/ 52 h 566"/>
                <a:gd name="T22" fmla="*/ 448 w 500"/>
                <a:gd name="T23" fmla="*/ 0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566">
                  <a:moveTo>
                    <a:pt x="448" y="0"/>
                  </a:moveTo>
                  <a:cubicBezTo>
                    <a:pt x="52" y="0"/>
                    <a:pt x="52" y="0"/>
                    <a:pt x="52" y="0"/>
                  </a:cubicBezTo>
                  <a:cubicBezTo>
                    <a:pt x="24" y="0"/>
                    <a:pt x="0" y="23"/>
                    <a:pt x="0" y="52"/>
                  </a:cubicBezTo>
                  <a:cubicBezTo>
                    <a:pt x="0" y="448"/>
                    <a:pt x="0" y="448"/>
                    <a:pt x="0" y="448"/>
                  </a:cubicBezTo>
                  <a:cubicBezTo>
                    <a:pt x="0" y="477"/>
                    <a:pt x="24" y="500"/>
                    <a:pt x="52" y="500"/>
                  </a:cubicBezTo>
                  <a:cubicBezTo>
                    <a:pt x="173" y="500"/>
                    <a:pt x="173" y="500"/>
                    <a:pt x="173" y="500"/>
                  </a:cubicBezTo>
                  <a:cubicBezTo>
                    <a:pt x="250" y="566"/>
                    <a:pt x="250" y="566"/>
                    <a:pt x="250" y="566"/>
                  </a:cubicBezTo>
                  <a:cubicBezTo>
                    <a:pt x="327" y="500"/>
                    <a:pt x="327" y="500"/>
                    <a:pt x="327" y="500"/>
                  </a:cubicBezTo>
                  <a:cubicBezTo>
                    <a:pt x="448" y="500"/>
                    <a:pt x="448" y="500"/>
                    <a:pt x="448" y="500"/>
                  </a:cubicBezTo>
                  <a:cubicBezTo>
                    <a:pt x="477" y="500"/>
                    <a:pt x="500" y="477"/>
                    <a:pt x="500" y="448"/>
                  </a:cubicBezTo>
                  <a:cubicBezTo>
                    <a:pt x="500" y="52"/>
                    <a:pt x="500" y="52"/>
                    <a:pt x="500" y="52"/>
                  </a:cubicBezTo>
                  <a:cubicBezTo>
                    <a:pt x="500" y="23"/>
                    <a:pt x="477" y="0"/>
                    <a:pt x="448" y="0"/>
                  </a:cubicBezTo>
                  <a:close/>
                </a:path>
              </a:pathLst>
            </a:custGeom>
            <a:solidFill>
              <a:srgbClr val="FFA7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1" name="Freeform 41">
              <a:extLst>
                <a:ext uri="{FF2B5EF4-FFF2-40B4-BE49-F238E27FC236}">
                  <a16:creationId xmlns:a16="http://schemas.microsoft.com/office/drawing/2014/main" id="{49A46D98-4CEF-C93B-7ED7-351186A86CD5}"/>
                </a:ext>
              </a:extLst>
            </p:cNvPr>
            <p:cNvSpPr>
              <a:spLocks noEditPoints="1"/>
            </p:cNvSpPr>
            <p:nvPr/>
          </p:nvSpPr>
          <p:spPr bwMode="auto">
            <a:xfrm>
              <a:off x="7497900" y="4657301"/>
              <a:ext cx="469519" cy="469519"/>
            </a:xfrm>
            <a:custGeom>
              <a:gdLst>
                <a:gd name="T0" fmla="*/ 4 w 228"/>
                <a:gd name="T1" fmla="*/ 158 h 228"/>
                <a:gd name="T2" fmla="*/ 0 w 228"/>
                <a:gd name="T3" fmla="*/ 224 h 228"/>
                <a:gd name="T4" fmla="*/ 44 w 228"/>
                <a:gd name="T5" fmla="*/ 228 h 228"/>
                <a:gd name="T6" fmla="*/ 49 w 228"/>
                <a:gd name="T7" fmla="*/ 162 h 228"/>
                <a:gd name="T8" fmla="*/ 104 w 228"/>
                <a:gd name="T9" fmla="*/ 121 h 228"/>
                <a:gd name="T10" fmla="*/ 60 w 228"/>
                <a:gd name="T11" fmla="*/ 125 h 228"/>
                <a:gd name="T12" fmla="*/ 64 w 228"/>
                <a:gd name="T13" fmla="*/ 228 h 228"/>
                <a:gd name="T14" fmla="*/ 108 w 228"/>
                <a:gd name="T15" fmla="*/ 224 h 228"/>
                <a:gd name="T16" fmla="*/ 104 w 228"/>
                <a:gd name="T17" fmla="*/ 121 h 228"/>
                <a:gd name="T18" fmla="*/ 184 w 228"/>
                <a:gd name="T19" fmla="*/ 96 h 228"/>
                <a:gd name="T20" fmla="*/ 179 w 228"/>
                <a:gd name="T21" fmla="*/ 223 h 228"/>
                <a:gd name="T22" fmla="*/ 224 w 228"/>
                <a:gd name="T23" fmla="*/ 228 h 228"/>
                <a:gd name="T24" fmla="*/ 228 w 228"/>
                <a:gd name="T25" fmla="*/ 100 h 228"/>
                <a:gd name="T26" fmla="*/ 163 w 228"/>
                <a:gd name="T27" fmla="*/ 141 h 228"/>
                <a:gd name="T28" fmla="*/ 119 w 228"/>
                <a:gd name="T29" fmla="*/ 145 h 228"/>
                <a:gd name="T30" fmla="*/ 123 w 228"/>
                <a:gd name="T31" fmla="*/ 228 h 228"/>
                <a:gd name="T32" fmla="*/ 168 w 228"/>
                <a:gd name="T33" fmla="*/ 224 h 228"/>
                <a:gd name="T34" fmla="*/ 163 w 228"/>
                <a:gd name="T35" fmla="*/ 141 h 228"/>
                <a:gd name="T36" fmla="*/ 154 w 228"/>
                <a:gd name="T37" fmla="*/ 85 h 228"/>
                <a:gd name="T38" fmla="*/ 205 w 228"/>
                <a:gd name="T39" fmla="*/ 45 h 228"/>
                <a:gd name="T40" fmla="*/ 205 w 228"/>
                <a:gd name="T41" fmla="*/ 0 h 228"/>
                <a:gd name="T42" fmla="*/ 184 w 228"/>
                <a:gd name="T43" fmla="*/ 30 h 228"/>
                <a:gd name="T44" fmla="*/ 133 w 228"/>
                <a:gd name="T45" fmla="*/ 70 h 228"/>
                <a:gd name="T46" fmla="*/ 99 w 228"/>
                <a:gd name="T47" fmla="*/ 40 h 228"/>
                <a:gd name="T48" fmla="*/ 79 w 228"/>
                <a:gd name="T49" fmla="*/ 9 h 228"/>
                <a:gd name="T50" fmla="*/ 58 w 228"/>
                <a:gd name="T51" fmla="*/ 40 h 228"/>
                <a:gd name="T52" fmla="*/ 23 w 228"/>
                <a:gd name="T53" fmla="*/ 70 h 228"/>
                <a:gd name="T54" fmla="*/ 23 w 228"/>
                <a:gd name="T55" fmla="*/ 114 h 228"/>
                <a:gd name="T56" fmla="*/ 43 w 228"/>
                <a:gd name="T57" fmla="*/ 83 h 228"/>
                <a:gd name="T58" fmla="*/ 79 w 228"/>
                <a:gd name="T59" fmla="*/ 54 h 228"/>
                <a:gd name="T60" fmla="*/ 112 w 228"/>
                <a:gd name="T61" fmla="*/ 83 h 228"/>
                <a:gd name="T62" fmla="*/ 133 w 228"/>
                <a:gd name="T63" fmla="*/ 114 h 228"/>
                <a:gd name="T64" fmla="*/ 205 w 228"/>
                <a:gd name="T65" fmla="*/ 12 h 228"/>
                <a:gd name="T66" fmla="*/ 205 w 228"/>
                <a:gd name="T67" fmla="*/ 33 h 228"/>
                <a:gd name="T68" fmla="*/ 205 w 228"/>
                <a:gd name="T69" fmla="*/ 12 h 228"/>
                <a:gd name="T70" fmla="*/ 12 w 228"/>
                <a:gd name="T71" fmla="*/ 92 h 228"/>
                <a:gd name="T72" fmla="*/ 33 w 228"/>
                <a:gd name="T73" fmla="*/ 92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28">
                  <a:moveTo>
                    <a:pt x="44" y="158"/>
                  </a:moveTo>
                  <a:cubicBezTo>
                    <a:pt x="4" y="158"/>
                    <a:pt x="4" y="158"/>
                    <a:pt x="4" y="158"/>
                  </a:cubicBezTo>
                  <a:cubicBezTo>
                    <a:pt x="2" y="158"/>
                    <a:pt x="0" y="160"/>
                    <a:pt x="0" y="162"/>
                  </a:cubicBezTo>
                  <a:cubicBezTo>
                    <a:pt x="0" y="224"/>
                    <a:pt x="0" y="224"/>
                    <a:pt x="0" y="224"/>
                  </a:cubicBezTo>
                  <a:cubicBezTo>
                    <a:pt x="0" y="226"/>
                    <a:pt x="2" y="228"/>
                    <a:pt x="4" y="228"/>
                  </a:cubicBezTo>
                  <a:cubicBezTo>
                    <a:pt x="44" y="228"/>
                    <a:pt x="44" y="228"/>
                    <a:pt x="44" y="228"/>
                  </a:cubicBezTo>
                  <a:cubicBezTo>
                    <a:pt x="47" y="228"/>
                    <a:pt x="49" y="226"/>
                    <a:pt x="49" y="224"/>
                  </a:cubicBezTo>
                  <a:cubicBezTo>
                    <a:pt x="49" y="162"/>
                    <a:pt x="49" y="162"/>
                    <a:pt x="49" y="162"/>
                  </a:cubicBezTo>
                  <a:cubicBezTo>
                    <a:pt x="49" y="160"/>
                    <a:pt x="47" y="158"/>
                    <a:pt x="44" y="158"/>
                  </a:cubicBezTo>
                  <a:moveTo>
                    <a:pt x="104" y="121"/>
                  </a:moveTo>
                  <a:cubicBezTo>
                    <a:pt x="64" y="121"/>
                    <a:pt x="64" y="121"/>
                    <a:pt x="64" y="121"/>
                  </a:cubicBezTo>
                  <a:cubicBezTo>
                    <a:pt x="61" y="121"/>
                    <a:pt x="60" y="122"/>
                    <a:pt x="60" y="125"/>
                  </a:cubicBezTo>
                  <a:cubicBezTo>
                    <a:pt x="60" y="224"/>
                    <a:pt x="60" y="224"/>
                    <a:pt x="60" y="224"/>
                  </a:cubicBezTo>
                  <a:cubicBezTo>
                    <a:pt x="60" y="226"/>
                    <a:pt x="61" y="228"/>
                    <a:pt x="64" y="228"/>
                  </a:cubicBezTo>
                  <a:cubicBezTo>
                    <a:pt x="104" y="228"/>
                    <a:pt x="104" y="228"/>
                    <a:pt x="104" y="228"/>
                  </a:cubicBezTo>
                  <a:cubicBezTo>
                    <a:pt x="106" y="228"/>
                    <a:pt x="108" y="226"/>
                    <a:pt x="108" y="224"/>
                  </a:cubicBezTo>
                  <a:cubicBezTo>
                    <a:pt x="108" y="125"/>
                    <a:pt x="108" y="125"/>
                    <a:pt x="108" y="125"/>
                  </a:cubicBezTo>
                  <a:cubicBezTo>
                    <a:pt x="108" y="122"/>
                    <a:pt x="106" y="121"/>
                    <a:pt x="104" y="121"/>
                  </a:cubicBezTo>
                  <a:moveTo>
                    <a:pt x="224" y="96"/>
                  </a:moveTo>
                  <a:cubicBezTo>
                    <a:pt x="184" y="96"/>
                    <a:pt x="184" y="96"/>
                    <a:pt x="184" y="96"/>
                  </a:cubicBezTo>
                  <a:cubicBezTo>
                    <a:pt x="181" y="96"/>
                    <a:pt x="179" y="98"/>
                    <a:pt x="179" y="100"/>
                  </a:cubicBezTo>
                  <a:cubicBezTo>
                    <a:pt x="179" y="223"/>
                    <a:pt x="179" y="223"/>
                    <a:pt x="179" y="223"/>
                  </a:cubicBezTo>
                  <a:cubicBezTo>
                    <a:pt x="179" y="226"/>
                    <a:pt x="181" y="228"/>
                    <a:pt x="184" y="228"/>
                  </a:cubicBezTo>
                  <a:cubicBezTo>
                    <a:pt x="224" y="228"/>
                    <a:pt x="224" y="228"/>
                    <a:pt x="224" y="228"/>
                  </a:cubicBezTo>
                  <a:cubicBezTo>
                    <a:pt x="226" y="228"/>
                    <a:pt x="228" y="226"/>
                    <a:pt x="228" y="223"/>
                  </a:cubicBezTo>
                  <a:cubicBezTo>
                    <a:pt x="228" y="100"/>
                    <a:pt x="228" y="100"/>
                    <a:pt x="228" y="100"/>
                  </a:cubicBezTo>
                  <a:cubicBezTo>
                    <a:pt x="228" y="98"/>
                    <a:pt x="226" y="96"/>
                    <a:pt x="224" y="96"/>
                  </a:cubicBezTo>
                  <a:moveTo>
                    <a:pt x="163" y="141"/>
                  </a:moveTo>
                  <a:cubicBezTo>
                    <a:pt x="123" y="141"/>
                    <a:pt x="123" y="141"/>
                    <a:pt x="123" y="141"/>
                  </a:cubicBezTo>
                  <a:cubicBezTo>
                    <a:pt x="121" y="141"/>
                    <a:pt x="119" y="142"/>
                    <a:pt x="119" y="145"/>
                  </a:cubicBezTo>
                  <a:cubicBezTo>
                    <a:pt x="119" y="224"/>
                    <a:pt x="119" y="224"/>
                    <a:pt x="119" y="224"/>
                  </a:cubicBezTo>
                  <a:cubicBezTo>
                    <a:pt x="119" y="226"/>
                    <a:pt x="121" y="228"/>
                    <a:pt x="123" y="228"/>
                  </a:cubicBezTo>
                  <a:cubicBezTo>
                    <a:pt x="163" y="228"/>
                    <a:pt x="163" y="228"/>
                    <a:pt x="163" y="228"/>
                  </a:cubicBezTo>
                  <a:cubicBezTo>
                    <a:pt x="166" y="228"/>
                    <a:pt x="168" y="226"/>
                    <a:pt x="168" y="224"/>
                  </a:cubicBezTo>
                  <a:cubicBezTo>
                    <a:pt x="168" y="145"/>
                    <a:pt x="168" y="145"/>
                    <a:pt x="168" y="145"/>
                  </a:cubicBezTo>
                  <a:cubicBezTo>
                    <a:pt x="168" y="142"/>
                    <a:pt x="166" y="141"/>
                    <a:pt x="163" y="141"/>
                  </a:cubicBezTo>
                  <a:moveTo>
                    <a:pt x="155" y="92"/>
                  </a:moveTo>
                  <a:cubicBezTo>
                    <a:pt x="155" y="89"/>
                    <a:pt x="155" y="87"/>
                    <a:pt x="154" y="85"/>
                  </a:cubicBezTo>
                  <a:cubicBezTo>
                    <a:pt x="197" y="43"/>
                    <a:pt x="197" y="43"/>
                    <a:pt x="197" y="43"/>
                  </a:cubicBezTo>
                  <a:cubicBezTo>
                    <a:pt x="199" y="44"/>
                    <a:pt x="202" y="45"/>
                    <a:pt x="205" y="45"/>
                  </a:cubicBezTo>
                  <a:cubicBezTo>
                    <a:pt x="217" y="45"/>
                    <a:pt x="227" y="35"/>
                    <a:pt x="227" y="22"/>
                  </a:cubicBezTo>
                  <a:cubicBezTo>
                    <a:pt x="227" y="10"/>
                    <a:pt x="217" y="0"/>
                    <a:pt x="205" y="0"/>
                  </a:cubicBezTo>
                  <a:cubicBezTo>
                    <a:pt x="192" y="0"/>
                    <a:pt x="182" y="10"/>
                    <a:pt x="182" y="22"/>
                  </a:cubicBezTo>
                  <a:cubicBezTo>
                    <a:pt x="182" y="25"/>
                    <a:pt x="183" y="27"/>
                    <a:pt x="184" y="30"/>
                  </a:cubicBezTo>
                  <a:cubicBezTo>
                    <a:pt x="141" y="71"/>
                    <a:pt x="141" y="71"/>
                    <a:pt x="141" y="71"/>
                  </a:cubicBezTo>
                  <a:cubicBezTo>
                    <a:pt x="138" y="70"/>
                    <a:pt x="136" y="70"/>
                    <a:pt x="133" y="70"/>
                  </a:cubicBezTo>
                  <a:cubicBezTo>
                    <a:pt x="131" y="70"/>
                    <a:pt x="129" y="70"/>
                    <a:pt x="127" y="71"/>
                  </a:cubicBezTo>
                  <a:cubicBezTo>
                    <a:pt x="99" y="40"/>
                    <a:pt x="99" y="40"/>
                    <a:pt x="99" y="40"/>
                  </a:cubicBezTo>
                  <a:cubicBezTo>
                    <a:pt x="101" y="37"/>
                    <a:pt x="101" y="34"/>
                    <a:pt x="101" y="31"/>
                  </a:cubicBezTo>
                  <a:cubicBezTo>
                    <a:pt x="101" y="19"/>
                    <a:pt x="91" y="9"/>
                    <a:pt x="79" y="9"/>
                  </a:cubicBezTo>
                  <a:cubicBezTo>
                    <a:pt x="66" y="9"/>
                    <a:pt x="56" y="19"/>
                    <a:pt x="56" y="31"/>
                  </a:cubicBezTo>
                  <a:cubicBezTo>
                    <a:pt x="56" y="34"/>
                    <a:pt x="57" y="37"/>
                    <a:pt x="58" y="40"/>
                  </a:cubicBezTo>
                  <a:cubicBezTo>
                    <a:pt x="29" y="71"/>
                    <a:pt x="29" y="71"/>
                    <a:pt x="29" y="71"/>
                  </a:cubicBezTo>
                  <a:cubicBezTo>
                    <a:pt x="27" y="70"/>
                    <a:pt x="25" y="70"/>
                    <a:pt x="23" y="70"/>
                  </a:cubicBezTo>
                  <a:cubicBezTo>
                    <a:pt x="10" y="70"/>
                    <a:pt x="0" y="80"/>
                    <a:pt x="0" y="92"/>
                  </a:cubicBezTo>
                  <a:cubicBezTo>
                    <a:pt x="0" y="104"/>
                    <a:pt x="10" y="114"/>
                    <a:pt x="23" y="114"/>
                  </a:cubicBezTo>
                  <a:cubicBezTo>
                    <a:pt x="35" y="114"/>
                    <a:pt x="45" y="104"/>
                    <a:pt x="45" y="92"/>
                  </a:cubicBezTo>
                  <a:cubicBezTo>
                    <a:pt x="45" y="89"/>
                    <a:pt x="44" y="86"/>
                    <a:pt x="43" y="83"/>
                  </a:cubicBezTo>
                  <a:cubicBezTo>
                    <a:pt x="72" y="52"/>
                    <a:pt x="72" y="52"/>
                    <a:pt x="72" y="52"/>
                  </a:cubicBezTo>
                  <a:cubicBezTo>
                    <a:pt x="74" y="53"/>
                    <a:pt x="76" y="54"/>
                    <a:pt x="79" y="54"/>
                  </a:cubicBezTo>
                  <a:cubicBezTo>
                    <a:pt x="81" y="54"/>
                    <a:pt x="83" y="53"/>
                    <a:pt x="85" y="53"/>
                  </a:cubicBezTo>
                  <a:cubicBezTo>
                    <a:pt x="112" y="83"/>
                    <a:pt x="112" y="83"/>
                    <a:pt x="112" y="83"/>
                  </a:cubicBezTo>
                  <a:cubicBezTo>
                    <a:pt x="111" y="86"/>
                    <a:pt x="110" y="89"/>
                    <a:pt x="110" y="92"/>
                  </a:cubicBezTo>
                  <a:cubicBezTo>
                    <a:pt x="110" y="104"/>
                    <a:pt x="120" y="114"/>
                    <a:pt x="133" y="114"/>
                  </a:cubicBezTo>
                  <a:cubicBezTo>
                    <a:pt x="145" y="114"/>
                    <a:pt x="155" y="104"/>
                    <a:pt x="155" y="92"/>
                  </a:cubicBezTo>
                  <a:moveTo>
                    <a:pt x="205" y="12"/>
                  </a:moveTo>
                  <a:cubicBezTo>
                    <a:pt x="211" y="12"/>
                    <a:pt x="215" y="17"/>
                    <a:pt x="215" y="22"/>
                  </a:cubicBezTo>
                  <a:cubicBezTo>
                    <a:pt x="215" y="28"/>
                    <a:pt x="211" y="33"/>
                    <a:pt x="205" y="33"/>
                  </a:cubicBezTo>
                  <a:cubicBezTo>
                    <a:pt x="199" y="33"/>
                    <a:pt x="194" y="28"/>
                    <a:pt x="194" y="22"/>
                  </a:cubicBezTo>
                  <a:cubicBezTo>
                    <a:pt x="194" y="17"/>
                    <a:pt x="199" y="12"/>
                    <a:pt x="205" y="12"/>
                  </a:cubicBezTo>
                  <a:moveTo>
                    <a:pt x="23" y="102"/>
                  </a:moveTo>
                  <a:cubicBezTo>
                    <a:pt x="17" y="102"/>
                    <a:pt x="12" y="98"/>
                    <a:pt x="12" y="92"/>
                  </a:cubicBezTo>
                  <a:cubicBezTo>
                    <a:pt x="12" y="86"/>
                    <a:pt x="17" y="82"/>
                    <a:pt x="23" y="82"/>
                  </a:cubicBezTo>
                  <a:cubicBezTo>
                    <a:pt x="28" y="82"/>
                    <a:pt x="33" y="86"/>
                    <a:pt x="33" y="92"/>
                  </a:cubicBezTo>
                  <a:cubicBezTo>
                    <a:pt x="33" y="98"/>
                    <a:pt x="28" y="102"/>
                    <a:pt x="23" y="10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cxnSp>
        <p:nvCxnSpPr>
          <p:cNvPr id="22" name="Straight Connector 21">
            <a:extLst>
              <a:ext uri="{FF2B5EF4-FFF2-40B4-BE49-F238E27FC236}">
                <a16:creationId xmlns:a16="http://schemas.microsoft.com/office/drawing/2014/main" id="{46A49C9F-838C-3D4D-7B10-8455B358D855}"/>
              </a:ext>
            </a:extLst>
          </p:cNvPr>
          <p:cNvCxnSpPr/>
          <p:nvPr/>
        </p:nvCxnSpPr>
        <p:spPr>
          <a:xfrm>
            <a:off x="6376994" y="2999240"/>
            <a:ext cx="727788" cy="0"/>
          </a:xfrm>
          <a:prstGeom prst="line">
            <a:avLst/>
          </a:prstGeom>
          <a:ln w="381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3" name="Text Placeholder 9">
            <a:extLst>
              <a:ext uri="{FF2B5EF4-FFF2-40B4-BE49-F238E27FC236}">
                <a16:creationId xmlns:a16="http://schemas.microsoft.com/office/drawing/2014/main" id="{533B729E-F801-0C55-8DE9-91D8B108ACB9}"/>
              </a:ext>
            </a:extLst>
          </p:cNvPr>
          <p:cNvSpPr txBox="1"/>
          <p:nvPr/>
        </p:nvSpPr>
        <p:spPr>
          <a:xfrm>
            <a:off x="3031508" y="2538120"/>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US" altLang="zh-CN" sz="1600" b="1" i="0" u="none" strike="noStrike" kern="1200" cap="none" spc="0" normalizeH="0" baseline="0" noProof="0">
                <a:ln>
                  <a:noFill/>
                </a:ln>
                <a:solidFill>
                  <a:srgbClr val="FFA750"/>
                </a:solidFill>
                <a:effectLst/>
                <a:uLnTx/>
                <a:uFillTx/>
                <a:latin typeface="inpin heiti" panose="00000500000000000000" pitchFamily="2" charset="-122"/>
                <a:ea typeface="inpin heiti" panose="00000500000000000000" pitchFamily="2" charset="-122"/>
                <a:sym typeface="inpin heiti" panose="00000500000000000000" pitchFamily="2" charset="-122"/>
              </a:rPr>
              <a:t>Add a title here</a:t>
            </a:r>
            <a:endParaRPr kumimoji="0" lang="en-GB" sz="1600" b="1" i="0" u="none" strike="noStrike" kern="1200" cap="none" spc="0" normalizeH="0" baseline="0" noProof="0">
              <a:ln>
                <a:noFill/>
              </a:ln>
              <a:solidFill>
                <a:srgbClr val="FFA75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cxnSp>
        <p:nvCxnSpPr>
          <p:cNvPr id="24" name="Straight Connector 24">
            <a:extLst>
              <a:ext uri="{FF2B5EF4-FFF2-40B4-BE49-F238E27FC236}">
                <a16:creationId xmlns:a16="http://schemas.microsoft.com/office/drawing/2014/main" id="{1C0DADAF-075C-7DF7-D2FD-4ED59CCF1DBA}"/>
              </a:ext>
            </a:extLst>
          </p:cNvPr>
          <p:cNvCxnSpPr/>
          <p:nvPr/>
        </p:nvCxnSpPr>
        <p:spPr>
          <a:xfrm>
            <a:off x="6376993" y="5390988"/>
            <a:ext cx="727788" cy="0"/>
          </a:xfrm>
          <a:prstGeom prst="line">
            <a:avLst/>
          </a:prstGeom>
          <a:ln w="38100">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9">
            <a:extLst>
              <a:ext uri="{FF2B5EF4-FFF2-40B4-BE49-F238E27FC236}">
                <a16:creationId xmlns:a16="http://schemas.microsoft.com/office/drawing/2014/main" id="{82432C6D-5390-4572-DF84-05D7381C2CD3}"/>
              </a:ext>
            </a:extLst>
          </p:cNvPr>
          <p:cNvSpPr txBox="1"/>
          <p:nvPr/>
        </p:nvSpPr>
        <p:spPr>
          <a:xfrm>
            <a:off x="3031507" y="4929868"/>
            <a:ext cx="1899802" cy="360219"/>
          </a:xfrm>
          <a:prstGeom prst="rect">
            <a:avLst/>
          </a:prstGeom>
        </p:spPr>
        <p:txBody>
          <a:bodyPr lIns="0" tIns="0" rIns="0" bIns="0" anchor="ctr"/>
          <a:lstStyle>
            <a:lvl1pPr marL="0" indent="0" algn="l" defTabSz="914400" rtl="0" eaLnBrk="1" latinLnBrk="0" hangingPunct="1">
              <a:lnSpc>
                <a:spcPct val="150000"/>
              </a:lnSpc>
              <a:spcBef>
                <a:spcPts val="1000"/>
              </a:spcBef>
              <a:buFont typeface="Arial" panose="020b0604020202020204" pitchFamily="34" charset="0"/>
              <a:buNone/>
              <a:defRPr lang="en-US" sz="1600" b="1" kern="120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r">
              <a:defRPr/>
            </a:pPr>
            <a:r>
              <a:rPr lang="en-US" altLang="zh-CN">
                <a:solidFill>
                  <a:srgbClr val="FFA750"/>
                </a:solidFill>
                <a:latin typeface="inpin heiti" panose="00000500000000000000" pitchFamily="2" charset="-122"/>
                <a:ea typeface="inpin heiti" panose="00000500000000000000" pitchFamily="2" charset="-122"/>
                <a:sym typeface="inpin heiti" panose="00000500000000000000" pitchFamily="2" charset="-122"/>
              </a:rPr>
              <a:t>Add a title here</a:t>
            </a:r>
            <a:endParaRPr lang="en-GB" altLang="zh-CN">
              <a:solidFill>
                <a:srgbClr val="FFA750"/>
              </a:solidFill>
              <a:latin typeface="inpin heiti" panose="00000500000000000000" pitchFamily="2" charset="-122"/>
              <a:ea typeface="inpin heiti" panose="00000500000000000000" pitchFamily="2" charset="-122"/>
              <a:sym typeface="inpin heiti" panose="00000500000000000000" pitchFamily="2" charset="-122"/>
            </a:endParaRPr>
          </a:p>
        </p:txBody>
      </p:sp>
      <p:grpSp>
        <p:nvGrpSpPr>
          <p:cNvPr id="26" name="Group 27">
            <a:extLst>
              <a:ext uri="{FF2B5EF4-FFF2-40B4-BE49-F238E27FC236}">
                <a16:creationId xmlns:a16="http://schemas.microsoft.com/office/drawing/2014/main" id="{EBDBFA27-1501-6559-0674-EE3CA99DC1AE}"/>
              </a:ext>
            </a:extLst>
          </p:cNvPr>
          <p:cNvGrpSpPr/>
          <p:nvPr/>
        </p:nvGrpSpPr>
        <p:grpSpPr>
          <a:xfrm>
            <a:off x="5148444" y="4921881"/>
            <a:ext cx="1062038" cy="938213"/>
            <a:chOff x="3928400" y="5629714"/>
            <a:chExt cx="1062038" cy="938213"/>
          </a:xfrm>
        </p:grpSpPr>
        <p:sp>
          <p:nvSpPr>
            <p:cNvPr id="27" name="Freeform 18">
              <a:extLst>
                <a:ext uri="{FF2B5EF4-FFF2-40B4-BE49-F238E27FC236}">
                  <a16:creationId xmlns:a16="http://schemas.microsoft.com/office/drawing/2014/main" id="{E5C43796-ADA8-701C-57B5-BD7E354FAAB1}"/>
                </a:ext>
              </a:extLst>
            </p:cNvPr>
            <p:cNvSpPr/>
            <p:nvPr/>
          </p:nvSpPr>
          <p:spPr bwMode="auto">
            <a:xfrm rot="16200000">
              <a:off x="3990312" y="5567802"/>
              <a:ext cx="938213" cy="1062038"/>
            </a:xfrm>
            <a:custGeom>
              <a:gdLst>
                <a:gd name="T0" fmla="*/ 448 w 500"/>
                <a:gd name="T1" fmla="*/ 0 h 566"/>
                <a:gd name="T2" fmla="*/ 52 w 500"/>
                <a:gd name="T3" fmla="*/ 0 h 566"/>
                <a:gd name="T4" fmla="*/ 0 w 500"/>
                <a:gd name="T5" fmla="*/ 52 h 566"/>
                <a:gd name="T6" fmla="*/ 0 w 500"/>
                <a:gd name="T7" fmla="*/ 448 h 566"/>
                <a:gd name="T8" fmla="*/ 52 w 500"/>
                <a:gd name="T9" fmla="*/ 500 h 566"/>
                <a:gd name="T10" fmla="*/ 173 w 500"/>
                <a:gd name="T11" fmla="*/ 500 h 566"/>
                <a:gd name="T12" fmla="*/ 250 w 500"/>
                <a:gd name="T13" fmla="*/ 566 h 566"/>
                <a:gd name="T14" fmla="*/ 327 w 500"/>
                <a:gd name="T15" fmla="*/ 500 h 566"/>
                <a:gd name="T16" fmla="*/ 448 w 500"/>
                <a:gd name="T17" fmla="*/ 500 h 566"/>
                <a:gd name="T18" fmla="*/ 500 w 500"/>
                <a:gd name="T19" fmla="*/ 448 h 566"/>
                <a:gd name="T20" fmla="*/ 500 w 500"/>
                <a:gd name="T21" fmla="*/ 52 h 566"/>
                <a:gd name="T22" fmla="*/ 448 w 500"/>
                <a:gd name="T23" fmla="*/ 0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566">
                  <a:moveTo>
                    <a:pt x="448" y="0"/>
                  </a:moveTo>
                  <a:cubicBezTo>
                    <a:pt x="52" y="0"/>
                    <a:pt x="52" y="0"/>
                    <a:pt x="52" y="0"/>
                  </a:cubicBezTo>
                  <a:cubicBezTo>
                    <a:pt x="24" y="0"/>
                    <a:pt x="0" y="23"/>
                    <a:pt x="0" y="52"/>
                  </a:cubicBezTo>
                  <a:cubicBezTo>
                    <a:pt x="0" y="448"/>
                    <a:pt x="0" y="448"/>
                    <a:pt x="0" y="448"/>
                  </a:cubicBezTo>
                  <a:cubicBezTo>
                    <a:pt x="0" y="477"/>
                    <a:pt x="24" y="500"/>
                    <a:pt x="52" y="500"/>
                  </a:cubicBezTo>
                  <a:cubicBezTo>
                    <a:pt x="173" y="500"/>
                    <a:pt x="173" y="500"/>
                    <a:pt x="173" y="500"/>
                  </a:cubicBezTo>
                  <a:cubicBezTo>
                    <a:pt x="250" y="566"/>
                    <a:pt x="250" y="566"/>
                    <a:pt x="250" y="566"/>
                  </a:cubicBezTo>
                  <a:cubicBezTo>
                    <a:pt x="327" y="500"/>
                    <a:pt x="327" y="500"/>
                    <a:pt x="327" y="500"/>
                  </a:cubicBezTo>
                  <a:cubicBezTo>
                    <a:pt x="448" y="500"/>
                    <a:pt x="448" y="500"/>
                    <a:pt x="448" y="500"/>
                  </a:cubicBezTo>
                  <a:cubicBezTo>
                    <a:pt x="477" y="500"/>
                    <a:pt x="500" y="477"/>
                    <a:pt x="500" y="448"/>
                  </a:cubicBezTo>
                  <a:cubicBezTo>
                    <a:pt x="500" y="52"/>
                    <a:pt x="500" y="52"/>
                    <a:pt x="500" y="52"/>
                  </a:cubicBezTo>
                  <a:cubicBezTo>
                    <a:pt x="500" y="23"/>
                    <a:pt x="477" y="0"/>
                    <a:pt x="448" y="0"/>
                  </a:cubicBezTo>
                  <a:close/>
                </a:path>
              </a:pathLst>
            </a:custGeom>
            <a:solidFill>
              <a:srgbClr val="FFBD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28" name="Freeform 17">
              <a:extLst>
                <a:ext uri="{FF2B5EF4-FFF2-40B4-BE49-F238E27FC236}">
                  <a16:creationId xmlns:a16="http://schemas.microsoft.com/office/drawing/2014/main" id="{DAC8C6EA-88BD-1823-49BD-09CCE473F4D3}"/>
                </a:ext>
              </a:extLst>
            </p:cNvPr>
            <p:cNvSpPr>
              <a:spLocks noEditPoints="1"/>
            </p:cNvSpPr>
            <p:nvPr/>
          </p:nvSpPr>
          <p:spPr bwMode="auto">
            <a:xfrm>
              <a:off x="4180989" y="5813470"/>
              <a:ext cx="535826" cy="535826"/>
            </a:xfrm>
            <a:custGeom>
              <a:gdLst>
                <a:gd name="T0" fmla="*/ 184 w 260"/>
                <a:gd name="T1" fmla="*/ 106 h 260"/>
                <a:gd name="T2" fmla="*/ 193 w 260"/>
                <a:gd name="T3" fmla="*/ 143 h 260"/>
                <a:gd name="T4" fmla="*/ 117 w 260"/>
                <a:gd name="T5" fmla="*/ 219 h 260"/>
                <a:gd name="T6" fmla="*/ 42 w 260"/>
                <a:gd name="T7" fmla="*/ 143 h 260"/>
                <a:gd name="T8" fmla="*/ 117 w 260"/>
                <a:gd name="T9" fmla="*/ 66 h 260"/>
                <a:gd name="T10" fmla="*/ 154 w 260"/>
                <a:gd name="T11" fmla="*/ 76 h 260"/>
                <a:gd name="T12" fmla="*/ 183 w 260"/>
                <a:gd name="T13" fmla="*/ 46 h 260"/>
                <a:gd name="T14" fmla="*/ 117 w 260"/>
                <a:gd name="T15" fmla="*/ 25 h 260"/>
                <a:gd name="T16" fmla="*/ 0 w 260"/>
                <a:gd name="T17" fmla="*/ 143 h 260"/>
                <a:gd name="T18" fmla="*/ 117 w 260"/>
                <a:gd name="T19" fmla="*/ 260 h 260"/>
                <a:gd name="T20" fmla="*/ 233 w 260"/>
                <a:gd name="T21" fmla="*/ 143 h 260"/>
                <a:gd name="T22" fmla="*/ 213 w 260"/>
                <a:gd name="T23" fmla="*/ 77 h 260"/>
                <a:gd name="T24" fmla="*/ 184 w 260"/>
                <a:gd name="T25" fmla="*/ 106 h 260"/>
                <a:gd name="T26" fmla="*/ 225 w 260"/>
                <a:gd name="T27" fmla="*/ 35 h 260"/>
                <a:gd name="T28" fmla="*/ 225 w 260"/>
                <a:gd name="T29" fmla="*/ 35 h 260"/>
                <a:gd name="T30" fmla="*/ 225 w 260"/>
                <a:gd name="T31" fmla="*/ 0 h 260"/>
                <a:gd name="T32" fmla="*/ 203 w 260"/>
                <a:gd name="T33" fmla="*/ 23 h 260"/>
                <a:gd name="T34" fmla="*/ 203 w 260"/>
                <a:gd name="T35" fmla="*/ 46 h 260"/>
                <a:gd name="T36" fmla="*/ 139 w 260"/>
                <a:gd name="T37" fmla="*/ 111 h 260"/>
                <a:gd name="T38" fmla="*/ 117 w 260"/>
                <a:gd name="T39" fmla="*/ 104 h 260"/>
                <a:gd name="T40" fmla="*/ 79 w 260"/>
                <a:gd name="T41" fmla="*/ 143 h 260"/>
                <a:gd name="T42" fmla="*/ 117 w 260"/>
                <a:gd name="T43" fmla="*/ 181 h 260"/>
                <a:gd name="T44" fmla="*/ 155 w 260"/>
                <a:gd name="T45" fmla="*/ 143 h 260"/>
                <a:gd name="T46" fmla="*/ 150 w 260"/>
                <a:gd name="T47" fmla="*/ 123 h 260"/>
                <a:gd name="T48" fmla="*/ 215 w 260"/>
                <a:gd name="T49" fmla="*/ 58 h 260"/>
                <a:gd name="T50" fmla="*/ 237 w 260"/>
                <a:gd name="T51" fmla="*/ 58 h 260"/>
                <a:gd name="T52" fmla="*/ 260 w 260"/>
                <a:gd name="T53" fmla="*/ 35 h 260"/>
                <a:gd name="T54" fmla="*/ 225 w 260"/>
                <a:gd name="T55" fmla="*/ 35 h 2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0" h="260">
                  <a:moveTo>
                    <a:pt x="184" y="106"/>
                  </a:moveTo>
                  <a:cubicBezTo>
                    <a:pt x="190" y="117"/>
                    <a:pt x="193" y="129"/>
                    <a:pt x="193" y="143"/>
                  </a:cubicBezTo>
                  <a:cubicBezTo>
                    <a:pt x="193" y="185"/>
                    <a:pt x="159" y="219"/>
                    <a:pt x="117" y="219"/>
                  </a:cubicBezTo>
                  <a:cubicBezTo>
                    <a:pt x="76" y="219"/>
                    <a:pt x="42" y="185"/>
                    <a:pt x="42" y="143"/>
                  </a:cubicBezTo>
                  <a:cubicBezTo>
                    <a:pt x="42" y="100"/>
                    <a:pt x="76" y="66"/>
                    <a:pt x="117" y="66"/>
                  </a:cubicBezTo>
                  <a:cubicBezTo>
                    <a:pt x="131" y="66"/>
                    <a:pt x="143" y="70"/>
                    <a:pt x="154" y="76"/>
                  </a:cubicBezTo>
                  <a:cubicBezTo>
                    <a:pt x="183" y="46"/>
                    <a:pt x="183" y="46"/>
                    <a:pt x="183" y="46"/>
                  </a:cubicBezTo>
                  <a:cubicBezTo>
                    <a:pt x="165" y="33"/>
                    <a:pt x="141" y="25"/>
                    <a:pt x="117" y="25"/>
                  </a:cubicBezTo>
                  <a:cubicBezTo>
                    <a:pt x="52" y="25"/>
                    <a:pt x="0" y="78"/>
                    <a:pt x="0" y="143"/>
                  </a:cubicBezTo>
                  <a:cubicBezTo>
                    <a:pt x="0" y="207"/>
                    <a:pt x="52" y="260"/>
                    <a:pt x="117" y="260"/>
                  </a:cubicBezTo>
                  <a:cubicBezTo>
                    <a:pt x="181" y="260"/>
                    <a:pt x="233" y="207"/>
                    <a:pt x="233" y="143"/>
                  </a:cubicBezTo>
                  <a:cubicBezTo>
                    <a:pt x="233" y="118"/>
                    <a:pt x="226" y="96"/>
                    <a:pt x="213" y="77"/>
                  </a:cubicBezTo>
                  <a:cubicBezTo>
                    <a:pt x="184" y="106"/>
                    <a:pt x="184" y="106"/>
                    <a:pt x="184" y="106"/>
                  </a:cubicBezTo>
                  <a:close/>
                  <a:moveTo>
                    <a:pt x="225" y="35"/>
                  </a:moveTo>
                  <a:cubicBezTo>
                    <a:pt x="225" y="35"/>
                    <a:pt x="225" y="35"/>
                    <a:pt x="225" y="35"/>
                  </a:cubicBezTo>
                  <a:cubicBezTo>
                    <a:pt x="225" y="0"/>
                    <a:pt x="225" y="0"/>
                    <a:pt x="225" y="0"/>
                  </a:cubicBezTo>
                  <a:cubicBezTo>
                    <a:pt x="203" y="23"/>
                    <a:pt x="203" y="23"/>
                    <a:pt x="203" y="23"/>
                  </a:cubicBezTo>
                  <a:cubicBezTo>
                    <a:pt x="203" y="46"/>
                    <a:pt x="203" y="46"/>
                    <a:pt x="203" y="46"/>
                  </a:cubicBezTo>
                  <a:cubicBezTo>
                    <a:pt x="139" y="111"/>
                    <a:pt x="139" y="111"/>
                    <a:pt x="139" y="111"/>
                  </a:cubicBezTo>
                  <a:cubicBezTo>
                    <a:pt x="133" y="106"/>
                    <a:pt x="125" y="104"/>
                    <a:pt x="117" y="104"/>
                  </a:cubicBezTo>
                  <a:cubicBezTo>
                    <a:pt x="96" y="104"/>
                    <a:pt x="79" y="121"/>
                    <a:pt x="79" y="143"/>
                  </a:cubicBezTo>
                  <a:cubicBezTo>
                    <a:pt x="79" y="164"/>
                    <a:pt x="96" y="181"/>
                    <a:pt x="117" y="181"/>
                  </a:cubicBezTo>
                  <a:cubicBezTo>
                    <a:pt x="138" y="181"/>
                    <a:pt x="155" y="164"/>
                    <a:pt x="155" y="143"/>
                  </a:cubicBezTo>
                  <a:cubicBezTo>
                    <a:pt x="155" y="136"/>
                    <a:pt x="154" y="129"/>
                    <a:pt x="150" y="123"/>
                  </a:cubicBezTo>
                  <a:cubicBezTo>
                    <a:pt x="215" y="58"/>
                    <a:pt x="215" y="58"/>
                    <a:pt x="215" y="58"/>
                  </a:cubicBezTo>
                  <a:cubicBezTo>
                    <a:pt x="237" y="58"/>
                    <a:pt x="237" y="58"/>
                    <a:pt x="237" y="58"/>
                  </a:cubicBezTo>
                  <a:cubicBezTo>
                    <a:pt x="260" y="35"/>
                    <a:pt x="260" y="35"/>
                    <a:pt x="260" y="35"/>
                  </a:cubicBezTo>
                  <a:cubicBezTo>
                    <a:pt x="225" y="35"/>
                    <a:pt x="225" y="35"/>
                    <a:pt x="2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29" name="Group 30">
            <a:extLst>
              <a:ext uri="{FF2B5EF4-FFF2-40B4-BE49-F238E27FC236}">
                <a16:creationId xmlns:a16="http://schemas.microsoft.com/office/drawing/2014/main" id="{08B84197-67EC-70B7-779F-D7F7CC5E9CFE}"/>
              </a:ext>
            </a:extLst>
          </p:cNvPr>
          <p:cNvGrpSpPr/>
          <p:nvPr/>
        </p:nvGrpSpPr>
        <p:grpSpPr>
          <a:xfrm>
            <a:off x="5148445" y="2530133"/>
            <a:ext cx="1062038" cy="938213"/>
            <a:chOff x="3928401" y="3237966"/>
            <a:chExt cx="1062038" cy="938213"/>
          </a:xfrm>
        </p:grpSpPr>
        <p:sp>
          <p:nvSpPr>
            <p:cNvPr id="30" name="Freeform 18">
              <a:extLst>
                <a:ext uri="{FF2B5EF4-FFF2-40B4-BE49-F238E27FC236}">
                  <a16:creationId xmlns:a16="http://schemas.microsoft.com/office/drawing/2014/main" id="{99DC42A3-64B8-7381-3945-0052241AC8D4}"/>
                </a:ext>
              </a:extLst>
            </p:cNvPr>
            <p:cNvSpPr/>
            <p:nvPr/>
          </p:nvSpPr>
          <p:spPr bwMode="auto">
            <a:xfrm rot="16200000">
              <a:off x="3990313" y="3176054"/>
              <a:ext cx="938213" cy="1062038"/>
            </a:xfrm>
            <a:custGeom>
              <a:gdLst>
                <a:gd name="T0" fmla="*/ 448 w 500"/>
                <a:gd name="T1" fmla="*/ 0 h 566"/>
                <a:gd name="T2" fmla="*/ 52 w 500"/>
                <a:gd name="T3" fmla="*/ 0 h 566"/>
                <a:gd name="T4" fmla="*/ 0 w 500"/>
                <a:gd name="T5" fmla="*/ 52 h 566"/>
                <a:gd name="T6" fmla="*/ 0 w 500"/>
                <a:gd name="T7" fmla="*/ 448 h 566"/>
                <a:gd name="T8" fmla="*/ 52 w 500"/>
                <a:gd name="T9" fmla="*/ 500 h 566"/>
                <a:gd name="T10" fmla="*/ 173 w 500"/>
                <a:gd name="T11" fmla="*/ 500 h 566"/>
                <a:gd name="T12" fmla="*/ 250 w 500"/>
                <a:gd name="T13" fmla="*/ 566 h 566"/>
                <a:gd name="T14" fmla="*/ 327 w 500"/>
                <a:gd name="T15" fmla="*/ 500 h 566"/>
                <a:gd name="T16" fmla="*/ 448 w 500"/>
                <a:gd name="T17" fmla="*/ 500 h 566"/>
                <a:gd name="T18" fmla="*/ 500 w 500"/>
                <a:gd name="T19" fmla="*/ 448 h 566"/>
                <a:gd name="T20" fmla="*/ 500 w 500"/>
                <a:gd name="T21" fmla="*/ 52 h 566"/>
                <a:gd name="T22" fmla="*/ 448 w 500"/>
                <a:gd name="T23" fmla="*/ 0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0" h="566">
                  <a:moveTo>
                    <a:pt x="448" y="0"/>
                  </a:moveTo>
                  <a:cubicBezTo>
                    <a:pt x="52" y="0"/>
                    <a:pt x="52" y="0"/>
                    <a:pt x="52" y="0"/>
                  </a:cubicBezTo>
                  <a:cubicBezTo>
                    <a:pt x="24" y="0"/>
                    <a:pt x="0" y="23"/>
                    <a:pt x="0" y="52"/>
                  </a:cubicBezTo>
                  <a:cubicBezTo>
                    <a:pt x="0" y="448"/>
                    <a:pt x="0" y="448"/>
                    <a:pt x="0" y="448"/>
                  </a:cubicBezTo>
                  <a:cubicBezTo>
                    <a:pt x="0" y="477"/>
                    <a:pt x="24" y="500"/>
                    <a:pt x="52" y="500"/>
                  </a:cubicBezTo>
                  <a:cubicBezTo>
                    <a:pt x="173" y="500"/>
                    <a:pt x="173" y="500"/>
                    <a:pt x="173" y="500"/>
                  </a:cubicBezTo>
                  <a:cubicBezTo>
                    <a:pt x="250" y="566"/>
                    <a:pt x="250" y="566"/>
                    <a:pt x="250" y="566"/>
                  </a:cubicBezTo>
                  <a:cubicBezTo>
                    <a:pt x="327" y="500"/>
                    <a:pt x="327" y="500"/>
                    <a:pt x="327" y="500"/>
                  </a:cubicBezTo>
                  <a:cubicBezTo>
                    <a:pt x="448" y="500"/>
                    <a:pt x="448" y="500"/>
                    <a:pt x="448" y="500"/>
                  </a:cubicBezTo>
                  <a:cubicBezTo>
                    <a:pt x="477" y="500"/>
                    <a:pt x="500" y="477"/>
                    <a:pt x="500" y="448"/>
                  </a:cubicBezTo>
                  <a:cubicBezTo>
                    <a:pt x="500" y="52"/>
                    <a:pt x="500" y="52"/>
                    <a:pt x="500" y="52"/>
                  </a:cubicBezTo>
                  <a:cubicBezTo>
                    <a:pt x="500" y="23"/>
                    <a:pt x="477" y="0"/>
                    <a:pt x="448" y="0"/>
                  </a:cubicBezTo>
                  <a:close/>
                </a:path>
              </a:pathLst>
            </a:custGeom>
            <a:solidFill>
              <a:srgbClr val="FFA75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sp>
          <p:nvSpPr>
            <p:cNvPr id="31" name="Freeform 63">
              <a:extLst>
                <a:ext uri="{FF2B5EF4-FFF2-40B4-BE49-F238E27FC236}">
                  <a16:creationId xmlns:a16="http://schemas.microsoft.com/office/drawing/2014/main" id="{097A79C0-1FEE-D473-DFA1-D318EFD4301B}"/>
                </a:ext>
              </a:extLst>
            </p:cNvPr>
            <p:cNvSpPr>
              <a:spLocks noEditPoints="1"/>
            </p:cNvSpPr>
            <p:nvPr/>
          </p:nvSpPr>
          <p:spPr bwMode="auto">
            <a:xfrm>
              <a:off x="4189831" y="3472313"/>
              <a:ext cx="469519" cy="469519"/>
            </a:xfrm>
            <a:custGeom>
              <a:gdLst>
                <a:gd name="T0" fmla="*/ 85 w 228"/>
                <a:gd name="T1" fmla="*/ 104 h 228"/>
                <a:gd name="T2" fmla="*/ 119 w 228"/>
                <a:gd name="T3" fmla="*/ 104 h 228"/>
                <a:gd name="T4" fmla="*/ 142 w 228"/>
                <a:gd name="T5" fmla="*/ 81 h 228"/>
                <a:gd name="T6" fmla="*/ 142 w 228"/>
                <a:gd name="T7" fmla="*/ 24 h 228"/>
                <a:gd name="T8" fmla="*/ 119 w 228"/>
                <a:gd name="T9" fmla="*/ 0 h 228"/>
                <a:gd name="T10" fmla="*/ 24 w 228"/>
                <a:gd name="T11" fmla="*/ 0 h 228"/>
                <a:gd name="T12" fmla="*/ 0 w 228"/>
                <a:gd name="T13" fmla="*/ 24 h 228"/>
                <a:gd name="T14" fmla="*/ 0 w 228"/>
                <a:gd name="T15" fmla="*/ 81 h 228"/>
                <a:gd name="T16" fmla="*/ 24 w 228"/>
                <a:gd name="T17" fmla="*/ 104 h 228"/>
                <a:gd name="T18" fmla="*/ 46 w 228"/>
                <a:gd name="T19" fmla="*/ 104 h 228"/>
                <a:gd name="T20" fmla="*/ 46 w 228"/>
                <a:gd name="T21" fmla="*/ 142 h 228"/>
                <a:gd name="T22" fmla="*/ 85 w 228"/>
                <a:gd name="T23" fmla="*/ 104 h 228"/>
                <a:gd name="T24" fmla="*/ 31 w 228"/>
                <a:gd name="T25" fmla="*/ 32 h 228"/>
                <a:gd name="T26" fmla="*/ 112 w 228"/>
                <a:gd name="T27" fmla="*/ 32 h 228"/>
                <a:gd name="T28" fmla="*/ 112 w 228"/>
                <a:gd name="T29" fmla="*/ 46 h 228"/>
                <a:gd name="T30" fmla="*/ 31 w 228"/>
                <a:gd name="T31" fmla="*/ 46 h 228"/>
                <a:gd name="T32" fmla="*/ 31 w 228"/>
                <a:gd name="T33" fmla="*/ 32 h 228"/>
                <a:gd name="T34" fmla="*/ 31 w 228"/>
                <a:gd name="T35" fmla="*/ 73 h 228"/>
                <a:gd name="T36" fmla="*/ 31 w 228"/>
                <a:gd name="T37" fmla="*/ 59 h 228"/>
                <a:gd name="T38" fmla="*/ 113 w 228"/>
                <a:gd name="T39" fmla="*/ 59 h 228"/>
                <a:gd name="T40" fmla="*/ 113 w 228"/>
                <a:gd name="T41" fmla="*/ 73 h 228"/>
                <a:gd name="T42" fmla="*/ 31 w 228"/>
                <a:gd name="T43" fmla="*/ 73 h 228"/>
                <a:gd name="T44" fmla="*/ 201 w 228"/>
                <a:gd name="T45" fmla="*/ 70 h 228"/>
                <a:gd name="T46" fmla="*/ 157 w 228"/>
                <a:gd name="T47" fmla="*/ 70 h 228"/>
                <a:gd name="T48" fmla="*/ 157 w 228"/>
                <a:gd name="T49" fmla="*/ 80 h 228"/>
                <a:gd name="T50" fmla="*/ 119 w 228"/>
                <a:gd name="T51" fmla="*/ 119 h 228"/>
                <a:gd name="T52" fmla="*/ 91 w 228"/>
                <a:gd name="T53" fmla="*/ 119 h 228"/>
                <a:gd name="T54" fmla="*/ 69 w 228"/>
                <a:gd name="T55" fmla="*/ 140 h 228"/>
                <a:gd name="T56" fmla="*/ 69 w 228"/>
                <a:gd name="T57" fmla="*/ 159 h 228"/>
                <a:gd name="T58" fmla="*/ 95 w 228"/>
                <a:gd name="T59" fmla="*/ 186 h 228"/>
                <a:gd name="T60" fmla="*/ 133 w 228"/>
                <a:gd name="T61" fmla="*/ 186 h 228"/>
                <a:gd name="T62" fmla="*/ 177 w 228"/>
                <a:gd name="T63" fmla="*/ 228 h 228"/>
                <a:gd name="T64" fmla="*/ 177 w 228"/>
                <a:gd name="T65" fmla="*/ 186 h 228"/>
                <a:gd name="T66" fmla="*/ 201 w 228"/>
                <a:gd name="T67" fmla="*/ 186 h 228"/>
                <a:gd name="T68" fmla="*/ 228 w 228"/>
                <a:gd name="T69" fmla="*/ 159 h 228"/>
                <a:gd name="T70" fmla="*/ 228 w 228"/>
                <a:gd name="T71" fmla="*/ 96 h 228"/>
                <a:gd name="T72" fmla="*/ 201 w 228"/>
                <a:gd name="T73" fmla="*/ 70 h 2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8" h="228">
                  <a:moveTo>
                    <a:pt x="85" y="104"/>
                  </a:moveTo>
                  <a:cubicBezTo>
                    <a:pt x="119" y="104"/>
                    <a:pt x="119" y="104"/>
                    <a:pt x="119" y="104"/>
                  </a:cubicBezTo>
                  <a:cubicBezTo>
                    <a:pt x="132" y="104"/>
                    <a:pt x="142" y="94"/>
                    <a:pt x="142" y="81"/>
                  </a:cubicBezTo>
                  <a:cubicBezTo>
                    <a:pt x="142" y="24"/>
                    <a:pt x="142" y="24"/>
                    <a:pt x="142" y="24"/>
                  </a:cubicBezTo>
                  <a:cubicBezTo>
                    <a:pt x="142" y="11"/>
                    <a:pt x="132" y="0"/>
                    <a:pt x="119" y="0"/>
                  </a:cubicBezTo>
                  <a:cubicBezTo>
                    <a:pt x="24" y="0"/>
                    <a:pt x="24" y="0"/>
                    <a:pt x="24" y="0"/>
                  </a:cubicBezTo>
                  <a:cubicBezTo>
                    <a:pt x="11" y="0"/>
                    <a:pt x="0" y="11"/>
                    <a:pt x="0" y="24"/>
                  </a:cubicBezTo>
                  <a:cubicBezTo>
                    <a:pt x="0" y="81"/>
                    <a:pt x="0" y="81"/>
                    <a:pt x="0" y="81"/>
                  </a:cubicBezTo>
                  <a:cubicBezTo>
                    <a:pt x="0" y="94"/>
                    <a:pt x="11" y="104"/>
                    <a:pt x="24" y="104"/>
                  </a:cubicBezTo>
                  <a:cubicBezTo>
                    <a:pt x="46" y="104"/>
                    <a:pt x="46" y="104"/>
                    <a:pt x="46" y="104"/>
                  </a:cubicBezTo>
                  <a:cubicBezTo>
                    <a:pt x="46" y="142"/>
                    <a:pt x="46" y="142"/>
                    <a:pt x="46" y="142"/>
                  </a:cubicBezTo>
                  <a:lnTo>
                    <a:pt x="85" y="104"/>
                  </a:lnTo>
                  <a:close/>
                  <a:moveTo>
                    <a:pt x="31" y="32"/>
                  </a:moveTo>
                  <a:cubicBezTo>
                    <a:pt x="112" y="32"/>
                    <a:pt x="112" y="32"/>
                    <a:pt x="112" y="32"/>
                  </a:cubicBezTo>
                  <a:cubicBezTo>
                    <a:pt x="112" y="46"/>
                    <a:pt x="112" y="46"/>
                    <a:pt x="112" y="46"/>
                  </a:cubicBezTo>
                  <a:cubicBezTo>
                    <a:pt x="31" y="46"/>
                    <a:pt x="31" y="46"/>
                    <a:pt x="31" y="46"/>
                  </a:cubicBezTo>
                  <a:cubicBezTo>
                    <a:pt x="31" y="32"/>
                    <a:pt x="31" y="32"/>
                    <a:pt x="31" y="32"/>
                  </a:cubicBezTo>
                  <a:close/>
                  <a:moveTo>
                    <a:pt x="31" y="73"/>
                  </a:moveTo>
                  <a:cubicBezTo>
                    <a:pt x="31" y="59"/>
                    <a:pt x="31" y="59"/>
                    <a:pt x="31" y="59"/>
                  </a:cubicBezTo>
                  <a:cubicBezTo>
                    <a:pt x="113" y="59"/>
                    <a:pt x="113" y="59"/>
                    <a:pt x="113" y="59"/>
                  </a:cubicBezTo>
                  <a:cubicBezTo>
                    <a:pt x="113" y="73"/>
                    <a:pt x="113" y="73"/>
                    <a:pt x="113" y="73"/>
                  </a:cubicBezTo>
                  <a:lnTo>
                    <a:pt x="31" y="73"/>
                  </a:lnTo>
                  <a:close/>
                  <a:moveTo>
                    <a:pt x="201" y="70"/>
                  </a:moveTo>
                  <a:cubicBezTo>
                    <a:pt x="157" y="70"/>
                    <a:pt x="157" y="70"/>
                    <a:pt x="157" y="70"/>
                  </a:cubicBezTo>
                  <a:cubicBezTo>
                    <a:pt x="157" y="80"/>
                    <a:pt x="157" y="80"/>
                    <a:pt x="157" y="80"/>
                  </a:cubicBezTo>
                  <a:cubicBezTo>
                    <a:pt x="157" y="101"/>
                    <a:pt x="140" y="119"/>
                    <a:pt x="119" y="119"/>
                  </a:cubicBezTo>
                  <a:cubicBezTo>
                    <a:pt x="91" y="119"/>
                    <a:pt x="91" y="119"/>
                    <a:pt x="91" y="119"/>
                  </a:cubicBezTo>
                  <a:cubicBezTo>
                    <a:pt x="69" y="140"/>
                    <a:pt x="69" y="140"/>
                    <a:pt x="69" y="140"/>
                  </a:cubicBezTo>
                  <a:cubicBezTo>
                    <a:pt x="69" y="159"/>
                    <a:pt x="69" y="159"/>
                    <a:pt x="69" y="159"/>
                  </a:cubicBezTo>
                  <a:cubicBezTo>
                    <a:pt x="69" y="174"/>
                    <a:pt x="81" y="186"/>
                    <a:pt x="95" y="186"/>
                  </a:cubicBezTo>
                  <a:cubicBezTo>
                    <a:pt x="133" y="186"/>
                    <a:pt x="133" y="186"/>
                    <a:pt x="133" y="186"/>
                  </a:cubicBezTo>
                  <a:cubicBezTo>
                    <a:pt x="177" y="228"/>
                    <a:pt x="177" y="228"/>
                    <a:pt x="177" y="228"/>
                  </a:cubicBezTo>
                  <a:cubicBezTo>
                    <a:pt x="177" y="186"/>
                    <a:pt x="177" y="186"/>
                    <a:pt x="177" y="186"/>
                  </a:cubicBezTo>
                  <a:cubicBezTo>
                    <a:pt x="201" y="186"/>
                    <a:pt x="201" y="186"/>
                    <a:pt x="201" y="186"/>
                  </a:cubicBezTo>
                  <a:cubicBezTo>
                    <a:pt x="216" y="186"/>
                    <a:pt x="228" y="174"/>
                    <a:pt x="228" y="159"/>
                  </a:cubicBezTo>
                  <a:cubicBezTo>
                    <a:pt x="228" y="96"/>
                    <a:pt x="228" y="96"/>
                    <a:pt x="228" y="96"/>
                  </a:cubicBezTo>
                  <a:cubicBezTo>
                    <a:pt x="228" y="82"/>
                    <a:pt x="216" y="70"/>
                    <a:pt x="201" y="7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ysClr val="windowText" lastClr="000000"/>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sp>
        <p:nvSpPr>
          <p:cNvPr id="32" name="Text Placeholder 9">
            <a:extLst>
              <a:ext uri="{FF2B5EF4-FFF2-40B4-BE49-F238E27FC236}">
                <a16:creationId xmlns:a16="http://schemas.microsoft.com/office/drawing/2014/main" id="{E8383D14-596C-67F7-E452-EE007E834597}"/>
              </a:ext>
            </a:extLst>
          </p:cNvPr>
          <p:cNvSpPr txBox="1"/>
          <p:nvPr/>
        </p:nvSpPr>
        <p:spPr>
          <a:xfrm>
            <a:off x="9608593" y="1713628"/>
            <a:ext cx="2392907" cy="540138"/>
          </a:xfrm>
          <a:prstGeom prst="rect">
            <a:avLst/>
          </a:prstGeom>
        </p:spPr>
        <p:txBody>
          <a:bodyPr lIns="0" tIns="0" rIns="0" bIns="0"/>
          <a:lstStyle>
            <a:lvl1pPr marL="0" indent="0" algn="l" defTabSz="914400" rtl="0" eaLnBrk="1" latinLnBrk="0" hangingPunct="1">
              <a:lnSpc>
                <a:spcPct val="150000"/>
              </a:lnSpc>
              <a:spcBef>
                <a:spcPts val="1000"/>
              </a:spcBef>
              <a:buFont typeface="Arial" panose="020b0604020202020204" pitchFamily="34" charset="0"/>
              <a:buNone/>
              <a:defRPr lang="en-US" sz="1200" kern="120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1">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rPr>
              <a:t> Lorem ipsum dolor sit amet, consectetur adipiscing elit</a:t>
            </a:r>
          </a:p>
        </p:txBody>
      </p:sp>
      <p:sp>
        <p:nvSpPr>
          <p:cNvPr id="33" name="Text Placeholder 9">
            <a:extLst>
              <a:ext uri="{FF2B5EF4-FFF2-40B4-BE49-F238E27FC236}">
                <a16:creationId xmlns:a16="http://schemas.microsoft.com/office/drawing/2014/main" id="{A2CCCAD9-5718-7A0A-92D2-548719C9D163}"/>
              </a:ext>
            </a:extLst>
          </p:cNvPr>
          <p:cNvSpPr txBox="1"/>
          <p:nvPr/>
        </p:nvSpPr>
        <p:spPr>
          <a:xfrm>
            <a:off x="9608592" y="4105376"/>
            <a:ext cx="2351633" cy="540138"/>
          </a:xfrm>
          <a:prstGeom prst="rect">
            <a:avLst/>
          </a:prstGeom>
        </p:spPr>
        <p:txBody>
          <a:bodyPr lIns="0" tIns="0" rIns="0" bIns="0"/>
          <a:lstStyle>
            <a:lvl1pPr marL="0" indent="0" algn="l" defTabSz="914400" rtl="0" eaLnBrk="1" latinLnBrk="0" hangingPunct="1">
              <a:lnSpc>
                <a:spcPct val="150000"/>
              </a:lnSpc>
              <a:spcBef>
                <a:spcPts val="1000"/>
              </a:spcBef>
              <a:buFont typeface="Arial" panose="020b0604020202020204" pitchFamily="34" charset="0"/>
              <a:buNone/>
              <a:defRPr lang="en-US" sz="1200" kern="120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1">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rPr>
              <a:t> Lorem ipsum dolor sit amet, consectetur adipiscing elit</a:t>
            </a:r>
          </a:p>
        </p:txBody>
      </p:sp>
      <p:sp>
        <p:nvSpPr>
          <p:cNvPr id="34" name="Text Placeholder 9">
            <a:extLst>
              <a:ext uri="{FF2B5EF4-FFF2-40B4-BE49-F238E27FC236}">
                <a16:creationId xmlns:a16="http://schemas.microsoft.com/office/drawing/2014/main" id="{9336A6CC-8C5E-086D-7DF6-777AB63388BF}"/>
              </a:ext>
            </a:extLst>
          </p:cNvPr>
          <p:cNvSpPr txBox="1"/>
          <p:nvPr/>
        </p:nvSpPr>
        <p:spPr>
          <a:xfrm>
            <a:off x="2443154" y="2925923"/>
            <a:ext cx="2678657" cy="540138"/>
          </a:xfrm>
          <a:prstGeom prst="rect">
            <a:avLst/>
          </a:prstGeom>
        </p:spPr>
        <p:txBody>
          <a:bodyPr lIns="0" tIns="0" rIns="0" bIns="0"/>
          <a:lstStyle>
            <a:lvl1pPr marL="0" indent="0" algn="l" defTabSz="914400" rtl="0" eaLnBrk="1" latinLnBrk="0" hangingPunct="1">
              <a:lnSpc>
                <a:spcPct val="150000"/>
              </a:lnSpc>
              <a:spcBef>
                <a:spcPts val="1000"/>
              </a:spcBef>
              <a:buFont typeface="Arial" panose="020b0604020202020204" pitchFamily="34" charset="0"/>
              <a:buNone/>
              <a:defRPr lang="en-US" sz="1200" kern="120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1">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rPr>
              <a:t> Lorem ipsum dolor sit amet, consectetur adipiscing elit</a:t>
            </a:r>
          </a:p>
        </p:txBody>
      </p:sp>
      <p:sp>
        <p:nvSpPr>
          <p:cNvPr id="35" name="Text Placeholder 9">
            <a:extLst>
              <a:ext uri="{FF2B5EF4-FFF2-40B4-BE49-F238E27FC236}">
                <a16:creationId xmlns:a16="http://schemas.microsoft.com/office/drawing/2014/main" id="{711EF09B-161A-D535-A776-FEB87696B70B}"/>
              </a:ext>
            </a:extLst>
          </p:cNvPr>
          <p:cNvSpPr txBox="1"/>
          <p:nvPr/>
        </p:nvSpPr>
        <p:spPr>
          <a:xfrm>
            <a:off x="2443153" y="5317671"/>
            <a:ext cx="2678657" cy="540138"/>
          </a:xfrm>
          <a:prstGeom prst="rect">
            <a:avLst/>
          </a:prstGeom>
        </p:spPr>
        <p:txBody>
          <a:bodyPr lIns="0" tIns="0" rIns="0" bIns="0"/>
          <a:lstStyle>
            <a:lvl1pPr marL="0" indent="0" algn="l" defTabSz="914400" rtl="0" eaLnBrk="1" latinLnBrk="0" hangingPunct="1">
              <a:lnSpc>
                <a:spcPct val="150000"/>
              </a:lnSpc>
              <a:spcBef>
                <a:spcPts val="1000"/>
              </a:spcBef>
              <a:buFont typeface="Arial" panose="020b0604020202020204" pitchFamily="34" charset="0"/>
              <a:buNone/>
              <a:defRPr lang="en-US" sz="1200" kern="1200" smtClean="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1">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rPr>
              <a:t> Lorem ipsum dolor sit amet, consectetur adipiscing elit</a:t>
            </a:r>
          </a:p>
        </p:txBody>
      </p:sp>
      <p:sp>
        <p:nvSpPr>
          <p:cNvPr id="39" name="Text Placeholder 1">
            <a:extLst>
              <a:ext uri="{FF2B5EF4-FFF2-40B4-BE49-F238E27FC236}">
                <a16:creationId xmlns:a16="http://schemas.microsoft.com/office/drawing/2014/main" id="{A430542D-7A87-0DFB-0BAF-3E9E98DEE4BF}"/>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40" name="Text Placeholder 2">
            <a:extLst>
              <a:ext uri="{FF2B5EF4-FFF2-40B4-BE49-F238E27FC236}">
                <a16:creationId xmlns:a16="http://schemas.microsoft.com/office/drawing/2014/main" id="{CABF3E3E-E830-B507-FCA3-0AD68B1EB396}"/>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41" name="Straight Connector 11">
            <a:extLst>
              <a:ext uri="{FF2B5EF4-FFF2-40B4-BE49-F238E27FC236}">
                <a16:creationId xmlns:a16="http://schemas.microsoft.com/office/drawing/2014/main" id="{D10347C0-8387-01ED-C71E-1F1B24DE38FA}"/>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42" name="Google Shape;805;p42">
            <a:extLst>
              <a:ext uri="{FF2B5EF4-FFF2-40B4-BE49-F238E27FC236}">
                <a16:creationId xmlns:a16="http://schemas.microsoft.com/office/drawing/2014/main" id="{574E86EE-960C-B3C9-0E6F-BE0E7C6A2046}"/>
              </a:ext>
            </a:extLst>
          </p:cNvPr>
          <p:cNvSpPr/>
          <p:nvPr/>
        </p:nvSpPr>
        <p:spPr>
          <a:xfrm rot="1292718">
            <a:off x="37534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814008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nodeType="afterGroup">
                            <p:stCondLst>
                              <p:cond delay="125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nodeType="afterGroup">
                            <p:stCondLst>
                              <p:cond delay="175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nodeType="afterGroup">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nodeType="afterGroup">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par>
                          <p:cTn id="28" fill="hold" nodeType="afterGroup">
                            <p:stCondLst>
                              <p:cond delay="3250"/>
                            </p:stCondLst>
                            <p:childTnLst>
                              <p:par>
                                <p:cTn id="29" presetID="22" presetClass="entr" presetSubtype="1"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par>
                          <p:cTn id="32" fill="hold" nodeType="afterGroup">
                            <p:stCondLst>
                              <p:cond delay="3750"/>
                            </p:stCondLst>
                            <p:childTnLst>
                              <p:par>
                                <p:cTn id="33" presetID="10" presetClass="entr" presetSubtype="0" fill="hold" grpId="0" nodeType="afterEffect">
                                  <p:stCondLst>
                                    <p:cond delay="25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500"/>
                            </p:stCondLst>
                            <p:childTnLst>
                              <p:par>
                                <p:cTn id="37" presetID="22" presetClass="entr" presetSubtype="2" fill="hold"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par>
                          <p:cTn id="40" fill="hold" nodeType="afterGroup">
                            <p:stCondLst>
                              <p:cond delay="5000"/>
                            </p:stCondLst>
                            <p:childTnLst>
                              <p:par>
                                <p:cTn id="41" presetID="10" presetClass="entr" presetSubtype="0"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nodeType="afterGroup">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right)">
                                      <p:cBhvr>
                                        <p:cTn id="47" dur="500"/>
                                        <p:tgtEl>
                                          <p:spTgt spid="23"/>
                                        </p:tgtEl>
                                      </p:cBhvr>
                                    </p:animEffect>
                                  </p:childTnLst>
                                </p:cTn>
                              </p:par>
                            </p:childTnLst>
                          </p:cTn>
                        </p:par>
                        <p:par>
                          <p:cTn id="48" fill="hold" nodeType="afterGroup">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up)">
                                      <p:cBhvr>
                                        <p:cTn id="51" dur="500"/>
                                        <p:tgtEl>
                                          <p:spTgt spid="5"/>
                                        </p:tgtEl>
                                      </p:cBhvr>
                                    </p:animEffect>
                                  </p:childTnLst>
                                </p:cTn>
                              </p:par>
                            </p:childTnLst>
                          </p:cTn>
                        </p:par>
                        <p:par>
                          <p:cTn id="52" fill="hold" nodeType="afterGroup">
                            <p:stCondLst>
                              <p:cond delay="6500"/>
                            </p:stCondLst>
                            <p:childTnLst>
                              <p:par>
                                <p:cTn id="53" presetID="10" presetClass="entr" presetSubtype="0" fill="hold" grpId="0" nodeType="afterEffect">
                                  <p:stCondLst>
                                    <p:cond delay="25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nodeType="afterGroup">
                            <p:stCondLst>
                              <p:cond delay="725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500"/>
                                        <p:tgtEl>
                                          <p:spTgt spid="17"/>
                                        </p:tgtEl>
                                      </p:cBhvr>
                                    </p:animEffect>
                                  </p:childTnLst>
                                </p:cTn>
                              </p:par>
                            </p:childTnLst>
                          </p:cTn>
                        </p:par>
                        <p:par>
                          <p:cTn id="60" fill="hold" nodeType="afterGroup">
                            <p:stCondLst>
                              <p:cond delay="775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nodeType="afterGroup">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par>
                          <p:cTn id="68" fill="hold" nodeType="afterGroup">
                            <p:stCondLst>
                              <p:cond delay="8750"/>
                            </p:stCondLst>
                            <p:childTnLst>
                              <p:par>
                                <p:cTn id="69" presetID="22" presetClass="entr" presetSubtype="8"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par>
                          <p:cTn id="72" fill="hold" nodeType="afterGroup">
                            <p:stCondLst>
                              <p:cond delay="9250"/>
                            </p:stCondLst>
                            <p:childTnLst>
                              <p:par>
                                <p:cTn id="73" presetID="22" presetClass="entr" presetSubtype="1"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up)">
                                      <p:cBhvr>
                                        <p:cTn id="75" dur="500"/>
                                        <p:tgtEl>
                                          <p:spTgt spid="6"/>
                                        </p:tgtEl>
                                      </p:cBhvr>
                                    </p:animEffect>
                                  </p:childTnLst>
                                </p:cTn>
                              </p:par>
                            </p:childTnLst>
                          </p:cTn>
                        </p:par>
                        <p:par>
                          <p:cTn id="76" fill="hold" nodeType="afterGroup">
                            <p:stCondLst>
                              <p:cond delay="9750"/>
                            </p:stCondLst>
                            <p:childTnLst>
                              <p:par>
                                <p:cTn id="77" presetID="10" presetClass="entr" presetSubtype="0" fill="hold" grpId="0" nodeType="afterEffect">
                                  <p:stCondLst>
                                    <p:cond delay="250"/>
                                  </p:stCondLst>
                                  <p:childTnLst>
                                    <p:set>
                                      <p:cBhvr>
                                        <p:cTn id="78" dur="1" fill="hold">
                                          <p:stCondLst>
                                            <p:cond delay="0"/>
                                          </p:stCondLst>
                                        </p:cTn>
                                        <p:tgtEl>
                                          <p:spTgt spid="11"/>
                                        </p:tgtEl>
                                        <p:attrNameLst>
                                          <p:attrName>style.visibility</p:attrName>
                                        </p:attrNameLst>
                                      </p:cBhvr>
                                      <p:to>
                                        <p:strVal val="visible"/>
                                      </p:to>
                                    </p:set>
                                    <p:animEffect transition="in" filter="fade">
                                      <p:cBhvr>
                                        <p:cTn id="79" dur="500"/>
                                        <p:tgtEl>
                                          <p:spTgt spid="11"/>
                                        </p:tgtEl>
                                      </p:cBhvr>
                                    </p:animEffect>
                                  </p:childTnLst>
                                </p:cTn>
                              </p:par>
                            </p:childTnLst>
                          </p:cTn>
                        </p:par>
                        <p:par>
                          <p:cTn id="80" fill="hold" nodeType="afterGroup">
                            <p:stCondLst>
                              <p:cond delay="10500"/>
                            </p:stCondLst>
                            <p:childTnLst>
                              <p:par>
                                <p:cTn id="81" presetID="22" presetClass="entr" presetSubtype="2" fill="hold"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right)">
                                      <p:cBhvr>
                                        <p:cTn id="83" dur="500"/>
                                        <p:tgtEl>
                                          <p:spTgt spid="24"/>
                                        </p:tgtEl>
                                      </p:cBhvr>
                                    </p:animEffect>
                                  </p:childTnLst>
                                </p:cTn>
                              </p:par>
                            </p:childTnLst>
                          </p:cTn>
                        </p:par>
                        <p:par>
                          <p:cTn id="84" fill="hold" nodeType="afterGroup">
                            <p:stCondLst>
                              <p:cond delay="11000"/>
                            </p:stCondLst>
                            <p:childTnLst>
                              <p:par>
                                <p:cTn id="85" presetID="10" presetClass="entr" presetSubtype="0"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childTnLst>
                                </p:cTn>
                              </p:par>
                            </p:childTnLst>
                          </p:cTn>
                        </p:par>
                        <p:par>
                          <p:cTn id="88" fill="hold" nodeType="afterGroup">
                            <p:stCondLst>
                              <p:cond delay="11500"/>
                            </p:stCondLst>
                            <p:childTnLst>
                              <p:par>
                                <p:cTn id="89" presetID="22" presetClass="entr" presetSubtype="2"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right)">
                                      <p:cBhvr>
                                        <p:cTn id="91" dur="500"/>
                                        <p:tgtEl>
                                          <p:spTgt spid="25"/>
                                        </p:tgtEl>
                                      </p:cBhvr>
                                    </p:animEffect>
                                  </p:childTnLst>
                                </p:cTn>
                              </p:par>
                            </p:childTnLst>
                          </p:cTn>
                        </p:par>
                        <p:par>
                          <p:cTn id="92" fill="hold" nodeType="afterGroup">
                            <p:stCondLst>
                              <p:cond delay="12000"/>
                            </p:stCondLst>
                            <p:childTnLst>
                              <p:par>
                                <p:cTn id="93" presetID="22" presetClass="entr" presetSubtype="2"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right)">
                                      <p:cBhvr>
                                        <p:cTn id="95" dur="500"/>
                                        <p:tgtEl>
                                          <p:spTgt spid="34"/>
                                        </p:tgtEl>
                                      </p:cBhvr>
                                    </p:animEffect>
                                  </p:childTnLst>
                                </p:cTn>
                              </p:par>
                            </p:childTnLst>
                          </p:cTn>
                        </p:par>
                        <p:par>
                          <p:cTn id="96" fill="hold" nodeType="afterGroup">
                            <p:stCondLst>
                              <p:cond delay="12500"/>
                            </p:stCondLst>
                            <p:childTnLst>
                              <p:par>
                                <p:cTn id="97" presetID="22" presetClass="entr" presetSubtype="2"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wipe(right)">
                                      <p:cBhvr>
                                        <p:cTn id="99" dur="500"/>
                                        <p:tgtEl>
                                          <p:spTgt spid="35"/>
                                        </p:tgtEl>
                                      </p:cBhvr>
                                    </p:animEffect>
                                  </p:childTnLst>
                                </p:cTn>
                              </p:par>
                              <p:par>
                                <p:cTn id="100" presetID="16" presetClass="entr" presetSubtype="42" fill="hold" nodeType="withEffect">
                                  <p:stCondLst>
                                    <p:cond delay="250"/>
                                  </p:stCondLst>
                                  <p:childTnLst>
                                    <p:set>
                                      <p:cBhvr>
                                        <p:cTn id="101" dur="1" fill="hold">
                                          <p:stCondLst>
                                            <p:cond delay="0"/>
                                          </p:stCondLst>
                                        </p:cTn>
                                        <p:tgtEl>
                                          <p:spTgt spid="41"/>
                                        </p:tgtEl>
                                        <p:attrNameLst>
                                          <p:attrName>style.visibility</p:attrName>
                                        </p:attrNameLst>
                                      </p:cBhvr>
                                      <p:to>
                                        <p:strVal val="visible"/>
                                      </p:to>
                                    </p:set>
                                    <p:animEffect transition="in" filter="barn(outHorizontal)">
                                      <p:cBhvr>
                                        <p:cTn id="10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P spid="10" grpId="6"/>
      <p:bldP spid="11" grpId="7"/>
      <p:bldP spid="13" grpId="8"/>
      <p:bldP spid="18" grpId="9"/>
      <p:bldP spid="23" grpId="10"/>
      <p:bldP spid="25" grpId="11"/>
      <p:bldP spid="32" grpId="12"/>
      <p:bldP spid="33" grpId="13"/>
      <p:bldP spid="34" grpId="14"/>
      <p:bldP spid="35" grpId="15"/>
    </p:bldLst>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 name="Imagen 2">
            <a:extLst>
              <a:ext uri="{FF2B5EF4-FFF2-40B4-BE49-F238E27FC236}">
                <a16:creationId xmlns:a16="http://schemas.microsoft.com/office/drawing/2014/main" id="{2E35269E-2C15-6B90-1C1F-F9D8141CD4E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15801" r="13414"/>
          <a:stretch>
            <a:fillRect/>
          </a:stretch>
        </p:blipFill>
        <p:spPr>
          <a:xfrm>
            <a:off x="538975" y="1596736"/>
            <a:ext cx="3438532" cy="5299363"/>
          </a:xfrm>
          <a:prstGeom prst="rect">
            <a:avLst/>
          </a:prstGeom>
        </p:spPr>
      </p:pic>
      <p:sp>
        <p:nvSpPr>
          <p:cNvPr id="4" name="Text Placeholder 1">
            <a:extLst>
              <a:ext uri="{FF2B5EF4-FFF2-40B4-BE49-F238E27FC236}">
                <a16:creationId xmlns:a16="http://schemas.microsoft.com/office/drawing/2014/main" id="{55C0BA73-7430-EFC0-C43E-4041B196454D}"/>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2">
            <a:extLst>
              <a:ext uri="{FF2B5EF4-FFF2-40B4-BE49-F238E27FC236}">
                <a16:creationId xmlns:a16="http://schemas.microsoft.com/office/drawing/2014/main" id="{37EFC095-4E9E-7108-46E8-9A1F22A6EFAF}"/>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6" name="Straight Connector 11">
            <a:extLst>
              <a:ext uri="{FF2B5EF4-FFF2-40B4-BE49-F238E27FC236}">
                <a16:creationId xmlns:a16="http://schemas.microsoft.com/office/drawing/2014/main" id="{BE32EA08-9D82-8651-9E31-D336EB81ED6D}"/>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grpSp>
        <p:nvGrpSpPr>
          <p:cNvPr id="7" name="Group 21">
            <a:extLst>
              <a:ext uri="{FF2B5EF4-FFF2-40B4-BE49-F238E27FC236}">
                <a16:creationId xmlns:a16="http://schemas.microsoft.com/office/drawing/2014/main" id="{576359A7-1363-203D-33C4-CA0C96882921}"/>
              </a:ext>
            </a:extLst>
          </p:cNvPr>
          <p:cNvGrpSpPr/>
          <p:nvPr/>
        </p:nvGrpSpPr>
        <p:grpSpPr>
          <a:xfrm>
            <a:off x="4237336" y="1555838"/>
            <a:ext cx="3624740" cy="2075320"/>
            <a:chOff x="5779770" y="2926080"/>
            <a:chExt cx="3624740" cy="2075320"/>
          </a:xfrm>
        </p:grpSpPr>
        <p:sp>
          <p:nvSpPr>
            <p:cNvPr id="8" name="TextBox 3">
              <a:extLst>
                <a:ext uri="{FF2B5EF4-FFF2-40B4-BE49-F238E27FC236}">
                  <a16:creationId xmlns:a16="http://schemas.microsoft.com/office/drawing/2014/main" id="{5C5A87EF-6645-2C55-61A8-4A7F4B861E26}"/>
                </a:ext>
              </a:extLst>
            </p:cNvPr>
            <p:cNvSpPr txBox="1"/>
            <p:nvPr/>
          </p:nvSpPr>
          <p:spPr>
            <a:xfrm>
              <a:off x="5779770" y="2926080"/>
              <a:ext cx="1037463" cy="923330"/>
            </a:xfrm>
            <a:prstGeom prst="rect">
              <a:avLst/>
            </a:prstGeom>
            <a:noFill/>
          </p:spPr>
          <p:txBody>
            <a:bodyPr wrap="none" rtlCol="0">
              <a:spAutoFit/>
            </a:bodyPr>
            <a:lstStyle/>
            <a:p>
              <a:pPr>
                <a:defRPr/>
              </a:pPr>
              <a:r>
                <a:rPr lang="en-US" sz="5400" b="1" kern="0">
                  <a:solidFill>
                    <a:srgbClr val="FFA750"/>
                  </a:solidFill>
                  <a:latin typeface="inpin heiti" panose="00000500000000000000" pitchFamily="2" charset="-122"/>
                  <a:ea typeface="inpin heiti" panose="00000500000000000000" pitchFamily="2" charset="-122"/>
                  <a:sym typeface="inpin heiti" panose="00000500000000000000" pitchFamily="2" charset="-122"/>
                </a:rPr>
                <a:t>01</a:t>
              </a:r>
            </a:p>
          </p:txBody>
        </p:sp>
        <p:sp>
          <p:nvSpPr>
            <p:cNvPr id="9" name="TextBox 4">
              <a:extLst>
                <a:ext uri="{FF2B5EF4-FFF2-40B4-BE49-F238E27FC236}">
                  <a16:creationId xmlns:a16="http://schemas.microsoft.com/office/drawing/2014/main" id="{E5618747-91CE-9132-C007-CEA1C7EDA7F0}"/>
                </a:ext>
              </a:extLst>
            </p:cNvPr>
            <p:cNvSpPr txBox="1"/>
            <p:nvPr/>
          </p:nvSpPr>
          <p:spPr>
            <a:xfrm>
              <a:off x="6670983" y="3311545"/>
              <a:ext cx="1431802" cy="400110"/>
            </a:xfrm>
            <a:prstGeom prst="rect">
              <a:avLst/>
            </a:prstGeom>
            <a:noFill/>
          </p:spPr>
          <p:txBody>
            <a:bodyPr wrap="none" rtlCol="0">
              <a:spAutoFit/>
            </a:bodyPr>
            <a:lstStyle/>
            <a:p>
              <a:pPr>
                <a:defRPr/>
              </a:pPr>
              <a:r>
                <a:rPr lang="en-US" sz="2000" b="1" kern="0">
                  <a:solidFill>
                    <a:schemeClr val="bg1"/>
                  </a:solidFill>
                  <a:latin typeface="inpin heiti" panose="00000500000000000000" pitchFamily="2" charset="-122"/>
                  <a:ea typeface="inpin heiti" panose="00000500000000000000" pitchFamily="2" charset="-122"/>
                  <a:sym typeface="inpin heiti" panose="00000500000000000000" pitchFamily="2" charset="-122"/>
                </a:rPr>
                <a:t>Greetings</a:t>
              </a:r>
            </a:p>
          </p:txBody>
        </p:sp>
        <p:sp>
          <p:nvSpPr>
            <p:cNvPr id="10" name="TextBox 5">
              <a:extLst>
                <a:ext uri="{FF2B5EF4-FFF2-40B4-BE49-F238E27FC236}">
                  <a16:creationId xmlns:a16="http://schemas.microsoft.com/office/drawing/2014/main" id="{CFB98144-4D9F-B6B7-A7FC-522A2DD86273}"/>
                </a:ext>
              </a:extLst>
            </p:cNvPr>
            <p:cNvSpPr txBox="1"/>
            <p:nvPr/>
          </p:nvSpPr>
          <p:spPr>
            <a:xfrm>
              <a:off x="5798820" y="3616405"/>
              <a:ext cx="3605690" cy="1384995"/>
            </a:xfrm>
            <a:prstGeom prst="rect">
              <a:avLst/>
            </a:prstGeom>
            <a:noFill/>
          </p:spPr>
          <p:txBody>
            <a:bodyPr wrap="square" rtlCol="0">
              <a:spAutoFit/>
            </a:bodyPr>
            <a:lstStyle/>
            <a:p>
              <a:pPr algn="just">
                <a:lnSpc>
                  <a:spcPct val="150000"/>
                </a:lnSpc>
                <a:defRPr/>
              </a:pPr>
              <a:r>
                <a:rPr lang="en-GB" sz="1400" kern="0" noProof="1">
                  <a:solidFill>
                    <a:schemeClr val="bg1"/>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 Mauris.</a:t>
              </a:r>
            </a:p>
          </p:txBody>
        </p:sp>
      </p:grpSp>
      <p:grpSp>
        <p:nvGrpSpPr>
          <p:cNvPr id="11" name="Group 22">
            <a:extLst>
              <a:ext uri="{FF2B5EF4-FFF2-40B4-BE49-F238E27FC236}">
                <a16:creationId xmlns:a16="http://schemas.microsoft.com/office/drawing/2014/main" id="{3B94B2DC-1411-7D41-1B12-6DDD7C3E9A04}"/>
              </a:ext>
            </a:extLst>
          </p:cNvPr>
          <p:cNvGrpSpPr/>
          <p:nvPr/>
        </p:nvGrpSpPr>
        <p:grpSpPr>
          <a:xfrm>
            <a:off x="8028286" y="1555838"/>
            <a:ext cx="3624740" cy="2075320"/>
            <a:chOff x="9570720" y="2926080"/>
            <a:chExt cx="3624740" cy="2075320"/>
          </a:xfrm>
        </p:grpSpPr>
        <p:sp>
          <p:nvSpPr>
            <p:cNvPr id="12" name="TextBox 6">
              <a:extLst>
                <a:ext uri="{FF2B5EF4-FFF2-40B4-BE49-F238E27FC236}">
                  <a16:creationId xmlns:a16="http://schemas.microsoft.com/office/drawing/2014/main" id="{8310CF8C-C234-3CDD-2B6D-94DFCD1CA6B8}"/>
                </a:ext>
              </a:extLst>
            </p:cNvPr>
            <p:cNvSpPr txBox="1"/>
            <p:nvPr/>
          </p:nvSpPr>
          <p:spPr>
            <a:xfrm>
              <a:off x="9570720" y="2926080"/>
              <a:ext cx="1037463" cy="923330"/>
            </a:xfrm>
            <a:prstGeom prst="rect">
              <a:avLst/>
            </a:prstGeom>
            <a:noFill/>
          </p:spPr>
          <p:txBody>
            <a:bodyPr wrap="none" rtlCol="0">
              <a:spAutoFit/>
            </a:bodyPr>
            <a:lstStyle/>
            <a:p>
              <a:pPr>
                <a:defRPr/>
              </a:pPr>
              <a:r>
                <a:rPr lang="en-US" sz="5400" b="1" kern="0">
                  <a:solidFill>
                    <a:srgbClr val="FFBD56"/>
                  </a:solidFill>
                  <a:latin typeface="inpin heiti" panose="00000500000000000000" pitchFamily="2" charset="-122"/>
                  <a:ea typeface="inpin heiti" panose="00000500000000000000" pitchFamily="2" charset="-122"/>
                  <a:sym typeface="inpin heiti" panose="00000500000000000000" pitchFamily="2" charset="-122"/>
                </a:rPr>
                <a:t>02</a:t>
              </a:r>
            </a:p>
          </p:txBody>
        </p:sp>
        <p:sp>
          <p:nvSpPr>
            <p:cNvPr id="13" name="TextBox 7">
              <a:extLst>
                <a:ext uri="{FF2B5EF4-FFF2-40B4-BE49-F238E27FC236}">
                  <a16:creationId xmlns:a16="http://schemas.microsoft.com/office/drawing/2014/main" id="{9CF587AC-54DD-374C-4415-B275F9CF43F2}"/>
                </a:ext>
              </a:extLst>
            </p:cNvPr>
            <p:cNvSpPr txBox="1"/>
            <p:nvPr/>
          </p:nvSpPr>
          <p:spPr>
            <a:xfrm>
              <a:off x="10461933" y="3311545"/>
              <a:ext cx="1582484" cy="400110"/>
            </a:xfrm>
            <a:prstGeom prst="rect">
              <a:avLst/>
            </a:prstGeom>
            <a:noFill/>
          </p:spPr>
          <p:txBody>
            <a:bodyPr wrap="none" rtlCol="0">
              <a:spAutoFit/>
            </a:bodyPr>
            <a:lstStyle/>
            <a:p>
              <a:pPr>
                <a:defRPr/>
              </a:pPr>
              <a:r>
                <a:rPr lang="en-US" sz="2000" b="1" kern="0">
                  <a:solidFill>
                    <a:schemeClr val="bg1"/>
                  </a:solidFill>
                  <a:latin typeface="inpin heiti" panose="00000500000000000000" pitchFamily="2" charset="-122"/>
                  <a:ea typeface="inpin heiti" panose="00000500000000000000" pitchFamily="2" charset="-122"/>
                  <a:sym typeface="inpin heiti" panose="00000500000000000000" pitchFamily="2" charset="-122"/>
                </a:rPr>
                <a:t>Our Teams</a:t>
              </a:r>
            </a:p>
          </p:txBody>
        </p:sp>
        <p:sp>
          <p:nvSpPr>
            <p:cNvPr id="14" name="TextBox 8">
              <a:extLst>
                <a:ext uri="{FF2B5EF4-FFF2-40B4-BE49-F238E27FC236}">
                  <a16:creationId xmlns:a16="http://schemas.microsoft.com/office/drawing/2014/main" id="{3A14C498-E9DE-B17A-C4FB-7FF50BF5ADDF}"/>
                </a:ext>
              </a:extLst>
            </p:cNvPr>
            <p:cNvSpPr txBox="1"/>
            <p:nvPr/>
          </p:nvSpPr>
          <p:spPr>
            <a:xfrm>
              <a:off x="9589770" y="3616405"/>
              <a:ext cx="3605690" cy="1384995"/>
            </a:xfrm>
            <a:prstGeom prst="rect">
              <a:avLst/>
            </a:prstGeom>
            <a:noFill/>
          </p:spPr>
          <p:txBody>
            <a:bodyPr wrap="square" rtlCol="0">
              <a:spAutoFit/>
            </a:bodyPr>
            <a:lstStyle/>
            <a:p>
              <a:pPr algn="just">
                <a:lnSpc>
                  <a:spcPct val="150000"/>
                </a:lnSpc>
                <a:defRPr/>
              </a:pPr>
              <a:r>
                <a:rPr lang="en-GB" sz="1400" kern="0" noProof="1">
                  <a:solidFill>
                    <a:schemeClr val="bg1"/>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 Mauris.</a:t>
              </a:r>
            </a:p>
          </p:txBody>
        </p:sp>
      </p:grpSp>
      <p:grpSp>
        <p:nvGrpSpPr>
          <p:cNvPr id="15" name="Group 24">
            <a:extLst>
              <a:ext uri="{FF2B5EF4-FFF2-40B4-BE49-F238E27FC236}">
                <a16:creationId xmlns:a16="http://schemas.microsoft.com/office/drawing/2014/main" id="{85BA0087-A776-56F0-C158-A8CFCCE9DB7C}"/>
              </a:ext>
            </a:extLst>
          </p:cNvPr>
          <p:cNvGrpSpPr/>
          <p:nvPr/>
        </p:nvGrpSpPr>
        <p:grpSpPr>
          <a:xfrm>
            <a:off x="4218286" y="3648370"/>
            <a:ext cx="3624740" cy="2075320"/>
            <a:chOff x="5760720" y="5018612"/>
            <a:chExt cx="3624740" cy="2075320"/>
          </a:xfrm>
        </p:grpSpPr>
        <p:sp>
          <p:nvSpPr>
            <p:cNvPr id="16" name="TextBox 12">
              <a:extLst>
                <a:ext uri="{FF2B5EF4-FFF2-40B4-BE49-F238E27FC236}">
                  <a16:creationId xmlns:a16="http://schemas.microsoft.com/office/drawing/2014/main" id="{9C388A0F-7D5A-F249-8EBD-40098BE2821B}"/>
                </a:ext>
              </a:extLst>
            </p:cNvPr>
            <p:cNvSpPr txBox="1"/>
            <p:nvPr/>
          </p:nvSpPr>
          <p:spPr>
            <a:xfrm>
              <a:off x="5760720" y="5018612"/>
              <a:ext cx="1037463" cy="923330"/>
            </a:xfrm>
            <a:prstGeom prst="rect">
              <a:avLst/>
            </a:prstGeom>
            <a:noFill/>
          </p:spPr>
          <p:txBody>
            <a:bodyPr wrap="none" rtlCol="0">
              <a:spAutoFit/>
            </a:bodyPr>
            <a:lstStyle/>
            <a:p>
              <a:pPr>
                <a:defRPr/>
              </a:pPr>
              <a:r>
                <a:rPr lang="en-US" sz="5400" b="1" kern="0">
                  <a:solidFill>
                    <a:srgbClr val="FFBD56"/>
                  </a:solidFill>
                  <a:latin typeface="inpin heiti" panose="00000500000000000000" pitchFamily="2" charset="-122"/>
                  <a:ea typeface="inpin heiti" panose="00000500000000000000" pitchFamily="2" charset="-122"/>
                  <a:sym typeface="inpin heiti" panose="00000500000000000000" pitchFamily="2" charset="-122"/>
                </a:rPr>
                <a:t>03</a:t>
              </a:r>
            </a:p>
          </p:txBody>
        </p:sp>
        <p:sp>
          <p:nvSpPr>
            <p:cNvPr id="17" name="TextBox 13">
              <a:extLst>
                <a:ext uri="{FF2B5EF4-FFF2-40B4-BE49-F238E27FC236}">
                  <a16:creationId xmlns:a16="http://schemas.microsoft.com/office/drawing/2014/main" id="{5408644B-8C34-CF23-AB9A-AB8D8983C9B7}"/>
                </a:ext>
              </a:extLst>
            </p:cNvPr>
            <p:cNvSpPr txBox="1"/>
            <p:nvPr/>
          </p:nvSpPr>
          <p:spPr>
            <a:xfrm>
              <a:off x="6651933" y="5404077"/>
              <a:ext cx="1114408" cy="400110"/>
            </a:xfrm>
            <a:prstGeom prst="rect">
              <a:avLst/>
            </a:prstGeom>
            <a:noFill/>
          </p:spPr>
          <p:txBody>
            <a:bodyPr wrap="none" rtlCol="0">
              <a:spAutoFit/>
            </a:bodyPr>
            <a:lstStyle/>
            <a:p>
              <a:pPr>
                <a:defRPr/>
              </a:pPr>
              <a:r>
                <a:rPr lang="en-US" sz="2000" b="1" kern="0">
                  <a:solidFill>
                    <a:schemeClr val="bg1"/>
                  </a:solidFill>
                  <a:latin typeface="inpin heiti" panose="00000500000000000000" pitchFamily="2" charset="-122"/>
                  <a:ea typeface="inpin heiti" panose="00000500000000000000" pitchFamily="2" charset="-122"/>
                  <a:sym typeface="inpin heiti" panose="00000500000000000000" pitchFamily="2" charset="-122"/>
                </a:rPr>
                <a:t>Review</a:t>
              </a:r>
            </a:p>
          </p:txBody>
        </p:sp>
        <p:sp>
          <p:nvSpPr>
            <p:cNvPr id="18" name="TextBox 14">
              <a:extLst>
                <a:ext uri="{FF2B5EF4-FFF2-40B4-BE49-F238E27FC236}">
                  <a16:creationId xmlns:a16="http://schemas.microsoft.com/office/drawing/2014/main" id="{3511F9AE-C84D-E151-DEA5-EB8348FBE591}"/>
                </a:ext>
              </a:extLst>
            </p:cNvPr>
            <p:cNvSpPr txBox="1"/>
            <p:nvPr/>
          </p:nvSpPr>
          <p:spPr>
            <a:xfrm>
              <a:off x="5779770" y="5708937"/>
              <a:ext cx="3605690" cy="1384995"/>
            </a:xfrm>
            <a:prstGeom prst="rect">
              <a:avLst/>
            </a:prstGeom>
            <a:noFill/>
          </p:spPr>
          <p:txBody>
            <a:bodyPr wrap="square" rtlCol="0">
              <a:spAutoFit/>
            </a:bodyPr>
            <a:lstStyle/>
            <a:p>
              <a:pPr algn="just">
                <a:lnSpc>
                  <a:spcPct val="150000"/>
                </a:lnSpc>
                <a:defRPr/>
              </a:pPr>
              <a:r>
                <a:rPr lang="en-GB" sz="1400" kern="0" noProof="1">
                  <a:solidFill>
                    <a:schemeClr val="bg1"/>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 Mauris.</a:t>
              </a:r>
            </a:p>
          </p:txBody>
        </p:sp>
      </p:grpSp>
      <p:grpSp>
        <p:nvGrpSpPr>
          <p:cNvPr id="19" name="Group 25">
            <a:extLst>
              <a:ext uri="{FF2B5EF4-FFF2-40B4-BE49-F238E27FC236}">
                <a16:creationId xmlns:a16="http://schemas.microsoft.com/office/drawing/2014/main" id="{7EEBC6B1-CFDA-A91B-B414-BCEDD4F46D61}"/>
              </a:ext>
            </a:extLst>
          </p:cNvPr>
          <p:cNvGrpSpPr/>
          <p:nvPr/>
        </p:nvGrpSpPr>
        <p:grpSpPr>
          <a:xfrm>
            <a:off x="8009236" y="3648370"/>
            <a:ext cx="3624740" cy="2075320"/>
            <a:chOff x="9551670" y="5018612"/>
            <a:chExt cx="3624740" cy="2075320"/>
          </a:xfrm>
        </p:grpSpPr>
        <p:sp>
          <p:nvSpPr>
            <p:cNvPr id="20" name="TextBox 15">
              <a:extLst>
                <a:ext uri="{FF2B5EF4-FFF2-40B4-BE49-F238E27FC236}">
                  <a16:creationId xmlns:a16="http://schemas.microsoft.com/office/drawing/2014/main" id="{D72E4803-FD42-559A-2DEB-55581A19D484}"/>
                </a:ext>
              </a:extLst>
            </p:cNvPr>
            <p:cNvSpPr txBox="1"/>
            <p:nvPr/>
          </p:nvSpPr>
          <p:spPr>
            <a:xfrm>
              <a:off x="9551670" y="5018612"/>
              <a:ext cx="1037463" cy="923330"/>
            </a:xfrm>
            <a:prstGeom prst="rect">
              <a:avLst/>
            </a:prstGeom>
            <a:noFill/>
          </p:spPr>
          <p:txBody>
            <a:bodyPr wrap="none" rtlCol="0">
              <a:spAutoFit/>
            </a:bodyPr>
            <a:lstStyle/>
            <a:p>
              <a:pPr>
                <a:defRPr/>
              </a:pPr>
              <a:r>
                <a:rPr lang="en-US" sz="5400" b="1" kern="0">
                  <a:solidFill>
                    <a:srgbClr val="FFA750"/>
                  </a:solidFill>
                  <a:latin typeface="inpin heiti" panose="00000500000000000000" pitchFamily="2" charset="-122"/>
                  <a:ea typeface="inpin heiti" panose="00000500000000000000" pitchFamily="2" charset="-122"/>
                  <a:sym typeface="inpin heiti" panose="00000500000000000000" pitchFamily="2" charset="-122"/>
                </a:rPr>
                <a:t>04</a:t>
              </a:r>
            </a:p>
          </p:txBody>
        </p:sp>
        <p:sp>
          <p:nvSpPr>
            <p:cNvPr id="21" name="TextBox 16">
              <a:extLst>
                <a:ext uri="{FF2B5EF4-FFF2-40B4-BE49-F238E27FC236}">
                  <a16:creationId xmlns:a16="http://schemas.microsoft.com/office/drawing/2014/main" id="{883641C9-5338-1473-CBC2-395B38DC8795}"/>
                </a:ext>
              </a:extLst>
            </p:cNvPr>
            <p:cNvSpPr txBox="1"/>
            <p:nvPr/>
          </p:nvSpPr>
          <p:spPr>
            <a:xfrm>
              <a:off x="10442883" y="5404077"/>
              <a:ext cx="2501006" cy="400110"/>
            </a:xfrm>
            <a:prstGeom prst="rect">
              <a:avLst/>
            </a:prstGeom>
            <a:noFill/>
          </p:spPr>
          <p:txBody>
            <a:bodyPr wrap="none" rtlCol="0">
              <a:spAutoFit/>
            </a:bodyPr>
            <a:lstStyle/>
            <a:p>
              <a:pPr>
                <a:defRPr/>
              </a:pPr>
              <a:r>
                <a:rPr lang="en-US" sz="2000" b="1" kern="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Header Here</a:t>
              </a:r>
            </a:p>
          </p:txBody>
        </p:sp>
        <p:sp>
          <p:nvSpPr>
            <p:cNvPr id="22" name="TextBox 17">
              <a:extLst>
                <a:ext uri="{FF2B5EF4-FFF2-40B4-BE49-F238E27FC236}">
                  <a16:creationId xmlns:a16="http://schemas.microsoft.com/office/drawing/2014/main" id="{CE8A7EB4-49CE-3F41-ED86-FA418AD9161B}"/>
                </a:ext>
              </a:extLst>
            </p:cNvPr>
            <p:cNvSpPr txBox="1"/>
            <p:nvPr/>
          </p:nvSpPr>
          <p:spPr>
            <a:xfrm>
              <a:off x="9570720" y="5708937"/>
              <a:ext cx="3605690" cy="1384995"/>
            </a:xfrm>
            <a:prstGeom prst="rect">
              <a:avLst/>
            </a:prstGeom>
            <a:noFill/>
          </p:spPr>
          <p:txBody>
            <a:bodyPr wrap="square" rtlCol="0">
              <a:spAutoFit/>
            </a:bodyPr>
            <a:lstStyle/>
            <a:p>
              <a:pPr algn="just">
                <a:lnSpc>
                  <a:spcPct val="150000"/>
                </a:lnSpc>
                <a:defRPr/>
              </a:pPr>
              <a:r>
                <a:rPr lang="en-GB" sz="1400" kern="0" noProof="1">
                  <a:solidFill>
                    <a:schemeClr val="bg1"/>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 Mauris.</a:t>
              </a:r>
            </a:p>
          </p:txBody>
        </p:sp>
      </p:grpSp>
      <p:sp>
        <p:nvSpPr>
          <p:cNvPr id="23" name="Google Shape;805;p42">
            <a:extLst>
              <a:ext uri="{FF2B5EF4-FFF2-40B4-BE49-F238E27FC236}">
                <a16:creationId xmlns:a16="http://schemas.microsoft.com/office/drawing/2014/main" id="{44BF1198-7025-C949-67DB-1D31764F01AE}"/>
              </a:ext>
            </a:extLst>
          </p:cNvPr>
          <p:cNvSpPr/>
          <p:nvPr/>
        </p:nvSpPr>
        <p:spPr>
          <a:xfrm rot="1292718">
            <a:off x="25342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3400123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par>
                          <p:cTn id="8" fill="hold" nodeType="afterGroup">
                            <p:stCondLst>
                              <p:cond delay="75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nodeType="afterGroup">
                            <p:stCondLst>
                              <p:cond delay="125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nodeType="afterGroup">
                            <p:stCondLst>
                              <p:cond delay="175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nodeType="afterGroup">
                            <p:stCondLst>
                              <p:cond delay="2250"/>
                            </p:stCondLst>
                            <p:childTnLst>
                              <p:par>
                                <p:cTn id="21" presetID="22" presetClass="entr" presetSubtype="8"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3074" name="Picture 2" descr="Experimenta los descubrimientos arqueológicos curados generativos ai">
            <a:extLst>
              <a:ext uri="{FF2B5EF4-FFF2-40B4-BE49-F238E27FC236}">
                <a16:creationId xmlns:a16="http://schemas.microsoft.com/office/drawing/2014/main" id="{CA318D6D-428F-BB51-4D7F-3D6AE87D2C23}"/>
              </a:ext>
            </a:extLst>
          </p:cNvPr>
          <p:cNvPicPr>
            <a:picLocks noGrp="1" noChangeAspect="1" noChangeArrowheads="1"/>
          </p:cNvPicPr>
          <p:nvPr>
            <p:ph type="pic" sz="quarter" idx="42"/>
          </p:nvPr>
        </p:nvPicPr>
        <p:blipFill>
          <a:blip r:embed="rId3">
            <a:extLst>
              <a:ext uri="{28A0092B-C50C-407E-A947-70E740481C1C}">
                <a14:useLocalDpi xmlns:a14="http://schemas.microsoft.com/office/drawing/2010/main" val="0"/>
              </a:ext>
            </a:extLst>
          </a:blip>
          <a:srcRect t="7779" b="77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90E67A48-5C21-3975-327B-8DB83F294196}"/>
              </a:ext>
            </a:extLst>
          </p:cNvPr>
          <p:cNvSpPr/>
          <p:nvPr/>
        </p:nvSpPr>
        <p:spPr>
          <a:xfrm>
            <a:off x="0" y="3080154"/>
            <a:ext cx="12192000" cy="1962082"/>
          </a:xfrm>
          <a:prstGeom prst="rect">
            <a:avLst/>
          </a:prstGeom>
          <a:solidFill>
            <a:srgbClr val="42322E">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Text Placeholder 1">
            <a:extLst>
              <a:ext uri="{FF2B5EF4-FFF2-40B4-BE49-F238E27FC236}">
                <a16:creationId xmlns:a16="http://schemas.microsoft.com/office/drawing/2014/main" id="{7842E56A-CFC7-4072-0B44-E7662F492047}"/>
              </a:ext>
            </a:extLst>
          </p:cNvPr>
          <p:cNvSpPr txBox="1"/>
          <p:nvPr/>
        </p:nvSpPr>
        <p:spPr>
          <a:xfrm>
            <a:off x="-83212" y="3142962"/>
            <a:ext cx="4463883"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solidFill>
                  <a:schemeClr val="bg1"/>
                </a:solidFill>
                <a:latin typeface="inpin heiti" panose="00000500000000000000" pitchFamily="2" charset="-122"/>
                <a:ea typeface="inpin heiti" panose="00000500000000000000" pitchFamily="2" charset="-122"/>
                <a:sym typeface="inpin heiti" panose="00000500000000000000" pitchFamily="2" charset="-122"/>
              </a:rPr>
              <a:t>FIRST HEADER</a:t>
            </a:r>
          </a:p>
        </p:txBody>
      </p:sp>
      <p:sp>
        <p:nvSpPr>
          <p:cNvPr id="10" name="Text Placeholder 2">
            <a:extLst>
              <a:ext uri="{FF2B5EF4-FFF2-40B4-BE49-F238E27FC236}">
                <a16:creationId xmlns:a16="http://schemas.microsoft.com/office/drawing/2014/main" id="{026DE317-E950-8369-E954-4DA2BEFA3BAC}"/>
              </a:ext>
            </a:extLst>
          </p:cNvPr>
          <p:cNvSpPr txBox="1"/>
          <p:nvPr/>
        </p:nvSpPr>
        <p:spPr>
          <a:xfrm>
            <a:off x="-83213" y="3632535"/>
            <a:ext cx="4463883" cy="38501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endParaRPr lang="en-GB">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1" name="Text Placeholder 3">
            <a:extLst>
              <a:ext uri="{FF2B5EF4-FFF2-40B4-BE49-F238E27FC236}">
                <a16:creationId xmlns:a16="http://schemas.microsoft.com/office/drawing/2014/main" id="{CB990B34-AFDB-9E70-6ED8-4F40B6CDDAF6}"/>
              </a:ext>
            </a:extLst>
          </p:cNvPr>
          <p:cNvSpPr txBox="1"/>
          <p:nvPr/>
        </p:nvSpPr>
        <p:spPr>
          <a:xfrm>
            <a:off x="152400" y="3928601"/>
            <a:ext cx="4247320" cy="1195850"/>
          </a:xfrm>
          <a:prstGeom prst="rect">
            <a:avLst/>
          </a:prstGeom>
        </p:spPr>
        <p:txBody>
          <a:bodyPr>
            <a:noAutofit/>
          </a:bodyPr>
          <a:lstStyle>
            <a:lvl1pPr marL="0" indent="0" algn="r" defTabSz="1371600" rtl="0" eaLnBrk="1" latinLnBrk="0" hangingPunct="1">
              <a:lnSpc>
                <a:spcPct val="150000"/>
              </a:lnSpc>
              <a:spcBef>
                <a:spcPts val="1500"/>
              </a:spcBef>
              <a:buFont typeface="Arial" panose="020b0604020202020204" pitchFamily="34" charset="0"/>
              <a:buNone/>
              <a:defRPr sz="1600" kern="1200">
                <a:solidFill>
                  <a:schemeClr val="accent1"/>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400" noProof="1">
                <a:solidFill>
                  <a:schemeClr val="bg1"/>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 Mauris.</a:t>
            </a:r>
          </a:p>
        </p:txBody>
      </p:sp>
      <p:sp>
        <p:nvSpPr>
          <p:cNvPr id="12" name="Text Placeholder 10">
            <a:extLst>
              <a:ext uri="{FF2B5EF4-FFF2-40B4-BE49-F238E27FC236}">
                <a16:creationId xmlns:a16="http://schemas.microsoft.com/office/drawing/2014/main" id="{5CF59A71-2ABC-DE64-EA2C-229B82A3CB86}"/>
              </a:ext>
            </a:extLst>
          </p:cNvPr>
          <p:cNvSpPr txBox="1"/>
          <p:nvPr/>
        </p:nvSpPr>
        <p:spPr>
          <a:xfrm>
            <a:off x="7419221" y="3137304"/>
            <a:ext cx="4463883" cy="565482"/>
          </a:xfrm>
          <a:prstGeom prst="rect">
            <a:avLst/>
          </a:prstGeom>
        </p:spPr>
        <p:txBody>
          <a:bodyPr anchor="b">
            <a:noAutofit/>
          </a:bodyPr>
          <a:lstStyle>
            <a:lvl1pPr marL="0" indent="0" algn="l"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solidFill>
                  <a:schemeClr val="bg1"/>
                </a:solidFill>
                <a:latin typeface="inpin heiti" panose="00000500000000000000" pitchFamily="2" charset="-122"/>
                <a:ea typeface="inpin heiti" panose="00000500000000000000" pitchFamily="2" charset="-122"/>
                <a:sym typeface="inpin heiti" panose="00000500000000000000" pitchFamily="2" charset="-122"/>
              </a:rPr>
              <a:t>SECOND HEADER</a:t>
            </a:r>
          </a:p>
        </p:txBody>
      </p:sp>
      <p:sp>
        <p:nvSpPr>
          <p:cNvPr id="13" name="Text Placeholder 11">
            <a:extLst>
              <a:ext uri="{FF2B5EF4-FFF2-40B4-BE49-F238E27FC236}">
                <a16:creationId xmlns:a16="http://schemas.microsoft.com/office/drawing/2014/main" id="{9ADE6837-70A6-AAD0-41C8-2CC56B1927DE}"/>
              </a:ext>
            </a:extLst>
          </p:cNvPr>
          <p:cNvSpPr txBox="1"/>
          <p:nvPr/>
        </p:nvSpPr>
        <p:spPr>
          <a:xfrm>
            <a:off x="7419220" y="3626877"/>
            <a:ext cx="4463883" cy="385011"/>
          </a:xfrm>
          <a:prstGeom prst="rect">
            <a:avLst/>
          </a:prstGeom>
        </p:spPr>
        <p:txBody>
          <a:bodyPr>
            <a:noAutofit/>
          </a:bodyPr>
          <a:lstStyle>
            <a:lvl1pPr marL="0" indent="0" algn="l"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sp>
        <p:nvSpPr>
          <p:cNvPr id="15" name="Text Placeholder 3">
            <a:extLst>
              <a:ext uri="{FF2B5EF4-FFF2-40B4-BE49-F238E27FC236}">
                <a16:creationId xmlns:a16="http://schemas.microsoft.com/office/drawing/2014/main" id="{FB4D6B6B-33B7-6F98-2C53-B346DE952E5D}"/>
              </a:ext>
            </a:extLst>
          </p:cNvPr>
          <p:cNvSpPr txBox="1"/>
          <p:nvPr/>
        </p:nvSpPr>
        <p:spPr>
          <a:xfrm>
            <a:off x="7419219" y="3903536"/>
            <a:ext cx="4247320" cy="1195850"/>
          </a:xfrm>
          <a:prstGeom prst="rect">
            <a:avLst/>
          </a:prstGeom>
        </p:spPr>
        <p:txBody>
          <a:bodyPr>
            <a:noAutofit/>
          </a:bodyPr>
          <a:lstStyle>
            <a:lvl1pPr marL="0" indent="0" algn="r" defTabSz="1371600" rtl="0" eaLnBrk="1" latinLnBrk="0" hangingPunct="1">
              <a:lnSpc>
                <a:spcPct val="150000"/>
              </a:lnSpc>
              <a:spcBef>
                <a:spcPts val="1500"/>
              </a:spcBef>
              <a:buFont typeface="Arial" panose="020b0604020202020204" pitchFamily="34" charset="0"/>
              <a:buNone/>
              <a:defRPr sz="1600" kern="1200">
                <a:solidFill>
                  <a:schemeClr val="accent1"/>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GB" sz="1400" noProof="1">
                <a:solidFill>
                  <a:schemeClr val="bg1"/>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 Mauris.</a:t>
            </a:r>
          </a:p>
        </p:txBody>
      </p:sp>
      <p:sp>
        <p:nvSpPr>
          <p:cNvPr id="5" name="CuadroTexto 4">
            <a:extLst>
              <a:ext uri="{FF2B5EF4-FFF2-40B4-BE49-F238E27FC236}">
                <a16:creationId xmlns:a16="http://schemas.microsoft.com/office/drawing/2014/main" id="{A68FCD26-4C78-ABF5-A2FE-2B6A84F19048}"/>
              </a:ext>
            </a:extLst>
          </p:cNvPr>
          <p:cNvSpPr txBox="1"/>
          <p:nvPr/>
        </p:nvSpPr>
        <p:spPr>
          <a:xfrm>
            <a:off x="2070186" y="3351625"/>
            <a:ext cx="7788577" cy="1384995"/>
          </a:xfrm>
          <a:prstGeom prst="rect">
            <a:avLst/>
          </a:prstGeom>
          <a:noFill/>
        </p:spPr>
        <p:txBody>
          <a:bodyPr wrap="square">
            <a:spAutoFit/>
          </a:bodyPr>
          <a:lstStyle/>
          <a:p>
            <a:pPr algn="ctr"/>
            <a:r>
              <a:rPr lang="es-PE" sz="4800" b="1">
                <a:solidFill>
                  <a:schemeClr val="bg1"/>
                </a:solidFill>
                <a:latin typeface="Agency FB" panose="020b0503020202020204" pitchFamily="34" charset="0"/>
              </a:rPr>
              <a:t>DAY</a:t>
            </a:r>
          </a:p>
          <a:p>
            <a:pPr algn="ctr"/>
            <a:r>
              <a:rPr lang="es-PE" sz="3600" b="1">
                <a:solidFill>
                  <a:srgbClr val="FFA750"/>
                </a:solidFill>
                <a:latin typeface="Agency FB" panose="020b0503020202020204" pitchFamily="34" charset="0"/>
              </a:rPr>
              <a:t>ARCHAEOLOGIST'S</a:t>
            </a:r>
          </a:p>
        </p:txBody>
      </p:sp>
      <p:sp>
        <p:nvSpPr>
          <p:cNvPr id="6" name="Google Shape;805;p42">
            <a:extLst>
              <a:ext uri="{FF2B5EF4-FFF2-40B4-BE49-F238E27FC236}">
                <a16:creationId xmlns:a16="http://schemas.microsoft.com/office/drawing/2014/main" id="{6693DABC-B770-3A25-71E8-07DBCE1695CB}"/>
              </a:ext>
            </a:extLst>
          </p:cNvPr>
          <p:cNvSpPr/>
          <p:nvPr/>
        </p:nvSpPr>
        <p:spPr>
          <a:xfrm rot="1292718">
            <a:off x="49345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spTree>
    <p:extLst>
      <p:ext uri="{BB962C8B-B14F-4D97-AF65-F5344CB8AC3E}">
        <p14:creationId xmlns:p14="http://schemas.microsoft.com/office/powerpoint/2010/main" val="2278597932"/>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Text Placeholder 2">
            <a:extLst>
              <a:ext uri="{FF2B5EF4-FFF2-40B4-BE49-F238E27FC236}">
                <a16:creationId xmlns:a16="http://schemas.microsoft.com/office/drawing/2014/main" id="{C5BE9B49-F90B-4E52-E839-67084BB6D5A1}"/>
              </a:ext>
            </a:extLst>
          </p:cNvPr>
          <p:cNvSpPr txBox="1"/>
          <p:nvPr/>
        </p:nvSpPr>
        <p:spPr>
          <a:xfrm>
            <a:off x="458225" y="4221143"/>
            <a:ext cx="3018400" cy="484207"/>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GB" sz="1400">
                <a:solidFill>
                  <a:srgbClr val="42322E"/>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sp>
        <p:nvSpPr>
          <p:cNvPr id="8" name="Text Placeholder 3">
            <a:extLst>
              <a:ext uri="{FF2B5EF4-FFF2-40B4-BE49-F238E27FC236}">
                <a16:creationId xmlns:a16="http://schemas.microsoft.com/office/drawing/2014/main" id="{EE836407-1950-6336-EA01-D2C465C874B6}"/>
              </a:ext>
            </a:extLst>
          </p:cNvPr>
          <p:cNvSpPr txBox="1"/>
          <p:nvPr/>
        </p:nvSpPr>
        <p:spPr>
          <a:xfrm>
            <a:off x="379771" y="4715733"/>
            <a:ext cx="3039704" cy="1723168"/>
          </a:xfrm>
          <a:prstGeom prst="rect">
            <a:avLst/>
          </a:prstGeom>
        </p:spPr>
        <p:txBody>
          <a:bodyPr>
            <a:noAutofit/>
          </a:bodyPr>
          <a:lstStyle>
            <a:lvl1pPr marL="0" indent="0" algn="r" defTabSz="1371600" rtl="0" eaLnBrk="1" latinLnBrk="0" hangingPunct="1">
              <a:lnSpc>
                <a:spcPct val="150000"/>
              </a:lnSpc>
              <a:spcBef>
                <a:spcPts val="1500"/>
              </a:spcBef>
              <a:buFont typeface="Arial" panose="020b0604020202020204" pitchFamily="34" charset="0"/>
              <a:buNone/>
              <a:defRPr sz="1600" kern="1200">
                <a:solidFill>
                  <a:schemeClr val="accent1"/>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l"/>
            <a:r>
              <a:rPr lang="en-GB" sz="1200" noProof="1">
                <a:solidFill>
                  <a:schemeClr val="tx1">
                    <a:lumMod val="85000"/>
                    <a:lumOff val="15000"/>
                  </a:schemeClr>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a:t>
            </a:r>
          </a:p>
        </p:txBody>
      </p:sp>
      <p:pic>
        <p:nvPicPr>
          <p:cNvPr id="5" name="Marcador de posición de imagen 4">
            <a:extLst>
              <a:ext uri="{FF2B5EF4-FFF2-40B4-BE49-F238E27FC236}">
                <a16:creationId xmlns:a16="http://schemas.microsoft.com/office/drawing/2014/main" id="{E6F16969-A936-3DA0-A36B-025B40675762}"/>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8118" r="8118"/>
          <a:stretch>
            <a:fillRect/>
          </a:stretch>
        </p:blipFill>
        <p:spPr/>
      </p:pic>
      <p:sp>
        <p:nvSpPr>
          <p:cNvPr id="13" name="CuadroTexto 12">
            <a:extLst>
              <a:ext uri="{FF2B5EF4-FFF2-40B4-BE49-F238E27FC236}">
                <a16:creationId xmlns:a16="http://schemas.microsoft.com/office/drawing/2014/main" id="{FD0DC61A-676C-B0AC-5602-02EF9D291614}"/>
              </a:ext>
            </a:extLst>
          </p:cNvPr>
          <p:cNvSpPr txBox="1"/>
          <p:nvPr/>
        </p:nvSpPr>
        <p:spPr>
          <a:xfrm>
            <a:off x="257175" y="313194"/>
            <a:ext cx="3162300" cy="3785652"/>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s-PE" sz="9600" b="1" i="0" u="none" strike="noStrike" kern="1200" cap="none" spc="0" normalizeH="0" baseline="0" noProof="0">
                <a:ln>
                  <a:noFill/>
                </a:ln>
                <a:solidFill>
                  <a:srgbClr val="4F3E38"/>
                </a:solidFill>
                <a:effectLst/>
                <a:uLnTx/>
                <a:uFillTx/>
                <a:latin typeface="Agency FB" panose="020b0503020202020204" pitchFamily="34" charset="0"/>
                <a:cs typeface="Arial"/>
              </a:rPr>
              <a:t>DAY</a:t>
            </a:r>
          </a:p>
          <a:p>
            <a:pPr marL="0" marR="0" lvl="0" indent="0" algn="l" defTabSz="914400" rtl="0" eaLnBrk="1" fontAlgn="auto" latinLnBrk="0" hangingPunct="1">
              <a:lnSpc>
                <a:spcPct val="100000"/>
              </a:lnSpc>
              <a:spcBef>
                <a:spcPct val="0"/>
              </a:spcBef>
              <a:spcAft>
                <a:spcPct val="0"/>
              </a:spcAft>
              <a:buClrTx/>
              <a:buSzTx/>
              <a:buFontTx/>
              <a:buNone/>
              <a:defRPr/>
            </a:pPr>
            <a:r>
              <a:rPr kumimoji="0" lang="es-PE" sz="7200" b="1" i="0" u="none" strike="noStrike" kern="1200" cap="none" spc="0" normalizeH="0" baseline="0" noProof="0">
                <a:ln>
                  <a:noFill/>
                </a:ln>
                <a:solidFill>
                  <a:srgbClr val="FFA750"/>
                </a:solidFill>
                <a:effectLst/>
                <a:uLnTx/>
                <a:uFillTx/>
                <a:latin typeface="Agency FB" panose="020b0503020202020204" pitchFamily="34" charset="0"/>
                <a:cs typeface="Arial"/>
              </a:rPr>
              <a:t>ARCHAEO</a:t>
            </a:r>
          </a:p>
          <a:p>
            <a:pPr marL="0" marR="0" lvl="0" indent="0" algn="l" defTabSz="914400" rtl="0" eaLnBrk="1" fontAlgn="auto" latinLnBrk="0" hangingPunct="1">
              <a:lnSpc>
                <a:spcPct val="100000"/>
              </a:lnSpc>
              <a:spcBef>
                <a:spcPct val="0"/>
              </a:spcBef>
              <a:spcAft>
                <a:spcPct val="0"/>
              </a:spcAft>
              <a:buClrTx/>
              <a:buSzTx/>
              <a:buFontTx/>
              <a:buNone/>
              <a:defRPr/>
            </a:pPr>
            <a:r>
              <a:rPr kumimoji="0" lang="es-PE" sz="7200" b="1" i="0" u="none" strike="noStrike" kern="1200" cap="none" spc="0" normalizeH="0" baseline="0" noProof="0">
                <a:ln>
                  <a:noFill/>
                </a:ln>
                <a:solidFill>
                  <a:srgbClr val="FFA750"/>
                </a:solidFill>
                <a:effectLst/>
                <a:uLnTx/>
                <a:uFillTx/>
                <a:latin typeface="Agency FB" panose="020b0503020202020204" pitchFamily="34" charset="0"/>
                <a:cs typeface="Arial"/>
              </a:rPr>
              <a:t>LOGIST'S</a:t>
            </a:r>
          </a:p>
        </p:txBody>
      </p:sp>
    </p:spTree>
    <p:extLst>
      <p:ext uri="{BB962C8B-B14F-4D97-AF65-F5344CB8AC3E}">
        <p14:creationId xmlns:p14="http://schemas.microsoft.com/office/powerpoint/2010/main" val="2041276562"/>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grpSp>
        <p:nvGrpSpPr>
          <p:cNvPr id="14" name="Google Shape;11;p2">
            <a:extLst>
              <a:ext uri="{FF2B5EF4-FFF2-40B4-BE49-F238E27FC236}">
                <a16:creationId xmlns:a16="http://schemas.microsoft.com/office/drawing/2014/main" id="{BA594A13-80B4-195F-0122-018DF21C2F05}"/>
              </a:ext>
            </a:extLst>
          </p:cNvPr>
          <p:cNvGrpSpPr/>
          <p:nvPr/>
        </p:nvGrpSpPr>
        <p:grpSpPr>
          <a:xfrm>
            <a:off x="205009" y="1296688"/>
            <a:ext cx="1101403" cy="5163109"/>
            <a:chOff x="772700" y="1400850"/>
            <a:chExt cx="567950" cy="2653075"/>
          </a:xfrm>
        </p:grpSpPr>
        <p:sp>
          <p:nvSpPr>
            <p:cNvPr id="36" name="Google Shape;12;p2">
              <a:extLst>
                <a:ext uri="{FF2B5EF4-FFF2-40B4-BE49-F238E27FC236}">
                  <a16:creationId xmlns:a16="http://schemas.microsoft.com/office/drawing/2014/main" id="{CA674EE9-3E8A-E44D-2AA5-86201C7DB9D0}"/>
                </a:ext>
              </a:extLst>
            </p:cNvPr>
            <p:cNvSpPr/>
            <p:nvPr/>
          </p:nvSpPr>
          <p:spPr>
            <a:xfrm>
              <a:off x="772700" y="1400850"/>
              <a:ext cx="567950" cy="2652775"/>
            </a:xfrm>
            <a:custGeom>
              <a:rect l="l" t="t" r="r" b="b"/>
              <a:pathLst>
                <a:path w="22718" h="106111" extrusionOk="0">
                  <a:moveTo>
                    <a:pt x="14631" y="1"/>
                  </a:moveTo>
                  <a:cubicBezTo>
                    <a:pt x="13709" y="1"/>
                    <a:pt x="12814" y="14"/>
                    <a:pt x="12014" y="14"/>
                  </a:cubicBezTo>
                  <a:cubicBezTo>
                    <a:pt x="11598" y="14"/>
                    <a:pt x="11144" y="13"/>
                    <a:pt x="10663" y="13"/>
                  </a:cubicBezTo>
                  <a:cubicBezTo>
                    <a:pt x="6388" y="13"/>
                    <a:pt x="1" y="138"/>
                    <a:pt x="1" y="2610"/>
                  </a:cubicBezTo>
                  <a:cubicBezTo>
                    <a:pt x="1" y="4076"/>
                    <a:pt x="981" y="4421"/>
                    <a:pt x="1906" y="4421"/>
                  </a:cubicBezTo>
                  <a:cubicBezTo>
                    <a:pt x="2732" y="4421"/>
                    <a:pt x="3513" y="4146"/>
                    <a:pt x="3513" y="4146"/>
                  </a:cubicBezTo>
                  <a:lnTo>
                    <a:pt x="3513" y="105682"/>
                  </a:lnTo>
                  <a:cubicBezTo>
                    <a:pt x="3513" y="105920"/>
                    <a:pt x="3715" y="106111"/>
                    <a:pt x="3954" y="106111"/>
                  </a:cubicBezTo>
                  <a:lnTo>
                    <a:pt x="19801" y="106111"/>
                  </a:lnTo>
                  <a:cubicBezTo>
                    <a:pt x="20039" y="106111"/>
                    <a:pt x="20229" y="105920"/>
                    <a:pt x="20229" y="105682"/>
                  </a:cubicBezTo>
                  <a:lnTo>
                    <a:pt x="20229" y="4610"/>
                  </a:lnTo>
                  <a:cubicBezTo>
                    <a:pt x="20229" y="4610"/>
                    <a:pt x="20620" y="4763"/>
                    <a:pt x="21091" y="4763"/>
                  </a:cubicBezTo>
                  <a:cubicBezTo>
                    <a:pt x="21810" y="4763"/>
                    <a:pt x="22718" y="4407"/>
                    <a:pt x="22718" y="2610"/>
                  </a:cubicBezTo>
                  <a:cubicBezTo>
                    <a:pt x="22718" y="232"/>
                    <a:pt x="18441" y="1"/>
                    <a:pt x="14631" y="1"/>
                  </a:cubicBezTo>
                  <a:close/>
                </a:path>
              </a:pathLst>
            </a:custGeom>
            <a:solidFill>
              <a:srgbClr val="FFE8B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7" name="Google Shape;13;p2">
              <a:extLst>
                <a:ext uri="{FF2B5EF4-FFF2-40B4-BE49-F238E27FC236}">
                  <a16:creationId xmlns:a16="http://schemas.microsoft.com/office/drawing/2014/main" id="{F0CD98BD-A1B6-A2D5-A48A-52ADEBEE6F0D}"/>
                </a:ext>
              </a:extLst>
            </p:cNvPr>
            <p:cNvSpPr/>
            <p:nvPr/>
          </p:nvSpPr>
          <p:spPr>
            <a:xfrm>
              <a:off x="773600" y="1445850"/>
              <a:ext cx="566750" cy="2608075"/>
            </a:xfrm>
            <a:custGeom>
              <a:rect l="l" t="t" r="r" b="b"/>
              <a:pathLst>
                <a:path w="22670" h="104323" extrusionOk="0">
                  <a:moveTo>
                    <a:pt x="11859" y="0"/>
                  </a:moveTo>
                  <a:cubicBezTo>
                    <a:pt x="6668" y="0"/>
                    <a:pt x="2120" y="1215"/>
                    <a:pt x="0" y="1227"/>
                  </a:cubicBezTo>
                  <a:cubicBezTo>
                    <a:pt x="168" y="2349"/>
                    <a:pt x="1050" y="2627"/>
                    <a:pt x="1884" y="2627"/>
                  </a:cubicBezTo>
                  <a:cubicBezTo>
                    <a:pt x="2704" y="2627"/>
                    <a:pt x="3477" y="2358"/>
                    <a:pt x="3477" y="2358"/>
                  </a:cubicBezTo>
                  <a:lnTo>
                    <a:pt x="3477" y="103894"/>
                  </a:lnTo>
                  <a:cubicBezTo>
                    <a:pt x="3477" y="104132"/>
                    <a:pt x="3679" y="104323"/>
                    <a:pt x="3918" y="104323"/>
                  </a:cubicBezTo>
                  <a:lnTo>
                    <a:pt x="19765" y="104323"/>
                  </a:lnTo>
                  <a:cubicBezTo>
                    <a:pt x="20003" y="104323"/>
                    <a:pt x="20193" y="104132"/>
                    <a:pt x="20193" y="103894"/>
                  </a:cubicBezTo>
                  <a:lnTo>
                    <a:pt x="20193" y="97036"/>
                  </a:lnTo>
                  <a:cubicBezTo>
                    <a:pt x="20193" y="96763"/>
                    <a:pt x="19978" y="96607"/>
                    <a:pt x="19761" y="96607"/>
                  </a:cubicBezTo>
                  <a:cubicBezTo>
                    <a:pt x="19599" y="96607"/>
                    <a:pt x="19436" y="96693"/>
                    <a:pt x="19360" y="96881"/>
                  </a:cubicBezTo>
                  <a:cubicBezTo>
                    <a:pt x="18288" y="99632"/>
                    <a:pt x="16824" y="100786"/>
                    <a:pt x="15181" y="100786"/>
                  </a:cubicBezTo>
                  <a:cubicBezTo>
                    <a:pt x="8692" y="100786"/>
                    <a:pt x="7263" y="41565"/>
                    <a:pt x="6858" y="26313"/>
                  </a:cubicBezTo>
                  <a:cubicBezTo>
                    <a:pt x="6454" y="11049"/>
                    <a:pt x="7442" y="3786"/>
                    <a:pt x="15157" y="3786"/>
                  </a:cubicBezTo>
                  <a:cubicBezTo>
                    <a:pt x="17574" y="3786"/>
                    <a:pt x="19241" y="7120"/>
                    <a:pt x="20193" y="14014"/>
                  </a:cubicBezTo>
                  <a:lnTo>
                    <a:pt x="20193" y="2822"/>
                  </a:lnTo>
                  <a:cubicBezTo>
                    <a:pt x="20193" y="2822"/>
                    <a:pt x="20584" y="2975"/>
                    <a:pt x="21056" y="2975"/>
                  </a:cubicBezTo>
                  <a:cubicBezTo>
                    <a:pt x="21722" y="2975"/>
                    <a:pt x="22551" y="2669"/>
                    <a:pt x="22670" y="1191"/>
                  </a:cubicBezTo>
                  <a:cubicBezTo>
                    <a:pt x="20372" y="929"/>
                    <a:pt x="16395" y="0"/>
                    <a:pt x="11859"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8" name="Google Shape;14;p2">
              <a:extLst>
                <a:ext uri="{FF2B5EF4-FFF2-40B4-BE49-F238E27FC236}">
                  <a16:creationId xmlns:a16="http://schemas.microsoft.com/office/drawing/2014/main" id="{C221C881-35F0-57DE-5AF2-BF8CF8A2B806}"/>
                </a:ext>
              </a:extLst>
            </p:cNvPr>
            <p:cNvSpPr/>
            <p:nvPr/>
          </p:nvSpPr>
          <p:spPr>
            <a:xfrm>
              <a:off x="772700" y="1437800"/>
              <a:ext cx="505750" cy="2615825"/>
            </a:xfrm>
            <a:custGeom>
              <a:rect l="l" t="t" r="r" b="b"/>
              <a:pathLst>
                <a:path w="20230" h="104633" extrusionOk="0">
                  <a:moveTo>
                    <a:pt x="596" y="1"/>
                  </a:moveTo>
                  <a:cubicBezTo>
                    <a:pt x="227" y="322"/>
                    <a:pt x="1" y="691"/>
                    <a:pt x="1" y="1132"/>
                  </a:cubicBezTo>
                  <a:cubicBezTo>
                    <a:pt x="1" y="2595"/>
                    <a:pt x="986" y="2939"/>
                    <a:pt x="1913" y="2939"/>
                  </a:cubicBezTo>
                  <a:cubicBezTo>
                    <a:pt x="2736" y="2939"/>
                    <a:pt x="3513" y="2668"/>
                    <a:pt x="3513" y="2668"/>
                  </a:cubicBezTo>
                  <a:lnTo>
                    <a:pt x="3513" y="104204"/>
                  </a:lnTo>
                  <a:cubicBezTo>
                    <a:pt x="3513" y="104442"/>
                    <a:pt x="3715" y="104633"/>
                    <a:pt x="3954" y="104633"/>
                  </a:cubicBezTo>
                  <a:lnTo>
                    <a:pt x="19801" y="104633"/>
                  </a:lnTo>
                  <a:cubicBezTo>
                    <a:pt x="20039" y="104633"/>
                    <a:pt x="20229" y="104442"/>
                    <a:pt x="20229" y="104204"/>
                  </a:cubicBezTo>
                  <a:cubicBezTo>
                    <a:pt x="20229" y="103966"/>
                    <a:pt x="20039" y="103764"/>
                    <a:pt x="19801" y="103764"/>
                  </a:cubicBezTo>
                  <a:lnTo>
                    <a:pt x="4573" y="103764"/>
                  </a:lnTo>
                  <a:cubicBezTo>
                    <a:pt x="4560" y="103765"/>
                    <a:pt x="4547" y="103765"/>
                    <a:pt x="4535" y="103765"/>
                  </a:cubicBezTo>
                  <a:cubicBezTo>
                    <a:pt x="4315" y="103765"/>
                    <a:pt x="4144" y="103572"/>
                    <a:pt x="4144" y="103347"/>
                  </a:cubicBezTo>
                  <a:lnTo>
                    <a:pt x="4144" y="1513"/>
                  </a:lnTo>
                  <a:cubicBezTo>
                    <a:pt x="4144" y="1513"/>
                    <a:pt x="3369" y="1778"/>
                    <a:pt x="2543" y="1778"/>
                  </a:cubicBezTo>
                  <a:cubicBezTo>
                    <a:pt x="1611" y="1778"/>
                    <a:pt x="615" y="1440"/>
                    <a:pt x="596" y="1"/>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9" name="Google Shape;15;p2">
              <a:extLst>
                <a:ext uri="{FF2B5EF4-FFF2-40B4-BE49-F238E27FC236}">
                  <a16:creationId xmlns:a16="http://schemas.microsoft.com/office/drawing/2014/main" id="{4C8D022E-F2F9-D797-86A7-A2907547F46E}"/>
                </a:ext>
              </a:extLst>
            </p:cNvPr>
            <p:cNvSpPr/>
            <p:nvPr/>
          </p:nvSpPr>
          <p:spPr>
            <a:xfrm>
              <a:off x="1223650" y="1709575"/>
              <a:ext cx="25325" cy="2153550"/>
            </a:xfrm>
            <a:custGeom>
              <a:rect l="l" t="t" r="r" b="b"/>
              <a:pathLst>
                <a:path w="1013" h="86142" extrusionOk="0">
                  <a:moveTo>
                    <a:pt x="513" y="0"/>
                  </a:moveTo>
                  <a:cubicBezTo>
                    <a:pt x="227" y="0"/>
                    <a:pt x="1" y="7215"/>
                    <a:pt x="1" y="16133"/>
                  </a:cubicBezTo>
                  <a:cubicBezTo>
                    <a:pt x="1" y="25027"/>
                    <a:pt x="227" y="86142"/>
                    <a:pt x="513" y="86142"/>
                  </a:cubicBezTo>
                  <a:cubicBezTo>
                    <a:pt x="775" y="86142"/>
                    <a:pt x="1013" y="25051"/>
                    <a:pt x="1013" y="16133"/>
                  </a:cubicBezTo>
                  <a:cubicBezTo>
                    <a:pt x="1013" y="7227"/>
                    <a:pt x="798" y="0"/>
                    <a:pt x="513" y="0"/>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0" name="Google Shape;16;p2">
              <a:extLst>
                <a:ext uri="{FF2B5EF4-FFF2-40B4-BE49-F238E27FC236}">
                  <a16:creationId xmlns:a16="http://schemas.microsoft.com/office/drawing/2014/main" id="{D02FAF0E-14BF-C77A-E140-B03936E689BF}"/>
                </a:ext>
              </a:extLst>
            </p:cNvPr>
            <p:cNvSpPr/>
            <p:nvPr/>
          </p:nvSpPr>
          <p:spPr>
            <a:xfrm>
              <a:off x="1123050" y="1633950"/>
              <a:ext cx="25325" cy="2272625"/>
            </a:xfrm>
            <a:custGeom>
              <a:rect l="l" t="t" r="r" b="b"/>
              <a:pathLst>
                <a:path w="1013" h="90905" extrusionOk="0">
                  <a:moveTo>
                    <a:pt x="500" y="1"/>
                  </a:moveTo>
                  <a:cubicBezTo>
                    <a:pt x="215" y="1"/>
                    <a:pt x="0" y="8288"/>
                    <a:pt x="0" y="18515"/>
                  </a:cubicBezTo>
                  <a:cubicBezTo>
                    <a:pt x="0" y="28743"/>
                    <a:pt x="215" y="90905"/>
                    <a:pt x="500" y="90905"/>
                  </a:cubicBezTo>
                  <a:cubicBezTo>
                    <a:pt x="786" y="90905"/>
                    <a:pt x="1012" y="28743"/>
                    <a:pt x="1012" y="18515"/>
                  </a:cubicBezTo>
                  <a:cubicBezTo>
                    <a:pt x="1012" y="8288"/>
                    <a:pt x="786" y="1"/>
                    <a:pt x="500"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1" name="Google Shape;17;p2">
              <a:extLst>
                <a:ext uri="{FF2B5EF4-FFF2-40B4-BE49-F238E27FC236}">
                  <a16:creationId xmlns:a16="http://schemas.microsoft.com/office/drawing/2014/main" id="{26A672FC-071E-496D-B30F-965A1A09E1CE}"/>
                </a:ext>
              </a:extLst>
            </p:cNvPr>
            <p:cNvSpPr/>
            <p:nvPr/>
          </p:nvSpPr>
          <p:spPr>
            <a:xfrm>
              <a:off x="1016775" y="1684850"/>
              <a:ext cx="25325" cy="2170850"/>
            </a:xfrm>
            <a:custGeom>
              <a:rect l="l" t="t" r="r" b="b"/>
              <a:pathLst>
                <a:path w="1013" h="86834" extrusionOk="0">
                  <a:moveTo>
                    <a:pt x="513" y="1"/>
                  </a:moveTo>
                  <a:cubicBezTo>
                    <a:pt x="227" y="1"/>
                    <a:pt x="1" y="7371"/>
                    <a:pt x="1" y="16479"/>
                  </a:cubicBezTo>
                  <a:cubicBezTo>
                    <a:pt x="1" y="25576"/>
                    <a:pt x="227" y="86833"/>
                    <a:pt x="513" y="86833"/>
                  </a:cubicBezTo>
                  <a:cubicBezTo>
                    <a:pt x="775" y="86833"/>
                    <a:pt x="1013" y="25576"/>
                    <a:pt x="1013" y="16479"/>
                  </a:cubicBezTo>
                  <a:cubicBezTo>
                    <a:pt x="1013" y="7383"/>
                    <a:pt x="798" y="1"/>
                    <a:pt x="513" y="1"/>
                  </a:cubicBezTo>
                  <a:close/>
                </a:path>
              </a:pathLst>
            </a:custGeom>
            <a:solidFill>
              <a:srgbClr val="F9DBA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42" name="Google Shape;18;p2">
              <a:extLst>
                <a:ext uri="{FF2B5EF4-FFF2-40B4-BE49-F238E27FC236}">
                  <a16:creationId xmlns:a16="http://schemas.microsoft.com/office/drawing/2014/main" id="{1E73DD3A-85BA-CB96-8430-E290400D49C8}"/>
                </a:ext>
              </a:extLst>
            </p:cNvPr>
            <p:cNvSpPr/>
            <p:nvPr/>
          </p:nvSpPr>
          <p:spPr>
            <a:xfrm>
              <a:off x="786700" y="1461150"/>
              <a:ext cx="546800" cy="163600"/>
            </a:xfrm>
            <a:custGeom>
              <a:rect l="l" t="t" r="r" b="b"/>
              <a:pathLst>
                <a:path w="21872" h="6544" extrusionOk="0">
                  <a:moveTo>
                    <a:pt x="9778" y="0"/>
                  </a:moveTo>
                  <a:cubicBezTo>
                    <a:pt x="6523" y="0"/>
                    <a:pt x="3091" y="407"/>
                    <a:pt x="0" y="1591"/>
                  </a:cubicBezTo>
                  <a:cubicBezTo>
                    <a:pt x="368" y="1905"/>
                    <a:pt x="880" y="2002"/>
                    <a:pt x="1376" y="2002"/>
                  </a:cubicBezTo>
                  <a:cubicBezTo>
                    <a:pt x="2199" y="2002"/>
                    <a:pt x="2977" y="1734"/>
                    <a:pt x="2977" y="1734"/>
                  </a:cubicBezTo>
                  <a:lnTo>
                    <a:pt x="2977" y="6544"/>
                  </a:lnTo>
                  <a:cubicBezTo>
                    <a:pt x="5270" y="4058"/>
                    <a:pt x="8245" y="1869"/>
                    <a:pt x="12503" y="1869"/>
                  </a:cubicBezTo>
                  <a:cubicBezTo>
                    <a:pt x="14567" y="1869"/>
                    <a:pt x="16933" y="2383"/>
                    <a:pt x="19669" y="3627"/>
                  </a:cubicBezTo>
                  <a:lnTo>
                    <a:pt x="19669" y="2198"/>
                  </a:lnTo>
                  <a:cubicBezTo>
                    <a:pt x="19669" y="2198"/>
                    <a:pt x="20052" y="2345"/>
                    <a:pt x="20518" y="2345"/>
                  </a:cubicBezTo>
                  <a:cubicBezTo>
                    <a:pt x="20988" y="2345"/>
                    <a:pt x="21543" y="2195"/>
                    <a:pt x="21872" y="1591"/>
                  </a:cubicBezTo>
                  <a:cubicBezTo>
                    <a:pt x="19653" y="1022"/>
                    <a:pt x="14937" y="0"/>
                    <a:pt x="9778" y="0"/>
                  </a:cubicBezTo>
                  <a:close/>
                </a:path>
              </a:pathLst>
            </a:custGeom>
            <a:solidFill>
              <a:srgbClr val="E5BF8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
        <p:nvSpPr>
          <p:cNvPr id="3" name="Rectangle 8">
            <a:extLst>
              <a:ext uri="{FF2B5EF4-FFF2-40B4-BE49-F238E27FC236}">
                <a16:creationId xmlns:a16="http://schemas.microsoft.com/office/drawing/2014/main" id="{88F4E8E2-0EE8-620D-9436-840D589754F0}"/>
              </a:ext>
            </a:extLst>
          </p:cNvPr>
          <p:cNvSpPr/>
          <p:nvPr/>
        </p:nvSpPr>
        <p:spPr>
          <a:xfrm>
            <a:off x="0" y="1769805"/>
            <a:ext cx="4719484" cy="4262285"/>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1">
            <a:extLst>
              <a:ext uri="{FF2B5EF4-FFF2-40B4-BE49-F238E27FC236}">
                <a16:creationId xmlns:a16="http://schemas.microsoft.com/office/drawing/2014/main" id="{D6CC716E-B0F8-5F1B-5BAE-2144FEA5CDF3}"/>
              </a:ext>
            </a:extLst>
          </p:cNvPr>
          <p:cNvSpPr txBox="1"/>
          <p:nvPr/>
        </p:nvSpPr>
        <p:spPr>
          <a:xfrm>
            <a:off x="-823161" y="731206"/>
            <a:ext cx="4463883"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rgbClr val="42322E"/>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rgbClr val="42322E"/>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rgbClr val="42322E"/>
                </a:solidFill>
                <a:latin typeface="inpin heiti" panose="00000500000000000000" pitchFamily="2" charset="-122"/>
                <a:ea typeface="inpin heiti" panose="00000500000000000000" pitchFamily="2" charset="-122"/>
                <a:sym typeface="inpin heiti" panose="00000500000000000000" pitchFamily="2" charset="-122"/>
              </a:rPr>
              <a:t> </a:t>
            </a:r>
            <a:r>
              <a:rPr lang="en-US" altLang="zh-CN" sz="2400" b="1">
                <a:solidFill>
                  <a:srgbClr val="FFA750"/>
                </a:solidFill>
                <a:latin typeface="inpin heiti" panose="00000500000000000000" pitchFamily="2" charset="-122"/>
                <a:ea typeface="inpin heiti" panose="00000500000000000000" pitchFamily="2" charset="-122"/>
                <a:sym typeface="inpin heiti" panose="00000500000000000000" pitchFamily="2" charset="-122"/>
              </a:rPr>
              <a:t>table of Contents</a:t>
            </a:r>
            <a:endParaRPr lang="en-GB" sz="2400" b="1">
              <a:solidFill>
                <a:srgbClr val="FFA75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5" name="Text Placeholder 2">
            <a:extLst>
              <a:ext uri="{FF2B5EF4-FFF2-40B4-BE49-F238E27FC236}">
                <a16:creationId xmlns:a16="http://schemas.microsoft.com/office/drawing/2014/main" id="{FB0570F1-8447-BA04-B082-1399667153F6}"/>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6" name="Straight Connector 11">
            <a:extLst>
              <a:ext uri="{FF2B5EF4-FFF2-40B4-BE49-F238E27FC236}">
                <a16:creationId xmlns:a16="http://schemas.microsoft.com/office/drawing/2014/main" id="{E195CBF1-6D40-B21C-26E3-01D390002C0C}"/>
              </a:ext>
            </a:extLst>
          </p:cNvPr>
          <p:cNvCxnSpPr/>
          <p:nvPr/>
        </p:nvCxnSpPr>
        <p:spPr>
          <a:xfrm flipH="1">
            <a:off x="3680992" y="538563"/>
            <a:ext cx="0" cy="93545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1">
            <a:extLst>
              <a:ext uri="{FF2B5EF4-FFF2-40B4-BE49-F238E27FC236}">
                <a16:creationId xmlns:a16="http://schemas.microsoft.com/office/drawing/2014/main" id="{13942581-E1D2-2DCF-F63F-D31270275B13}"/>
              </a:ext>
            </a:extLst>
          </p:cNvPr>
          <p:cNvSpPr txBox="1"/>
          <p:nvPr/>
        </p:nvSpPr>
        <p:spPr>
          <a:xfrm>
            <a:off x="140201" y="2414048"/>
            <a:ext cx="4463883" cy="565482"/>
          </a:xfrm>
          <a:prstGeom prst="rect">
            <a:avLst/>
          </a:prstGeom>
        </p:spPr>
        <p:txBody>
          <a:bodyPr anchor="b">
            <a:noAutofit/>
          </a:bodyPr>
          <a:lstStyle>
            <a:lvl1pPr marL="0" indent="0" algn="ctr" defTabSz="1371600" rtl="0" eaLnBrk="1" latinLnBrk="0" hangingPunct="1">
              <a:lnSpc>
                <a:spcPct val="90000"/>
              </a:lnSpc>
              <a:spcBef>
                <a:spcPts val="1500"/>
              </a:spcBef>
              <a:buFont typeface="Arial" panose="020b0604020202020204" pitchFamily="34" charset="0"/>
              <a:buNone/>
              <a:defRPr sz="3200" kern="1200">
                <a:solidFill>
                  <a:schemeClr val="bg2"/>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CUSTOM HEADER</a:t>
            </a:r>
          </a:p>
        </p:txBody>
      </p:sp>
      <p:sp>
        <p:nvSpPr>
          <p:cNvPr id="11" name="Text Placeholder 2">
            <a:extLst>
              <a:ext uri="{FF2B5EF4-FFF2-40B4-BE49-F238E27FC236}">
                <a16:creationId xmlns:a16="http://schemas.microsoft.com/office/drawing/2014/main" id="{BD13B2EA-EDCD-7955-4AD7-A0F2E153C015}"/>
              </a:ext>
            </a:extLst>
          </p:cNvPr>
          <p:cNvSpPr txBox="1"/>
          <p:nvPr/>
        </p:nvSpPr>
        <p:spPr>
          <a:xfrm>
            <a:off x="140200" y="2979821"/>
            <a:ext cx="4463883" cy="385011"/>
          </a:xfrm>
          <a:prstGeom prst="rect">
            <a:avLst/>
          </a:prstGeom>
        </p:spPr>
        <p:txBody>
          <a:bodyPr>
            <a:noAutofit/>
          </a:bodyPr>
          <a:lstStyle>
            <a:lvl1pPr marL="0" indent="0" algn="ct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sp>
        <p:nvSpPr>
          <p:cNvPr id="12" name="Text Placeholder 3">
            <a:extLst>
              <a:ext uri="{FF2B5EF4-FFF2-40B4-BE49-F238E27FC236}">
                <a16:creationId xmlns:a16="http://schemas.microsoft.com/office/drawing/2014/main" id="{F8FC13A2-9398-02EE-B6D8-B7932C97B82D}"/>
              </a:ext>
            </a:extLst>
          </p:cNvPr>
          <p:cNvSpPr txBox="1"/>
          <p:nvPr/>
        </p:nvSpPr>
        <p:spPr>
          <a:xfrm>
            <a:off x="832" y="3447336"/>
            <a:ext cx="4719484" cy="2656681"/>
          </a:xfrm>
          <a:prstGeom prst="rect">
            <a:avLst/>
          </a:prstGeom>
        </p:spPr>
        <p:txBody>
          <a:bodyPr>
            <a:noAutofit/>
          </a:bodyPr>
          <a:lstStyle>
            <a:lvl1pPr marL="0" indent="0" algn="ctr" defTabSz="1371600" rtl="0" eaLnBrk="1" latinLnBrk="0" hangingPunct="1">
              <a:lnSpc>
                <a:spcPct val="150000"/>
              </a:lnSpc>
              <a:spcBef>
                <a:spcPts val="1500"/>
              </a:spcBef>
              <a:buFont typeface="Arial" panose="020b0604020202020204" pitchFamily="34" charset="0"/>
              <a:buNone/>
              <a:defRPr sz="1600" kern="1200">
                <a:solidFill>
                  <a:schemeClr val="bg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noProof="1">
                <a:solidFill>
                  <a:schemeClr val="tx1">
                    <a:lumMod val="65000"/>
                    <a:lumOff val="35000"/>
                  </a:schemeClr>
                </a:solidFill>
                <a:latin typeface="inpin heiti" panose="00000500000000000000" pitchFamily="2" charset="-122"/>
                <a:ea typeface="inpin heiti" panose="00000500000000000000" pitchFamily="2" charset="-122"/>
                <a:sym typeface="inpin heiti" panose="00000500000000000000" pitchFamily="2" charset="-122"/>
              </a:rPr>
              <a:t>“Lorem ipsum dolor sit amet, consectetur adipiscing elit. Morbi eros quam, elementum non suscipit eu, sagittis at leo.”</a:t>
            </a:r>
          </a:p>
        </p:txBody>
      </p:sp>
      <p:grpSp>
        <p:nvGrpSpPr>
          <p:cNvPr id="23" name="Grupo 22">
            <a:extLst>
              <a:ext uri="{FF2B5EF4-FFF2-40B4-BE49-F238E27FC236}">
                <a16:creationId xmlns:a16="http://schemas.microsoft.com/office/drawing/2014/main" id="{3D85A341-F91D-C395-9E91-37E2E4C76870}"/>
              </a:ext>
            </a:extLst>
          </p:cNvPr>
          <p:cNvGrpSpPr/>
          <p:nvPr/>
        </p:nvGrpSpPr>
        <p:grpSpPr>
          <a:xfrm>
            <a:off x="76200" y="5638175"/>
            <a:ext cx="1110077" cy="834670"/>
            <a:chOff x="161270" y="4503905"/>
            <a:chExt cx="612203" cy="460317"/>
          </a:xfrm>
        </p:grpSpPr>
        <p:pic>
          <p:nvPicPr>
            <p:cNvPr id="24" name="Google Shape;173;p28">
              <a:extLst>
                <a:ext uri="{FF2B5EF4-FFF2-40B4-BE49-F238E27FC236}">
                  <a16:creationId xmlns:a16="http://schemas.microsoft.com/office/drawing/2014/main" id="{A459AE3D-305E-3E2A-5058-8A8B376483AA}"/>
                </a:ext>
              </a:extLst>
            </p:cNvPr>
            <p:cNvPicPr preferRelativeResize="0"/>
            <p:nvPr/>
          </p:nvPicPr>
          <p:blipFill>
            <a:blip r:embed="rId2">
              <a:alphaModFix amt="50000"/>
            </a:blip>
            <a:stretch>
              <a:fillRect/>
            </a:stretch>
          </p:blipFill>
          <p:spPr>
            <a:xfrm>
              <a:off x="161270" y="4503905"/>
              <a:ext cx="374525" cy="374525"/>
            </a:xfrm>
            <a:prstGeom prst="rect">
              <a:avLst/>
            </a:prstGeom>
            <a:noFill/>
            <a:ln>
              <a:noFill/>
            </a:ln>
          </p:spPr>
        </p:pic>
        <p:pic>
          <p:nvPicPr>
            <p:cNvPr id="25" name="Google Shape;174;p28">
              <a:extLst>
                <a:ext uri="{FF2B5EF4-FFF2-40B4-BE49-F238E27FC236}">
                  <a16:creationId xmlns:a16="http://schemas.microsoft.com/office/drawing/2014/main" id="{FD68B6A5-8B42-92D0-71E0-5832E4873636}"/>
                </a:ext>
              </a:extLst>
            </p:cNvPr>
            <p:cNvPicPr preferRelativeResize="0"/>
            <p:nvPr/>
          </p:nvPicPr>
          <p:blipFill>
            <a:blip r:embed="rId2">
              <a:alphaModFix amt="50000"/>
            </a:blip>
            <a:stretch>
              <a:fillRect/>
            </a:stretch>
          </p:blipFill>
          <p:spPr>
            <a:xfrm>
              <a:off x="535798" y="4726522"/>
              <a:ext cx="237675" cy="237700"/>
            </a:xfrm>
            <a:prstGeom prst="rect">
              <a:avLst/>
            </a:prstGeom>
            <a:noFill/>
            <a:ln>
              <a:noFill/>
            </a:ln>
          </p:spPr>
        </p:pic>
      </p:grpSp>
      <p:pic>
        <p:nvPicPr>
          <p:cNvPr id="9" name="Marcador de posición de imagen 8">
            <a:extLst>
              <a:ext uri="{FF2B5EF4-FFF2-40B4-BE49-F238E27FC236}">
                <a16:creationId xmlns:a16="http://schemas.microsoft.com/office/drawing/2014/main" id="{2BAD1DA6-12EE-230F-CE81-166D78D0E53C}"/>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7791" b="7791"/>
          <a:stretch>
            <a:fillRect/>
          </a:stretch>
        </p:blipFill>
        <p:spPr/>
      </p:pic>
      <p:grpSp>
        <p:nvGrpSpPr>
          <p:cNvPr id="15" name="Google Shape;29;p2">
            <a:extLst>
              <a:ext uri="{FF2B5EF4-FFF2-40B4-BE49-F238E27FC236}">
                <a16:creationId xmlns:a16="http://schemas.microsoft.com/office/drawing/2014/main" id="{110EA194-E9F1-A233-893E-C6D20F5DFD14}"/>
              </a:ext>
            </a:extLst>
          </p:cNvPr>
          <p:cNvGrpSpPr/>
          <p:nvPr/>
        </p:nvGrpSpPr>
        <p:grpSpPr>
          <a:xfrm>
            <a:off x="0" y="4657061"/>
            <a:ext cx="12192000" cy="2200937"/>
            <a:chOff x="375925" y="3947950"/>
            <a:chExt cx="6864575" cy="858600"/>
          </a:xfrm>
        </p:grpSpPr>
        <p:sp>
          <p:nvSpPr>
            <p:cNvPr id="26" name="Google Shape;34;p2">
              <a:extLst>
                <a:ext uri="{FF2B5EF4-FFF2-40B4-BE49-F238E27FC236}">
                  <a16:creationId xmlns:a16="http://schemas.microsoft.com/office/drawing/2014/main" id="{5E4B550F-BC8A-93EB-050A-87F4AD7D9704}"/>
                </a:ext>
              </a:extLst>
            </p:cNvPr>
            <p:cNvSpPr/>
            <p:nvPr/>
          </p:nvSpPr>
          <p:spPr>
            <a:xfrm>
              <a:off x="6370425" y="3947950"/>
              <a:ext cx="828700" cy="532000"/>
            </a:xfrm>
            <a:custGeom>
              <a:rect l="l" t="t" r="r" b="b"/>
              <a:pathLst>
                <a:path w="33148" h="21280" extrusionOk="0">
                  <a:moveTo>
                    <a:pt x="18271" y="0"/>
                  </a:moveTo>
                  <a:cubicBezTo>
                    <a:pt x="16522" y="0"/>
                    <a:pt x="3735" y="15638"/>
                    <a:pt x="84" y="21115"/>
                  </a:cubicBezTo>
                  <a:cubicBezTo>
                    <a:pt x="1" y="21238"/>
                    <a:pt x="3647" y="21279"/>
                    <a:pt x="8545" y="21279"/>
                  </a:cubicBezTo>
                  <a:cubicBezTo>
                    <a:pt x="18341" y="21279"/>
                    <a:pt x="33148" y="21115"/>
                    <a:pt x="33148" y="21115"/>
                  </a:cubicBezTo>
                  <a:cubicBezTo>
                    <a:pt x="33148" y="21115"/>
                    <a:pt x="19932" y="363"/>
                    <a:pt x="18324" y="6"/>
                  </a:cubicBezTo>
                  <a:cubicBezTo>
                    <a:pt x="18308" y="2"/>
                    <a:pt x="18290" y="0"/>
                    <a:pt x="18271" y="0"/>
                  </a:cubicBezTo>
                  <a:close/>
                </a:path>
              </a:pathLst>
            </a:custGeom>
            <a:solidFill>
              <a:srgbClr val="F481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7" name="Google Shape;35;p2">
              <a:extLst>
                <a:ext uri="{FF2B5EF4-FFF2-40B4-BE49-F238E27FC236}">
                  <a16:creationId xmlns:a16="http://schemas.microsoft.com/office/drawing/2014/main" id="{2EEACD6B-1C8B-E096-F7F7-EDF9DF188D1C}"/>
                </a:ext>
              </a:extLst>
            </p:cNvPr>
            <p:cNvSpPr/>
            <p:nvPr/>
          </p:nvSpPr>
          <p:spPr>
            <a:xfrm>
              <a:off x="6062950" y="4125150"/>
              <a:ext cx="1174075" cy="355075"/>
            </a:xfrm>
            <a:custGeom>
              <a:rect l="l" t="t" r="r" b="b"/>
              <a:pathLst>
                <a:path w="46963" h="14203" extrusionOk="0">
                  <a:moveTo>
                    <a:pt x="26477" y="0"/>
                  </a:moveTo>
                  <a:cubicBezTo>
                    <a:pt x="26458" y="0"/>
                    <a:pt x="26439" y="1"/>
                    <a:pt x="26420" y="2"/>
                  </a:cubicBezTo>
                  <a:cubicBezTo>
                    <a:pt x="23587" y="169"/>
                    <a:pt x="0" y="14123"/>
                    <a:pt x="0" y="14123"/>
                  </a:cubicBezTo>
                  <a:cubicBezTo>
                    <a:pt x="0" y="14123"/>
                    <a:pt x="21003" y="14202"/>
                    <a:pt x="34874" y="14202"/>
                  </a:cubicBezTo>
                  <a:cubicBezTo>
                    <a:pt x="41810" y="14202"/>
                    <a:pt x="46963" y="14182"/>
                    <a:pt x="46816" y="14123"/>
                  </a:cubicBezTo>
                  <a:cubicBezTo>
                    <a:pt x="40432" y="11604"/>
                    <a:pt x="29223" y="0"/>
                    <a:pt x="26477" y="0"/>
                  </a:cubicBezTo>
                  <a:close/>
                </a:path>
              </a:pathLst>
            </a:custGeom>
            <a:solidFill>
              <a:srgbClr val="F9AA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8" name="Google Shape;36;p2">
              <a:extLst>
                <a:ext uri="{FF2B5EF4-FFF2-40B4-BE49-F238E27FC236}">
                  <a16:creationId xmlns:a16="http://schemas.microsoft.com/office/drawing/2014/main" id="{B08ED9CE-75F4-66CB-19BE-087E2C2512EE}"/>
                </a:ext>
              </a:extLst>
            </p:cNvPr>
            <p:cNvSpPr/>
            <p:nvPr/>
          </p:nvSpPr>
          <p:spPr>
            <a:xfrm>
              <a:off x="6730300" y="4125475"/>
              <a:ext cx="507075" cy="354925"/>
            </a:xfrm>
            <a:custGeom>
              <a:rect l="l" t="t" r="r" b="b"/>
              <a:pathLst>
                <a:path w="20283" h="14197" extrusionOk="0">
                  <a:moveTo>
                    <a:pt x="0" y="1"/>
                  </a:moveTo>
                  <a:cubicBezTo>
                    <a:pt x="988" y="3120"/>
                    <a:pt x="1608" y="6394"/>
                    <a:pt x="1762" y="9645"/>
                  </a:cubicBezTo>
                  <a:cubicBezTo>
                    <a:pt x="1822" y="11252"/>
                    <a:pt x="1774" y="12764"/>
                    <a:pt x="1631" y="14193"/>
                  </a:cubicBezTo>
                  <a:cubicBezTo>
                    <a:pt x="3695" y="14195"/>
                    <a:pt x="5706" y="14197"/>
                    <a:pt x="7596" y="14197"/>
                  </a:cubicBezTo>
                  <a:cubicBezTo>
                    <a:pt x="14829" y="14197"/>
                    <a:pt x="20282" y="14176"/>
                    <a:pt x="20122" y="14110"/>
                  </a:cubicBezTo>
                  <a:cubicBezTo>
                    <a:pt x="13919" y="11645"/>
                    <a:pt x="3096" y="560"/>
                    <a:pt x="0" y="1"/>
                  </a:cubicBezTo>
                  <a:close/>
                </a:path>
              </a:pathLst>
            </a:custGeom>
            <a:solidFill>
              <a:srgbClr val="FC90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29" name="Google Shape;37;p2">
              <a:extLst>
                <a:ext uri="{FF2B5EF4-FFF2-40B4-BE49-F238E27FC236}">
                  <a16:creationId xmlns:a16="http://schemas.microsoft.com/office/drawing/2014/main" id="{5B5B0A24-485E-07DB-5C99-A6209DBC0224}"/>
                </a:ext>
              </a:extLst>
            </p:cNvPr>
            <p:cNvSpPr/>
            <p:nvPr/>
          </p:nvSpPr>
          <p:spPr>
            <a:xfrm>
              <a:off x="4910125" y="4221625"/>
              <a:ext cx="1596650" cy="270600"/>
            </a:xfrm>
            <a:custGeom>
              <a:rect l="l" t="t" r="r" b="b"/>
              <a:pathLst>
                <a:path w="63866" h="10824" extrusionOk="0">
                  <a:moveTo>
                    <a:pt x="49315" y="0"/>
                  </a:moveTo>
                  <a:cubicBezTo>
                    <a:pt x="49310" y="0"/>
                    <a:pt x="49307" y="0"/>
                    <a:pt x="49304" y="0"/>
                  </a:cubicBezTo>
                  <a:cubicBezTo>
                    <a:pt x="48971" y="24"/>
                    <a:pt x="42387" y="3048"/>
                    <a:pt x="42387" y="3048"/>
                  </a:cubicBezTo>
                  <a:cubicBezTo>
                    <a:pt x="29980" y="3406"/>
                    <a:pt x="13705" y="9823"/>
                    <a:pt x="12728" y="9883"/>
                  </a:cubicBezTo>
                  <a:cubicBezTo>
                    <a:pt x="11728" y="9942"/>
                    <a:pt x="1" y="10823"/>
                    <a:pt x="1" y="10823"/>
                  </a:cubicBezTo>
                  <a:lnTo>
                    <a:pt x="63866" y="10823"/>
                  </a:lnTo>
                  <a:cubicBezTo>
                    <a:pt x="60603" y="6489"/>
                    <a:pt x="60389" y="3941"/>
                    <a:pt x="57782" y="2013"/>
                  </a:cubicBezTo>
                  <a:cubicBezTo>
                    <a:pt x="55689" y="461"/>
                    <a:pt x="49662" y="0"/>
                    <a:pt x="49315" y="0"/>
                  </a:cubicBezTo>
                  <a:close/>
                </a:path>
              </a:pathLst>
            </a:custGeom>
            <a:solidFill>
              <a:srgbClr val="FFC2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0" name="Google Shape;38;p2">
              <a:extLst>
                <a:ext uri="{FF2B5EF4-FFF2-40B4-BE49-F238E27FC236}">
                  <a16:creationId xmlns:a16="http://schemas.microsoft.com/office/drawing/2014/main" id="{A0BC7770-8E76-DAFD-B6CA-E2F435C3A8D9}"/>
                </a:ext>
              </a:extLst>
            </p:cNvPr>
            <p:cNvSpPr/>
            <p:nvPr/>
          </p:nvSpPr>
          <p:spPr>
            <a:xfrm>
              <a:off x="5774825" y="4222225"/>
              <a:ext cx="774525" cy="270000"/>
            </a:xfrm>
            <a:custGeom>
              <a:rect l="l" t="t" r="r" b="b"/>
              <a:pathLst>
                <a:path w="30981" h="10800" extrusionOk="0">
                  <a:moveTo>
                    <a:pt x="15181" y="0"/>
                  </a:moveTo>
                  <a:lnTo>
                    <a:pt x="15181" y="0"/>
                  </a:lnTo>
                  <a:cubicBezTo>
                    <a:pt x="22324" y="2703"/>
                    <a:pt x="16097" y="9490"/>
                    <a:pt x="0" y="10799"/>
                  </a:cubicBezTo>
                  <a:lnTo>
                    <a:pt x="30980" y="10799"/>
                  </a:lnTo>
                  <a:cubicBezTo>
                    <a:pt x="27861" y="6525"/>
                    <a:pt x="25813" y="3906"/>
                    <a:pt x="23205" y="1989"/>
                  </a:cubicBezTo>
                  <a:cubicBezTo>
                    <a:pt x="21408" y="655"/>
                    <a:pt x="16681" y="119"/>
                    <a:pt x="15181" y="0"/>
                  </a:cubicBez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1" name="Google Shape;39;p2">
              <a:extLst>
                <a:ext uri="{FF2B5EF4-FFF2-40B4-BE49-F238E27FC236}">
                  <a16:creationId xmlns:a16="http://schemas.microsoft.com/office/drawing/2014/main" id="{5BF5638F-EA56-F1EC-DC70-D0600FD28BC1}"/>
                </a:ext>
              </a:extLst>
            </p:cNvPr>
            <p:cNvSpPr/>
            <p:nvPr/>
          </p:nvSpPr>
          <p:spPr>
            <a:xfrm>
              <a:off x="5881975" y="4290675"/>
              <a:ext cx="117600" cy="104800"/>
            </a:xfrm>
            <a:custGeom>
              <a:rect l="l" t="t" r="r" b="b"/>
              <a:pathLst>
                <a:path w="4704" h="4192" extrusionOk="0">
                  <a:moveTo>
                    <a:pt x="4156" y="1"/>
                  </a:moveTo>
                  <a:lnTo>
                    <a:pt x="4156" y="1"/>
                  </a:lnTo>
                  <a:cubicBezTo>
                    <a:pt x="3751" y="179"/>
                    <a:pt x="3513" y="286"/>
                    <a:pt x="3513" y="286"/>
                  </a:cubicBezTo>
                  <a:cubicBezTo>
                    <a:pt x="3013" y="298"/>
                    <a:pt x="2489" y="334"/>
                    <a:pt x="1965" y="358"/>
                  </a:cubicBezTo>
                  <a:cubicBezTo>
                    <a:pt x="4703" y="1584"/>
                    <a:pt x="0" y="4192"/>
                    <a:pt x="0" y="4192"/>
                  </a:cubicBezTo>
                  <a:cubicBezTo>
                    <a:pt x="3418" y="2799"/>
                    <a:pt x="4156" y="1584"/>
                    <a:pt x="4156" y="1"/>
                  </a:cubicBez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2" name="Google Shape;40;p2">
              <a:extLst>
                <a:ext uri="{FF2B5EF4-FFF2-40B4-BE49-F238E27FC236}">
                  <a16:creationId xmlns:a16="http://schemas.microsoft.com/office/drawing/2014/main" id="{6DACAC93-9A2C-7D86-2E2B-7EAEABD5D707}"/>
                </a:ext>
              </a:extLst>
            </p:cNvPr>
            <p:cNvSpPr/>
            <p:nvPr/>
          </p:nvSpPr>
          <p:spPr>
            <a:xfrm>
              <a:off x="6120700" y="4447300"/>
              <a:ext cx="386075" cy="44925"/>
            </a:xfrm>
            <a:custGeom>
              <a:rect l="l" t="t" r="r" b="b"/>
              <a:pathLst>
                <a:path w="15443" h="1796" extrusionOk="0">
                  <a:moveTo>
                    <a:pt x="10620" y="0"/>
                  </a:moveTo>
                  <a:cubicBezTo>
                    <a:pt x="10557" y="0"/>
                    <a:pt x="10498" y="3"/>
                    <a:pt x="10442" y="10"/>
                  </a:cubicBezTo>
                  <a:cubicBezTo>
                    <a:pt x="9073" y="165"/>
                    <a:pt x="0" y="1796"/>
                    <a:pt x="0" y="1796"/>
                  </a:cubicBezTo>
                  <a:lnTo>
                    <a:pt x="15443" y="1796"/>
                  </a:lnTo>
                  <a:cubicBezTo>
                    <a:pt x="15443" y="1796"/>
                    <a:pt x="12091" y="0"/>
                    <a:pt x="10620" y="0"/>
                  </a:cubicBezTo>
                  <a:close/>
                </a:path>
              </a:pathLst>
            </a:custGeom>
            <a:solidFill>
              <a:srgbClr val="FC90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3" name="Google Shape;41;p2">
              <a:extLst>
                <a:ext uri="{FF2B5EF4-FFF2-40B4-BE49-F238E27FC236}">
                  <a16:creationId xmlns:a16="http://schemas.microsoft.com/office/drawing/2014/main" id="{FCA13DC8-F139-C12F-51A4-DC06F841FE7D}"/>
                </a:ext>
              </a:extLst>
            </p:cNvPr>
            <p:cNvSpPr/>
            <p:nvPr/>
          </p:nvSpPr>
          <p:spPr>
            <a:xfrm>
              <a:off x="375925" y="4465400"/>
              <a:ext cx="6864575" cy="341150"/>
            </a:xfrm>
            <a:custGeom>
              <a:rect l="l" t="t" r="r" b="b"/>
              <a:pathLst>
                <a:path w="274583" h="13646" extrusionOk="0">
                  <a:moveTo>
                    <a:pt x="1" y="1"/>
                  </a:moveTo>
                  <a:lnTo>
                    <a:pt x="1" y="13645"/>
                  </a:lnTo>
                  <a:lnTo>
                    <a:pt x="274583" y="13645"/>
                  </a:lnTo>
                  <a:lnTo>
                    <a:pt x="274583" y="1"/>
                  </a:lnTo>
                  <a:close/>
                </a:path>
              </a:pathLst>
            </a:custGeom>
            <a:solidFill>
              <a:srgbClr val="514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4" name="Google Shape;42;p2">
              <a:extLst>
                <a:ext uri="{FF2B5EF4-FFF2-40B4-BE49-F238E27FC236}">
                  <a16:creationId xmlns:a16="http://schemas.microsoft.com/office/drawing/2014/main" id="{97EFAE92-A4AF-C22F-864A-1EB71D9B3F35}"/>
                </a:ext>
              </a:extLst>
            </p:cNvPr>
            <p:cNvSpPr/>
            <p:nvPr/>
          </p:nvSpPr>
          <p:spPr>
            <a:xfrm>
              <a:off x="2249975" y="4465400"/>
              <a:ext cx="2855725" cy="341150"/>
            </a:xfrm>
            <a:custGeom>
              <a:rect l="l" t="t" r="r" b="b"/>
              <a:pathLst>
                <a:path w="114229" h="13646" extrusionOk="0">
                  <a:moveTo>
                    <a:pt x="0" y="1"/>
                  </a:moveTo>
                  <a:lnTo>
                    <a:pt x="10430" y="13645"/>
                  </a:lnTo>
                  <a:lnTo>
                    <a:pt x="114229" y="13645"/>
                  </a:lnTo>
                  <a:lnTo>
                    <a:pt x="103787" y="1"/>
                  </a:lnTo>
                  <a:close/>
                </a:path>
              </a:pathLst>
            </a:custGeom>
            <a:solidFill>
              <a:srgbClr val="6858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5" name="Google Shape;43;p2">
              <a:extLst>
                <a:ext uri="{FF2B5EF4-FFF2-40B4-BE49-F238E27FC236}">
                  <a16:creationId xmlns:a16="http://schemas.microsoft.com/office/drawing/2014/main" id="{DF06EFCB-0D5C-0A5D-0D5C-8D65049C130D}"/>
                </a:ext>
              </a:extLst>
            </p:cNvPr>
            <p:cNvSpPr/>
            <p:nvPr/>
          </p:nvSpPr>
          <p:spPr>
            <a:xfrm>
              <a:off x="600075" y="4465400"/>
              <a:ext cx="6365975" cy="122075"/>
            </a:xfrm>
            <a:custGeom>
              <a:rect l="l" t="t" r="r" b="b"/>
              <a:pathLst>
                <a:path w="254639" h="4883" extrusionOk="0">
                  <a:moveTo>
                    <a:pt x="0" y="1"/>
                  </a:moveTo>
                  <a:cubicBezTo>
                    <a:pt x="21753" y="2870"/>
                    <a:pt x="70568" y="4882"/>
                    <a:pt x="127314" y="4882"/>
                  </a:cubicBezTo>
                  <a:cubicBezTo>
                    <a:pt x="184059" y="4882"/>
                    <a:pt x="232886" y="2870"/>
                    <a:pt x="254639" y="1"/>
                  </a:cubicBezTo>
                  <a:close/>
                </a:path>
              </a:pathLst>
            </a:custGeom>
            <a:solidFill>
              <a:srgbClr val="A589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Tree>
    <p:extLst>
      <p:ext uri="{BB962C8B-B14F-4D97-AF65-F5344CB8AC3E}">
        <p14:creationId xmlns:p14="http://schemas.microsoft.com/office/powerpoint/2010/main" val="22445401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a:extLst>
              <a:ext uri="{FF2B5EF4-FFF2-40B4-BE49-F238E27FC236}">
                <a16:creationId xmlns:a16="http://schemas.microsoft.com/office/drawing/2014/main" id="{446151EE-FF69-BC1A-17E3-C0F4E0A6F799}"/>
              </a:ext>
            </a:extLst>
          </p:cNvPr>
          <p:cNvSpPr txBox="1"/>
          <p:nvPr/>
        </p:nvSpPr>
        <p:spPr>
          <a:xfrm>
            <a:off x="0" y="731206"/>
            <a:ext cx="3640722" cy="565482"/>
          </a:xfrm>
          <a:prstGeom prst="rect">
            <a:avLst/>
          </a:prstGeom>
        </p:spPr>
        <p:txBody>
          <a:bodyPr anchor="b">
            <a:noAutofit/>
          </a:bodyPr>
          <a:lstStyle>
            <a:lvl1pPr marL="0" indent="0" algn="r" defTabSz="1371600" rtl="0" eaLnBrk="1" latinLnBrk="0" hangingPunct="1">
              <a:lnSpc>
                <a:spcPct val="90000"/>
              </a:lnSpc>
              <a:spcBef>
                <a:spcPts val="1500"/>
              </a:spcBef>
              <a:buFont typeface="Arial" panose="020b0604020202020204" pitchFamily="34" charset="0"/>
              <a:buNone/>
              <a:defRPr sz="3200" kern="1200">
                <a:solidFill>
                  <a:schemeClr val="accent1"/>
                </a:solidFill>
                <a:latin typeface="Abril Fatface" panose="02000503000000020003" pitchFamily="50" charset="0"/>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CONTENTS</a:t>
            </a:r>
            <a:r>
              <a:rPr lang="en-US"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a:t>
            </a:r>
            <a:r>
              <a:rPr lang="en-US" altLang="zh-CN"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rPr>
              <a:t> table of Contents</a:t>
            </a:r>
            <a:endParaRPr lang="en-GB" sz="2400" b="1">
              <a:solidFill>
                <a:schemeClr val="bg1"/>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3" name="Text Placeholder 2">
            <a:extLst>
              <a:ext uri="{FF2B5EF4-FFF2-40B4-BE49-F238E27FC236}">
                <a16:creationId xmlns:a16="http://schemas.microsoft.com/office/drawing/2014/main" id="{53197323-81EC-C033-A0DD-820135DAB105}"/>
              </a:ext>
            </a:extLst>
          </p:cNvPr>
          <p:cNvSpPr txBox="1"/>
          <p:nvPr/>
        </p:nvSpPr>
        <p:spPr>
          <a:xfrm>
            <a:off x="1409709" y="1296979"/>
            <a:ext cx="2231012" cy="398471"/>
          </a:xfrm>
          <a:prstGeom prst="rect">
            <a:avLst/>
          </a:prstGeom>
        </p:spPr>
        <p:txBody>
          <a:bodyPr>
            <a:noAutofit/>
          </a:bodyPr>
          <a:lstStyle>
            <a:lvl1pPr marL="0" indent="0" algn="r" defTabSz="1371600" rtl="0" eaLnBrk="1" latinLnBrk="0" hangingPunct="1">
              <a:lnSpc>
                <a:spcPct val="90000"/>
              </a:lnSpc>
              <a:spcBef>
                <a:spcPts val="1500"/>
              </a:spcBef>
              <a:buFont typeface="Arial" panose="020b0604020202020204" pitchFamily="34" charset="0"/>
              <a:buNone/>
              <a:defRPr sz="1600" b="0" kern="1200" baseline="0">
                <a:solidFill>
                  <a:schemeClr val="tx2"/>
                </a:solidFill>
                <a:latin typeface="+mn-lt"/>
                <a:ea typeface="+mn-ea"/>
                <a:cs typeface="B Arabic Style" panose="00000400000000000000" pitchFamily="2" charset="-78"/>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GB" sz="1200">
                <a:solidFill>
                  <a:schemeClr val="bg1"/>
                </a:solidFill>
                <a:latin typeface="inpin heiti" panose="00000500000000000000" pitchFamily="2" charset="-122"/>
                <a:ea typeface="inpin heiti" panose="00000500000000000000" pitchFamily="2" charset="-122"/>
                <a:sym typeface="inpin heiti" panose="00000500000000000000" pitchFamily="2" charset="-122"/>
              </a:rPr>
              <a:t>YOUR SECOND HEADER</a:t>
            </a:r>
          </a:p>
        </p:txBody>
      </p:sp>
      <p:cxnSp>
        <p:nvCxnSpPr>
          <p:cNvPr id="4" name="Straight Connector 11">
            <a:extLst>
              <a:ext uri="{FF2B5EF4-FFF2-40B4-BE49-F238E27FC236}">
                <a16:creationId xmlns:a16="http://schemas.microsoft.com/office/drawing/2014/main" id="{E6F6FB4C-239F-1FA7-075F-35A5331A512D}"/>
              </a:ext>
            </a:extLst>
          </p:cNvPr>
          <p:cNvCxnSpPr/>
          <p:nvPr/>
        </p:nvCxnSpPr>
        <p:spPr>
          <a:xfrm flipH="1">
            <a:off x="3680992" y="538563"/>
            <a:ext cx="0" cy="935456"/>
          </a:xfrm>
          <a:prstGeom prst="line">
            <a:avLst/>
          </a:prstGeom>
          <a:ln>
            <a:solidFill>
              <a:srgbClr val="FFBD56"/>
            </a:solidFill>
          </a:ln>
        </p:spPr>
        <p:style>
          <a:lnRef idx="1">
            <a:schemeClr val="accent1"/>
          </a:lnRef>
          <a:fillRef idx="0">
            <a:schemeClr val="accent1"/>
          </a:fillRef>
          <a:effectRef idx="0">
            <a:schemeClr val="accent1"/>
          </a:effectRef>
          <a:fontRef idx="minor">
            <a:schemeClr val="tx1"/>
          </a:fontRef>
        </p:style>
      </p:cxnSp>
      <p:sp>
        <p:nvSpPr>
          <p:cNvPr id="5" name="Google Shape;805;p42">
            <a:extLst>
              <a:ext uri="{FF2B5EF4-FFF2-40B4-BE49-F238E27FC236}">
                <a16:creationId xmlns:a16="http://schemas.microsoft.com/office/drawing/2014/main" id="{C95690F4-11F8-5451-BD96-35C97D9D91C4}"/>
              </a:ext>
            </a:extLst>
          </p:cNvPr>
          <p:cNvSpPr/>
          <p:nvPr/>
        </p:nvSpPr>
        <p:spPr>
          <a:xfrm rot="1292718">
            <a:off x="2534264" y="-515684"/>
            <a:ext cx="3215365" cy="5385790"/>
          </a:xfrm>
          <a:prstGeom prst="trapezoid">
            <a:avLst>
              <a:gd name="adj" fmla="val 29099"/>
            </a:avLst>
          </a:prstGeom>
          <a:gradFill>
            <a:gsLst>
              <a:gs pos="0">
                <a:srgbClr val="F9DBAA">
                  <a:alpha val="22352"/>
                </a:srgbClr>
              </a:gs>
              <a:gs pos="32000">
                <a:srgbClr val="F9DBAA">
                  <a:alpha val="22352"/>
                </a:srgbClr>
              </a:gs>
              <a:gs pos="76000">
                <a:srgbClr val="FFFFFF">
                  <a:alpha val="0"/>
                </a:srgbClr>
              </a:gs>
              <a:gs pos="100000">
                <a:srgbClr val="FFFFFF">
                  <a:alpha val="0"/>
                </a:srgbClr>
              </a:gs>
            </a:gsLst>
            <a:lin ang="8100019" scaled="0"/>
          </a:gradFill>
          <a:ln>
            <a:noFill/>
          </a:ln>
        </p:spPr>
        <p:txBody>
          <a:bodyPr spcFirstLastPara="1" wrap="square" lIns="91425" tIns="91425" rIns="91425" bIns="91425" anchor="ctr" anchorCtr="0">
            <a:noAutofit/>
          </a:bodyPr>
          <a:lstStyle/>
          <a:p>
            <a:pPr marL="0" lvl="0" indent="0" algn="l" rtl="0">
              <a:spcBef>
                <a:spcPct val="0"/>
              </a:spcBef>
              <a:spcAft>
                <a:spcPct val="0"/>
              </a:spcAft>
              <a:buNone/>
            </a:pPr>
            <a:endParaRPr/>
          </a:p>
        </p:txBody>
      </p:sp>
      <p:grpSp>
        <p:nvGrpSpPr>
          <p:cNvPr id="6" name="Group 14">
            <a:extLst>
              <a:ext uri="{FF2B5EF4-FFF2-40B4-BE49-F238E27FC236}">
                <a16:creationId xmlns:a16="http://schemas.microsoft.com/office/drawing/2014/main" id="{D78B67B1-EE7C-7546-78A0-9597BC895985}"/>
              </a:ext>
            </a:extLst>
          </p:cNvPr>
          <p:cNvGrpSpPr/>
          <p:nvPr/>
        </p:nvGrpSpPr>
        <p:grpSpPr>
          <a:xfrm>
            <a:off x="856591" y="4504674"/>
            <a:ext cx="2422474" cy="1096218"/>
            <a:chOff x="3085441" y="8086074"/>
            <a:chExt cx="2422474" cy="1096218"/>
          </a:xfrm>
        </p:grpSpPr>
        <p:sp>
          <p:nvSpPr>
            <p:cNvPr id="7" name="Text Placeholder 5">
              <a:extLst>
                <a:ext uri="{FF2B5EF4-FFF2-40B4-BE49-F238E27FC236}">
                  <a16:creationId xmlns:a16="http://schemas.microsoft.com/office/drawing/2014/main" id="{A313CE7A-3035-C45D-82DD-D252F84018D4}"/>
                </a:ext>
              </a:extLst>
            </p:cNvPr>
            <p:cNvSpPr txBox="1"/>
            <p:nvPr/>
          </p:nvSpPr>
          <p:spPr>
            <a:xfrm>
              <a:off x="3293378" y="8086074"/>
              <a:ext cx="2019450" cy="363944"/>
            </a:xfrm>
            <a:prstGeom prst="rect">
              <a:avLst/>
            </a:prstGeom>
          </p:spPr>
          <p:txBody>
            <a:bodyPr lIns="36000" tIns="0" rIns="36000" anchor="t"/>
            <a:lstStyle>
              <a:lvl1pPr marL="0" indent="0" algn="ctr" defTabSz="914400" rtl="0" eaLnBrk="1" latinLnBrk="0" hangingPunct="1">
                <a:lnSpc>
                  <a:spcPct val="150000"/>
                </a:lnSpc>
                <a:spcBef>
                  <a:spcPts val="1000"/>
                </a:spcBef>
                <a:buFont typeface="Arial" panose="020b0604020202020204" pitchFamily="34" charset="0"/>
                <a:buNone/>
                <a:defRPr sz="1400" b="1"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400" b="1"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Your Name Here</a:t>
              </a:r>
            </a:p>
          </p:txBody>
        </p:sp>
        <p:sp>
          <p:nvSpPr>
            <p:cNvPr id="8" name="Text Placeholder 5">
              <a:extLst>
                <a:ext uri="{FF2B5EF4-FFF2-40B4-BE49-F238E27FC236}">
                  <a16:creationId xmlns:a16="http://schemas.microsoft.com/office/drawing/2014/main" id="{7EEE1002-241A-7D77-4B1D-48DABD49118F}"/>
                </a:ext>
              </a:extLst>
            </p:cNvPr>
            <p:cNvSpPr txBox="1"/>
            <p:nvPr/>
          </p:nvSpPr>
          <p:spPr>
            <a:xfrm>
              <a:off x="3085441" y="8446253"/>
              <a:ext cx="2422474" cy="460469"/>
            </a:xfrm>
            <a:prstGeom prst="rect">
              <a:avLst/>
            </a:prstGeom>
          </p:spPr>
          <p:txBody>
            <a:bodyPr tIns="0" anchor="t"/>
            <a:lstStyle>
              <a:lvl1pPr marL="0" indent="0" algn="ctr" defTabSz="914400" rtl="0" eaLnBrk="1" latinLnBrk="0" hangingPunct="1">
                <a:lnSpc>
                  <a:spcPct val="100000"/>
                </a:lnSpc>
                <a:spcBef>
                  <a:spcPts val="1000"/>
                </a:spcBef>
                <a:buFont typeface="Arial" panose="020b0604020202020204" pitchFamily="34" charset="0"/>
                <a:buNone/>
                <a:defRPr sz="12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Put your great description here.</a:t>
              </a:r>
            </a:p>
          </p:txBody>
        </p:sp>
        <p:sp>
          <p:nvSpPr>
            <p:cNvPr id="9" name="Text Placeholder 86">
              <a:extLst>
                <a:ext uri="{FF2B5EF4-FFF2-40B4-BE49-F238E27FC236}">
                  <a16:creationId xmlns:a16="http://schemas.microsoft.com/office/drawing/2014/main" id="{1D793715-13A0-FF65-C9D8-7891EA6D7153}"/>
                </a:ext>
              </a:extLst>
            </p:cNvPr>
            <p:cNvSpPr txBox="1"/>
            <p:nvPr/>
          </p:nvSpPr>
          <p:spPr>
            <a:xfrm>
              <a:off x="3353726" y="8895958"/>
              <a:ext cx="2006600" cy="286334"/>
            </a:xfrm>
            <a:prstGeom prst="rect">
              <a:avLst/>
            </a:prstGeom>
          </p:spPr>
          <p:txBody>
            <a:bodyPr anchor="ct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300" b="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300" b="1"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@account</a:t>
              </a:r>
            </a:p>
          </p:txBody>
        </p:sp>
        <p:sp>
          <p:nvSpPr>
            <p:cNvPr id="10" name="Freeform 884">
              <a:extLst>
                <a:ext uri="{FF2B5EF4-FFF2-40B4-BE49-F238E27FC236}">
                  <a16:creationId xmlns:a16="http://schemas.microsoft.com/office/drawing/2014/main" id="{18297985-5DA3-9D8F-D4E9-CFC18A7DA7E8}"/>
                </a:ext>
              </a:extLst>
            </p:cNvPr>
            <p:cNvSpPr>
              <a:spLocks noEditPoints="1"/>
            </p:cNvSpPr>
            <p:nvPr/>
          </p:nvSpPr>
          <p:spPr bwMode="auto">
            <a:xfrm>
              <a:off x="3740338" y="8951336"/>
              <a:ext cx="213402" cy="212690"/>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70 w 236"/>
                <a:gd name="T11" fmla="*/ 91 h 236"/>
                <a:gd name="T12" fmla="*/ 171 w 236"/>
                <a:gd name="T13" fmla="*/ 94 h 236"/>
                <a:gd name="T14" fmla="*/ 93 w 236"/>
                <a:gd name="T15" fmla="*/ 172 h 236"/>
                <a:gd name="T16" fmla="*/ 52 w 236"/>
                <a:gd name="T17" fmla="*/ 160 h 236"/>
                <a:gd name="T18" fmla="*/ 58 w 236"/>
                <a:gd name="T19" fmla="*/ 160 h 236"/>
                <a:gd name="T20" fmla="*/ 92 w 236"/>
                <a:gd name="T21" fmla="*/ 148 h 236"/>
                <a:gd name="T22" fmla="*/ 66 w 236"/>
                <a:gd name="T23" fmla="*/ 129 h 236"/>
                <a:gd name="T24" fmla="*/ 72 w 236"/>
                <a:gd name="T25" fmla="*/ 130 h 236"/>
                <a:gd name="T26" fmla="*/ 79 w 236"/>
                <a:gd name="T27" fmla="*/ 129 h 236"/>
                <a:gd name="T28" fmla="*/ 57 w 236"/>
                <a:gd name="T29" fmla="*/ 102 h 236"/>
                <a:gd name="T30" fmla="*/ 57 w 236"/>
                <a:gd name="T31" fmla="*/ 102 h 236"/>
                <a:gd name="T32" fmla="*/ 69 w 236"/>
                <a:gd name="T33" fmla="*/ 105 h 236"/>
                <a:gd name="T34" fmla="*/ 57 w 236"/>
                <a:gd name="T35" fmla="*/ 83 h 236"/>
                <a:gd name="T36" fmla="*/ 61 w 236"/>
                <a:gd name="T37" fmla="*/ 69 h 236"/>
                <a:gd name="T38" fmla="*/ 117 w 236"/>
                <a:gd name="T39" fmla="*/ 98 h 236"/>
                <a:gd name="T40" fmla="*/ 116 w 236"/>
                <a:gd name="T41" fmla="*/ 91 h 236"/>
                <a:gd name="T42" fmla="*/ 143 w 236"/>
                <a:gd name="T43" fmla="*/ 64 h 236"/>
                <a:gd name="T44" fmla="*/ 163 w 236"/>
                <a:gd name="T45" fmla="*/ 73 h 236"/>
                <a:gd name="T46" fmla="*/ 180 w 236"/>
                <a:gd name="T47" fmla="*/ 66 h 236"/>
                <a:gd name="T48" fmla="*/ 168 w 236"/>
                <a:gd name="T49" fmla="*/ 81 h 236"/>
                <a:gd name="T50" fmla="*/ 184 w 236"/>
                <a:gd name="T51" fmla="*/ 77 h 236"/>
                <a:gd name="T52" fmla="*/ 170 w 236"/>
                <a:gd name="T53" fmla="*/ 91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70" y="91"/>
                  </a:moveTo>
                  <a:cubicBezTo>
                    <a:pt x="170" y="92"/>
                    <a:pt x="171" y="93"/>
                    <a:pt x="171" y="94"/>
                  </a:cubicBezTo>
                  <a:cubicBezTo>
                    <a:pt x="171" y="130"/>
                    <a:pt x="143" y="172"/>
                    <a:pt x="93" y="172"/>
                  </a:cubicBezTo>
                  <a:cubicBezTo>
                    <a:pt x="78" y="172"/>
                    <a:pt x="64" y="167"/>
                    <a:pt x="52" y="160"/>
                  </a:cubicBezTo>
                  <a:cubicBezTo>
                    <a:pt x="54" y="160"/>
                    <a:pt x="56" y="160"/>
                    <a:pt x="58" y="160"/>
                  </a:cubicBezTo>
                  <a:cubicBezTo>
                    <a:pt x="71" y="160"/>
                    <a:pt x="83" y="156"/>
                    <a:pt x="92" y="148"/>
                  </a:cubicBezTo>
                  <a:cubicBezTo>
                    <a:pt x="80" y="148"/>
                    <a:pt x="70" y="140"/>
                    <a:pt x="66" y="129"/>
                  </a:cubicBezTo>
                  <a:cubicBezTo>
                    <a:pt x="68" y="130"/>
                    <a:pt x="70" y="130"/>
                    <a:pt x="72" y="130"/>
                  </a:cubicBezTo>
                  <a:cubicBezTo>
                    <a:pt x="74" y="130"/>
                    <a:pt x="76" y="130"/>
                    <a:pt x="79" y="129"/>
                  </a:cubicBezTo>
                  <a:cubicBezTo>
                    <a:pt x="66" y="126"/>
                    <a:pt x="57" y="116"/>
                    <a:pt x="57" y="102"/>
                  </a:cubicBezTo>
                  <a:cubicBezTo>
                    <a:pt x="57" y="102"/>
                    <a:pt x="57" y="102"/>
                    <a:pt x="57" y="102"/>
                  </a:cubicBezTo>
                  <a:cubicBezTo>
                    <a:pt x="61" y="104"/>
                    <a:pt x="65" y="105"/>
                    <a:pt x="69" y="105"/>
                  </a:cubicBezTo>
                  <a:cubicBezTo>
                    <a:pt x="62" y="101"/>
                    <a:pt x="57" y="92"/>
                    <a:pt x="57" y="83"/>
                  </a:cubicBezTo>
                  <a:cubicBezTo>
                    <a:pt x="57" y="78"/>
                    <a:pt x="58" y="73"/>
                    <a:pt x="61" y="69"/>
                  </a:cubicBezTo>
                  <a:cubicBezTo>
                    <a:pt x="74" y="86"/>
                    <a:pt x="94" y="96"/>
                    <a:pt x="117" y="98"/>
                  </a:cubicBezTo>
                  <a:cubicBezTo>
                    <a:pt x="116" y="96"/>
                    <a:pt x="116" y="93"/>
                    <a:pt x="116" y="91"/>
                  </a:cubicBezTo>
                  <a:cubicBezTo>
                    <a:pt x="116" y="76"/>
                    <a:pt x="128" y="64"/>
                    <a:pt x="143" y="64"/>
                  </a:cubicBezTo>
                  <a:cubicBezTo>
                    <a:pt x="151" y="64"/>
                    <a:pt x="158" y="67"/>
                    <a:pt x="163" y="73"/>
                  </a:cubicBezTo>
                  <a:cubicBezTo>
                    <a:pt x="169" y="72"/>
                    <a:pt x="175" y="69"/>
                    <a:pt x="180" y="66"/>
                  </a:cubicBezTo>
                  <a:cubicBezTo>
                    <a:pt x="178" y="73"/>
                    <a:pt x="174" y="78"/>
                    <a:pt x="168" y="81"/>
                  </a:cubicBezTo>
                  <a:cubicBezTo>
                    <a:pt x="174" y="81"/>
                    <a:pt x="179" y="79"/>
                    <a:pt x="184" y="77"/>
                  </a:cubicBezTo>
                  <a:cubicBezTo>
                    <a:pt x="180" y="82"/>
                    <a:pt x="176" y="87"/>
                    <a:pt x="170" y="91"/>
                  </a:cubicBezTo>
                  <a:close/>
                </a:path>
              </a:pathLst>
            </a:custGeom>
            <a:solidFill>
              <a:srgbClr val="FFBD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1" name="Group 15">
            <a:extLst>
              <a:ext uri="{FF2B5EF4-FFF2-40B4-BE49-F238E27FC236}">
                <a16:creationId xmlns:a16="http://schemas.microsoft.com/office/drawing/2014/main" id="{519E35A9-9EFB-F737-2596-8EE57A363531}"/>
              </a:ext>
            </a:extLst>
          </p:cNvPr>
          <p:cNvGrpSpPr/>
          <p:nvPr/>
        </p:nvGrpSpPr>
        <p:grpSpPr>
          <a:xfrm>
            <a:off x="4973285" y="4504674"/>
            <a:ext cx="2422474" cy="1096218"/>
            <a:chOff x="3085441" y="8086074"/>
            <a:chExt cx="2422474" cy="1096218"/>
          </a:xfrm>
        </p:grpSpPr>
        <p:sp>
          <p:nvSpPr>
            <p:cNvPr id="12" name="Text Placeholder 5">
              <a:extLst>
                <a:ext uri="{FF2B5EF4-FFF2-40B4-BE49-F238E27FC236}">
                  <a16:creationId xmlns:a16="http://schemas.microsoft.com/office/drawing/2014/main" id="{8DF7E682-2827-49F9-C701-96CCC23C19AA}"/>
                </a:ext>
              </a:extLst>
            </p:cNvPr>
            <p:cNvSpPr txBox="1"/>
            <p:nvPr/>
          </p:nvSpPr>
          <p:spPr>
            <a:xfrm>
              <a:off x="3293378" y="8086074"/>
              <a:ext cx="2019450" cy="363944"/>
            </a:xfrm>
            <a:prstGeom prst="rect">
              <a:avLst/>
            </a:prstGeom>
          </p:spPr>
          <p:txBody>
            <a:bodyPr lIns="36000" tIns="0" rIns="36000" anchor="t"/>
            <a:lstStyle>
              <a:lvl1pPr marL="0" indent="0" algn="ctr" defTabSz="914400" rtl="0" eaLnBrk="1" latinLnBrk="0" hangingPunct="1">
                <a:lnSpc>
                  <a:spcPct val="150000"/>
                </a:lnSpc>
                <a:spcBef>
                  <a:spcPts val="1000"/>
                </a:spcBef>
                <a:buFont typeface="Arial" panose="020b0604020202020204" pitchFamily="34" charset="0"/>
                <a:buNone/>
                <a:defRPr sz="1400" b="1"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400" b="1"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Your Name Here</a:t>
              </a:r>
            </a:p>
          </p:txBody>
        </p:sp>
        <p:sp>
          <p:nvSpPr>
            <p:cNvPr id="13" name="Text Placeholder 5">
              <a:extLst>
                <a:ext uri="{FF2B5EF4-FFF2-40B4-BE49-F238E27FC236}">
                  <a16:creationId xmlns:a16="http://schemas.microsoft.com/office/drawing/2014/main" id="{C1CF55C2-D0FD-DF5C-7C3D-8599433CA346}"/>
                </a:ext>
              </a:extLst>
            </p:cNvPr>
            <p:cNvSpPr txBox="1"/>
            <p:nvPr/>
          </p:nvSpPr>
          <p:spPr>
            <a:xfrm>
              <a:off x="3085441" y="8446253"/>
              <a:ext cx="2422474" cy="460469"/>
            </a:xfrm>
            <a:prstGeom prst="rect">
              <a:avLst/>
            </a:prstGeom>
          </p:spPr>
          <p:txBody>
            <a:bodyPr tIns="0" anchor="t"/>
            <a:lstStyle>
              <a:lvl1pPr marL="0" indent="0" algn="ctr" defTabSz="914400" rtl="0" eaLnBrk="1" latinLnBrk="0" hangingPunct="1">
                <a:lnSpc>
                  <a:spcPct val="100000"/>
                </a:lnSpc>
                <a:spcBef>
                  <a:spcPts val="1000"/>
                </a:spcBef>
                <a:buFont typeface="Arial" panose="020b0604020202020204" pitchFamily="34" charset="0"/>
                <a:buNone/>
                <a:defRPr sz="12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Put your great description here.</a:t>
              </a:r>
            </a:p>
          </p:txBody>
        </p:sp>
        <p:sp>
          <p:nvSpPr>
            <p:cNvPr id="14" name="Text Placeholder 86">
              <a:extLst>
                <a:ext uri="{FF2B5EF4-FFF2-40B4-BE49-F238E27FC236}">
                  <a16:creationId xmlns:a16="http://schemas.microsoft.com/office/drawing/2014/main" id="{C6BD6A30-B087-A899-70CA-5116DA63CB37}"/>
                </a:ext>
              </a:extLst>
            </p:cNvPr>
            <p:cNvSpPr txBox="1"/>
            <p:nvPr/>
          </p:nvSpPr>
          <p:spPr>
            <a:xfrm>
              <a:off x="3353726" y="8895958"/>
              <a:ext cx="2006600" cy="286334"/>
            </a:xfrm>
            <a:prstGeom prst="rect">
              <a:avLst/>
            </a:prstGeom>
          </p:spPr>
          <p:txBody>
            <a:bodyPr anchor="ct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300" b="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300" b="1"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@account</a:t>
              </a:r>
            </a:p>
          </p:txBody>
        </p:sp>
        <p:sp>
          <p:nvSpPr>
            <p:cNvPr id="15" name="Freeform 884">
              <a:extLst>
                <a:ext uri="{FF2B5EF4-FFF2-40B4-BE49-F238E27FC236}">
                  <a16:creationId xmlns:a16="http://schemas.microsoft.com/office/drawing/2014/main" id="{D801A093-24A3-DABC-47C8-60189AA934DA}"/>
                </a:ext>
              </a:extLst>
            </p:cNvPr>
            <p:cNvSpPr>
              <a:spLocks noEditPoints="1"/>
            </p:cNvSpPr>
            <p:nvPr/>
          </p:nvSpPr>
          <p:spPr bwMode="auto">
            <a:xfrm>
              <a:off x="3740338" y="8951336"/>
              <a:ext cx="213402" cy="212690"/>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70 w 236"/>
                <a:gd name="T11" fmla="*/ 91 h 236"/>
                <a:gd name="T12" fmla="*/ 171 w 236"/>
                <a:gd name="T13" fmla="*/ 94 h 236"/>
                <a:gd name="T14" fmla="*/ 93 w 236"/>
                <a:gd name="T15" fmla="*/ 172 h 236"/>
                <a:gd name="T16" fmla="*/ 52 w 236"/>
                <a:gd name="T17" fmla="*/ 160 h 236"/>
                <a:gd name="T18" fmla="*/ 58 w 236"/>
                <a:gd name="T19" fmla="*/ 160 h 236"/>
                <a:gd name="T20" fmla="*/ 92 w 236"/>
                <a:gd name="T21" fmla="*/ 148 h 236"/>
                <a:gd name="T22" fmla="*/ 66 w 236"/>
                <a:gd name="T23" fmla="*/ 129 h 236"/>
                <a:gd name="T24" fmla="*/ 72 w 236"/>
                <a:gd name="T25" fmla="*/ 130 h 236"/>
                <a:gd name="T26" fmla="*/ 79 w 236"/>
                <a:gd name="T27" fmla="*/ 129 h 236"/>
                <a:gd name="T28" fmla="*/ 57 w 236"/>
                <a:gd name="T29" fmla="*/ 102 h 236"/>
                <a:gd name="T30" fmla="*/ 57 w 236"/>
                <a:gd name="T31" fmla="*/ 102 h 236"/>
                <a:gd name="T32" fmla="*/ 69 w 236"/>
                <a:gd name="T33" fmla="*/ 105 h 236"/>
                <a:gd name="T34" fmla="*/ 57 w 236"/>
                <a:gd name="T35" fmla="*/ 83 h 236"/>
                <a:gd name="T36" fmla="*/ 61 w 236"/>
                <a:gd name="T37" fmla="*/ 69 h 236"/>
                <a:gd name="T38" fmla="*/ 117 w 236"/>
                <a:gd name="T39" fmla="*/ 98 h 236"/>
                <a:gd name="T40" fmla="*/ 116 w 236"/>
                <a:gd name="T41" fmla="*/ 91 h 236"/>
                <a:gd name="T42" fmla="*/ 143 w 236"/>
                <a:gd name="T43" fmla="*/ 64 h 236"/>
                <a:gd name="T44" fmla="*/ 163 w 236"/>
                <a:gd name="T45" fmla="*/ 73 h 236"/>
                <a:gd name="T46" fmla="*/ 180 w 236"/>
                <a:gd name="T47" fmla="*/ 66 h 236"/>
                <a:gd name="T48" fmla="*/ 168 w 236"/>
                <a:gd name="T49" fmla="*/ 81 h 236"/>
                <a:gd name="T50" fmla="*/ 184 w 236"/>
                <a:gd name="T51" fmla="*/ 77 h 236"/>
                <a:gd name="T52" fmla="*/ 170 w 236"/>
                <a:gd name="T53" fmla="*/ 91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70" y="91"/>
                  </a:moveTo>
                  <a:cubicBezTo>
                    <a:pt x="170" y="92"/>
                    <a:pt x="171" y="93"/>
                    <a:pt x="171" y="94"/>
                  </a:cubicBezTo>
                  <a:cubicBezTo>
                    <a:pt x="171" y="130"/>
                    <a:pt x="143" y="172"/>
                    <a:pt x="93" y="172"/>
                  </a:cubicBezTo>
                  <a:cubicBezTo>
                    <a:pt x="78" y="172"/>
                    <a:pt x="64" y="167"/>
                    <a:pt x="52" y="160"/>
                  </a:cubicBezTo>
                  <a:cubicBezTo>
                    <a:pt x="54" y="160"/>
                    <a:pt x="56" y="160"/>
                    <a:pt x="58" y="160"/>
                  </a:cubicBezTo>
                  <a:cubicBezTo>
                    <a:pt x="71" y="160"/>
                    <a:pt x="83" y="156"/>
                    <a:pt x="92" y="148"/>
                  </a:cubicBezTo>
                  <a:cubicBezTo>
                    <a:pt x="80" y="148"/>
                    <a:pt x="70" y="140"/>
                    <a:pt x="66" y="129"/>
                  </a:cubicBezTo>
                  <a:cubicBezTo>
                    <a:pt x="68" y="130"/>
                    <a:pt x="70" y="130"/>
                    <a:pt x="72" y="130"/>
                  </a:cubicBezTo>
                  <a:cubicBezTo>
                    <a:pt x="74" y="130"/>
                    <a:pt x="76" y="130"/>
                    <a:pt x="79" y="129"/>
                  </a:cubicBezTo>
                  <a:cubicBezTo>
                    <a:pt x="66" y="126"/>
                    <a:pt x="57" y="116"/>
                    <a:pt x="57" y="102"/>
                  </a:cubicBezTo>
                  <a:cubicBezTo>
                    <a:pt x="57" y="102"/>
                    <a:pt x="57" y="102"/>
                    <a:pt x="57" y="102"/>
                  </a:cubicBezTo>
                  <a:cubicBezTo>
                    <a:pt x="61" y="104"/>
                    <a:pt x="65" y="105"/>
                    <a:pt x="69" y="105"/>
                  </a:cubicBezTo>
                  <a:cubicBezTo>
                    <a:pt x="62" y="101"/>
                    <a:pt x="57" y="92"/>
                    <a:pt x="57" y="83"/>
                  </a:cubicBezTo>
                  <a:cubicBezTo>
                    <a:pt x="57" y="78"/>
                    <a:pt x="58" y="73"/>
                    <a:pt x="61" y="69"/>
                  </a:cubicBezTo>
                  <a:cubicBezTo>
                    <a:pt x="74" y="86"/>
                    <a:pt x="94" y="96"/>
                    <a:pt x="117" y="98"/>
                  </a:cubicBezTo>
                  <a:cubicBezTo>
                    <a:pt x="116" y="96"/>
                    <a:pt x="116" y="93"/>
                    <a:pt x="116" y="91"/>
                  </a:cubicBezTo>
                  <a:cubicBezTo>
                    <a:pt x="116" y="76"/>
                    <a:pt x="128" y="64"/>
                    <a:pt x="143" y="64"/>
                  </a:cubicBezTo>
                  <a:cubicBezTo>
                    <a:pt x="151" y="64"/>
                    <a:pt x="158" y="67"/>
                    <a:pt x="163" y="73"/>
                  </a:cubicBezTo>
                  <a:cubicBezTo>
                    <a:pt x="169" y="72"/>
                    <a:pt x="175" y="69"/>
                    <a:pt x="180" y="66"/>
                  </a:cubicBezTo>
                  <a:cubicBezTo>
                    <a:pt x="178" y="73"/>
                    <a:pt x="174" y="78"/>
                    <a:pt x="168" y="81"/>
                  </a:cubicBezTo>
                  <a:cubicBezTo>
                    <a:pt x="174" y="81"/>
                    <a:pt x="179" y="79"/>
                    <a:pt x="184" y="77"/>
                  </a:cubicBezTo>
                  <a:cubicBezTo>
                    <a:pt x="180" y="82"/>
                    <a:pt x="176" y="87"/>
                    <a:pt x="170" y="91"/>
                  </a:cubicBezTo>
                  <a:close/>
                </a:path>
              </a:pathLst>
            </a:custGeom>
            <a:solidFill>
              <a:srgbClr val="FFBD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grpSp>
        <p:nvGrpSpPr>
          <p:cNvPr id="16" name="Group 20">
            <a:extLst>
              <a:ext uri="{FF2B5EF4-FFF2-40B4-BE49-F238E27FC236}">
                <a16:creationId xmlns:a16="http://schemas.microsoft.com/office/drawing/2014/main" id="{17E480E3-3A7B-E4B8-5E90-6C5296FF405A}"/>
              </a:ext>
            </a:extLst>
          </p:cNvPr>
          <p:cNvGrpSpPr/>
          <p:nvPr/>
        </p:nvGrpSpPr>
        <p:grpSpPr>
          <a:xfrm>
            <a:off x="8878298" y="4504674"/>
            <a:ext cx="2422474" cy="1096218"/>
            <a:chOff x="3085441" y="8086074"/>
            <a:chExt cx="2422474" cy="1096218"/>
          </a:xfrm>
        </p:grpSpPr>
        <p:sp>
          <p:nvSpPr>
            <p:cNvPr id="17" name="Text Placeholder 5">
              <a:extLst>
                <a:ext uri="{FF2B5EF4-FFF2-40B4-BE49-F238E27FC236}">
                  <a16:creationId xmlns:a16="http://schemas.microsoft.com/office/drawing/2014/main" id="{DDA2CF1F-26E3-55A3-6844-BAF99EB26307}"/>
                </a:ext>
              </a:extLst>
            </p:cNvPr>
            <p:cNvSpPr txBox="1"/>
            <p:nvPr/>
          </p:nvSpPr>
          <p:spPr>
            <a:xfrm>
              <a:off x="3293378" y="8086074"/>
              <a:ext cx="2019450" cy="363944"/>
            </a:xfrm>
            <a:prstGeom prst="rect">
              <a:avLst/>
            </a:prstGeom>
          </p:spPr>
          <p:txBody>
            <a:bodyPr lIns="36000" tIns="0" rIns="36000" anchor="t"/>
            <a:lstStyle>
              <a:lvl1pPr marL="0" indent="0" algn="ctr" defTabSz="914400" rtl="0" eaLnBrk="1" latinLnBrk="0" hangingPunct="1">
                <a:lnSpc>
                  <a:spcPct val="150000"/>
                </a:lnSpc>
                <a:spcBef>
                  <a:spcPts val="1000"/>
                </a:spcBef>
                <a:buFont typeface="Arial" panose="020b0604020202020204" pitchFamily="34" charset="0"/>
                <a:buNone/>
                <a:defRPr sz="1400" b="1"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ct val="0"/>
                </a:spcAft>
                <a:buClrTx/>
                <a:buSzTx/>
                <a:buFont typeface="Arial" panose="020b0604020202020204" pitchFamily="34" charset="0"/>
                <a:buNone/>
                <a:defRPr/>
              </a:pPr>
              <a:r>
                <a:rPr kumimoji="0" lang="en-GB" sz="1400" b="1"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Your Name Here</a:t>
              </a:r>
            </a:p>
          </p:txBody>
        </p:sp>
        <p:sp>
          <p:nvSpPr>
            <p:cNvPr id="18" name="Text Placeholder 5">
              <a:extLst>
                <a:ext uri="{FF2B5EF4-FFF2-40B4-BE49-F238E27FC236}">
                  <a16:creationId xmlns:a16="http://schemas.microsoft.com/office/drawing/2014/main" id="{F897D2E5-F83E-A0F0-06DB-F048C85DDD19}"/>
                </a:ext>
              </a:extLst>
            </p:cNvPr>
            <p:cNvSpPr txBox="1"/>
            <p:nvPr/>
          </p:nvSpPr>
          <p:spPr>
            <a:xfrm>
              <a:off x="3085441" y="8446253"/>
              <a:ext cx="2422474" cy="460469"/>
            </a:xfrm>
            <a:prstGeom prst="rect">
              <a:avLst/>
            </a:prstGeom>
          </p:spPr>
          <p:txBody>
            <a:bodyPr tIns="0" anchor="t"/>
            <a:lstStyle>
              <a:lvl1pPr marL="0" indent="0" algn="ctr" defTabSz="914400" rtl="0" eaLnBrk="1" latinLnBrk="0" hangingPunct="1">
                <a:lnSpc>
                  <a:spcPct val="100000"/>
                </a:lnSpc>
                <a:spcBef>
                  <a:spcPts val="1000"/>
                </a:spcBef>
                <a:buFont typeface="Arial" panose="020b0604020202020204" pitchFamily="34" charset="0"/>
                <a:buNone/>
                <a:defRPr sz="12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ct val="0"/>
                </a:spcAft>
                <a:buClrTx/>
                <a:buSzTx/>
                <a:buFont typeface="Arial" panose="020b0604020202020204" pitchFamily="34" charset="0"/>
                <a:buNone/>
                <a:defRPr/>
              </a:pPr>
              <a:r>
                <a:rPr kumimoji="0" lang="en-GB" sz="1200" b="0"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Put your great description here.</a:t>
              </a:r>
            </a:p>
          </p:txBody>
        </p:sp>
        <p:sp>
          <p:nvSpPr>
            <p:cNvPr id="19" name="Text Placeholder 86">
              <a:extLst>
                <a:ext uri="{FF2B5EF4-FFF2-40B4-BE49-F238E27FC236}">
                  <a16:creationId xmlns:a16="http://schemas.microsoft.com/office/drawing/2014/main" id="{90E113EB-8FFB-6A47-630F-1000045E28C3}"/>
                </a:ext>
              </a:extLst>
            </p:cNvPr>
            <p:cNvSpPr txBox="1"/>
            <p:nvPr/>
          </p:nvSpPr>
          <p:spPr>
            <a:xfrm>
              <a:off x="3353726" y="8895958"/>
              <a:ext cx="2006600" cy="286334"/>
            </a:xfrm>
            <a:prstGeom prst="rect">
              <a:avLst/>
            </a:prstGeom>
          </p:spPr>
          <p:txBody>
            <a:bodyPr anchor="ctr"/>
            <a:lstStyle>
              <a:lvl1pPr marL="0" marR="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sz="1300" b="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GB" sz="1300" b="1" i="0" u="none" strike="noStrike" kern="120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rPr>
                <a:t>@account</a:t>
              </a:r>
            </a:p>
          </p:txBody>
        </p:sp>
        <p:sp>
          <p:nvSpPr>
            <p:cNvPr id="20" name="Freeform 884">
              <a:extLst>
                <a:ext uri="{FF2B5EF4-FFF2-40B4-BE49-F238E27FC236}">
                  <a16:creationId xmlns:a16="http://schemas.microsoft.com/office/drawing/2014/main" id="{CBF26D9D-517C-69D3-5F7F-652BD69F180E}"/>
                </a:ext>
              </a:extLst>
            </p:cNvPr>
            <p:cNvSpPr>
              <a:spLocks noEditPoints="1"/>
            </p:cNvSpPr>
            <p:nvPr/>
          </p:nvSpPr>
          <p:spPr bwMode="auto">
            <a:xfrm>
              <a:off x="3740338" y="8951336"/>
              <a:ext cx="213402" cy="212690"/>
            </a:xfrm>
            <a:custGeom>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70 w 236"/>
                <a:gd name="T11" fmla="*/ 91 h 236"/>
                <a:gd name="T12" fmla="*/ 171 w 236"/>
                <a:gd name="T13" fmla="*/ 94 h 236"/>
                <a:gd name="T14" fmla="*/ 93 w 236"/>
                <a:gd name="T15" fmla="*/ 172 h 236"/>
                <a:gd name="T16" fmla="*/ 52 w 236"/>
                <a:gd name="T17" fmla="*/ 160 h 236"/>
                <a:gd name="T18" fmla="*/ 58 w 236"/>
                <a:gd name="T19" fmla="*/ 160 h 236"/>
                <a:gd name="T20" fmla="*/ 92 w 236"/>
                <a:gd name="T21" fmla="*/ 148 h 236"/>
                <a:gd name="T22" fmla="*/ 66 w 236"/>
                <a:gd name="T23" fmla="*/ 129 h 236"/>
                <a:gd name="T24" fmla="*/ 72 w 236"/>
                <a:gd name="T25" fmla="*/ 130 h 236"/>
                <a:gd name="T26" fmla="*/ 79 w 236"/>
                <a:gd name="T27" fmla="*/ 129 h 236"/>
                <a:gd name="T28" fmla="*/ 57 w 236"/>
                <a:gd name="T29" fmla="*/ 102 h 236"/>
                <a:gd name="T30" fmla="*/ 57 w 236"/>
                <a:gd name="T31" fmla="*/ 102 h 236"/>
                <a:gd name="T32" fmla="*/ 69 w 236"/>
                <a:gd name="T33" fmla="*/ 105 h 236"/>
                <a:gd name="T34" fmla="*/ 57 w 236"/>
                <a:gd name="T35" fmla="*/ 83 h 236"/>
                <a:gd name="T36" fmla="*/ 61 w 236"/>
                <a:gd name="T37" fmla="*/ 69 h 236"/>
                <a:gd name="T38" fmla="*/ 117 w 236"/>
                <a:gd name="T39" fmla="*/ 98 h 236"/>
                <a:gd name="T40" fmla="*/ 116 w 236"/>
                <a:gd name="T41" fmla="*/ 91 h 236"/>
                <a:gd name="T42" fmla="*/ 143 w 236"/>
                <a:gd name="T43" fmla="*/ 64 h 236"/>
                <a:gd name="T44" fmla="*/ 163 w 236"/>
                <a:gd name="T45" fmla="*/ 73 h 236"/>
                <a:gd name="T46" fmla="*/ 180 w 236"/>
                <a:gd name="T47" fmla="*/ 66 h 236"/>
                <a:gd name="T48" fmla="*/ 168 w 236"/>
                <a:gd name="T49" fmla="*/ 81 h 236"/>
                <a:gd name="T50" fmla="*/ 184 w 236"/>
                <a:gd name="T51" fmla="*/ 77 h 236"/>
                <a:gd name="T52" fmla="*/ 170 w 236"/>
                <a:gd name="T53" fmla="*/ 91 h 23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70" y="91"/>
                  </a:moveTo>
                  <a:cubicBezTo>
                    <a:pt x="170" y="92"/>
                    <a:pt x="171" y="93"/>
                    <a:pt x="171" y="94"/>
                  </a:cubicBezTo>
                  <a:cubicBezTo>
                    <a:pt x="171" y="130"/>
                    <a:pt x="143" y="172"/>
                    <a:pt x="93" y="172"/>
                  </a:cubicBezTo>
                  <a:cubicBezTo>
                    <a:pt x="78" y="172"/>
                    <a:pt x="64" y="167"/>
                    <a:pt x="52" y="160"/>
                  </a:cubicBezTo>
                  <a:cubicBezTo>
                    <a:pt x="54" y="160"/>
                    <a:pt x="56" y="160"/>
                    <a:pt x="58" y="160"/>
                  </a:cubicBezTo>
                  <a:cubicBezTo>
                    <a:pt x="71" y="160"/>
                    <a:pt x="83" y="156"/>
                    <a:pt x="92" y="148"/>
                  </a:cubicBezTo>
                  <a:cubicBezTo>
                    <a:pt x="80" y="148"/>
                    <a:pt x="70" y="140"/>
                    <a:pt x="66" y="129"/>
                  </a:cubicBezTo>
                  <a:cubicBezTo>
                    <a:pt x="68" y="130"/>
                    <a:pt x="70" y="130"/>
                    <a:pt x="72" y="130"/>
                  </a:cubicBezTo>
                  <a:cubicBezTo>
                    <a:pt x="74" y="130"/>
                    <a:pt x="76" y="130"/>
                    <a:pt x="79" y="129"/>
                  </a:cubicBezTo>
                  <a:cubicBezTo>
                    <a:pt x="66" y="126"/>
                    <a:pt x="57" y="116"/>
                    <a:pt x="57" y="102"/>
                  </a:cubicBezTo>
                  <a:cubicBezTo>
                    <a:pt x="57" y="102"/>
                    <a:pt x="57" y="102"/>
                    <a:pt x="57" y="102"/>
                  </a:cubicBezTo>
                  <a:cubicBezTo>
                    <a:pt x="61" y="104"/>
                    <a:pt x="65" y="105"/>
                    <a:pt x="69" y="105"/>
                  </a:cubicBezTo>
                  <a:cubicBezTo>
                    <a:pt x="62" y="101"/>
                    <a:pt x="57" y="92"/>
                    <a:pt x="57" y="83"/>
                  </a:cubicBezTo>
                  <a:cubicBezTo>
                    <a:pt x="57" y="78"/>
                    <a:pt x="58" y="73"/>
                    <a:pt x="61" y="69"/>
                  </a:cubicBezTo>
                  <a:cubicBezTo>
                    <a:pt x="74" y="86"/>
                    <a:pt x="94" y="96"/>
                    <a:pt x="117" y="98"/>
                  </a:cubicBezTo>
                  <a:cubicBezTo>
                    <a:pt x="116" y="96"/>
                    <a:pt x="116" y="93"/>
                    <a:pt x="116" y="91"/>
                  </a:cubicBezTo>
                  <a:cubicBezTo>
                    <a:pt x="116" y="76"/>
                    <a:pt x="128" y="64"/>
                    <a:pt x="143" y="64"/>
                  </a:cubicBezTo>
                  <a:cubicBezTo>
                    <a:pt x="151" y="64"/>
                    <a:pt x="158" y="67"/>
                    <a:pt x="163" y="73"/>
                  </a:cubicBezTo>
                  <a:cubicBezTo>
                    <a:pt x="169" y="72"/>
                    <a:pt x="175" y="69"/>
                    <a:pt x="180" y="66"/>
                  </a:cubicBezTo>
                  <a:cubicBezTo>
                    <a:pt x="178" y="73"/>
                    <a:pt x="174" y="78"/>
                    <a:pt x="168" y="81"/>
                  </a:cubicBezTo>
                  <a:cubicBezTo>
                    <a:pt x="174" y="81"/>
                    <a:pt x="179" y="79"/>
                    <a:pt x="184" y="77"/>
                  </a:cubicBezTo>
                  <a:cubicBezTo>
                    <a:pt x="180" y="82"/>
                    <a:pt x="176" y="87"/>
                    <a:pt x="170" y="91"/>
                  </a:cubicBezTo>
                  <a:close/>
                </a:path>
              </a:pathLst>
            </a:custGeom>
            <a:solidFill>
              <a:srgbClr val="FFBD5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ct val="0"/>
                </a:spcBef>
                <a:spcAft>
                  <a:spcPct val="0"/>
                </a:spcAft>
                <a:buClrTx/>
                <a:buSzTx/>
                <a:buFontTx/>
                <a:buNone/>
                <a:defRPr/>
              </a:pPr>
              <a:endParaRPr kumimoji="0" lang="en-GB" sz="1800" b="0" i="0" u="none" strike="noStrike" kern="0" cap="none" spc="0" normalizeH="0" baseline="0" noProof="0">
                <a:ln>
                  <a:noFill/>
                </a:ln>
                <a:solidFill>
                  <a:schemeClr val="bg1"/>
                </a:solidFill>
                <a:effectLst/>
                <a:uLnTx/>
                <a:uFillTx/>
                <a:latin typeface="inpin heiti" panose="00000500000000000000" pitchFamily="2" charset="-122"/>
                <a:ea typeface="inpin heiti" panose="00000500000000000000" pitchFamily="2" charset="-122"/>
                <a:sym typeface="inpin heiti" panose="00000500000000000000" pitchFamily="2" charset="-122"/>
              </a:endParaRPr>
            </a:p>
          </p:txBody>
        </p:sp>
      </p:grpSp>
      <p:pic>
        <p:nvPicPr>
          <p:cNvPr id="22" name="Imagen 21">
            <a:extLst>
              <a:ext uri="{FF2B5EF4-FFF2-40B4-BE49-F238E27FC236}">
                <a16:creationId xmlns:a16="http://schemas.microsoft.com/office/drawing/2014/main" id="{13030289-5A21-7FF2-2D14-8595703ABB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257" y="832819"/>
            <a:ext cx="4979800" cy="3734850"/>
          </a:xfrm>
          <a:prstGeom prst="rect">
            <a:avLst/>
          </a:prstGeom>
        </p:spPr>
      </p:pic>
      <p:pic>
        <p:nvPicPr>
          <p:cNvPr id="24" name="Imagen 23">
            <a:extLst>
              <a:ext uri="{FF2B5EF4-FFF2-40B4-BE49-F238E27FC236}">
                <a16:creationId xmlns:a16="http://schemas.microsoft.com/office/drawing/2014/main" id="{85D0C73C-EBE1-4136-F472-23342363361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02761" y="2434922"/>
            <a:ext cx="2450830" cy="1815430"/>
          </a:xfrm>
          <a:prstGeom prst="rect">
            <a:avLst/>
          </a:prstGeom>
        </p:spPr>
      </p:pic>
      <p:pic>
        <p:nvPicPr>
          <p:cNvPr id="25" name="Imagen 24">
            <a:extLst>
              <a:ext uri="{FF2B5EF4-FFF2-40B4-BE49-F238E27FC236}">
                <a16:creationId xmlns:a16="http://schemas.microsoft.com/office/drawing/2014/main" id="{1CC79AF0-01F7-8E26-B52E-67B5F440EF56}"/>
              </a:ext>
            </a:extLst>
          </p:cNvPr>
          <p:cNvPicPr>
            <a:picLocks noChangeAspect="1"/>
          </p:cNvPicPr>
          <p:nvPr/>
        </p:nvPicPr>
        <p:blipFill>
          <a:blip r:embed="rId4">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864120" y="2395475"/>
            <a:ext cx="2450830" cy="1815430"/>
          </a:xfrm>
          <a:prstGeom prst="rect">
            <a:avLst/>
          </a:prstGeom>
        </p:spPr>
      </p:pic>
      <p:grpSp>
        <p:nvGrpSpPr>
          <p:cNvPr id="28" name="Google Shape;29;p2">
            <a:extLst>
              <a:ext uri="{FF2B5EF4-FFF2-40B4-BE49-F238E27FC236}">
                <a16:creationId xmlns:a16="http://schemas.microsoft.com/office/drawing/2014/main" id="{A11EA1E0-E9C5-F2D2-41F4-70B69AB5200F}"/>
              </a:ext>
            </a:extLst>
          </p:cNvPr>
          <p:cNvGrpSpPr/>
          <p:nvPr/>
        </p:nvGrpSpPr>
        <p:grpSpPr>
          <a:xfrm>
            <a:off x="35424" y="5331956"/>
            <a:ext cx="12156576" cy="1526042"/>
            <a:chOff x="375925" y="3947950"/>
            <a:chExt cx="6864575" cy="858600"/>
          </a:xfrm>
        </p:grpSpPr>
        <p:sp>
          <p:nvSpPr>
            <p:cNvPr id="29" name="Google Shape;34;p2">
              <a:extLst>
                <a:ext uri="{FF2B5EF4-FFF2-40B4-BE49-F238E27FC236}">
                  <a16:creationId xmlns:a16="http://schemas.microsoft.com/office/drawing/2014/main" id="{F8BC3D07-F43E-5262-F015-5B30F73CF6C1}"/>
                </a:ext>
              </a:extLst>
            </p:cNvPr>
            <p:cNvSpPr/>
            <p:nvPr/>
          </p:nvSpPr>
          <p:spPr>
            <a:xfrm>
              <a:off x="6370425" y="3947950"/>
              <a:ext cx="828700" cy="532000"/>
            </a:xfrm>
            <a:custGeom>
              <a:rect l="l" t="t" r="r" b="b"/>
              <a:pathLst>
                <a:path w="33148" h="21280" extrusionOk="0">
                  <a:moveTo>
                    <a:pt x="18271" y="0"/>
                  </a:moveTo>
                  <a:cubicBezTo>
                    <a:pt x="16522" y="0"/>
                    <a:pt x="3735" y="15638"/>
                    <a:pt x="84" y="21115"/>
                  </a:cubicBezTo>
                  <a:cubicBezTo>
                    <a:pt x="1" y="21238"/>
                    <a:pt x="3647" y="21279"/>
                    <a:pt x="8545" y="21279"/>
                  </a:cubicBezTo>
                  <a:cubicBezTo>
                    <a:pt x="18341" y="21279"/>
                    <a:pt x="33148" y="21115"/>
                    <a:pt x="33148" y="21115"/>
                  </a:cubicBezTo>
                  <a:cubicBezTo>
                    <a:pt x="33148" y="21115"/>
                    <a:pt x="19932" y="363"/>
                    <a:pt x="18324" y="6"/>
                  </a:cubicBezTo>
                  <a:cubicBezTo>
                    <a:pt x="18308" y="2"/>
                    <a:pt x="18290" y="0"/>
                    <a:pt x="18271" y="0"/>
                  </a:cubicBezTo>
                  <a:close/>
                </a:path>
              </a:pathLst>
            </a:custGeom>
            <a:solidFill>
              <a:srgbClr val="F4813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0" name="Google Shape;35;p2">
              <a:extLst>
                <a:ext uri="{FF2B5EF4-FFF2-40B4-BE49-F238E27FC236}">
                  <a16:creationId xmlns:a16="http://schemas.microsoft.com/office/drawing/2014/main" id="{2D319A8B-9950-31B9-8804-47A334C53CFF}"/>
                </a:ext>
              </a:extLst>
            </p:cNvPr>
            <p:cNvSpPr/>
            <p:nvPr/>
          </p:nvSpPr>
          <p:spPr>
            <a:xfrm>
              <a:off x="6062950" y="4125150"/>
              <a:ext cx="1174075" cy="355075"/>
            </a:xfrm>
            <a:custGeom>
              <a:rect l="l" t="t" r="r" b="b"/>
              <a:pathLst>
                <a:path w="46963" h="14203" extrusionOk="0">
                  <a:moveTo>
                    <a:pt x="26477" y="0"/>
                  </a:moveTo>
                  <a:cubicBezTo>
                    <a:pt x="26458" y="0"/>
                    <a:pt x="26439" y="1"/>
                    <a:pt x="26420" y="2"/>
                  </a:cubicBezTo>
                  <a:cubicBezTo>
                    <a:pt x="23587" y="169"/>
                    <a:pt x="0" y="14123"/>
                    <a:pt x="0" y="14123"/>
                  </a:cubicBezTo>
                  <a:cubicBezTo>
                    <a:pt x="0" y="14123"/>
                    <a:pt x="21003" y="14202"/>
                    <a:pt x="34874" y="14202"/>
                  </a:cubicBezTo>
                  <a:cubicBezTo>
                    <a:pt x="41810" y="14202"/>
                    <a:pt x="46963" y="14182"/>
                    <a:pt x="46816" y="14123"/>
                  </a:cubicBezTo>
                  <a:cubicBezTo>
                    <a:pt x="40432" y="11604"/>
                    <a:pt x="29223" y="0"/>
                    <a:pt x="26477" y="0"/>
                  </a:cubicBezTo>
                  <a:close/>
                </a:path>
              </a:pathLst>
            </a:custGeom>
            <a:solidFill>
              <a:srgbClr val="F9AA5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1" name="Google Shape;36;p2">
              <a:extLst>
                <a:ext uri="{FF2B5EF4-FFF2-40B4-BE49-F238E27FC236}">
                  <a16:creationId xmlns:a16="http://schemas.microsoft.com/office/drawing/2014/main" id="{0CD6A28B-1742-2611-F074-2362C6E19266}"/>
                </a:ext>
              </a:extLst>
            </p:cNvPr>
            <p:cNvSpPr/>
            <p:nvPr/>
          </p:nvSpPr>
          <p:spPr>
            <a:xfrm>
              <a:off x="6730300" y="4125475"/>
              <a:ext cx="507075" cy="354925"/>
            </a:xfrm>
            <a:custGeom>
              <a:rect l="l" t="t" r="r" b="b"/>
              <a:pathLst>
                <a:path w="20283" h="14197" extrusionOk="0">
                  <a:moveTo>
                    <a:pt x="0" y="1"/>
                  </a:moveTo>
                  <a:cubicBezTo>
                    <a:pt x="988" y="3120"/>
                    <a:pt x="1608" y="6394"/>
                    <a:pt x="1762" y="9645"/>
                  </a:cubicBezTo>
                  <a:cubicBezTo>
                    <a:pt x="1822" y="11252"/>
                    <a:pt x="1774" y="12764"/>
                    <a:pt x="1631" y="14193"/>
                  </a:cubicBezTo>
                  <a:cubicBezTo>
                    <a:pt x="3695" y="14195"/>
                    <a:pt x="5706" y="14197"/>
                    <a:pt x="7596" y="14197"/>
                  </a:cubicBezTo>
                  <a:cubicBezTo>
                    <a:pt x="14829" y="14197"/>
                    <a:pt x="20282" y="14176"/>
                    <a:pt x="20122" y="14110"/>
                  </a:cubicBezTo>
                  <a:cubicBezTo>
                    <a:pt x="13919" y="11645"/>
                    <a:pt x="3096" y="560"/>
                    <a:pt x="0" y="1"/>
                  </a:cubicBezTo>
                  <a:close/>
                </a:path>
              </a:pathLst>
            </a:custGeom>
            <a:solidFill>
              <a:srgbClr val="FC90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2" name="Google Shape;37;p2">
              <a:extLst>
                <a:ext uri="{FF2B5EF4-FFF2-40B4-BE49-F238E27FC236}">
                  <a16:creationId xmlns:a16="http://schemas.microsoft.com/office/drawing/2014/main" id="{6C00C952-889A-4791-4948-CD536A6B9C0C}"/>
                </a:ext>
              </a:extLst>
            </p:cNvPr>
            <p:cNvSpPr/>
            <p:nvPr/>
          </p:nvSpPr>
          <p:spPr>
            <a:xfrm>
              <a:off x="4910125" y="4221625"/>
              <a:ext cx="1596650" cy="270600"/>
            </a:xfrm>
            <a:custGeom>
              <a:rect l="l" t="t" r="r" b="b"/>
              <a:pathLst>
                <a:path w="63866" h="10824" extrusionOk="0">
                  <a:moveTo>
                    <a:pt x="49315" y="0"/>
                  </a:moveTo>
                  <a:cubicBezTo>
                    <a:pt x="49310" y="0"/>
                    <a:pt x="49307" y="0"/>
                    <a:pt x="49304" y="0"/>
                  </a:cubicBezTo>
                  <a:cubicBezTo>
                    <a:pt x="48971" y="24"/>
                    <a:pt x="42387" y="3048"/>
                    <a:pt x="42387" y="3048"/>
                  </a:cubicBezTo>
                  <a:cubicBezTo>
                    <a:pt x="29980" y="3406"/>
                    <a:pt x="13705" y="9823"/>
                    <a:pt x="12728" y="9883"/>
                  </a:cubicBezTo>
                  <a:cubicBezTo>
                    <a:pt x="11728" y="9942"/>
                    <a:pt x="1" y="10823"/>
                    <a:pt x="1" y="10823"/>
                  </a:cubicBezTo>
                  <a:lnTo>
                    <a:pt x="63866" y="10823"/>
                  </a:lnTo>
                  <a:cubicBezTo>
                    <a:pt x="60603" y="6489"/>
                    <a:pt x="60389" y="3941"/>
                    <a:pt x="57782" y="2013"/>
                  </a:cubicBezTo>
                  <a:cubicBezTo>
                    <a:pt x="55689" y="461"/>
                    <a:pt x="49662" y="0"/>
                    <a:pt x="49315" y="0"/>
                  </a:cubicBezTo>
                  <a:close/>
                </a:path>
              </a:pathLst>
            </a:custGeom>
            <a:solidFill>
              <a:srgbClr val="FFC25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3" name="Google Shape;38;p2">
              <a:extLst>
                <a:ext uri="{FF2B5EF4-FFF2-40B4-BE49-F238E27FC236}">
                  <a16:creationId xmlns:a16="http://schemas.microsoft.com/office/drawing/2014/main" id="{A993F991-38D6-D0A3-2489-D19ABB03EFE1}"/>
                </a:ext>
              </a:extLst>
            </p:cNvPr>
            <p:cNvSpPr/>
            <p:nvPr/>
          </p:nvSpPr>
          <p:spPr>
            <a:xfrm>
              <a:off x="5774825" y="4222225"/>
              <a:ext cx="774525" cy="270000"/>
            </a:xfrm>
            <a:custGeom>
              <a:rect l="l" t="t" r="r" b="b"/>
              <a:pathLst>
                <a:path w="30981" h="10800" extrusionOk="0">
                  <a:moveTo>
                    <a:pt x="15181" y="0"/>
                  </a:moveTo>
                  <a:lnTo>
                    <a:pt x="15181" y="0"/>
                  </a:lnTo>
                  <a:cubicBezTo>
                    <a:pt x="22324" y="2703"/>
                    <a:pt x="16097" y="9490"/>
                    <a:pt x="0" y="10799"/>
                  </a:cubicBezTo>
                  <a:lnTo>
                    <a:pt x="30980" y="10799"/>
                  </a:lnTo>
                  <a:cubicBezTo>
                    <a:pt x="27861" y="6525"/>
                    <a:pt x="25813" y="3906"/>
                    <a:pt x="23205" y="1989"/>
                  </a:cubicBezTo>
                  <a:cubicBezTo>
                    <a:pt x="21408" y="655"/>
                    <a:pt x="16681" y="119"/>
                    <a:pt x="15181" y="0"/>
                  </a:cubicBez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4" name="Google Shape;39;p2">
              <a:extLst>
                <a:ext uri="{FF2B5EF4-FFF2-40B4-BE49-F238E27FC236}">
                  <a16:creationId xmlns:a16="http://schemas.microsoft.com/office/drawing/2014/main" id="{D2EA5593-04C3-224D-216C-91E75BD3FBEB}"/>
                </a:ext>
              </a:extLst>
            </p:cNvPr>
            <p:cNvSpPr/>
            <p:nvPr/>
          </p:nvSpPr>
          <p:spPr>
            <a:xfrm>
              <a:off x="5881975" y="4290675"/>
              <a:ext cx="117600" cy="104800"/>
            </a:xfrm>
            <a:custGeom>
              <a:rect l="l" t="t" r="r" b="b"/>
              <a:pathLst>
                <a:path w="4704" h="4192" extrusionOk="0">
                  <a:moveTo>
                    <a:pt x="4156" y="1"/>
                  </a:moveTo>
                  <a:lnTo>
                    <a:pt x="4156" y="1"/>
                  </a:lnTo>
                  <a:cubicBezTo>
                    <a:pt x="3751" y="179"/>
                    <a:pt x="3513" y="286"/>
                    <a:pt x="3513" y="286"/>
                  </a:cubicBezTo>
                  <a:cubicBezTo>
                    <a:pt x="3013" y="298"/>
                    <a:pt x="2489" y="334"/>
                    <a:pt x="1965" y="358"/>
                  </a:cubicBezTo>
                  <a:cubicBezTo>
                    <a:pt x="4703" y="1584"/>
                    <a:pt x="0" y="4192"/>
                    <a:pt x="0" y="4192"/>
                  </a:cubicBezTo>
                  <a:cubicBezTo>
                    <a:pt x="3418" y="2799"/>
                    <a:pt x="4156" y="1584"/>
                    <a:pt x="4156" y="1"/>
                  </a:cubicBezTo>
                  <a:close/>
                </a:path>
              </a:pathLst>
            </a:custGeom>
            <a:solidFill>
              <a:srgbClr val="FFA75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5" name="Google Shape;40;p2">
              <a:extLst>
                <a:ext uri="{FF2B5EF4-FFF2-40B4-BE49-F238E27FC236}">
                  <a16:creationId xmlns:a16="http://schemas.microsoft.com/office/drawing/2014/main" id="{D3906F29-CC52-F620-F16B-6DC24FA1DF50}"/>
                </a:ext>
              </a:extLst>
            </p:cNvPr>
            <p:cNvSpPr/>
            <p:nvPr/>
          </p:nvSpPr>
          <p:spPr>
            <a:xfrm>
              <a:off x="6120700" y="4447300"/>
              <a:ext cx="386075" cy="44925"/>
            </a:xfrm>
            <a:custGeom>
              <a:rect l="l" t="t" r="r" b="b"/>
              <a:pathLst>
                <a:path w="15443" h="1796" extrusionOk="0">
                  <a:moveTo>
                    <a:pt x="10620" y="0"/>
                  </a:moveTo>
                  <a:cubicBezTo>
                    <a:pt x="10557" y="0"/>
                    <a:pt x="10498" y="3"/>
                    <a:pt x="10442" y="10"/>
                  </a:cubicBezTo>
                  <a:cubicBezTo>
                    <a:pt x="9073" y="165"/>
                    <a:pt x="0" y="1796"/>
                    <a:pt x="0" y="1796"/>
                  </a:cubicBezTo>
                  <a:lnTo>
                    <a:pt x="15443" y="1796"/>
                  </a:lnTo>
                  <a:cubicBezTo>
                    <a:pt x="15443" y="1796"/>
                    <a:pt x="12091" y="0"/>
                    <a:pt x="10620" y="0"/>
                  </a:cubicBezTo>
                  <a:close/>
                </a:path>
              </a:pathLst>
            </a:custGeom>
            <a:solidFill>
              <a:srgbClr val="FC903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6" name="Google Shape;41;p2">
              <a:extLst>
                <a:ext uri="{FF2B5EF4-FFF2-40B4-BE49-F238E27FC236}">
                  <a16:creationId xmlns:a16="http://schemas.microsoft.com/office/drawing/2014/main" id="{FF73E1EA-32DC-4D04-84A5-AC8DAC6DE6D5}"/>
                </a:ext>
              </a:extLst>
            </p:cNvPr>
            <p:cNvSpPr/>
            <p:nvPr/>
          </p:nvSpPr>
          <p:spPr>
            <a:xfrm>
              <a:off x="375925" y="4465400"/>
              <a:ext cx="6864575" cy="341150"/>
            </a:xfrm>
            <a:custGeom>
              <a:rect l="l" t="t" r="r" b="b"/>
              <a:pathLst>
                <a:path w="274583" h="13646" extrusionOk="0">
                  <a:moveTo>
                    <a:pt x="1" y="1"/>
                  </a:moveTo>
                  <a:lnTo>
                    <a:pt x="1" y="13645"/>
                  </a:lnTo>
                  <a:lnTo>
                    <a:pt x="274583" y="13645"/>
                  </a:lnTo>
                  <a:lnTo>
                    <a:pt x="274583" y="1"/>
                  </a:lnTo>
                  <a:close/>
                </a:path>
              </a:pathLst>
            </a:custGeom>
            <a:solidFill>
              <a:srgbClr val="51453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7" name="Google Shape;42;p2">
              <a:extLst>
                <a:ext uri="{FF2B5EF4-FFF2-40B4-BE49-F238E27FC236}">
                  <a16:creationId xmlns:a16="http://schemas.microsoft.com/office/drawing/2014/main" id="{2988CDDD-1AC1-C8D4-FA97-44AC4559A4E1}"/>
                </a:ext>
              </a:extLst>
            </p:cNvPr>
            <p:cNvSpPr/>
            <p:nvPr/>
          </p:nvSpPr>
          <p:spPr>
            <a:xfrm>
              <a:off x="2249975" y="4465400"/>
              <a:ext cx="2855725" cy="341150"/>
            </a:xfrm>
            <a:custGeom>
              <a:rect l="l" t="t" r="r" b="b"/>
              <a:pathLst>
                <a:path w="114229" h="13646" extrusionOk="0">
                  <a:moveTo>
                    <a:pt x="0" y="1"/>
                  </a:moveTo>
                  <a:lnTo>
                    <a:pt x="10430" y="13645"/>
                  </a:lnTo>
                  <a:lnTo>
                    <a:pt x="114229" y="13645"/>
                  </a:lnTo>
                  <a:lnTo>
                    <a:pt x="103787" y="1"/>
                  </a:lnTo>
                  <a:close/>
                </a:path>
              </a:pathLst>
            </a:custGeom>
            <a:solidFill>
              <a:srgbClr val="68584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sp>
          <p:nvSpPr>
            <p:cNvPr id="38" name="Google Shape;43;p2">
              <a:extLst>
                <a:ext uri="{FF2B5EF4-FFF2-40B4-BE49-F238E27FC236}">
                  <a16:creationId xmlns:a16="http://schemas.microsoft.com/office/drawing/2014/main" id="{0E3970F0-712C-B5C4-53AA-3AB16B0F2D88}"/>
                </a:ext>
              </a:extLst>
            </p:cNvPr>
            <p:cNvSpPr/>
            <p:nvPr/>
          </p:nvSpPr>
          <p:spPr>
            <a:xfrm>
              <a:off x="600075" y="4465400"/>
              <a:ext cx="6365975" cy="122075"/>
            </a:xfrm>
            <a:custGeom>
              <a:rect l="l" t="t" r="r" b="b"/>
              <a:pathLst>
                <a:path w="254639" h="4883" extrusionOk="0">
                  <a:moveTo>
                    <a:pt x="0" y="1"/>
                  </a:moveTo>
                  <a:cubicBezTo>
                    <a:pt x="21753" y="2870"/>
                    <a:pt x="70568" y="4882"/>
                    <a:pt x="127314" y="4882"/>
                  </a:cubicBezTo>
                  <a:cubicBezTo>
                    <a:pt x="184059" y="4882"/>
                    <a:pt x="232886" y="2870"/>
                    <a:pt x="254639" y="1"/>
                  </a:cubicBezTo>
                  <a:close/>
                </a:path>
              </a:pathLst>
            </a:custGeom>
            <a:solidFill>
              <a:srgbClr val="A5896B"/>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ct val="0"/>
                </a:spcBef>
                <a:spcAft>
                  <a:spcPct val="0"/>
                </a:spcAft>
                <a:buClr>
                  <a:srgbClr val="000000"/>
                </a:buClr>
                <a:buSzTx/>
                <a:buFont typeface="Arial"/>
                <a:buNone/>
                <a:defRPr/>
              </a:pPr>
              <a:endParaRPr kumimoji="0" sz="1400" b="0" i="0" u="none" strike="noStrike" kern="0" cap="none" spc="0" normalizeH="0" baseline="0" noProof="0">
                <a:ln>
                  <a:noFill/>
                </a:ln>
                <a:solidFill>
                  <a:srgbClr val="000000"/>
                </a:solidFill>
                <a:effectLst/>
                <a:uLnTx/>
                <a:uFillTx/>
                <a:sym typeface="Arial"/>
              </a:endParaRPr>
            </a:p>
          </p:txBody>
        </p:sp>
      </p:grpSp>
    </p:spTree>
    <p:extLst>
      <p:ext uri="{BB962C8B-B14F-4D97-AF65-F5344CB8AC3E}">
        <p14:creationId xmlns:p14="http://schemas.microsoft.com/office/powerpoint/2010/main" val="33816409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42"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nodeType="afterGroup">
                            <p:stCondLst>
                              <p:cond delay="75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nodeType="afterGroup">
                            <p:stCondLst>
                              <p:cond delay="125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nodeType="afterGroup">
                            <p:stCondLst>
                              <p:cond delay="175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Cover and End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194</Paragraphs>
  <Slides>24</Slides>
  <Notes>16</Notes>
  <TotalTime>1738</TotalTime>
  <HiddenSlides>0</HiddenSlides>
  <MMClips>0</MMClips>
  <ScaleCrop>0</ScaleCrop>
  <HeadingPairs>
    <vt:vector baseType="variant" size="6">
      <vt:variant>
        <vt:lpstr>Fonts used</vt:lpstr>
      </vt:variant>
      <vt:variant>
        <vt:i4>31</vt:i4>
      </vt:variant>
      <vt:variant>
        <vt:lpstr>Theme</vt:lpstr>
      </vt:variant>
      <vt:variant>
        <vt:i4>1</vt:i4>
      </vt:variant>
      <vt:variant>
        <vt:lpstr>Slide Titles</vt:lpstr>
      </vt:variant>
      <vt:variant>
        <vt:i4>24</vt:i4>
      </vt:variant>
    </vt:vector>
  </HeadingPairs>
  <TitlesOfParts>
    <vt:vector baseType="lpstr" size="56">
      <vt:lpstr>Arial</vt:lpstr>
      <vt:lpstr>Calibri Light</vt:lpstr>
      <vt:lpstr>Calibri</vt:lpstr>
      <vt:lpstr>Arial Unicode MS</vt:lpstr>
      <vt:lpstr>맑은 고딕</vt:lpstr>
      <vt:lpstr>Agency FB</vt:lpstr>
      <vt:lpstr>FZShuTi</vt:lpstr>
      <vt:lpstr>Nexa Light</vt:lpstr>
      <vt:lpstr>微软雅黑</vt:lpstr>
      <vt:lpstr>方正稚艺简体</vt:lpstr>
      <vt:lpstr>Tahoma</vt:lpstr>
      <vt:lpstr>inpin heiti</vt:lpstr>
      <vt:lpstr>Abril Fatface</vt:lpstr>
      <vt:lpstr>B Arabic Style</vt:lpstr>
      <vt:lpstr>Nunito</vt:lpstr>
      <vt:lpstr>Bowlby One</vt:lpstr>
      <vt:lpstr>Catamaran</vt:lpstr>
      <vt:lpstr>Rubik</vt:lpstr>
      <vt:lpstr>Rubik ExtraBold</vt:lpstr>
      <vt:lpstr>Bebas Neue</vt:lpstr>
      <vt:lpstr>印品黑体</vt:lpstr>
      <vt:lpstr>Raleway</vt:lpstr>
      <vt:lpstr>Roboto</vt:lpstr>
      <vt:lpstr>Arial (Títulos)</vt:lpstr>
      <vt:lpstr>DM Sans</vt:lpstr>
      <vt:lpstr>Source Sans Pro</vt:lpstr>
      <vt:lpstr>Montserrat</vt:lpstr>
      <vt:lpstr>Assistant Light</vt:lpstr>
      <vt:lpstr>Kanit Light</vt:lpstr>
      <vt:lpstr>Barlow</vt:lpstr>
      <vt:lpstr>Bahnschrift</vt:lpstr>
      <vt:lpstr>Cover and End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Presentación del Día del Arqueologo</dc:title>
  <cp:category>slidesppt.net</cp:category>
  <dc:creator>slidesppt.net</dc:creator>
  <cp:lastModifiedBy>Franklin</cp:lastModifiedBy>
  <cp:revision>109</cp:revision>
  <dcterms:created xsi:type="dcterms:W3CDTF">2020-01-20T05:08:25Z</dcterms:created>
  <dcterms:modified xsi:type="dcterms:W3CDTF">2024-04-03T15:58:57Z</dcterms:modified>
</cp:coreProperties>
</file>