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handoutMasterIdLst>
    <p:handoutMasterId r:id="rId3"/>
  </p:handoutMasterIdLst>
  <p:sldIdLst>
    <p:sldId id="439" r:id="rId4"/>
    <p:sldId id="440" r:id="rId5"/>
    <p:sldId id="295" r:id="rId6"/>
    <p:sldId id="437" r:id="rId7"/>
    <p:sldId id="441" r:id="rId8"/>
    <p:sldId id="296" r:id="rId9"/>
    <p:sldId id="297" r:id="rId10"/>
    <p:sldId id="298" r:id="rId11"/>
    <p:sldId id="299" r:id="rId12"/>
    <p:sldId id="300" r:id="rId13"/>
    <p:sldId id="442" r:id="rId14"/>
    <p:sldId id="443" r:id="rId15"/>
    <p:sldId id="444" r:id="rId16"/>
    <p:sldId id="308" r:id="rId17"/>
    <p:sldId id="309" r:id="rId18"/>
    <p:sldId id="284" r:id="rId19"/>
    <p:sldId id="447" r:id="rId20"/>
    <p:sldId id="448" r:id="rId21"/>
    <p:sldId id="445" r:id="rId22"/>
    <p:sldId id="317" r:id="rId23"/>
    <p:sldId id="323" r:id="rId24"/>
    <p:sldId id="436" r:id="rId25"/>
    <p:sldId id="321" r:id="rId26"/>
    <p:sldId id="446"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F"/>
    <a:srgbClr val="02BAC8"/>
    <a:srgbClr val="06DBE7"/>
    <a:srgbClr val="00ABF7"/>
    <a:srgbClr val="EBBF20"/>
    <a:srgbClr val="047CC5"/>
    <a:srgbClr val="85BB24"/>
    <a:srgbClr val="BAE36F"/>
    <a:srgbClr val="86BC25"/>
    <a:srgbClr val="436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4934" autoAdjust="0"/>
  </p:normalViewPr>
  <p:slideViewPr>
    <p:cSldViewPr snapToGrid="0" showGuides="1">
      <p:cViewPr>
        <p:scale>
          <a:sx n="50" d="100"/>
          <a:sy n="50" d="100"/>
        </p:scale>
        <p:origin x="744" y="378"/>
      </p:cViewPr>
      <p:guideLst>
        <p:guide pos="3840"/>
        <p:guide orient="horz" pos="2160"/>
      </p:guideLst>
    </p:cSldViewPr>
  </p:slid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70" d="100"/>
          <a:sy n="70" d="100"/>
        </p:scale>
        <p:origin x="2416" y="176"/>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3.xml" /><Relationship Id="rId29" Type="http://schemas.openxmlformats.org/officeDocument/2006/relationships/presProps" Target="presProps.xml" /><Relationship Id="rId3" Type="http://schemas.openxmlformats.org/officeDocument/2006/relationships/handoutMaster" Target="handoutMasters/handout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rgbClr val="00ABF7"/>
              </a:solidFill>
              <a:ln w="19050">
                <a:solidFill>
                  <a:schemeClr val="lt1"/>
                </a:solidFill>
              </a:ln>
            </c:spPr>
            <c:extLst>
              <c:ext xmlns:c16="http://schemas.microsoft.com/office/drawing/2014/chart" uri="{C3380CC4-5D6E-409C-BE32-E72D297353CC}">
                <c16:uniqueId val="{00000001-765A-604F-A893-241DF5B9DEEA}"/>
              </c:ext>
            </c:extLst>
          </c:dPt>
          <c:dPt>
            <c:idx val="1"/>
            <c:invertIfNegative val="1"/>
            <c:spPr>
              <a:solidFill>
                <a:srgbClr val="00677F"/>
              </a:solidFill>
              <a:ln w="19050">
                <a:solidFill>
                  <a:schemeClr val="lt1"/>
                </a:solidFill>
              </a:ln>
            </c:spPr>
            <c:extLst>
              <c:ext xmlns:c16="http://schemas.microsoft.com/office/drawing/2014/chart" uri="{C3380CC4-5D6E-409C-BE32-E72D297353CC}">
                <c16:uniqueId val="{00000002-105A-4E45-8553-17481BFF3EFA}"/>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3-105A-4E45-8553-17481BFF3EFA}"/>
              </c:ext>
            </c:extLst>
          </c:dPt>
          <c:dPt>
            <c:idx val="3"/>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1-105A-4E45-8553-17481BFF3EFA}"/>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tx>
                <c:rich>
                  <a:bodyPr/>
                  <a:lstStyle/>
                  <a:p>
                    <a:pPr>
                      <a:defRPr/>
                    </a:pPr>
                    <a:fld id="{09D66A15-6662-2C4B-9F31-497558D1414E}" type="VALUE">
                      <a:rPr lang="en-US">
                        <a:solidFill>
                          <a:schemeClr val="tx1"/>
                        </a:solidFill>
                      </a:rPr>
                      <a:t>[VALOR]</a:t>
                    </a:fld>
                    <a:endParaRPr lang="es-PE"/>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5A-4E45-8553-17481BFF3EFA}"/>
                </c:ext>
              </c:extLst>
            </c:dLbl>
            <c:dLbl>
              <c:idx val="3"/>
              <c:tx>
                <c:rich>
                  <a:bodyPr/>
                  <a:lstStyle/>
                  <a:p>
                    <a:pPr>
                      <a:defRPr/>
                    </a:pPr>
                    <a:fld id="{410352C1-0C6A-6943-8642-952B967C2F6B}" type="VALUE">
                      <a:rPr lang="en-US">
                        <a:solidFill>
                          <a:schemeClr val="tx1"/>
                        </a:solidFill>
                      </a:rPr>
                      <a:t>[VALOR]</a:t>
                    </a:fld>
                    <a:endParaRPr lang="es-PE"/>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5A-4E45-8553-17481BFF3EFA}"/>
                </c:ext>
              </c:extLst>
            </c:dLbl>
            <c:spPr>
              <a:noFill/>
              <a:ln>
                <a:noFill/>
              </a:ln>
              <a:effectLst/>
            </c:spPr>
            <c:txPr>
              <a:bodyPr rot="0" spcFirstLastPara="1" vertOverflow="ellipsis" vert="horz" wrap="square" lIns="38100" tIns="19050" rIns="38100" bIns="19050" anchor="ctr" anchorCtr="1">
                <a:spAutoFit/>
              </a:bodyPr>
              <a:p>
                <a:pPr>
                  <a:defRPr sz="1400" b="1" i="0" u="none" strike="noStrike" kern="1200" baseline="0" smtId="4294967295">
                    <a:solidFill>
                      <a:schemeClr val="bg1"/>
                    </a:solidFill>
                    <a:latin typeface="Segoe UI" panose="020b0502040204020203" pitchFamily="34" charset="0"/>
                    <a:ea typeface="+mn-ea"/>
                    <a:cs typeface="Segoe UI" panose="020b0502040204020203" pitchFamily="34" charset="0"/>
                  </a:defRPr>
                </a:pPr>
                <a:endParaRPr sz="1400" b="1" i="0" u="none" strike="noStrike" kern="1200" baseline="0" smtId="4294967295">
                  <a:solidFill>
                    <a:schemeClr val="bg1"/>
                  </a:solidFill>
                  <a:latin typeface="Segoe UI" panose="020b0502040204020203" pitchFamily="34" charset="0"/>
                  <a:ea typeface="+mn-ea"/>
                  <a:cs typeface="Segoe UI" panose="020b0502040204020203" pitchFamily="34"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3</c:v>
                </c:pt>
                <c:pt idx="2">
                  <c:v>1.4</c:v>
                </c:pt>
                <c:pt idx="3">
                  <c:v>3</c:v>
                </c:pt>
              </c:numCache>
            </c:numRef>
          </c:val>
          <c:extLst>
            <c:ext xmlns:c16="http://schemas.microsoft.com/office/drawing/2014/chart" uri="{C3380CC4-5D6E-409C-BE32-E72D297353CC}">
              <c16:uniqueId val="{00000000-105A-4E45-8553-17481BFF3EFA}"/>
            </c:ext>
          </c:extLst>
        </c:ser>
        <c:dLbls>
          <c:showLegendKey val="0"/>
          <c:showVal val="0"/>
          <c:showCatName val="0"/>
          <c:showSerName val="0"/>
          <c:showPercent val="0"/>
          <c:showBubbleSize val="0"/>
          <c:showLeaderLines val="0"/>
        </c:dLbls>
        <c:firstSliceAng/>
        <c:holeSize val="5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s-PE"/>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&#65279;<?xml version="1.0" encoding="utf-8" standalone="yes"?><Relationships xmlns="http://schemas.openxmlformats.org/package/2006/relationships"><Relationship Id="rId1" Type="http://schemas.openxmlformats.org/officeDocument/2006/relationships/image" Target="../media/image2.jpeg"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1833701D-4330-4EE7-9BF0-6431F8E2A6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22BCF998-A782-4C8A-8747-A2CA7D048A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32FADE-C6AB-4765-AB22-74EE1FC26D60}" type="datetime1">
              <a:rPr lang="en-ID" smtClean="0"/>
              <a:t>25/04/2024</a:t>
            </a:fld>
            <a:endParaRPr lang="en-ID"/>
          </a:p>
        </p:txBody>
      </p:sp>
      <p:sp>
        <p:nvSpPr>
          <p:cNvPr id="4" name="Footer Placeholder 3">
            <a:extLst>
              <a:ext uri="{FF2B5EF4-FFF2-40B4-BE49-F238E27FC236}">
                <a16:creationId xmlns:a16="http://schemas.microsoft.com/office/drawing/2014/main" id="{D2E3B75D-11DD-4E29-B21A-3BEFD7843A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EF2A97F-C387-40BF-A80D-9B120372E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41A19D-7FE1-442D-97C1-2F2B47ADDD76}" type="slidenum">
              <a:rPr lang="en-ID" smtClean="0"/>
              <a:t>‹Nº›</a:t>
            </a:fld>
            <a:endParaRPr lang="en-ID"/>
          </a:p>
        </p:txBody>
      </p:sp>
    </p:spTree>
    <p:extLst>
      <p:ext uri="{BB962C8B-B14F-4D97-AF65-F5344CB8AC3E}">
        <p14:creationId xmlns:p14="http://schemas.microsoft.com/office/powerpoint/2010/main" val="4186763181"/>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B15F4-625F-497D-BCA7-BD8E44F22A44}" type="datetime1">
              <a:rPr lang="en-ID" smtClean="0"/>
              <a:t>25/04/2024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E837E-594B-4F0F-92F5-F20D4296AC5C}" type="slidenum">
              <a:rPr lang="en-ID" smtClean="0"/>
              <a:t>‹Nº›</a:t>
            </a:fld>
            <a:endParaRPr lang="en-ID"/>
          </a:p>
        </p:txBody>
      </p:sp>
    </p:spTree>
    <p:extLst>
      <p:ext uri="{BB962C8B-B14F-4D97-AF65-F5344CB8AC3E}">
        <p14:creationId xmlns:p14="http://schemas.microsoft.com/office/powerpoint/2010/main" val="24183288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8ECE837E-594B-4F0F-92F5-F20D4296AC5C}" type="slidenum">
              <a:rPr lang="en-ID" smtClean="0"/>
              <a:t>1</a:t>
            </a:fld>
            <a:endParaRPr lang="en-ID"/>
          </a:p>
        </p:txBody>
      </p:sp>
    </p:spTree>
    <p:extLst>
      <p:ext uri="{BB962C8B-B14F-4D97-AF65-F5344CB8AC3E}">
        <p14:creationId xmlns:p14="http://schemas.microsoft.com/office/powerpoint/2010/main" val="461855073"/>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anose="020b0604020202020204" pitchFamily="34" charset="0"/>
              <a:cs typeface="Arial" panose="020b0604020202020204" pitchFamily="34" charset="0"/>
            </a:endParaRPr>
          </a:p>
          <a:p>
            <a:pPr marL="158750" indent="0">
              <a:buNone/>
            </a:pPr>
            <a:endParaRPr lang="es-PE"/>
          </a:p>
        </p:txBody>
      </p:sp>
    </p:spTree>
    <p:extLst>
      <p:ext uri="{BB962C8B-B14F-4D97-AF65-F5344CB8AC3E}">
        <p14:creationId xmlns:p14="http://schemas.microsoft.com/office/powerpoint/2010/main" val="1295601155"/>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21</a:t>
            </a:fld>
            <a:endParaRPr lang="es-ES"/>
          </a:p>
        </p:txBody>
      </p:sp>
    </p:spTree>
    <p:extLst>
      <p:ext uri="{BB962C8B-B14F-4D97-AF65-F5344CB8AC3E}">
        <p14:creationId xmlns:p14="http://schemas.microsoft.com/office/powerpoint/2010/main" val="2949775671"/>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22</a:t>
            </a:fld>
            <a:endParaRPr lang="en-US"/>
          </a:p>
        </p:txBody>
      </p:sp>
    </p:spTree>
    <p:extLst>
      <p:ext uri="{BB962C8B-B14F-4D97-AF65-F5344CB8AC3E}">
        <p14:creationId xmlns:p14="http://schemas.microsoft.com/office/powerpoint/2010/main" val="601164665"/>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23</a:t>
            </a:fld>
            <a:endParaRPr lang="es-ES"/>
          </a:p>
        </p:txBody>
      </p:sp>
    </p:spTree>
    <p:extLst>
      <p:ext uri="{BB962C8B-B14F-4D97-AF65-F5344CB8AC3E}">
        <p14:creationId xmlns:p14="http://schemas.microsoft.com/office/powerpoint/2010/main" val="1921770536"/>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ECE837E-594B-4F0F-92F5-F20D4296AC5C}" type="slidenum">
              <a:rPr lang="en-ID" smtClean="0"/>
              <a:t>3</a:t>
            </a:fld>
            <a:endParaRPr lang="en-ID"/>
          </a:p>
        </p:txBody>
      </p:sp>
    </p:spTree>
    <p:extLst>
      <p:ext uri="{BB962C8B-B14F-4D97-AF65-F5344CB8AC3E}">
        <p14:creationId xmlns:p14="http://schemas.microsoft.com/office/powerpoint/2010/main" val="2521796847"/>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ECE837E-594B-4F0F-92F5-F20D4296AC5C}" type="slidenum">
              <a:rPr lang="en-ID" smtClean="0"/>
              <a:t>6</a:t>
            </a:fld>
            <a:endParaRPr lang="en-ID"/>
          </a:p>
        </p:txBody>
      </p:sp>
    </p:spTree>
    <p:extLst>
      <p:ext uri="{BB962C8B-B14F-4D97-AF65-F5344CB8AC3E}">
        <p14:creationId xmlns:p14="http://schemas.microsoft.com/office/powerpoint/2010/main" val="2940237808"/>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ECE837E-594B-4F0F-92F5-F20D4296AC5C}" type="slidenum">
              <a:rPr lang="en-ID" smtClean="0"/>
              <a:t>7</a:t>
            </a:fld>
            <a:endParaRPr lang="en-ID"/>
          </a:p>
        </p:txBody>
      </p:sp>
    </p:spTree>
    <p:extLst>
      <p:ext uri="{BB962C8B-B14F-4D97-AF65-F5344CB8AC3E}">
        <p14:creationId xmlns:p14="http://schemas.microsoft.com/office/powerpoint/2010/main" val="2211678781"/>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E837E-594B-4F0F-92F5-F20D4296AC5C}" type="slidenum">
              <a:rPr lang="en-ID" smtClean="0"/>
              <a:t>8</a:t>
            </a:fld>
            <a:endParaRPr lang="en-ID"/>
          </a:p>
        </p:txBody>
      </p:sp>
    </p:spTree>
    <p:extLst>
      <p:ext uri="{BB962C8B-B14F-4D97-AF65-F5344CB8AC3E}">
        <p14:creationId xmlns:p14="http://schemas.microsoft.com/office/powerpoint/2010/main" val="3650933373"/>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PE"/>
          </a:p>
        </p:txBody>
      </p:sp>
      <p:sp>
        <p:nvSpPr>
          <p:cNvPr id="4" name="Marcador de número de diapositiva 3"/>
          <p:cNvSpPr>
            <a:spLocks noGrp="1"/>
          </p:cNvSpPr>
          <p:nvPr>
            <p:ph type="sldNum" sz="quarter" idx="5"/>
          </p:nvPr>
        </p:nvSpPr>
        <p:spPr/>
        <p:txBody>
          <a:bodyPr/>
          <a:lstStyle/>
          <a:p>
            <a:fld id="{8ECE837E-594B-4F0F-92F5-F20D4296AC5C}" type="slidenum">
              <a:rPr lang="en-ID" smtClean="0"/>
              <a:t>9</a:t>
            </a:fld>
            <a:endParaRPr lang="en-ID"/>
          </a:p>
        </p:txBody>
      </p:sp>
    </p:spTree>
    <p:extLst>
      <p:ext uri="{BB962C8B-B14F-4D97-AF65-F5344CB8AC3E}">
        <p14:creationId xmlns:p14="http://schemas.microsoft.com/office/powerpoint/2010/main" val="2674632901"/>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8ECE837E-594B-4F0F-92F5-F20D4296AC5C}" type="slidenum">
              <a:rPr lang="en-ID" smtClean="0"/>
              <a:t>14</a:t>
            </a:fld>
            <a:endParaRPr lang="en-ID"/>
          </a:p>
        </p:txBody>
      </p:sp>
    </p:spTree>
    <p:extLst>
      <p:ext uri="{BB962C8B-B14F-4D97-AF65-F5344CB8AC3E}">
        <p14:creationId xmlns:p14="http://schemas.microsoft.com/office/powerpoint/2010/main" val="3202148495"/>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ECE837E-594B-4F0F-92F5-F20D4296AC5C}" type="slidenum">
              <a:rPr lang="en-ID" smtClean="0"/>
              <a:t>15</a:t>
            </a:fld>
            <a:endParaRPr lang="en-ID"/>
          </a:p>
        </p:txBody>
      </p:sp>
    </p:spTree>
    <p:extLst>
      <p:ext uri="{BB962C8B-B14F-4D97-AF65-F5344CB8AC3E}">
        <p14:creationId xmlns:p14="http://schemas.microsoft.com/office/powerpoint/2010/main" val="153369892"/>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8ECE837E-594B-4F0F-92F5-F20D4296AC5C}" type="slidenum">
              <a:rPr lang="en-ID" smtClean="0"/>
              <a:t>18</a:t>
            </a:fld>
            <a:endParaRPr lang="en-ID"/>
          </a:p>
        </p:txBody>
      </p:sp>
    </p:spTree>
    <p:extLst>
      <p:ext uri="{BB962C8B-B14F-4D97-AF65-F5344CB8AC3E}">
        <p14:creationId xmlns:p14="http://schemas.microsoft.com/office/powerpoint/2010/main" val="90087310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0C9ADFF5-D2DF-4F4C-B84D-A9AF846D83A3}"/>
              </a:ext>
            </a:extLst>
          </p:cNvPr>
          <p:cNvSpPr>
            <a:spLocks noGrp="1"/>
          </p:cNvSpPr>
          <p:nvPr>
            <p:ph type="title"/>
          </p:nvPr>
        </p:nvSpPr>
        <p:spPr/>
        <p:txBody>
          <a:bodyPr/>
          <a:lstStyle/>
          <a:p>
            <a:r>
              <a:rPr lang="en-US"/>
              <a:t>Click to edit Master title style</a:t>
            </a:r>
            <a:endParaRPr lang="en-ID"/>
          </a:p>
        </p:txBody>
      </p:sp>
    </p:spTree>
    <p:extLst>
      <p:ext uri="{BB962C8B-B14F-4D97-AF65-F5344CB8AC3E}">
        <p14:creationId xmlns:p14="http://schemas.microsoft.com/office/powerpoint/2010/main" val="336722052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spTree>
      <p:nvGrpSpPr>
        <p:cNvPr id="1" name=""/>
        <p:cNvGrpSpPr/>
        <p:nvPr/>
      </p:nvGrpSpPr>
      <p:grpSpPr>
        <a:xfrm>
          <a:off x="0" y="0"/>
          <a:ext cx="0" cy="0"/>
        </a:xfrm>
      </p:grpSpPr>
      <p:sp>
        <p:nvSpPr>
          <p:cNvPr id="3" name="그림 개체 틀 29">
            <a:extLst>
              <a:ext uri="{FF2B5EF4-FFF2-40B4-BE49-F238E27FC236}">
                <a16:creationId xmlns:a16="http://schemas.microsoft.com/office/drawing/2014/main" id="{5F7D1E1E-CCCC-877A-72AF-9520032834A8}"/>
              </a:ext>
            </a:extLst>
          </p:cNvPr>
          <p:cNvSpPr>
            <a:spLocks noGrp="1"/>
          </p:cNvSpPr>
          <p:nvPr>
            <p:ph type="pic" idx="16" hasCustomPrompt="1"/>
          </p:nvPr>
        </p:nvSpPr>
        <p:spPr>
          <a:xfrm>
            <a:off x="2" y="0"/>
            <a:ext cx="6569477" cy="6858000"/>
          </a:xfrm>
          <a:custGeom>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890581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lank">
    <p:spTree>
      <p:nvGrpSpPr>
        <p:cNvPr id="1" name=""/>
        <p:cNvGrpSpPr/>
        <p:nvPr/>
      </p:nvGrpSpPr>
      <p:grpSpPr>
        <a:xfrm>
          <a:off x="0" y="0"/>
          <a:ext cx="0" cy="0"/>
        </a:xfrm>
      </p:grpSpPr>
    </p:spTree>
    <p:extLst>
      <p:ext uri="{BB962C8B-B14F-4D97-AF65-F5344CB8AC3E}">
        <p14:creationId xmlns:p14="http://schemas.microsoft.com/office/powerpoint/2010/main" val="72518808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4_Contents slide layout">
    <p:bg>
      <p:bgPr>
        <a:blipFill dpi="0" rotWithShape="1">
          <a:blip r:embed="rId1">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722811" y="347952"/>
            <a:ext cx="4284618" cy="2081739"/>
          </a:xfrm>
          <a:prstGeom prst="rect">
            <a:avLst/>
          </a:prstGeom>
        </p:spPr>
        <p:txBody>
          <a:bodyPr anchor="ctr"/>
          <a:lstStyle>
            <a:lvl1pPr marL="0" indent="0" algn="l">
              <a:buNone/>
              <a:defRPr sz="3600" b="0" baseline="0">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140843921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 1 column" userDrawn="1">
  <p:cSld name="Title + 1 column">
    <p:spTree>
      <p:nvGrpSpPr>
        <p:cNvPr id="1" name="Shape 24"/>
        <p:cNvGrpSpPr/>
        <p:nvPr/>
      </p:nvGrpSpPr>
      <p:grpSpPr>
        <a:xfrm>
          <a:off x="0" y="0"/>
          <a:ext cx="0" cy="0"/>
        </a:xfrm>
      </p:grpSpPr>
      <p:sp>
        <p:nvSpPr>
          <p:cNvPr id="2" name="Google Shape;12;p2"/>
          <p:cNvSpPr txBox="1">
            <a:spLocks noGrp="1"/>
          </p:cNvSpPr>
          <p:nvPr>
            <p:ph type="ctrTitle"/>
          </p:nvPr>
        </p:nvSpPr>
        <p:spPr>
          <a:xfrm>
            <a:off x="1317425" y="131811"/>
            <a:ext cx="9559077" cy="86572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26316297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9_Icon sets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9" y="123483"/>
            <a:ext cx="11573197" cy="724247"/>
          </a:xfrm>
          <a:prstGeom prst="rect">
            <a:avLst/>
          </a:prstGeom>
        </p:spPr>
        <p:txBody>
          <a:bodyPr anchor="ctr"/>
          <a:lstStyle>
            <a:lvl1pPr marL="0" indent="0" algn="ctr">
              <a:buNone/>
              <a:defRPr sz="540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354014" y="1131595"/>
            <a:ext cx="3560767" cy="5402561"/>
          </a:xfrm>
          <a:prstGeom prst="roundRect">
            <a:avLst>
              <a:gd name="adj" fmla="val 3968"/>
            </a:avLst>
          </a:prstGeom>
          <a:solidFill>
            <a:srgbClr val="02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p:cNvSpPr/>
          <p:nvPr userDrawn="1"/>
        </p:nvSpPr>
        <p:spPr>
          <a:xfrm>
            <a:off x="456478"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1"/>
            <a:ext cx="2232248" cy="1861365"/>
            <a:chOff x="1476865" y="1876875"/>
            <a:chExt cx="2232248" cy="1316120"/>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8"/>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4" y="5849289"/>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69"/>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567162" y="5403428"/>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gdLst>
                  <a:gd name="T0" fmla="*/ 0 w 669"/>
                  <a:gd name="T1" fmla="*/ 112 h 1118"/>
                  <a:gd name="T2" fmla="*/ 0 w 669"/>
                  <a:gd name="T3" fmla="*/ 1005 h 1118"/>
                  <a:gd name="T4" fmla="*/ 669 w 669"/>
                  <a:gd name="T5" fmla="*/ 1118 h 1118"/>
                  <a:gd name="T6" fmla="*/ 669 w 669"/>
                  <a:gd name="T7" fmla="*/ 0 h 1118"/>
                  <a:gd name="T8" fmla="*/ 0 w 669"/>
                  <a:gd name="T9" fmla="*/ 112 h 1118"/>
                </a:gd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p:nvPr userDrawn="1"/>
            </p:nvSpPr>
            <p:spPr bwMode="auto">
              <a:xfrm>
                <a:off x="8004175" y="3059113"/>
                <a:ext cx="1382713" cy="1671638"/>
              </a:xfrm>
              <a:custGeom>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p:nvPr userDrawn="1"/>
            </p:nvSpPr>
            <p:spPr bwMode="auto">
              <a:xfrm>
                <a:off x="8004175" y="3298826"/>
                <a:ext cx="1135063" cy="1822450"/>
              </a:xfrm>
              <a:custGeom>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76" y="5216747"/>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7" y="1296677"/>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0" y="5458038"/>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2BAC8"/>
            </a:solidFill>
            <a:ln w="2285" cap="flat">
              <a:noFill/>
              <a:prstDash val="solid"/>
              <a:miter/>
            </a:ln>
          </p:spPr>
          <p:txBody>
            <a:bodyPr rtlCol="0" anchor="ctr"/>
            <a:lstStyle/>
            <a:p>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423005863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8_Contents slide layout">
    <p:spTree>
      <p:nvGrpSpPr>
        <p:cNvPr id="1" name=""/>
        <p:cNvGrpSpPr/>
        <p:nvPr/>
      </p:nvGrpSpPr>
      <p:grpSpPr>
        <a:xfrm>
          <a:off x="0" y="0"/>
          <a:ext cx="0" cy="0"/>
        </a:xfrm>
      </p:grpSpPr>
    </p:spTree>
    <p:extLst>
      <p:ext uri="{BB962C8B-B14F-4D97-AF65-F5344CB8AC3E}">
        <p14:creationId xmlns:p14="http://schemas.microsoft.com/office/powerpoint/2010/main" val="415669018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jpeg" /><Relationship Id="rId11" Type="http://schemas.openxmlformats.org/officeDocument/2006/relationships/tags" Target="../tags/tag2.xml" /><Relationship Id="rId12" Type="http://schemas.openxmlformats.org/officeDocument/2006/relationships/vmlDrawing" Target="../drawings/vmlDrawing1.v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ags" Target="../tags/tag1.xml" /><Relationship Id="rId9" Type="http://schemas.openxmlformats.org/officeDocument/2006/relationships/oleObject" Target="../embeddings/oleObject1.bin" TargetMode="Interna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aphicFrame>
        <p:nvGraphicFramePr>
          <p:cNvPr id="5" name="Object 4" hidden="1">
            <a:extLst>
              <a:ext uri="{FF2B5EF4-FFF2-40B4-BE49-F238E27FC236}">
                <a16:creationId xmlns:a16="http://schemas.microsoft.com/office/drawing/2014/main" id="{926A468B-75FD-447C-A98D-924DA44CADD6}"/>
              </a:ext>
            </a:extLst>
          </p:cNvPr>
          <p:cNvGraphicFramePr>
            <a:graphicFrameLocks noChangeAspect="1"/>
          </p:cNvGraphicFramePr>
          <p:nvPr userDrawn="1">
            <p:custDataLst>
              <p:tags r:id="rId8"/>
            </p:custDataLst>
            <p:extLst>
              <p:ext uri="{D42A27DB-BD31-4B8C-83A1-F6EECF244321}">
                <p14:modId xmlns:p14="http://schemas.microsoft.com/office/powerpoint/2010/main" val="3902072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9" imgW="383" imgH="384" progId="TCLayout.ActiveDocument.1">
                  <p:embed/>
                </p:oleObj>
              </mc:Choice>
              <mc:Fallback>
                <p:oleObj name="think-cell Slide" r:id="rId9" imgW="383" imgH="384" progId="TCLayout.ActiveDocument.1">
                  <p:embed/>
                  <p:pic>
                    <p:nvPicPr>
                      <p:cNvPr id="0" name="OLE substitute imag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ECB9EA-7CB4-48FC-95B4-2F138DEA56FD}"/>
              </a:ext>
            </a:extLst>
          </p:cNvPr>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1" i="0" baseline="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Placeholder 1">
            <a:extLst>
              <a:ext uri="{FF2B5EF4-FFF2-40B4-BE49-F238E27FC236}">
                <a16:creationId xmlns:a16="http://schemas.microsoft.com/office/drawing/2014/main" id="{21DE9C95-668D-4C97-99D8-074E1701B424}"/>
              </a:ext>
            </a:extLst>
          </p:cNvPr>
          <p:cNvSpPr>
            <a:spLocks noGrp="1"/>
          </p:cNvSpPr>
          <p:nvPr>
            <p:ph type="title"/>
          </p:nvPr>
        </p:nvSpPr>
        <p:spPr>
          <a:xfrm>
            <a:off x="533400" y="406400"/>
            <a:ext cx="11125200" cy="889000"/>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2F9BE55-B1B7-4BDF-8E9F-D05E93906AC4}"/>
              </a:ext>
            </a:extLst>
          </p:cNvPr>
          <p:cNvSpPr>
            <a:spLocks noGrp="1"/>
          </p:cNvSpPr>
          <p:nvPr>
            <p:ph type="body" idx="1"/>
          </p:nvPr>
        </p:nvSpPr>
        <p:spPr>
          <a:xfrm>
            <a:off x="533400" y="1524000"/>
            <a:ext cx="11125200" cy="4652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Tree>
    <p:extLst>
      <p:ext uri="{BB962C8B-B14F-4D97-AF65-F5344CB8AC3E}">
        <p14:creationId xmlns:p14="http://schemas.microsoft.com/office/powerpoint/2010/main" val="2836658683"/>
      </p:ext>
    </p:extLst>
  </p:cSld>
  <p:clrMap bg1="lt1" tx1="dk1" bg2="lt2" tx2="dk2" accent1="accent1" accent2="accent2" accent3="accent3" accent4="accent4" accent5="accent5" accent6="accent6" hlink="hlink" folHlink="folHlink"/>
  <p:sldLayoutIdLst>
    <p:sldLayoutId id="2147483654" r:id="rId1"/>
    <p:sldLayoutId id="2147483669" r:id="rId2"/>
    <p:sldLayoutId id="2147483655" r:id="rId3"/>
    <p:sldLayoutId id="2147483663" r:id="rId4"/>
    <p:sldLayoutId id="2147483665" r:id="rId5"/>
    <p:sldLayoutId id="2147483667" r:id="rId6"/>
    <p:sldLayoutId id="2147483668" r:id="rId7"/>
  </p:sldLayoutIdLst>
  <p:transition/>
  <p:timing/>
  <p:hf sldNum="0" hdr="0" dt="0"/>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userDrawn="1">
          <p15:clr>
            <a:srgbClr val="F26B43"/>
          </p15:clr>
        </p15:guide>
        <p15:guide id="2" pos="7344" userDrawn="1">
          <p15:clr>
            <a:srgbClr val="F26B43"/>
          </p15:clr>
        </p15:guide>
        <p15:guide id="3" orient="horz" pos="3936" userDrawn="1">
          <p15:clr>
            <a:srgbClr val="F26B43"/>
          </p15:clr>
        </p15:guide>
        <p15:guide id="5" orient="horz" pos="960" userDrawn="1">
          <p15:clr>
            <a:srgbClr val="F26B43"/>
          </p15:clr>
        </p15:guide>
        <p15:guide id="6" orient="horz" pos="816"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14.png" /><Relationship Id="rId4" Type="http://schemas.openxmlformats.org/officeDocument/2006/relationships/image" Target="../media/image1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microsoft.com/office/2007/relationships/hdphoto" Target="../media/image17.wdp" /><Relationship Id="rId4" Type="http://schemas.openxmlformats.org/officeDocument/2006/relationships/image" Target="../media/image7.png" /><Relationship Id="rId5" Type="http://schemas.openxmlformats.org/officeDocument/2006/relationships/image" Target="../media/image1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png" /><Relationship Id="rId3" Type="http://schemas.openxmlformats.org/officeDocument/2006/relationships/image" Target="../media/image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21.jpeg" /><Relationship Id="rId4" Type="http://schemas.openxmlformats.org/officeDocument/2006/relationships/chart" Target="../charts/chart1.xml" /><Relationship Id="rId5" Type="http://schemas.openxmlformats.org/officeDocument/2006/relationships/image" Target="../media/image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2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jpeg" /><Relationship Id="rId3" Type="http://schemas.openxmlformats.org/officeDocument/2006/relationships/image" Target="../media/image2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hyperlink" Target="https://www.slidesppt.net/what-you-can-and-cannot-do-with-our-templates/" TargetMode="External" /><Relationship Id="rId3" Type="http://schemas.openxmlformats.org/officeDocument/2006/relationships/hyperlink" Target="https://www.slidesppt.net/frequently-asked-questions/" TargetMode="External" /><Relationship Id="rId4"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 Id="rId3"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0.xml" /><Relationship Id="rId3" Type="http://schemas.openxmlformats.org/officeDocument/2006/relationships/image" Target="../media/image2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jpeg"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10.jpeg" /><Relationship Id="rId4"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1.jpeg" /><Relationship Id="rId4" Type="http://schemas.openxmlformats.org/officeDocument/2006/relationships/image" Target="../media/image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7.png" /><Relationship Id="rId4"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2BAC8"/>
        </a:solidFill>
        <a:effectLst/>
      </p:bgPr>
    </p:bg>
    <p:spTree>
      <p:nvGrpSpPr>
        <p:cNvPr id="1" name=""/>
        <p:cNvGrpSpPr/>
        <p:nvPr/>
      </p:nvGrpSpPr>
      <p:grpSpPr>
        <a:xfrm>
          <a:off x="0" y="0"/>
          <a:ext cx="0" cy="0"/>
        </a:xfrm>
      </p:grpSpPr>
      <p:sp>
        <p:nvSpPr>
          <p:cNvPr id="6" name="Freeform 13">
            <a:extLst>
              <a:ext uri="{FF2B5EF4-FFF2-40B4-BE49-F238E27FC236}">
                <a16:creationId xmlns:a16="http://schemas.microsoft.com/office/drawing/2014/main" id="{9F6DA408-D323-2833-C8D0-3B0698CBB055}"/>
              </a:ext>
            </a:extLst>
          </p:cNvPr>
          <p:cNvSpPr/>
          <p:nvPr/>
        </p:nvSpPr>
        <p:spPr bwMode="auto">
          <a:xfrm>
            <a:off x="0" y="4227308"/>
            <a:ext cx="1175604" cy="2630691"/>
          </a:xfrm>
          <a:custGeom>
            <a:gdLst>
              <a:gd name="T0" fmla="*/ 444 w 444"/>
              <a:gd name="T1" fmla="*/ 997 h 997"/>
              <a:gd name="T2" fmla="*/ 254 w 444"/>
              <a:gd name="T3" fmla="*/ 874 h 997"/>
              <a:gd name="T4" fmla="*/ 140 w 444"/>
              <a:gd name="T5" fmla="*/ 487 h 997"/>
              <a:gd name="T6" fmla="*/ 0 w 444"/>
              <a:gd name="T7" fmla="*/ 0 h 997"/>
              <a:gd name="T8" fmla="*/ 0 w 444"/>
              <a:gd name="T9" fmla="*/ 997 h 997"/>
              <a:gd name="T10" fmla="*/ 444 w 444"/>
              <a:gd name="T11" fmla="*/ 997 h 997"/>
            </a:gdLst>
            <a:cxnLst>
              <a:cxn ang="0">
                <a:pos x="T0" y="T1"/>
              </a:cxn>
              <a:cxn ang="0">
                <a:pos x="T2" y="T3"/>
              </a:cxn>
              <a:cxn ang="0">
                <a:pos x="T4" y="T5"/>
              </a:cxn>
              <a:cxn ang="0">
                <a:pos x="T6" y="T7"/>
              </a:cxn>
              <a:cxn ang="0">
                <a:pos x="T8" y="T9"/>
              </a:cxn>
              <a:cxn ang="0">
                <a:pos x="T10" y="T11"/>
              </a:cxn>
            </a:cxnLst>
            <a:rect l="0" t="0" r="r" b="b"/>
            <a:pathLst>
              <a:path w="443" h="997">
                <a:moveTo>
                  <a:pt x="444" y="997"/>
                </a:moveTo>
                <a:cubicBezTo>
                  <a:pt x="444" y="997"/>
                  <a:pt x="441" y="877"/>
                  <a:pt x="254" y="874"/>
                </a:cubicBezTo>
                <a:cubicBezTo>
                  <a:pt x="68" y="871"/>
                  <a:pt x="100" y="695"/>
                  <a:pt x="140" y="487"/>
                </a:cubicBezTo>
                <a:cubicBezTo>
                  <a:pt x="180" y="279"/>
                  <a:pt x="218" y="11"/>
                  <a:pt x="0" y="0"/>
                </a:cubicBezTo>
                <a:cubicBezTo>
                  <a:pt x="0" y="997"/>
                  <a:pt x="0" y="997"/>
                  <a:pt x="0" y="997"/>
                </a:cubicBezTo>
                <a:lnTo>
                  <a:pt x="444" y="99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s-PE"/>
          </a:p>
        </p:txBody>
      </p:sp>
      <p:grpSp>
        <p:nvGrpSpPr>
          <p:cNvPr id="297" name="Grupo 296">
            <a:extLst>
              <a:ext uri="{FF2B5EF4-FFF2-40B4-BE49-F238E27FC236}">
                <a16:creationId xmlns:a16="http://schemas.microsoft.com/office/drawing/2014/main" id="{95DA6CF8-A12A-857F-B3D3-C82D198845E7}"/>
              </a:ext>
            </a:extLst>
          </p:cNvPr>
          <p:cNvGrpSpPr/>
          <p:nvPr/>
        </p:nvGrpSpPr>
        <p:grpSpPr>
          <a:xfrm>
            <a:off x="-84510" y="-1"/>
            <a:ext cx="7372632" cy="6858001"/>
            <a:chOff x="-275010" y="-235758"/>
            <a:chExt cx="7655094" cy="7120747"/>
          </a:xfrm>
        </p:grpSpPr>
        <p:sp>
          <p:nvSpPr>
            <p:cNvPr id="7" name="Freeform 5">
              <a:extLst>
                <a:ext uri="{FF2B5EF4-FFF2-40B4-BE49-F238E27FC236}">
                  <a16:creationId xmlns:a16="http://schemas.microsoft.com/office/drawing/2014/main" id="{18F08EB5-80F2-97AC-0A10-FDD98149C38B}"/>
                </a:ext>
              </a:extLst>
            </p:cNvPr>
            <p:cNvSpPr/>
            <p:nvPr/>
          </p:nvSpPr>
          <p:spPr bwMode="auto">
            <a:xfrm>
              <a:off x="591344" y="1241801"/>
              <a:ext cx="6090653" cy="5295900"/>
            </a:xfrm>
            <a:custGeom>
              <a:gdLst>
                <a:gd name="T0" fmla="*/ 3736 w 4966"/>
                <a:gd name="T1" fmla="*/ 4305 h 4318"/>
                <a:gd name="T2" fmla="*/ 2489 w 4966"/>
                <a:gd name="T3" fmla="*/ 3401 h 4318"/>
                <a:gd name="T4" fmla="*/ 1253 w 4966"/>
                <a:gd name="T5" fmla="*/ 4318 h 4318"/>
                <a:gd name="T6" fmla="*/ 1411 w 4966"/>
                <a:gd name="T7" fmla="*/ 2786 h 4318"/>
                <a:gd name="T8" fmla="*/ 0 w 4966"/>
                <a:gd name="T9" fmla="*/ 2173 h 4318"/>
                <a:gd name="T10" fmla="*/ 1404 w 4966"/>
                <a:gd name="T11" fmla="*/ 1543 h 4318"/>
                <a:gd name="T12" fmla="*/ 1229 w 4966"/>
                <a:gd name="T13" fmla="*/ 13 h 4318"/>
                <a:gd name="T14" fmla="*/ 2476 w 4966"/>
                <a:gd name="T15" fmla="*/ 917 h 4318"/>
                <a:gd name="T16" fmla="*/ 3712 w 4966"/>
                <a:gd name="T17" fmla="*/ 0 h 4318"/>
                <a:gd name="T18" fmla="*/ 3555 w 4966"/>
                <a:gd name="T19" fmla="*/ 1532 h 4318"/>
                <a:gd name="T20" fmla="*/ 4966 w 4966"/>
                <a:gd name="T21" fmla="*/ 2145 h 4318"/>
                <a:gd name="T22" fmla="*/ 3561 w 4966"/>
                <a:gd name="T23" fmla="*/ 2775 h 4318"/>
                <a:gd name="T24" fmla="*/ 3736 w 4966"/>
                <a:gd name="T25" fmla="*/ 4305 h 4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6" h="4318">
                  <a:moveTo>
                    <a:pt x="3736" y="4305"/>
                  </a:moveTo>
                  <a:lnTo>
                    <a:pt x="2489" y="3401"/>
                  </a:lnTo>
                  <a:lnTo>
                    <a:pt x="1253" y="4318"/>
                  </a:lnTo>
                  <a:lnTo>
                    <a:pt x="1411" y="2786"/>
                  </a:lnTo>
                  <a:lnTo>
                    <a:pt x="0" y="2173"/>
                  </a:lnTo>
                  <a:lnTo>
                    <a:pt x="1404" y="1543"/>
                  </a:lnTo>
                  <a:lnTo>
                    <a:pt x="1229" y="13"/>
                  </a:lnTo>
                  <a:lnTo>
                    <a:pt x="2476" y="917"/>
                  </a:lnTo>
                  <a:lnTo>
                    <a:pt x="3712" y="0"/>
                  </a:lnTo>
                  <a:lnTo>
                    <a:pt x="3555" y="1532"/>
                  </a:lnTo>
                  <a:lnTo>
                    <a:pt x="4966" y="2145"/>
                  </a:lnTo>
                  <a:lnTo>
                    <a:pt x="3561" y="2775"/>
                  </a:lnTo>
                  <a:lnTo>
                    <a:pt x="3736" y="4305"/>
                  </a:ln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8" name="Group 64">
              <a:extLst>
                <a:ext uri="{FF2B5EF4-FFF2-40B4-BE49-F238E27FC236}">
                  <a16:creationId xmlns:a16="http://schemas.microsoft.com/office/drawing/2014/main" id="{19216639-0704-C6D0-0D79-C3CFD25454E2}"/>
                </a:ext>
              </a:extLst>
            </p:cNvPr>
            <p:cNvGrpSpPr>
              <a:grpSpLocks noChangeAspect="1"/>
            </p:cNvGrpSpPr>
            <p:nvPr/>
          </p:nvGrpSpPr>
          <p:grpSpPr>
            <a:xfrm>
              <a:off x="-106745" y="506413"/>
              <a:ext cx="7486829" cy="6378576"/>
              <a:chOff x="1279" y="201"/>
              <a:chExt cx="5195" cy="4426"/>
            </a:xfrm>
          </p:grpSpPr>
          <p:grpSp>
            <p:nvGrpSpPr>
              <p:cNvPr id="9" name="Group 265">
                <a:extLst>
                  <a:ext uri="{FF2B5EF4-FFF2-40B4-BE49-F238E27FC236}">
                    <a16:creationId xmlns:a16="http://schemas.microsoft.com/office/drawing/2014/main" id="{9C040C2A-73A1-D9D5-D37E-B264F112E3FF}"/>
                  </a:ext>
                </a:extLst>
              </p:cNvPr>
              <p:cNvGrpSpPr/>
              <p:nvPr/>
            </p:nvGrpSpPr>
            <p:grpSpPr>
              <a:xfrm>
                <a:off x="1279" y="201"/>
                <a:ext cx="4861" cy="4426"/>
                <a:chOff x="1279" y="201"/>
                <a:chExt cx="4861" cy="4426"/>
              </a:xfrm>
            </p:grpSpPr>
            <p:sp>
              <p:nvSpPr>
                <p:cNvPr id="46" name="Freeform 65">
                  <a:extLst>
                    <a:ext uri="{FF2B5EF4-FFF2-40B4-BE49-F238E27FC236}">
                      <a16:creationId xmlns:a16="http://schemas.microsoft.com/office/drawing/2014/main" id="{090BD215-DF01-0530-C305-B2343676D441}"/>
                    </a:ext>
                  </a:extLst>
                </p:cNvPr>
                <p:cNvSpPr/>
                <p:nvPr/>
              </p:nvSpPr>
              <p:spPr bwMode="auto">
                <a:xfrm>
                  <a:off x="5293" y="2276"/>
                  <a:ext cx="345" cy="303"/>
                </a:xfrm>
                <a:custGeom>
                  <a:gdLst>
                    <a:gd name="T0" fmla="*/ 189 w 189"/>
                    <a:gd name="T1" fmla="*/ 144 h 166"/>
                    <a:gd name="T2" fmla="*/ 0 w 189"/>
                    <a:gd name="T3" fmla="*/ 0 h 166"/>
                    <a:gd name="T4" fmla="*/ 189 w 189"/>
                    <a:gd name="T5" fmla="*/ 144 h 166"/>
                  </a:gdLst>
                  <a:cxnLst>
                    <a:cxn ang="0">
                      <a:pos x="T0" y="T1"/>
                    </a:cxn>
                    <a:cxn ang="0">
                      <a:pos x="T2" y="T3"/>
                    </a:cxn>
                    <a:cxn ang="0">
                      <a:pos x="T4" y="T5"/>
                    </a:cxn>
                  </a:cxnLst>
                  <a:rect l="0" t="0" r="r" b="b"/>
                  <a:pathLst>
                    <a:path w="189" h="166">
                      <a:moveTo>
                        <a:pt x="189" y="144"/>
                      </a:moveTo>
                      <a:cubicBezTo>
                        <a:pt x="189" y="144"/>
                        <a:pt x="176" y="37"/>
                        <a:pt x="0" y="0"/>
                      </a:cubicBezTo>
                      <a:cubicBezTo>
                        <a:pt x="23" y="135"/>
                        <a:pt x="115" y="166"/>
                        <a:pt x="189" y="144"/>
                      </a:cubicBezTo>
                      <a:close/>
                    </a:path>
                  </a:pathLst>
                </a:custGeom>
                <a:solidFill>
                  <a:srgbClr val="918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66">
                  <a:extLst>
                    <a:ext uri="{FF2B5EF4-FFF2-40B4-BE49-F238E27FC236}">
                      <a16:creationId xmlns:a16="http://schemas.microsoft.com/office/drawing/2014/main" id="{EE4FD2F6-7232-736F-551E-36F0D7877957}"/>
                    </a:ext>
                  </a:extLst>
                </p:cNvPr>
                <p:cNvSpPr/>
                <p:nvPr/>
              </p:nvSpPr>
              <p:spPr bwMode="auto">
                <a:xfrm>
                  <a:off x="2175" y="2276"/>
                  <a:ext cx="345" cy="303"/>
                </a:xfrm>
                <a:custGeom>
                  <a:gdLst>
                    <a:gd name="T0" fmla="*/ 0 w 189"/>
                    <a:gd name="T1" fmla="*/ 144 h 166"/>
                    <a:gd name="T2" fmla="*/ 189 w 189"/>
                    <a:gd name="T3" fmla="*/ 0 h 166"/>
                    <a:gd name="T4" fmla="*/ 0 w 189"/>
                    <a:gd name="T5" fmla="*/ 144 h 166"/>
                  </a:gdLst>
                  <a:cxnLst>
                    <a:cxn ang="0">
                      <a:pos x="T0" y="T1"/>
                    </a:cxn>
                    <a:cxn ang="0">
                      <a:pos x="T2" y="T3"/>
                    </a:cxn>
                    <a:cxn ang="0">
                      <a:pos x="T4" y="T5"/>
                    </a:cxn>
                  </a:cxnLst>
                  <a:rect l="0" t="0" r="r" b="b"/>
                  <a:pathLst>
                    <a:path w="189" h="166">
                      <a:moveTo>
                        <a:pt x="0" y="144"/>
                      </a:moveTo>
                      <a:cubicBezTo>
                        <a:pt x="0" y="144"/>
                        <a:pt x="13" y="37"/>
                        <a:pt x="189" y="0"/>
                      </a:cubicBezTo>
                      <a:cubicBezTo>
                        <a:pt x="166" y="135"/>
                        <a:pt x="74" y="166"/>
                        <a:pt x="0" y="144"/>
                      </a:cubicBezTo>
                      <a:close/>
                    </a:path>
                  </a:pathLst>
                </a:custGeom>
                <a:solidFill>
                  <a:srgbClr val="918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67">
                  <a:extLst>
                    <a:ext uri="{FF2B5EF4-FFF2-40B4-BE49-F238E27FC236}">
                      <a16:creationId xmlns:a16="http://schemas.microsoft.com/office/drawing/2014/main" id="{3433849B-C5E0-349D-4B4E-2ABAE1B00E55}"/>
                    </a:ext>
                  </a:extLst>
                </p:cNvPr>
                <p:cNvSpPr/>
                <p:nvPr/>
              </p:nvSpPr>
              <p:spPr bwMode="auto">
                <a:xfrm>
                  <a:off x="1991" y="1079"/>
                  <a:ext cx="150" cy="562"/>
                </a:xfrm>
                <a:custGeom>
                  <a:gdLst>
                    <a:gd name="T0" fmla="*/ 33 w 82"/>
                    <a:gd name="T1" fmla="*/ 308 h 308"/>
                    <a:gd name="T2" fmla="*/ 42 w 82"/>
                    <a:gd name="T3" fmla="*/ 188 h 308"/>
                    <a:gd name="T4" fmla="*/ 37 w 82"/>
                    <a:gd name="T5" fmla="*/ 179 h 308"/>
                    <a:gd name="T6" fmla="*/ 51 w 82"/>
                    <a:gd name="T7" fmla="*/ 0 h 308"/>
                    <a:gd name="T8" fmla="*/ 37 w 82"/>
                    <a:gd name="T9" fmla="*/ 133 h 308"/>
                    <a:gd name="T10" fmla="*/ 64 w 82"/>
                    <a:gd name="T11" fmla="*/ 188 h 308"/>
                    <a:gd name="T12" fmla="*/ 33 w 82"/>
                    <a:gd name="T13" fmla="*/ 308 h 308"/>
                  </a:gdLst>
                  <a:cxnLst>
                    <a:cxn ang="0">
                      <a:pos x="T0" y="T1"/>
                    </a:cxn>
                    <a:cxn ang="0">
                      <a:pos x="T2" y="T3"/>
                    </a:cxn>
                    <a:cxn ang="0">
                      <a:pos x="T4" y="T5"/>
                    </a:cxn>
                    <a:cxn ang="0">
                      <a:pos x="T6" y="T7"/>
                    </a:cxn>
                    <a:cxn ang="0">
                      <a:pos x="T8" y="T9"/>
                    </a:cxn>
                    <a:cxn ang="0">
                      <a:pos x="T10" y="T11"/>
                    </a:cxn>
                    <a:cxn ang="0">
                      <a:pos x="T12" y="T13"/>
                    </a:cxn>
                  </a:cxnLst>
                  <a:rect l="0" t="0" r="r" b="b"/>
                  <a:pathLst>
                    <a:path w="82" h="308">
                      <a:moveTo>
                        <a:pt x="33" y="308"/>
                      </a:moveTo>
                      <a:cubicBezTo>
                        <a:pt x="54" y="272"/>
                        <a:pt x="67" y="225"/>
                        <a:pt x="42" y="188"/>
                      </a:cubicBezTo>
                      <a:cubicBezTo>
                        <a:pt x="37" y="179"/>
                        <a:pt x="37" y="179"/>
                        <a:pt x="37" y="179"/>
                      </a:cubicBezTo>
                      <a:cubicBezTo>
                        <a:pt x="1" y="119"/>
                        <a:pt x="0" y="51"/>
                        <a:pt x="51" y="0"/>
                      </a:cubicBezTo>
                      <a:cubicBezTo>
                        <a:pt x="27" y="44"/>
                        <a:pt x="19" y="87"/>
                        <a:pt x="37" y="133"/>
                      </a:cubicBezTo>
                      <a:cubicBezTo>
                        <a:pt x="44" y="153"/>
                        <a:pt x="55" y="170"/>
                        <a:pt x="64" y="188"/>
                      </a:cubicBezTo>
                      <a:cubicBezTo>
                        <a:pt x="82" y="229"/>
                        <a:pt x="64" y="278"/>
                        <a:pt x="33" y="308"/>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68">
                  <a:extLst>
                    <a:ext uri="{FF2B5EF4-FFF2-40B4-BE49-F238E27FC236}">
                      <a16:creationId xmlns:a16="http://schemas.microsoft.com/office/drawing/2014/main" id="{644A47EA-1B61-697A-EABA-E9028042E9FD}"/>
                    </a:ext>
                  </a:extLst>
                </p:cNvPr>
                <p:cNvSpPr/>
                <p:nvPr/>
              </p:nvSpPr>
              <p:spPr bwMode="auto">
                <a:xfrm>
                  <a:off x="1885" y="1152"/>
                  <a:ext cx="100" cy="408"/>
                </a:xfrm>
                <a:custGeom>
                  <a:gdLst>
                    <a:gd name="T0" fmla="*/ 19 w 55"/>
                    <a:gd name="T1" fmla="*/ 224 h 224"/>
                    <a:gd name="T2" fmla="*/ 26 w 55"/>
                    <a:gd name="T3" fmla="*/ 137 h 224"/>
                    <a:gd name="T4" fmla="*/ 22 w 55"/>
                    <a:gd name="T5" fmla="*/ 130 h 224"/>
                    <a:gd name="T6" fmla="*/ 4 w 55"/>
                    <a:gd name="T7" fmla="*/ 55 h 224"/>
                    <a:gd name="T8" fmla="*/ 32 w 55"/>
                    <a:gd name="T9" fmla="*/ 0 h 224"/>
                    <a:gd name="T10" fmla="*/ 15 w 55"/>
                    <a:gd name="T11" fmla="*/ 56 h 224"/>
                    <a:gd name="T12" fmla="*/ 34 w 55"/>
                    <a:gd name="T13" fmla="*/ 123 h 224"/>
                    <a:gd name="T14" fmla="*/ 41 w 55"/>
                    <a:gd name="T15" fmla="*/ 137 h 224"/>
                    <a:gd name="T16" fmla="*/ 19 w 55"/>
                    <a:gd name="T17" fmla="*/ 224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24">
                      <a:moveTo>
                        <a:pt x="19" y="224"/>
                      </a:moveTo>
                      <a:cubicBezTo>
                        <a:pt x="34" y="198"/>
                        <a:pt x="44" y="164"/>
                        <a:pt x="26" y="137"/>
                      </a:cubicBezTo>
                      <a:cubicBezTo>
                        <a:pt x="22" y="130"/>
                        <a:pt x="22" y="130"/>
                        <a:pt x="22" y="130"/>
                      </a:cubicBezTo>
                      <a:cubicBezTo>
                        <a:pt x="9" y="108"/>
                        <a:pt x="0" y="81"/>
                        <a:pt x="4" y="55"/>
                      </a:cubicBezTo>
                      <a:cubicBezTo>
                        <a:pt x="7" y="34"/>
                        <a:pt x="18" y="15"/>
                        <a:pt x="32" y="0"/>
                      </a:cubicBezTo>
                      <a:cubicBezTo>
                        <a:pt x="23" y="18"/>
                        <a:pt x="16" y="36"/>
                        <a:pt x="15" y="56"/>
                      </a:cubicBezTo>
                      <a:cubicBezTo>
                        <a:pt x="14" y="79"/>
                        <a:pt x="23" y="102"/>
                        <a:pt x="34" y="123"/>
                      </a:cubicBezTo>
                      <a:cubicBezTo>
                        <a:pt x="37" y="127"/>
                        <a:pt x="40" y="133"/>
                        <a:pt x="41" y="137"/>
                      </a:cubicBezTo>
                      <a:cubicBezTo>
                        <a:pt x="55" y="167"/>
                        <a:pt x="42" y="202"/>
                        <a:pt x="19" y="224"/>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69">
                  <a:extLst>
                    <a:ext uri="{FF2B5EF4-FFF2-40B4-BE49-F238E27FC236}">
                      <a16:creationId xmlns:a16="http://schemas.microsoft.com/office/drawing/2014/main" id="{79864116-B0D8-25A7-27AE-219A35326256}"/>
                    </a:ext>
                  </a:extLst>
                </p:cNvPr>
                <p:cNvSpPr/>
                <p:nvPr/>
              </p:nvSpPr>
              <p:spPr bwMode="auto">
                <a:xfrm>
                  <a:off x="2201" y="1869"/>
                  <a:ext cx="423" cy="159"/>
                </a:xfrm>
                <a:custGeom>
                  <a:gdLst>
                    <a:gd name="T0" fmla="*/ 232 w 232"/>
                    <a:gd name="T1" fmla="*/ 4 h 87"/>
                    <a:gd name="T2" fmla="*/ 9 w 232"/>
                    <a:gd name="T3" fmla="*/ 86 h 87"/>
                    <a:gd name="T4" fmla="*/ 3 w 232"/>
                    <a:gd name="T5" fmla="*/ 86 h 87"/>
                    <a:gd name="T6" fmla="*/ 3 w 232"/>
                    <a:gd name="T7" fmla="*/ 86 h 87"/>
                    <a:gd name="T8" fmla="*/ 3 w 232"/>
                    <a:gd name="T9" fmla="*/ 78 h 87"/>
                    <a:gd name="T10" fmla="*/ 232 w 232"/>
                    <a:gd name="T11" fmla="*/ 4 h 87"/>
                  </a:gdLst>
                  <a:cxnLst>
                    <a:cxn ang="0">
                      <a:pos x="T0" y="T1"/>
                    </a:cxn>
                    <a:cxn ang="0">
                      <a:pos x="T2" y="T3"/>
                    </a:cxn>
                    <a:cxn ang="0">
                      <a:pos x="T4" y="T5"/>
                    </a:cxn>
                    <a:cxn ang="0">
                      <a:pos x="T6" y="T7"/>
                    </a:cxn>
                    <a:cxn ang="0">
                      <a:pos x="T8" y="T9"/>
                    </a:cxn>
                    <a:cxn ang="0">
                      <a:pos x="T10" y="T11"/>
                    </a:cxn>
                  </a:cxnLst>
                  <a:rect l="0" t="0" r="r" b="b"/>
                  <a:pathLst>
                    <a:path w="231" h="87">
                      <a:moveTo>
                        <a:pt x="232" y="4"/>
                      </a:moveTo>
                      <a:cubicBezTo>
                        <a:pt x="232" y="4"/>
                        <a:pt x="123" y="2"/>
                        <a:pt x="9" y="86"/>
                      </a:cubicBezTo>
                      <a:cubicBezTo>
                        <a:pt x="7" y="87"/>
                        <a:pt x="5" y="87"/>
                        <a:pt x="3" y="86"/>
                      </a:cubicBezTo>
                      <a:cubicBezTo>
                        <a:pt x="3" y="86"/>
                        <a:pt x="3" y="86"/>
                        <a:pt x="3" y="86"/>
                      </a:cubicBezTo>
                      <a:cubicBezTo>
                        <a:pt x="0" y="84"/>
                        <a:pt x="0" y="80"/>
                        <a:pt x="3" y="78"/>
                      </a:cubicBezTo>
                      <a:cubicBezTo>
                        <a:pt x="27" y="62"/>
                        <a:pt x="124" y="0"/>
                        <a:pt x="232" y="4"/>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70">
                  <a:extLst>
                    <a:ext uri="{FF2B5EF4-FFF2-40B4-BE49-F238E27FC236}">
                      <a16:creationId xmlns:a16="http://schemas.microsoft.com/office/drawing/2014/main" id="{5AB625AD-6CB6-7E73-D3F2-52322B98BEC4}"/>
                    </a:ext>
                  </a:extLst>
                </p:cNvPr>
                <p:cNvSpPr/>
                <p:nvPr/>
              </p:nvSpPr>
              <p:spPr bwMode="auto">
                <a:xfrm>
                  <a:off x="2259" y="1971"/>
                  <a:ext cx="157" cy="91"/>
                </a:xfrm>
                <a:custGeom>
                  <a:gdLst>
                    <a:gd name="T0" fmla="*/ 0 w 86"/>
                    <a:gd name="T1" fmla="*/ 13 h 50"/>
                    <a:gd name="T2" fmla="*/ 86 w 86"/>
                    <a:gd name="T3" fmla="*/ 50 h 50"/>
                    <a:gd name="T4" fmla="*/ 0 w 86"/>
                    <a:gd name="T5" fmla="*/ 13 h 50"/>
                  </a:gdLst>
                  <a:cxnLst>
                    <a:cxn ang="0">
                      <a:pos x="T0" y="T1"/>
                    </a:cxn>
                    <a:cxn ang="0">
                      <a:pos x="T2" y="T3"/>
                    </a:cxn>
                    <a:cxn ang="0">
                      <a:pos x="T4" y="T5"/>
                    </a:cxn>
                  </a:cxnLst>
                  <a:rect l="0" t="0" r="r" b="b"/>
                  <a:pathLst>
                    <a:path w="86" h="50">
                      <a:moveTo>
                        <a:pt x="0" y="13"/>
                      </a:moveTo>
                      <a:cubicBezTo>
                        <a:pt x="0" y="13"/>
                        <a:pt x="58" y="0"/>
                        <a:pt x="86" y="50"/>
                      </a:cubicBezTo>
                      <a:cubicBezTo>
                        <a:pt x="46" y="49"/>
                        <a:pt x="0" y="13"/>
                        <a:pt x="0" y="13"/>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71">
                  <a:extLst>
                    <a:ext uri="{FF2B5EF4-FFF2-40B4-BE49-F238E27FC236}">
                      <a16:creationId xmlns:a16="http://schemas.microsoft.com/office/drawing/2014/main" id="{7E869BE9-4020-40E1-420A-8FD4F1F8914E}"/>
                    </a:ext>
                  </a:extLst>
                </p:cNvPr>
                <p:cNvSpPr/>
                <p:nvPr/>
              </p:nvSpPr>
              <p:spPr bwMode="auto">
                <a:xfrm>
                  <a:off x="2259" y="1995"/>
                  <a:ext cx="124" cy="45"/>
                </a:xfrm>
                <a:custGeom>
                  <a:gdLst>
                    <a:gd name="T0" fmla="*/ 0 w 68"/>
                    <a:gd name="T1" fmla="*/ 0 h 25"/>
                    <a:gd name="T2" fmla="*/ 68 w 68"/>
                    <a:gd name="T3" fmla="*/ 25 h 25"/>
                    <a:gd name="T4" fmla="*/ 0 w 68"/>
                    <a:gd name="T5" fmla="*/ 0 h 25"/>
                  </a:gdLst>
                  <a:cxnLst>
                    <a:cxn ang="0">
                      <a:pos x="T0" y="T1"/>
                    </a:cxn>
                    <a:cxn ang="0">
                      <a:pos x="T2" y="T3"/>
                    </a:cxn>
                    <a:cxn ang="0">
                      <a:pos x="T4" y="T5"/>
                    </a:cxn>
                  </a:cxnLst>
                  <a:rect l="0" t="0" r="r" b="b"/>
                  <a:pathLst>
                    <a:path w="68" h="25">
                      <a:moveTo>
                        <a:pt x="0" y="0"/>
                      </a:moveTo>
                      <a:cubicBezTo>
                        <a:pt x="0" y="0"/>
                        <a:pt x="38" y="1"/>
                        <a:pt x="68" y="25"/>
                      </a:cubicBezTo>
                      <a:cubicBezTo>
                        <a:pt x="50" y="17"/>
                        <a:pt x="31" y="8"/>
                        <a:pt x="0"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72">
                  <a:extLst>
                    <a:ext uri="{FF2B5EF4-FFF2-40B4-BE49-F238E27FC236}">
                      <a16:creationId xmlns:a16="http://schemas.microsoft.com/office/drawing/2014/main" id="{90FD61DB-FD10-BD69-5439-A6B43C4FD0B4}"/>
                    </a:ext>
                  </a:extLst>
                </p:cNvPr>
                <p:cNvSpPr/>
                <p:nvPr/>
              </p:nvSpPr>
              <p:spPr bwMode="auto">
                <a:xfrm>
                  <a:off x="2254" y="1827"/>
                  <a:ext cx="95" cy="155"/>
                </a:xfrm>
                <a:custGeom>
                  <a:gdLst>
                    <a:gd name="T0" fmla="*/ 0 w 52"/>
                    <a:gd name="T1" fmla="*/ 85 h 85"/>
                    <a:gd name="T2" fmla="*/ 39 w 52"/>
                    <a:gd name="T3" fmla="*/ 0 h 85"/>
                    <a:gd name="T4" fmla="*/ 0 w 52"/>
                    <a:gd name="T5" fmla="*/ 85 h 85"/>
                  </a:gdLst>
                  <a:cxnLst>
                    <a:cxn ang="0">
                      <a:pos x="T0" y="T1"/>
                    </a:cxn>
                    <a:cxn ang="0">
                      <a:pos x="T2" y="T3"/>
                    </a:cxn>
                    <a:cxn ang="0">
                      <a:pos x="T4" y="T5"/>
                    </a:cxn>
                  </a:cxnLst>
                  <a:rect l="0" t="0" r="r" b="b"/>
                  <a:pathLst>
                    <a:path w="52" h="85">
                      <a:moveTo>
                        <a:pt x="0" y="85"/>
                      </a:moveTo>
                      <a:cubicBezTo>
                        <a:pt x="0" y="85"/>
                        <a:pt x="52" y="57"/>
                        <a:pt x="39" y="0"/>
                      </a:cubicBezTo>
                      <a:cubicBezTo>
                        <a:pt x="11" y="28"/>
                        <a:pt x="0" y="85"/>
                        <a:pt x="0" y="85"/>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73">
                  <a:extLst>
                    <a:ext uri="{FF2B5EF4-FFF2-40B4-BE49-F238E27FC236}">
                      <a16:creationId xmlns:a16="http://schemas.microsoft.com/office/drawing/2014/main" id="{AF0ED481-B4CB-DD0A-556F-F2BAD8AED8C8}"/>
                    </a:ext>
                  </a:extLst>
                </p:cNvPr>
                <p:cNvSpPr/>
                <p:nvPr/>
              </p:nvSpPr>
              <p:spPr bwMode="auto">
                <a:xfrm>
                  <a:off x="2254" y="1865"/>
                  <a:ext cx="62" cy="117"/>
                </a:xfrm>
                <a:custGeom>
                  <a:gdLst>
                    <a:gd name="T0" fmla="*/ 0 w 34"/>
                    <a:gd name="T1" fmla="*/ 64 h 64"/>
                    <a:gd name="T2" fmla="*/ 34 w 34"/>
                    <a:gd name="T3" fmla="*/ 0 h 64"/>
                    <a:gd name="T4" fmla="*/ 0 w 34"/>
                    <a:gd name="T5" fmla="*/ 64 h 64"/>
                  </a:gdLst>
                  <a:cxnLst>
                    <a:cxn ang="0">
                      <a:pos x="T0" y="T1"/>
                    </a:cxn>
                    <a:cxn ang="0">
                      <a:pos x="T2" y="T3"/>
                    </a:cxn>
                    <a:cxn ang="0">
                      <a:pos x="T4" y="T5"/>
                    </a:cxn>
                  </a:cxnLst>
                  <a:rect l="0" t="0" r="r" b="b"/>
                  <a:pathLst>
                    <a:path w="34" h="64">
                      <a:moveTo>
                        <a:pt x="0" y="64"/>
                      </a:moveTo>
                      <a:cubicBezTo>
                        <a:pt x="0" y="64"/>
                        <a:pt x="28" y="39"/>
                        <a:pt x="34" y="0"/>
                      </a:cubicBezTo>
                      <a:cubicBezTo>
                        <a:pt x="26" y="18"/>
                        <a:pt x="18" y="38"/>
                        <a:pt x="0" y="64"/>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74">
                  <a:extLst>
                    <a:ext uri="{FF2B5EF4-FFF2-40B4-BE49-F238E27FC236}">
                      <a16:creationId xmlns:a16="http://schemas.microsoft.com/office/drawing/2014/main" id="{F55CCFFD-5144-6F9C-6047-A60BD344E047}"/>
                    </a:ext>
                  </a:extLst>
                </p:cNvPr>
                <p:cNvSpPr/>
                <p:nvPr/>
              </p:nvSpPr>
              <p:spPr bwMode="auto">
                <a:xfrm>
                  <a:off x="2339" y="1927"/>
                  <a:ext cx="152" cy="97"/>
                </a:xfrm>
                <a:custGeom>
                  <a:gdLst>
                    <a:gd name="T0" fmla="*/ 0 w 83"/>
                    <a:gd name="T1" fmla="*/ 9 h 53"/>
                    <a:gd name="T2" fmla="*/ 83 w 83"/>
                    <a:gd name="T3" fmla="*/ 53 h 53"/>
                    <a:gd name="T4" fmla="*/ 0 w 83"/>
                    <a:gd name="T5" fmla="*/ 9 h 53"/>
                  </a:gdLst>
                  <a:cxnLst>
                    <a:cxn ang="0">
                      <a:pos x="T0" y="T1"/>
                    </a:cxn>
                    <a:cxn ang="0">
                      <a:pos x="T2" y="T3"/>
                    </a:cxn>
                    <a:cxn ang="0">
                      <a:pos x="T4" y="T5"/>
                    </a:cxn>
                  </a:cxnLst>
                  <a:rect l="0" t="0" r="r" b="b"/>
                  <a:pathLst>
                    <a:path w="83" h="52">
                      <a:moveTo>
                        <a:pt x="0" y="9"/>
                      </a:moveTo>
                      <a:cubicBezTo>
                        <a:pt x="0" y="9"/>
                        <a:pt x="58" y="0"/>
                        <a:pt x="83" y="53"/>
                      </a:cubicBezTo>
                      <a:cubicBezTo>
                        <a:pt x="43" y="48"/>
                        <a:pt x="0" y="9"/>
                        <a:pt x="0" y="9"/>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75">
                  <a:extLst>
                    <a:ext uri="{FF2B5EF4-FFF2-40B4-BE49-F238E27FC236}">
                      <a16:creationId xmlns:a16="http://schemas.microsoft.com/office/drawing/2014/main" id="{1349C508-BA03-D85B-452A-0F0D087F29F3}"/>
                    </a:ext>
                  </a:extLst>
                </p:cNvPr>
                <p:cNvSpPr/>
                <p:nvPr/>
              </p:nvSpPr>
              <p:spPr bwMode="auto">
                <a:xfrm>
                  <a:off x="2339" y="1944"/>
                  <a:ext cx="121" cy="56"/>
                </a:xfrm>
                <a:custGeom>
                  <a:gdLst>
                    <a:gd name="T0" fmla="*/ 0 w 66"/>
                    <a:gd name="T1" fmla="*/ 0 h 31"/>
                    <a:gd name="T2" fmla="*/ 66 w 66"/>
                    <a:gd name="T3" fmla="*/ 31 h 31"/>
                    <a:gd name="T4" fmla="*/ 0 w 66"/>
                    <a:gd name="T5" fmla="*/ 0 h 31"/>
                  </a:gdLst>
                  <a:cxnLst>
                    <a:cxn ang="0">
                      <a:pos x="T0" y="T1"/>
                    </a:cxn>
                    <a:cxn ang="0">
                      <a:pos x="T2" y="T3"/>
                    </a:cxn>
                    <a:cxn ang="0">
                      <a:pos x="T4" y="T5"/>
                    </a:cxn>
                  </a:cxnLst>
                  <a:rect l="0" t="0" r="r" b="b"/>
                  <a:pathLst>
                    <a:path w="66" h="31">
                      <a:moveTo>
                        <a:pt x="0" y="0"/>
                      </a:moveTo>
                      <a:cubicBezTo>
                        <a:pt x="0" y="0"/>
                        <a:pt x="38" y="4"/>
                        <a:pt x="66" y="31"/>
                      </a:cubicBezTo>
                      <a:cubicBezTo>
                        <a:pt x="49" y="21"/>
                        <a:pt x="30" y="10"/>
                        <a:pt x="0"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76">
                  <a:extLst>
                    <a:ext uri="{FF2B5EF4-FFF2-40B4-BE49-F238E27FC236}">
                      <a16:creationId xmlns:a16="http://schemas.microsoft.com/office/drawing/2014/main" id="{5AFBFC29-CDFA-A80D-0497-D3E20D489C6B}"/>
                    </a:ext>
                  </a:extLst>
                </p:cNvPr>
                <p:cNvSpPr/>
                <p:nvPr/>
              </p:nvSpPr>
              <p:spPr bwMode="auto">
                <a:xfrm>
                  <a:off x="2529" y="1827"/>
                  <a:ext cx="170" cy="91"/>
                </a:xfrm>
                <a:custGeom>
                  <a:gdLst>
                    <a:gd name="T0" fmla="*/ 0 w 93"/>
                    <a:gd name="T1" fmla="*/ 30 h 50"/>
                    <a:gd name="T2" fmla="*/ 93 w 93"/>
                    <a:gd name="T3" fmla="*/ 40 h 50"/>
                    <a:gd name="T4" fmla="*/ 0 w 93"/>
                    <a:gd name="T5" fmla="*/ 30 h 50"/>
                  </a:gdLst>
                  <a:cxnLst>
                    <a:cxn ang="0">
                      <a:pos x="T0" y="T1"/>
                    </a:cxn>
                    <a:cxn ang="0">
                      <a:pos x="T2" y="T3"/>
                    </a:cxn>
                    <a:cxn ang="0">
                      <a:pos x="T4" y="T5"/>
                    </a:cxn>
                  </a:cxnLst>
                  <a:rect l="0" t="0" r="r" b="b"/>
                  <a:pathLst>
                    <a:path w="93" h="50">
                      <a:moveTo>
                        <a:pt x="0" y="30"/>
                      </a:moveTo>
                      <a:cubicBezTo>
                        <a:pt x="0" y="30"/>
                        <a:pt x="51" y="0"/>
                        <a:pt x="93" y="40"/>
                      </a:cubicBezTo>
                      <a:cubicBezTo>
                        <a:pt x="55" y="50"/>
                        <a:pt x="0" y="30"/>
                        <a:pt x="0" y="30"/>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77">
                  <a:extLst>
                    <a:ext uri="{FF2B5EF4-FFF2-40B4-BE49-F238E27FC236}">
                      <a16:creationId xmlns:a16="http://schemas.microsoft.com/office/drawing/2014/main" id="{2213D035-E337-E103-4E77-E87F55459070}"/>
                    </a:ext>
                  </a:extLst>
                </p:cNvPr>
                <p:cNvSpPr/>
                <p:nvPr/>
              </p:nvSpPr>
              <p:spPr bwMode="auto">
                <a:xfrm>
                  <a:off x="2529" y="1862"/>
                  <a:ext cx="133" cy="25"/>
                </a:xfrm>
                <a:custGeom>
                  <a:gdLst>
                    <a:gd name="T0" fmla="*/ 0 w 73"/>
                    <a:gd name="T1" fmla="*/ 11 h 14"/>
                    <a:gd name="T2" fmla="*/ 73 w 73"/>
                    <a:gd name="T3" fmla="*/ 14 h 14"/>
                    <a:gd name="T4" fmla="*/ 0 w 73"/>
                    <a:gd name="T5" fmla="*/ 11 h 14"/>
                  </a:gdLst>
                  <a:cxnLst>
                    <a:cxn ang="0">
                      <a:pos x="T0" y="T1"/>
                    </a:cxn>
                    <a:cxn ang="0">
                      <a:pos x="T2" y="T3"/>
                    </a:cxn>
                    <a:cxn ang="0">
                      <a:pos x="T4" y="T5"/>
                    </a:cxn>
                  </a:cxnLst>
                  <a:rect l="0" t="0" r="r" b="b"/>
                  <a:pathLst>
                    <a:path w="73" h="14">
                      <a:moveTo>
                        <a:pt x="0" y="11"/>
                      </a:moveTo>
                      <a:cubicBezTo>
                        <a:pt x="0" y="11"/>
                        <a:pt x="36" y="0"/>
                        <a:pt x="73" y="14"/>
                      </a:cubicBezTo>
                      <a:cubicBezTo>
                        <a:pt x="53" y="12"/>
                        <a:pt x="31" y="9"/>
                        <a:pt x="0" y="11"/>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78">
                  <a:extLst>
                    <a:ext uri="{FF2B5EF4-FFF2-40B4-BE49-F238E27FC236}">
                      <a16:creationId xmlns:a16="http://schemas.microsoft.com/office/drawing/2014/main" id="{61651EB5-0959-1C8C-DA1C-AC8EC66C68E6}"/>
                    </a:ext>
                  </a:extLst>
                </p:cNvPr>
                <p:cNvSpPr/>
                <p:nvPr/>
              </p:nvSpPr>
              <p:spPr bwMode="auto">
                <a:xfrm>
                  <a:off x="2341" y="1790"/>
                  <a:ext cx="101" cy="150"/>
                </a:xfrm>
                <a:custGeom>
                  <a:gdLst>
                    <a:gd name="T0" fmla="*/ 0 w 55"/>
                    <a:gd name="T1" fmla="*/ 82 h 82"/>
                    <a:gd name="T2" fmla="*/ 47 w 55"/>
                    <a:gd name="T3" fmla="*/ 0 h 82"/>
                    <a:gd name="T4" fmla="*/ 0 w 55"/>
                    <a:gd name="T5" fmla="*/ 82 h 82"/>
                  </a:gdLst>
                  <a:cxnLst>
                    <a:cxn ang="0">
                      <a:pos x="T0" y="T1"/>
                    </a:cxn>
                    <a:cxn ang="0">
                      <a:pos x="T2" y="T3"/>
                    </a:cxn>
                    <a:cxn ang="0">
                      <a:pos x="T4" y="T5"/>
                    </a:cxn>
                  </a:cxnLst>
                  <a:rect l="0" t="0" r="r" b="b"/>
                  <a:pathLst>
                    <a:path w="55" h="82">
                      <a:moveTo>
                        <a:pt x="0" y="82"/>
                      </a:moveTo>
                      <a:cubicBezTo>
                        <a:pt x="0" y="82"/>
                        <a:pt x="55" y="57"/>
                        <a:pt x="47" y="0"/>
                      </a:cubicBezTo>
                      <a:cubicBezTo>
                        <a:pt x="16" y="25"/>
                        <a:pt x="0" y="82"/>
                        <a:pt x="0" y="82"/>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79">
                  <a:extLst>
                    <a:ext uri="{FF2B5EF4-FFF2-40B4-BE49-F238E27FC236}">
                      <a16:creationId xmlns:a16="http://schemas.microsoft.com/office/drawing/2014/main" id="{44D9AADC-896D-FA24-7EEA-F16B3B8B38BA}"/>
                    </a:ext>
                  </a:extLst>
                </p:cNvPr>
                <p:cNvSpPr/>
                <p:nvPr/>
              </p:nvSpPr>
              <p:spPr bwMode="auto">
                <a:xfrm>
                  <a:off x="2341" y="1827"/>
                  <a:ext cx="73" cy="113"/>
                </a:xfrm>
                <a:custGeom>
                  <a:gdLst>
                    <a:gd name="T0" fmla="*/ 0 w 40"/>
                    <a:gd name="T1" fmla="*/ 62 h 62"/>
                    <a:gd name="T2" fmla="*/ 40 w 40"/>
                    <a:gd name="T3" fmla="*/ 0 h 62"/>
                    <a:gd name="T4" fmla="*/ 0 w 40"/>
                    <a:gd name="T5" fmla="*/ 62 h 62"/>
                  </a:gdLst>
                  <a:cxnLst>
                    <a:cxn ang="0">
                      <a:pos x="T0" y="T1"/>
                    </a:cxn>
                    <a:cxn ang="0">
                      <a:pos x="T2" y="T3"/>
                    </a:cxn>
                    <a:cxn ang="0">
                      <a:pos x="T4" y="T5"/>
                    </a:cxn>
                  </a:cxnLst>
                  <a:rect l="0" t="0" r="r" b="b"/>
                  <a:pathLst>
                    <a:path w="40" h="62">
                      <a:moveTo>
                        <a:pt x="0" y="62"/>
                      </a:moveTo>
                      <a:cubicBezTo>
                        <a:pt x="0" y="62"/>
                        <a:pt x="31" y="38"/>
                        <a:pt x="40" y="0"/>
                      </a:cubicBezTo>
                      <a:cubicBezTo>
                        <a:pt x="31" y="18"/>
                        <a:pt x="20" y="37"/>
                        <a:pt x="0" y="62"/>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80">
                  <a:extLst>
                    <a:ext uri="{FF2B5EF4-FFF2-40B4-BE49-F238E27FC236}">
                      <a16:creationId xmlns:a16="http://schemas.microsoft.com/office/drawing/2014/main" id="{AA29D7BF-1964-C676-6F73-3FDB833AF1CA}"/>
                    </a:ext>
                  </a:extLst>
                </p:cNvPr>
                <p:cNvSpPr/>
                <p:nvPr/>
              </p:nvSpPr>
              <p:spPr bwMode="auto">
                <a:xfrm>
                  <a:off x="2440" y="1891"/>
                  <a:ext cx="151" cy="96"/>
                </a:xfrm>
                <a:custGeom>
                  <a:gdLst>
                    <a:gd name="T0" fmla="*/ 0 w 83"/>
                    <a:gd name="T1" fmla="*/ 9 h 53"/>
                    <a:gd name="T2" fmla="*/ 83 w 83"/>
                    <a:gd name="T3" fmla="*/ 53 h 53"/>
                    <a:gd name="T4" fmla="*/ 0 w 83"/>
                    <a:gd name="T5" fmla="*/ 9 h 53"/>
                  </a:gdLst>
                  <a:cxnLst>
                    <a:cxn ang="0">
                      <a:pos x="T0" y="T1"/>
                    </a:cxn>
                    <a:cxn ang="0">
                      <a:pos x="T2" y="T3"/>
                    </a:cxn>
                    <a:cxn ang="0">
                      <a:pos x="T4" y="T5"/>
                    </a:cxn>
                  </a:cxnLst>
                  <a:rect l="0" t="0" r="r" b="b"/>
                  <a:pathLst>
                    <a:path w="83" h="52">
                      <a:moveTo>
                        <a:pt x="0" y="9"/>
                      </a:moveTo>
                      <a:cubicBezTo>
                        <a:pt x="0" y="9"/>
                        <a:pt x="59" y="0"/>
                        <a:pt x="83" y="53"/>
                      </a:cubicBezTo>
                      <a:cubicBezTo>
                        <a:pt x="43" y="48"/>
                        <a:pt x="0" y="9"/>
                        <a:pt x="0" y="9"/>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81">
                  <a:extLst>
                    <a:ext uri="{FF2B5EF4-FFF2-40B4-BE49-F238E27FC236}">
                      <a16:creationId xmlns:a16="http://schemas.microsoft.com/office/drawing/2014/main" id="{EFF237AD-3CE3-6918-AD9A-C3D788F18BCA}"/>
                    </a:ext>
                  </a:extLst>
                </p:cNvPr>
                <p:cNvSpPr/>
                <p:nvPr/>
              </p:nvSpPr>
              <p:spPr bwMode="auto">
                <a:xfrm>
                  <a:off x="2440" y="1907"/>
                  <a:ext cx="120" cy="55"/>
                </a:xfrm>
                <a:custGeom>
                  <a:gdLst>
                    <a:gd name="T0" fmla="*/ 0 w 66"/>
                    <a:gd name="T1" fmla="*/ 0 h 30"/>
                    <a:gd name="T2" fmla="*/ 66 w 66"/>
                    <a:gd name="T3" fmla="*/ 30 h 30"/>
                    <a:gd name="T4" fmla="*/ 0 w 66"/>
                    <a:gd name="T5" fmla="*/ 0 h 30"/>
                  </a:gdLst>
                  <a:cxnLst>
                    <a:cxn ang="0">
                      <a:pos x="T0" y="T1"/>
                    </a:cxn>
                    <a:cxn ang="0">
                      <a:pos x="T2" y="T3"/>
                    </a:cxn>
                    <a:cxn ang="0">
                      <a:pos x="T4" y="T5"/>
                    </a:cxn>
                  </a:cxnLst>
                  <a:rect l="0" t="0" r="r" b="b"/>
                  <a:pathLst>
                    <a:path w="66" h="30">
                      <a:moveTo>
                        <a:pt x="0" y="0"/>
                      </a:moveTo>
                      <a:cubicBezTo>
                        <a:pt x="0" y="0"/>
                        <a:pt x="38" y="3"/>
                        <a:pt x="66" y="30"/>
                      </a:cubicBezTo>
                      <a:cubicBezTo>
                        <a:pt x="49" y="20"/>
                        <a:pt x="30" y="10"/>
                        <a:pt x="0"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82">
                  <a:extLst>
                    <a:ext uri="{FF2B5EF4-FFF2-40B4-BE49-F238E27FC236}">
                      <a16:creationId xmlns:a16="http://schemas.microsoft.com/office/drawing/2014/main" id="{42477DD1-01FA-7513-1327-BED8C105AE5C}"/>
                    </a:ext>
                  </a:extLst>
                </p:cNvPr>
                <p:cNvSpPr/>
                <p:nvPr/>
              </p:nvSpPr>
              <p:spPr bwMode="auto">
                <a:xfrm>
                  <a:off x="2442" y="1752"/>
                  <a:ext cx="100" cy="150"/>
                </a:xfrm>
                <a:custGeom>
                  <a:gdLst>
                    <a:gd name="T0" fmla="*/ 0 w 55"/>
                    <a:gd name="T1" fmla="*/ 82 h 82"/>
                    <a:gd name="T2" fmla="*/ 47 w 55"/>
                    <a:gd name="T3" fmla="*/ 0 h 82"/>
                    <a:gd name="T4" fmla="*/ 0 w 55"/>
                    <a:gd name="T5" fmla="*/ 82 h 82"/>
                  </a:gdLst>
                  <a:cxnLst>
                    <a:cxn ang="0">
                      <a:pos x="T0" y="T1"/>
                    </a:cxn>
                    <a:cxn ang="0">
                      <a:pos x="T2" y="T3"/>
                    </a:cxn>
                    <a:cxn ang="0">
                      <a:pos x="T4" y="T5"/>
                    </a:cxn>
                  </a:cxnLst>
                  <a:rect l="0" t="0" r="r" b="b"/>
                  <a:pathLst>
                    <a:path w="55" h="82">
                      <a:moveTo>
                        <a:pt x="0" y="82"/>
                      </a:moveTo>
                      <a:cubicBezTo>
                        <a:pt x="0" y="82"/>
                        <a:pt x="55" y="58"/>
                        <a:pt x="47" y="0"/>
                      </a:cubicBezTo>
                      <a:cubicBezTo>
                        <a:pt x="16" y="26"/>
                        <a:pt x="0" y="82"/>
                        <a:pt x="0" y="82"/>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83">
                  <a:extLst>
                    <a:ext uri="{FF2B5EF4-FFF2-40B4-BE49-F238E27FC236}">
                      <a16:creationId xmlns:a16="http://schemas.microsoft.com/office/drawing/2014/main" id="{01723B02-DE44-006C-A571-1967F2C07F29}"/>
                    </a:ext>
                  </a:extLst>
                </p:cNvPr>
                <p:cNvSpPr/>
                <p:nvPr/>
              </p:nvSpPr>
              <p:spPr bwMode="auto">
                <a:xfrm>
                  <a:off x="2442" y="1790"/>
                  <a:ext cx="73" cy="112"/>
                </a:xfrm>
                <a:custGeom>
                  <a:gdLst>
                    <a:gd name="T0" fmla="*/ 0 w 40"/>
                    <a:gd name="T1" fmla="*/ 61 h 61"/>
                    <a:gd name="T2" fmla="*/ 40 w 40"/>
                    <a:gd name="T3" fmla="*/ 0 h 61"/>
                    <a:gd name="T4" fmla="*/ 0 w 40"/>
                    <a:gd name="T5" fmla="*/ 61 h 61"/>
                  </a:gdLst>
                  <a:cxnLst>
                    <a:cxn ang="0">
                      <a:pos x="T0" y="T1"/>
                    </a:cxn>
                    <a:cxn ang="0">
                      <a:pos x="T2" y="T3"/>
                    </a:cxn>
                    <a:cxn ang="0">
                      <a:pos x="T4" y="T5"/>
                    </a:cxn>
                  </a:cxnLst>
                  <a:rect l="0" t="0" r="r" b="b"/>
                  <a:pathLst>
                    <a:path w="40" h="61">
                      <a:moveTo>
                        <a:pt x="0" y="61"/>
                      </a:moveTo>
                      <a:cubicBezTo>
                        <a:pt x="0" y="61"/>
                        <a:pt x="31" y="38"/>
                        <a:pt x="40" y="0"/>
                      </a:cubicBezTo>
                      <a:cubicBezTo>
                        <a:pt x="31" y="17"/>
                        <a:pt x="20" y="36"/>
                        <a:pt x="0" y="61"/>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84">
                  <a:extLst>
                    <a:ext uri="{FF2B5EF4-FFF2-40B4-BE49-F238E27FC236}">
                      <a16:creationId xmlns:a16="http://schemas.microsoft.com/office/drawing/2014/main" id="{9C0545B2-5E9D-6CCF-497C-CD11004D928A}"/>
                    </a:ext>
                  </a:extLst>
                </p:cNvPr>
                <p:cNvSpPr/>
                <p:nvPr/>
              </p:nvSpPr>
              <p:spPr bwMode="auto">
                <a:xfrm>
                  <a:off x="1356" y="1869"/>
                  <a:ext cx="421" cy="159"/>
                </a:xfrm>
                <a:custGeom>
                  <a:gdLst>
                    <a:gd name="T0" fmla="*/ 0 w 231"/>
                    <a:gd name="T1" fmla="*/ 4 h 87"/>
                    <a:gd name="T2" fmla="*/ 223 w 231"/>
                    <a:gd name="T3" fmla="*/ 86 h 87"/>
                    <a:gd name="T4" fmla="*/ 229 w 231"/>
                    <a:gd name="T5" fmla="*/ 86 h 87"/>
                    <a:gd name="T6" fmla="*/ 229 w 231"/>
                    <a:gd name="T7" fmla="*/ 86 h 87"/>
                    <a:gd name="T8" fmla="*/ 228 w 231"/>
                    <a:gd name="T9" fmla="*/ 78 h 87"/>
                    <a:gd name="T10" fmla="*/ 0 w 231"/>
                    <a:gd name="T11" fmla="*/ 4 h 87"/>
                  </a:gdLst>
                  <a:cxnLst>
                    <a:cxn ang="0">
                      <a:pos x="T0" y="T1"/>
                    </a:cxn>
                    <a:cxn ang="0">
                      <a:pos x="T2" y="T3"/>
                    </a:cxn>
                    <a:cxn ang="0">
                      <a:pos x="T4" y="T5"/>
                    </a:cxn>
                    <a:cxn ang="0">
                      <a:pos x="T6" y="T7"/>
                    </a:cxn>
                    <a:cxn ang="0">
                      <a:pos x="T8" y="T9"/>
                    </a:cxn>
                    <a:cxn ang="0">
                      <a:pos x="T10" y="T11"/>
                    </a:cxn>
                  </a:cxnLst>
                  <a:rect l="0" t="0" r="r" b="b"/>
                  <a:pathLst>
                    <a:path w="231" h="87">
                      <a:moveTo>
                        <a:pt x="0" y="4"/>
                      </a:moveTo>
                      <a:cubicBezTo>
                        <a:pt x="0" y="4"/>
                        <a:pt x="108" y="2"/>
                        <a:pt x="223" y="86"/>
                      </a:cubicBezTo>
                      <a:cubicBezTo>
                        <a:pt x="224" y="87"/>
                        <a:pt x="227" y="87"/>
                        <a:pt x="229" y="86"/>
                      </a:cubicBezTo>
                      <a:cubicBezTo>
                        <a:pt x="229" y="86"/>
                        <a:pt x="229" y="86"/>
                        <a:pt x="229" y="86"/>
                      </a:cubicBezTo>
                      <a:cubicBezTo>
                        <a:pt x="231" y="84"/>
                        <a:pt x="231" y="80"/>
                        <a:pt x="228" y="78"/>
                      </a:cubicBezTo>
                      <a:cubicBezTo>
                        <a:pt x="205" y="62"/>
                        <a:pt x="107" y="0"/>
                        <a:pt x="0" y="4"/>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85">
                  <a:extLst>
                    <a:ext uri="{FF2B5EF4-FFF2-40B4-BE49-F238E27FC236}">
                      <a16:creationId xmlns:a16="http://schemas.microsoft.com/office/drawing/2014/main" id="{0D99557F-1876-873F-38D8-EC72B860F1B4}"/>
                    </a:ext>
                  </a:extLst>
                </p:cNvPr>
                <p:cNvSpPr/>
                <p:nvPr/>
              </p:nvSpPr>
              <p:spPr bwMode="auto">
                <a:xfrm>
                  <a:off x="1564" y="1971"/>
                  <a:ext cx="157" cy="91"/>
                </a:xfrm>
                <a:custGeom>
                  <a:gdLst>
                    <a:gd name="T0" fmla="*/ 86 w 86"/>
                    <a:gd name="T1" fmla="*/ 13 h 50"/>
                    <a:gd name="T2" fmla="*/ 0 w 86"/>
                    <a:gd name="T3" fmla="*/ 50 h 50"/>
                    <a:gd name="T4" fmla="*/ 86 w 86"/>
                    <a:gd name="T5" fmla="*/ 13 h 50"/>
                  </a:gdLst>
                  <a:cxnLst>
                    <a:cxn ang="0">
                      <a:pos x="T0" y="T1"/>
                    </a:cxn>
                    <a:cxn ang="0">
                      <a:pos x="T2" y="T3"/>
                    </a:cxn>
                    <a:cxn ang="0">
                      <a:pos x="T4" y="T5"/>
                    </a:cxn>
                  </a:cxnLst>
                  <a:rect l="0" t="0" r="r" b="b"/>
                  <a:pathLst>
                    <a:path w="86" h="50">
                      <a:moveTo>
                        <a:pt x="86" y="13"/>
                      </a:moveTo>
                      <a:cubicBezTo>
                        <a:pt x="86" y="13"/>
                        <a:pt x="28" y="0"/>
                        <a:pt x="0" y="50"/>
                      </a:cubicBezTo>
                      <a:cubicBezTo>
                        <a:pt x="39" y="49"/>
                        <a:pt x="86" y="13"/>
                        <a:pt x="86" y="13"/>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86">
                  <a:extLst>
                    <a:ext uri="{FF2B5EF4-FFF2-40B4-BE49-F238E27FC236}">
                      <a16:creationId xmlns:a16="http://schemas.microsoft.com/office/drawing/2014/main" id="{F2854A30-8125-FB38-7921-C6C819AA9C6C}"/>
                    </a:ext>
                  </a:extLst>
                </p:cNvPr>
                <p:cNvSpPr/>
                <p:nvPr/>
              </p:nvSpPr>
              <p:spPr bwMode="auto">
                <a:xfrm>
                  <a:off x="1595" y="1995"/>
                  <a:ext cx="126" cy="45"/>
                </a:xfrm>
                <a:custGeom>
                  <a:gdLst>
                    <a:gd name="T0" fmla="*/ 69 w 69"/>
                    <a:gd name="T1" fmla="*/ 0 h 25"/>
                    <a:gd name="T2" fmla="*/ 0 w 69"/>
                    <a:gd name="T3" fmla="*/ 25 h 25"/>
                    <a:gd name="T4" fmla="*/ 69 w 69"/>
                    <a:gd name="T5" fmla="*/ 0 h 25"/>
                  </a:gdLst>
                  <a:cxnLst>
                    <a:cxn ang="0">
                      <a:pos x="T0" y="T1"/>
                    </a:cxn>
                    <a:cxn ang="0">
                      <a:pos x="T2" y="T3"/>
                    </a:cxn>
                    <a:cxn ang="0">
                      <a:pos x="T4" y="T5"/>
                    </a:cxn>
                  </a:cxnLst>
                  <a:rect l="0" t="0" r="r" b="b"/>
                  <a:pathLst>
                    <a:path w="69" h="25">
                      <a:moveTo>
                        <a:pt x="69" y="0"/>
                      </a:moveTo>
                      <a:cubicBezTo>
                        <a:pt x="69" y="0"/>
                        <a:pt x="31" y="1"/>
                        <a:pt x="0" y="25"/>
                      </a:cubicBezTo>
                      <a:cubicBezTo>
                        <a:pt x="18" y="17"/>
                        <a:pt x="38" y="8"/>
                        <a:pt x="69"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87">
                  <a:extLst>
                    <a:ext uri="{FF2B5EF4-FFF2-40B4-BE49-F238E27FC236}">
                      <a16:creationId xmlns:a16="http://schemas.microsoft.com/office/drawing/2014/main" id="{0A37643D-0C36-0C14-09CB-CADE9FF0E50B}"/>
                    </a:ext>
                  </a:extLst>
                </p:cNvPr>
                <p:cNvSpPr/>
                <p:nvPr/>
              </p:nvSpPr>
              <p:spPr bwMode="auto">
                <a:xfrm>
                  <a:off x="1631" y="1827"/>
                  <a:ext cx="95" cy="155"/>
                </a:xfrm>
                <a:custGeom>
                  <a:gdLst>
                    <a:gd name="T0" fmla="*/ 52 w 52"/>
                    <a:gd name="T1" fmla="*/ 85 h 85"/>
                    <a:gd name="T2" fmla="*/ 12 w 52"/>
                    <a:gd name="T3" fmla="*/ 0 h 85"/>
                    <a:gd name="T4" fmla="*/ 52 w 52"/>
                    <a:gd name="T5" fmla="*/ 85 h 85"/>
                  </a:gdLst>
                  <a:cxnLst>
                    <a:cxn ang="0">
                      <a:pos x="T0" y="T1"/>
                    </a:cxn>
                    <a:cxn ang="0">
                      <a:pos x="T2" y="T3"/>
                    </a:cxn>
                    <a:cxn ang="0">
                      <a:pos x="T4" y="T5"/>
                    </a:cxn>
                  </a:cxnLst>
                  <a:rect l="0" t="0" r="r" b="b"/>
                  <a:pathLst>
                    <a:path w="52" h="85">
                      <a:moveTo>
                        <a:pt x="52" y="85"/>
                      </a:moveTo>
                      <a:cubicBezTo>
                        <a:pt x="52" y="85"/>
                        <a:pt x="0" y="57"/>
                        <a:pt x="12" y="0"/>
                      </a:cubicBezTo>
                      <a:cubicBezTo>
                        <a:pt x="41" y="28"/>
                        <a:pt x="52" y="85"/>
                        <a:pt x="52" y="85"/>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88">
                  <a:extLst>
                    <a:ext uri="{FF2B5EF4-FFF2-40B4-BE49-F238E27FC236}">
                      <a16:creationId xmlns:a16="http://schemas.microsoft.com/office/drawing/2014/main" id="{4BA12D1D-BF1E-68F7-79DA-48F62C4207F7}"/>
                    </a:ext>
                  </a:extLst>
                </p:cNvPr>
                <p:cNvSpPr/>
                <p:nvPr/>
              </p:nvSpPr>
              <p:spPr bwMode="auto">
                <a:xfrm>
                  <a:off x="1663" y="1865"/>
                  <a:ext cx="63" cy="117"/>
                </a:xfrm>
                <a:custGeom>
                  <a:gdLst>
                    <a:gd name="T0" fmla="*/ 35 w 35"/>
                    <a:gd name="T1" fmla="*/ 64 h 64"/>
                    <a:gd name="T2" fmla="*/ 0 w 35"/>
                    <a:gd name="T3" fmla="*/ 0 h 64"/>
                    <a:gd name="T4" fmla="*/ 35 w 35"/>
                    <a:gd name="T5" fmla="*/ 64 h 64"/>
                  </a:gdLst>
                  <a:cxnLst>
                    <a:cxn ang="0">
                      <a:pos x="T0" y="T1"/>
                    </a:cxn>
                    <a:cxn ang="0">
                      <a:pos x="T2" y="T3"/>
                    </a:cxn>
                    <a:cxn ang="0">
                      <a:pos x="T4" y="T5"/>
                    </a:cxn>
                  </a:cxnLst>
                  <a:rect l="0" t="0" r="r" b="b"/>
                  <a:pathLst>
                    <a:path w="35" h="64">
                      <a:moveTo>
                        <a:pt x="35" y="64"/>
                      </a:moveTo>
                      <a:cubicBezTo>
                        <a:pt x="35" y="64"/>
                        <a:pt x="6" y="39"/>
                        <a:pt x="0" y="0"/>
                      </a:cubicBezTo>
                      <a:cubicBezTo>
                        <a:pt x="8" y="18"/>
                        <a:pt x="17" y="38"/>
                        <a:pt x="35" y="64"/>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89">
                  <a:extLst>
                    <a:ext uri="{FF2B5EF4-FFF2-40B4-BE49-F238E27FC236}">
                      <a16:creationId xmlns:a16="http://schemas.microsoft.com/office/drawing/2014/main" id="{052C89B2-ED00-5573-602C-3FA9B8EBD57A}"/>
                    </a:ext>
                  </a:extLst>
                </p:cNvPr>
                <p:cNvSpPr/>
                <p:nvPr/>
              </p:nvSpPr>
              <p:spPr bwMode="auto">
                <a:xfrm>
                  <a:off x="1489" y="1927"/>
                  <a:ext cx="152" cy="97"/>
                </a:xfrm>
                <a:custGeom>
                  <a:gdLst>
                    <a:gd name="T0" fmla="*/ 83 w 83"/>
                    <a:gd name="T1" fmla="*/ 9 h 53"/>
                    <a:gd name="T2" fmla="*/ 0 w 83"/>
                    <a:gd name="T3" fmla="*/ 53 h 53"/>
                    <a:gd name="T4" fmla="*/ 83 w 83"/>
                    <a:gd name="T5" fmla="*/ 9 h 53"/>
                  </a:gdLst>
                  <a:cxnLst>
                    <a:cxn ang="0">
                      <a:pos x="T0" y="T1"/>
                    </a:cxn>
                    <a:cxn ang="0">
                      <a:pos x="T2" y="T3"/>
                    </a:cxn>
                    <a:cxn ang="0">
                      <a:pos x="T4" y="T5"/>
                    </a:cxn>
                  </a:cxnLst>
                  <a:rect l="0" t="0" r="r" b="b"/>
                  <a:pathLst>
                    <a:path w="83" h="52">
                      <a:moveTo>
                        <a:pt x="83" y="9"/>
                      </a:moveTo>
                      <a:cubicBezTo>
                        <a:pt x="83" y="9"/>
                        <a:pt x="24" y="0"/>
                        <a:pt x="0" y="53"/>
                      </a:cubicBezTo>
                      <a:cubicBezTo>
                        <a:pt x="39" y="48"/>
                        <a:pt x="83" y="9"/>
                        <a:pt x="83" y="9"/>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90">
                  <a:extLst>
                    <a:ext uri="{FF2B5EF4-FFF2-40B4-BE49-F238E27FC236}">
                      <a16:creationId xmlns:a16="http://schemas.microsoft.com/office/drawing/2014/main" id="{41002F88-06D7-8063-CE47-67833D49148C}"/>
                    </a:ext>
                  </a:extLst>
                </p:cNvPr>
                <p:cNvSpPr/>
                <p:nvPr/>
              </p:nvSpPr>
              <p:spPr bwMode="auto">
                <a:xfrm>
                  <a:off x="1520" y="1944"/>
                  <a:ext cx="121" cy="56"/>
                </a:xfrm>
                <a:custGeom>
                  <a:gdLst>
                    <a:gd name="T0" fmla="*/ 66 w 66"/>
                    <a:gd name="T1" fmla="*/ 0 h 31"/>
                    <a:gd name="T2" fmla="*/ 0 w 66"/>
                    <a:gd name="T3" fmla="*/ 31 h 31"/>
                    <a:gd name="T4" fmla="*/ 66 w 66"/>
                    <a:gd name="T5" fmla="*/ 0 h 31"/>
                  </a:gdLst>
                  <a:cxnLst>
                    <a:cxn ang="0">
                      <a:pos x="T0" y="T1"/>
                    </a:cxn>
                    <a:cxn ang="0">
                      <a:pos x="T2" y="T3"/>
                    </a:cxn>
                    <a:cxn ang="0">
                      <a:pos x="T4" y="T5"/>
                    </a:cxn>
                  </a:cxnLst>
                  <a:rect l="0" t="0" r="r" b="b"/>
                  <a:pathLst>
                    <a:path w="66" h="31">
                      <a:moveTo>
                        <a:pt x="66" y="0"/>
                      </a:moveTo>
                      <a:cubicBezTo>
                        <a:pt x="66" y="0"/>
                        <a:pt x="28" y="4"/>
                        <a:pt x="0" y="31"/>
                      </a:cubicBezTo>
                      <a:cubicBezTo>
                        <a:pt x="17" y="21"/>
                        <a:pt x="36" y="10"/>
                        <a:pt x="66"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91">
                  <a:extLst>
                    <a:ext uri="{FF2B5EF4-FFF2-40B4-BE49-F238E27FC236}">
                      <a16:creationId xmlns:a16="http://schemas.microsoft.com/office/drawing/2014/main" id="{0C7F50B5-A939-C8F6-23A6-BA4FADE55341}"/>
                    </a:ext>
                  </a:extLst>
                </p:cNvPr>
                <p:cNvSpPr/>
                <p:nvPr/>
              </p:nvSpPr>
              <p:spPr bwMode="auto">
                <a:xfrm>
                  <a:off x="1279" y="1827"/>
                  <a:ext cx="172" cy="91"/>
                </a:xfrm>
                <a:custGeom>
                  <a:gdLst>
                    <a:gd name="T0" fmla="*/ 94 w 94"/>
                    <a:gd name="T1" fmla="*/ 30 h 50"/>
                    <a:gd name="T2" fmla="*/ 0 w 94"/>
                    <a:gd name="T3" fmla="*/ 40 h 50"/>
                    <a:gd name="T4" fmla="*/ 94 w 94"/>
                    <a:gd name="T5" fmla="*/ 30 h 50"/>
                  </a:gdLst>
                  <a:cxnLst>
                    <a:cxn ang="0">
                      <a:pos x="T0" y="T1"/>
                    </a:cxn>
                    <a:cxn ang="0">
                      <a:pos x="T2" y="T3"/>
                    </a:cxn>
                    <a:cxn ang="0">
                      <a:pos x="T4" y="T5"/>
                    </a:cxn>
                  </a:cxnLst>
                  <a:rect l="0" t="0" r="r" b="b"/>
                  <a:pathLst>
                    <a:path w="94" h="50">
                      <a:moveTo>
                        <a:pt x="94" y="30"/>
                      </a:moveTo>
                      <a:cubicBezTo>
                        <a:pt x="94" y="30"/>
                        <a:pt x="43" y="0"/>
                        <a:pt x="0" y="40"/>
                      </a:cubicBezTo>
                      <a:cubicBezTo>
                        <a:pt x="39" y="50"/>
                        <a:pt x="94" y="30"/>
                        <a:pt x="94" y="30"/>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92">
                  <a:extLst>
                    <a:ext uri="{FF2B5EF4-FFF2-40B4-BE49-F238E27FC236}">
                      <a16:creationId xmlns:a16="http://schemas.microsoft.com/office/drawing/2014/main" id="{B0598BB3-884B-69FB-DB98-9EA2C64E7C61}"/>
                    </a:ext>
                  </a:extLst>
                </p:cNvPr>
                <p:cNvSpPr/>
                <p:nvPr/>
              </p:nvSpPr>
              <p:spPr bwMode="auto">
                <a:xfrm>
                  <a:off x="1318" y="1862"/>
                  <a:ext cx="133" cy="25"/>
                </a:xfrm>
                <a:custGeom>
                  <a:gdLst>
                    <a:gd name="T0" fmla="*/ 73 w 73"/>
                    <a:gd name="T1" fmla="*/ 11 h 14"/>
                    <a:gd name="T2" fmla="*/ 0 w 73"/>
                    <a:gd name="T3" fmla="*/ 14 h 14"/>
                    <a:gd name="T4" fmla="*/ 73 w 73"/>
                    <a:gd name="T5" fmla="*/ 11 h 14"/>
                  </a:gdLst>
                  <a:cxnLst>
                    <a:cxn ang="0">
                      <a:pos x="T0" y="T1"/>
                    </a:cxn>
                    <a:cxn ang="0">
                      <a:pos x="T2" y="T3"/>
                    </a:cxn>
                    <a:cxn ang="0">
                      <a:pos x="T4" y="T5"/>
                    </a:cxn>
                  </a:cxnLst>
                  <a:rect l="0" t="0" r="r" b="b"/>
                  <a:pathLst>
                    <a:path w="73" h="14">
                      <a:moveTo>
                        <a:pt x="73" y="11"/>
                      </a:moveTo>
                      <a:cubicBezTo>
                        <a:pt x="73" y="11"/>
                        <a:pt x="36" y="0"/>
                        <a:pt x="0" y="14"/>
                      </a:cubicBezTo>
                      <a:cubicBezTo>
                        <a:pt x="20" y="12"/>
                        <a:pt x="41" y="9"/>
                        <a:pt x="73" y="11"/>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93">
                  <a:extLst>
                    <a:ext uri="{FF2B5EF4-FFF2-40B4-BE49-F238E27FC236}">
                      <a16:creationId xmlns:a16="http://schemas.microsoft.com/office/drawing/2014/main" id="{4A0C385A-71E7-50E5-AE95-FD4257B1A535}"/>
                    </a:ext>
                  </a:extLst>
                </p:cNvPr>
                <p:cNvSpPr/>
                <p:nvPr/>
              </p:nvSpPr>
              <p:spPr bwMode="auto">
                <a:xfrm>
                  <a:off x="1538" y="1790"/>
                  <a:ext cx="99" cy="150"/>
                </a:xfrm>
                <a:custGeom>
                  <a:gdLst>
                    <a:gd name="T0" fmla="*/ 54 w 54"/>
                    <a:gd name="T1" fmla="*/ 82 h 82"/>
                    <a:gd name="T2" fmla="*/ 8 w 54"/>
                    <a:gd name="T3" fmla="*/ 0 h 82"/>
                    <a:gd name="T4" fmla="*/ 54 w 54"/>
                    <a:gd name="T5" fmla="*/ 82 h 82"/>
                  </a:gdLst>
                  <a:cxnLst>
                    <a:cxn ang="0">
                      <a:pos x="T0" y="T1"/>
                    </a:cxn>
                    <a:cxn ang="0">
                      <a:pos x="T2" y="T3"/>
                    </a:cxn>
                    <a:cxn ang="0">
                      <a:pos x="T4" y="T5"/>
                    </a:cxn>
                  </a:cxnLst>
                  <a:rect l="0" t="0" r="r" b="b"/>
                  <a:pathLst>
                    <a:path w="54" h="82">
                      <a:moveTo>
                        <a:pt x="54" y="82"/>
                      </a:moveTo>
                      <a:cubicBezTo>
                        <a:pt x="54" y="82"/>
                        <a:pt x="0" y="57"/>
                        <a:pt x="8" y="0"/>
                      </a:cubicBezTo>
                      <a:cubicBezTo>
                        <a:pt x="39" y="25"/>
                        <a:pt x="54" y="82"/>
                        <a:pt x="54" y="82"/>
                      </a:cubicBezTo>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94">
                  <a:extLst>
                    <a:ext uri="{FF2B5EF4-FFF2-40B4-BE49-F238E27FC236}">
                      <a16:creationId xmlns:a16="http://schemas.microsoft.com/office/drawing/2014/main" id="{69D5CE72-1052-97B9-66B3-F1DE6EC83ADF}"/>
                    </a:ext>
                  </a:extLst>
                </p:cNvPr>
                <p:cNvSpPr/>
                <p:nvPr/>
              </p:nvSpPr>
              <p:spPr bwMode="auto">
                <a:xfrm>
                  <a:off x="1566" y="1827"/>
                  <a:ext cx="71" cy="113"/>
                </a:xfrm>
                <a:custGeom>
                  <a:gdLst>
                    <a:gd name="T0" fmla="*/ 39 w 39"/>
                    <a:gd name="T1" fmla="*/ 62 h 62"/>
                    <a:gd name="T2" fmla="*/ 0 w 39"/>
                    <a:gd name="T3" fmla="*/ 0 h 62"/>
                    <a:gd name="T4" fmla="*/ 39 w 39"/>
                    <a:gd name="T5" fmla="*/ 62 h 62"/>
                  </a:gdLst>
                  <a:cxnLst>
                    <a:cxn ang="0">
                      <a:pos x="T0" y="T1"/>
                    </a:cxn>
                    <a:cxn ang="0">
                      <a:pos x="T2" y="T3"/>
                    </a:cxn>
                    <a:cxn ang="0">
                      <a:pos x="T4" y="T5"/>
                    </a:cxn>
                  </a:cxnLst>
                  <a:rect l="0" t="0" r="r" b="b"/>
                  <a:pathLst>
                    <a:path w="39" h="62">
                      <a:moveTo>
                        <a:pt x="39" y="62"/>
                      </a:moveTo>
                      <a:cubicBezTo>
                        <a:pt x="39" y="62"/>
                        <a:pt x="9" y="38"/>
                        <a:pt x="0" y="0"/>
                      </a:cubicBezTo>
                      <a:cubicBezTo>
                        <a:pt x="9" y="18"/>
                        <a:pt x="19" y="37"/>
                        <a:pt x="39" y="62"/>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95">
                  <a:extLst>
                    <a:ext uri="{FF2B5EF4-FFF2-40B4-BE49-F238E27FC236}">
                      <a16:creationId xmlns:a16="http://schemas.microsoft.com/office/drawing/2014/main" id="{156129A3-ACDA-1F4D-85F9-78F76B350A9D}"/>
                    </a:ext>
                  </a:extLst>
                </p:cNvPr>
                <p:cNvSpPr/>
                <p:nvPr/>
              </p:nvSpPr>
              <p:spPr bwMode="auto">
                <a:xfrm>
                  <a:off x="1389" y="1891"/>
                  <a:ext cx="151" cy="96"/>
                </a:xfrm>
                <a:custGeom>
                  <a:gdLst>
                    <a:gd name="T0" fmla="*/ 83 w 83"/>
                    <a:gd name="T1" fmla="*/ 9 h 53"/>
                    <a:gd name="T2" fmla="*/ 0 w 83"/>
                    <a:gd name="T3" fmla="*/ 53 h 53"/>
                    <a:gd name="T4" fmla="*/ 83 w 83"/>
                    <a:gd name="T5" fmla="*/ 9 h 53"/>
                  </a:gdLst>
                  <a:cxnLst>
                    <a:cxn ang="0">
                      <a:pos x="T0" y="T1"/>
                    </a:cxn>
                    <a:cxn ang="0">
                      <a:pos x="T2" y="T3"/>
                    </a:cxn>
                    <a:cxn ang="0">
                      <a:pos x="T4" y="T5"/>
                    </a:cxn>
                  </a:cxnLst>
                  <a:rect l="0" t="0" r="r" b="b"/>
                  <a:pathLst>
                    <a:path w="83" h="52">
                      <a:moveTo>
                        <a:pt x="83" y="9"/>
                      </a:moveTo>
                      <a:cubicBezTo>
                        <a:pt x="83" y="9"/>
                        <a:pt x="24" y="0"/>
                        <a:pt x="0" y="53"/>
                      </a:cubicBezTo>
                      <a:cubicBezTo>
                        <a:pt x="39" y="48"/>
                        <a:pt x="83" y="9"/>
                        <a:pt x="83" y="9"/>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96">
                  <a:extLst>
                    <a:ext uri="{FF2B5EF4-FFF2-40B4-BE49-F238E27FC236}">
                      <a16:creationId xmlns:a16="http://schemas.microsoft.com/office/drawing/2014/main" id="{DE9AAB87-3DE9-C10C-E358-BEDA4964DD29}"/>
                    </a:ext>
                  </a:extLst>
                </p:cNvPr>
                <p:cNvSpPr/>
                <p:nvPr/>
              </p:nvSpPr>
              <p:spPr bwMode="auto">
                <a:xfrm>
                  <a:off x="1420" y="1907"/>
                  <a:ext cx="120" cy="55"/>
                </a:xfrm>
                <a:custGeom>
                  <a:gdLst>
                    <a:gd name="T0" fmla="*/ 66 w 66"/>
                    <a:gd name="T1" fmla="*/ 0 h 30"/>
                    <a:gd name="T2" fmla="*/ 0 w 66"/>
                    <a:gd name="T3" fmla="*/ 30 h 30"/>
                    <a:gd name="T4" fmla="*/ 66 w 66"/>
                    <a:gd name="T5" fmla="*/ 0 h 30"/>
                  </a:gdLst>
                  <a:cxnLst>
                    <a:cxn ang="0">
                      <a:pos x="T0" y="T1"/>
                    </a:cxn>
                    <a:cxn ang="0">
                      <a:pos x="T2" y="T3"/>
                    </a:cxn>
                    <a:cxn ang="0">
                      <a:pos x="T4" y="T5"/>
                    </a:cxn>
                  </a:cxnLst>
                  <a:rect l="0" t="0" r="r" b="b"/>
                  <a:pathLst>
                    <a:path w="66" h="30">
                      <a:moveTo>
                        <a:pt x="66" y="0"/>
                      </a:moveTo>
                      <a:cubicBezTo>
                        <a:pt x="66" y="0"/>
                        <a:pt x="28" y="3"/>
                        <a:pt x="0" y="30"/>
                      </a:cubicBezTo>
                      <a:cubicBezTo>
                        <a:pt x="17" y="20"/>
                        <a:pt x="36" y="10"/>
                        <a:pt x="66"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 name="Freeform 97">
                  <a:extLst>
                    <a:ext uri="{FF2B5EF4-FFF2-40B4-BE49-F238E27FC236}">
                      <a16:creationId xmlns:a16="http://schemas.microsoft.com/office/drawing/2014/main" id="{D29A46EA-0D79-AD7C-0B4C-52BA1AA101F8}"/>
                    </a:ext>
                  </a:extLst>
                </p:cNvPr>
                <p:cNvSpPr/>
                <p:nvPr/>
              </p:nvSpPr>
              <p:spPr bwMode="auto">
                <a:xfrm>
                  <a:off x="1438" y="1752"/>
                  <a:ext cx="99" cy="150"/>
                </a:xfrm>
                <a:custGeom>
                  <a:gdLst>
                    <a:gd name="T0" fmla="*/ 54 w 54"/>
                    <a:gd name="T1" fmla="*/ 82 h 82"/>
                    <a:gd name="T2" fmla="*/ 8 w 54"/>
                    <a:gd name="T3" fmla="*/ 0 h 82"/>
                    <a:gd name="T4" fmla="*/ 54 w 54"/>
                    <a:gd name="T5" fmla="*/ 82 h 82"/>
                  </a:gdLst>
                  <a:cxnLst>
                    <a:cxn ang="0">
                      <a:pos x="T0" y="T1"/>
                    </a:cxn>
                    <a:cxn ang="0">
                      <a:pos x="T2" y="T3"/>
                    </a:cxn>
                    <a:cxn ang="0">
                      <a:pos x="T4" y="T5"/>
                    </a:cxn>
                  </a:cxnLst>
                  <a:rect l="0" t="0" r="r" b="b"/>
                  <a:pathLst>
                    <a:path w="54" h="82">
                      <a:moveTo>
                        <a:pt x="54" y="82"/>
                      </a:moveTo>
                      <a:cubicBezTo>
                        <a:pt x="54" y="82"/>
                        <a:pt x="0" y="58"/>
                        <a:pt x="8" y="0"/>
                      </a:cubicBezTo>
                      <a:cubicBezTo>
                        <a:pt x="39" y="26"/>
                        <a:pt x="54" y="82"/>
                        <a:pt x="54" y="82"/>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 name="Freeform 98">
                  <a:extLst>
                    <a:ext uri="{FF2B5EF4-FFF2-40B4-BE49-F238E27FC236}">
                      <a16:creationId xmlns:a16="http://schemas.microsoft.com/office/drawing/2014/main" id="{888F0AA1-DEDC-5735-1E6F-9CC0EE21F169}"/>
                    </a:ext>
                  </a:extLst>
                </p:cNvPr>
                <p:cNvSpPr/>
                <p:nvPr/>
              </p:nvSpPr>
              <p:spPr bwMode="auto">
                <a:xfrm>
                  <a:off x="1465" y="1790"/>
                  <a:ext cx="72" cy="112"/>
                </a:xfrm>
                <a:custGeom>
                  <a:gdLst>
                    <a:gd name="T0" fmla="*/ 39 w 39"/>
                    <a:gd name="T1" fmla="*/ 61 h 61"/>
                    <a:gd name="T2" fmla="*/ 0 w 39"/>
                    <a:gd name="T3" fmla="*/ 0 h 61"/>
                    <a:gd name="T4" fmla="*/ 39 w 39"/>
                    <a:gd name="T5" fmla="*/ 61 h 61"/>
                  </a:gdLst>
                  <a:cxnLst>
                    <a:cxn ang="0">
                      <a:pos x="T0" y="T1"/>
                    </a:cxn>
                    <a:cxn ang="0">
                      <a:pos x="T2" y="T3"/>
                    </a:cxn>
                    <a:cxn ang="0">
                      <a:pos x="T4" y="T5"/>
                    </a:cxn>
                  </a:cxnLst>
                  <a:rect l="0" t="0" r="r" b="b"/>
                  <a:pathLst>
                    <a:path w="39" h="61">
                      <a:moveTo>
                        <a:pt x="39" y="61"/>
                      </a:moveTo>
                      <a:cubicBezTo>
                        <a:pt x="39" y="61"/>
                        <a:pt x="9" y="38"/>
                        <a:pt x="0" y="0"/>
                      </a:cubicBezTo>
                      <a:cubicBezTo>
                        <a:pt x="9" y="17"/>
                        <a:pt x="19" y="36"/>
                        <a:pt x="39" y="61"/>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 name="Freeform 99">
                  <a:extLst>
                    <a:ext uri="{FF2B5EF4-FFF2-40B4-BE49-F238E27FC236}">
                      <a16:creationId xmlns:a16="http://schemas.microsoft.com/office/drawing/2014/main" id="{FCAAAEE0-DF53-296C-4868-AA1CF83CE076}"/>
                    </a:ext>
                  </a:extLst>
                </p:cNvPr>
                <p:cNvSpPr/>
                <p:nvPr/>
              </p:nvSpPr>
              <p:spPr bwMode="auto">
                <a:xfrm>
                  <a:off x="1526" y="1759"/>
                  <a:ext cx="175" cy="261"/>
                </a:xfrm>
                <a:custGeom>
                  <a:gdLst>
                    <a:gd name="T0" fmla="*/ 29 w 96"/>
                    <a:gd name="T1" fmla="*/ 0 h 143"/>
                    <a:gd name="T2" fmla="*/ 0 w 96"/>
                    <a:gd name="T3" fmla="*/ 72 h 143"/>
                    <a:gd name="T4" fmla="*/ 29 w 96"/>
                    <a:gd name="T5" fmla="*/ 143 h 143"/>
                    <a:gd name="T6" fmla="*/ 96 w 96"/>
                    <a:gd name="T7" fmla="*/ 143 h 143"/>
                    <a:gd name="T8" fmla="*/ 96 w 96"/>
                    <a:gd name="T9" fmla="*/ 0 h 143"/>
                    <a:gd name="T10" fmla="*/ 29 w 96"/>
                    <a:gd name="T11" fmla="*/ 0 h 143"/>
                  </a:gdLst>
                  <a:cxnLst>
                    <a:cxn ang="0">
                      <a:pos x="T0" y="T1"/>
                    </a:cxn>
                    <a:cxn ang="0">
                      <a:pos x="T2" y="T3"/>
                    </a:cxn>
                    <a:cxn ang="0">
                      <a:pos x="T4" y="T5"/>
                    </a:cxn>
                    <a:cxn ang="0">
                      <a:pos x="T6" y="T7"/>
                    </a:cxn>
                    <a:cxn ang="0">
                      <a:pos x="T8" y="T9"/>
                    </a:cxn>
                    <a:cxn ang="0">
                      <a:pos x="T10" y="T11"/>
                    </a:cxn>
                  </a:cxnLst>
                  <a:rect l="0" t="0" r="r" b="b"/>
                  <a:pathLst>
                    <a:path w="96" h="143">
                      <a:moveTo>
                        <a:pt x="29" y="0"/>
                      </a:moveTo>
                      <a:cubicBezTo>
                        <a:pt x="13" y="0"/>
                        <a:pt x="0" y="32"/>
                        <a:pt x="0" y="72"/>
                      </a:cubicBezTo>
                      <a:cubicBezTo>
                        <a:pt x="0" y="111"/>
                        <a:pt x="13" y="143"/>
                        <a:pt x="29" y="143"/>
                      </a:cubicBezTo>
                      <a:cubicBezTo>
                        <a:pt x="96" y="143"/>
                        <a:pt x="96" y="143"/>
                        <a:pt x="96" y="143"/>
                      </a:cubicBezTo>
                      <a:cubicBezTo>
                        <a:pt x="96" y="0"/>
                        <a:pt x="96" y="0"/>
                        <a:pt x="96" y="0"/>
                      </a:cubicBezTo>
                      <a:cubicBezTo>
                        <a:pt x="29" y="0"/>
                        <a:pt x="29" y="0"/>
                        <a:pt x="29" y="0"/>
                      </a:cubicBezTo>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 name="Freeform 100">
                  <a:extLst>
                    <a:ext uri="{FF2B5EF4-FFF2-40B4-BE49-F238E27FC236}">
                      <a16:creationId xmlns:a16="http://schemas.microsoft.com/office/drawing/2014/main" id="{02000743-C72B-5012-322D-6BD3788C3810}"/>
                    </a:ext>
                  </a:extLst>
                </p:cNvPr>
                <p:cNvSpPr/>
                <p:nvPr/>
              </p:nvSpPr>
              <p:spPr bwMode="auto">
                <a:xfrm>
                  <a:off x="1526" y="1898"/>
                  <a:ext cx="175" cy="122"/>
                </a:xfrm>
                <a:custGeom>
                  <a:gdLst>
                    <a:gd name="T0" fmla="*/ 96 w 96"/>
                    <a:gd name="T1" fmla="*/ 42 h 67"/>
                    <a:gd name="T2" fmla="*/ 75 w 96"/>
                    <a:gd name="T3" fmla="*/ 43 h 67"/>
                    <a:gd name="T4" fmla="*/ 0 w 96"/>
                    <a:gd name="T5" fmla="*/ 0 h 67"/>
                    <a:gd name="T6" fmla="*/ 29 w 96"/>
                    <a:gd name="T7" fmla="*/ 67 h 67"/>
                    <a:gd name="T8" fmla="*/ 96 w 96"/>
                    <a:gd name="T9" fmla="*/ 67 h 67"/>
                    <a:gd name="T10" fmla="*/ 96 w 96"/>
                    <a:gd name="T11" fmla="*/ 42 h 67"/>
                  </a:gdLst>
                  <a:cxnLst>
                    <a:cxn ang="0">
                      <a:pos x="T0" y="T1"/>
                    </a:cxn>
                    <a:cxn ang="0">
                      <a:pos x="T2" y="T3"/>
                    </a:cxn>
                    <a:cxn ang="0">
                      <a:pos x="T4" y="T5"/>
                    </a:cxn>
                    <a:cxn ang="0">
                      <a:pos x="T6" y="T7"/>
                    </a:cxn>
                    <a:cxn ang="0">
                      <a:pos x="T8" y="T9"/>
                    </a:cxn>
                    <a:cxn ang="0">
                      <a:pos x="T10" y="T11"/>
                    </a:cxn>
                  </a:cxnLst>
                  <a:rect l="0" t="0" r="r" b="b"/>
                  <a:pathLst>
                    <a:path w="96" h="67">
                      <a:moveTo>
                        <a:pt x="96" y="42"/>
                      </a:moveTo>
                      <a:cubicBezTo>
                        <a:pt x="89" y="42"/>
                        <a:pt x="82" y="42"/>
                        <a:pt x="75" y="43"/>
                      </a:cubicBezTo>
                      <a:cubicBezTo>
                        <a:pt x="17" y="49"/>
                        <a:pt x="0" y="0"/>
                        <a:pt x="0" y="0"/>
                      </a:cubicBezTo>
                      <a:cubicBezTo>
                        <a:pt x="1" y="38"/>
                        <a:pt x="14" y="67"/>
                        <a:pt x="29" y="67"/>
                      </a:cubicBezTo>
                      <a:cubicBezTo>
                        <a:pt x="96" y="67"/>
                        <a:pt x="96" y="67"/>
                        <a:pt x="96" y="67"/>
                      </a:cubicBezTo>
                      <a:lnTo>
                        <a:pt x="96" y="42"/>
                      </a:lnTo>
                      <a:close/>
                    </a:path>
                  </a:pathLst>
                </a:cu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 name="Oval 101">
                  <a:extLst>
                    <a:ext uri="{FF2B5EF4-FFF2-40B4-BE49-F238E27FC236}">
                      <a16:creationId xmlns:a16="http://schemas.microsoft.com/office/drawing/2014/main" id="{AFC0DF20-5563-F98C-C002-DD6BDD3AD955}"/>
                    </a:ext>
                  </a:extLst>
                </p:cNvPr>
                <p:cNvSpPr>
                  <a:spLocks noChangeArrowheads="1"/>
                </p:cNvSpPr>
                <p:nvPr/>
              </p:nvSpPr>
              <p:spPr bwMode="auto">
                <a:xfrm>
                  <a:off x="1650" y="1759"/>
                  <a:ext cx="104" cy="261"/>
                </a:xfrm>
                <a:prstGeom prst="ellipse">
                  <a:avLst/>
                </a:pr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 name="Oval 102">
                  <a:extLst>
                    <a:ext uri="{FF2B5EF4-FFF2-40B4-BE49-F238E27FC236}">
                      <a16:creationId xmlns:a16="http://schemas.microsoft.com/office/drawing/2014/main" id="{B327EE07-9E74-DC5E-91E0-3758F7D1B4AD}"/>
                    </a:ext>
                  </a:extLst>
                </p:cNvPr>
                <p:cNvSpPr>
                  <a:spLocks noChangeArrowheads="1"/>
                </p:cNvSpPr>
                <p:nvPr/>
              </p:nvSpPr>
              <p:spPr bwMode="auto">
                <a:xfrm>
                  <a:off x="1657" y="1768"/>
                  <a:ext cx="93" cy="245"/>
                </a:xfrm>
                <a:prstGeom prst="ellipse">
                  <a:avLst/>
                </a:pr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 name="Freeform 103">
                  <a:extLst>
                    <a:ext uri="{FF2B5EF4-FFF2-40B4-BE49-F238E27FC236}">
                      <a16:creationId xmlns:a16="http://schemas.microsoft.com/office/drawing/2014/main" id="{6B78546A-6F04-15F9-D1C9-93A612D96ECE}"/>
                    </a:ext>
                  </a:extLst>
                </p:cNvPr>
                <p:cNvSpPr/>
                <p:nvPr/>
              </p:nvSpPr>
              <p:spPr bwMode="auto">
                <a:xfrm>
                  <a:off x="1688" y="1810"/>
                  <a:ext cx="44" cy="66"/>
                </a:xfrm>
                <a:custGeom>
                  <a:gdLst>
                    <a:gd name="T0" fmla="*/ 0 w 24"/>
                    <a:gd name="T1" fmla="*/ 16 h 36"/>
                    <a:gd name="T2" fmla="*/ 9 w 24"/>
                    <a:gd name="T3" fmla="*/ 34 h 36"/>
                    <a:gd name="T4" fmla="*/ 24 w 24"/>
                    <a:gd name="T5" fmla="*/ 24 h 36"/>
                    <a:gd name="T6" fmla="*/ 15 w 24"/>
                    <a:gd name="T7" fmla="*/ 2 h 36"/>
                    <a:gd name="T8" fmla="*/ 0 w 24"/>
                    <a:gd name="T9" fmla="*/ 16 h 36"/>
                  </a:gdLst>
                  <a:cxnLst>
                    <a:cxn ang="0">
                      <a:pos x="T0" y="T1"/>
                    </a:cxn>
                    <a:cxn ang="0">
                      <a:pos x="T2" y="T3"/>
                    </a:cxn>
                    <a:cxn ang="0">
                      <a:pos x="T4" y="T5"/>
                    </a:cxn>
                    <a:cxn ang="0">
                      <a:pos x="T6" y="T7"/>
                    </a:cxn>
                    <a:cxn ang="0">
                      <a:pos x="T8" y="T9"/>
                    </a:cxn>
                  </a:cxnLst>
                  <a:rect l="0" t="0" r="r" b="b"/>
                  <a:pathLst>
                    <a:path w="24" h="36">
                      <a:moveTo>
                        <a:pt x="0" y="16"/>
                      </a:moveTo>
                      <a:cubicBezTo>
                        <a:pt x="0" y="16"/>
                        <a:pt x="2" y="31"/>
                        <a:pt x="9" y="34"/>
                      </a:cubicBezTo>
                      <a:cubicBezTo>
                        <a:pt x="16" y="36"/>
                        <a:pt x="24" y="27"/>
                        <a:pt x="24" y="24"/>
                      </a:cubicBezTo>
                      <a:cubicBezTo>
                        <a:pt x="24" y="20"/>
                        <a:pt x="20" y="5"/>
                        <a:pt x="15" y="2"/>
                      </a:cubicBezTo>
                      <a:cubicBezTo>
                        <a:pt x="11" y="0"/>
                        <a:pt x="0" y="16"/>
                        <a:pt x="0" y="16"/>
                      </a:cubicBezTo>
                      <a:close/>
                    </a:path>
                  </a:pathLst>
                </a:custGeom>
                <a:solidFill>
                  <a:srgbClr val="E05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 name="Freeform 104">
                  <a:extLst>
                    <a:ext uri="{FF2B5EF4-FFF2-40B4-BE49-F238E27FC236}">
                      <a16:creationId xmlns:a16="http://schemas.microsoft.com/office/drawing/2014/main" id="{16EB836B-644F-2CCE-E7B2-52310FE378BF}"/>
                    </a:ext>
                  </a:extLst>
                </p:cNvPr>
                <p:cNvSpPr/>
                <p:nvPr/>
              </p:nvSpPr>
              <p:spPr bwMode="auto">
                <a:xfrm>
                  <a:off x="1699" y="1854"/>
                  <a:ext cx="36" cy="51"/>
                </a:xfrm>
                <a:custGeom>
                  <a:gdLst>
                    <a:gd name="T0" fmla="*/ 18 w 20"/>
                    <a:gd name="T1" fmla="*/ 0 h 28"/>
                    <a:gd name="T2" fmla="*/ 18 w 20"/>
                    <a:gd name="T3" fmla="*/ 17 h 28"/>
                    <a:gd name="T4" fmla="*/ 3 w 20"/>
                    <a:gd name="T5" fmla="*/ 27 h 28"/>
                    <a:gd name="T6" fmla="*/ 1 w 20"/>
                    <a:gd name="T7" fmla="*/ 4 h 28"/>
                    <a:gd name="T8" fmla="*/ 18 w 20"/>
                    <a:gd name="T9" fmla="*/ 0 h 28"/>
                  </a:gdLst>
                  <a:cxnLst>
                    <a:cxn ang="0">
                      <a:pos x="T0" y="T1"/>
                    </a:cxn>
                    <a:cxn ang="0">
                      <a:pos x="T2" y="T3"/>
                    </a:cxn>
                    <a:cxn ang="0">
                      <a:pos x="T4" y="T5"/>
                    </a:cxn>
                    <a:cxn ang="0">
                      <a:pos x="T6" y="T7"/>
                    </a:cxn>
                    <a:cxn ang="0">
                      <a:pos x="T8" y="T9"/>
                    </a:cxn>
                  </a:cxnLst>
                  <a:rect l="0" t="0" r="r" b="b"/>
                  <a:pathLst>
                    <a:path w="20" h="28">
                      <a:moveTo>
                        <a:pt x="18" y="0"/>
                      </a:moveTo>
                      <a:cubicBezTo>
                        <a:pt x="18" y="0"/>
                        <a:pt x="20" y="11"/>
                        <a:pt x="18" y="17"/>
                      </a:cubicBezTo>
                      <a:cubicBezTo>
                        <a:pt x="16" y="22"/>
                        <a:pt x="6" y="27"/>
                        <a:pt x="3" y="27"/>
                      </a:cubicBezTo>
                      <a:cubicBezTo>
                        <a:pt x="0" y="28"/>
                        <a:pt x="1" y="4"/>
                        <a:pt x="1" y="4"/>
                      </a:cubicBezTo>
                      <a:lnTo>
                        <a:pt x="18" y="0"/>
                      </a:lnTo>
                      <a:close/>
                    </a:path>
                  </a:pathLst>
                </a:custGeom>
                <a:solidFill>
                  <a:srgbClr val="FE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 name="Freeform 105">
                  <a:extLst>
                    <a:ext uri="{FF2B5EF4-FFF2-40B4-BE49-F238E27FC236}">
                      <a16:creationId xmlns:a16="http://schemas.microsoft.com/office/drawing/2014/main" id="{6C616301-F22B-372A-B4C3-180A209F4F3B}"/>
                    </a:ext>
                  </a:extLst>
                </p:cNvPr>
                <p:cNvSpPr/>
                <p:nvPr/>
              </p:nvSpPr>
              <p:spPr bwMode="auto">
                <a:xfrm>
                  <a:off x="1677" y="1840"/>
                  <a:ext cx="40" cy="64"/>
                </a:xfrm>
                <a:custGeom>
                  <a:gdLst>
                    <a:gd name="T0" fmla="*/ 6 w 22"/>
                    <a:gd name="T1" fmla="*/ 0 h 35"/>
                    <a:gd name="T2" fmla="*/ 0 w 22"/>
                    <a:gd name="T3" fmla="*/ 20 h 35"/>
                    <a:gd name="T4" fmla="*/ 0 w 22"/>
                    <a:gd name="T5" fmla="*/ 26 h 35"/>
                    <a:gd name="T6" fmla="*/ 8 w 22"/>
                    <a:gd name="T7" fmla="*/ 35 h 35"/>
                    <a:gd name="T8" fmla="*/ 22 w 22"/>
                    <a:gd name="T9" fmla="*/ 27 h 35"/>
                    <a:gd name="T10" fmla="*/ 6 w 22"/>
                    <a:gd name="T11" fmla="*/ 0 h 35"/>
                  </a:gdLst>
                  <a:cxnLst>
                    <a:cxn ang="0">
                      <a:pos x="T0" y="T1"/>
                    </a:cxn>
                    <a:cxn ang="0">
                      <a:pos x="T2" y="T3"/>
                    </a:cxn>
                    <a:cxn ang="0">
                      <a:pos x="T4" y="T5"/>
                    </a:cxn>
                    <a:cxn ang="0">
                      <a:pos x="T6" y="T7"/>
                    </a:cxn>
                    <a:cxn ang="0">
                      <a:pos x="T8" y="T9"/>
                    </a:cxn>
                    <a:cxn ang="0">
                      <a:pos x="T10" y="T11"/>
                    </a:cxn>
                  </a:cxnLst>
                  <a:rect l="0" t="0" r="r" b="b"/>
                  <a:pathLst>
                    <a:path w="22" h="35">
                      <a:moveTo>
                        <a:pt x="6" y="0"/>
                      </a:moveTo>
                      <a:cubicBezTo>
                        <a:pt x="6" y="0"/>
                        <a:pt x="1" y="12"/>
                        <a:pt x="0" y="20"/>
                      </a:cubicBezTo>
                      <a:cubicBezTo>
                        <a:pt x="0" y="22"/>
                        <a:pt x="0" y="24"/>
                        <a:pt x="0" y="26"/>
                      </a:cubicBezTo>
                      <a:cubicBezTo>
                        <a:pt x="1" y="31"/>
                        <a:pt x="3" y="35"/>
                        <a:pt x="8" y="35"/>
                      </a:cubicBezTo>
                      <a:cubicBezTo>
                        <a:pt x="15" y="35"/>
                        <a:pt x="22" y="27"/>
                        <a:pt x="22" y="27"/>
                      </a:cubicBezTo>
                      <a:cubicBezTo>
                        <a:pt x="22" y="27"/>
                        <a:pt x="12" y="5"/>
                        <a:pt x="6" y="0"/>
                      </a:cubicBezTo>
                      <a:close/>
                    </a:path>
                  </a:pathLst>
                </a:custGeom>
                <a:solidFill>
                  <a:srgbClr val="565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 name="Freeform 106">
                  <a:extLst>
                    <a:ext uri="{FF2B5EF4-FFF2-40B4-BE49-F238E27FC236}">
                      <a16:creationId xmlns:a16="http://schemas.microsoft.com/office/drawing/2014/main" id="{ABCD4EB7-D656-6CE5-7272-B615F78600F8}"/>
                    </a:ext>
                  </a:extLst>
                </p:cNvPr>
                <p:cNvSpPr/>
                <p:nvPr/>
              </p:nvSpPr>
              <p:spPr bwMode="auto">
                <a:xfrm>
                  <a:off x="1684" y="1885"/>
                  <a:ext cx="48" cy="57"/>
                </a:xfrm>
                <a:custGeom>
                  <a:gdLst>
                    <a:gd name="T0" fmla="*/ 26 w 26"/>
                    <a:gd name="T1" fmla="*/ 0 h 31"/>
                    <a:gd name="T2" fmla="*/ 20 w 26"/>
                    <a:gd name="T3" fmla="*/ 26 h 31"/>
                    <a:gd name="T4" fmla="*/ 4 w 26"/>
                    <a:gd name="T5" fmla="*/ 31 h 31"/>
                    <a:gd name="T6" fmla="*/ 0 w 26"/>
                    <a:gd name="T7" fmla="*/ 4 h 31"/>
                    <a:gd name="T8" fmla="*/ 26 w 26"/>
                    <a:gd name="T9" fmla="*/ 0 h 31"/>
                  </a:gdLst>
                  <a:cxnLst>
                    <a:cxn ang="0">
                      <a:pos x="T0" y="T1"/>
                    </a:cxn>
                    <a:cxn ang="0">
                      <a:pos x="T2" y="T3"/>
                    </a:cxn>
                    <a:cxn ang="0">
                      <a:pos x="T4" y="T5"/>
                    </a:cxn>
                    <a:cxn ang="0">
                      <a:pos x="T6" y="T7"/>
                    </a:cxn>
                    <a:cxn ang="0">
                      <a:pos x="T8" y="T9"/>
                    </a:cxn>
                  </a:cxnLst>
                  <a:rect l="0" t="0" r="r" b="b"/>
                  <a:pathLst>
                    <a:path w="26" h="31">
                      <a:moveTo>
                        <a:pt x="26" y="0"/>
                      </a:moveTo>
                      <a:cubicBezTo>
                        <a:pt x="26" y="0"/>
                        <a:pt x="23" y="22"/>
                        <a:pt x="20" y="26"/>
                      </a:cubicBezTo>
                      <a:cubicBezTo>
                        <a:pt x="17" y="31"/>
                        <a:pt x="7" y="31"/>
                        <a:pt x="4" y="31"/>
                      </a:cubicBezTo>
                      <a:cubicBezTo>
                        <a:pt x="0" y="30"/>
                        <a:pt x="0" y="4"/>
                        <a:pt x="0" y="4"/>
                      </a:cubicBezTo>
                      <a:lnTo>
                        <a:pt x="26" y="0"/>
                      </a:lnTo>
                      <a:close/>
                    </a:path>
                  </a:pathLst>
                </a:custGeom>
                <a:solidFill>
                  <a:srgbClr val="8C2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 name="Freeform 107">
                  <a:extLst>
                    <a:ext uri="{FF2B5EF4-FFF2-40B4-BE49-F238E27FC236}">
                      <a16:creationId xmlns:a16="http://schemas.microsoft.com/office/drawing/2014/main" id="{25F1E19E-ED4C-96AA-A8A1-A8B9B9B2A082}"/>
                    </a:ext>
                  </a:extLst>
                </p:cNvPr>
                <p:cNvSpPr/>
                <p:nvPr/>
              </p:nvSpPr>
              <p:spPr bwMode="auto">
                <a:xfrm>
                  <a:off x="1681" y="1924"/>
                  <a:ext cx="45" cy="56"/>
                </a:xfrm>
                <a:custGeom>
                  <a:gdLst>
                    <a:gd name="T0" fmla="*/ 24 w 25"/>
                    <a:gd name="T1" fmla="*/ 0 h 31"/>
                    <a:gd name="T2" fmla="*/ 20 w 25"/>
                    <a:gd name="T3" fmla="*/ 23 h 31"/>
                    <a:gd name="T4" fmla="*/ 11 w 25"/>
                    <a:gd name="T5" fmla="*/ 28 h 31"/>
                    <a:gd name="T6" fmla="*/ 2 w 25"/>
                    <a:gd name="T7" fmla="*/ 10 h 31"/>
                    <a:gd name="T8" fmla="*/ 24 w 25"/>
                    <a:gd name="T9" fmla="*/ 0 h 31"/>
                  </a:gdLst>
                  <a:cxnLst>
                    <a:cxn ang="0">
                      <a:pos x="T0" y="T1"/>
                    </a:cxn>
                    <a:cxn ang="0">
                      <a:pos x="T2" y="T3"/>
                    </a:cxn>
                    <a:cxn ang="0">
                      <a:pos x="T4" y="T5"/>
                    </a:cxn>
                    <a:cxn ang="0">
                      <a:pos x="T6" y="T7"/>
                    </a:cxn>
                    <a:cxn ang="0">
                      <a:pos x="T8" y="T9"/>
                    </a:cxn>
                  </a:cxnLst>
                  <a:rect l="0" t="0" r="r" b="b"/>
                  <a:pathLst>
                    <a:path w="25" h="31">
                      <a:moveTo>
                        <a:pt x="24" y="0"/>
                      </a:moveTo>
                      <a:cubicBezTo>
                        <a:pt x="24" y="0"/>
                        <a:pt x="25" y="18"/>
                        <a:pt x="20" y="23"/>
                      </a:cubicBezTo>
                      <a:cubicBezTo>
                        <a:pt x="16" y="29"/>
                        <a:pt x="15" y="31"/>
                        <a:pt x="11" y="28"/>
                      </a:cubicBezTo>
                      <a:cubicBezTo>
                        <a:pt x="7" y="25"/>
                        <a:pt x="3" y="19"/>
                        <a:pt x="2" y="10"/>
                      </a:cubicBezTo>
                      <a:cubicBezTo>
                        <a:pt x="0" y="1"/>
                        <a:pt x="24" y="0"/>
                        <a:pt x="24" y="0"/>
                      </a:cubicBezTo>
                      <a:close/>
                    </a:path>
                  </a:pathLst>
                </a:custGeom>
                <a:solidFill>
                  <a:srgbClr val="F7C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 name="Freeform 108">
                  <a:extLst>
                    <a:ext uri="{FF2B5EF4-FFF2-40B4-BE49-F238E27FC236}">
                      <a16:creationId xmlns:a16="http://schemas.microsoft.com/office/drawing/2014/main" id="{DA88FC8C-786F-4CC2-5C1E-3FE550274880}"/>
                    </a:ext>
                  </a:extLst>
                </p:cNvPr>
                <p:cNvSpPr/>
                <p:nvPr/>
              </p:nvSpPr>
              <p:spPr bwMode="auto">
                <a:xfrm>
                  <a:off x="1675" y="1878"/>
                  <a:ext cx="22" cy="73"/>
                </a:xfrm>
                <a:custGeom>
                  <a:gdLst>
                    <a:gd name="T0" fmla="*/ 10 w 12"/>
                    <a:gd name="T1" fmla="*/ 6 h 40"/>
                    <a:gd name="T2" fmla="*/ 10 w 12"/>
                    <a:gd name="T3" fmla="*/ 34 h 40"/>
                    <a:gd name="T4" fmla="*/ 6 w 12"/>
                    <a:gd name="T5" fmla="*/ 38 h 40"/>
                    <a:gd name="T6" fmla="*/ 1 w 12"/>
                    <a:gd name="T7" fmla="*/ 5 h 40"/>
                    <a:gd name="T8" fmla="*/ 10 w 12"/>
                    <a:gd name="T9" fmla="*/ 6 h 40"/>
                  </a:gdLst>
                  <a:cxnLst>
                    <a:cxn ang="0">
                      <a:pos x="T0" y="T1"/>
                    </a:cxn>
                    <a:cxn ang="0">
                      <a:pos x="T2" y="T3"/>
                    </a:cxn>
                    <a:cxn ang="0">
                      <a:pos x="T4" y="T5"/>
                    </a:cxn>
                    <a:cxn ang="0">
                      <a:pos x="T6" y="T7"/>
                    </a:cxn>
                    <a:cxn ang="0">
                      <a:pos x="T8" y="T9"/>
                    </a:cxn>
                  </a:cxnLst>
                  <a:rect l="0" t="0" r="r" b="b"/>
                  <a:pathLst>
                    <a:path w="12" h="40">
                      <a:moveTo>
                        <a:pt x="10" y="6"/>
                      </a:moveTo>
                      <a:cubicBezTo>
                        <a:pt x="10" y="6"/>
                        <a:pt x="12" y="28"/>
                        <a:pt x="10" y="34"/>
                      </a:cubicBezTo>
                      <a:cubicBezTo>
                        <a:pt x="9" y="40"/>
                        <a:pt x="8" y="40"/>
                        <a:pt x="6" y="38"/>
                      </a:cubicBezTo>
                      <a:cubicBezTo>
                        <a:pt x="4" y="36"/>
                        <a:pt x="0" y="9"/>
                        <a:pt x="1" y="5"/>
                      </a:cubicBezTo>
                      <a:cubicBezTo>
                        <a:pt x="2" y="0"/>
                        <a:pt x="10" y="6"/>
                        <a:pt x="10" y="6"/>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 name="Freeform 109">
                  <a:extLst>
                    <a:ext uri="{FF2B5EF4-FFF2-40B4-BE49-F238E27FC236}">
                      <a16:creationId xmlns:a16="http://schemas.microsoft.com/office/drawing/2014/main" id="{0844D161-BAFB-DACD-5D28-1D7E9BDF1722}"/>
                    </a:ext>
                  </a:extLst>
                </p:cNvPr>
                <p:cNvSpPr/>
                <p:nvPr/>
              </p:nvSpPr>
              <p:spPr bwMode="auto">
                <a:xfrm>
                  <a:off x="1683" y="1790"/>
                  <a:ext cx="14" cy="19"/>
                </a:xfrm>
                <a:custGeom>
                  <a:gdLst>
                    <a:gd name="T0" fmla="*/ 6 w 8"/>
                    <a:gd name="T1" fmla="*/ 6 h 10"/>
                    <a:gd name="T2" fmla="*/ 1 w 8"/>
                    <a:gd name="T3" fmla="*/ 10 h 10"/>
                    <a:gd name="T4" fmla="*/ 2 w 8"/>
                    <a:gd name="T5" fmla="*/ 4 h 10"/>
                    <a:gd name="T6" fmla="*/ 7 w 8"/>
                    <a:gd name="T7" fmla="*/ 0 h 10"/>
                    <a:gd name="T8" fmla="*/ 6 w 8"/>
                    <a:gd name="T9" fmla="*/ 6 h 10"/>
                  </a:gdLst>
                  <a:cxnLst>
                    <a:cxn ang="0">
                      <a:pos x="T0" y="T1"/>
                    </a:cxn>
                    <a:cxn ang="0">
                      <a:pos x="T2" y="T3"/>
                    </a:cxn>
                    <a:cxn ang="0">
                      <a:pos x="T4" y="T5"/>
                    </a:cxn>
                    <a:cxn ang="0">
                      <a:pos x="T6" y="T7"/>
                    </a:cxn>
                    <a:cxn ang="0">
                      <a:pos x="T8" y="T9"/>
                    </a:cxn>
                  </a:cxnLst>
                  <a:rect l="0" t="0" r="r" b="b"/>
                  <a:pathLst>
                    <a:path w="8" h="10">
                      <a:moveTo>
                        <a:pt x="6" y="6"/>
                      </a:moveTo>
                      <a:cubicBezTo>
                        <a:pt x="5" y="9"/>
                        <a:pt x="3" y="10"/>
                        <a:pt x="1" y="10"/>
                      </a:cubicBezTo>
                      <a:cubicBezTo>
                        <a:pt x="0" y="9"/>
                        <a:pt x="1" y="6"/>
                        <a:pt x="2" y="4"/>
                      </a:cubicBezTo>
                      <a:cubicBezTo>
                        <a:pt x="4" y="1"/>
                        <a:pt x="6" y="0"/>
                        <a:pt x="7" y="0"/>
                      </a:cubicBezTo>
                      <a:cubicBezTo>
                        <a:pt x="8" y="1"/>
                        <a:pt x="8"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 name="Freeform 110">
                  <a:extLst>
                    <a:ext uri="{FF2B5EF4-FFF2-40B4-BE49-F238E27FC236}">
                      <a16:creationId xmlns:a16="http://schemas.microsoft.com/office/drawing/2014/main" id="{2AC12B7A-E7CA-8909-8DF8-8CCCA3B36BA0}"/>
                    </a:ext>
                  </a:extLst>
                </p:cNvPr>
                <p:cNvSpPr/>
                <p:nvPr/>
              </p:nvSpPr>
              <p:spPr bwMode="auto">
                <a:xfrm>
                  <a:off x="1715" y="1801"/>
                  <a:ext cx="19" cy="13"/>
                </a:xfrm>
                <a:custGeom>
                  <a:gdLst>
                    <a:gd name="T0" fmla="*/ 6 w 10"/>
                    <a:gd name="T1" fmla="*/ 2 h 7"/>
                    <a:gd name="T2" fmla="*/ 10 w 10"/>
                    <a:gd name="T3" fmla="*/ 6 h 7"/>
                    <a:gd name="T4" fmla="*/ 4 w 10"/>
                    <a:gd name="T5" fmla="*/ 5 h 7"/>
                    <a:gd name="T6" fmla="*/ 0 w 10"/>
                    <a:gd name="T7" fmla="*/ 1 h 7"/>
                    <a:gd name="T8" fmla="*/ 6 w 10"/>
                    <a:gd name="T9" fmla="*/ 2 h 7"/>
                  </a:gdLst>
                  <a:cxnLst>
                    <a:cxn ang="0">
                      <a:pos x="T0" y="T1"/>
                    </a:cxn>
                    <a:cxn ang="0">
                      <a:pos x="T2" y="T3"/>
                    </a:cxn>
                    <a:cxn ang="0">
                      <a:pos x="T4" y="T5"/>
                    </a:cxn>
                    <a:cxn ang="0">
                      <a:pos x="T6" y="T7"/>
                    </a:cxn>
                    <a:cxn ang="0">
                      <a:pos x="T8" y="T9"/>
                    </a:cxn>
                  </a:cxnLst>
                  <a:rect l="0" t="0" r="r" b="b"/>
                  <a:pathLst>
                    <a:path w="10" h="7">
                      <a:moveTo>
                        <a:pt x="6" y="2"/>
                      </a:moveTo>
                      <a:cubicBezTo>
                        <a:pt x="9" y="3"/>
                        <a:pt x="10" y="5"/>
                        <a:pt x="10" y="6"/>
                      </a:cubicBezTo>
                      <a:cubicBezTo>
                        <a:pt x="9" y="7"/>
                        <a:pt x="7" y="7"/>
                        <a:pt x="4" y="5"/>
                      </a:cubicBezTo>
                      <a:cubicBezTo>
                        <a:pt x="1" y="4"/>
                        <a:pt x="0" y="2"/>
                        <a:pt x="0" y="1"/>
                      </a:cubicBezTo>
                      <a:cubicBezTo>
                        <a:pt x="1" y="0"/>
                        <a:pt x="4" y="0"/>
                        <a:pt x="6" y="2"/>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 name="Freeform 111">
                  <a:extLst>
                    <a:ext uri="{FF2B5EF4-FFF2-40B4-BE49-F238E27FC236}">
                      <a16:creationId xmlns:a16="http://schemas.microsoft.com/office/drawing/2014/main" id="{4CE8B48F-9373-08A6-5571-AE496999862B}"/>
                    </a:ext>
                  </a:extLst>
                </p:cNvPr>
                <p:cNvSpPr/>
                <p:nvPr/>
              </p:nvSpPr>
              <p:spPr bwMode="auto">
                <a:xfrm>
                  <a:off x="1686" y="1986"/>
                  <a:ext cx="20" cy="11"/>
                </a:xfrm>
                <a:custGeom>
                  <a:gdLst>
                    <a:gd name="T0" fmla="*/ 5 w 11"/>
                    <a:gd name="T1" fmla="*/ 5 h 6"/>
                    <a:gd name="T2" fmla="*/ 1 w 11"/>
                    <a:gd name="T3" fmla="*/ 1 h 6"/>
                    <a:gd name="T4" fmla="*/ 6 w 11"/>
                    <a:gd name="T5" fmla="*/ 1 h 6"/>
                    <a:gd name="T6" fmla="*/ 11 w 11"/>
                    <a:gd name="T7" fmla="*/ 5 h 6"/>
                    <a:gd name="T8" fmla="*/ 5 w 11"/>
                    <a:gd name="T9" fmla="*/ 5 h 6"/>
                  </a:gdLst>
                  <a:cxnLst>
                    <a:cxn ang="0">
                      <a:pos x="T0" y="T1"/>
                    </a:cxn>
                    <a:cxn ang="0">
                      <a:pos x="T2" y="T3"/>
                    </a:cxn>
                    <a:cxn ang="0">
                      <a:pos x="T4" y="T5"/>
                    </a:cxn>
                    <a:cxn ang="0">
                      <a:pos x="T6" y="T7"/>
                    </a:cxn>
                    <a:cxn ang="0">
                      <a:pos x="T8" y="T9"/>
                    </a:cxn>
                  </a:cxnLst>
                  <a:rect l="0" t="0" r="r" b="b"/>
                  <a:pathLst>
                    <a:path w="11" h="6">
                      <a:moveTo>
                        <a:pt x="5" y="5"/>
                      </a:moveTo>
                      <a:cubicBezTo>
                        <a:pt x="2" y="4"/>
                        <a:pt x="0" y="3"/>
                        <a:pt x="1" y="1"/>
                      </a:cubicBezTo>
                      <a:cubicBezTo>
                        <a:pt x="1" y="0"/>
                        <a:pt x="4" y="0"/>
                        <a:pt x="6" y="1"/>
                      </a:cubicBezTo>
                      <a:cubicBezTo>
                        <a:pt x="9" y="2"/>
                        <a:pt x="11" y="4"/>
                        <a:pt x="11" y="5"/>
                      </a:cubicBezTo>
                      <a:cubicBezTo>
                        <a:pt x="10" y="6"/>
                        <a:pt x="8" y="6"/>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 name="Freeform 112">
                  <a:extLst>
                    <a:ext uri="{FF2B5EF4-FFF2-40B4-BE49-F238E27FC236}">
                      <a16:creationId xmlns:a16="http://schemas.microsoft.com/office/drawing/2014/main" id="{F855F1DA-06B5-FB22-04BC-41D5627D031E}"/>
                    </a:ext>
                  </a:extLst>
                </p:cNvPr>
                <p:cNvSpPr/>
                <p:nvPr/>
              </p:nvSpPr>
              <p:spPr bwMode="auto">
                <a:xfrm>
                  <a:off x="1699" y="1778"/>
                  <a:ext cx="20" cy="12"/>
                </a:xfrm>
                <a:custGeom>
                  <a:gdLst>
                    <a:gd name="T0" fmla="*/ 6 w 11"/>
                    <a:gd name="T1" fmla="*/ 1 h 7"/>
                    <a:gd name="T2" fmla="*/ 11 w 11"/>
                    <a:gd name="T3" fmla="*/ 5 h 7"/>
                    <a:gd name="T4" fmla="*/ 5 w 11"/>
                    <a:gd name="T5" fmla="*/ 6 h 7"/>
                    <a:gd name="T6" fmla="*/ 0 w 11"/>
                    <a:gd name="T7" fmla="*/ 2 h 7"/>
                    <a:gd name="T8" fmla="*/ 6 w 11"/>
                    <a:gd name="T9" fmla="*/ 1 h 7"/>
                  </a:gdLst>
                  <a:cxnLst>
                    <a:cxn ang="0">
                      <a:pos x="T0" y="T1"/>
                    </a:cxn>
                    <a:cxn ang="0">
                      <a:pos x="T2" y="T3"/>
                    </a:cxn>
                    <a:cxn ang="0">
                      <a:pos x="T4" y="T5"/>
                    </a:cxn>
                    <a:cxn ang="0">
                      <a:pos x="T6" y="T7"/>
                    </a:cxn>
                    <a:cxn ang="0">
                      <a:pos x="T8" y="T9"/>
                    </a:cxn>
                  </a:cxnLst>
                  <a:rect l="0" t="0" r="r" b="b"/>
                  <a:pathLst>
                    <a:path w="11" h="7">
                      <a:moveTo>
                        <a:pt x="6" y="1"/>
                      </a:moveTo>
                      <a:cubicBezTo>
                        <a:pt x="9" y="2"/>
                        <a:pt x="11" y="4"/>
                        <a:pt x="11" y="5"/>
                      </a:cubicBezTo>
                      <a:cubicBezTo>
                        <a:pt x="10" y="6"/>
                        <a:pt x="8" y="7"/>
                        <a:pt x="5" y="6"/>
                      </a:cubicBezTo>
                      <a:cubicBezTo>
                        <a:pt x="2" y="5"/>
                        <a:pt x="0" y="3"/>
                        <a:pt x="0" y="2"/>
                      </a:cubicBezTo>
                      <a:cubicBezTo>
                        <a:pt x="1" y="1"/>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 name="Freeform 113">
                  <a:extLst>
                    <a:ext uri="{FF2B5EF4-FFF2-40B4-BE49-F238E27FC236}">
                      <a16:creationId xmlns:a16="http://schemas.microsoft.com/office/drawing/2014/main" id="{32D3EC90-6CEF-142A-A407-0E3D05484B0E}"/>
                    </a:ext>
                  </a:extLst>
                </p:cNvPr>
                <p:cNvSpPr/>
                <p:nvPr/>
              </p:nvSpPr>
              <p:spPr bwMode="auto">
                <a:xfrm>
                  <a:off x="1712" y="1977"/>
                  <a:ext cx="16" cy="18"/>
                </a:xfrm>
                <a:custGeom>
                  <a:gdLst>
                    <a:gd name="T0" fmla="*/ 3 w 9"/>
                    <a:gd name="T1" fmla="*/ 4 h 10"/>
                    <a:gd name="T2" fmla="*/ 8 w 9"/>
                    <a:gd name="T3" fmla="*/ 1 h 10"/>
                    <a:gd name="T4" fmla="*/ 6 w 9"/>
                    <a:gd name="T5" fmla="*/ 7 h 10"/>
                    <a:gd name="T6" fmla="*/ 0 w 9"/>
                    <a:gd name="T7" fmla="*/ 9 h 10"/>
                    <a:gd name="T8" fmla="*/ 3 w 9"/>
                    <a:gd name="T9" fmla="*/ 4 h 10"/>
                  </a:gdLst>
                  <a:cxnLst>
                    <a:cxn ang="0">
                      <a:pos x="T0" y="T1"/>
                    </a:cxn>
                    <a:cxn ang="0">
                      <a:pos x="T2" y="T3"/>
                    </a:cxn>
                    <a:cxn ang="0">
                      <a:pos x="T4" y="T5"/>
                    </a:cxn>
                    <a:cxn ang="0">
                      <a:pos x="T6" y="T7"/>
                    </a:cxn>
                    <a:cxn ang="0">
                      <a:pos x="T8" y="T9"/>
                    </a:cxn>
                  </a:cxnLst>
                  <a:rect l="0" t="0" r="r" b="b"/>
                  <a:pathLst>
                    <a:path w="9" h="10">
                      <a:moveTo>
                        <a:pt x="3" y="4"/>
                      </a:moveTo>
                      <a:cubicBezTo>
                        <a:pt x="5" y="1"/>
                        <a:pt x="7" y="0"/>
                        <a:pt x="8" y="1"/>
                      </a:cubicBezTo>
                      <a:cubicBezTo>
                        <a:pt x="9" y="2"/>
                        <a:pt x="8" y="5"/>
                        <a:pt x="6" y="7"/>
                      </a:cubicBezTo>
                      <a:cubicBezTo>
                        <a:pt x="4" y="9"/>
                        <a:pt x="1" y="10"/>
                        <a:pt x="0" y="9"/>
                      </a:cubicBezTo>
                      <a:cubicBezTo>
                        <a:pt x="0" y="8"/>
                        <a:pt x="1" y="6"/>
                        <a:pt x="3" y="4"/>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 name="Freeform 114">
                  <a:extLst>
                    <a:ext uri="{FF2B5EF4-FFF2-40B4-BE49-F238E27FC236}">
                      <a16:creationId xmlns:a16="http://schemas.microsoft.com/office/drawing/2014/main" id="{9B57A252-8AA0-5EAC-909B-CA1733BFF12C}"/>
                    </a:ext>
                  </a:extLst>
                </p:cNvPr>
                <p:cNvSpPr/>
                <p:nvPr/>
              </p:nvSpPr>
              <p:spPr bwMode="auto">
                <a:xfrm>
                  <a:off x="1726" y="1947"/>
                  <a:ext cx="9" cy="20"/>
                </a:xfrm>
                <a:custGeom>
                  <a:gdLst>
                    <a:gd name="T0" fmla="*/ 0 w 5"/>
                    <a:gd name="T1" fmla="*/ 6 h 11"/>
                    <a:gd name="T2" fmla="*/ 1 w 5"/>
                    <a:gd name="T3" fmla="*/ 0 h 11"/>
                    <a:gd name="T4" fmla="*/ 4 w 5"/>
                    <a:gd name="T5" fmla="*/ 5 h 11"/>
                    <a:gd name="T6" fmla="*/ 3 w 5"/>
                    <a:gd name="T7" fmla="*/ 11 h 11"/>
                    <a:gd name="T8" fmla="*/ 0 w 5"/>
                    <a:gd name="T9" fmla="*/ 6 h 11"/>
                  </a:gdLst>
                  <a:cxnLst>
                    <a:cxn ang="0">
                      <a:pos x="T0" y="T1"/>
                    </a:cxn>
                    <a:cxn ang="0">
                      <a:pos x="T2" y="T3"/>
                    </a:cxn>
                    <a:cxn ang="0">
                      <a:pos x="T4" y="T5"/>
                    </a:cxn>
                    <a:cxn ang="0">
                      <a:pos x="T6" y="T7"/>
                    </a:cxn>
                    <a:cxn ang="0">
                      <a:pos x="T8" y="T9"/>
                    </a:cxn>
                  </a:cxnLst>
                  <a:rect l="0" t="0" r="r" b="b"/>
                  <a:pathLst>
                    <a:path w="5" h="11">
                      <a:moveTo>
                        <a:pt x="0" y="6"/>
                      </a:moveTo>
                      <a:cubicBezTo>
                        <a:pt x="0" y="3"/>
                        <a:pt x="0" y="0"/>
                        <a:pt x="1" y="0"/>
                      </a:cubicBezTo>
                      <a:cubicBezTo>
                        <a:pt x="3" y="0"/>
                        <a:pt x="4" y="2"/>
                        <a:pt x="4" y="5"/>
                      </a:cubicBezTo>
                      <a:cubicBezTo>
                        <a:pt x="5" y="8"/>
                        <a:pt x="4" y="11"/>
                        <a:pt x="3" y="11"/>
                      </a:cubicBezTo>
                      <a:cubicBezTo>
                        <a:pt x="2" y="11"/>
                        <a:pt x="0" y="9"/>
                        <a:pt x="0"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 name="Freeform 115">
                  <a:extLst>
                    <a:ext uri="{FF2B5EF4-FFF2-40B4-BE49-F238E27FC236}">
                      <a16:creationId xmlns:a16="http://schemas.microsoft.com/office/drawing/2014/main" id="{F20B48C1-47B0-106C-532F-3A6C995D590F}"/>
                    </a:ext>
                  </a:extLst>
                </p:cNvPr>
                <p:cNvSpPr/>
                <p:nvPr/>
              </p:nvSpPr>
              <p:spPr bwMode="auto">
                <a:xfrm>
                  <a:off x="1670" y="1821"/>
                  <a:ext cx="20" cy="11"/>
                </a:xfrm>
                <a:custGeom>
                  <a:gdLst>
                    <a:gd name="T0" fmla="*/ 6 w 11"/>
                    <a:gd name="T1" fmla="*/ 1 h 6"/>
                    <a:gd name="T2" fmla="*/ 11 w 11"/>
                    <a:gd name="T3" fmla="*/ 5 h 6"/>
                    <a:gd name="T4" fmla="*/ 5 w 11"/>
                    <a:gd name="T5" fmla="*/ 5 h 6"/>
                    <a:gd name="T6" fmla="*/ 0 w 11"/>
                    <a:gd name="T7" fmla="*/ 1 h 6"/>
                    <a:gd name="T8" fmla="*/ 6 w 11"/>
                    <a:gd name="T9" fmla="*/ 1 h 6"/>
                  </a:gdLst>
                  <a:cxnLst>
                    <a:cxn ang="0">
                      <a:pos x="T0" y="T1"/>
                    </a:cxn>
                    <a:cxn ang="0">
                      <a:pos x="T2" y="T3"/>
                    </a:cxn>
                    <a:cxn ang="0">
                      <a:pos x="T4" y="T5"/>
                    </a:cxn>
                    <a:cxn ang="0">
                      <a:pos x="T6" y="T7"/>
                    </a:cxn>
                    <a:cxn ang="0">
                      <a:pos x="T8" y="T9"/>
                    </a:cxn>
                  </a:cxnLst>
                  <a:rect l="0" t="0" r="r" b="b"/>
                  <a:pathLst>
                    <a:path w="11" h="6">
                      <a:moveTo>
                        <a:pt x="6" y="1"/>
                      </a:moveTo>
                      <a:cubicBezTo>
                        <a:pt x="9" y="2"/>
                        <a:pt x="11" y="4"/>
                        <a:pt x="11" y="5"/>
                      </a:cubicBezTo>
                      <a:cubicBezTo>
                        <a:pt x="10" y="6"/>
                        <a:pt x="8" y="6"/>
                        <a:pt x="5" y="5"/>
                      </a:cubicBezTo>
                      <a:cubicBezTo>
                        <a:pt x="2" y="4"/>
                        <a:pt x="0" y="2"/>
                        <a:pt x="0" y="1"/>
                      </a:cubicBezTo>
                      <a:cubicBezTo>
                        <a:pt x="1" y="0"/>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 name="Freeform 116">
                  <a:extLst>
                    <a:ext uri="{FF2B5EF4-FFF2-40B4-BE49-F238E27FC236}">
                      <a16:creationId xmlns:a16="http://schemas.microsoft.com/office/drawing/2014/main" id="{312A3EA7-0339-694F-812E-1BDCBEC90A04}"/>
                    </a:ext>
                  </a:extLst>
                </p:cNvPr>
                <p:cNvSpPr/>
                <p:nvPr/>
              </p:nvSpPr>
              <p:spPr bwMode="auto">
                <a:xfrm>
                  <a:off x="1666" y="1845"/>
                  <a:ext cx="9" cy="20"/>
                </a:xfrm>
                <a:custGeom>
                  <a:gdLst>
                    <a:gd name="T0" fmla="*/ 4 w 5"/>
                    <a:gd name="T1" fmla="*/ 6 h 11"/>
                    <a:gd name="T2" fmla="*/ 2 w 5"/>
                    <a:gd name="T3" fmla="*/ 11 h 11"/>
                    <a:gd name="T4" fmla="*/ 0 w 5"/>
                    <a:gd name="T5" fmla="*/ 5 h 11"/>
                    <a:gd name="T6" fmla="*/ 3 w 5"/>
                    <a:gd name="T7" fmla="*/ 0 h 11"/>
                    <a:gd name="T8" fmla="*/ 4 w 5"/>
                    <a:gd name="T9" fmla="*/ 6 h 11"/>
                  </a:gdLst>
                  <a:cxnLst>
                    <a:cxn ang="0">
                      <a:pos x="T0" y="T1"/>
                    </a:cxn>
                    <a:cxn ang="0">
                      <a:pos x="T2" y="T3"/>
                    </a:cxn>
                    <a:cxn ang="0">
                      <a:pos x="T4" y="T5"/>
                    </a:cxn>
                    <a:cxn ang="0">
                      <a:pos x="T6" y="T7"/>
                    </a:cxn>
                    <a:cxn ang="0">
                      <a:pos x="T8" y="T9"/>
                    </a:cxn>
                  </a:cxnLst>
                  <a:rect l="0" t="0" r="r" b="b"/>
                  <a:pathLst>
                    <a:path w="5" h="11">
                      <a:moveTo>
                        <a:pt x="4" y="6"/>
                      </a:moveTo>
                      <a:cubicBezTo>
                        <a:pt x="4" y="9"/>
                        <a:pt x="3" y="11"/>
                        <a:pt x="2" y="11"/>
                      </a:cubicBezTo>
                      <a:cubicBezTo>
                        <a:pt x="0" y="11"/>
                        <a:pt x="0" y="8"/>
                        <a:pt x="0" y="5"/>
                      </a:cubicBezTo>
                      <a:cubicBezTo>
                        <a:pt x="0" y="2"/>
                        <a:pt x="2" y="0"/>
                        <a:pt x="3" y="0"/>
                      </a:cubicBezTo>
                      <a:cubicBezTo>
                        <a:pt x="4" y="0"/>
                        <a:pt x="5" y="3"/>
                        <a:pt x="4"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 name="Freeform 117">
                  <a:extLst>
                    <a:ext uri="{FF2B5EF4-FFF2-40B4-BE49-F238E27FC236}">
                      <a16:creationId xmlns:a16="http://schemas.microsoft.com/office/drawing/2014/main" id="{29AF3CEF-B57F-564B-E9FC-427B0114AD8A}"/>
                    </a:ext>
                  </a:extLst>
                </p:cNvPr>
                <p:cNvSpPr/>
                <p:nvPr/>
              </p:nvSpPr>
              <p:spPr bwMode="auto">
                <a:xfrm>
                  <a:off x="1735" y="1876"/>
                  <a:ext cx="10" cy="20"/>
                </a:xfrm>
                <a:custGeom>
                  <a:gdLst>
                    <a:gd name="T0" fmla="*/ 5 w 5"/>
                    <a:gd name="T1" fmla="*/ 6 h 11"/>
                    <a:gd name="T2" fmla="*/ 2 w 5"/>
                    <a:gd name="T3" fmla="*/ 11 h 11"/>
                    <a:gd name="T4" fmla="*/ 1 w 5"/>
                    <a:gd name="T5" fmla="*/ 5 h 11"/>
                    <a:gd name="T6" fmla="*/ 4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5" y="9"/>
                        <a:pt x="3" y="11"/>
                        <a:pt x="2" y="11"/>
                      </a:cubicBezTo>
                      <a:cubicBezTo>
                        <a:pt x="1" y="11"/>
                        <a:pt x="0" y="8"/>
                        <a:pt x="1" y="5"/>
                      </a:cubicBezTo>
                      <a:cubicBezTo>
                        <a:pt x="1" y="2"/>
                        <a:pt x="2" y="0"/>
                        <a:pt x="4"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 name="Freeform 118">
                  <a:extLst>
                    <a:ext uri="{FF2B5EF4-FFF2-40B4-BE49-F238E27FC236}">
                      <a16:creationId xmlns:a16="http://schemas.microsoft.com/office/drawing/2014/main" id="{041F05BB-DF01-69AB-8B40-27C4731B5E4E}"/>
                    </a:ext>
                  </a:extLst>
                </p:cNvPr>
                <p:cNvSpPr/>
                <p:nvPr/>
              </p:nvSpPr>
              <p:spPr bwMode="auto">
                <a:xfrm>
                  <a:off x="1732" y="1829"/>
                  <a:ext cx="11" cy="20"/>
                </a:xfrm>
                <a:custGeom>
                  <a:gdLst>
                    <a:gd name="T0" fmla="*/ 5 w 6"/>
                    <a:gd name="T1" fmla="*/ 5 h 11"/>
                    <a:gd name="T2" fmla="*/ 5 w 6"/>
                    <a:gd name="T3" fmla="*/ 11 h 11"/>
                    <a:gd name="T4" fmla="*/ 1 w 6"/>
                    <a:gd name="T5" fmla="*/ 6 h 11"/>
                    <a:gd name="T6" fmla="*/ 2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2" y="1"/>
                      </a:cubicBezTo>
                      <a:cubicBezTo>
                        <a:pt x="3"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 name="Freeform 119">
                  <a:extLst>
                    <a:ext uri="{FF2B5EF4-FFF2-40B4-BE49-F238E27FC236}">
                      <a16:creationId xmlns:a16="http://schemas.microsoft.com/office/drawing/2014/main" id="{E51CE7B8-CAB8-9E69-84EE-5162BD05BFC5}"/>
                    </a:ext>
                  </a:extLst>
                </p:cNvPr>
                <p:cNvSpPr/>
                <p:nvPr/>
              </p:nvSpPr>
              <p:spPr bwMode="auto">
                <a:xfrm>
                  <a:off x="1666" y="1918"/>
                  <a:ext cx="9" cy="20"/>
                </a:xfrm>
                <a:custGeom>
                  <a:gdLst>
                    <a:gd name="T0" fmla="*/ 5 w 5"/>
                    <a:gd name="T1" fmla="*/ 6 h 11"/>
                    <a:gd name="T2" fmla="*/ 2 w 5"/>
                    <a:gd name="T3" fmla="*/ 11 h 11"/>
                    <a:gd name="T4" fmla="*/ 1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1" y="11"/>
                        <a:pt x="0" y="8"/>
                        <a:pt x="1" y="5"/>
                      </a:cubicBezTo>
                      <a:cubicBezTo>
                        <a:pt x="1" y="2"/>
                        <a:pt x="2" y="0"/>
                        <a:pt x="3"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 name="Freeform 120">
                  <a:extLst>
                    <a:ext uri="{FF2B5EF4-FFF2-40B4-BE49-F238E27FC236}">
                      <a16:creationId xmlns:a16="http://schemas.microsoft.com/office/drawing/2014/main" id="{9B0AA215-2A29-11BD-9198-F26634016B67}"/>
                    </a:ext>
                  </a:extLst>
                </p:cNvPr>
                <p:cNvSpPr/>
                <p:nvPr/>
              </p:nvSpPr>
              <p:spPr bwMode="auto">
                <a:xfrm>
                  <a:off x="1728" y="1918"/>
                  <a:ext cx="18" cy="17"/>
                </a:xfrm>
                <a:custGeom>
                  <a:gdLst>
                    <a:gd name="T0" fmla="*/ 6 w 10"/>
                    <a:gd name="T1" fmla="*/ 6 h 9"/>
                    <a:gd name="T2" fmla="*/ 1 w 10"/>
                    <a:gd name="T3" fmla="*/ 8 h 9"/>
                    <a:gd name="T4" fmla="*/ 4 w 10"/>
                    <a:gd name="T5" fmla="*/ 3 h 9"/>
                    <a:gd name="T6" fmla="*/ 9 w 10"/>
                    <a:gd name="T7" fmla="*/ 1 h 9"/>
                    <a:gd name="T8" fmla="*/ 6 w 10"/>
                    <a:gd name="T9" fmla="*/ 6 h 9"/>
                  </a:gdLst>
                  <a:cxnLst>
                    <a:cxn ang="0">
                      <a:pos x="T0" y="T1"/>
                    </a:cxn>
                    <a:cxn ang="0">
                      <a:pos x="T2" y="T3"/>
                    </a:cxn>
                    <a:cxn ang="0">
                      <a:pos x="T4" y="T5"/>
                    </a:cxn>
                    <a:cxn ang="0">
                      <a:pos x="T6" y="T7"/>
                    </a:cxn>
                    <a:cxn ang="0">
                      <a:pos x="T8" y="T9"/>
                    </a:cxn>
                  </a:cxnLst>
                  <a:rect l="0" t="0" r="r" b="b"/>
                  <a:pathLst>
                    <a:path w="10" h="9">
                      <a:moveTo>
                        <a:pt x="6" y="6"/>
                      </a:moveTo>
                      <a:cubicBezTo>
                        <a:pt x="4" y="8"/>
                        <a:pt x="2" y="9"/>
                        <a:pt x="1" y="8"/>
                      </a:cubicBezTo>
                      <a:cubicBezTo>
                        <a:pt x="0" y="7"/>
                        <a:pt x="1" y="5"/>
                        <a:pt x="4" y="3"/>
                      </a:cubicBezTo>
                      <a:cubicBezTo>
                        <a:pt x="6" y="1"/>
                        <a:pt x="8" y="0"/>
                        <a:pt x="9" y="1"/>
                      </a:cubicBezTo>
                      <a:cubicBezTo>
                        <a:pt x="10" y="2"/>
                        <a:pt x="9"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 name="Freeform 121">
                  <a:extLst>
                    <a:ext uri="{FF2B5EF4-FFF2-40B4-BE49-F238E27FC236}">
                      <a16:creationId xmlns:a16="http://schemas.microsoft.com/office/drawing/2014/main" id="{D400AEE4-975B-E684-5EC8-81E968ACD258}"/>
                    </a:ext>
                  </a:extLst>
                </p:cNvPr>
                <p:cNvSpPr/>
                <p:nvPr/>
              </p:nvSpPr>
              <p:spPr bwMode="auto">
                <a:xfrm>
                  <a:off x="1663" y="1882"/>
                  <a:ext cx="10" cy="20"/>
                </a:xfrm>
                <a:custGeom>
                  <a:gdLst>
                    <a:gd name="T0" fmla="*/ 5 w 6"/>
                    <a:gd name="T1" fmla="*/ 5 h 11"/>
                    <a:gd name="T2" fmla="*/ 5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 name="Freeform 122">
                  <a:extLst>
                    <a:ext uri="{FF2B5EF4-FFF2-40B4-BE49-F238E27FC236}">
                      <a16:creationId xmlns:a16="http://schemas.microsoft.com/office/drawing/2014/main" id="{F177E114-48E8-D57B-306E-3B5476E79120}"/>
                    </a:ext>
                  </a:extLst>
                </p:cNvPr>
                <p:cNvSpPr/>
                <p:nvPr/>
              </p:nvSpPr>
              <p:spPr bwMode="auto">
                <a:xfrm>
                  <a:off x="1672" y="1951"/>
                  <a:ext cx="11" cy="20"/>
                </a:xfrm>
                <a:custGeom>
                  <a:gdLst>
                    <a:gd name="T0" fmla="*/ 5 w 6"/>
                    <a:gd name="T1" fmla="*/ 5 h 11"/>
                    <a:gd name="T2" fmla="*/ 5 w 6"/>
                    <a:gd name="T3" fmla="*/ 11 h 11"/>
                    <a:gd name="T4" fmla="*/ 1 w 6"/>
                    <a:gd name="T5" fmla="*/ 6 h 11"/>
                    <a:gd name="T6" fmla="*/ 1 w 6"/>
                    <a:gd name="T7" fmla="*/ 0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3"/>
                        <a:pt x="0" y="1"/>
                        <a:pt x="1" y="0"/>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 name="Freeform 123">
                  <a:extLst>
                    <a:ext uri="{FF2B5EF4-FFF2-40B4-BE49-F238E27FC236}">
                      <a16:creationId xmlns:a16="http://schemas.microsoft.com/office/drawing/2014/main" id="{D4AD6041-E4AC-924A-6AD0-693A32F2C618}"/>
                    </a:ext>
                  </a:extLst>
                </p:cNvPr>
                <p:cNvSpPr/>
                <p:nvPr/>
              </p:nvSpPr>
              <p:spPr bwMode="auto">
                <a:xfrm>
                  <a:off x="1544" y="1770"/>
                  <a:ext cx="133" cy="55"/>
                </a:xfrm>
                <a:custGeom>
                  <a:gdLst>
                    <a:gd name="T0" fmla="*/ 47 w 73"/>
                    <a:gd name="T1" fmla="*/ 0 h 30"/>
                    <a:gd name="T2" fmla="*/ 19 w 73"/>
                    <a:gd name="T3" fmla="*/ 0 h 30"/>
                    <a:gd name="T4" fmla="*/ 4 w 73"/>
                    <a:gd name="T5" fmla="*/ 17 h 30"/>
                    <a:gd name="T6" fmla="*/ 5 w 73"/>
                    <a:gd name="T7" fmla="*/ 30 h 30"/>
                    <a:gd name="T8" fmla="*/ 12 w 73"/>
                    <a:gd name="T9" fmla="*/ 22 h 30"/>
                    <a:gd name="T10" fmla="*/ 38 w 73"/>
                    <a:gd name="T11" fmla="*/ 9 h 30"/>
                    <a:gd name="T12" fmla="*/ 47 w 73"/>
                    <a:gd name="T13" fmla="*/ 9 h 30"/>
                    <a:gd name="T14" fmla="*/ 63 w 73"/>
                    <a:gd name="T15" fmla="*/ 0 h 30"/>
                    <a:gd name="T16" fmla="*/ 47 w 73"/>
                    <a:gd name="T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47" y="0"/>
                      </a:moveTo>
                      <a:cubicBezTo>
                        <a:pt x="34" y="0"/>
                        <a:pt x="19" y="0"/>
                        <a:pt x="19" y="0"/>
                      </a:cubicBezTo>
                      <a:cubicBezTo>
                        <a:pt x="15" y="1"/>
                        <a:pt x="11" y="6"/>
                        <a:pt x="4" y="17"/>
                      </a:cubicBezTo>
                      <a:cubicBezTo>
                        <a:pt x="0" y="24"/>
                        <a:pt x="2" y="30"/>
                        <a:pt x="5" y="30"/>
                      </a:cubicBezTo>
                      <a:cubicBezTo>
                        <a:pt x="7" y="30"/>
                        <a:pt x="10" y="27"/>
                        <a:pt x="12" y="22"/>
                      </a:cubicBezTo>
                      <a:cubicBezTo>
                        <a:pt x="16" y="10"/>
                        <a:pt x="26" y="9"/>
                        <a:pt x="38" y="9"/>
                      </a:cubicBezTo>
                      <a:cubicBezTo>
                        <a:pt x="41" y="9"/>
                        <a:pt x="44" y="9"/>
                        <a:pt x="47" y="9"/>
                      </a:cubicBezTo>
                      <a:cubicBezTo>
                        <a:pt x="62" y="9"/>
                        <a:pt x="73" y="2"/>
                        <a:pt x="63" y="0"/>
                      </a:cubicBezTo>
                      <a:cubicBezTo>
                        <a:pt x="59" y="0"/>
                        <a:pt x="53" y="0"/>
                        <a:pt x="47" y="0"/>
                      </a:cubicBezTo>
                    </a:path>
                  </a:pathLst>
                </a:custGeom>
                <a:solidFill>
                  <a:srgbClr val="75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 name="Freeform 124">
                  <a:extLst>
                    <a:ext uri="{FF2B5EF4-FFF2-40B4-BE49-F238E27FC236}">
                      <a16:creationId xmlns:a16="http://schemas.microsoft.com/office/drawing/2014/main" id="{D32AE723-4CE2-2281-79DD-773E83792A33}"/>
                    </a:ext>
                  </a:extLst>
                </p:cNvPr>
                <p:cNvSpPr/>
                <p:nvPr/>
              </p:nvSpPr>
              <p:spPr bwMode="auto">
                <a:xfrm>
                  <a:off x="1741" y="1759"/>
                  <a:ext cx="175" cy="261"/>
                </a:xfrm>
                <a:custGeom>
                  <a:gdLst>
                    <a:gd name="T0" fmla="*/ 28 w 96"/>
                    <a:gd name="T1" fmla="*/ 0 h 143"/>
                    <a:gd name="T2" fmla="*/ 0 w 96"/>
                    <a:gd name="T3" fmla="*/ 72 h 143"/>
                    <a:gd name="T4" fmla="*/ 28 w 96"/>
                    <a:gd name="T5" fmla="*/ 143 h 143"/>
                    <a:gd name="T6" fmla="*/ 96 w 96"/>
                    <a:gd name="T7" fmla="*/ 143 h 143"/>
                    <a:gd name="T8" fmla="*/ 96 w 96"/>
                    <a:gd name="T9" fmla="*/ 0 h 143"/>
                    <a:gd name="T10" fmla="*/ 28 w 96"/>
                    <a:gd name="T11" fmla="*/ 0 h 143"/>
                  </a:gdLst>
                  <a:cxnLst>
                    <a:cxn ang="0">
                      <a:pos x="T0" y="T1"/>
                    </a:cxn>
                    <a:cxn ang="0">
                      <a:pos x="T2" y="T3"/>
                    </a:cxn>
                    <a:cxn ang="0">
                      <a:pos x="T4" y="T5"/>
                    </a:cxn>
                    <a:cxn ang="0">
                      <a:pos x="T6" y="T7"/>
                    </a:cxn>
                    <a:cxn ang="0">
                      <a:pos x="T8" y="T9"/>
                    </a:cxn>
                    <a:cxn ang="0">
                      <a:pos x="T10" y="T11"/>
                    </a:cxn>
                  </a:cxnLst>
                  <a:rect l="0" t="0" r="r" b="b"/>
                  <a:pathLst>
                    <a:path w="96" h="143">
                      <a:moveTo>
                        <a:pt x="28" y="0"/>
                      </a:moveTo>
                      <a:cubicBezTo>
                        <a:pt x="13" y="0"/>
                        <a:pt x="0" y="32"/>
                        <a:pt x="0" y="72"/>
                      </a:cubicBezTo>
                      <a:cubicBezTo>
                        <a:pt x="0" y="111"/>
                        <a:pt x="13" y="143"/>
                        <a:pt x="28" y="143"/>
                      </a:cubicBezTo>
                      <a:cubicBezTo>
                        <a:pt x="96" y="143"/>
                        <a:pt x="96" y="143"/>
                        <a:pt x="96" y="143"/>
                      </a:cubicBezTo>
                      <a:cubicBezTo>
                        <a:pt x="96" y="0"/>
                        <a:pt x="96" y="0"/>
                        <a:pt x="96" y="0"/>
                      </a:cubicBezTo>
                      <a:cubicBezTo>
                        <a:pt x="28" y="0"/>
                        <a:pt x="28" y="0"/>
                        <a:pt x="28" y="0"/>
                      </a:cubicBezTo>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 name="Freeform 125">
                  <a:extLst>
                    <a:ext uri="{FF2B5EF4-FFF2-40B4-BE49-F238E27FC236}">
                      <a16:creationId xmlns:a16="http://schemas.microsoft.com/office/drawing/2014/main" id="{CB4A8990-8E84-5D2F-F6B5-7898B98F6DFF}"/>
                    </a:ext>
                  </a:extLst>
                </p:cNvPr>
                <p:cNvSpPr/>
                <p:nvPr/>
              </p:nvSpPr>
              <p:spPr bwMode="auto">
                <a:xfrm>
                  <a:off x="1741" y="1898"/>
                  <a:ext cx="175" cy="122"/>
                </a:xfrm>
                <a:custGeom>
                  <a:gdLst>
                    <a:gd name="T0" fmla="*/ 96 w 96"/>
                    <a:gd name="T1" fmla="*/ 42 h 67"/>
                    <a:gd name="T2" fmla="*/ 74 w 96"/>
                    <a:gd name="T3" fmla="*/ 43 h 67"/>
                    <a:gd name="T4" fmla="*/ 0 w 96"/>
                    <a:gd name="T5" fmla="*/ 0 h 67"/>
                    <a:gd name="T6" fmla="*/ 28 w 96"/>
                    <a:gd name="T7" fmla="*/ 67 h 67"/>
                    <a:gd name="T8" fmla="*/ 96 w 96"/>
                    <a:gd name="T9" fmla="*/ 67 h 67"/>
                    <a:gd name="T10" fmla="*/ 96 w 96"/>
                    <a:gd name="T11" fmla="*/ 42 h 67"/>
                  </a:gdLst>
                  <a:cxnLst>
                    <a:cxn ang="0">
                      <a:pos x="T0" y="T1"/>
                    </a:cxn>
                    <a:cxn ang="0">
                      <a:pos x="T2" y="T3"/>
                    </a:cxn>
                    <a:cxn ang="0">
                      <a:pos x="T4" y="T5"/>
                    </a:cxn>
                    <a:cxn ang="0">
                      <a:pos x="T6" y="T7"/>
                    </a:cxn>
                    <a:cxn ang="0">
                      <a:pos x="T8" y="T9"/>
                    </a:cxn>
                    <a:cxn ang="0">
                      <a:pos x="T10" y="T11"/>
                    </a:cxn>
                  </a:cxnLst>
                  <a:rect l="0" t="0" r="r" b="b"/>
                  <a:pathLst>
                    <a:path w="96" h="67">
                      <a:moveTo>
                        <a:pt x="96" y="42"/>
                      </a:moveTo>
                      <a:cubicBezTo>
                        <a:pt x="89" y="42"/>
                        <a:pt x="82" y="42"/>
                        <a:pt x="74" y="43"/>
                      </a:cubicBezTo>
                      <a:cubicBezTo>
                        <a:pt x="17" y="49"/>
                        <a:pt x="0" y="0"/>
                        <a:pt x="0" y="0"/>
                      </a:cubicBezTo>
                      <a:cubicBezTo>
                        <a:pt x="1" y="38"/>
                        <a:pt x="13" y="67"/>
                        <a:pt x="28" y="67"/>
                      </a:cubicBezTo>
                      <a:cubicBezTo>
                        <a:pt x="96" y="67"/>
                        <a:pt x="96" y="67"/>
                        <a:pt x="96" y="67"/>
                      </a:cubicBezTo>
                      <a:lnTo>
                        <a:pt x="96" y="42"/>
                      </a:lnTo>
                      <a:close/>
                    </a:path>
                  </a:pathLst>
                </a:cu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 name="Oval 126">
                  <a:extLst>
                    <a:ext uri="{FF2B5EF4-FFF2-40B4-BE49-F238E27FC236}">
                      <a16:creationId xmlns:a16="http://schemas.microsoft.com/office/drawing/2014/main" id="{89371A31-8A12-485E-DC54-E3CF0E55DEF0}"/>
                    </a:ext>
                  </a:extLst>
                </p:cNvPr>
                <p:cNvSpPr>
                  <a:spLocks noChangeArrowheads="1"/>
                </p:cNvSpPr>
                <p:nvPr/>
              </p:nvSpPr>
              <p:spPr bwMode="auto">
                <a:xfrm>
                  <a:off x="1863" y="1759"/>
                  <a:ext cx="104" cy="261"/>
                </a:xfrm>
                <a:prstGeom prst="ellipse">
                  <a:avLst/>
                </a:pr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 name="Oval 127">
                  <a:extLst>
                    <a:ext uri="{FF2B5EF4-FFF2-40B4-BE49-F238E27FC236}">
                      <a16:creationId xmlns:a16="http://schemas.microsoft.com/office/drawing/2014/main" id="{EC8654B3-B447-7BF9-201B-FE16DC070E84}"/>
                    </a:ext>
                  </a:extLst>
                </p:cNvPr>
                <p:cNvSpPr>
                  <a:spLocks noChangeArrowheads="1"/>
                </p:cNvSpPr>
                <p:nvPr/>
              </p:nvSpPr>
              <p:spPr bwMode="auto">
                <a:xfrm>
                  <a:off x="1870" y="1768"/>
                  <a:ext cx="94" cy="245"/>
                </a:xfrm>
                <a:prstGeom prst="ellipse">
                  <a:avLst/>
                </a:pr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 name="Freeform 128">
                  <a:extLst>
                    <a:ext uri="{FF2B5EF4-FFF2-40B4-BE49-F238E27FC236}">
                      <a16:creationId xmlns:a16="http://schemas.microsoft.com/office/drawing/2014/main" id="{65853758-7B90-4C5B-ED84-2B208AE56C3A}"/>
                    </a:ext>
                  </a:extLst>
                </p:cNvPr>
                <p:cNvSpPr/>
                <p:nvPr/>
              </p:nvSpPr>
              <p:spPr bwMode="auto">
                <a:xfrm>
                  <a:off x="1903" y="1810"/>
                  <a:ext cx="44" cy="66"/>
                </a:xfrm>
                <a:custGeom>
                  <a:gdLst>
                    <a:gd name="T0" fmla="*/ 0 w 24"/>
                    <a:gd name="T1" fmla="*/ 16 h 36"/>
                    <a:gd name="T2" fmla="*/ 9 w 24"/>
                    <a:gd name="T3" fmla="*/ 34 h 36"/>
                    <a:gd name="T4" fmla="*/ 24 w 24"/>
                    <a:gd name="T5" fmla="*/ 24 h 36"/>
                    <a:gd name="T6" fmla="*/ 15 w 24"/>
                    <a:gd name="T7" fmla="*/ 2 h 36"/>
                    <a:gd name="T8" fmla="*/ 0 w 24"/>
                    <a:gd name="T9" fmla="*/ 16 h 36"/>
                  </a:gdLst>
                  <a:cxnLst>
                    <a:cxn ang="0">
                      <a:pos x="T0" y="T1"/>
                    </a:cxn>
                    <a:cxn ang="0">
                      <a:pos x="T2" y="T3"/>
                    </a:cxn>
                    <a:cxn ang="0">
                      <a:pos x="T4" y="T5"/>
                    </a:cxn>
                    <a:cxn ang="0">
                      <a:pos x="T6" y="T7"/>
                    </a:cxn>
                    <a:cxn ang="0">
                      <a:pos x="T8" y="T9"/>
                    </a:cxn>
                  </a:cxnLst>
                  <a:rect l="0" t="0" r="r" b="b"/>
                  <a:pathLst>
                    <a:path w="24" h="36">
                      <a:moveTo>
                        <a:pt x="0" y="16"/>
                      </a:moveTo>
                      <a:cubicBezTo>
                        <a:pt x="0" y="16"/>
                        <a:pt x="2" y="31"/>
                        <a:pt x="9" y="34"/>
                      </a:cubicBezTo>
                      <a:cubicBezTo>
                        <a:pt x="15" y="36"/>
                        <a:pt x="23" y="27"/>
                        <a:pt x="24" y="24"/>
                      </a:cubicBezTo>
                      <a:cubicBezTo>
                        <a:pt x="24" y="20"/>
                        <a:pt x="20" y="5"/>
                        <a:pt x="15" y="2"/>
                      </a:cubicBezTo>
                      <a:cubicBezTo>
                        <a:pt x="10" y="0"/>
                        <a:pt x="0" y="16"/>
                        <a:pt x="0" y="16"/>
                      </a:cubicBezTo>
                      <a:close/>
                    </a:path>
                  </a:pathLst>
                </a:custGeom>
                <a:solidFill>
                  <a:srgbClr val="E05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 name="Freeform 129">
                  <a:extLst>
                    <a:ext uri="{FF2B5EF4-FFF2-40B4-BE49-F238E27FC236}">
                      <a16:creationId xmlns:a16="http://schemas.microsoft.com/office/drawing/2014/main" id="{EBB0913C-A9DC-D6F8-E5D3-FFB011B58ED6}"/>
                    </a:ext>
                  </a:extLst>
                </p:cNvPr>
                <p:cNvSpPr/>
                <p:nvPr/>
              </p:nvSpPr>
              <p:spPr bwMode="auto">
                <a:xfrm>
                  <a:off x="1914" y="1854"/>
                  <a:ext cx="35" cy="51"/>
                </a:xfrm>
                <a:custGeom>
                  <a:gdLst>
                    <a:gd name="T0" fmla="*/ 18 w 19"/>
                    <a:gd name="T1" fmla="*/ 0 h 28"/>
                    <a:gd name="T2" fmla="*/ 18 w 19"/>
                    <a:gd name="T3" fmla="*/ 17 h 28"/>
                    <a:gd name="T4" fmla="*/ 3 w 19"/>
                    <a:gd name="T5" fmla="*/ 27 h 28"/>
                    <a:gd name="T6" fmla="*/ 1 w 19"/>
                    <a:gd name="T7" fmla="*/ 4 h 28"/>
                    <a:gd name="T8" fmla="*/ 18 w 19"/>
                    <a:gd name="T9" fmla="*/ 0 h 28"/>
                  </a:gdLst>
                  <a:cxnLst>
                    <a:cxn ang="0">
                      <a:pos x="T0" y="T1"/>
                    </a:cxn>
                    <a:cxn ang="0">
                      <a:pos x="T2" y="T3"/>
                    </a:cxn>
                    <a:cxn ang="0">
                      <a:pos x="T4" y="T5"/>
                    </a:cxn>
                    <a:cxn ang="0">
                      <a:pos x="T6" y="T7"/>
                    </a:cxn>
                    <a:cxn ang="0">
                      <a:pos x="T8" y="T9"/>
                    </a:cxn>
                  </a:cxnLst>
                  <a:rect l="0" t="0" r="r" b="b"/>
                  <a:pathLst>
                    <a:path w="19" h="28">
                      <a:moveTo>
                        <a:pt x="18" y="0"/>
                      </a:moveTo>
                      <a:cubicBezTo>
                        <a:pt x="18" y="0"/>
                        <a:pt x="19" y="11"/>
                        <a:pt x="18" y="17"/>
                      </a:cubicBezTo>
                      <a:cubicBezTo>
                        <a:pt x="16" y="22"/>
                        <a:pt x="6" y="27"/>
                        <a:pt x="3" y="27"/>
                      </a:cubicBezTo>
                      <a:cubicBezTo>
                        <a:pt x="0" y="28"/>
                        <a:pt x="1" y="4"/>
                        <a:pt x="1" y="4"/>
                      </a:cubicBezTo>
                      <a:lnTo>
                        <a:pt x="18" y="0"/>
                      </a:lnTo>
                      <a:close/>
                    </a:path>
                  </a:pathLst>
                </a:custGeom>
                <a:solidFill>
                  <a:srgbClr val="FE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 name="Freeform 130">
                  <a:extLst>
                    <a:ext uri="{FF2B5EF4-FFF2-40B4-BE49-F238E27FC236}">
                      <a16:creationId xmlns:a16="http://schemas.microsoft.com/office/drawing/2014/main" id="{69755BED-1642-DA17-0140-C0A42355F193}"/>
                    </a:ext>
                  </a:extLst>
                </p:cNvPr>
                <p:cNvSpPr/>
                <p:nvPr/>
              </p:nvSpPr>
              <p:spPr bwMode="auto">
                <a:xfrm>
                  <a:off x="1892" y="1840"/>
                  <a:ext cx="41" cy="64"/>
                </a:xfrm>
                <a:custGeom>
                  <a:gdLst>
                    <a:gd name="T0" fmla="*/ 6 w 22"/>
                    <a:gd name="T1" fmla="*/ 0 h 35"/>
                    <a:gd name="T2" fmla="*/ 0 w 22"/>
                    <a:gd name="T3" fmla="*/ 20 h 35"/>
                    <a:gd name="T4" fmla="*/ 0 w 22"/>
                    <a:gd name="T5" fmla="*/ 26 h 35"/>
                    <a:gd name="T6" fmla="*/ 8 w 22"/>
                    <a:gd name="T7" fmla="*/ 35 h 35"/>
                    <a:gd name="T8" fmla="*/ 22 w 22"/>
                    <a:gd name="T9" fmla="*/ 27 h 35"/>
                    <a:gd name="T10" fmla="*/ 6 w 22"/>
                    <a:gd name="T11" fmla="*/ 0 h 35"/>
                  </a:gdLst>
                  <a:cxnLst>
                    <a:cxn ang="0">
                      <a:pos x="T0" y="T1"/>
                    </a:cxn>
                    <a:cxn ang="0">
                      <a:pos x="T2" y="T3"/>
                    </a:cxn>
                    <a:cxn ang="0">
                      <a:pos x="T4" y="T5"/>
                    </a:cxn>
                    <a:cxn ang="0">
                      <a:pos x="T6" y="T7"/>
                    </a:cxn>
                    <a:cxn ang="0">
                      <a:pos x="T8" y="T9"/>
                    </a:cxn>
                    <a:cxn ang="0">
                      <a:pos x="T10" y="T11"/>
                    </a:cxn>
                  </a:cxnLst>
                  <a:rect l="0" t="0" r="r" b="b"/>
                  <a:pathLst>
                    <a:path w="22" h="35">
                      <a:moveTo>
                        <a:pt x="6" y="0"/>
                      </a:moveTo>
                      <a:cubicBezTo>
                        <a:pt x="6" y="0"/>
                        <a:pt x="1" y="12"/>
                        <a:pt x="0" y="20"/>
                      </a:cubicBezTo>
                      <a:cubicBezTo>
                        <a:pt x="0" y="22"/>
                        <a:pt x="0" y="24"/>
                        <a:pt x="0" y="26"/>
                      </a:cubicBezTo>
                      <a:cubicBezTo>
                        <a:pt x="0" y="31"/>
                        <a:pt x="2" y="35"/>
                        <a:pt x="8" y="35"/>
                      </a:cubicBezTo>
                      <a:cubicBezTo>
                        <a:pt x="15" y="35"/>
                        <a:pt x="22" y="27"/>
                        <a:pt x="22" y="27"/>
                      </a:cubicBezTo>
                      <a:cubicBezTo>
                        <a:pt x="22" y="27"/>
                        <a:pt x="12" y="5"/>
                        <a:pt x="6" y="0"/>
                      </a:cubicBezTo>
                      <a:close/>
                    </a:path>
                  </a:pathLst>
                </a:custGeom>
                <a:solidFill>
                  <a:srgbClr val="565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 name="Freeform 131">
                  <a:extLst>
                    <a:ext uri="{FF2B5EF4-FFF2-40B4-BE49-F238E27FC236}">
                      <a16:creationId xmlns:a16="http://schemas.microsoft.com/office/drawing/2014/main" id="{C3B933E4-087D-84BF-DD3E-722296754511}"/>
                    </a:ext>
                  </a:extLst>
                </p:cNvPr>
                <p:cNvSpPr/>
                <p:nvPr/>
              </p:nvSpPr>
              <p:spPr bwMode="auto">
                <a:xfrm>
                  <a:off x="1900" y="1885"/>
                  <a:ext cx="47" cy="57"/>
                </a:xfrm>
                <a:custGeom>
                  <a:gdLst>
                    <a:gd name="T0" fmla="*/ 26 w 26"/>
                    <a:gd name="T1" fmla="*/ 0 h 31"/>
                    <a:gd name="T2" fmla="*/ 20 w 26"/>
                    <a:gd name="T3" fmla="*/ 26 h 31"/>
                    <a:gd name="T4" fmla="*/ 3 w 26"/>
                    <a:gd name="T5" fmla="*/ 31 h 31"/>
                    <a:gd name="T6" fmla="*/ 0 w 26"/>
                    <a:gd name="T7" fmla="*/ 4 h 31"/>
                    <a:gd name="T8" fmla="*/ 26 w 26"/>
                    <a:gd name="T9" fmla="*/ 0 h 31"/>
                  </a:gdLst>
                  <a:cxnLst>
                    <a:cxn ang="0">
                      <a:pos x="T0" y="T1"/>
                    </a:cxn>
                    <a:cxn ang="0">
                      <a:pos x="T2" y="T3"/>
                    </a:cxn>
                    <a:cxn ang="0">
                      <a:pos x="T4" y="T5"/>
                    </a:cxn>
                    <a:cxn ang="0">
                      <a:pos x="T6" y="T7"/>
                    </a:cxn>
                    <a:cxn ang="0">
                      <a:pos x="T8" y="T9"/>
                    </a:cxn>
                  </a:cxnLst>
                  <a:rect l="0" t="0" r="r" b="b"/>
                  <a:pathLst>
                    <a:path w="26" h="31">
                      <a:moveTo>
                        <a:pt x="26" y="0"/>
                      </a:moveTo>
                      <a:cubicBezTo>
                        <a:pt x="26" y="0"/>
                        <a:pt x="23" y="22"/>
                        <a:pt x="20" y="26"/>
                      </a:cubicBezTo>
                      <a:cubicBezTo>
                        <a:pt x="16" y="31"/>
                        <a:pt x="7" y="31"/>
                        <a:pt x="3" y="31"/>
                      </a:cubicBezTo>
                      <a:cubicBezTo>
                        <a:pt x="0" y="30"/>
                        <a:pt x="0" y="4"/>
                        <a:pt x="0" y="4"/>
                      </a:cubicBezTo>
                      <a:lnTo>
                        <a:pt x="26" y="0"/>
                      </a:lnTo>
                      <a:close/>
                    </a:path>
                  </a:pathLst>
                </a:custGeom>
                <a:solidFill>
                  <a:srgbClr val="8C2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 name="Freeform 132">
                  <a:extLst>
                    <a:ext uri="{FF2B5EF4-FFF2-40B4-BE49-F238E27FC236}">
                      <a16:creationId xmlns:a16="http://schemas.microsoft.com/office/drawing/2014/main" id="{EC263B55-CDB7-0631-13CA-995AC195797F}"/>
                    </a:ext>
                  </a:extLst>
                </p:cNvPr>
                <p:cNvSpPr/>
                <p:nvPr/>
              </p:nvSpPr>
              <p:spPr bwMode="auto">
                <a:xfrm>
                  <a:off x="1896" y="1924"/>
                  <a:ext cx="46" cy="56"/>
                </a:xfrm>
                <a:custGeom>
                  <a:gdLst>
                    <a:gd name="T0" fmla="*/ 24 w 25"/>
                    <a:gd name="T1" fmla="*/ 0 h 31"/>
                    <a:gd name="T2" fmla="*/ 20 w 25"/>
                    <a:gd name="T3" fmla="*/ 23 h 31"/>
                    <a:gd name="T4" fmla="*/ 11 w 25"/>
                    <a:gd name="T5" fmla="*/ 28 h 31"/>
                    <a:gd name="T6" fmla="*/ 1 w 25"/>
                    <a:gd name="T7" fmla="*/ 10 h 31"/>
                    <a:gd name="T8" fmla="*/ 24 w 25"/>
                    <a:gd name="T9" fmla="*/ 0 h 31"/>
                  </a:gdLst>
                  <a:cxnLst>
                    <a:cxn ang="0">
                      <a:pos x="T0" y="T1"/>
                    </a:cxn>
                    <a:cxn ang="0">
                      <a:pos x="T2" y="T3"/>
                    </a:cxn>
                    <a:cxn ang="0">
                      <a:pos x="T4" y="T5"/>
                    </a:cxn>
                    <a:cxn ang="0">
                      <a:pos x="T6" y="T7"/>
                    </a:cxn>
                    <a:cxn ang="0">
                      <a:pos x="T8" y="T9"/>
                    </a:cxn>
                  </a:cxnLst>
                  <a:rect l="0" t="0" r="r" b="b"/>
                  <a:pathLst>
                    <a:path w="25" h="31">
                      <a:moveTo>
                        <a:pt x="24" y="0"/>
                      </a:moveTo>
                      <a:cubicBezTo>
                        <a:pt x="24" y="0"/>
                        <a:pt x="25" y="18"/>
                        <a:pt x="20" y="23"/>
                      </a:cubicBezTo>
                      <a:cubicBezTo>
                        <a:pt x="16" y="29"/>
                        <a:pt x="15" y="31"/>
                        <a:pt x="11" y="28"/>
                      </a:cubicBezTo>
                      <a:cubicBezTo>
                        <a:pt x="6" y="25"/>
                        <a:pt x="3" y="19"/>
                        <a:pt x="1" y="10"/>
                      </a:cubicBezTo>
                      <a:cubicBezTo>
                        <a:pt x="0" y="1"/>
                        <a:pt x="24" y="0"/>
                        <a:pt x="24" y="0"/>
                      </a:cubicBezTo>
                      <a:close/>
                    </a:path>
                  </a:pathLst>
                </a:custGeom>
                <a:solidFill>
                  <a:srgbClr val="F7C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 name="Freeform 133">
                  <a:extLst>
                    <a:ext uri="{FF2B5EF4-FFF2-40B4-BE49-F238E27FC236}">
                      <a16:creationId xmlns:a16="http://schemas.microsoft.com/office/drawing/2014/main" id="{C32CAE24-64A2-87C4-E06B-3C308FCFDA37}"/>
                    </a:ext>
                  </a:extLst>
                </p:cNvPr>
                <p:cNvSpPr/>
                <p:nvPr/>
              </p:nvSpPr>
              <p:spPr bwMode="auto">
                <a:xfrm>
                  <a:off x="1891" y="1878"/>
                  <a:ext cx="20" cy="73"/>
                </a:xfrm>
                <a:custGeom>
                  <a:gdLst>
                    <a:gd name="T0" fmla="*/ 10 w 11"/>
                    <a:gd name="T1" fmla="*/ 6 h 40"/>
                    <a:gd name="T2" fmla="*/ 10 w 11"/>
                    <a:gd name="T3" fmla="*/ 34 h 40"/>
                    <a:gd name="T4" fmla="*/ 6 w 11"/>
                    <a:gd name="T5" fmla="*/ 38 h 40"/>
                    <a:gd name="T6" fmla="*/ 1 w 11"/>
                    <a:gd name="T7" fmla="*/ 5 h 40"/>
                    <a:gd name="T8" fmla="*/ 10 w 11"/>
                    <a:gd name="T9" fmla="*/ 6 h 40"/>
                  </a:gdLst>
                  <a:cxnLst>
                    <a:cxn ang="0">
                      <a:pos x="T0" y="T1"/>
                    </a:cxn>
                    <a:cxn ang="0">
                      <a:pos x="T2" y="T3"/>
                    </a:cxn>
                    <a:cxn ang="0">
                      <a:pos x="T4" y="T5"/>
                    </a:cxn>
                    <a:cxn ang="0">
                      <a:pos x="T6" y="T7"/>
                    </a:cxn>
                    <a:cxn ang="0">
                      <a:pos x="T8" y="T9"/>
                    </a:cxn>
                  </a:cxnLst>
                  <a:rect l="0" t="0" r="r" b="b"/>
                  <a:pathLst>
                    <a:path w="11" h="40">
                      <a:moveTo>
                        <a:pt x="10" y="6"/>
                      </a:moveTo>
                      <a:cubicBezTo>
                        <a:pt x="10" y="6"/>
                        <a:pt x="11" y="28"/>
                        <a:pt x="10" y="34"/>
                      </a:cubicBezTo>
                      <a:cubicBezTo>
                        <a:pt x="9" y="40"/>
                        <a:pt x="7" y="40"/>
                        <a:pt x="6" y="38"/>
                      </a:cubicBezTo>
                      <a:cubicBezTo>
                        <a:pt x="4" y="36"/>
                        <a:pt x="0" y="9"/>
                        <a:pt x="1" y="5"/>
                      </a:cubicBezTo>
                      <a:cubicBezTo>
                        <a:pt x="2" y="0"/>
                        <a:pt x="10" y="6"/>
                        <a:pt x="10" y="6"/>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 name="Freeform 134">
                  <a:extLst>
                    <a:ext uri="{FF2B5EF4-FFF2-40B4-BE49-F238E27FC236}">
                      <a16:creationId xmlns:a16="http://schemas.microsoft.com/office/drawing/2014/main" id="{7AD170EE-9C83-6DFD-A741-F9DF62ACF3E1}"/>
                    </a:ext>
                  </a:extLst>
                </p:cNvPr>
                <p:cNvSpPr/>
                <p:nvPr/>
              </p:nvSpPr>
              <p:spPr bwMode="auto">
                <a:xfrm>
                  <a:off x="1898" y="1790"/>
                  <a:ext cx="14" cy="19"/>
                </a:xfrm>
                <a:custGeom>
                  <a:gdLst>
                    <a:gd name="T0" fmla="*/ 6 w 8"/>
                    <a:gd name="T1" fmla="*/ 6 h 10"/>
                    <a:gd name="T2" fmla="*/ 1 w 8"/>
                    <a:gd name="T3" fmla="*/ 10 h 10"/>
                    <a:gd name="T4" fmla="*/ 2 w 8"/>
                    <a:gd name="T5" fmla="*/ 4 h 10"/>
                    <a:gd name="T6" fmla="*/ 7 w 8"/>
                    <a:gd name="T7" fmla="*/ 0 h 10"/>
                    <a:gd name="T8" fmla="*/ 6 w 8"/>
                    <a:gd name="T9" fmla="*/ 6 h 10"/>
                  </a:gdLst>
                  <a:cxnLst>
                    <a:cxn ang="0">
                      <a:pos x="T0" y="T1"/>
                    </a:cxn>
                    <a:cxn ang="0">
                      <a:pos x="T2" y="T3"/>
                    </a:cxn>
                    <a:cxn ang="0">
                      <a:pos x="T4" y="T5"/>
                    </a:cxn>
                    <a:cxn ang="0">
                      <a:pos x="T6" y="T7"/>
                    </a:cxn>
                    <a:cxn ang="0">
                      <a:pos x="T8" y="T9"/>
                    </a:cxn>
                  </a:cxnLst>
                  <a:rect l="0" t="0" r="r" b="b"/>
                  <a:pathLst>
                    <a:path w="8" h="10">
                      <a:moveTo>
                        <a:pt x="6" y="6"/>
                      </a:moveTo>
                      <a:cubicBezTo>
                        <a:pt x="4" y="9"/>
                        <a:pt x="2" y="10"/>
                        <a:pt x="1" y="10"/>
                      </a:cubicBezTo>
                      <a:cubicBezTo>
                        <a:pt x="0" y="9"/>
                        <a:pt x="0" y="6"/>
                        <a:pt x="2" y="4"/>
                      </a:cubicBezTo>
                      <a:cubicBezTo>
                        <a:pt x="3" y="1"/>
                        <a:pt x="5" y="0"/>
                        <a:pt x="7" y="0"/>
                      </a:cubicBezTo>
                      <a:cubicBezTo>
                        <a:pt x="8" y="1"/>
                        <a:pt x="7"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 name="Freeform 135">
                  <a:extLst>
                    <a:ext uri="{FF2B5EF4-FFF2-40B4-BE49-F238E27FC236}">
                      <a16:creationId xmlns:a16="http://schemas.microsoft.com/office/drawing/2014/main" id="{038E0D53-A63E-8142-ACA1-5D7C4D1A6566}"/>
                    </a:ext>
                  </a:extLst>
                </p:cNvPr>
                <p:cNvSpPr/>
                <p:nvPr/>
              </p:nvSpPr>
              <p:spPr bwMode="auto">
                <a:xfrm>
                  <a:off x="1931" y="1801"/>
                  <a:ext cx="18" cy="13"/>
                </a:xfrm>
                <a:custGeom>
                  <a:gdLst>
                    <a:gd name="T0" fmla="*/ 6 w 10"/>
                    <a:gd name="T1" fmla="*/ 2 h 7"/>
                    <a:gd name="T2" fmla="*/ 10 w 10"/>
                    <a:gd name="T3" fmla="*/ 6 h 7"/>
                    <a:gd name="T4" fmla="*/ 4 w 10"/>
                    <a:gd name="T5" fmla="*/ 5 h 7"/>
                    <a:gd name="T6" fmla="*/ 0 w 10"/>
                    <a:gd name="T7" fmla="*/ 1 h 7"/>
                    <a:gd name="T8" fmla="*/ 6 w 10"/>
                    <a:gd name="T9" fmla="*/ 2 h 7"/>
                  </a:gdLst>
                  <a:cxnLst>
                    <a:cxn ang="0">
                      <a:pos x="T0" y="T1"/>
                    </a:cxn>
                    <a:cxn ang="0">
                      <a:pos x="T2" y="T3"/>
                    </a:cxn>
                    <a:cxn ang="0">
                      <a:pos x="T4" y="T5"/>
                    </a:cxn>
                    <a:cxn ang="0">
                      <a:pos x="T6" y="T7"/>
                    </a:cxn>
                    <a:cxn ang="0">
                      <a:pos x="T8" y="T9"/>
                    </a:cxn>
                  </a:cxnLst>
                  <a:rect l="0" t="0" r="r" b="b"/>
                  <a:pathLst>
                    <a:path w="10" h="7">
                      <a:moveTo>
                        <a:pt x="6" y="2"/>
                      </a:moveTo>
                      <a:cubicBezTo>
                        <a:pt x="9" y="3"/>
                        <a:pt x="10" y="5"/>
                        <a:pt x="10" y="6"/>
                      </a:cubicBezTo>
                      <a:cubicBezTo>
                        <a:pt x="9" y="7"/>
                        <a:pt x="6" y="7"/>
                        <a:pt x="4" y="5"/>
                      </a:cubicBezTo>
                      <a:cubicBezTo>
                        <a:pt x="1" y="4"/>
                        <a:pt x="0" y="2"/>
                        <a:pt x="0" y="1"/>
                      </a:cubicBezTo>
                      <a:cubicBezTo>
                        <a:pt x="1" y="0"/>
                        <a:pt x="3" y="0"/>
                        <a:pt x="6" y="2"/>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 name="Freeform 136">
                  <a:extLst>
                    <a:ext uri="{FF2B5EF4-FFF2-40B4-BE49-F238E27FC236}">
                      <a16:creationId xmlns:a16="http://schemas.microsoft.com/office/drawing/2014/main" id="{F3DCDB64-287F-0F3F-2F95-1D7B500DEEE6}"/>
                    </a:ext>
                  </a:extLst>
                </p:cNvPr>
                <p:cNvSpPr/>
                <p:nvPr/>
              </p:nvSpPr>
              <p:spPr bwMode="auto">
                <a:xfrm>
                  <a:off x="1902" y="1986"/>
                  <a:ext cx="20" cy="11"/>
                </a:xfrm>
                <a:custGeom>
                  <a:gdLst>
                    <a:gd name="T0" fmla="*/ 5 w 11"/>
                    <a:gd name="T1" fmla="*/ 5 h 6"/>
                    <a:gd name="T2" fmla="*/ 0 w 11"/>
                    <a:gd name="T3" fmla="*/ 1 h 6"/>
                    <a:gd name="T4" fmla="*/ 6 w 11"/>
                    <a:gd name="T5" fmla="*/ 1 h 6"/>
                    <a:gd name="T6" fmla="*/ 10 w 11"/>
                    <a:gd name="T7" fmla="*/ 5 h 6"/>
                    <a:gd name="T8" fmla="*/ 5 w 11"/>
                    <a:gd name="T9" fmla="*/ 5 h 6"/>
                  </a:gdLst>
                  <a:cxnLst>
                    <a:cxn ang="0">
                      <a:pos x="T0" y="T1"/>
                    </a:cxn>
                    <a:cxn ang="0">
                      <a:pos x="T2" y="T3"/>
                    </a:cxn>
                    <a:cxn ang="0">
                      <a:pos x="T4" y="T5"/>
                    </a:cxn>
                    <a:cxn ang="0">
                      <a:pos x="T6" y="T7"/>
                    </a:cxn>
                    <a:cxn ang="0">
                      <a:pos x="T8" y="T9"/>
                    </a:cxn>
                  </a:cxnLst>
                  <a:rect l="0" t="0" r="r" b="b"/>
                  <a:pathLst>
                    <a:path w="11" h="6">
                      <a:moveTo>
                        <a:pt x="5" y="5"/>
                      </a:moveTo>
                      <a:cubicBezTo>
                        <a:pt x="2" y="4"/>
                        <a:pt x="0" y="3"/>
                        <a:pt x="0" y="1"/>
                      </a:cubicBezTo>
                      <a:cubicBezTo>
                        <a:pt x="1" y="0"/>
                        <a:pt x="3" y="0"/>
                        <a:pt x="6" y="1"/>
                      </a:cubicBezTo>
                      <a:cubicBezTo>
                        <a:pt x="9" y="2"/>
                        <a:pt x="11" y="4"/>
                        <a:pt x="10" y="5"/>
                      </a:cubicBezTo>
                      <a:cubicBezTo>
                        <a:pt x="10" y="6"/>
                        <a:pt x="7" y="6"/>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 name="Freeform 137">
                  <a:extLst>
                    <a:ext uri="{FF2B5EF4-FFF2-40B4-BE49-F238E27FC236}">
                      <a16:creationId xmlns:a16="http://schemas.microsoft.com/office/drawing/2014/main" id="{C376FFA9-E175-67E5-05A7-9FD3AB7E2455}"/>
                    </a:ext>
                  </a:extLst>
                </p:cNvPr>
                <p:cNvSpPr/>
                <p:nvPr/>
              </p:nvSpPr>
              <p:spPr bwMode="auto">
                <a:xfrm>
                  <a:off x="1914" y="1778"/>
                  <a:ext cx="20" cy="12"/>
                </a:xfrm>
                <a:custGeom>
                  <a:gdLst>
                    <a:gd name="T0" fmla="*/ 6 w 11"/>
                    <a:gd name="T1" fmla="*/ 1 h 7"/>
                    <a:gd name="T2" fmla="*/ 10 w 11"/>
                    <a:gd name="T3" fmla="*/ 5 h 7"/>
                    <a:gd name="T4" fmla="*/ 4 w 11"/>
                    <a:gd name="T5" fmla="*/ 6 h 7"/>
                    <a:gd name="T6" fmla="*/ 0 w 11"/>
                    <a:gd name="T7" fmla="*/ 2 h 7"/>
                    <a:gd name="T8" fmla="*/ 6 w 11"/>
                    <a:gd name="T9" fmla="*/ 1 h 7"/>
                  </a:gdLst>
                  <a:cxnLst>
                    <a:cxn ang="0">
                      <a:pos x="T0" y="T1"/>
                    </a:cxn>
                    <a:cxn ang="0">
                      <a:pos x="T2" y="T3"/>
                    </a:cxn>
                    <a:cxn ang="0">
                      <a:pos x="T4" y="T5"/>
                    </a:cxn>
                    <a:cxn ang="0">
                      <a:pos x="T6" y="T7"/>
                    </a:cxn>
                    <a:cxn ang="0">
                      <a:pos x="T8" y="T9"/>
                    </a:cxn>
                  </a:cxnLst>
                  <a:rect l="0" t="0" r="r" b="b"/>
                  <a:pathLst>
                    <a:path w="11" h="7">
                      <a:moveTo>
                        <a:pt x="6" y="1"/>
                      </a:moveTo>
                      <a:cubicBezTo>
                        <a:pt x="9" y="2"/>
                        <a:pt x="11" y="4"/>
                        <a:pt x="10" y="5"/>
                      </a:cubicBezTo>
                      <a:cubicBezTo>
                        <a:pt x="10" y="6"/>
                        <a:pt x="7" y="7"/>
                        <a:pt x="4" y="6"/>
                      </a:cubicBezTo>
                      <a:cubicBezTo>
                        <a:pt x="2" y="5"/>
                        <a:pt x="0" y="3"/>
                        <a:pt x="0" y="2"/>
                      </a:cubicBezTo>
                      <a:cubicBezTo>
                        <a:pt x="0" y="1"/>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 name="Freeform 138">
                  <a:extLst>
                    <a:ext uri="{FF2B5EF4-FFF2-40B4-BE49-F238E27FC236}">
                      <a16:creationId xmlns:a16="http://schemas.microsoft.com/office/drawing/2014/main" id="{F28FBF57-DDA1-9663-36D4-42BC33BB3B55}"/>
                    </a:ext>
                  </a:extLst>
                </p:cNvPr>
                <p:cNvSpPr/>
                <p:nvPr/>
              </p:nvSpPr>
              <p:spPr bwMode="auto">
                <a:xfrm>
                  <a:off x="1925" y="1977"/>
                  <a:ext cx="18" cy="18"/>
                </a:xfrm>
                <a:custGeom>
                  <a:gdLst>
                    <a:gd name="T0" fmla="*/ 3 w 10"/>
                    <a:gd name="T1" fmla="*/ 4 h 10"/>
                    <a:gd name="T2" fmla="*/ 9 w 10"/>
                    <a:gd name="T3" fmla="*/ 1 h 10"/>
                    <a:gd name="T4" fmla="*/ 6 w 10"/>
                    <a:gd name="T5" fmla="*/ 7 h 10"/>
                    <a:gd name="T6" fmla="*/ 1 w 10"/>
                    <a:gd name="T7" fmla="*/ 9 h 10"/>
                    <a:gd name="T8" fmla="*/ 3 w 10"/>
                    <a:gd name="T9" fmla="*/ 4 h 10"/>
                  </a:gdLst>
                  <a:cxnLst>
                    <a:cxn ang="0">
                      <a:pos x="T0" y="T1"/>
                    </a:cxn>
                    <a:cxn ang="0">
                      <a:pos x="T2" y="T3"/>
                    </a:cxn>
                    <a:cxn ang="0">
                      <a:pos x="T4" y="T5"/>
                    </a:cxn>
                    <a:cxn ang="0">
                      <a:pos x="T6" y="T7"/>
                    </a:cxn>
                    <a:cxn ang="0">
                      <a:pos x="T8" y="T9"/>
                    </a:cxn>
                  </a:cxnLst>
                  <a:rect l="0" t="0" r="r" b="b"/>
                  <a:pathLst>
                    <a:path w="10" h="10">
                      <a:moveTo>
                        <a:pt x="3" y="4"/>
                      </a:moveTo>
                      <a:cubicBezTo>
                        <a:pt x="5" y="1"/>
                        <a:pt x="8" y="0"/>
                        <a:pt x="9" y="1"/>
                      </a:cubicBezTo>
                      <a:cubicBezTo>
                        <a:pt x="10" y="2"/>
                        <a:pt x="9" y="5"/>
                        <a:pt x="6" y="7"/>
                      </a:cubicBezTo>
                      <a:cubicBezTo>
                        <a:pt x="4" y="9"/>
                        <a:pt x="2" y="10"/>
                        <a:pt x="1" y="9"/>
                      </a:cubicBezTo>
                      <a:cubicBezTo>
                        <a:pt x="0" y="8"/>
                        <a:pt x="1" y="6"/>
                        <a:pt x="3" y="4"/>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 name="Freeform 139">
                  <a:extLst>
                    <a:ext uri="{FF2B5EF4-FFF2-40B4-BE49-F238E27FC236}">
                      <a16:creationId xmlns:a16="http://schemas.microsoft.com/office/drawing/2014/main" id="{C80294C9-4F5C-29A7-45E6-1F47E8E1F4A7}"/>
                    </a:ext>
                  </a:extLst>
                </p:cNvPr>
                <p:cNvSpPr/>
                <p:nvPr/>
              </p:nvSpPr>
              <p:spPr bwMode="auto">
                <a:xfrm>
                  <a:off x="1940" y="1947"/>
                  <a:ext cx="9" cy="20"/>
                </a:xfrm>
                <a:custGeom>
                  <a:gdLst>
                    <a:gd name="T0" fmla="*/ 1 w 5"/>
                    <a:gd name="T1" fmla="*/ 6 h 11"/>
                    <a:gd name="T2" fmla="*/ 2 w 5"/>
                    <a:gd name="T3" fmla="*/ 0 h 11"/>
                    <a:gd name="T4" fmla="*/ 5 w 5"/>
                    <a:gd name="T5" fmla="*/ 5 h 11"/>
                    <a:gd name="T6" fmla="*/ 4 w 5"/>
                    <a:gd name="T7" fmla="*/ 11 h 11"/>
                    <a:gd name="T8" fmla="*/ 1 w 5"/>
                    <a:gd name="T9" fmla="*/ 6 h 11"/>
                  </a:gdLst>
                  <a:cxnLst>
                    <a:cxn ang="0">
                      <a:pos x="T0" y="T1"/>
                    </a:cxn>
                    <a:cxn ang="0">
                      <a:pos x="T2" y="T3"/>
                    </a:cxn>
                    <a:cxn ang="0">
                      <a:pos x="T4" y="T5"/>
                    </a:cxn>
                    <a:cxn ang="0">
                      <a:pos x="T6" y="T7"/>
                    </a:cxn>
                    <a:cxn ang="0">
                      <a:pos x="T8" y="T9"/>
                    </a:cxn>
                  </a:cxnLst>
                  <a:rect l="0" t="0" r="r" b="b"/>
                  <a:pathLst>
                    <a:path w="5" h="11">
                      <a:moveTo>
                        <a:pt x="1" y="6"/>
                      </a:moveTo>
                      <a:cubicBezTo>
                        <a:pt x="0" y="3"/>
                        <a:pt x="1" y="0"/>
                        <a:pt x="2" y="0"/>
                      </a:cubicBezTo>
                      <a:cubicBezTo>
                        <a:pt x="3" y="0"/>
                        <a:pt x="5" y="2"/>
                        <a:pt x="5" y="5"/>
                      </a:cubicBezTo>
                      <a:cubicBezTo>
                        <a:pt x="5" y="8"/>
                        <a:pt x="5" y="11"/>
                        <a:pt x="4" y="11"/>
                      </a:cubicBezTo>
                      <a:cubicBezTo>
                        <a:pt x="2" y="11"/>
                        <a:pt x="1" y="9"/>
                        <a:pt x="1"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 name="Freeform 140">
                  <a:extLst>
                    <a:ext uri="{FF2B5EF4-FFF2-40B4-BE49-F238E27FC236}">
                      <a16:creationId xmlns:a16="http://schemas.microsoft.com/office/drawing/2014/main" id="{88253445-E65A-A1AE-46CD-41CAC3E41AA0}"/>
                    </a:ext>
                  </a:extLst>
                </p:cNvPr>
                <p:cNvSpPr/>
                <p:nvPr/>
              </p:nvSpPr>
              <p:spPr bwMode="auto">
                <a:xfrm>
                  <a:off x="1885" y="1821"/>
                  <a:ext cx="20" cy="11"/>
                </a:xfrm>
                <a:custGeom>
                  <a:gdLst>
                    <a:gd name="T0" fmla="*/ 6 w 11"/>
                    <a:gd name="T1" fmla="*/ 1 h 6"/>
                    <a:gd name="T2" fmla="*/ 10 w 11"/>
                    <a:gd name="T3" fmla="*/ 5 h 6"/>
                    <a:gd name="T4" fmla="*/ 4 w 11"/>
                    <a:gd name="T5" fmla="*/ 5 h 6"/>
                    <a:gd name="T6" fmla="*/ 0 w 11"/>
                    <a:gd name="T7" fmla="*/ 1 h 6"/>
                    <a:gd name="T8" fmla="*/ 6 w 11"/>
                    <a:gd name="T9" fmla="*/ 1 h 6"/>
                  </a:gdLst>
                  <a:cxnLst>
                    <a:cxn ang="0">
                      <a:pos x="T0" y="T1"/>
                    </a:cxn>
                    <a:cxn ang="0">
                      <a:pos x="T2" y="T3"/>
                    </a:cxn>
                    <a:cxn ang="0">
                      <a:pos x="T4" y="T5"/>
                    </a:cxn>
                    <a:cxn ang="0">
                      <a:pos x="T6" y="T7"/>
                    </a:cxn>
                    <a:cxn ang="0">
                      <a:pos x="T8" y="T9"/>
                    </a:cxn>
                  </a:cxnLst>
                  <a:rect l="0" t="0" r="r" b="b"/>
                  <a:pathLst>
                    <a:path w="11" h="6">
                      <a:moveTo>
                        <a:pt x="6" y="1"/>
                      </a:moveTo>
                      <a:cubicBezTo>
                        <a:pt x="9" y="2"/>
                        <a:pt x="11" y="4"/>
                        <a:pt x="10" y="5"/>
                      </a:cubicBezTo>
                      <a:cubicBezTo>
                        <a:pt x="10" y="6"/>
                        <a:pt x="7" y="6"/>
                        <a:pt x="4" y="5"/>
                      </a:cubicBezTo>
                      <a:cubicBezTo>
                        <a:pt x="2" y="4"/>
                        <a:pt x="0" y="2"/>
                        <a:pt x="0" y="1"/>
                      </a:cubicBezTo>
                      <a:cubicBezTo>
                        <a:pt x="0" y="0"/>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 name="Freeform 141">
                  <a:extLst>
                    <a:ext uri="{FF2B5EF4-FFF2-40B4-BE49-F238E27FC236}">
                      <a16:creationId xmlns:a16="http://schemas.microsoft.com/office/drawing/2014/main" id="{1A644B99-D96E-2D97-C81A-C0BC2CFF8351}"/>
                    </a:ext>
                  </a:extLst>
                </p:cNvPr>
                <p:cNvSpPr/>
                <p:nvPr/>
              </p:nvSpPr>
              <p:spPr bwMode="auto">
                <a:xfrm>
                  <a:off x="1880" y="1845"/>
                  <a:ext cx="9" cy="20"/>
                </a:xfrm>
                <a:custGeom>
                  <a:gdLst>
                    <a:gd name="T0" fmla="*/ 5 w 5"/>
                    <a:gd name="T1" fmla="*/ 6 h 11"/>
                    <a:gd name="T2" fmla="*/ 2 w 5"/>
                    <a:gd name="T3" fmla="*/ 11 h 11"/>
                    <a:gd name="T4" fmla="*/ 1 w 5"/>
                    <a:gd name="T5" fmla="*/ 5 h 11"/>
                    <a:gd name="T6" fmla="*/ 4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5" y="9"/>
                        <a:pt x="3" y="11"/>
                        <a:pt x="2" y="11"/>
                      </a:cubicBezTo>
                      <a:cubicBezTo>
                        <a:pt x="1" y="11"/>
                        <a:pt x="0" y="8"/>
                        <a:pt x="1" y="5"/>
                      </a:cubicBezTo>
                      <a:cubicBezTo>
                        <a:pt x="1" y="2"/>
                        <a:pt x="2" y="0"/>
                        <a:pt x="4"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 name="Freeform 142">
                  <a:extLst>
                    <a:ext uri="{FF2B5EF4-FFF2-40B4-BE49-F238E27FC236}">
                      <a16:creationId xmlns:a16="http://schemas.microsoft.com/office/drawing/2014/main" id="{C8875AAA-038D-2956-7F04-9E1439EBA735}"/>
                    </a:ext>
                  </a:extLst>
                </p:cNvPr>
                <p:cNvSpPr/>
                <p:nvPr/>
              </p:nvSpPr>
              <p:spPr bwMode="auto">
                <a:xfrm>
                  <a:off x="1951" y="1876"/>
                  <a:ext cx="9" cy="20"/>
                </a:xfrm>
                <a:custGeom>
                  <a:gdLst>
                    <a:gd name="T0" fmla="*/ 5 w 5"/>
                    <a:gd name="T1" fmla="*/ 6 h 11"/>
                    <a:gd name="T2" fmla="*/ 2 w 5"/>
                    <a:gd name="T3" fmla="*/ 11 h 11"/>
                    <a:gd name="T4" fmla="*/ 0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1" y="11"/>
                        <a:pt x="0" y="8"/>
                        <a:pt x="0" y="5"/>
                      </a:cubicBezTo>
                      <a:cubicBezTo>
                        <a:pt x="1" y="2"/>
                        <a:pt x="2" y="0"/>
                        <a:pt x="3" y="0"/>
                      </a:cubicBezTo>
                      <a:cubicBezTo>
                        <a:pt x="4"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 name="Freeform 143">
                  <a:extLst>
                    <a:ext uri="{FF2B5EF4-FFF2-40B4-BE49-F238E27FC236}">
                      <a16:creationId xmlns:a16="http://schemas.microsoft.com/office/drawing/2014/main" id="{664179DF-A6A4-826E-4DB0-DF3B1E177302}"/>
                    </a:ext>
                  </a:extLst>
                </p:cNvPr>
                <p:cNvSpPr/>
                <p:nvPr/>
              </p:nvSpPr>
              <p:spPr bwMode="auto">
                <a:xfrm>
                  <a:off x="1947" y="1829"/>
                  <a:ext cx="11" cy="20"/>
                </a:xfrm>
                <a:custGeom>
                  <a:gdLst>
                    <a:gd name="T0" fmla="*/ 5 w 6"/>
                    <a:gd name="T1" fmla="*/ 5 h 11"/>
                    <a:gd name="T2" fmla="*/ 5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 name="Freeform 144">
                  <a:extLst>
                    <a:ext uri="{FF2B5EF4-FFF2-40B4-BE49-F238E27FC236}">
                      <a16:creationId xmlns:a16="http://schemas.microsoft.com/office/drawing/2014/main" id="{0FE2E9FB-53EB-6465-2F5A-244A4E2A0FFD}"/>
                    </a:ext>
                  </a:extLst>
                </p:cNvPr>
                <p:cNvSpPr/>
                <p:nvPr/>
              </p:nvSpPr>
              <p:spPr bwMode="auto">
                <a:xfrm>
                  <a:off x="1881" y="1918"/>
                  <a:ext cx="10" cy="20"/>
                </a:xfrm>
                <a:custGeom>
                  <a:gdLst>
                    <a:gd name="T0" fmla="*/ 5 w 5"/>
                    <a:gd name="T1" fmla="*/ 6 h 11"/>
                    <a:gd name="T2" fmla="*/ 2 w 5"/>
                    <a:gd name="T3" fmla="*/ 11 h 11"/>
                    <a:gd name="T4" fmla="*/ 0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0" y="11"/>
                        <a:pt x="0" y="8"/>
                        <a:pt x="0" y="5"/>
                      </a:cubicBezTo>
                      <a:cubicBezTo>
                        <a:pt x="1" y="2"/>
                        <a:pt x="2" y="0"/>
                        <a:pt x="3" y="0"/>
                      </a:cubicBezTo>
                      <a:cubicBezTo>
                        <a:pt x="4"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 name="Freeform 145">
                  <a:extLst>
                    <a:ext uri="{FF2B5EF4-FFF2-40B4-BE49-F238E27FC236}">
                      <a16:creationId xmlns:a16="http://schemas.microsoft.com/office/drawing/2014/main" id="{1156DBD2-ABF3-3CB5-428A-20E9D04FBF4C}"/>
                    </a:ext>
                  </a:extLst>
                </p:cNvPr>
                <p:cNvSpPr/>
                <p:nvPr/>
              </p:nvSpPr>
              <p:spPr bwMode="auto">
                <a:xfrm>
                  <a:off x="1943" y="1918"/>
                  <a:ext cx="19" cy="17"/>
                </a:xfrm>
                <a:custGeom>
                  <a:gdLst>
                    <a:gd name="T0" fmla="*/ 6 w 10"/>
                    <a:gd name="T1" fmla="*/ 6 h 9"/>
                    <a:gd name="T2" fmla="*/ 1 w 10"/>
                    <a:gd name="T3" fmla="*/ 8 h 9"/>
                    <a:gd name="T4" fmla="*/ 3 w 10"/>
                    <a:gd name="T5" fmla="*/ 3 h 9"/>
                    <a:gd name="T6" fmla="*/ 9 w 10"/>
                    <a:gd name="T7" fmla="*/ 1 h 9"/>
                    <a:gd name="T8" fmla="*/ 6 w 10"/>
                    <a:gd name="T9" fmla="*/ 6 h 9"/>
                  </a:gdLst>
                  <a:cxnLst>
                    <a:cxn ang="0">
                      <a:pos x="T0" y="T1"/>
                    </a:cxn>
                    <a:cxn ang="0">
                      <a:pos x="T2" y="T3"/>
                    </a:cxn>
                    <a:cxn ang="0">
                      <a:pos x="T4" y="T5"/>
                    </a:cxn>
                    <a:cxn ang="0">
                      <a:pos x="T6" y="T7"/>
                    </a:cxn>
                    <a:cxn ang="0">
                      <a:pos x="T8" y="T9"/>
                    </a:cxn>
                  </a:cxnLst>
                  <a:rect l="0" t="0" r="r" b="b"/>
                  <a:pathLst>
                    <a:path w="10" h="9">
                      <a:moveTo>
                        <a:pt x="6" y="6"/>
                      </a:moveTo>
                      <a:cubicBezTo>
                        <a:pt x="4" y="8"/>
                        <a:pt x="1" y="9"/>
                        <a:pt x="1" y="8"/>
                      </a:cubicBezTo>
                      <a:cubicBezTo>
                        <a:pt x="0" y="7"/>
                        <a:pt x="1" y="5"/>
                        <a:pt x="3" y="3"/>
                      </a:cubicBezTo>
                      <a:cubicBezTo>
                        <a:pt x="5" y="1"/>
                        <a:pt x="8" y="0"/>
                        <a:pt x="9" y="1"/>
                      </a:cubicBezTo>
                      <a:cubicBezTo>
                        <a:pt x="10" y="2"/>
                        <a:pt x="8"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 name="Freeform 146">
                  <a:extLst>
                    <a:ext uri="{FF2B5EF4-FFF2-40B4-BE49-F238E27FC236}">
                      <a16:creationId xmlns:a16="http://schemas.microsoft.com/office/drawing/2014/main" id="{8D28D510-02C2-68A2-B98F-D408FDC8D532}"/>
                    </a:ext>
                  </a:extLst>
                </p:cNvPr>
                <p:cNvSpPr/>
                <p:nvPr/>
              </p:nvSpPr>
              <p:spPr bwMode="auto">
                <a:xfrm>
                  <a:off x="1878" y="1882"/>
                  <a:ext cx="11" cy="20"/>
                </a:xfrm>
                <a:custGeom>
                  <a:gdLst>
                    <a:gd name="T0" fmla="*/ 5 w 6"/>
                    <a:gd name="T1" fmla="*/ 5 h 11"/>
                    <a:gd name="T2" fmla="*/ 4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4" y="11"/>
                      </a:cubicBezTo>
                      <a:cubicBezTo>
                        <a:pt x="3" y="11"/>
                        <a:pt x="2"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 name="Freeform 147">
                  <a:extLst>
                    <a:ext uri="{FF2B5EF4-FFF2-40B4-BE49-F238E27FC236}">
                      <a16:creationId xmlns:a16="http://schemas.microsoft.com/office/drawing/2014/main" id="{3234BBCA-6963-50D4-3A25-A24A52CEF454}"/>
                    </a:ext>
                  </a:extLst>
                </p:cNvPr>
                <p:cNvSpPr/>
                <p:nvPr/>
              </p:nvSpPr>
              <p:spPr bwMode="auto">
                <a:xfrm>
                  <a:off x="1885" y="1951"/>
                  <a:ext cx="13" cy="20"/>
                </a:xfrm>
                <a:custGeom>
                  <a:gdLst>
                    <a:gd name="T0" fmla="*/ 6 w 7"/>
                    <a:gd name="T1" fmla="*/ 5 h 11"/>
                    <a:gd name="T2" fmla="*/ 5 w 7"/>
                    <a:gd name="T3" fmla="*/ 11 h 11"/>
                    <a:gd name="T4" fmla="*/ 1 w 7"/>
                    <a:gd name="T5" fmla="*/ 6 h 11"/>
                    <a:gd name="T6" fmla="*/ 2 w 7"/>
                    <a:gd name="T7" fmla="*/ 0 h 11"/>
                    <a:gd name="T8" fmla="*/ 6 w 7"/>
                    <a:gd name="T9" fmla="*/ 5 h 11"/>
                  </a:gdLst>
                  <a:cxnLst>
                    <a:cxn ang="0">
                      <a:pos x="T0" y="T1"/>
                    </a:cxn>
                    <a:cxn ang="0">
                      <a:pos x="T2" y="T3"/>
                    </a:cxn>
                    <a:cxn ang="0">
                      <a:pos x="T4" y="T5"/>
                    </a:cxn>
                    <a:cxn ang="0">
                      <a:pos x="T6" y="T7"/>
                    </a:cxn>
                    <a:cxn ang="0">
                      <a:pos x="T8" y="T9"/>
                    </a:cxn>
                  </a:cxnLst>
                  <a:rect l="0" t="0" r="r" b="b"/>
                  <a:pathLst>
                    <a:path w="7" h="11">
                      <a:moveTo>
                        <a:pt x="6" y="5"/>
                      </a:moveTo>
                      <a:cubicBezTo>
                        <a:pt x="7" y="8"/>
                        <a:pt x="6" y="10"/>
                        <a:pt x="5" y="11"/>
                      </a:cubicBezTo>
                      <a:cubicBezTo>
                        <a:pt x="4" y="11"/>
                        <a:pt x="2" y="9"/>
                        <a:pt x="1" y="6"/>
                      </a:cubicBezTo>
                      <a:cubicBezTo>
                        <a:pt x="0" y="3"/>
                        <a:pt x="1" y="1"/>
                        <a:pt x="2" y="0"/>
                      </a:cubicBezTo>
                      <a:cubicBezTo>
                        <a:pt x="3" y="0"/>
                        <a:pt x="5" y="2"/>
                        <a:pt x="6"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 name="Freeform 148">
                  <a:extLst>
                    <a:ext uri="{FF2B5EF4-FFF2-40B4-BE49-F238E27FC236}">
                      <a16:creationId xmlns:a16="http://schemas.microsoft.com/office/drawing/2014/main" id="{A0FC69D4-32E6-026A-6E50-7DFA0EEB2F9A}"/>
                    </a:ext>
                  </a:extLst>
                </p:cNvPr>
                <p:cNvSpPr/>
                <p:nvPr/>
              </p:nvSpPr>
              <p:spPr bwMode="auto">
                <a:xfrm>
                  <a:off x="1759" y="1770"/>
                  <a:ext cx="133" cy="55"/>
                </a:xfrm>
                <a:custGeom>
                  <a:gdLst>
                    <a:gd name="T0" fmla="*/ 46 w 73"/>
                    <a:gd name="T1" fmla="*/ 0 h 30"/>
                    <a:gd name="T2" fmla="*/ 19 w 73"/>
                    <a:gd name="T3" fmla="*/ 0 h 30"/>
                    <a:gd name="T4" fmla="*/ 4 w 73"/>
                    <a:gd name="T5" fmla="*/ 17 h 30"/>
                    <a:gd name="T6" fmla="*/ 5 w 73"/>
                    <a:gd name="T7" fmla="*/ 30 h 30"/>
                    <a:gd name="T8" fmla="*/ 12 w 73"/>
                    <a:gd name="T9" fmla="*/ 22 h 30"/>
                    <a:gd name="T10" fmla="*/ 38 w 73"/>
                    <a:gd name="T11" fmla="*/ 9 h 30"/>
                    <a:gd name="T12" fmla="*/ 47 w 73"/>
                    <a:gd name="T13" fmla="*/ 9 h 30"/>
                    <a:gd name="T14" fmla="*/ 62 w 73"/>
                    <a:gd name="T15" fmla="*/ 0 h 30"/>
                    <a:gd name="T16" fmla="*/ 46 w 73"/>
                    <a:gd name="T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46" y="0"/>
                      </a:moveTo>
                      <a:cubicBezTo>
                        <a:pt x="33" y="0"/>
                        <a:pt x="19" y="0"/>
                        <a:pt x="19" y="0"/>
                      </a:cubicBezTo>
                      <a:cubicBezTo>
                        <a:pt x="14" y="1"/>
                        <a:pt x="11" y="6"/>
                        <a:pt x="4" y="17"/>
                      </a:cubicBezTo>
                      <a:cubicBezTo>
                        <a:pt x="0" y="24"/>
                        <a:pt x="2" y="30"/>
                        <a:pt x="5" y="30"/>
                      </a:cubicBezTo>
                      <a:cubicBezTo>
                        <a:pt x="7" y="30"/>
                        <a:pt x="10" y="27"/>
                        <a:pt x="12" y="22"/>
                      </a:cubicBezTo>
                      <a:cubicBezTo>
                        <a:pt x="15" y="10"/>
                        <a:pt x="26" y="9"/>
                        <a:pt x="38" y="9"/>
                      </a:cubicBezTo>
                      <a:cubicBezTo>
                        <a:pt x="41" y="9"/>
                        <a:pt x="44" y="9"/>
                        <a:pt x="47" y="9"/>
                      </a:cubicBezTo>
                      <a:cubicBezTo>
                        <a:pt x="62" y="9"/>
                        <a:pt x="73" y="2"/>
                        <a:pt x="62" y="0"/>
                      </a:cubicBezTo>
                      <a:cubicBezTo>
                        <a:pt x="59" y="0"/>
                        <a:pt x="53" y="0"/>
                        <a:pt x="46" y="0"/>
                      </a:cubicBezTo>
                    </a:path>
                  </a:pathLst>
                </a:custGeom>
                <a:solidFill>
                  <a:srgbClr val="75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 name="Freeform 149">
                  <a:extLst>
                    <a:ext uri="{FF2B5EF4-FFF2-40B4-BE49-F238E27FC236}">
                      <a16:creationId xmlns:a16="http://schemas.microsoft.com/office/drawing/2014/main" id="{1DED839A-1D82-D9C3-F79B-54E6FED99677}"/>
                    </a:ext>
                  </a:extLst>
                </p:cNvPr>
                <p:cNvSpPr/>
                <p:nvPr/>
              </p:nvSpPr>
              <p:spPr bwMode="auto">
                <a:xfrm>
                  <a:off x="1954" y="1759"/>
                  <a:ext cx="176" cy="261"/>
                </a:xfrm>
                <a:custGeom>
                  <a:gdLst>
                    <a:gd name="T0" fmla="*/ 29 w 96"/>
                    <a:gd name="T1" fmla="*/ 0 h 143"/>
                    <a:gd name="T2" fmla="*/ 0 w 96"/>
                    <a:gd name="T3" fmla="*/ 72 h 143"/>
                    <a:gd name="T4" fmla="*/ 29 w 96"/>
                    <a:gd name="T5" fmla="*/ 143 h 143"/>
                    <a:gd name="T6" fmla="*/ 96 w 96"/>
                    <a:gd name="T7" fmla="*/ 143 h 143"/>
                    <a:gd name="T8" fmla="*/ 96 w 96"/>
                    <a:gd name="T9" fmla="*/ 0 h 143"/>
                    <a:gd name="T10" fmla="*/ 29 w 96"/>
                    <a:gd name="T11" fmla="*/ 0 h 143"/>
                  </a:gdLst>
                  <a:cxnLst>
                    <a:cxn ang="0">
                      <a:pos x="T0" y="T1"/>
                    </a:cxn>
                    <a:cxn ang="0">
                      <a:pos x="T2" y="T3"/>
                    </a:cxn>
                    <a:cxn ang="0">
                      <a:pos x="T4" y="T5"/>
                    </a:cxn>
                    <a:cxn ang="0">
                      <a:pos x="T6" y="T7"/>
                    </a:cxn>
                    <a:cxn ang="0">
                      <a:pos x="T8" y="T9"/>
                    </a:cxn>
                    <a:cxn ang="0">
                      <a:pos x="T10" y="T11"/>
                    </a:cxn>
                  </a:cxnLst>
                  <a:rect l="0" t="0" r="r" b="b"/>
                  <a:pathLst>
                    <a:path w="96" h="143">
                      <a:moveTo>
                        <a:pt x="29" y="0"/>
                      </a:moveTo>
                      <a:cubicBezTo>
                        <a:pt x="13" y="0"/>
                        <a:pt x="0" y="32"/>
                        <a:pt x="0" y="72"/>
                      </a:cubicBezTo>
                      <a:cubicBezTo>
                        <a:pt x="0" y="111"/>
                        <a:pt x="13" y="143"/>
                        <a:pt x="29" y="143"/>
                      </a:cubicBezTo>
                      <a:cubicBezTo>
                        <a:pt x="96" y="143"/>
                        <a:pt x="96" y="143"/>
                        <a:pt x="96" y="143"/>
                      </a:cubicBezTo>
                      <a:cubicBezTo>
                        <a:pt x="96" y="0"/>
                        <a:pt x="96" y="0"/>
                        <a:pt x="96" y="0"/>
                      </a:cubicBezTo>
                      <a:cubicBezTo>
                        <a:pt x="29" y="0"/>
                        <a:pt x="29" y="0"/>
                        <a:pt x="29" y="0"/>
                      </a:cubicBezTo>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 name="Freeform 150">
                  <a:extLst>
                    <a:ext uri="{FF2B5EF4-FFF2-40B4-BE49-F238E27FC236}">
                      <a16:creationId xmlns:a16="http://schemas.microsoft.com/office/drawing/2014/main" id="{74CA088C-25C3-686D-E546-C35CB91CE6AC}"/>
                    </a:ext>
                  </a:extLst>
                </p:cNvPr>
                <p:cNvSpPr/>
                <p:nvPr/>
              </p:nvSpPr>
              <p:spPr bwMode="auto">
                <a:xfrm>
                  <a:off x="1956" y="1898"/>
                  <a:ext cx="174" cy="122"/>
                </a:xfrm>
                <a:custGeom>
                  <a:gdLst>
                    <a:gd name="T0" fmla="*/ 95 w 95"/>
                    <a:gd name="T1" fmla="*/ 42 h 67"/>
                    <a:gd name="T2" fmla="*/ 74 w 95"/>
                    <a:gd name="T3" fmla="*/ 43 h 67"/>
                    <a:gd name="T4" fmla="*/ 0 w 95"/>
                    <a:gd name="T5" fmla="*/ 0 h 67"/>
                    <a:gd name="T6" fmla="*/ 28 w 95"/>
                    <a:gd name="T7" fmla="*/ 67 h 67"/>
                    <a:gd name="T8" fmla="*/ 95 w 95"/>
                    <a:gd name="T9" fmla="*/ 67 h 67"/>
                    <a:gd name="T10" fmla="*/ 95 w 95"/>
                    <a:gd name="T11" fmla="*/ 42 h 67"/>
                  </a:gdLst>
                  <a:cxnLst>
                    <a:cxn ang="0">
                      <a:pos x="T0" y="T1"/>
                    </a:cxn>
                    <a:cxn ang="0">
                      <a:pos x="T2" y="T3"/>
                    </a:cxn>
                    <a:cxn ang="0">
                      <a:pos x="T4" y="T5"/>
                    </a:cxn>
                    <a:cxn ang="0">
                      <a:pos x="T6" y="T7"/>
                    </a:cxn>
                    <a:cxn ang="0">
                      <a:pos x="T8" y="T9"/>
                    </a:cxn>
                    <a:cxn ang="0">
                      <a:pos x="T10" y="T11"/>
                    </a:cxn>
                  </a:cxnLst>
                  <a:rect l="0" t="0" r="r" b="b"/>
                  <a:pathLst>
                    <a:path w="95" h="67">
                      <a:moveTo>
                        <a:pt x="95" y="42"/>
                      </a:moveTo>
                      <a:cubicBezTo>
                        <a:pt x="89" y="42"/>
                        <a:pt x="82" y="42"/>
                        <a:pt x="74" y="43"/>
                      </a:cubicBezTo>
                      <a:cubicBezTo>
                        <a:pt x="17" y="49"/>
                        <a:pt x="0" y="0"/>
                        <a:pt x="0" y="0"/>
                      </a:cubicBezTo>
                      <a:cubicBezTo>
                        <a:pt x="0" y="38"/>
                        <a:pt x="13" y="67"/>
                        <a:pt x="28" y="67"/>
                      </a:cubicBezTo>
                      <a:cubicBezTo>
                        <a:pt x="95" y="67"/>
                        <a:pt x="95" y="67"/>
                        <a:pt x="95" y="67"/>
                      </a:cubicBezTo>
                      <a:lnTo>
                        <a:pt x="95" y="42"/>
                      </a:lnTo>
                      <a:close/>
                    </a:path>
                  </a:pathLst>
                </a:cu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 name="Oval 151">
                  <a:extLst>
                    <a:ext uri="{FF2B5EF4-FFF2-40B4-BE49-F238E27FC236}">
                      <a16:creationId xmlns:a16="http://schemas.microsoft.com/office/drawing/2014/main" id="{FC8737F6-0D79-17A6-7EB9-80FD0A210884}"/>
                    </a:ext>
                  </a:extLst>
                </p:cNvPr>
                <p:cNvSpPr>
                  <a:spLocks noChangeArrowheads="1"/>
                </p:cNvSpPr>
                <p:nvPr/>
              </p:nvSpPr>
              <p:spPr bwMode="auto">
                <a:xfrm>
                  <a:off x="2078" y="1759"/>
                  <a:ext cx="104" cy="261"/>
                </a:xfrm>
                <a:prstGeom prst="ellipse">
                  <a:avLst/>
                </a:pr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 name="Oval 152">
                  <a:extLst>
                    <a:ext uri="{FF2B5EF4-FFF2-40B4-BE49-F238E27FC236}">
                      <a16:creationId xmlns:a16="http://schemas.microsoft.com/office/drawing/2014/main" id="{E0DFB13A-F6A8-DB43-829F-10FA594585B8}"/>
                    </a:ext>
                  </a:extLst>
                </p:cNvPr>
                <p:cNvSpPr>
                  <a:spLocks noChangeArrowheads="1"/>
                </p:cNvSpPr>
                <p:nvPr/>
              </p:nvSpPr>
              <p:spPr bwMode="auto">
                <a:xfrm>
                  <a:off x="2086" y="1768"/>
                  <a:ext cx="93" cy="245"/>
                </a:xfrm>
                <a:prstGeom prst="ellipse">
                  <a:avLst/>
                </a:pr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 name="Freeform 153">
                  <a:extLst>
                    <a:ext uri="{FF2B5EF4-FFF2-40B4-BE49-F238E27FC236}">
                      <a16:creationId xmlns:a16="http://schemas.microsoft.com/office/drawing/2014/main" id="{24AE8081-C8F2-43CF-5501-3222D907B97F}"/>
                    </a:ext>
                  </a:extLst>
                </p:cNvPr>
                <p:cNvSpPr/>
                <p:nvPr/>
              </p:nvSpPr>
              <p:spPr bwMode="auto">
                <a:xfrm>
                  <a:off x="2117" y="1810"/>
                  <a:ext cx="45" cy="66"/>
                </a:xfrm>
                <a:custGeom>
                  <a:gdLst>
                    <a:gd name="T0" fmla="*/ 0 w 25"/>
                    <a:gd name="T1" fmla="*/ 16 h 36"/>
                    <a:gd name="T2" fmla="*/ 9 w 25"/>
                    <a:gd name="T3" fmla="*/ 34 h 36"/>
                    <a:gd name="T4" fmla="*/ 24 w 25"/>
                    <a:gd name="T5" fmla="*/ 24 h 36"/>
                    <a:gd name="T6" fmla="*/ 16 w 25"/>
                    <a:gd name="T7" fmla="*/ 2 h 36"/>
                    <a:gd name="T8" fmla="*/ 0 w 25"/>
                    <a:gd name="T9" fmla="*/ 16 h 36"/>
                  </a:gdLst>
                  <a:cxnLst>
                    <a:cxn ang="0">
                      <a:pos x="T0" y="T1"/>
                    </a:cxn>
                    <a:cxn ang="0">
                      <a:pos x="T2" y="T3"/>
                    </a:cxn>
                    <a:cxn ang="0">
                      <a:pos x="T4" y="T5"/>
                    </a:cxn>
                    <a:cxn ang="0">
                      <a:pos x="T6" y="T7"/>
                    </a:cxn>
                    <a:cxn ang="0">
                      <a:pos x="T8" y="T9"/>
                    </a:cxn>
                  </a:cxnLst>
                  <a:rect l="0" t="0" r="r" b="b"/>
                  <a:pathLst>
                    <a:path w="25" h="36">
                      <a:moveTo>
                        <a:pt x="0" y="16"/>
                      </a:moveTo>
                      <a:cubicBezTo>
                        <a:pt x="0" y="16"/>
                        <a:pt x="2" y="31"/>
                        <a:pt x="9" y="34"/>
                      </a:cubicBezTo>
                      <a:cubicBezTo>
                        <a:pt x="16" y="36"/>
                        <a:pt x="24" y="27"/>
                        <a:pt x="24" y="24"/>
                      </a:cubicBezTo>
                      <a:cubicBezTo>
                        <a:pt x="25" y="20"/>
                        <a:pt x="20" y="5"/>
                        <a:pt x="16" y="2"/>
                      </a:cubicBezTo>
                      <a:cubicBezTo>
                        <a:pt x="11" y="0"/>
                        <a:pt x="0" y="16"/>
                        <a:pt x="0" y="16"/>
                      </a:cubicBezTo>
                      <a:close/>
                    </a:path>
                  </a:pathLst>
                </a:custGeom>
                <a:solidFill>
                  <a:srgbClr val="E05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 name="Freeform 154">
                  <a:extLst>
                    <a:ext uri="{FF2B5EF4-FFF2-40B4-BE49-F238E27FC236}">
                      <a16:creationId xmlns:a16="http://schemas.microsoft.com/office/drawing/2014/main" id="{680912CF-C71E-FC30-85F4-2A315259BC9D}"/>
                    </a:ext>
                  </a:extLst>
                </p:cNvPr>
                <p:cNvSpPr/>
                <p:nvPr/>
              </p:nvSpPr>
              <p:spPr bwMode="auto">
                <a:xfrm>
                  <a:off x="2128" y="1854"/>
                  <a:ext cx="36" cy="51"/>
                </a:xfrm>
                <a:custGeom>
                  <a:gdLst>
                    <a:gd name="T0" fmla="*/ 18 w 20"/>
                    <a:gd name="T1" fmla="*/ 0 h 28"/>
                    <a:gd name="T2" fmla="*/ 18 w 20"/>
                    <a:gd name="T3" fmla="*/ 17 h 28"/>
                    <a:gd name="T4" fmla="*/ 4 w 20"/>
                    <a:gd name="T5" fmla="*/ 27 h 28"/>
                    <a:gd name="T6" fmla="*/ 1 w 20"/>
                    <a:gd name="T7" fmla="*/ 4 h 28"/>
                    <a:gd name="T8" fmla="*/ 18 w 20"/>
                    <a:gd name="T9" fmla="*/ 0 h 28"/>
                  </a:gdLst>
                  <a:cxnLst>
                    <a:cxn ang="0">
                      <a:pos x="T0" y="T1"/>
                    </a:cxn>
                    <a:cxn ang="0">
                      <a:pos x="T2" y="T3"/>
                    </a:cxn>
                    <a:cxn ang="0">
                      <a:pos x="T4" y="T5"/>
                    </a:cxn>
                    <a:cxn ang="0">
                      <a:pos x="T6" y="T7"/>
                    </a:cxn>
                    <a:cxn ang="0">
                      <a:pos x="T8" y="T9"/>
                    </a:cxn>
                  </a:cxnLst>
                  <a:rect l="0" t="0" r="r" b="b"/>
                  <a:pathLst>
                    <a:path w="20" h="28">
                      <a:moveTo>
                        <a:pt x="18" y="0"/>
                      </a:moveTo>
                      <a:cubicBezTo>
                        <a:pt x="18" y="0"/>
                        <a:pt x="20" y="11"/>
                        <a:pt x="18" y="17"/>
                      </a:cubicBezTo>
                      <a:cubicBezTo>
                        <a:pt x="17" y="22"/>
                        <a:pt x="7" y="27"/>
                        <a:pt x="4" y="27"/>
                      </a:cubicBezTo>
                      <a:cubicBezTo>
                        <a:pt x="0" y="28"/>
                        <a:pt x="1" y="4"/>
                        <a:pt x="1" y="4"/>
                      </a:cubicBezTo>
                      <a:lnTo>
                        <a:pt x="18" y="0"/>
                      </a:lnTo>
                      <a:close/>
                    </a:path>
                  </a:pathLst>
                </a:custGeom>
                <a:solidFill>
                  <a:srgbClr val="FE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 name="Freeform 155">
                  <a:extLst>
                    <a:ext uri="{FF2B5EF4-FFF2-40B4-BE49-F238E27FC236}">
                      <a16:creationId xmlns:a16="http://schemas.microsoft.com/office/drawing/2014/main" id="{F11D1393-C738-CDB0-13FF-2E5DC4C14008}"/>
                    </a:ext>
                  </a:extLst>
                </p:cNvPr>
                <p:cNvSpPr/>
                <p:nvPr/>
              </p:nvSpPr>
              <p:spPr bwMode="auto">
                <a:xfrm>
                  <a:off x="2106" y="1840"/>
                  <a:ext cx="42" cy="64"/>
                </a:xfrm>
                <a:custGeom>
                  <a:gdLst>
                    <a:gd name="T0" fmla="*/ 6 w 23"/>
                    <a:gd name="T1" fmla="*/ 0 h 35"/>
                    <a:gd name="T2" fmla="*/ 1 w 23"/>
                    <a:gd name="T3" fmla="*/ 20 h 35"/>
                    <a:gd name="T4" fmla="*/ 1 w 23"/>
                    <a:gd name="T5" fmla="*/ 26 h 35"/>
                    <a:gd name="T6" fmla="*/ 8 w 23"/>
                    <a:gd name="T7" fmla="*/ 35 h 35"/>
                    <a:gd name="T8" fmla="*/ 23 w 23"/>
                    <a:gd name="T9" fmla="*/ 27 h 35"/>
                    <a:gd name="T10" fmla="*/ 6 w 23"/>
                    <a:gd name="T11" fmla="*/ 0 h 35"/>
                  </a:gdLst>
                  <a:cxnLst>
                    <a:cxn ang="0">
                      <a:pos x="T0" y="T1"/>
                    </a:cxn>
                    <a:cxn ang="0">
                      <a:pos x="T2" y="T3"/>
                    </a:cxn>
                    <a:cxn ang="0">
                      <a:pos x="T4" y="T5"/>
                    </a:cxn>
                    <a:cxn ang="0">
                      <a:pos x="T6" y="T7"/>
                    </a:cxn>
                    <a:cxn ang="0">
                      <a:pos x="T8" y="T9"/>
                    </a:cxn>
                    <a:cxn ang="0">
                      <a:pos x="T10" y="T11"/>
                    </a:cxn>
                  </a:cxnLst>
                  <a:rect l="0" t="0" r="r" b="b"/>
                  <a:pathLst>
                    <a:path w="23" h="35">
                      <a:moveTo>
                        <a:pt x="6" y="0"/>
                      </a:moveTo>
                      <a:cubicBezTo>
                        <a:pt x="6" y="0"/>
                        <a:pt x="2" y="12"/>
                        <a:pt x="1" y="20"/>
                      </a:cubicBezTo>
                      <a:cubicBezTo>
                        <a:pt x="1" y="22"/>
                        <a:pt x="0" y="24"/>
                        <a:pt x="1" y="26"/>
                      </a:cubicBezTo>
                      <a:cubicBezTo>
                        <a:pt x="1" y="31"/>
                        <a:pt x="3" y="35"/>
                        <a:pt x="8" y="35"/>
                      </a:cubicBezTo>
                      <a:cubicBezTo>
                        <a:pt x="16" y="35"/>
                        <a:pt x="23" y="27"/>
                        <a:pt x="23" y="27"/>
                      </a:cubicBezTo>
                      <a:cubicBezTo>
                        <a:pt x="23" y="27"/>
                        <a:pt x="13" y="5"/>
                        <a:pt x="6" y="0"/>
                      </a:cubicBezTo>
                      <a:close/>
                    </a:path>
                  </a:pathLst>
                </a:custGeom>
                <a:solidFill>
                  <a:srgbClr val="565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 name="Freeform 156">
                  <a:extLst>
                    <a:ext uri="{FF2B5EF4-FFF2-40B4-BE49-F238E27FC236}">
                      <a16:creationId xmlns:a16="http://schemas.microsoft.com/office/drawing/2014/main" id="{D3C77266-977C-4A29-307A-DEB469CDC76B}"/>
                    </a:ext>
                  </a:extLst>
                </p:cNvPr>
                <p:cNvSpPr/>
                <p:nvPr/>
              </p:nvSpPr>
              <p:spPr bwMode="auto">
                <a:xfrm>
                  <a:off x="2115" y="1885"/>
                  <a:ext cx="46" cy="57"/>
                </a:xfrm>
                <a:custGeom>
                  <a:gdLst>
                    <a:gd name="T0" fmla="*/ 25 w 25"/>
                    <a:gd name="T1" fmla="*/ 0 h 31"/>
                    <a:gd name="T2" fmla="*/ 19 w 25"/>
                    <a:gd name="T3" fmla="*/ 26 h 31"/>
                    <a:gd name="T4" fmla="*/ 3 w 25"/>
                    <a:gd name="T5" fmla="*/ 31 h 31"/>
                    <a:gd name="T6" fmla="*/ 0 w 25"/>
                    <a:gd name="T7" fmla="*/ 4 h 31"/>
                    <a:gd name="T8" fmla="*/ 25 w 25"/>
                    <a:gd name="T9" fmla="*/ 0 h 31"/>
                  </a:gdLst>
                  <a:cxnLst>
                    <a:cxn ang="0">
                      <a:pos x="T0" y="T1"/>
                    </a:cxn>
                    <a:cxn ang="0">
                      <a:pos x="T2" y="T3"/>
                    </a:cxn>
                    <a:cxn ang="0">
                      <a:pos x="T4" y="T5"/>
                    </a:cxn>
                    <a:cxn ang="0">
                      <a:pos x="T6" y="T7"/>
                    </a:cxn>
                    <a:cxn ang="0">
                      <a:pos x="T8" y="T9"/>
                    </a:cxn>
                  </a:cxnLst>
                  <a:rect l="0" t="0" r="r" b="b"/>
                  <a:pathLst>
                    <a:path w="25" h="31">
                      <a:moveTo>
                        <a:pt x="25" y="0"/>
                      </a:moveTo>
                      <a:cubicBezTo>
                        <a:pt x="25" y="0"/>
                        <a:pt x="23" y="22"/>
                        <a:pt x="19" y="26"/>
                      </a:cubicBezTo>
                      <a:cubicBezTo>
                        <a:pt x="16" y="31"/>
                        <a:pt x="6" y="31"/>
                        <a:pt x="3" y="31"/>
                      </a:cubicBezTo>
                      <a:cubicBezTo>
                        <a:pt x="0" y="30"/>
                        <a:pt x="0" y="4"/>
                        <a:pt x="0" y="4"/>
                      </a:cubicBezTo>
                      <a:lnTo>
                        <a:pt x="25" y="0"/>
                      </a:lnTo>
                      <a:close/>
                    </a:path>
                  </a:pathLst>
                </a:custGeom>
                <a:solidFill>
                  <a:srgbClr val="8C2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 name="Freeform 157">
                  <a:extLst>
                    <a:ext uri="{FF2B5EF4-FFF2-40B4-BE49-F238E27FC236}">
                      <a16:creationId xmlns:a16="http://schemas.microsoft.com/office/drawing/2014/main" id="{21D25DA4-D7D7-0F79-6EDC-55DEAD32F331}"/>
                    </a:ext>
                  </a:extLst>
                </p:cNvPr>
                <p:cNvSpPr/>
                <p:nvPr/>
              </p:nvSpPr>
              <p:spPr bwMode="auto">
                <a:xfrm>
                  <a:off x="2109" y="1924"/>
                  <a:ext cx="46" cy="56"/>
                </a:xfrm>
                <a:custGeom>
                  <a:gdLst>
                    <a:gd name="T0" fmla="*/ 24 w 25"/>
                    <a:gd name="T1" fmla="*/ 0 h 31"/>
                    <a:gd name="T2" fmla="*/ 21 w 25"/>
                    <a:gd name="T3" fmla="*/ 23 h 31"/>
                    <a:gd name="T4" fmla="*/ 11 w 25"/>
                    <a:gd name="T5" fmla="*/ 28 h 31"/>
                    <a:gd name="T6" fmla="*/ 2 w 25"/>
                    <a:gd name="T7" fmla="*/ 10 h 31"/>
                    <a:gd name="T8" fmla="*/ 24 w 25"/>
                    <a:gd name="T9" fmla="*/ 0 h 31"/>
                  </a:gdLst>
                  <a:cxnLst>
                    <a:cxn ang="0">
                      <a:pos x="T0" y="T1"/>
                    </a:cxn>
                    <a:cxn ang="0">
                      <a:pos x="T2" y="T3"/>
                    </a:cxn>
                    <a:cxn ang="0">
                      <a:pos x="T4" y="T5"/>
                    </a:cxn>
                    <a:cxn ang="0">
                      <a:pos x="T6" y="T7"/>
                    </a:cxn>
                    <a:cxn ang="0">
                      <a:pos x="T8" y="T9"/>
                    </a:cxn>
                  </a:cxnLst>
                  <a:rect l="0" t="0" r="r" b="b"/>
                  <a:pathLst>
                    <a:path w="25" h="31">
                      <a:moveTo>
                        <a:pt x="24" y="0"/>
                      </a:moveTo>
                      <a:cubicBezTo>
                        <a:pt x="24" y="0"/>
                        <a:pt x="25" y="18"/>
                        <a:pt x="21" y="23"/>
                      </a:cubicBezTo>
                      <a:cubicBezTo>
                        <a:pt x="16" y="29"/>
                        <a:pt x="15" y="31"/>
                        <a:pt x="11" y="28"/>
                      </a:cubicBezTo>
                      <a:cubicBezTo>
                        <a:pt x="7" y="25"/>
                        <a:pt x="4" y="19"/>
                        <a:pt x="2" y="10"/>
                      </a:cubicBezTo>
                      <a:cubicBezTo>
                        <a:pt x="0" y="1"/>
                        <a:pt x="24" y="0"/>
                        <a:pt x="24" y="0"/>
                      </a:cubicBezTo>
                      <a:close/>
                    </a:path>
                  </a:pathLst>
                </a:custGeom>
                <a:solidFill>
                  <a:srgbClr val="F7C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 name="Freeform 158">
                  <a:extLst>
                    <a:ext uri="{FF2B5EF4-FFF2-40B4-BE49-F238E27FC236}">
                      <a16:creationId xmlns:a16="http://schemas.microsoft.com/office/drawing/2014/main" id="{A012DA23-91F3-EDD8-D1E0-2126E15CA5F3}"/>
                    </a:ext>
                  </a:extLst>
                </p:cNvPr>
                <p:cNvSpPr/>
                <p:nvPr/>
              </p:nvSpPr>
              <p:spPr bwMode="auto">
                <a:xfrm>
                  <a:off x="2104" y="1878"/>
                  <a:ext cx="22" cy="73"/>
                </a:xfrm>
                <a:custGeom>
                  <a:gdLst>
                    <a:gd name="T0" fmla="*/ 11 w 12"/>
                    <a:gd name="T1" fmla="*/ 6 h 40"/>
                    <a:gd name="T2" fmla="*/ 11 w 12"/>
                    <a:gd name="T3" fmla="*/ 34 h 40"/>
                    <a:gd name="T4" fmla="*/ 6 w 12"/>
                    <a:gd name="T5" fmla="*/ 38 h 40"/>
                    <a:gd name="T6" fmla="*/ 2 w 12"/>
                    <a:gd name="T7" fmla="*/ 5 h 40"/>
                    <a:gd name="T8" fmla="*/ 11 w 12"/>
                    <a:gd name="T9" fmla="*/ 6 h 40"/>
                  </a:gdLst>
                  <a:cxnLst>
                    <a:cxn ang="0">
                      <a:pos x="T0" y="T1"/>
                    </a:cxn>
                    <a:cxn ang="0">
                      <a:pos x="T2" y="T3"/>
                    </a:cxn>
                    <a:cxn ang="0">
                      <a:pos x="T4" y="T5"/>
                    </a:cxn>
                    <a:cxn ang="0">
                      <a:pos x="T6" y="T7"/>
                    </a:cxn>
                    <a:cxn ang="0">
                      <a:pos x="T8" y="T9"/>
                    </a:cxn>
                  </a:cxnLst>
                  <a:rect l="0" t="0" r="r" b="b"/>
                  <a:pathLst>
                    <a:path w="12" h="40">
                      <a:moveTo>
                        <a:pt x="11" y="6"/>
                      </a:moveTo>
                      <a:cubicBezTo>
                        <a:pt x="11" y="6"/>
                        <a:pt x="12" y="28"/>
                        <a:pt x="11" y="34"/>
                      </a:cubicBezTo>
                      <a:cubicBezTo>
                        <a:pt x="9" y="40"/>
                        <a:pt x="8" y="40"/>
                        <a:pt x="6" y="38"/>
                      </a:cubicBezTo>
                      <a:cubicBezTo>
                        <a:pt x="4" y="36"/>
                        <a:pt x="0" y="9"/>
                        <a:pt x="2" y="5"/>
                      </a:cubicBezTo>
                      <a:cubicBezTo>
                        <a:pt x="3" y="0"/>
                        <a:pt x="11" y="6"/>
                        <a:pt x="11" y="6"/>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 name="Freeform 159">
                  <a:extLst>
                    <a:ext uri="{FF2B5EF4-FFF2-40B4-BE49-F238E27FC236}">
                      <a16:creationId xmlns:a16="http://schemas.microsoft.com/office/drawing/2014/main" id="{192A3414-F1FD-77B4-103E-B4624EBE8555}"/>
                    </a:ext>
                  </a:extLst>
                </p:cNvPr>
                <p:cNvSpPr/>
                <p:nvPr/>
              </p:nvSpPr>
              <p:spPr bwMode="auto">
                <a:xfrm>
                  <a:off x="2113" y="1790"/>
                  <a:ext cx="13" cy="19"/>
                </a:xfrm>
                <a:custGeom>
                  <a:gdLst>
                    <a:gd name="T0" fmla="*/ 5 w 7"/>
                    <a:gd name="T1" fmla="*/ 6 h 10"/>
                    <a:gd name="T2" fmla="*/ 1 w 7"/>
                    <a:gd name="T3" fmla="*/ 10 h 10"/>
                    <a:gd name="T4" fmla="*/ 2 w 7"/>
                    <a:gd name="T5" fmla="*/ 4 h 10"/>
                    <a:gd name="T6" fmla="*/ 6 w 7"/>
                    <a:gd name="T7" fmla="*/ 0 h 10"/>
                    <a:gd name="T8" fmla="*/ 5 w 7"/>
                    <a:gd name="T9" fmla="*/ 6 h 10"/>
                  </a:gdLst>
                  <a:cxnLst>
                    <a:cxn ang="0">
                      <a:pos x="T0" y="T1"/>
                    </a:cxn>
                    <a:cxn ang="0">
                      <a:pos x="T2" y="T3"/>
                    </a:cxn>
                    <a:cxn ang="0">
                      <a:pos x="T4" y="T5"/>
                    </a:cxn>
                    <a:cxn ang="0">
                      <a:pos x="T6" y="T7"/>
                    </a:cxn>
                    <a:cxn ang="0">
                      <a:pos x="T8" y="T9"/>
                    </a:cxn>
                  </a:cxnLst>
                  <a:rect l="0" t="0" r="r" b="b"/>
                  <a:pathLst>
                    <a:path w="7" h="10">
                      <a:moveTo>
                        <a:pt x="5" y="6"/>
                      </a:moveTo>
                      <a:cubicBezTo>
                        <a:pt x="4" y="9"/>
                        <a:pt x="2" y="10"/>
                        <a:pt x="1" y="10"/>
                      </a:cubicBezTo>
                      <a:cubicBezTo>
                        <a:pt x="0" y="9"/>
                        <a:pt x="0" y="6"/>
                        <a:pt x="2" y="4"/>
                      </a:cubicBezTo>
                      <a:cubicBezTo>
                        <a:pt x="3" y="1"/>
                        <a:pt x="5" y="0"/>
                        <a:pt x="6" y="0"/>
                      </a:cubicBezTo>
                      <a:cubicBezTo>
                        <a:pt x="7" y="1"/>
                        <a:pt x="7" y="4"/>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 name="Freeform 160">
                  <a:extLst>
                    <a:ext uri="{FF2B5EF4-FFF2-40B4-BE49-F238E27FC236}">
                      <a16:creationId xmlns:a16="http://schemas.microsoft.com/office/drawing/2014/main" id="{5DFD5E61-721B-BA65-8B22-E14CF7DE41BA}"/>
                    </a:ext>
                  </a:extLst>
                </p:cNvPr>
                <p:cNvSpPr/>
                <p:nvPr/>
              </p:nvSpPr>
              <p:spPr bwMode="auto">
                <a:xfrm>
                  <a:off x="2144" y="1801"/>
                  <a:ext cx="20" cy="13"/>
                </a:xfrm>
                <a:custGeom>
                  <a:gdLst>
                    <a:gd name="T0" fmla="*/ 7 w 11"/>
                    <a:gd name="T1" fmla="*/ 2 h 7"/>
                    <a:gd name="T2" fmla="*/ 10 w 11"/>
                    <a:gd name="T3" fmla="*/ 6 h 7"/>
                    <a:gd name="T4" fmla="*/ 4 w 11"/>
                    <a:gd name="T5" fmla="*/ 5 h 7"/>
                    <a:gd name="T6" fmla="*/ 1 w 11"/>
                    <a:gd name="T7" fmla="*/ 1 h 7"/>
                    <a:gd name="T8" fmla="*/ 7 w 11"/>
                    <a:gd name="T9" fmla="*/ 2 h 7"/>
                  </a:gdLst>
                  <a:cxnLst>
                    <a:cxn ang="0">
                      <a:pos x="T0" y="T1"/>
                    </a:cxn>
                    <a:cxn ang="0">
                      <a:pos x="T2" y="T3"/>
                    </a:cxn>
                    <a:cxn ang="0">
                      <a:pos x="T4" y="T5"/>
                    </a:cxn>
                    <a:cxn ang="0">
                      <a:pos x="T6" y="T7"/>
                    </a:cxn>
                    <a:cxn ang="0">
                      <a:pos x="T8" y="T9"/>
                    </a:cxn>
                  </a:cxnLst>
                  <a:rect l="0" t="0" r="r" b="b"/>
                  <a:pathLst>
                    <a:path w="11" h="7">
                      <a:moveTo>
                        <a:pt x="7" y="2"/>
                      </a:moveTo>
                      <a:cubicBezTo>
                        <a:pt x="9" y="3"/>
                        <a:pt x="11" y="5"/>
                        <a:pt x="10" y="6"/>
                      </a:cubicBezTo>
                      <a:cubicBezTo>
                        <a:pt x="10" y="7"/>
                        <a:pt x="7" y="7"/>
                        <a:pt x="4" y="5"/>
                      </a:cubicBezTo>
                      <a:cubicBezTo>
                        <a:pt x="2" y="4"/>
                        <a:pt x="0" y="2"/>
                        <a:pt x="1" y="1"/>
                      </a:cubicBezTo>
                      <a:cubicBezTo>
                        <a:pt x="1" y="0"/>
                        <a:pt x="4" y="0"/>
                        <a:pt x="7" y="2"/>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 name="Freeform 161">
                  <a:extLst>
                    <a:ext uri="{FF2B5EF4-FFF2-40B4-BE49-F238E27FC236}">
                      <a16:creationId xmlns:a16="http://schemas.microsoft.com/office/drawing/2014/main" id="{03238F33-01DE-F14E-7D8F-3340A2EC2955}"/>
                    </a:ext>
                  </a:extLst>
                </p:cNvPr>
                <p:cNvSpPr/>
                <p:nvPr/>
              </p:nvSpPr>
              <p:spPr bwMode="auto">
                <a:xfrm>
                  <a:off x="2117" y="1986"/>
                  <a:ext cx="20" cy="11"/>
                </a:xfrm>
                <a:custGeom>
                  <a:gdLst>
                    <a:gd name="T0" fmla="*/ 4 w 11"/>
                    <a:gd name="T1" fmla="*/ 5 h 6"/>
                    <a:gd name="T2" fmla="*/ 0 w 11"/>
                    <a:gd name="T3" fmla="*/ 1 h 6"/>
                    <a:gd name="T4" fmla="*/ 6 w 11"/>
                    <a:gd name="T5" fmla="*/ 1 h 6"/>
                    <a:gd name="T6" fmla="*/ 10 w 11"/>
                    <a:gd name="T7" fmla="*/ 5 h 6"/>
                    <a:gd name="T8" fmla="*/ 4 w 11"/>
                    <a:gd name="T9" fmla="*/ 5 h 6"/>
                  </a:gdLst>
                  <a:cxnLst>
                    <a:cxn ang="0">
                      <a:pos x="T0" y="T1"/>
                    </a:cxn>
                    <a:cxn ang="0">
                      <a:pos x="T2" y="T3"/>
                    </a:cxn>
                    <a:cxn ang="0">
                      <a:pos x="T4" y="T5"/>
                    </a:cxn>
                    <a:cxn ang="0">
                      <a:pos x="T6" y="T7"/>
                    </a:cxn>
                    <a:cxn ang="0">
                      <a:pos x="T8" y="T9"/>
                    </a:cxn>
                  </a:cxnLst>
                  <a:rect l="0" t="0" r="r" b="b"/>
                  <a:pathLst>
                    <a:path w="11" h="6">
                      <a:moveTo>
                        <a:pt x="4" y="5"/>
                      </a:moveTo>
                      <a:cubicBezTo>
                        <a:pt x="1" y="4"/>
                        <a:pt x="0" y="3"/>
                        <a:pt x="0" y="1"/>
                      </a:cubicBezTo>
                      <a:cubicBezTo>
                        <a:pt x="0" y="0"/>
                        <a:pt x="3" y="0"/>
                        <a:pt x="6" y="1"/>
                      </a:cubicBezTo>
                      <a:cubicBezTo>
                        <a:pt x="9" y="2"/>
                        <a:pt x="11" y="4"/>
                        <a:pt x="10" y="5"/>
                      </a:cubicBezTo>
                      <a:cubicBezTo>
                        <a:pt x="10" y="6"/>
                        <a:pt x="7" y="6"/>
                        <a:pt x="4"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 name="Freeform 162">
                  <a:extLst>
                    <a:ext uri="{FF2B5EF4-FFF2-40B4-BE49-F238E27FC236}">
                      <a16:creationId xmlns:a16="http://schemas.microsoft.com/office/drawing/2014/main" id="{5F377C08-2351-C949-3ADC-E1A0751C5B27}"/>
                    </a:ext>
                  </a:extLst>
                </p:cNvPr>
                <p:cNvSpPr/>
                <p:nvPr/>
              </p:nvSpPr>
              <p:spPr bwMode="auto">
                <a:xfrm>
                  <a:off x="2128" y="1778"/>
                  <a:ext cx="20" cy="12"/>
                </a:xfrm>
                <a:custGeom>
                  <a:gdLst>
                    <a:gd name="T0" fmla="*/ 7 w 11"/>
                    <a:gd name="T1" fmla="*/ 1 h 7"/>
                    <a:gd name="T2" fmla="*/ 11 w 11"/>
                    <a:gd name="T3" fmla="*/ 5 h 7"/>
                    <a:gd name="T4" fmla="*/ 5 w 11"/>
                    <a:gd name="T5" fmla="*/ 6 h 7"/>
                    <a:gd name="T6" fmla="*/ 1 w 11"/>
                    <a:gd name="T7" fmla="*/ 2 h 7"/>
                    <a:gd name="T8" fmla="*/ 7 w 11"/>
                    <a:gd name="T9" fmla="*/ 1 h 7"/>
                  </a:gdLst>
                  <a:cxnLst>
                    <a:cxn ang="0">
                      <a:pos x="T0" y="T1"/>
                    </a:cxn>
                    <a:cxn ang="0">
                      <a:pos x="T2" y="T3"/>
                    </a:cxn>
                    <a:cxn ang="0">
                      <a:pos x="T4" y="T5"/>
                    </a:cxn>
                    <a:cxn ang="0">
                      <a:pos x="T6" y="T7"/>
                    </a:cxn>
                    <a:cxn ang="0">
                      <a:pos x="T8" y="T9"/>
                    </a:cxn>
                  </a:cxnLst>
                  <a:rect l="0" t="0" r="r" b="b"/>
                  <a:pathLst>
                    <a:path w="11" h="7">
                      <a:moveTo>
                        <a:pt x="7" y="1"/>
                      </a:moveTo>
                      <a:cubicBezTo>
                        <a:pt x="9" y="2"/>
                        <a:pt x="11" y="4"/>
                        <a:pt x="11" y="5"/>
                      </a:cubicBezTo>
                      <a:cubicBezTo>
                        <a:pt x="11" y="6"/>
                        <a:pt x="8" y="7"/>
                        <a:pt x="5" y="6"/>
                      </a:cubicBezTo>
                      <a:cubicBezTo>
                        <a:pt x="2" y="5"/>
                        <a:pt x="0" y="3"/>
                        <a:pt x="1" y="2"/>
                      </a:cubicBezTo>
                      <a:cubicBezTo>
                        <a:pt x="1" y="1"/>
                        <a:pt x="4" y="0"/>
                        <a:pt x="7"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 name="Freeform 163">
                  <a:extLst>
                    <a:ext uri="{FF2B5EF4-FFF2-40B4-BE49-F238E27FC236}">
                      <a16:creationId xmlns:a16="http://schemas.microsoft.com/office/drawing/2014/main" id="{5DF65CE4-970A-9F37-D602-E75F7ED2EB4E}"/>
                    </a:ext>
                  </a:extLst>
                </p:cNvPr>
                <p:cNvSpPr/>
                <p:nvPr/>
              </p:nvSpPr>
              <p:spPr bwMode="auto">
                <a:xfrm>
                  <a:off x="2141" y="1977"/>
                  <a:ext cx="16" cy="18"/>
                </a:xfrm>
                <a:custGeom>
                  <a:gdLst>
                    <a:gd name="T0" fmla="*/ 3 w 9"/>
                    <a:gd name="T1" fmla="*/ 4 h 10"/>
                    <a:gd name="T2" fmla="*/ 8 w 9"/>
                    <a:gd name="T3" fmla="*/ 1 h 10"/>
                    <a:gd name="T4" fmla="*/ 6 w 9"/>
                    <a:gd name="T5" fmla="*/ 7 h 10"/>
                    <a:gd name="T6" fmla="*/ 1 w 9"/>
                    <a:gd name="T7" fmla="*/ 9 h 10"/>
                    <a:gd name="T8" fmla="*/ 3 w 9"/>
                    <a:gd name="T9" fmla="*/ 4 h 10"/>
                  </a:gdLst>
                  <a:cxnLst>
                    <a:cxn ang="0">
                      <a:pos x="T0" y="T1"/>
                    </a:cxn>
                    <a:cxn ang="0">
                      <a:pos x="T2" y="T3"/>
                    </a:cxn>
                    <a:cxn ang="0">
                      <a:pos x="T4" y="T5"/>
                    </a:cxn>
                    <a:cxn ang="0">
                      <a:pos x="T6" y="T7"/>
                    </a:cxn>
                    <a:cxn ang="0">
                      <a:pos x="T8" y="T9"/>
                    </a:cxn>
                  </a:cxnLst>
                  <a:rect l="0" t="0" r="r" b="b"/>
                  <a:pathLst>
                    <a:path w="9" h="10">
                      <a:moveTo>
                        <a:pt x="3" y="4"/>
                      </a:moveTo>
                      <a:cubicBezTo>
                        <a:pt x="5" y="1"/>
                        <a:pt x="8" y="0"/>
                        <a:pt x="8" y="1"/>
                      </a:cubicBezTo>
                      <a:cubicBezTo>
                        <a:pt x="9" y="2"/>
                        <a:pt x="8" y="5"/>
                        <a:pt x="6" y="7"/>
                      </a:cubicBezTo>
                      <a:cubicBezTo>
                        <a:pt x="4" y="9"/>
                        <a:pt x="2" y="10"/>
                        <a:pt x="1" y="9"/>
                      </a:cubicBezTo>
                      <a:cubicBezTo>
                        <a:pt x="0" y="8"/>
                        <a:pt x="1" y="6"/>
                        <a:pt x="3" y="4"/>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 name="Freeform 164">
                  <a:extLst>
                    <a:ext uri="{FF2B5EF4-FFF2-40B4-BE49-F238E27FC236}">
                      <a16:creationId xmlns:a16="http://schemas.microsoft.com/office/drawing/2014/main" id="{6D5CB198-37DE-43E7-533E-BF17D2121802}"/>
                    </a:ext>
                  </a:extLst>
                </p:cNvPr>
                <p:cNvSpPr/>
                <p:nvPr/>
              </p:nvSpPr>
              <p:spPr bwMode="auto">
                <a:xfrm>
                  <a:off x="2155" y="1947"/>
                  <a:ext cx="9" cy="20"/>
                </a:xfrm>
                <a:custGeom>
                  <a:gdLst>
                    <a:gd name="T0" fmla="*/ 0 w 5"/>
                    <a:gd name="T1" fmla="*/ 6 h 11"/>
                    <a:gd name="T2" fmla="*/ 2 w 5"/>
                    <a:gd name="T3" fmla="*/ 0 h 11"/>
                    <a:gd name="T4" fmla="*/ 5 w 5"/>
                    <a:gd name="T5" fmla="*/ 5 h 11"/>
                    <a:gd name="T6" fmla="*/ 3 w 5"/>
                    <a:gd name="T7" fmla="*/ 11 h 11"/>
                    <a:gd name="T8" fmla="*/ 0 w 5"/>
                    <a:gd name="T9" fmla="*/ 6 h 11"/>
                  </a:gdLst>
                  <a:cxnLst>
                    <a:cxn ang="0">
                      <a:pos x="T0" y="T1"/>
                    </a:cxn>
                    <a:cxn ang="0">
                      <a:pos x="T2" y="T3"/>
                    </a:cxn>
                    <a:cxn ang="0">
                      <a:pos x="T4" y="T5"/>
                    </a:cxn>
                    <a:cxn ang="0">
                      <a:pos x="T6" y="T7"/>
                    </a:cxn>
                    <a:cxn ang="0">
                      <a:pos x="T8" y="T9"/>
                    </a:cxn>
                  </a:cxnLst>
                  <a:rect l="0" t="0" r="r" b="b"/>
                  <a:pathLst>
                    <a:path w="5" h="11">
                      <a:moveTo>
                        <a:pt x="0" y="6"/>
                      </a:moveTo>
                      <a:cubicBezTo>
                        <a:pt x="0" y="3"/>
                        <a:pt x="1" y="0"/>
                        <a:pt x="2" y="0"/>
                      </a:cubicBezTo>
                      <a:cubicBezTo>
                        <a:pt x="3" y="0"/>
                        <a:pt x="4" y="2"/>
                        <a:pt x="5" y="5"/>
                      </a:cubicBezTo>
                      <a:cubicBezTo>
                        <a:pt x="5" y="8"/>
                        <a:pt x="4" y="11"/>
                        <a:pt x="3" y="11"/>
                      </a:cubicBezTo>
                      <a:cubicBezTo>
                        <a:pt x="2" y="11"/>
                        <a:pt x="1" y="9"/>
                        <a:pt x="0"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 name="Freeform 165">
                  <a:extLst>
                    <a:ext uri="{FF2B5EF4-FFF2-40B4-BE49-F238E27FC236}">
                      <a16:creationId xmlns:a16="http://schemas.microsoft.com/office/drawing/2014/main" id="{46032C87-E2DE-9EC4-9A0E-CC4940E69956}"/>
                    </a:ext>
                  </a:extLst>
                </p:cNvPr>
                <p:cNvSpPr/>
                <p:nvPr/>
              </p:nvSpPr>
              <p:spPr bwMode="auto">
                <a:xfrm>
                  <a:off x="2099" y="1821"/>
                  <a:ext cx="20" cy="11"/>
                </a:xfrm>
                <a:custGeom>
                  <a:gdLst>
                    <a:gd name="T0" fmla="*/ 7 w 11"/>
                    <a:gd name="T1" fmla="*/ 1 h 6"/>
                    <a:gd name="T2" fmla="*/ 11 w 11"/>
                    <a:gd name="T3" fmla="*/ 5 h 6"/>
                    <a:gd name="T4" fmla="*/ 5 w 11"/>
                    <a:gd name="T5" fmla="*/ 5 h 6"/>
                    <a:gd name="T6" fmla="*/ 1 w 11"/>
                    <a:gd name="T7" fmla="*/ 1 h 6"/>
                    <a:gd name="T8" fmla="*/ 7 w 11"/>
                    <a:gd name="T9" fmla="*/ 1 h 6"/>
                  </a:gdLst>
                  <a:cxnLst>
                    <a:cxn ang="0">
                      <a:pos x="T0" y="T1"/>
                    </a:cxn>
                    <a:cxn ang="0">
                      <a:pos x="T2" y="T3"/>
                    </a:cxn>
                    <a:cxn ang="0">
                      <a:pos x="T4" y="T5"/>
                    </a:cxn>
                    <a:cxn ang="0">
                      <a:pos x="T6" y="T7"/>
                    </a:cxn>
                    <a:cxn ang="0">
                      <a:pos x="T8" y="T9"/>
                    </a:cxn>
                  </a:cxnLst>
                  <a:rect l="0" t="0" r="r" b="b"/>
                  <a:pathLst>
                    <a:path w="11" h="6">
                      <a:moveTo>
                        <a:pt x="7" y="1"/>
                      </a:moveTo>
                      <a:cubicBezTo>
                        <a:pt x="9" y="2"/>
                        <a:pt x="11" y="4"/>
                        <a:pt x="11" y="5"/>
                      </a:cubicBezTo>
                      <a:cubicBezTo>
                        <a:pt x="11" y="6"/>
                        <a:pt x="8" y="6"/>
                        <a:pt x="5" y="5"/>
                      </a:cubicBezTo>
                      <a:cubicBezTo>
                        <a:pt x="2" y="4"/>
                        <a:pt x="0" y="2"/>
                        <a:pt x="1" y="1"/>
                      </a:cubicBezTo>
                      <a:cubicBezTo>
                        <a:pt x="1" y="0"/>
                        <a:pt x="4" y="0"/>
                        <a:pt x="7"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 name="Freeform 166">
                  <a:extLst>
                    <a:ext uri="{FF2B5EF4-FFF2-40B4-BE49-F238E27FC236}">
                      <a16:creationId xmlns:a16="http://schemas.microsoft.com/office/drawing/2014/main" id="{EE9F315C-CE87-B1A8-8976-0960850506C0}"/>
                    </a:ext>
                  </a:extLst>
                </p:cNvPr>
                <p:cNvSpPr/>
                <p:nvPr/>
              </p:nvSpPr>
              <p:spPr bwMode="auto">
                <a:xfrm>
                  <a:off x="2095" y="1845"/>
                  <a:ext cx="9" cy="20"/>
                </a:xfrm>
                <a:custGeom>
                  <a:gdLst>
                    <a:gd name="T0" fmla="*/ 5 w 5"/>
                    <a:gd name="T1" fmla="*/ 6 h 11"/>
                    <a:gd name="T2" fmla="*/ 2 w 5"/>
                    <a:gd name="T3" fmla="*/ 11 h 11"/>
                    <a:gd name="T4" fmla="*/ 0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1" y="11"/>
                        <a:pt x="0" y="8"/>
                        <a:pt x="0" y="5"/>
                      </a:cubicBezTo>
                      <a:cubicBezTo>
                        <a:pt x="1" y="2"/>
                        <a:pt x="2" y="0"/>
                        <a:pt x="3" y="0"/>
                      </a:cubicBezTo>
                      <a:cubicBezTo>
                        <a:pt x="4"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 name="Freeform 167">
                  <a:extLst>
                    <a:ext uri="{FF2B5EF4-FFF2-40B4-BE49-F238E27FC236}">
                      <a16:creationId xmlns:a16="http://schemas.microsoft.com/office/drawing/2014/main" id="{901BAD8C-E4F8-90DE-C232-5F4B825830AB}"/>
                    </a:ext>
                  </a:extLst>
                </p:cNvPr>
                <p:cNvSpPr/>
                <p:nvPr/>
              </p:nvSpPr>
              <p:spPr bwMode="auto">
                <a:xfrm>
                  <a:off x="2166" y="1876"/>
                  <a:ext cx="9" cy="20"/>
                </a:xfrm>
                <a:custGeom>
                  <a:gdLst>
                    <a:gd name="T0" fmla="*/ 4 w 5"/>
                    <a:gd name="T1" fmla="*/ 6 h 11"/>
                    <a:gd name="T2" fmla="*/ 1 w 5"/>
                    <a:gd name="T3" fmla="*/ 11 h 11"/>
                    <a:gd name="T4" fmla="*/ 0 w 5"/>
                    <a:gd name="T5" fmla="*/ 5 h 11"/>
                    <a:gd name="T6" fmla="*/ 3 w 5"/>
                    <a:gd name="T7" fmla="*/ 0 h 11"/>
                    <a:gd name="T8" fmla="*/ 4 w 5"/>
                    <a:gd name="T9" fmla="*/ 6 h 11"/>
                  </a:gdLst>
                  <a:cxnLst>
                    <a:cxn ang="0">
                      <a:pos x="T0" y="T1"/>
                    </a:cxn>
                    <a:cxn ang="0">
                      <a:pos x="T2" y="T3"/>
                    </a:cxn>
                    <a:cxn ang="0">
                      <a:pos x="T4" y="T5"/>
                    </a:cxn>
                    <a:cxn ang="0">
                      <a:pos x="T6" y="T7"/>
                    </a:cxn>
                    <a:cxn ang="0">
                      <a:pos x="T8" y="T9"/>
                    </a:cxn>
                  </a:cxnLst>
                  <a:rect l="0" t="0" r="r" b="b"/>
                  <a:pathLst>
                    <a:path w="5" h="11">
                      <a:moveTo>
                        <a:pt x="4" y="6"/>
                      </a:moveTo>
                      <a:cubicBezTo>
                        <a:pt x="4" y="9"/>
                        <a:pt x="3" y="11"/>
                        <a:pt x="1" y="11"/>
                      </a:cubicBezTo>
                      <a:cubicBezTo>
                        <a:pt x="0" y="11"/>
                        <a:pt x="0" y="8"/>
                        <a:pt x="0" y="5"/>
                      </a:cubicBezTo>
                      <a:cubicBezTo>
                        <a:pt x="0" y="2"/>
                        <a:pt x="2" y="0"/>
                        <a:pt x="3" y="0"/>
                      </a:cubicBezTo>
                      <a:cubicBezTo>
                        <a:pt x="4" y="0"/>
                        <a:pt x="5" y="3"/>
                        <a:pt x="4"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 name="Freeform 168">
                  <a:extLst>
                    <a:ext uri="{FF2B5EF4-FFF2-40B4-BE49-F238E27FC236}">
                      <a16:creationId xmlns:a16="http://schemas.microsoft.com/office/drawing/2014/main" id="{A54F8ED0-5F34-11A0-FDA6-B0E7E5ED6536}"/>
                    </a:ext>
                  </a:extLst>
                </p:cNvPr>
                <p:cNvSpPr/>
                <p:nvPr/>
              </p:nvSpPr>
              <p:spPr bwMode="auto">
                <a:xfrm>
                  <a:off x="2162" y="1829"/>
                  <a:ext cx="11" cy="20"/>
                </a:xfrm>
                <a:custGeom>
                  <a:gdLst>
                    <a:gd name="T0" fmla="*/ 5 w 6"/>
                    <a:gd name="T1" fmla="*/ 5 h 11"/>
                    <a:gd name="T2" fmla="*/ 4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4" y="11"/>
                      </a:cubicBezTo>
                      <a:cubicBezTo>
                        <a:pt x="3" y="11"/>
                        <a:pt x="1"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 name="Freeform 169">
                  <a:extLst>
                    <a:ext uri="{FF2B5EF4-FFF2-40B4-BE49-F238E27FC236}">
                      <a16:creationId xmlns:a16="http://schemas.microsoft.com/office/drawing/2014/main" id="{387A45EF-193F-33F2-5D91-5CAAAB1DAAC1}"/>
                    </a:ext>
                  </a:extLst>
                </p:cNvPr>
                <p:cNvSpPr/>
                <p:nvPr/>
              </p:nvSpPr>
              <p:spPr bwMode="auto">
                <a:xfrm>
                  <a:off x="2095" y="1918"/>
                  <a:ext cx="11" cy="20"/>
                </a:xfrm>
                <a:custGeom>
                  <a:gdLst>
                    <a:gd name="T0" fmla="*/ 5 w 6"/>
                    <a:gd name="T1" fmla="*/ 6 h 11"/>
                    <a:gd name="T2" fmla="*/ 2 w 6"/>
                    <a:gd name="T3" fmla="*/ 11 h 11"/>
                    <a:gd name="T4" fmla="*/ 1 w 6"/>
                    <a:gd name="T5" fmla="*/ 5 h 11"/>
                    <a:gd name="T6" fmla="*/ 4 w 6"/>
                    <a:gd name="T7" fmla="*/ 0 h 11"/>
                    <a:gd name="T8" fmla="*/ 5 w 6"/>
                    <a:gd name="T9" fmla="*/ 6 h 11"/>
                  </a:gdLst>
                  <a:cxnLst>
                    <a:cxn ang="0">
                      <a:pos x="T0" y="T1"/>
                    </a:cxn>
                    <a:cxn ang="0">
                      <a:pos x="T2" y="T3"/>
                    </a:cxn>
                    <a:cxn ang="0">
                      <a:pos x="T4" y="T5"/>
                    </a:cxn>
                    <a:cxn ang="0">
                      <a:pos x="T6" y="T7"/>
                    </a:cxn>
                    <a:cxn ang="0">
                      <a:pos x="T8" y="T9"/>
                    </a:cxn>
                  </a:cxnLst>
                  <a:rect l="0" t="0" r="r" b="b"/>
                  <a:pathLst>
                    <a:path w="6" h="11">
                      <a:moveTo>
                        <a:pt x="5" y="6"/>
                      </a:moveTo>
                      <a:cubicBezTo>
                        <a:pt x="5" y="9"/>
                        <a:pt x="4" y="11"/>
                        <a:pt x="2" y="11"/>
                      </a:cubicBezTo>
                      <a:cubicBezTo>
                        <a:pt x="1" y="11"/>
                        <a:pt x="0" y="8"/>
                        <a:pt x="1" y="5"/>
                      </a:cubicBezTo>
                      <a:cubicBezTo>
                        <a:pt x="1" y="2"/>
                        <a:pt x="2" y="0"/>
                        <a:pt x="4" y="0"/>
                      </a:cubicBezTo>
                      <a:cubicBezTo>
                        <a:pt x="5" y="0"/>
                        <a:pt x="6"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 name="Freeform 170">
                  <a:extLst>
                    <a:ext uri="{FF2B5EF4-FFF2-40B4-BE49-F238E27FC236}">
                      <a16:creationId xmlns:a16="http://schemas.microsoft.com/office/drawing/2014/main" id="{4F47D026-1B2B-42D1-04B6-03963890B64A}"/>
                    </a:ext>
                  </a:extLst>
                </p:cNvPr>
                <p:cNvSpPr/>
                <p:nvPr/>
              </p:nvSpPr>
              <p:spPr bwMode="auto">
                <a:xfrm>
                  <a:off x="2157" y="1918"/>
                  <a:ext cx="18" cy="17"/>
                </a:xfrm>
                <a:custGeom>
                  <a:gdLst>
                    <a:gd name="T0" fmla="*/ 7 w 10"/>
                    <a:gd name="T1" fmla="*/ 6 h 9"/>
                    <a:gd name="T2" fmla="*/ 1 w 10"/>
                    <a:gd name="T3" fmla="*/ 8 h 9"/>
                    <a:gd name="T4" fmla="*/ 4 w 10"/>
                    <a:gd name="T5" fmla="*/ 3 h 9"/>
                    <a:gd name="T6" fmla="*/ 9 w 10"/>
                    <a:gd name="T7" fmla="*/ 1 h 9"/>
                    <a:gd name="T8" fmla="*/ 7 w 10"/>
                    <a:gd name="T9" fmla="*/ 6 h 9"/>
                  </a:gdLst>
                  <a:cxnLst>
                    <a:cxn ang="0">
                      <a:pos x="T0" y="T1"/>
                    </a:cxn>
                    <a:cxn ang="0">
                      <a:pos x="T2" y="T3"/>
                    </a:cxn>
                    <a:cxn ang="0">
                      <a:pos x="T4" y="T5"/>
                    </a:cxn>
                    <a:cxn ang="0">
                      <a:pos x="T6" y="T7"/>
                    </a:cxn>
                    <a:cxn ang="0">
                      <a:pos x="T8" y="T9"/>
                    </a:cxn>
                  </a:cxnLst>
                  <a:rect l="0" t="0" r="r" b="b"/>
                  <a:pathLst>
                    <a:path w="10" h="9">
                      <a:moveTo>
                        <a:pt x="7" y="6"/>
                      </a:moveTo>
                      <a:cubicBezTo>
                        <a:pt x="5" y="8"/>
                        <a:pt x="2" y="9"/>
                        <a:pt x="1" y="8"/>
                      </a:cubicBezTo>
                      <a:cubicBezTo>
                        <a:pt x="0" y="7"/>
                        <a:pt x="2" y="5"/>
                        <a:pt x="4" y="3"/>
                      </a:cubicBezTo>
                      <a:cubicBezTo>
                        <a:pt x="6" y="1"/>
                        <a:pt x="9" y="0"/>
                        <a:pt x="9" y="1"/>
                      </a:cubicBezTo>
                      <a:cubicBezTo>
                        <a:pt x="10" y="2"/>
                        <a:pt x="9" y="4"/>
                        <a:pt x="7"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 name="Freeform 171">
                  <a:extLst>
                    <a:ext uri="{FF2B5EF4-FFF2-40B4-BE49-F238E27FC236}">
                      <a16:creationId xmlns:a16="http://schemas.microsoft.com/office/drawing/2014/main" id="{F3B96995-5155-57E7-060E-643509F4466D}"/>
                    </a:ext>
                  </a:extLst>
                </p:cNvPr>
                <p:cNvSpPr/>
                <p:nvPr/>
              </p:nvSpPr>
              <p:spPr bwMode="auto">
                <a:xfrm>
                  <a:off x="2091" y="1882"/>
                  <a:ext cx="11" cy="20"/>
                </a:xfrm>
                <a:custGeom>
                  <a:gdLst>
                    <a:gd name="T0" fmla="*/ 5 w 6"/>
                    <a:gd name="T1" fmla="*/ 5 h 11"/>
                    <a:gd name="T2" fmla="*/ 5 w 6"/>
                    <a:gd name="T3" fmla="*/ 11 h 11"/>
                    <a:gd name="T4" fmla="*/ 1 w 6"/>
                    <a:gd name="T5" fmla="*/ 6 h 11"/>
                    <a:gd name="T6" fmla="*/ 2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2" y="1"/>
                      </a:cubicBezTo>
                      <a:cubicBezTo>
                        <a:pt x="3"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 name="Freeform 172">
                  <a:extLst>
                    <a:ext uri="{FF2B5EF4-FFF2-40B4-BE49-F238E27FC236}">
                      <a16:creationId xmlns:a16="http://schemas.microsoft.com/office/drawing/2014/main" id="{8A071177-CFC6-20FC-A94D-7BE0B460C39F}"/>
                    </a:ext>
                  </a:extLst>
                </p:cNvPr>
                <p:cNvSpPr/>
                <p:nvPr/>
              </p:nvSpPr>
              <p:spPr bwMode="auto">
                <a:xfrm>
                  <a:off x="2100" y="1951"/>
                  <a:ext cx="11" cy="20"/>
                </a:xfrm>
                <a:custGeom>
                  <a:gdLst>
                    <a:gd name="T0" fmla="*/ 5 w 6"/>
                    <a:gd name="T1" fmla="*/ 5 h 11"/>
                    <a:gd name="T2" fmla="*/ 5 w 6"/>
                    <a:gd name="T3" fmla="*/ 11 h 11"/>
                    <a:gd name="T4" fmla="*/ 1 w 6"/>
                    <a:gd name="T5" fmla="*/ 6 h 11"/>
                    <a:gd name="T6" fmla="*/ 1 w 6"/>
                    <a:gd name="T7" fmla="*/ 0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3"/>
                        <a:pt x="0" y="1"/>
                        <a:pt x="1" y="0"/>
                      </a:cubicBezTo>
                      <a:cubicBezTo>
                        <a:pt x="3"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 name="Freeform 173">
                  <a:extLst>
                    <a:ext uri="{FF2B5EF4-FFF2-40B4-BE49-F238E27FC236}">
                      <a16:creationId xmlns:a16="http://schemas.microsoft.com/office/drawing/2014/main" id="{164585EB-98D9-64C8-1EFC-9992F1FB0B2F}"/>
                    </a:ext>
                  </a:extLst>
                </p:cNvPr>
                <p:cNvSpPr/>
                <p:nvPr/>
              </p:nvSpPr>
              <p:spPr bwMode="auto">
                <a:xfrm>
                  <a:off x="1974" y="1770"/>
                  <a:ext cx="134" cy="55"/>
                </a:xfrm>
                <a:custGeom>
                  <a:gdLst>
                    <a:gd name="T0" fmla="*/ 46 w 73"/>
                    <a:gd name="T1" fmla="*/ 0 h 30"/>
                    <a:gd name="T2" fmla="*/ 18 w 73"/>
                    <a:gd name="T3" fmla="*/ 0 h 30"/>
                    <a:gd name="T4" fmla="*/ 4 w 73"/>
                    <a:gd name="T5" fmla="*/ 17 h 30"/>
                    <a:gd name="T6" fmla="*/ 5 w 73"/>
                    <a:gd name="T7" fmla="*/ 30 h 30"/>
                    <a:gd name="T8" fmla="*/ 11 w 73"/>
                    <a:gd name="T9" fmla="*/ 22 h 30"/>
                    <a:gd name="T10" fmla="*/ 37 w 73"/>
                    <a:gd name="T11" fmla="*/ 9 h 30"/>
                    <a:gd name="T12" fmla="*/ 46 w 73"/>
                    <a:gd name="T13" fmla="*/ 9 h 30"/>
                    <a:gd name="T14" fmla="*/ 62 w 73"/>
                    <a:gd name="T15" fmla="*/ 0 h 30"/>
                    <a:gd name="T16" fmla="*/ 46 w 73"/>
                    <a:gd name="T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46" y="0"/>
                      </a:moveTo>
                      <a:cubicBezTo>
                        <a:pt x="33" y="0"/>
                        <a:pt x="18" y="0"/>
                        <a:pt x="18" y="0"/>
                      </a:cubicBezTo>
                      <a:cubicBezTo>
                        <a:pt x="14" y="1"/>
                        <a:pt x="10" y="6"/>
                        <a:pt x="4" y="17"/>
                      </a:cubicBezTo>
                      <a:cubicBezTo>
                        <a:pt x="0" y="24"/>
                        <a:pt x="1" y="30"/>
                        <a:pt x="5" y="30"/>
                      </a:cubicBezTo>
                      <a:cubicBezTo>
                        <a:pt x="7" y="30"/>
                        <a:pt x="9" y="27"/>
                        <a:pt x="11" y="22"/>
                      </a:cubicBezTo>
                      <a:cubicBezTo>
                        <a:pt x="15" y="10"/>
                        <a:pt x="25" y="9"/>
                        <a:pt x="37" y="9"/>
                      </a:cubicBezTo>
                      <a:cubicBezTo>
                        <a:pt x="40" y="9"/>
                        <a:pt x="43" y="9"/>
                        <a:pt x="46" y="9"/>
                      </a:cubicBezTo>
                      <a:cubicBezTo>
                        <a:pt x="62" y="9"/>
                        <a:pt x="73" y="2"/>
                        <a:pt x="62" y="0"/>
                      </a:cubicBezTo>
                      <a:cubicBezTo>
                        <a:pt x="58" y="0"/>
                        <a:pt x="52" y="0"/>
                        <a:pt x="46" y="0"/>
                      </a:cubicBezTo>
                    </a:path>
                  </a:pathLst>
                </a:custGeom>
                <a:solidFill>
                  <a:srgbClr val="75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 name="Freeform 174">
                  <a:extLst>
                    <a:ext uri="{FF2B5EF4-FFF2-40B4-BE49-F238E27FC236}">
                      <a16:creationId xmlns:a16="http://schemas.microsoft.com/office/drawing/2014/main" id="{9B0A67CF-EFFC-3F36-8B4C-F148676D2721}"/>
                    </a:ext>
                  </a:extLst>
                </p:cNvPr>
                <p:cNvSpPr/>
                <p:nvPr/>
              </p:nvSpPr>
              <p:spPr bwMode="auto">
                <a:xfrm>
                  <a:off x="2170" y="1759"/>
                  <a:ext cx="175" cy="261"/>
                </a:xfrm>
                <a:custGeom>
                  <a:gdLst>
                    <a:gd name="T0" fmla="*/ 29 w 96"/>
                    <a:gd name="T1" fmla="*/ 0 h 143"/>
                    <a:gd name="T2" fmla="*/ 0 w 96"/>
                    <a:gd name="T3" fmla="*/ 72 h 143"/>
                    <a:gd name="T4" fmla="*/ 29 w 96"/>
                    <a:gd name="T5" fmla="*/ 143 h 143"/>
                    <a:gd name="T6" fmla="*/ 96 w 96"/>
                    <a:gd name="T7" fmla="*/ 143 h 143"/>
                    <a:gd name="T8" fmla="*/ 96 w 96"/>
                    <a:gd name="T9" fmla="*/ 0 h 143"/>
                    <a:gd name="T10" fmla="*/ 29 w 96"/>
                    <a:gd name="T11" fmla="*/ 0 h 143"/>
                  </a:gdLst>
                  <a:cxnLst>
                    <a:cxn ang="0">
                      <a:pos x="T0" y="T1"/>
                    </a:cxn>
                    <a:cxn ang="0">
                      <a:pos x="T2" y="T3"/>
                    </a:cxn>
                    <a:cxn ang="0">
                      <a:pos x="T4" y="T5"/>
                    </a:cxn>
                    <a:cxn ang="0">
                      <a:pos x="T6" y="T7"/>
                    </a:cxn>
                    <a:cxn ang="0">
                      <a:pos x="T8" y="T9"/>
                    </a:cxn>
                    <a:cxn ang="0">
                      <a:pos x="T10" y="T11"/>
                    </a:cxn>
                  </a:cxnLst>
                  <a:rect l="0" t="0" r="r" b="b"/>
                  <a:pathLst>
                    <a:path w="96" h="143">
                      <a:moveTo>
                        <a:pt x="29" y="0"/>
                      </a:moveTo>
                      <a:cubicBezTo>
                        <a:pt x="13" y="0"/>
                        <a:pt x="0" y="32"/>
                        <a:pt x="0" y="72"/>
                      </a:cubicBezTo>
                      <a:cubicBezTo>
                        <a:pt x="0" y="111"/>
                        <a:pt x="13" y="143"/>
                        <a:pt x="29" y="143"/>
                      </a:cubicBezTo>
                      <a:cubicBezTo>
                        <a:pt x="96" y="143"/>
                        <a:pt x="96" y="143"/>
                        <a:pt x="96" y="143"/>
                      </a:cubicBezTo>
                      <a:cubicBezTo>
                        <a:pt x="96" y="0"/>
                        <a:pt x="96" y="0"/>
                        <a:pt x="96" y="0"/>
                      </a:cubicBezTo>
                      <a:cubicBezTo>
                        <a:pt x="29" y="0"/>
                        <a:pt x="29" y="0"/>
                        <a:pt x="29" y="0"/>
                      </a:cubicBezTo>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 name="Freeform 175">
                  <a:extLst>
                    <a:ext uri="{FF2B5EF4-FFF2-40B4-BE49-F238E27FC236}">
                      <a16:creationId xmlns:a16="http://schemas.microsoft.com/office/drawing/2014/main" id="{6B0242E3-0A45-D20D-BBFF-1A6EBF097A56}"/>
                    </a:ext>
                  </a:extLst>
                </p:cNvPr>
                <p:cNvSpPr/>
                <p:nvPr/>
              </p:nvSpPr>
              <p:spPr bwMode="auto">
                <a:xfrm>
                  <a:off x="2170" y="1898"/>
                  <a:ext cx="175" cy="122"/>
                </a:xfrm>
                <a:custGeom>
                  <a:gdLst>
                    <a:gd name="T0" fmla="*/ 96 w 96"/>
                    <a:gd name="T1" fmla="*/ 42 h 67"/>
                    <a:gd name="T2" fmla="*/ 75 w 96"/>
                    <a:gd name="T3" fmla="*/ 43 h 67"/>
                    <a:gd name="T4" fmla="*/ 0 w 96"/>
                    <a:gd name="T5" fmla="*/ 0 h 67"/>
                    <a:gd name="T6" fmla="*/ 29 w 96"/>
                    <a:gd name="T7" fmla="*/ 67 h 67"/>
                    <a:gd name="T8" fmla="*/ 96 w 96"/>
                    <a:gd name="T9" fmla="*/ 67 h 67"/>
                    <a:gd name="T10" fmla="*/ 96 w 96"/>
                    <a:gd name="T11" fmla="*/ 42 h 67"/>
                  </a:gdLst>
                  <a:cxnLst>
                    <a:cxn ang="0">
                      <a:pos x="T0" y="T1"/>
                    </a:cxn>
                    <a:cxn ang="0">
                      <a:pos x="T2" y="T3"/>
                    </a:cxn>
                    <a:cxn ang="0">
                      <a:pos x="T4" y="T5"/>
                    </a:cxn>
                    <a:cxn ang="0">
                      <a:pos x="T6" y="T7"/>
                    </a:cxn>
                    <a:cxn ang="0">
                      <a:pos x="T8" y="T9"/>
                    </a:cxn>
                    <a:cxn ang="0">
                      <a:pos x="T10" y="T11"/>
                    </a:cxn>
                  </a:cxnLst>
                  <a:rect l="0" t="0" r="r" b="b"/>
                  <a:pathLst>
                    <a:path w="96" h="67">
                      <a:moveTo>
                        <a:pt x="96" y="42"/>
                      </a:moveTo>
                      <a:cubicBezTo>
                        <a:pt x="89" y="42"/>
                        <a:pt x="82" y="42"/>
                        <a:pt x="75" y="43"/>
                      </a:cubicBezTo>
                      <a:cubicBezTo>
                        <a:pt x="17" y="49"/>
                        <a:pt x="0" y="0"/>
                        <a:pt x="0" y="0"/>
                      </a:cubicBezTo>
                      <a:cubicBezTo>
                        <a:pt x="1" y="38"/>
                        <a:pt x="13" y="67"/>
                        <a:pt x="29" y="67"/>
                      </a:cubicBezTo>
                      <a:cubicBezTo>
                        <a:pt x="96" y="67"/>
                        <a:pt x="96" y="67"/>
                        <a:pt x="96" y="67"/>
                      </a:cubicBezTo>
                      <a:lnTo>
                        <a:pt x="96" y="42"/>
                      </a:lnTo>
                      <a:close/>
                    </a:path>
                  </a:pathLst>
                </a:cu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 name="Oval 176">
                  <a:extLst>
                    <a:ext uri="{FF2B5EF4-FFF2-40B4-BE49-F238E27FC236}">
                      <a16:creationId xmlns:a16="http://schemas.microsoft.com/office/drawing/2014/main" id="{26F24356-2B62-0F6C-7EFB-9949C915FB47}"/>
                    </a:ext>
                  </a:extLst>
                </p:cNvPr>
                <p:cNvSpPr>
                  <a:spLocks noChangeArrowheads="1"/>
                </p:cNvSpPr>
                <p:nvPr/>
              </p:nvSpPr>
              <p:spPr bwMode="auto">
                <a:xfrm>
                  <a:off x="2294" y="1759"/>
                  <a:ext cx="104" cy="261"/>
                </a:xfrm>
                <a:prstGeom prst="ellipse">
                  <a:avLst/>
                </a:pr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 name="Oval 177">
                  <a:extLst>
                    <a:ext uri="{FF2B5EF4-FFF2-40B4-BE49-F238E27FC236}">
                      <a16:creationId xmlns:a16="http://schemas.microsoft.com/office/drawing/2014/main" id="{6779EFB7-96F3-F210-92D3-18A8CD079540}"/>
                    </a:ext>
                  </a:extLst>
                </p:cNvPr>
                <p:cNvSpPr>
                  <a:spLocks noChangeArrowheads="1"/>
                </p:cNvSpPr>
                <p:nvPr/>
              </p:nvSpPr>
              <p:spPr bwMode="auto">
                <a:xfrm>
                  <a:off x="2301" y="1768"/>
                  <a:ext cx="93" cy="245"/>
                </a:xfrm>
                <a:prstGeom prst="ellipse">
                  <a:avLst/>
                </a:pr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 name="Freeform 178">
                  <a:extLst>
                    <a:ext uri="{FF2B5EF4-FFF2-40B4-BE49-F238E27FC236}">
                      <a16:creationId xmlns:a16="http://schemas.microsoft.com/office/drawing/2014/main" id="{C6CFCC1C-1A7D-CABF-A3B2-D748DF70B0BA}"/>
                    </a:ext>
                  </a:extLst>
                </p:cNvPr>
                <p:cNvSpPr/>
                <p:nvPr/>
              </p:nvSpPr>
              <p:spPr bwMode="auto">
                <a:xfrm>
                  <a:off x="2332" y="1810"/>
                  <a:ext cx="44" cy="66"/>
                </a:xfrm>
                <a:custGeom>
                  <a:gdLst>
                    <a:gd name="T0" fmla="*/ 0 w 24"/>
                    <a:gd name="T1" fmla="*/ 16 h 36"/>
                    <a:gd name="T2" fmla="*/ 9 w 24"/>
                    <a:gd name="T3" fmla="*/ 34 h 36"/>
                    <a:gd name="T4" fmla="*/ 24 w 24"/>
                    <a:gd name="T5" fmla="*/ 24 h 36"/>
                    <a:gd name="T6" fmla="*/ 15 w 24"/>
                    <a:gd name="T7" fmla="*/ 2 h 36"/>
                    <a:gd name="T8" fmla="*/ 0 w 24"/>
                    <a:gd name="T9" fmla="*/ 16 h 36"/>
                  </a:gdLst>
                  <a:cxnLst>
                    <a:cxn ang="0">
                      <a:pos x="T0" y="T1"/>
                    </a:cxn>
                    <a:cxn ang="0">
                      <a:pos x="T2" y="T3"/>
                    </a:cxn>
                    <a:cxn ang="0">
                      <a:pos x="T4" y="T5"/>
                    </a:cxn>
                    <a:cxn ang="0">
                      <a:pos x="T6" y="T7"/>
                    </a:cxn>
                    <a:cxn ang="0">
                      <a:pos x="T8" y="T9"/>
                    </a:cxn>
                  </a:cxnLst>
                  <a:rect l="0" t="0" r="r" b="b"/>
                  <a:pathLst>
                    <a:path w="24" h="36">
                      <a:moveTo>
                        <a:pt x="0" y="16"/>
                      </a:moveTo>
                      <a:cubicBezTo>
                        <a:pt x="0" y="16"/>
                        <a:pt x="2" y="31"/>
                        <a:pt x="9" y="34"/>
                      </a:cubicBezTo>
                      <a:cubicBezTo>
                        <a:pt x="16" y="36"/>
                        <a:pt x="24" y="27"/>
                        <a:pt x="24" y="24"/>
                      </a:cubicBezTo>
                      <a:cubicBezTo>
                        <a:pt x="24" y="20"/>
                        <a:pt x="20" y="5"/>
                        <a:pt x="15" y="2"/>
                      </a:cubicBezTo>
                      <a:cubicBezTo>
                        <a:pt x="11" y="0"/>
                        <a:pt x="0" y="16"/>
                        <a:pt x="0" y="16"/>
                      </a:cubicBezTo>
                      <a:close/>
                    </a:path>
                  </a:pathLst>
                </a:custGeom>
                <a:solidFill>
                  <a:srgbClr val="E05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 name="Freeform 179">
                  <a:extLst>
                    <a:ext uri="{FF2B5EF4-FFF2-40B4-BE49-F238E27FC236}">
                      <a16:creationId xmlns:a16="http://schemas.microsoft.com/office/drawing/2014/main" id="{1C02B8B1-2232-7927-270B-6065162A0BDD}"/>
                    </a:ext>
                  </a:extLst>
                </p:cNvPr>
                <p:cNvSpPr/>
                <p:nvPr/>
              </p:nvSpPr>
              <p:spPr bwMode="auto">
                <a:xfrm>
                  <a:off x="2343" y="1854"/>
                  <a:ext cx="37" cy="51"/>
                </a:xfrm>
                <a:custGeom>
                  <a:gdLst>
                    <a:gd name="T0" fmla="*/ 18 w 20"/>
                    <a:gd name="T1" fmla="*/ 0 h 28"/>
                    <a:gd name="T2" fmla="*/ 18 w 20"/>
                    <a:gd name="T3" fmla="*/ 17 h 28"/>
                    <a:gd name="T4" fmla="*/ 3 w 20"/>
                    <a:gd name="T5" fmla="*/ 27 h 28"/>
                    <a:gd name="T6" fmla="*/ 1 w 20"/>
                    <a:gd name="T7" fmla="*/ 4 h 28"/>
                    <a:gd name="T8" fmla="*/ 18 w 20"/>
                    <a:gd name="T9" fmla="*/ 0 h 28"/>
                  </a:gdLst>
                  <a:cxnLst>
                    <a:cxn ang="0">
                      <a:pos x="T0" y="T1"/>
                    </a:cxn>
                    <a:cxn ang="0">
                      <a:pos x="T2" y="T3"/>
                    </a:cxn>
                    <a:cxn ang="0">
                      <a:pos x="T4" y="T5"/>
                    </a:cxn>
                    <a:cxn ang="0">
                      <a:pos x="T6" y="T7"/>
                    </a:cxn>
                    <a:cxn ang="0">
                      <a:pos x="T8" y="T9"/>
                    </a:cxn>
                  </a:cxnLst>
                  <a:rect l="0" t="0" r="r" b="b"/>
                  <a:pathLst>
                    <a:path w="20" h="28">
                      <a:moveTo>
                        <a:pt x="18" y="0"/>
                      </a:moveTo>
                      <a:cubicBezTo>
                        <a:pt x="18" y="0"/>
                        <a:pt x="20" y="11"/>
                        <a:pt x="18" y="17"/>
                      </a:cubicBezTo>
                      <a:cubicBezTo>
                        <a:pt x="16" y="22"/>
                        <a:pt x="6" y="27"/>
                        <a:pt x="3" y="27"/>
                      </a:cubicBezTo>
                      <a:cubicBezTo>
                        <a:pt x="0" y="28"/>
                        <a:pt x="1" y="4"/>
                        <a:pt x="1" y="4"/>
                      </a:cubicBezTo>
                      <a:lnTo>
                        <a:pt x="18" y="0"/>
                      </a:lnTo>
                      <a:close/>
                    </a:path>
                  </a:pathLst>
                </a:custGeom>
                <a:solidFill>
                  <a:srgbClr val="FE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 name="Freeform 180">
                  <a:extLst>
                    <a:ext uri="{FF2B5EF4-FFF2-40B4-BE49-F238E27FC236}">
                      <a16:creationId xmlns:a16="http://schemas.microsoft.com/office/drawing/2014/main" id="{56CB29DE-CB23-9A8F-6C34-82BF669A2B8A}"/>
                    </a:ext>
                  </a:extLst>
                </p:cNvPr>
                <p:cNvSpPr/>
                <p:nvPr/>
              </p:nvSpPr>
              <p:spPr bwMode="auto">
                <a:xfrm>
                  <a:off x="2321" y="1840"/>
                  <a:ext cx="40" cy="64"/>
                </a:xfrm>
                <a:custGeom>
                  <a:gdLst>
                    <a:gd name="T0" fmla="*/ 6 w 22"/>
                    <a:gd name="T1" fmla="*/ 0 h 35"/>
                    <a:gd name="T2" fmla="*/ 0 w 22"/>
                    <a:gd name="T3" fmla="*/ 20 h 35"/>
                    <a:gd name="T4" fmla="*/ 0 w 22"/>
                    <a:gd name="T5" fmla="*/ 26 h 35"/>
                    <a:gd name="T6" fmla="*/ 8 w 22"/>
                    <a:gd name="T7" fmla="*/ 35 h 35"/>
                    <a:gd name="T8" fmla="*/ 22 w 22"/>
                    <a:gd name="T9" fmla="*/ 27 h 35"/>
                    <a:gd name="T10" fmla="*/ 6 w 22"/>
                    <a:gd name="T11" fmla="*/ 0 h 35"/>
                  </a:gdLst>
                  <a:cxnLst>
                    <a:cxn ang="0">
                      <a:pos x="T0" y="T1"/>
                    </a:cxn>
                    <a:cxn ang="0">
                      <a:pos x="T2" y="T3"/>
                    </a:cxn>
                    <a:cxn ang="0">
                      <a:pos x="T4" y="T5"/>
                    </a:cxn>
                    <a:cxn ang="0">
                      <a:pos x="T6" y="T7"/>
                    </a:cxn>
                    <a:cxn ang="0">
                      <a:pos x="T8" y="T9"/>
                    </a:cxn>
                    <a:cxn ang="0">
                      <a:pos x="T10" y="T11"/>
                    </a:cxn>
                  </a:cxnLst>
                  <a:rect l="0" t="0" r="r" b="b"/>
                  <a:pathLst>
                    <a:path w="22" h="35">
                      <a:moveTo>
                        <a:pt x="6" y="0"/>
                      </a:moveTo>
                      <a:cubicBezTo>
                        <a:pt x="6" y="0"/>
                        <a:pt x="1" y="12"/>
                        <a:pt x="0" y="20"/>
                      </a:cubicBezTo>
                      <a:cubicBezTo>
                        <a:pt x="0" y="22"/>
                        <a:pt x="0" y="24"/>
                        <a:pt x="0" y="26"/>
                      </a:cubicBezTo>
                      <a:cubicBezTo>
                        <a:pt x="1" y="31"/>
                        <a:pt x="3" y="35"/>
                        <a:pt x="8" y="35"/>
                      </a:cubicBezTo>
                      <a:cubicBezTo>
                        <a:pt x="15" y="35"/>
                        <a:pt x="22" y="27"/>
                        <a:pt x="22" y="27"/>
                      </a:cubicBezTo>
                      <a:cubicBezTo>
                        <a:pt x="22" y="27"/>
                        <a:pt x="12" y="5"/>
                        <a:pt x="6" y="0"/>
                      </a:cubicBezTo>
                      <a:close/>
                    </a:path>
                  </a:pathLst>
                </a:custGeom>
                <a:solidFill>
                  <a:srgbClr val="565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 name="Freeform 181">
                  <a:extLst>
                    <a:ext uri="{FF2B5EF4-FFF2-40B4-BE49-F238E27FC236}">
                      <a16:creationId xmlns:a16="http://schemas.microsoft.com/office/drawing/2014/main" id="{11E3B425-1DF5-0FAE-1796-A8D2CFDF17DF}"/>
                    </a:ext>
                  </a:extLst>
                </p:cNvPr>
                <p:cNvSpPr/>
                <p:nvPr/>
              </p:nvSpPr>
              <p:spPr bwMode="auto">
                <a:xfrm>
                  <a:off x="2328" y="1885"/>
                  <a:ext cx="48" cy="57"/>
                </a:xfrm>
                <a:custGeom>
                  <a:gdLst>
                    <a:gd name="T0" fmla="*/ 26 w 26"/>
                    <a:gd name="T1" fmla="*/ 0 h 31"/>
                    <a:gd name="T2" fmla="*/ 20 w 26"/>
                    <a:gd name="T3" fmla="*/ 26 h 31"/>
                    <a:gd name="T4" fmla="*/ 4 w 26"/>
                    <a:gd name="T5" fmla="*/ 31 h 31"/>
                    <a:gd name="T6" fmla="*/ 0 w 26"/>
                    <a:gd name="T7" fmla="*/ 4 h 31"/>
                    <a:gd name="T8" fmla="*/ 26 w 26"/>
                    <a:gd name="T9" fmla="*/ 0 h 31"/>
                  </a:gdLst>
                  <a:cxnLst>
                    <a:cxn ang="0">
                      <a:pos x="T0" y="T1"/>
                    </a:cxn>
                    <a:cxn ang="0">
                      <a:pos x="T2" y="T3"/>
                    </a:cxn>
                    <a:cxn ang="0">
                      <a:pos x="T4" y="T5"/>
                    </a:cxn>
                    <a:cxn ang="0">
                      <a:pos x="T6" y="T7"/>
                    </a:cxn>
                    <a:cxn ang="0">
                      <a:pos x="T8" y="T9"/>
                    </a:cxn>
                  </a:cxnLst>
                  <a:rect l="0" t="0" r="r" b="b"/>
                  <a:pathLst>
                    <a:path w="26" h="31">
                      <a:moveTo>
                        <a:pt x="26" y="0"/>
                      </a:moveTo>
                      <a:cubicBezTo>
                        <a:pt x="26" y="0"/>
                        <a:pt x="23" y="22"/>
                        <a:pt x="20" y="26"/>
                      </a:cubicBezTo>
                      <a:cubicBezTo>
                        <a:pt x="17" y="31"/>
                        <a:pt x="7" y="31"/>
                        <a:pt x="4" y="31"/>
                      </a:cubicBezTo>
                      <a:cubicBezTo>
                        <a:pt x="0" y="30"/>
                        <a:pt x="0" y="4"/>
                        <a:pt x="0" y="4"/>
                      </a:cubicBezTo>
                      <a:lnTo>
                        <a:pt x="26" y="0"/>
                      </a:lnTo>
                      <a:close/>
                    </a:path>
                  </a:pathLst>
                </a:custGeom>
                <a:solidFill>
                  <a:srgbClr val="8C2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 name="Freeform 182">
                  <a:extLst>
                    <a:ext uri="{FF2B5EF4-FFF2-40B4-BE49-F238E27FC236}">
                      <a16:creationId xmlns:a16="http://schemas.microsoft.com/office/drawing/2014/main" id="{FFAD0EF0-86F7-39CE-37FC-4DCEB9521CA1}"/>
                    </a:ext>
                  </a:extLst>
                </p:cNvPr>
                <p:cNvSpPr/>
                <p:nvPr/>
              </p:nvSpPr>
              <p:spPr bwMode="auto">
                <a:xfrm>
                  <a:off x="2325" y="1924"/>
                  <a:ext cx="45" cy="56"/>
                </a:xfrm>
                <a:custGeom>
                  <a:gdLst>
                    <a:gd name="T0" fmla="*/ 24 w 25"/>
                    <a:gd name="T1" fmla="*/ 0 h 31"/>
                    <a:gd name="T2" fmla="*/ 20 w 25"/>
                    <a:gd name="T3" fmla="*/ 23 h 31"/>
                    <a:gd name="T4" fmla="*/ 11 w 25"/>
                    <a:gd name="T5" fmla="*/ 28 h 31"/>
                    <a:gd name="T6" fmla="*/ 2 w 25"/>
                    <a:gd name="T7" fmla="*/ 10 h 31"/>
                    <a:gd name="T8" fmla="*/ 24 w 25"/>
                    <a:gd name="T9" fmla="*/ 0 h 31"/>
                  </a:gdLst>
                  <a:cxnLst>
                    <a:cxn ang="0">
                      <a:pos x="T0" y="T1"/>
                    </a:cxn>
                    <a:cxn ang="0">
                      <a:pos x="T2" y="T3"/>
                    </a:cxn>
                    <a:cxn ang="0">
                      <a:pos x="T4" y="T5"/>
                    </a:cxn>
                    <a:cxn ang="0">
                      <a:pos x="T6" y="T7"/>
                    </a:cxn>
                    <a:cxn ang="0">
                      <a:pos x="T8" y="T9"/>
                    </a:cxn>
                  </a:cxnLst>
                  <a:rect l="0" t="0" r="r" b="b"/>
                  <a:pathLst>
                    <a:path w="25" h="31">
                      <a:moveTo>
                        <a:pt x="24" y="0"/>
                      </a:moveTo>
                      <a:cubicBezTo>
                        <a:pt x="24" y="0"/>
                        <a:pt x="25" y="18"/>
                        <a:pt x="20" y="23"/>
                      </a:cubicBezTo>
                      <a:cubicBezTo>
                        <a:pt x="16" y="29"/>
                        <a:pt x="15" y="31"/>
                        <a:pt x="11" y="28"/>
                      </a:cubicBezTo>
                      <a:cubicBezTo>
                        <a:pt x="7" y="25"/>
                        <a:pt x="3" y="19"/>
                        <a:pt x="2" y="10"/>
                      </a:cubicBezTo>
                      <a:cubicBezTo>
                        <a:pt x="0" y="1"/>
                        <a:pt x="24" y="0"/>
                        <a:pt x="24" y="0"/>
                      </a:cubicBezTo>
                      <a:close/>
                    </a:path>
                  </a:pathLst>
                </a:custGeom>
                <a:solidFill>
                  <a:srgbClr val="F7C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 name="Freeform 183">
                  <a:extLst>
                    <a:ext uri="{FF2B5EF4-FFF2-40B4-BE49-F238E27FC236}">
                      <a16:creationId xmlns:a16="http://schemas.microsoft.com/office/drawing/2014/main" id="{D2A7DD8B-14DF-EFCE-1562-39AE340DAD47}"/>
                    </a:ext>
                  </a:extLst>
                </p:cNvPr>
                <p:cNvSpPr/>
                <p:nvPr/>
              </p:nvSpPr>
              <p:spPr bwMode="auto">
                <a:xfrm>
                  <a:off x="2319" y="1878"/>
                  <a:ext cx="22" cy="73"/>
                </a:xfrm>
                <a:custGeom>
                  <a:gdLst>
                    <a:gd name="T0" fmla="*/ 10 w 12"/>
                    <a:gd name="T1" fmla="*/ 6 h 40"/>
                    <a:gd name="T2" fmla="*/ 10 w 12"/>
                    <a:gd name="T3" fmla="*/ 34 h 40"/>
                    <a:gd name="T4" fmla="*/ 6 w 12"/>
                    <a:gd name="T5" fmla="*/ 38 h 40"/>
                    <a:gd name="T6" fmla="*/ 1 w 12"/>
                    <a:gd name="T7" fmla="*/ 5 h 40"/>
                    <a:gd name="T8" fmla="*/ 10 w 12"/>
                    <a:gd name="T9" fmla="*/ 6 h 40"/>
                  </a:gdLst>
                  <a:cxnLst>
                    <a:cxn ang="0">
                      <a:pos x="T0" y="T1"/>
                    </a:cxn>
                    <a:cxn ang="0">
                      <a:pos x="T2" y="T3"/>
                    </a:cxn>
                    <a:cxn ang="0">
                      <a:pos x="T4" y="T5"/>
                    </a:cxn>
                    <a:cxn ang="0">
                      <a:pos x="T6" y="T7"/>
                    </a:cxn>
                    <a:cxn ang="0">
                      <a:pos x="T8" y="T9"/>
                    </a:cxn>
                  </a:cxnLst>
                  <a:rect l="0" t="0" r="r" b="b"/>
                  <a:pathLst>
                    <a:path w="12" h="40">
                      <a:moveTo>
                        <a:pt x="10" y="6"/>
                      </a:moveTo>
                      <a:cubicBezTo>
                        <a:pt x="10" y="6"/>
                        <a:pt x="12" y="28"/>
                        <a:pt x="10" y="34"/>
                      </a:cubicBezTo>
                      <a:cubicBezTo>
                        <a:pt x="9" y="40"/>
                        <a:pt x="8" y="40"/>
                        <a:pt x="6" y="38"/>
                      </a:cubicBezTo>
                      <a:cubicBezTo>
                        <a:pt x="4" y="36"/>
                        <a:pt x="0" y="9"/>
                        <a:pt x="1" y="5"/>
                      </a:cubicBezTo>
                      <a:cubicBezTo>
                        <a:pt x="2" y="0"/>
                        <a:pt x="10" y="6"/>
                        <a:pt x="10" y="6"/>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 name="Freeform 184">
                  <a:extLst>
                    <a:ext uri="{FF2B5EF4-FFF2-40B4-BE49-F238E27FC236}">
                      <a16:creationId xmlns:a16="http://schemas.microsoft.com/office/drawing/2014/main" id="{98918149-5B2D-6F3E-3309-4E89EFCA4A17}"/>
                    </a:ext>
                  </a:extLst>
                </p:cNvPr>
                <p:cNvSpPr/>
                <p:nvPr/>
              </p:nvSpPr>
              <p:spPr bwMode="auto">
                <a:xfrm>
                  <a:off x="2327" y="1790"/>
                  <a:ext cx="14" cy="19"/>
                </a:xfrm>
                <a:custGeom>
                  <a:gdLst>
                    <a:gd name="T0" fmla="*/ 6 w 8"/>
                    <a:gd name="T1" fmla="*/ 6 h 10"/>
                    <a:gd name="T2" fmla="*/ 1 w 8"/>
                    <a:gd name="T3" fmla="*/ 10 h 10"/>
                    <a:gd name="T4" fmla="*/ 2 w 8"/>
                    <a:gd name="T5" fmla="*/ 4 h 10"/>
                    <a:gd name="T6" fmla="*/ 7 w 8"/>
                    <a:gd name="T7" fmla="*/ 0 h 10"/>
                    <a:gd name="T8" fmla="*/ 6 w 8"/>
                    <a:gd name="T9" fmla="*/ 6 h 10"/>
                  </a:gdLst>
                  <a:cxnLst>
                    <a:cxn ang="0">
                      <a:pos x="T0" y="T1"/>
                    </a:cxn>
                    <a:cxn ang="0">
                      <a:pos x="T2" y="T3"/>
                    </a:cxn>
                    <a:cxn ang="0">
                      <a:pos x="T4" y="T5"/>
                    </a:cxn>
                    <a:cxn ang="0">
                      <a:pos x="T6" y="T7"/>
                    </a:cxn>
                    <a:cxn ang="0">
                      <a:pos x="T8" y="T9"/>
                    </a:cxn>
                  </a:cxnLst>
                  <a:rect l="0" t="0" r="r" b="b"/>
                  <a:pathLst>
                    <a:path w="8" h="10">
                      <a:moveTo>
                        <a:pt x="6" y="6"/>
                      </a:moveTo>
                      <a:cubicBezTo>
                        <a:pt x="5" y="9"/>
                        <a:pt x="2" y="10"/>
                        <a:pt x="1" y="10"/>
                      </a:cubicBezTo>
                      <a:cubicBezTo>
                        <a:pt x="0" y="9"/>
                        <a:pt x="1" y="6"/>
                        <a:pt x="2" y="4"/>
                      </a:cubicBezTo>
                      <a:cubicBezTo>
                        <a:pt x="4" y="1"/>
                        <a:pt x="6" y="0"/>
                        <a:pt x="7" y="0"/>
                      </a:cubicBezTo>
                      <a:cubicBezTo>
                        <a:pt x="8" y="1"/>
                        <a:pt x="8"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 name="Freeform 185">
                  <a:extLst>
                    <a:ext uri="{FF2B5EF4-FFF2-40B4-BE49-F238E27FC236}">
                      <a16:creationId xmlns:a16="http://schemas.microsoft.com/office/drawing/2014/main" id="{47563CE0-E459-2368-2D56-73B75379259A}"/>
                    </a:ext>
                  </a:extLst>
                </p:cNvPr>
                <p:cNvSpPr/>
                <p:nvPr/>
              </p:nvSpPr>
              <p:spPr bwMode="auto">
                <a:xfrm>
                  <a:off x="2359" y="1801"/>
                  <a:ext cx="19" cy="13"/>
                </a:xfrm>
                <a:custGeom>
                  <a:gdLst>
                    <a:gd name="T0" fmla="*/ 6 w 10"/>
                    <a:gd name="T1" fmla="*/ 2 h 7"/>
                    <a:gd name="T2" fmla="*/ 10 w 10"/>
                    <a:gd name="T3" fmla="*/ 6 h 7"/>
                    <a:gd name="T4" fmla="*/ 4 w 10"/>
                    <a:gd name="T5" fmla="*/ 5 h 7"/>
                    <a:gd name="T6" fmla="*/ 0 w 10"/>
                    <a:gd name="T7" fmla="*/ 1 h 7"/>
                    <a:gd name="T8" fmla="*/ 6 w 10"/>
                    <a:gd name="T9" fmla="*/ 2 h 7"/>
                  </a:gdLst>
                  <a:cxnLst>
                    <a:cxn ang="0">
                      <a:pos x="T0" y="T1"/>
                    </a:cxn>
                    <a:cxn ang="0">
                      <a:pos x="T2" y="T3"/>
                    </a:cxn>
                    <a:cxn ang="0">
                      <a:pos x="T4" y="T5"/>
                    </a:cxn>
                    <a:cxn ang="0">
                      <a:pos x="T6" y="T7"/>
                    </a:cxn>
                    <a:cxn ang="0">
                      <a:pos x="T8" y="T9"/>
                    </a:cxn>
                  </a:cxnLst>
                  <a:rect l="0" t="0" r="r" b="b"/>
                  <a:pathLst>
                    <a:path w="10" h="7">
                      <a:moveTo>
                        <a:pt x="6" y="2"/>
                      </a:moveTo>
                      <a:cubicBezTo>
                        <a:pt x="9" y="3"/>
                        <a:pt x="10" y="5"/>
                        <a:pt x="10" y="6"/>
                      </a:cubicBezTo>
                      <a:cubicBezTo>
                        <a:pt x="9" y="7"/>
                        <a:pt x="7" y="7"/>
                        <a:pt x="4" y="5"/>
                      </a:cubicBezTo>
                      <a:cubicBezTo>
                        <a:pt x="1" y="4"/>
                        <a:pt x="0" y="2"/>
                        <a:pt x="0" y="1"/>
                      </a:cubicBezTo>
                      <a:cubicBezTo>
                        <a:pt x="1" y="0"/>
                        <a:pt x="4" y="0"/>
                        <a:pt x="6" y="2"/>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 name="Freeform 186">
                  <a:extLst>
                    <a:ext uri="{FF2B5EF4-FFF2-40B4-BE49-F238E27FC236}">
                      <a16:creationId xmlns:a16="http://schemas.microsoft.com/office/drawing/2014/main" id="{91830AE0-23D8-1638-F251-CF7D333E7CC6}"/>
                    </a:ext>
                  </a:extLst>
                </p:cNvPr>
                <p:cNvSpPr/>
                <p:nvPr/>
              </p:nvSpPr>
              <p:spPr bwMode="auto">
                <a:xfrm>
                  <a:off x="2330" y="1986"/>
                  <a:ext cx="20" cy="11"/>
                </a:xfrm>
                <a:custGeom>
                  <a:gdLst>
                    <a:gd name="T0" fmla="*/ 5 w 11"/>
                    <a:gd name="T1" fmla="*/ 5 h 6"/>
                    <a:gd name="T2" fmla="*/ 1 w 11"/>
                    <a:gd name="T3" fmla="*/ 1 h 6"/>
                    <a:gd name="T4" fmla="*/ 6 w 11"/>
                    <a:gd name="T5" fmla="*/ 1 h 6"/>
                    <a:gd name="T6" fmla="*/ 11 w 11"/>
                    <a:gd name="T7" fmla="*/ 5 h 6"/>
                    <a:gd name="T8" fmla="*/ 5 w 11"/>
                    <a:gd name="T9" fmla="*/ 5 h 6"/>
                  </a:gdLst>
                  <a:cxnLst>
                    <a:cxn ang="0">
                      <a:pos x="T0" y="T1"/>
                    </a:cxn>
                    <a:cxn ang="0">
                      <a:pos x="T2" y="T3"/>
                    </a:cxn>
                    <a:cxn ang="0">
                      <a:pos x="T4" y="T5"/>
                    </a:cxn>
                    <a:cxn ang="0">
                      <a:pos x="T6" y="T7"/>
                    </a:cxn>
                    <a:cxn ang="0">
                      <a:pos x="T8" y="T9"/>
                    </a:cxn>
                  </a:cxnLst>
                  <a:rect l="0" t="0" r="r" b="b"/>
                  <a:pathLst>
                    <a:path w="11" h="6">
                      <a:moveTo>
                        <a:pt x="5" y="5"/>
                      </a:moveTo>
                      <a:cubicBezTo>
                        <a:pt x="2" y="4"/>
                        <a:pt x="0" y="3"/>
                        <a:pt x="1" y="1"/>
                      </a:cubicBezTo>
                      <a:cubicBezTo>
                        <a:pt x="1" y="0"/>
                        <a:pt x="4" y="0"/>
                        <a:pt x="6" y="1"/>
                      </a:cubicBezTo>
                      <a:cubicBezTo>
                        <a:pt x="9" y="2"/>
                        <a:pt x="11" y="4"/>
                        <a:pt x="11" y="5"/>
                      </a:cubicBezTo>
                      <a:cubicBezTo>
                        <a:pt x="10" y="6"/>
                        <a:pt x="8" y="6"/>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 name="Freeform 187">
                  <a:extLst>
                    <a:ext uri="{FF2B5EF4-FFF2-40B4-BE49-F238E27FC236}">
                      <a16:creationId xmlns:a16="http://schemas.microsoft.com/office/drawing/2014/main" id="{35CDE2B8-FBA9-2138-B5EF-8EFB82DF045C}"/>
                    </a:ext>
                  </a:extLst>
                </p:cNvPr>
                <p:cNvSpPr/>
                <p:nvPr/>
              </p:nvSpPr>
              <p:spPr bwMode="auto">
                <a:xfrm>
                  <a:off x="2343" y="1778"/>
                  <a:ext cx="20" cy="12"/>
                </a:xfrm>
                <a:custGeom>
                  <a:gdLst>
                    <a:gd name="T0" fmla="*/ 6 w 11"/>
                    <a:gd name="T1" fmla="*/ 1 h 7"/>
                    <a:gd name="T2" fmla="*/ 11 w 11"/>
                    <a:gd name="T3" fmla="*/ 5 h 7"/>
                    <a:gd name="T4" fmla="*/ 5 w 11"/>
                    <a:gd name="T5" fmla="*/ 6 h 7"/>
                    <a:gd name="T6" fmla="*/ 0 w 11"/>
                    <a:gd name="T7" fmla="*/ 2 h 7"/>
                    <a:gd name="T8" fmla="*/ 6 w 11"/>
                    <a:gd name="T9" fmla="*/ 1 h 7"/>
                  </a:gdLst>
                  <a:cxnLst>
                    <a:cxn ang="0">
                      <a:pos x="T0" y="T1"/>
                    </a:cxn>
                    <a:cxn ang="0">
                      <a:pos x="T2" y="T3"/>
                    </a:cxn>
                    <a:cxn ang="0">
                      <a:pos x="T4" y="T5"/>
                    </a:cxn>
                    <a:cxn ang="0">
                      <a:pos x="T6" y="T7"/>
                    </a:cxn>
                    <a:cxn ang="0">
                      <a:pos x="T8" y="T9"/>
                    </a:cxn>
                  </a:cxnLst>
                  <a:rect l="0" t="0" r="r" b="b"/>
                  <a:pathLst>
                    <a:path w="11" h="7">
                      <a:moveTo>
                        <a:pt x="6" y="1"/>
                      </a:moveTo>
                      <a:cubicBezTo>
                        <a:pt x="9" y="2"/>
                        <a:pt x="11" y="4"/>
                        <a:pt x="11" y="5"/>
                      </a:cubicBezTo>
                      <a:cubicBezTo>
                        <a:pt x="10" y="6"/>
                        <a:pt x="8" y="7"/>
                        <a:pt x="5" y="6"/>
                      </a:cubicBezTo>
                      <a:cubicBezTo>
                        <a:pt x="2" y="5"/>
                        <a:pt x="0" y="3"/>
                        <a:pt x="0" y="2"/>
                      </a:cubicBezTo>
                      <a:cubicBezTo>
                        <a:pt x="1" y="1"/>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 name="Freeform 188">
                  <a:extLst>
                    <a:ext uri="{FF2B5EF4-FFF2-40B4-BE49-F238E27FC236}">
                      <a16:creationId xmlns:a16="http://schemas.microsoft.com/office/drawing/2014/main" id="{A5E1E794-1170-E4BF-9099-40B91E248EDC}"/>
                    </a:ext>
                  </a:extLst>
                </p:cNvPr>
                <p:cNvSpPr/>
                <p:nvPr/>
              </p:nvSpPr>
              <p:spPr bwMode="auto">
                <a:xfrm>
                  <a:off x="2356" y="1977"/>
                  <a:ext cx="16" cy="18"/>
                </a:xfrm>
                <a:custGeom>
                  <a:gdLst>
                    <a:gd name="T0" fmla="*/ 3 w 9"/>
                    <a:gd name="T1" fmla="*/ 4 h 10"/>
                    <a:gd name="T2" fmla="*/ 8 w 9"/>
                    <a:gd name="T3" fmla="*/ 1 h 10"/>
                    <a:gd name="T4" fmla="*/ 6 w 9"/>
                    <a:gd name="T5" fmla="*/ 7 h 10"/>
                    <a:gd name="T6" fmla="*/ 0 w 9"/>
                    <a:gd name="T7" fmla="*/ 9 h 10"/>
                    <a:gd name="T8" fmla="*/ 3 w 9"/>
                    <a:gd name="T9" fmla="*/ 4 h 10"/>
                  </a:gdLst>
                  <a:cxnLst>
                    <a:cxn ang="0">
                      <a:pos x="T0" y="T1"/>
                    </a:cxn>
                    <a:cxn ang="0">
                      <a:pos x="T2" y="T3"/>
                    </a:cxn>
                    <a:cxn ang="0">
                      <a:pos x="T4" y="T5"/>
                    </a:cxn>
                    <a:cxn ang="0">
                      <a:pos x="T6" y="T7"/>
                    </a:cxn>
                    <a:cxn ang="0">
                      <a:pos x="T8" y="T9"/>
                    </a:cxn>
                  </a:cxnLst>
                  <a:rect l="0" t="0" r="r" b="b"/>
                  <a:pathLst>
                    <a:path w="9" h="10">
                      <a:moveTo>
                        <a:pt x="3" y="4"/>
                      </a:moveTo>
                      <a:cubicBezTo>
                        <a:pt x="5" y="1"/>
                        <a:pt x="7" y="0"/>
                        <a:pt x="8" y="1"/>
                      </a:cubicBezTo>
                      <a:cubicBezTo>
                        <a:pt x="9" y="2"/>
                        <a:pt x="8" y="5"/>
                        <a:pt x="6" y="7"/>
                      </a:cubicBezTo>
                      <a:cubicBezTo>
                        <a:pt x="4" y="9"/>
                        <a:pt x="1" y="10"/>
                        <a:pt x="0" y="9"/>
                      </a:cubicBezTo>
                      <a:cubicBezTo>
                        <a:pt x="0" y="8"/>
                        <a:pt x="1" y="6"/>
                        <a:pt x="3" y="4"/>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 name="Freeform 189">
                  <a:extLst>
                    <a:ext uri="{FF2B5EF4-FFF2-40B4-BE49-F238E27FC236}">
                      <a16:creationId xmlns:a16="http://schemas.microsoft.com/office/drawing/2014/main" id="{8295A107-07E5-023E-4AAD-84D221194974}"/>
                    </a:ext>
                  </a:extLst>
                </p:cNvPr>
                <p:cNvSpPr/>
                <p:nvPr/>
              </p:nvSpPr>
              <p:spPr bwMode="auto">
                <a:xfrm>
                  <a:off x="2370" y="1947"/>
                  <a:ext cx="10" cy="20"/>
                </a:xfrm>
                <a:custGeom>
                  <a:gdLst>
                    <a:gd name="T0" fmla="*/ 0 w 5"/>
                    <a:gd name="T1" fmla="*/ 6 h 11"/>
                    <a:gd name="T2" fmla="*/ 1 w 5"/>
                    <a:gd name="T3" fmla="*/ 0 h 11"/>
                    <a:gd name="T4" fmla="*/ 4 w 5"/>
                    <a:gd name="T5" fmla="*/ 5 h 11"/>
                    <a:gd name="T6" fmla="*/ 3 w 5"/>
                    <a:gd name="T7" fmla="*/ 11 h 11"/>
                    <a:gd name="T8" fmla="*/ 0 w 5"/>
                    <a:gd name="T9" fmla="*/ 6 h 11"/>
                  </a:gdLst>
                  <a:cxnLst>
                    <a:cxn ang="0">
                      <a:pos x="T0" y="T1"/>
                    </a:cxn>
                    <a:cxn ang="0">
                      <a:pos x="T2" y="T3"/>
                    </a:cxn>
                    <a:cxn ang="0">
                      <a:pos x="T4" y="T5"/>
                    </a:cxn>
                    <a:cxn ang="0">
                      <a:pos x="T6" y="T7"/>
                    </a:cxn>
                    <a:cxn ang="0">
                      <a:pos x="T8" y="T9"/>
                    </a:cxn>
                  </a:cxnLst>
                  <a:rect l="0" t="0" r="r" b="b"/>
                  <a:pathLst>
                    <a:path w="5" h="11">
                      <a:moveTo>
                        <a:pt x="0" y="6"/>
                      </a:moveTo>
                      <a:cubicBezTo>
                        <a:pt x="0" y="3"/>
                        <a:pt x="0" y="0"/>
                        <a:pt x="1" y="0"/>
                      </a:cubicBezTo>
                      <a:cubicBezTo>
                        <a:pt x="3" y="0"/>
                        <a:pt x="4" y="2"/>
                        <a:pt x="4" y="5"/>
                      </a:cubicBezTo>
                      <a:cubicBezTo>
                        <a:pt x="5" y="8"/>
                        <a:pt x="4" y="11"/>
                        <a:pt x="3" y="11"/>
                      </a:cubicBezTo>
                      <a:cubicBezTo>
                        <a:pt x="2" y="11"/>
                        <a:pt x="0" y="9"/>
                        <a:pt x="0"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 name="Freeform 190">
                  <a:extLst>
                    <a:ext uri="{FF2B5EF4-FFF2-40B4-BE49-F238E27FC236}">
                      <a16:creationId xmlns:a16="http://schemas.microsoft.com/office/drawing/2014/main" id="{2E0C4F0C-68E0-CDB0-5DA7-E24D0A185B90}"/>
                    </a:ext>
                  </a:extLst>
                </p:cNvPr>
                <p:cNvSpPr/>
                <p:nvPr/>
              </p:nvSpPr>
              <p:spPr bwMode="auto">
                <a:xfrm>
                  <a:off x="2314" y="1821"/>
                  <a:ext cx="20" cy="11"/>
                </a:xfrm>
                <a:custGeom>
                  <a:gdLst>
                    <a:gd name="T0" fmla="*/ 6 w 11"/>
                    <a:gd name="T1" fmla="*/ 1 h 6"/>
                    <a:gd name="T2" fmla="*/ 11 w 11"/>
                    <a:gd name="T3" fmla="*/ 5 h 6"/>
                    <a:gd name="T4" fmla="*/ 5 w 11"/>
                    <a:gd name="T5" fmla="*/ 5 h 6"/>
                    <a:gd name="T6" fmla="*/ 0 w 11"/>
                    <a:gd name="T7" fmla="*/ 1 h 6"/>
                    <a:gd name="T8" fmla="*/ 6 w 11"/>
                    <a:gd name="T9" fmla="*/ 1 h 6"/>
                  </a:gdLst>
                  <a:cxnLst>
                    <a:cxn ang="0">
                      <a:pos x="T0" y="T1"/>
                    </a:cxn>
                    <a:cxn ang="0">
                      <a:pos x="T2" y="T3"/>
                    </a:cxn>
                    <a:cxn ang="0">
                      <a:pos x="T4" y="T5"/>
                    </a:cxn>
                    <a:cxn ang="0">
                      <a:pos x="T6" y="T7"/>
                    </a:cxn>
                    <a:cxn ang="0">
                      <a:pos x="T8" y="T9"/>
                    </a:cxn>
                  </a:cxnLst>
                  <a:rect l="0" t="0" r="r" b="b"/>
                  <a:pathLst>
                    <a:path w="11" h="6">
                      <a:moveTo>
                        <a:pt x="6" y="1"/>
                      </a:moveTo>
                      <a:cubicBezTo>
                        <a:pt x="9" y="2"/>
                        <a:pt x="11" y="4"/>
                        <a:pt x="11" y="5"/>
                      </a:cubicBezTo>
                      <a:cubicBezTo>
                        <a:pt x="10" y="6"/>
                        <a:pt x="8" y="6"/>
                        <a:pt x="5" y="5"/>
                      </a:cubicBezTo>
                      <a:cubicBezTo>
                        <a:pt x="2" y="4"/>
                        <a:pt x="0" y="2"/>
                        <a:pt x="0" y="1"/>
                      </a:cubicBezTo>
                      <a:cubicBezTo>
                        <a:pt x="1" y="0"/>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 name="Freeform 191">
                  <a:extLst>
                    <a:ext uri="{FF2B5EF4-FFF2-40B4-BE49-F238E27FC236}">
                      <a16:creationId xmlns:a16="http://schemas.microsoft.com/office/drawing/2014/main" id="{461C9FEA-5AA6-E0C8-3E20-5910D5738EB1}"/>
                    </a:ext>
                  </a:extLst>
                </p:cNvPr>
                <p:cNvSpPr/>
                <p:nvPr/>
              </p:nvSpPr>
              <p:spPr bwMode="auto">
                <a:xfrm>
                  <a:off x="2310" y="1845"/>
                  <a:ext cx="9" cy="20"/>
                </a:xfrm>
                <a:custGeom>
                  <a:gdLst>
                    <a:gd name="T0" fmla="*/ 4 w 5"/>
                    <a:gd name="T1" fmla="*/ 6 h 11"/>
                    <a:gd name="T2" fmla="*/ 2 w 5"/>
                    <a:gd name="T3" fmla="*/ 11 h 11"/>
                    <a:gd name="T4" fmla="*/ 0 w 5"/>
                    <a:gd name="T5" fmla="*/ 5 h 11"/>
                    <a:gd name="T6" fmla="*/ 3 w 5"/>
                    <a:gd name="T7" fmla="*/ 0 h 11"/>
                    <a:gd name="T8" fmla="*/ 4 w 5"/>
                    <a:gd name="T9" fmla="*/ 6 h 11"/>
                  </a:gdLst>
                  <a:cxnLst>
                    <a:cxn ang="0">
                      <a:pos x="T0" y="T1"/>
                    </a:cxn>
                    <a:cxn ang="0">
                      <a:pos x="T2" y="T3"/>
                    </a:cxn>
                    <a:cxn ang="0">
                      <a:pos x="T4" y="T5"/>
                    </a:cxn>
                    <a:cxn ang="0">
                      <a:pos x="T6" y="T7"/>
                    </a:cxn>
                    <a:cxn ang="0">
                      <a:pos x="T8" y="T9"/>
                    </a:cxn>
                  </a:cxnLst>
                  <a:rect l="0" t="0" r="r" b="b"/>
                  <a:pathLst>
                    <a:path w="5" h="11">
                      <a:moveTo>
                        <a:pt x="4" y="6"/>
                      </a:moveTo>
                      <a:cubicBezTo>
                        <a:pt x="4" y="9"/>
                        <a:pt x="3" y="11"/>
                        <a:pt x="2" y="11"/>
                      </a:cubicBezTo>
                      <a:cubicBezTo>
                        <a:pt x="0" y="11"/>
                        <a:pt x="0" y="8"/>
                        <a:pt x="0" y="5"/>
                      </a:cubicBezTo>
                      <a:cubicBezTo>
                        <a:pt x="0" y="2"/>
                        <a:pt x="2" y="0"/>
                        <a:pt x="3" y="0"/>
                      </a:cubicBezTo>
                      <a:cubicBezTo>
                        <a:pt x="4" y="0"/>
                        <a:pt x="5" y="3"/>
                        <a:pt x="4"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 name="Freeform 192">
                  <a:extLst>
                    <a:ext uri="{FF2B5EF4-FFF2-40B4-BE49-F238E27FC236}">
                      <a16:creationId xmlns:a16="http://schemas.microsoft.com/office/drawing/2014/main" id="{5BE4EA77-5000-A826-655B-E6F133501B4D}"/>
                    </a:ext>
                  </a:extLst>
                </p:cNvPr>
                <p:cNvSpPr/>
                <p:nvPr/>
              </p:nvSpPr>
              <p:spPr bwMode="auto">
                <a:xfrm>
                  <a:off x="2380" y="1876"/>
                  <a:ext cx="9" cy="20"/>
                </a:xfrm>
                <a:custGeom>
                  <a:gdLst>
                    <a:gd name="T0" fmla="*/ 5 w 5"/>
                    <a:gd name="T1" fmla="*/ 6 h 11"/>
                    <a:gd name="T2" fmla="*/ 2 w 5"/>
                    <a:gd name="T3" fmla="*/ 11 h 11"/>
                    <a:gd name="T4" fmla="*/ 1 w 5"/>
                    <a:gd name="T5" fmla="*/ 5 h 11"/>
                    <a:gd name="T6" fmla="*/ 4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5" y="9"/>
                        <a:pt x="3" y="11"/>
                        <a:pt x="2" y="11"/>
                      </a:cubicBezTo>
                      <a:cubicBezTo>
                        <a:pt x="1" y="11"/>
                        <a:pt x="0" y="8"/>
                        <a:pt x="1" y="5"/>
                      </a:cubicBezTo>
                      <a:cubicBezTo>
                        <a:pt x="1" y="2"/>
                        <a:pt x="2" y="0"/>
                        <a:pt x="4"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 name="Freeform 193">
                  <a:extLst>
                    <a:ext uri="{FF2B5EF4-FFF2-40B4-BE49-F238E27FC236}">
                      <a16:creationId xmlns:a16="http://schemas.microsoft.com/office/drawing/2014/main" id="{500ABB4A-8C33-0420-1737-CBA8C783C614}"/>
                    </a:ext>
                  </a:extLst>
                </p:cNvPr>
                <p:cNvSpPr/>
                <p:nvPr/>
              </p:nvSpPr>
              <p:spPr bwMode="auto">
                <a:xfrm>
                  <a:off x="2376" y="1829"/>
                  <a:ext cx="11" cy="20"/>
                </a:xfrm>
                <a:custGeom>
                  <a:gdLst>
                    <a:gd name="T0" fmla="*/ 5 w 6"/>
                    <a:gd name="T1" fmla="*/ 5 h 11"/>
                    <a:gd name="T2" fmla="*/ 5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1" y="1"/>
                      </a:cubicBezTo>
                      <a:cubicBezTo>
                        <a:pt x="3"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 name="Freeform 194">
                  <a:extLst>
                    <a:ext uri="{FF2B5EF4-FFF2-40B4-BE49-F238E27FC236}">
                      <a16:creationId xmlns:a16="http://schemas.microsoft.com/office/drawing/2014/main" id="{B5C018A5-F00C-37AA-B3CF-4A49F0DAEE0D}"/>
                    </a:ext>
                  </a:extLst>
                </p:cNvPr>
                <p:cNvSpPr/>
                <p:nvPr/>
              </p:nvSpPr>
              <p:spPr bwMode="auto">
                <a:xfrm>
                  <a:off x="2310" y="1918"/>
                  <a:ext cx="9" cy="20"/>
                </a:xfrm>
                <a:custGeom>
                  <a:gdLst>
                    <a:gd name="T0" fmla="*/ 5 w 5"/>
                    <a:gd name="T1" fmla="*/ 6 h 11"/>
                    <a:gd name="T2" fmla="*/ 2 w 5"/>
                    <a:gd name="T3" fmla="*/ 11 h 11"/>
                    <a:gd name="T4" fmla="*/ 0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1" y="11"/>
                        <a:pt x="0" y="8"/>
                        <a:pt x="0" y="5"/>
                      </a:cubicBezTo>
                      <a:cubicBezTo>
                        <a:pt x="1" y="2"/>
                        <a:pt x="2" y="0"/>
                        <a:pt x="3"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 name="Freeform 195">
                  <a:extLst>
                    <a:ext uri="{FF2B5EF4-FFF2-40B4-BE49-F238E27FC236}">
                      <a16:creationId xmlns:a16="http://schemas.microsoft.com/office/drawing/2014/main" id="{D0E1E617-6936-EE11-1DF0-866E9546291B}"/>
                    </a:ext>
                  </a:extLst>
                </p:cNvPr>
                <p:cNvSpPr/>
                <p:nvPr/>
              </p:nvSpPr>
              <p:spPr bwMode="auto">
                <a:xfrm>
                  <a:off x="2372" y="1918"/>
                  <a:ext cx="18" cy="17"/>
                </a:xfrm>
                <a:custGeom>
                  <a:gdLst>
                    <a:gd name="T0" fmla="*/ 6 w 10"/>
                    <a:gd name="T1" fmla="*/ 6 h 9"/>
                    <a:gd name="T2" fmla="*/ 1 w 10"/>
                    <a:gd name="T3" fmla="*/ 8 h 9"/>
                    <a:gd name="T4" fmla="*/ 4 w 10"/>
                    <a:gd name="T5" fmla="*/ 3 h 9"/>
                    <a:gd name="T6" fmla="*/ 9 w 10"/>
                    <a:gd name="T7" fmla="*/ 1 h 9"/>
                    <a:gd name="T8" fmla="*/ 6 w 10"/>
                    <a:gd name="T9" fmla="*/ 6 h 9"/>
                  </a:gdLst>
                  <a:cxnLst>
                    <a:cxn ang="0">
                      <a:pos x="T0" y="T1"/>
                    </a:cxn>
                    <a:cxn ang="0">
                      <a:pos x="T2" y="T3"/>
                    </a:cxn>
                    <a:cxn ang="0">
                      <a:pos x="T4" y="T5"/>
                    </a:cxn>
                    <a:cxn ang="0">
                      <a:pos x="T6" y="T7"/>
                    </a:cxn>
                    <a:cxn ang="0">
                      <a:pos x="T8" y="T9"/>
                    </a:cxn>
                  </a:cxnLst>
                  <a:rect l="0" t="0" r="r" b="b"/>
                  <a:pathLst>
                    <a:path w="10" h="9">
                      <a:moveTo>
                        <a:pt x="6" y="6"/>
                      </a:moveTo>
                      <a:cubicBezTo>
                        <a:pt x="4" y="8"/>
                        <a:pt x="2" y="9"/>
                        <a:pt x="1" y="8"/>
                      </a:cubicBezTo>
                      <a:cubicBezTo>
                        <a:pt x="0" y="7"/>
                        <a:pt x="1" y="5"/>
                        <a:pt x="4" y="3"/>
                      </a:cubicBezTo>
                      <a:cubicBezTo>
                        <a:pt x="6" y="1"/>
                        <a:pt x="8" y="0"/>
                        <a:pt x="9" y="1"/>
                      </a:cubicBezTo>
                      <a:cubicBezTo>
                        <a:pt x="10" y="2"/>
                        <a:pt x="9"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 name="Freeform 196">
                  <a:extLst>
                    <a:ext uri="{FF2B5EF4-FFF2-40B4-BE49-F238E27FC236}">
                      <a16:creationId xmlns:a16="http://schemas.microsoft.com/office/drawing/2014/main" id="{BC064A00-2324-4D21-C95A-CC38DB7C1C64}"/>
                    </a:ext>
                  </a:extLst>
                </p:cNvPr>
                <p:cNvSpPr/>
                <p:nvPr/>
              </p:nvSpPr>
              <p:spPr bwMode="auto">
                <a:xfrm>
                  <a:off x="2307" y="1882"/>
                  <a:ext cx="10" cy="20"/>
                </a:xfrm>
                <a:custGeom>
                  <a:gdLst>
                    <a:gd name="T0" fmla="*/ 5 w 6"/>
                    <a:gd name="T1" fmla="*/ 5 h 11"/>
                    <a:gd name="T2" fmla="*/ 5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 name="Freeform 197">
                  <a:extLst>
                    <a:ext uri="{FF2B5EF4-FFF2-40B4-BE49-F238E27FC236}">
                      <a16:creationId xmlns:a16="http://schemas.microsoft.com/office/drawing/2014/main" id="{0FFAD75B-02E8-2741-572D-51F27EA1BAEB}"/>
                    </a:ext>
                  </a:extLst>
                </p:cNvPr>
                <p:cNvSpPr/>
                <p:nvPr/>
              </p:nvSpPr>
              <p:spPr bwMode="auto">
                <a:xfrm>
                  <a:off x="2316" y="1951"/>
                  <a:ext cx="11" cy="20"/>
                </a:xfrm>
                <a:custGeom>
                  <a:gdLst>
                    <a:gd name="T0" fmla="*/ 5 w 6"/>
                    <a:gd name="T1" fmla="*/ 5 h 11"/>
                    <a:gd name="T2" fmla="*/ 5 w 6"/>
                    <a:gd name="T3" fmla="*/ 11 h 11"/>
                    <a:gd name="T4" fmla="*/ 1 w 6"/>
                    <a:gd name="T5" fmla="*/ 6 h 11"/>
                    <a:gd name="T6" fmla="*/ 1 w 6"/>
                    <a:gd name="T7" fmla="*/ 0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3" y="11"/>
                        <a:pt x="2" y="9"/>
                        <a:pt x="1" y="6"/>
                      </a:cubicBezTo>
                      <a:cubicBezTo>
                        <a:pt x="0" y="3"/>
                        <a:pt x="0" y="1"/>
                        <a:pt x="1" y="0"/>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 name="Freeform 198">
                  <a:extLst>
                    <a:ext uri="{FF2B5EF4-FFF2-40B4-BE49-F238E27FC236}">
                      <a16:creationId xmlns:a16="http://schemas.microsoft.com/office/drawing/2014/main" id="{481283D3-5632-7F7E-0F4E-DCF48C603B01}"/>
                    </a:ext>
                  </a:extLst>
                </p:cNvPr>
                <p:cNvSpPr/>
                <p:nvPr/>
              </p:nvSpPr>
              <p:spPr bwMode="auto">
                <a:xfrm>
                  <a:off x="2188" y="1770"/>
                  <a:ext cx="133" cy="55"/>
                </a:xfrm>
                <a:custGeom>
                  <a:gdLst>
                    <a:gd name="T0" fmla="*/ 47 w 73"/>
                    <a:gd name="T1" fmla="*/ 0 h 30"/>
                    <a:gd name="T2" fmla="*/ 19 w 73"/>
                    <a:gd name="T3" fmla="*/ 0 h 30"/>
                    <a:gd name="T4" fmla="*/ 4 w 73"/>
                    <a:gd name="T5" fmla="*/ 17 h 30"/>
                    <a:gd name="T6" fmla="*/ 5 w 73"/>
                    <a:gd name="T7" fmla="*/ 30 h 30"/>
                    <a:gd name="T8" fmla="*/ 12 w 73"/>
                    <a:gd name="T9" fmla="*/ 22 h 30"/>
                    <a:gd name="T10" fmla="*/ 38 w 73"/>
                    <a:gd name="T11" fmla="*/ 9 h 30"/>
                    <a:gd name="T12" fmla="*/ 47 w 73"/>
                    <a:gd name="T13" fmla="*/ 9 h 30"/>
                    <a:gd name="T14" fmla="*/ 63 w 73"/>
                    <a:gd name="T15" fmla="*/ 0 h 30"/>
                    <a:gd name="T16" fmla="*/ 47 w 73"/>
                    <a:gd name="T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47" y="0"/>
                      </a:moveTo>
                      <a:cubicBezTo>
                        <a:pt x="34" y="0"/>
                        <a:pt x="19" y="0"/>
                        <a:pt x="19" y="0"/>
                      </a:cubicBezTo>
                      <a:cubicBezTo>
                        <a:pt x="15" y="1"/>
                        <a:pt x="11" y="6"/>
                        <a:pt x="4" y="17"/>
                      </a:cubicBezTo>
                      <a:cubicBezTo>
                        <a:pt x="0" y="24"/>
                        <a:pt x="2" y="30"/>
                        <a:pt x="5" y="30"/>
                      </a:cubicBezTo>
                      <a:cubicBezTo>
                        <a:pt x="7" y="30"/>
                        <a:pt x="10" y="27"/>
                        <a:pt x="12" y="22"/>
                      </a:cubicBezTo>
                      <a:cubicBezTo>
                        <a:pt x="16" y="10"/>
                        <a:pt x="26" y="9"/>
                        <a:pt x="38" y="9"/>
                      </a:cubicBezTo>
                      <a:cubicBezTo>
                        <a:pt x="41" y="9"/>
                        <a:pt x="44" y="9"/>
                        <a:pt x="47" y="9"/>
                      </a:cubicBezTo>
                      <a:cubicBezTo>
                        <a:pt x="62" y="9"/>
                        <a:pt x="73" y="2"/>
                        <a:pt x="63" y="0"/>
                      </a:cubicBezTo>
                      <a:cubicBezTo>
                        <a:pt x="59" y="0"/>
                        <a:pt x="53" y="0"/>
                        <a:pt x="47" y="0"/>
                      </a:cubicBezTo>
                    </a:path>
                  </a:pathLst>
                </a:custGeom>
                <a:solidFill>
                  <a:srgbClr val="75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 name="Freeform 199">
                  <a:extLst>
                    <a:ext uri="{FF2B5EF4-FFF2-40B4-BE49-F238E27FC236}">
                      <a16:creationId xmlns:a16="http://schemas.microsoft.com/office/drawing/2014/main" id="{E266F4FD-FF00-BE15-BD51-6CC10F89DFA1}"/>
                    </a:ext>
                  </a:extLst>
                </p:cNvPr>
                <p:cNvSpPr/>
                <p:nvPr/>
              </p:nvSpPr>
              <p:spPr bwMode="auto">
                <a:xfrm>
                  <a:off x="3228" y="3851"/>
                  <a:ext cx="1357" cy="774"/>
                </a:xfrm>
                <a:custGeom>
                  <a:gdLst>
                    <a:gd name="T0" fmla="*/ 724 w 744"/>
                    <a:gd name="T1" fmla="*/ 0 h 424"/>
                    <a:gd name="T2" fmla="*/ 372 w 744"/>
                    <a:gd name="T3" fmla="*/ 118 h 424"/>
                    <a:gd name="T4" fmla="*/ 20 w 744"/>
                    <a:gd name="T5" fmla="*/ 0 h 424"/>
                    <a:gd name="T6" fmla="*/ 51 w 744"/>
                    <a:gd name="T7" fmla="*/ 424 h 424"/>
                    <a:gd name="T8" fmla="*/ 372 w 744"/>
                    <a:gd name="T9" fmla="*/ 424 h 424"/>
                    <a:gd name="T10" fmla="*/ 693 w 744"/>
                    <a:gd name="T11" fmla="*/ 424 h 424"/>
                    <a:gd name="T12" fmla="*/ 724 w 744"/>
                    <a:gd name="T13" fmla="*/ 0 h 424"/>
                  </a:gdLst>
                  <a:cxnLst>
                    <a:cxn ang="0">
                      <a:pos x="T0" y="T1"/>
                    </a:cxn>
                    <a:cxn ang="0">
                      <a:pos x="T2" y="T3"/>
                    </a:cxn>
                    <a:cxn ang="0">
                      <a:pos x="T4" y="T5"/>
                    </a:cxn>
                    <a:cxn ang="0">
                      <a:pos x="T6" y="T7"/>
                    </a:cxn>
                    <a:cxn ang="0">
                      <a:pos x="T8" y="T9"/>
                    </a:cxn>
                    <a:cxn ang="0">
                      <a:pos x="T10" y="T11"/>
                    </a:cxn>
                    <a:cxn ang="0">
                      <a:pos x="T12" y="T13"/>
                    </a:cxn>
                  </a:cxnLst>
                  <a:rect l="0" t="0" r="r" b="b"/>
                  <a:pathLst>
                    <a:path w="744" h="423">
                      <a:moveTo>
                        <a:pt x="724" y="0"/>
                      </a:moveTo>
                      <a:cubicBezTo>
                        <a:pt x="372" y="118"/>
                        <a:pt x="372" y="118"/>
                        <a:pt x="372" y="118"/>
                      </a:cubicBezTo>
                      <a:cubicBezTo>
                        <a:pt x="20" y="0"/>
                        <a:pt x="20" y="0"/>
                        <a:pt x="20" y="0"/>
                      </a:cubicBezTo>
                      <a:cubicBezTo>
                        <a:pt x="20" y="0"/>
                        <a:pt x="0" y="247"/>
                        <a:pt x="51" y="424"/>
                      </a:cubicBezTo>
                      <a:cubicBezTo>
                        <a:pt x="289" y="424"/>
                        <a:pt x="372" y="424"/>
                        <a:pt x="372" y="424"/>
                      </a:cubicBezTo>
                      <a:cubicBezTo>
                        <a:pt x="372" y="424"/>
                        <a:pt x="455" y="424"/>
                        <a:pt x="693" y="424"/>
                      </a:cubicBezTo>
                      <a:cubicBezTo>
                        <a:pt x="744" y="247"/>
                        <a:pt x="724" y="0"/>
                        <a:pt x="724" y="0"/>
                      </a:cubicBezTo>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 name="Freeform 200">
                  <a:extLst>
                    <a:ext uri="{FF2B5EF4-FFF2-40B4-BE49-F238E27FC236}">
                      <a16:creationId xmlns:a16="http://schemas.microsoft.com/office/drawing/2014/main" id="{1FBFD20C-2B55-C08D-19BA-4C00E3E44476}"/>
                    </a:ext>
                  </a:extLst>
                </p:cNvPr>
                <p:cNvSpPr/>
                <p:nvPr/>
              </p:nvSpPr>
              <p:spPr bwMode="auto">
                <a:xfrm>
                  <a:off x="3824" y="4097"/>
                  <a:ext cx="165" cy="475"/>
                </a:xfrm>
                <a:custGeom>
                  <a:gdLst>
                    <a:gd name="T0" fmla="*/ 86 w 90"/>
                    <a:gd name="T1" fmla="*/ 0 h 260"/>
                    <a:gd name="T2" fmla="*/ 85 w 90"/>
                    <a:gd name="T3" fmla="*/ 8 h 260"/>
                    <a:gd name="T4" fmla="*/ 74 w 90"/>
                    <a:gd name="T5" fmla="*/ 121 h 260"/>
                    <a:gd name="T6" fmla="*/ 43 w 90"/>
                    <a:gd name="T7" fmla="*/ 254 h 260"/>
                    <a:gd name="T8" fmla="*/ 45 w 90"/>
                    <a:gd name="T9" fmla="*/ 255 h 260"/>
                    <a:gd name="T10" fmla="*/ 47 w 90"/>
                    <a:gd name="T11" fmla="*/ 254 h 260"/>
                    <a:gd name="T12" fmla="*/ 24 w 90"/>
                    <a:gd name="T13" fmla="*/ 191 h 260"/>
                    <a:gd name="T14" fmla="*/ 7 w 90"/>
                    <a:gd name="T15" fmla="*/ 71 h 260"/>
                    <a:gd name="T16" fmla="*/ 5 w 90"/>
                    <a:gd name="T17" fmla="*/ 26 h 260"/>
                    <a:gd name="T18" fmla="*/ 5 w 90"/>
                    <a:gd name="T19" fmla="*/ 13 h 260"/>
                    <a:gd name="T20" fmla="*/ 4 w 90"/>
                    <a:gd name="T21" fmla="*/ 9 h 260"/>
                    <a:gd name="T22" fmla="*/ 0 w 90"/>
                    <a:gd name="T23" fmla="*/ 9 h 260"/>
                    <a:gd name="T24" fmla="*/ 6 w 90"/>
                    <a:gd name="T25" fmla="*/ 110 h 260"/>
                    <a:gd name="T26" fmla="*/ 19 w 90"/>
                    <a:gd name="T27" fmla="*/ 192 h 260"/>
                    <a:gd name="T28" fmla="*/ 43 w 90"/>
                    <a:gd name="T29" fmla="*/ 256 h 260"/>
                    <a:gd name="T30" fmla="*/ 46 w 90"/>
                    <a:gd name="T31" fmla="*/ 260 h 260"/>
                    <a:gd name="T32" fmla="*/ 47 w 90"/>
                    <a:gd name="T33" fmla="*/ 256 h 260"/>
                    <a:gd name="T34" fmla="*/ 81 w 90"/>
                    <a:gd name="T35" fmla="*/ 101 h 260"/>
                    <a:gd name="T36" fmla="*/ 90 w 90"/>
                    <a:gd name="T37" fmla="*/ 0 h 260"/>
                    <a:gd name="T38" fmla="*/ 86 w 90"/>
                    <a:gd name="T39" fmla="*/ 0 h 260"/>
                    <a:gd name="T40" fmla="*/ 86 w 90"/>
                    <a:gd name="T41" fmla="*/ 0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260">
                      <a:moveTo>
                        <a:pt x="86" y="0"/>
                      </a:moveTo>
                      <a:cubicBezTo>
                        <a:pt x="86" y="0"/>
                        <a:pt x="86" y="3"/>
                        <a:pt x="85" y="8"/>
                      </a:cubicBezTo>
                      <a:cubicBezTo>
                        <a:pt x="84" y="26"/>
                        <a:pt x="80" y="72"/>
                        <a:pt x="74" y="121"/>
                      </a:cubicBezTo>
                      <a:cubicBezTo>
                        <a:pt x="67" y="171"/>
                        <a:pt x="57" y="223"/>
                        <a:pt x="43" y="254"/>
                      </a:cubicBezTo>
                      <a:cubicBezTo>
                        <a:pt x="45" y="255"/>
                        <a:pt x="45" y="255"/>
                        <a:pt x="45" y="255"/>
                      </a:cubicBezTo>
                      <a:cubicBezTo>
                        <a:pt x="47" y="254"/>
                        <a:pt x="47" y="254"/>
                        <a:pt x="47" y="254"/>
                      </a:cubicBezTo>
                      <a:cubicBezTo>
                        <a:pt x="37" y="239"/>
                        <a:pt x="29" y="216"/>
                        <a:pt x="24" y="191"/>
                      </a:cubicBezTo>
                      <a:cubicBezTo>
                        <a:pt x="15" y="152"/>
                        <a:pt x="10" y="106"/>
                        <a:pt x="7" y="71"/>
                      </a:cubicBezTo>
                      <a:cubicBezTo>
                        <a:pt x="6" y="53"/>
                        <a:pt x="5" y="37"/>
                        <a:pt x="5" y="26"/>
                      </a:cubicBezTo>
                      <a:cubicBezTo>
                        <a:pt x="5" y="21"/>
                        <a:pt x="5" y="16"/>
                        <a:pt x="5" y="13"/>
                      </a:cubicBezTo>
                      <a:cubicBezTo>
                        <a:pt x="4" y="10"/>
                        <a:pt x="4" y="9"/>
                        <a:pt x="4" y="9"/>
                      </a:cubicBezTo>
                      <a:cubicBezTo>
                        <a:pt x="0" y="9"/>
                        <a:pt x="0" y="9"/>
                        <a:pt x="0" y="9"/>
                      </a:cubicBezTo>
                      <a:cubicBezTo>
                        <a:pt x="0" y="9"/>
                        <a:pt x="1" y="55"/>
                        <a:pt x="6" y="110"/>
                      </a:cubicBezTo>
                      <a:cubicBezTo>
                        <a:pt x="9" y="137"/>
                        <a:pt x="13" y="166"/>
                        <a:pt x="19" y="192"/>
                      </a:cubicBezTo>
                      <a:cubicBezTo>
                        <a:pt x="25" y="218"/>
                        <a:pt x="33" y="241"/>
                        <a:pt x="43" y="256"/>
                      </a:cubicBezTo>
                      <a:cubicBezTo>
                        <a:pt x="46" y="260"/>
                        <a:pt x="46" y="260"/>
                        <a:pt x="46" y="260"/>
                      </a:cubicBezTo>
                      <a:cubicBezTo>
                        <a:pt x="47" y="256"/>
                        <a:pt x="47" y="256"/>
                        <a:pt x="47" y="256"/>
                      </a:cubicBezTo>
                      <a:cubicBezTo>
                        <a:pt x="63" y="220"/>
                        <a:pt x="74" y="156"/>
                        <a:pt x="81" y="101"/>
                      </a:cubicBezTo>
                      <a:cubicBezTo>
                        <a:pt x="87" y="46"/>
                        <a:pt x="90" y="0"/>
                        <a:pt x="90" y="0"/>
                      </a:cubicBezTo>
                      <a:cubicBezTo>
                        <a:pt x="86" y="0"/>
                        <a:pt x="86" y="0"/>
                        <a:pt x="86" y="0"/>
                      </a:cubicBezTo>
                      <a:cubicBezTo>
                        <a:pt x="86" y="0"/>
                        <a:pt x="86" y="0"/>
                        <a:pt x="86" y="0"/>
                      </a:cubicBezTo>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 name="Freeform 201">
                  <a:extLst>
                    <a:ext uri="{FF2B5EF4-FFF2-40B4-BE49-F238E27FC236}">
                      <a16:creationId xmlns:a16="http://schemas.microsoft.com/office/drawing/2014/main" id="{5F0B6EC0-C5FA-F82F-A32F-445E305DEA4E}"/>
                    </a:ext>
                  </a:extLst>
                </p:cNvPr>
                <p:cNvSpPr/>
                <p:nvPr/>
              </p:nvSpPr>
              <p:spPr bwMode="auto">
                <a:xfrm>
                  <a:off x="4394" y="4024"/>
                  <a:ext cx="78" cy="603"/>
                </a:xfrm>
                <a:custGeom>
                  <a:gdLst>
                    <a:gd name="T0" fmla="*/ 39 w 43"/>
                    <a:gd name="T1" fmla="*/ 0 h 330"/>
                    <a:gd name="T2" fmla="*/ 39 w 43"/>
                    <a:gd name="T3" fmla="*/ 10 h 330"/>
                    <a:gd name="T4" fmla="*/ 31 w 43"/>
                    <a:gd name="T5" fmla="*/ 151 h 330"/>
                    <a:gd name="T6" fmla="*/ 0 w 43"/>
                    <a:gd name="T7" fmla="*/ 329 h 330"/>
                    <a:gd name="T8" fmla="*/ 4 w 43"/>
                    <a:gd name="T9" fmla="*/ 330 h 330"/>
                    <a:gd name="T10" fmla="*/ 38 w 43"/>
                    <a:gd name="T11" fmla="*/ 125 h 330"/>
                    <a:gd name="T12" fmla="*/ 43 w 43"/>
                    <a:gd name="T13" fmla="*/ 0 h 330"/>
                    <a:gd name="T14" fmla="*/ 39 w 43"/>
                    <a:gd name="T15" fmla="*/ 0 h 33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30">
                      <a:moveTo>
                        <a:pt x="39" y="0"/>
                      </a:moveTo>
                      <a:cubicBezTo>
                        <a:pt x="39" y="0"/>
                        <a:pt x="39" y="4"/>
                        <a:pt x="39" y="10"/>
                      </a:cubicBezTo>
                      <a:cubicBezTo>
                        <a:pt x="38" y="32"/>
                        <a:pt x="37" y="89"/>
                        <a:pt x="31" y="151"/>
                      </a:cubicBezTo>
                      <a:cubicBezTo>
                        <a:pt x="26" y="214"/>
                        <a:pt x="16" y="283"/>
                        <a:pt x="0" y="329"/>
                      </a:cubicBezTo>
                      <a:cubicBezTo>
                        <a:pt x="4" y="330"/>
                        <a:pt x="4" y="330"/>
                        <a:pt x="4" y="330"/>
                      </a:cubicBezTo>
                      <a:cubicBezTo>
                        <a:pt x="23" y="277"/>
                        <a:pt x="33" y="194"/>
                        <a:pt x="38" y="125"/>
                      </a:cubicBezTo>
                      <a:cubicBezTo>
                        <a:pt x="43" y="56"/>
                        <a:pt x="43" y="0"/>
                        <a:pt x="43" y="0"/>
                      </a:cubicBezTo>
                      <a:cubicBezTo>
                        <a:pt x="39" y="0"/>
                        <a:pt x="39" y="0"/>
                        <a:pt x="39" y="0"/>
                      </a:cubicBezTo>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 name="Freeform 202">
                  <a:extLst>
                    <a:ext uri="{FF2B5EF4-FFF2-40B4-BE49-F238E27FC236}">
                      <a16:creationId xmlns:a16="http://schemas.microsoft.com/office/drawing/2014/main" id="{5C8B1321-B32B-02D2-60D7-98ABAFEB26B2}"/>
                    </a:ext>
                  </a:extLst>
                </p:cNvPr>
                <p:cNvSpPr/>
                <p:nvPr/>
              </p:nvSpPr>
              <p:spPr bwMode="auto">
                <a:xfrm>
                  <a:off x="3334" y="4024"/>
                  <a:ext cx="78" cy="603"/>
                </a:xfrm>
                <a:custGeom>
                  <a:gdLst>
                    <a:gd name="T0" fmla="*/ 0 w 43"/>
                    <a:gd name="T1" fmla="*/ 0 h 330"/>
                    <a:gd name="T2" fmla="*/ 5 w 43"/>
                    <a:gd name="T3" fmla="*/ 125 h 330"/>
                    <a:gd name="T4" fmla="*/ 39 w 43"/>
                    <a:gd name="T5" fmla="*/ 330 h 330"/>
                    <a:gd name="T6" fmla="*/ 43 w 43"/>
                    <a:gd name="T7" fmla="*/ 329 h 330"/>
                    <a:gd name="T8" fmla="*/ 10 w 43"/>
                    <a:gd name="T9" fmla="*/ 125 h 330"/>
                    <a:gd name="T10" fmla="*/ 5 w 43"/>
                    <a:gd name="T11" fmla="*/ 37 h 330"/>
                    <a:gd name="T12" fmla="*/ 4 w 43"/>
                    <a:gd name="T13" fmla="*/ 10 h 330"/>
                    <a:gd name="T14" fmla="*/ 4 w 43"/>
                    <a:gd name="T15" fmla="*/ 0 h 330"/>
                    <a:gd name="T16" fmla="*/ 0 w 43"/>
                    <a:gd name="T17" fmla="*/ 0 h 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30">
                      <a:moveTo>
                        <a:pt x="0" y="0"/>
                      </a:moveTo>
                      <a:cubicBezTo>
                        <a:pt x="0" y="0"/>
                        <a:pt x="0" y="56"/>
                        <a:pt x="5" y="125"/>
                      </a:cubicBezTo>
                      <a:cubicBezTo>
                        <a:pt x="10" y="194"/>
                        <a:pt x="20" y="277"/>
                        <a:pt x="39" y="330"/>
                      </a:cubicBezTo>
                      <a:cubicBezTo>
                        <a:pt x="43" y="329"/>
                        <a:pt x="43" y="329"/>
                        <a:pt x="43" y="329"/>
                      </a:cubicBezTo>
                      <a:cubicBezTo>
                        <a:pt x="24" y="276"/>
                        <a:pt x="15" y="194"/>
                        <a:pt x="10" y="125"/>
                      </a:cubicBezTo>
                      <a:cubicBezTo>
                        <a:pt x="7" y="91"/>
                        <a:pt x="6" y="59"/>
                        <a:pt x="5" y="37"/>
                      </a:cubicBezTo>
                      <a:cubicBezTo>
                        <a:pt x="5" y="26"/>
                        <a:pt x="5" y="16"/>
                        <a:pt x="4" y="10"/>
                      </a:cubicBezTo>
                      <a:cubicBezTo>
                        <a:pt x="4" y="4"/>
                        <a:pt x="4" y="0"/>
                        <a:pt x="4" y="0"/>
                      </a:cubicBezTo>
                      <a:cubicBezTo>
                        <a:pt x="0" y="0"/>
                        <a:pt x="0" y="0"/>
                        <a:pt x="0" y="0"/>
                      </a:cubicBezTo>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 name="Freeform 203">
                  <a:extLst>
                    <a:ext uri="{FF2B5EF4-FFF2-40B4-BE49-F238E27FC236}">
                      <a16:creationId xmlns:a16="http://schemas.microsoft.com/office/drawing/2014/main" id="{108EB5D0-4426-D66E-3D3A-E029E4FE9FDC}"/>
                    </a:ext>
                  </a:extLst>
                </p:cNvPr>
                <p:cNvSpPr/>
                <p:nvPr/>
              </p:nvSpPr>
              <p:spPr bwMode="auto">
                <a:xfrm>
                  <a:off x="3252" y="3851"/>
                  <a:ext cx="1308" cy="389"/>
                </a:xfrm>
                <a:custGeom>
                  <a:gdLst>
                    <a:gd name="T0" fmla="*/ 711 w 717"/>
                    <a:gd name="T1" fmla="*/ 0 h 213"/>
                    <a:gd name="T2" fmla="*/ 359 w 717"/>
                    <a:gd name="T3" fmla="*/ 118 h 213"/>
                    <a:gd name="T4" fmla="*/ 7 w 717"/>
                    <a:gd name="T5" fmla="*/ 0 h 213"/>
                    <a:gd name="T6" fmla="*/ 7 w 717"/>
                    <a:gd name="T7" fmla="*/ 0 h 213"/>
                    <a:gd name="T8" fmla="*/ 5 w 717"/>
                    <a:gd name="T9" fmla="*/ 189 h 213"/>
                    <a:gd name="T10" fmla="*/ 49 w 717"/>
                    <a:gd name="T11" fmla="*/ 197 h 213"/>
                    <a:gd name="T12" fmla="*/ 45 w 717"/>
                    <a:gd name="T13" fmla="*/ 95 h 213"/>
                    <a:gd name="T14" fmla="*/ 49 w 717"/>
                    <a:gd name="T15" fmla="*/ 95 h 213"/>
                    <a:gd name="T16" fmla="*/ 49 w 717"/>
                    <a:gd name="T17" fmla="*/ 105 h 213"/>
                    <a:gd name="T18" fmla="*/ 50 w 717"/>
                    <a:gd name="T19" fmla="*/ 132 h 213"/>
                    <a:gd name="T20" fmla="*/ 53 w 717"/>
                    <a:gd name="T21" fmla="*/ 197 h 213"/>
                    <a:gd name="T22" fmla="*/ 276 w 717"/>
                    <a:gd name="T23" fmla="*/ 213 h 213"/>
                    <a:gd name="T24" fmla="*/ 318 w 717"/>
                    <a:gd name="T25" fmla="*/ 212 h 213"/>
                    <a:gd name="T26" fmla="*/ 314 w 717"/>
                    <a:gd name="T27" fmla="*/ 144 h 213"/>
                    <a:gd name="T28" fmla="*/ 318 w 717"/>
                    <a:gd name="T29" fmla="*/ 144 h 213"/>
                    <a:gd name="T30" fmla="*/ 319 w 717"/>
                    <a:gd name="T31" fmla="*/ 148 h 213"/>
                    <a:gd name="T32" fmla="*/ 319 w 717"/>
                    <a:gd name="T33" fmla="*/ 161 h 213"/>
                    <a:gd name="T34" fmla="*/ 321 w 717"/>
                    <a:gd name="T35" fmla="*/ 206 h 213"/>
                    <a:gd name="T36" fmla="*/ 322 w 717"/>
                    <a:gd name="T37" fmla="*/ 212 h 213"/>
                    <a:gd name="T38" fmla="*/ 393 w 717"/>
                    <a:gd name="T39" fmla="*/ 209 h 213"/>
                    <a:gd name="T40" fmla="*/ 399 w 717"/>
                    <a:gd name="T41" fmla="*/ 143 h 213"/>
                    <a:gd name="T42" fmla="*/ 400 w 717"/>
                    <a:gd name="T43" fmla="*/ 135 h 213"/>
                    <a:gd name="T44" fmla="*/ 400 w 717"/>
                    <a:gd name="T45" fmla="*/ 135 h 213"/>
                    <a:gd name="T46" fmla="*/ 404 w 717"/>
                    <a:gd name="T47" fmla="*/ 135 h 213"/>
                    <a:gd name="T48" fmla="*/ 398 w 717"/>
                    <a:gd name="T49" fmla="*/ 209 h 213"/>
                    <a:gd name="T50" fmla="*/ 662 w 717"/>
                    <a:gd name="T51" fmla="*/ 178 h 213"/>
                    <a:gd name="T52" fmla="*/ 665 w 717"/>
                    <a:gd name="T53" fmla="*/ 105 h 213"/>
                    <a:gd name="T54" fmla="*/ 665 w 717"/>
                    <a:gd name="T55" fmla="*/ 95 h 213"/>
                    <a:gd name="T56" fmla="*/ 669 w 717"/>
                    <a:gd name="T57" fmla="*/ 95 h 213"/>
                    <a:gd name="T58" fmla="*/ 666 w 717"/>
                    <a:gd name="T59" fmla="*/ 177 h 213"/>
                    <a:gd name="T60" fmla="*/ 714 w 717"/>
                    <a:gd name="T61" fmla="*/ 168 h 213"/>
                    <a:gd name="T62" fmla="*/ 711 w 717"/>
                    <a:gd name="T63" fmla="*/ 0 h 213"/>
                    <a:gd name="T64" fmla="*/ 711 w 717"/>
                    <a:gd name="T65" fmla="*/ 0 h 213"/>
                    <a:gd name="T66" fmla="*/ 711 w 717"/>
                    <a:gd name="T67" fmla="*/ 0 h 213"/>
                    <a:gd name="T68" fmla="*/ 711 w 717"/>
                    <a:gd name="T69" fmla="*/ 0 h 213"/>
                    <a:gd name="T70" fmla="*/ 711 w 717"/>
                    <a:gd name="T71" fmla="*/ 0 h 213"/>
                    <a:gd name="T72" fmla="*/ 711 w 717"/>
                    <a:gd name="T73" fmla="*/ 0 h 213"/>
                    <a:gd name="T74" fmla="*/ 711 w 717"/>
                    <a:gd name="T75" fmla="*/ 0 h 213"/>
                    <a:gd name="T76" fmla="*/ 711 w 717"/>
                    <a:gd name="T77" fmla="*/ 0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7" h="213">
                      <a:moveTo>
                        <a:pt x="711" y="0"/>
                      </a:moveTo>
                      <a:cubicBezTo>
                        <a:pt x="359" y="118"/>
                        <a:pt x="359" y="118"/>
                        <a:pt x="359" y="118"/>
                      </a:cubicBezTo>
                      <a:cubicBezTo>
                        <a:pt x="7" y="0"/>
                        <a:pt x="7" y="0"/>
                        <a:pt x="7" y="0"/>
                      </a:cubicBezTo>
                      <a:cubicBezTo>
                        <a:pt x="7" y="0"/>
                        <a:pt x="7" y="0"/>
                        <a:pt x="7" y="0"/>
                      </a:cubicBezTo>
                      <a:cubicBezTo>
                        <a:pt x="7" y="1"/>
                        <a:pt x="0" y="85"/>
                        <a:pt x="5" y="189"/>
                      </a:cubicBezTo>
                      <a:cubicBezTo>
                        <a:pt x="19" y="192"/>
                        <a:pt x="34" y="195"/>
                        <a:pt x="49" y="197"/>
                      </a:cubicBezTo>
                      <a:cubicBezTo>
                        <a:pt x="45" y="139"/>
                        <a:pt x="45" y="95"/>
                        <a:pt x="45" y="95"/>
                      </a:cubicBezTo>
                      <a:cubicBezTo>
                        <a:pt x="49" y="95"/>
                        <a:pt x="49" y="95"/>
                        <a:pt x="49" y="95"/>
                      </a:cubicBezTo>
                      <a:cubicBezTo>
                        <a:pt x="49" y="95"/>
                        <a:pt x="49" y="99"/>
                        <a:pt x="49" y="105"/>
                      </a:cubicBezTo>
                      <a:cubicBezTo>
                        <a:pt x="50" y="111"/>
                        <a:pt x="50" y="121"/>
                        <a:pt x="50" y="132"/>
                      </a:cubicBezTo>
                      <a:cubicBezTo>
                        <a:pt x="51" y="149"/>
                        <a:pt x="52" y="172"/>
                        <a:pt x="53" y="197"/>
                      </a:cubicBezTo>
                      <a:cubicBezTo>
                        <a:pt x="128" y="208"/>
                        <a:pt x="203" y="213"/>
                        <a:pt x="276" y="213"/>
                      </a:cubicBezTo>
                      <a:cubicBezTo>
                        <a:pt x="290" y="213"/>
                        <a:pt x="304" y="212"/>
                        <a:pt x="318" y="212"/>
                      </a:cubicBezTo>
                      <a:cubicBezTo>
                        <a:pt x="315" y="173"/>
                        <a:pt x="314" y="144"/>
                        <a:pt x="314" y="144"/>
                      </a:cubicBezTo>
                      <a:cubicBezTo>
                        <a:pt x="318" y="144"/>
                        <a:pt x="318" y="144"/>
                        <a:pt x="318" y="144"/>
                      </a:cubicBezTo>
                      <a:cubicBezTo>
                        <a:pt x="318" y="144"/>
                        <a:pt x="318" y="145"/>
                        <a:pt x="319" y="148"/>
                      </a:cubicBezTo>
                      <a:cubicBezTo>
                        <a:pt x="319" y="151"/>
                        <a:pt x="319" y="156"/>
                        <a:pt x="319" y="161"/>
                      </a:cubicBezTo>
                      <a:cubicBezTo>
                        <a:pt x="319" y="172"/>
                        <a:pt x="320" y="188"/>
                        <a:pt x="321" y="206"/>
                      </a:cubicBezTo>
                      <a:cubicBezTo>
                        <a:pt x="322" y="208"/>
                        <a:pt x="322" y="210"/>
                        <a:pt x="322" y="212"/>
                      </a:cubicBezTo>
                      <a:cubicBezTo>
                        <a:pt x="346" y="211"/>
                        <a:pt x="370" y="210"/>
                        <a:pt x="393" y="209"/>
                      </a:cubicBezTo>
                      <a:cubicBezTo>
                        <a:pt x="396" y="179"/>
                        <a:pt x="398" y="155"/>
                        <a:pt x="399" y="143"/>
                      </a:cubicBezTo>
                      <a:cubicBezTo>
                        <a:pt x="400" y="138"/>
                        <a:pt x="400" y="135"/>
                        <a:pt x="400" y="135"/>
                      </a:cubicBezTo>
                      <a:cubicBezTo>
                        <a:pt x="400" y="135"/>
                        <a:pt x="400" y="135"/>
                        <a:pt x="400" y="135"/>
                      </a:cubicBezTo>
                      <a:cubicBezTo>
                        <a:pt x="404" y="135"/>
                        <a:pt x="404" y="135"/>
                        <a:pt x="404" y="135"/>
                      </a:cubicBezTo>
                      <a:cubicBezTo>
                        <a:pt x="404" y="135"/>
                        <a:pt x="402" y="167"/>
                        <a:pt x="398" y="209"/>
                      </a:cubicBezTo>
                      <a:cubicBezTo>
                        <a:pt x="502" y="203"/>
                        <a:pt x="595" y="189"/>
                        <a:pt x="662" y="178"/>
                      </a:cubicBezTo>
                      <a:cubicBezTo>
                        <a:pt x="664" y="145"/>
                        <a:pt x="664" y="119"/>
                        <a:pt x="665" y="105"/>
                      </a:cubicBezTo>
                      <a:cubicBezTo>
                        <a:pt x="665" y="99"/>
                        <a:pt x="665" y="95"/>
                        <a:pt x="665" y="95"/>
                      </a:cubicBezTo>
                      <a:cubicBezTo>
                        <a:pt x="669" y="95"/>
                        <a:pt x="669" y="95"/>
                        <a:pt x="669" y="95"/>
                      </a:cubicBezTo>
                      <a:cubicBezTo>
                        <a:pt x="669" y="95"/>
                        <a:pt x="669" y="129"/>
                        <a:pt x="666" y="177"/>
                      </a:cubicBezTo>
                      <a:cubicBezTo>
                        <a:pt x="685" y="174"/>
                        <a:pt x="701" y="171"/>
                        <a:pt x="714" y="168"/>
                      </a:cubicBezTo>
                      <a:cubicBezTo>
                        <a:pt x="717" y="74"/>
                        <a:pt x="711" y="2"/>
                        <a:pt x="711" y="0"/>
                      </a:cubicBezTo>
                      <a:cubicBezTo>
                        <a:pt x="711" y="0"/>
                        <a:pt x="711" y="0"/>
                        <a:pt x="711" y="0"/>
                      </a:cubicBezTo>
                      <a:cubicBezTo>
                        <a:pt x="711" y="0"/>
                        <a:pt x="711" y="0"/>
                        <a:pt x="711" y="0"/>
                      </a:cubicBezTo>
                      <a:cubicBezTo>
                        <a:pt x="711" y="0"/>
                        <a:pt x="711" y="0"/>
                        <a:pt x="711" y="0"/>
                      </a:cubicBezTo>
                      <a:cubicBezTo>
                        <a:pt x="711" y="0"/>
                        <a:pt x="711" y="0"/>
                        <a:pt x="711" y="0"/>
                      </a:cubicBezTo>
                      <a:cubicBezTo>
                        <a:pt x="711" y="0"/>
                        <a:pt x="711" y="0"/>
                        <a:pt x="711" y="0"/>
                      </a:cubicBezTo>
                      <a:cubicBezTo>
                        <a:pt x="711" y="0"/>
                        <a:pt x="711" y="0"/>
                        <a:pt x="711" y="0"/>
                      </a:cubicBezTo>
                      <a:cubicBezTo>
                        <a:pt x="711" y="0"/>
                        <a:pt x="711" y="0"/>
                        <a:pt x="711" y="0"/>
                      </a:cubicBezTo>
                    </a:path>
                  </a:pathLst>
                </a:custGeom>
                <a:solidFill>
                  <a:srgbClr val="D3C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 name="Freeform 204">
                  <a:extLst>
                    <a:ext uri="{FF2B5EF4-FFF2-40B4-BE49-F238E27FC236}">
                      <a16:creationId xmlns:a16="http://schemas.microsoft.com/office/drawing/2014/main" id="{330E5C33-B2F4-14ED-6053-AE66E1EA9D56}"/>
                    </a:ext>
                  </a:extLst>
                </p:cNvPr>
                <p:cNvSpPr>
                  <a:spLocks noEditPoints="1"/>
                </p:cNvSpPr>
                <p:nvPr/>
              </p:nvSpPr>
              <p:spPr bwMode="auto">
                <a:xfrm>
                  <a:off x="3824" y="4097"/>
                  <a:ext cx="165" cy="141"/>
                </a:xfrm>
                <a:custGeom>
                  <a:gdLst>
                    <a:gd name="T0" fmla="*/ 4 w 90"/>
                    <a:gd name="T1" fmla="*/ 9 h 77"/>
                    <a:gd name="T2" fmla="*/ 0 w 90"/>
                    <a:gd name="T3" fmla="*/ 9 h 77"/>
                    <a:gd name="T4" fmla="*/ 4 w 90"/>
                    <a:gd name="T5" fmla="*/ 77 h 77"/>
                    <a:gd name="T6" fmla="*/ 8 w 90"/>
                    <a:gd name="T7" fmla="*/ 77 h 77"/>
                    <a:gd name="T8" fmla="*/ 7 w 90"/>
                    <a:gd name="T9" fmla="*/ 71 h 77"/>
                    <a:gd name="T10" fmla="*/ 5 w 90"/>
                    <a:gd name="T11" fmla="*/ 26 h 77"/>
                    <a:gd name="T12" fmla="*/ 5 w 90"/>
                    <a:gd name="T13" fmla="*/ 13 h 77"/>
                    <a:gd name="T14" fmla="*/ 4 w 90"/>
                    <a:gd name="T15" fmla="*/ 9 h 77"/>
                    <a:gd name="T16" fmla="*/ 86 w 90"/>
                    <a:gd name="T17" fmla="*/ 0 h 77"/>
                    <a:gd name="T18" fmla="*/ 86 w 90"/>
                    <a:gd name="T19" fmla="*/ 0 h 77"/>
                    <a:gd name="T20" fmla="*/ 85 w 90"/>
                    <a:gd name="T21" fmla="*/ 8 h 77"/>
                    <a:gd name="T22" fmla="*/ 79 w 90"/>
                    <a:gd name="T23" fmla="*/ 74 h 77"/>
                    <a:gd name="T24" fmla="*/ 84 w 90"/>
                    <a:gd name="T25" fmla="*/ 74 h 77"/>
                    <a:gd name="T26" fmla="*/ 90 w 90"/>
                    <a:gd name="T27" fmla="*/ 0 h 77"/>
                    <a:gd name="T28" fmla="*/ 86 w 90"/>
                    <a:gd name="T29"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7">
                      <a:moveTo>
                        <a:pt x="4" y="9"/>
                      </a:moveTo>
                      <a:cubicBezTo>
                        <a:pt x="0" y="9"/>
                        <a:pt x="0" y="9"/>
                        <a:pt x="0" y="9"/>
                      </a:cubicBezTo>
                      <a:cubicBezTo>
                        <a:pt x="0" y="9"/>
                        <a:pt x="1" y="38"/>
                        <a:pt x="4" y="77"/>
                      </a:cubicBezTo>
                      <a:cubicBezTo>
                        <a:pt x="5" y="77"/>
                        <a:pt x="6" y="77"/>
                        <a:pt x="8" y="77"/>
                      </a:cubicBezTo>
                      <a:cubicBezTo>
                        <a:pt x="8" y="75"/>
                        <a:pt x="8" y="73"/>
                        <a:pt x="7" y="71"/>
                      </a:cubicBezTo>
                      <a:cubicBezTo>
                        <a:pt x="6" y="53"/>
                        <a:pt x="5" y="37"/>
                        <a:pt x="5" y="26"/>
                      </a:cubicBezTo>
                      <a:cubicBezTo>
                        <a:pt x="5" y="21"/>
                        <a:pt x="5" y="16"/>
                        <a:pt x="5" y="13"/>
                      </a:cubicBezTo>
                      <a:cubicBezTo>
                        <a:pt x="4" y="10"/>
                        <a:pt x="4" y="9"/>
                        <a:pt x="4" y="9"/>
                      </a:cubicBezTo>
                      <a:moveTo>
                        <a:pt x="86" y="0"/>
                      </a:moveTo>
                      <a:cubicBezTo>
                        <a:pt x="86" y="0"/>
                        <a:pt x="86" y="0"/>
                        <a:pt x="86" y="0"/>
                      </a:cubicBezTo>
                      <a:cubicBezTo>
                        <a:pt x="86" y="0"/>
                        <a:pt x="86" y="3"/>
                        <a:pt x="85" y="8"/>
                      </a:cubicBezTo>
                      <a:cubicBezTo>
                        <a:pt x="84" y="20"/>
                        <a:pt x="82" y="44"/>
                        <a:pt x="79" y="74"/>
                      </a:cubicBezTo>
                      <a:cubicBezTo>
                        <a:pt x="81" y="74"/>
                        <a:pt x="82" y="74"/>
                        <a:pt x="84" y="74"/>
                      </a:cubicBezTo>
                      <a:cubicBezTo>
                        <a:pt x="88" y="32"/>
                        <a:pt x="90" y="0"/>
                        <a:pt x="90" y="0"/>
                      </a:cubicBezTo>
                      <a:cubicBezTo>
                        <a:pt x="86" y="0"/>
                        <a:pt x="86" y="0"/>
                        <a:pt x="86" y="0"/>
                      </a:cubicBezTo>
                    </a:path>
                  </a:pathLst>
                </a:custGeom>
                <a:solidFill>
                  <a:srgbClr val="887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 name="Freeform 205">
                  <a:extLst>
                    <a:ext uri="{FF2B5EF4-FFF2-40B4-BE49-F238E27FC236}">
                      <a16:creationId xmlns:a16="http://schemas.microsoft.com/office/drawing/2014/main" id="{46468F95-80D9-634A-916D-CE93F4D31467}"/>
                    </a:ext>
                  </a:extLst>
                </p:cNvPr>
                <p:cNvSpPr/>
                <p:nvPr/>
              </p:nvSpPr>
              <p:spPr bwMode="auto">
                <a:xfrm>
                  <a:off x="4459" y="4024"/>
                  <a:ext cx="13" cy="152"/>
                </a:xfrm>
                <a:custGeom>
                  <a:gdLst>
                    <a:gd name="T0" fmla="*/ 3 w 7"/>
                    <a:gd name="T1" fmla="*/ 0 h 83"/>
                    <a:gd name="T2" fmla="*/ 3 w 7"/>
                    <a:gd name="T3" fmla="*/ 10 h 83"/>
                    <a:gd name="T4" fmla="*/ 0 w 7"/>
                    <a:gd name="T5" fmla="*/ 83 h 83"/>
                    <a:gd name="T6" fmla="*/ 4 w 7"/>
                    <a:gd name="T7" fmla="*/ 82 h 83"/>
                    <a:gd name="T8" fmla="*/ 7 w 7"/>
                    <a:gd name="T9" fmla="*/ 0 h 83"/>
                    <a:gd name="T10" fmla="*/ 3 w 7"/>
                    <a:gd name="T11" fmla="*/ 0 h 83"/>
                  </a:gdLst>
                  <a:cxnLst>
                    <a:cxn ang="0">
                      <a:pos x="T0" y="T1"/>
                    </a:cxn>
                    <a:cxn ang="0">
                      <a:pos x="T2" y="T3"/>
                    </a:cxn>
                    <a:cxn ang="0">
                      <a:pos x="T4" y="T5"/>
                    </a:cxn>
                    <a:cxn ang="0">
                      <a:pos x="T6" y="T7"/>
                    </a:cxn>
                    <a:cxn ang="0">
                      <a:pos x="T8" y="T9"/>
                    </a:cxn>
                    <a:cxn ang="0">
                      <a:pos x="T10" y="T11"/>
                    </a:cxn>
                  </a:cxnLst>
                  <a:rect l="0" t="0" r="r" b="b"/>
                  <a:pathLst>
                    <a:path w="7" h="83">
                      <a:moveTo>
                        <a:pt x="3" y="0"/>
                      </a:moveTo>
                      <a:cubicBezTo>
                        <a:pt x="3" y="0"/>
                        <a:pt x="3" y="4"/>
                        <a:pt x="3" y="10"/>
                      </a:cubicBezTo>
                      <a:cubicBezTo>
                        <a:pt x="2" y="24"/>
                        <a:pt x="2" y="50"/>
                        <a:pt x="0" y="83"/>
                      </a:cubicBezTo>
                      <a:cubicBezTo>
                        <a:pt x="1" y="83"/>
                        <a:pt x="3" y="82"/>
                        <a:pt x="4" y="82"/>
                      </a:cubicBezTo>
                      <a:cubicBezTo>
                        <a:pt x="7" y="34"/>
                        <a:pt x="7" y="0"/>
                        <a:pt x="7" y="0"/>
                      </a:cubicBezTo>
                      <a:cubicBezTo>
                        <a:pt x="3" y="0"/>
                        <a:pt x="3" y="0"/>
                        <a:pt x="3" y="0"/>
                      </a:cubicBezTo>
                    </a:path>
                  </a:pathLst>
                </a:custGeom>
                <a:solidFill>
                  <a:srgbClr val="887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 name="Freeform 206">
                  <a:extLst>
                    <a:ext uri="{FF2B5EF4-FFF2-40B4-BE49-F238E27FC236}">
                      <a16:creationId xmlns:a16="http://schemas.microsoft.com/office/drawing/2014/main" id="{CF9A9779-FA73-CF17-303D-18830C622E2C}"/>
                    </a:ext>
                  </a:extLst>
                </p:cNvPr>
                <p:cNvSpPr/>
                <p:nvPr/>
              </p:nvSpPr>
              <p:spPr bwMode="auto">
                <a:xfrm>
                  <a:off x="3334" y="4024"/>
                  <a:ext cx="14" cy="186"/>
                </a:xfrm>
                <a:custGeom>
                  <a:gdLst>
                    <a:gd name="T0" fmla="*/ 4 w 8"/>
                    <a:gd name="T1" fmla="*/ 0 h 102"/>
                    <a:gd name="T2" fmla="*/ 0 w 8"/>
                    <a:gd name="T3" fmla="*/ 0 h 102"/>
                    <a:gd name="T4" fmla="*/ 4 w 8"/>
                    <a:gd name="T5" fmla="*/ 102 h 102"/>
                    <a:gd name="T6" fmla="*/ 8 w 8"/>
                    <a:gd name="T7" fmla="*/ 102 h 102"/>
                    <a:gd name="T8" fmla="*/ 5 w 8"/>
                    <a:gd name="T9" fmla="*/ 37 h 102"/>
                    <a:gd name="T10" fmla="*/ 4 w 8"/>
                    <a:gd name="T11" fmla="*/ 10 h 102"/>
                    <a:gd name="T12" fmla="*/ 4 w 8"/>
                    <a:gd name="T13" fmla="*/ 0 h 102"/>
                  </a:gdLst>
                  <a:cxnLst>
                    <a:cxn ang="0">
                      <a:pos x="T0" y="T1"/>
                    </a:cxn>
                    <a:cxn ang="0">
                      <a:pos x="T2" y="T3"/>
                    </a:cxn>
                    <a:cxn ang="0">
                      <a:pos x="T4" y="T5"/>
                    </a:cxn>
                    <a:cxn ang="0">
                      <a:pos x="T6" y="T7"/>
                    </a:cxn>
                    <a:cxn ang="0">
                      <a:pos x="T8" y="T9"/>
                    </a:cxn>
                    <a:cxn ang="0">
                      <a:pos x="T10" y="T11"/>
                    </a:cxn>
                    <a:cxn ang="0">
                      <a:pos x="T12" y="T13"/>
                    </a:cxn>
                  </a:cxnLst>
                  <a:rect l="0" t="0" r="r" b="b"/>
                  <a:pathLst>
                    <a:path w="8" h="102">
                      <a:moveTo>
                        <a:pt x="4" y="0"/>
                      </a:moveTo>
                      <a:cubicBezTo>
                        <a:pt x="0" y="0"/>
                        <a:pt x="0" y="0"/>
                        <a:pt x="0" y="0"/>
                      </a:cubicBezTo>
                      <a:cubicBezTo>
                        <a:pt x="0" y="0"/>
                        <a:pt x="0" y="44"/>
                        <a:pt x="4" y="102"/>
                      </a:cubicBezTo>
                      <a:cubicBezTo>
                        <a:pt x="5" y="102"/>
                        <a:pt x="7" y="102"/>
                        <a:pt x="8" y="102"/>
                      </a:cubicBezTo>
                      <a:cubicBezTo>
                        <a:pt x="7" y="77"/>
                        <a:pt x="6" y="54"/>
                        <a:pt x="5" y="37"/>
                      </a:cubicBezTo>
                      <a:cubicBezTo>
                        <a:pt x="5" y="26"/>
                        <a:pt x="5" y="16"/>
                        <a:pt x="4" y="10"/>
                      </a:cubicBezTo>
                      <a:cubicBezTo>
                        <a:pt x="4" y="4"/>
                        <a:pt x="4" y="0"/>
                        <a:pt x="4" y="0"/>
                      </a:cubicBezTo>
                    </a:path>
                  </a:pathLst>
                </a:custGeom>
                <a:solidFill>
                  <a:srgbClr val="887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 name="Freeform 207">
                  <a:extLst>
                    <a:ext uri="{FF2B5EF4-FFF2-40B4-BE49-F238E27FC236}">
                      <a16:creationId xmlns:a16="http://schemas.microsoft.com/office/drawing/2014/main" id="{B3EBFC89-D90D-DF71-7EAA-E074A0CB480A}"/>
                    </a:ext>
                  </a:extLst>
                </p:cNvPr>
                <p:cNvSpPr/>
                <p:nvPr/>
              </p:nvSpPr>
              <p:spPr bwMode="auto">
                <a:xfrm>
                  <a:off x="1666" y="2071"/>
                  <a:ext cx="850" cy="479"/>
                </a:xfrm>
                <a:custGeom>
                  <a:gdLst>
                    <a:gd name="T0" fmla="*/ 466 w 466"/>
                    <a:gd name="T1" fmla="*/ 155 h 262"/>
                    <a:gd name="T2" fmla="*/ 324 w 466"/>
                    <a:gd name="T3" fmla="*/ 19 h 262"/>
                    <a:gd name="T4" fmla="*/ 0 w 466"/>
                    <a:gd name="T5" fmla="*/ 6 h 262"/>
                    <a:gd name="T6" fmla="*/ 200 w 466"/>
                    <a:gd name="T7" fmla="*/ 103 h 262"/>
                    <a:gd name="T8" fmla="*/ 340 w 466"/>
                    <a:gd name="T9" fmla="*/ 262 h 262"/>
                    <a:gd name="T10" fmla="*/ 466 w 466"/>
                    <a:gd name="T11" fmla="*/ 155 h 262"/>
                  </a:gdLst>
                  <a:cxnLst>
                    <a:cxn ang="0">
                      <a:pos x="T0" y="T1"/>
                    </a:cxn>
                    <a:cxn ang="0">
                      <a:pos x="T2" y="T3"/>
                    </a:cxn>
                    <a:cxn ang="0">
                      <a:pos x="T4" y="T5"/>
                    </a:cxn>
                    <a:cxn ang="0">
                      <a:pos x="T6" y="T7"/>
                    </a:cxn>
                    <a:cxn ang="0">
                      <a:pos x="T8" y="T9"/>
                    </a:cxn>
                    <a:cxn ang="0">
                      <a:pos x="T10" y="T11"/>
                    </a:cxn>
                  </a:cxnLst>
                  <a:rect l="0" t="0" r="r" b="b"/>
                  <a:pathLst>
                    <a:path w="466" h="262">
                      <a:moveTo>
                        <a:pt x="466" y="155"/>
                      </a:moveTo>
                      <a:cubicBezTo>
                        <a:pt x="466" y="155"/>
                        <a:pt x="378" y="39"/>
                        <a:pt x="324" y="19"/>
                      </a:cubicBezTo>
                      <a:cubicBezTo>
                        <a:pt x="271" y="0"/>
                        <a:pt x="0" y="6"/>
                        <a:pt x="0" y="6"/>
                      </a:cubicBezTo>
                      <a:cubicBezTo>
                        <a:pt x="0" y="6"/>
                        <a:pt x="17" y="88"/>
                        <a:pt x="200" y="103"/>
                      </a:cubicBezTo>
                      <a:cubicBezTo>
                        <a:pt x="275" y="125"/>
                        <a:pt x="340" y="262"/>
                        <a:pt x="340" y="262"/>
                      </a:cubicBezTo>
                      <a:cubicBezTo>
                        <a:pt x="340" y="262"/>
                        <a:pt x="436" y="204"/>
                        <a:pt x="466" y="155"/>
                      </a:cubicBezTo>
                      <a:close/>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 name="Freeform 208">
                  <a:extLst>
                    <a:ext uri="{FF2B5EF4-FFF2-40B4-BE49-F238E27FC236}">
                      <a16:creationId xmlns:a16="http://schemas.microsoft.com/office/drawing/2014/main" id="{5DDE0EF3-F30E-91A1-E669-715E53839D8E}"/>
                    </a:ext>
                  </a:extLst>
                </p:cNvPr>
                <p:cNvSpPr/>
                <p:nvPr/>
              </p:nvSpPr>
              <p:spPr bwMode="auto">
                <a:xfrm>
                  <a:off x="2175" y="1685"/>
                  <a:ext cx="1179" cy="1688"/>
                </a:xfrm>
                <a:custGeom>
                  <a:gdLst>
                    <a:gd name="T0" fmla="*/ 636 w 646"/>
                    <a:gd name="T1" fmla="*/ 0 h 925"/>
                    <a:gd name="T2" fmla="*/ 445 w 646"/>
                    <a:gd name="T3" fmla="*/ 255 h 925"/>
                    <a:gd name="T4" fmla="*/ 340 w 646"/>
                    <a:gd name="T5" fmla="*/ 504 h 925"/>
                    <a:gd name="T6" fmla="*/ 189 w 646"/>
                    <a:gd name="T7" fmla="*/ 324 h 925"/>
                    <a:gd name="T8" fmla="*/ 0 w 646"/>
                    <a:gd name="T9" fmla="*/ 468 h 925"/>
                    <a:gd name="T10" fmla="*/ 428 w 646"/>
                    <a:gd name="T11" fmla="*/ 915 h 925"/>
                    <a:gd name="T12" fmla="*/ 601 w 646"/>
                    <a:gd name="T13" fmla="*/ 574 h 925"/>
                    <a:gd name="T14" fmla="*/ 636 w 646"/>
                    <a:gd name="T15" fmla="*/ 0 h 9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924">
                      <a:moveTo>
                        <a:pt x="636" y="0"/>
                      </a:moveTo>
                      <a:cubicBezTo>
                        <a:pt x="636" y="0"/>
                        <a:pt x="527" y="66"/>
                        <a:pt x="445" y="255"/>
                      </a:cubicBezTo>
                      <a:cubicBezTo>
                        <a:pt x="363" y="444"/>
                        <a:pt x="340" y="504"/>
                        <a:pt x="340" y="504"/>
                      </a:cubicBezTo>
                      <a:cubicBezTo>
                        <a:pt x="189" y="324"/>
                        <a:pt x="189" y="324"/>
                        <a:pt x="189" y="324"/>
                      </a:cubicBezTo>
                      <a:cubicBezTo>
                        <a:pt x="189" y="324"/>
                        <a:pt x="127" y="444"/>
                        <a:pt x="0" y="468"/>
                      </a:cubicBezTo>
                      <a:cubicBezTo>
                        <a:pt x="267" y="878"/>
                        <a:pt x="308" y="925"/>
                        <a:pt x="428" y="915"/>
                      </a:cubicBezTo>
                      <a:cubicBezTo>
                        <a:pt x="548" y="904"/>
                        <a:pt x="601" y="574"/>
                        <a:pt x="601" y="574"/>
                      </a:cubicBezTo>
                      <a:cubicBezTo>
                        <a:pt x="601" y="574"/>
                        <a:pt x="646" y="149"/>
                        <a:pt x="636" y="0"/>
                      </a:cubicBez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 name="Freeform 209">
                  <a:extLst>
                    <a:ext uri="{FF2B5EF4-FFF2-40B4-BE49-F238E27FC236}">
                      <a16:creationId xmlns:a16="http://schemas.microsoft.com/office/drawing/2014/main" id="{9BEBEBF3-F13B-989D-9822-852C4C3C0407}"/>
                    </a:ext>
                  </a:extLst>
                </p:cNvPr>
                <p:cNvSpPr/>
                <p:nvPr/>
              </p:nvSpPr>
              <p:spPr bwMode="auto">
                <a:xfrm>
                  <a:off x="3109" y="1655"/>
                  <a:ext cx="794" cy="2510"/>
                </a:xfrm>
                <a:custGeom>
                  <a:gdLst>
                    <a:gd name="T0" fmla="*/ 322 w 435"/>
                    <a:gd name="T1" fmla="*/ 36 h 1375"/>
                    <a:gd name="T2" fmla="*/ 124 w 435"/>
                    <a:gd name="T3" fmla="*/ 16 h 1375"/>
                    <a:gd name="T4" fmla="*/ 89 w 435"/>
                    <a:gd name="T5" fmla="*/ 590 h 1375"/>
                    <a:gd name="T6" fmla="*/ 0 w 435"/>
                    <a:gd name="T7" fmla="*/ 1309 h 1375"/>
                    <a:gd name="T8" fmla="*/ 435 w 435"/>
                    <a:gd name="T9" fmla="*/ 1370 h 1375"/>
                    <a:gd name="T10" fmla="*/ 435 w 435"/>
                    <a:gd name="T11" fmla="*/ 112 h 1375"/>
                    <a:gd name="T12" fmla="*/ 322 w 435"/>
                    <a:gd name="T13" fmla="*/ 36 h 1375"/>
                  </a:gdLst>
                  <a:cxnLst>
                    <a:cxn ang="0">
                      <a:pos x="T0" y="T1"/>
                    </a:cxn>
                    <a:cxn ang="0">
                      <a:pos x="T2" y="T3"/>
                    </a:cxn>
                    <a:cxn ang="0">
                      <a:pos x="T4" y="T5"/>
                    </a:cxn>
                    <a:cxn ang="0">
                      <a:pos x="T6" y="T7"/>
                    </a:cxn>
                    <a:cxn ang="0">
                      <a:pos x="T8" y="T9"/>
                    </a:cxn>
                    <a:cxn ang="0">
                      <a:pos x="T10" y="T11"/>
                    </a:cxn>
                    <a:cxn ang="0">
                      <a:pos x="T12" y="T13"/>
                    </a:cxn>
                  </a:cxnLst>
                  <a:rect l="0" t="0" r="r" b="b"/>
                  <a:pathLst>
                    <a:path w="435" h="1375">
                      <a:moveTo>
                        <a:pt x="322" y="36"/>
                      </a:moveTo>
                      <a:cubicBezTo>
                        <a:pt x="322" y="36"/>
                        <a:pt x="224" y="0"/>
                        <a:pt x="124" y="16"/>
                      </a:cubicBezTo>
                      <a:cubicBezTo>
                        <a:pt x="52" y="499"/>
                        <a:pt x="66" y="453"/>
                        <a:pt x="89" y="590"/>
                      </a:cubicBezTo>
                      <a:cubicBezTo>
                        <a:pt x="109" y="702"/>
                        <a:pt x="15" y="1123"/>
                        <a:pt x="0" y="1309"/>
                      </a:cubicBezTo>
                      <a:cubicBezTo>
                        <a:pt x="339" y="1375"/>
                        <a:pt x="435" y="1370"/>
                        <a:pt x="435" y="1370"/>
                      </a:cubicBezTo>
                      <a:cubicBezTo>
                        <a:pt x="435" y="112"/>
                        <a:pt x="435" y="112"/>
                        <a:pt x="435" y="112"/>
                      </a:cubicBezTo>
                      <a:lnTo>
                        <a:pt x="322" y="36"/>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 name="Freeform 210">
                  <a:extLst>
                    <a:ext uri="{FF2B5EF4-FFF2-40B4-BE49-F238E27FC236}">
                      <a16:creationId xmlns:a16="http://schemas.microsoft.com/office/drawing/2014/main" id="{DB9B9655-3383-1982-E41A-23CBE611F66A}"/>
                    </a:ext>
                  </a:extLst>
                </p:cNvPr>
                <p:cNvSpPr/>
                <p:nvPr/>
              </p:nvSpPr>
              <p:spPr bwMode="auto">
                <a:xfrm>
                  <a:off x="1666" y="2071"/>
                  <a:ext cx="675" cy="187"/>
                </a:xfrm>
                <a:custGeom>
                  <a:gdLst>
                    <a:gd name="T0" fmla="*/ 370 w 370"/>
                    <a:gd name="T1" fmla="*/ 49 h 102"/>
                    <a:gd name="T2" fmla="*/ 324 w 370"/>
                    <a:gd name="T3" fmla="*/ 19 h 102"/>
                    <a:gd name="T4" fmla="*/ 0 w 370"/>
                    <a:gd name="T5" fmla="*/ 6 h 102"/>
                    <a:gd name="T6" fmla="*/ 185 w 370"/>
                    <a:gd name="T7" fmla="*/ 102 h 102"/>
                    <a:gd name="T8" fmla="*/ 370 w 370"/>
                    <a:gd name="T9" fmla="*/ 49 h 102"/>
                  </a:gdLst>
                  <a:cxnLst>
                    <a:cxn ang="0">
                      <a:pos x="T0" y="T1"/>
                    </a:cxn>
                    <a:cxn ang="0">
                      <a:pos x="T2" y="T3"/>
                    </a:cxn>
                    <a:cxn ang="0">
                      <a:pos x="T4" y="T5"/>
                    </a:cxn>
                    <a:cxn ang="0">
                      <a:pos x="T6" y="T7"/>
                    </a:cxn>
                    <a:cxn ang="0">
                      <a:pos x="T8" y="T9"/>
                    </a:cxn>
                  </a:cxnLst>
                  <a:rect l="0" t="0" r="r" b="b"/>
                  <a:pathLst>
                    <a:path w="370" h="102">
                      <a:moveTo>
                        <a:pt x="370" y="49"/>
                      </a:moveTo>
                      <a:cubicBezTo>
                        <a:pt x="354" y="35"/>
                        <a:pt x="338" y="24"/>
                        <a:pt x="324" y="19"/>
                      </a:cubicBezTo>
                      <a:cubicBezTo>
                        <a:pt x="271" y="0"/>
                        <a:pt x="0" y="6"/>
                        <a:pt x="0" y="6"/>
                      </a:cubicBezTo>
                      <a:cubicBezTo>
                        <a:pt x="0" y="6"/>
                        <a:pt x="16" y="83"/>
                        <a:pt x="185" y="102"/>
                      </a:cubicBezTo>
                      <a:cubicBezTo>
                        <a:pt x="238" y="72"/>
                        <a:pt x="316" y="57"/>
                        <a:pt x="370" y="49"/>
                      </a:cubicBezTo>
                      <a:close/>
                    </a:path>
                  </a:pathLst>
                </a:custGeom>
                <a:solidFill>
                  <a:srgbClr val="C6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 name="Freeform 211">
                  <a:extLst>
                    <a:ext uri="{FF2B5EF4-FFF2-40B4-BE49-F238E27FC236}">
                      <a16:creationId xmlns:a16="http://schemas.microsoft.com/office/drawing/2014/main" id="{5BA27736-AB3D-DBED-740D-C1A0450B9307}"/>
                    </a:ext>
                  </a:extLst>
                </p:cNvPr>
                <p:cNvSpPr/>
                <p:nvPr/>
              </p:nvSpPr>
              <p:spPr bwMode="auto">
                <a:xfrm>
                  <a:off x="1666" y="2071"/>
                  <a:ext cx="675" cy="187"/>
                </a:xfrm>
                <a:custGeom>
                  <a:gdLst>
                    <a:gd name="T0" fmla="*/ 370 w 370"/>
                    <a:gd name="T1" fmla="*/ 49 h 102"/>
                    <a:gd name="T2" fmla="*/ 324 w 370"/>
                    <a:gd name="T3" fmla="*/ 19 h 102"/>
                    <a:gd name="T4" fmla="*/ 0 w 370"/>
                    <a:gd name="T5" fmla="*/ 6 h 102"/>
                    <a:gd name="T6" fmla="*/ 185 w 370"/>
                    <a:gd name="T7" fmla="*/ 102 h 102"/>
                    <a:gd name="T8" fmla="*/ 370 w 370"/>
                    <a:gd name="T9" fmla="*/ 49 h 102"/>
                  </a:gdLst>
                  <a:cxnLst>
                    <a:cxn ang="0">
                      <a:pos x="T0" y="T1"/>
                    </a:cxn>
                    <a:cxn ang="0">
                      <a:pos x="T2" y="T3"/>
                    </a:cxn>
                    <a:cxn ang="0">
                      <a:pos x="T4" y="T5"/>
                    </a:cxn>
                    <a:cxn ang="0">
                      <a:pos x="T6" y="T7"/>
                    </a:cxn>
                    <a:cxn ang="0">
                      <a:pos x="T8" y="T9"/>
                    </a:cxn>
                  </a:cxnLst>
                  <a:rect l="0" t="0" r="r" b="b"/>
                  <a:pathLst>
                    <a:path w="370" h="102">
                      <a:moveTo>
                        <a:pt x="370" y="49"/>
                      </a:moveTo>
                      <a:cubicBezTo>
                        <a:pt x="354" y="35"/>
                        <a:pt x="338" y="24"/>
                        <a:pt x="324" y="19"/>
                      </a:cubicBezTo>
                      <a:cubicBezTo>
                        <a:pt x="271" y="0"/>
                        <a:pt x="0" y="6"/>
                        <a:pt x="0" y="6"/>
                      </a:cubicBezTo>
                      <a:cubicBezTo>
                        <a:pt x="0" y="6"/>
                        <a:pt x="16" y="83"/>
                        <a:pt x="185" y="102"/>
                      </a:cubicBezTo>
                      <a:cubicBezTo>
                        <a:pt x="238" y="72"/>
                        <a:pt x="316" y="57"/>
                        <a:pt x="370" y="49"/>
                      </a:cubicBezTo>
                      <a:close/>
                    </a:path>
                  </a:pathLst>
                </a:custGeom>
                <a:solidFill>
                  <a:srgbClr val="D86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 name="Freeform 212">
                  <a:extLst>
                    <a:ext uri="{FF2B5EF4-FFF2-40B4-BE49-F238E27FC236}">
                      <a16:creationId xmlns:a16="http://schemas.microsoft.com/office/drawing/2014/main" id="{3A213D48-B153-A5B4-662B-4946D49C90EB}"/>
                    </a:ext>
                  </a:extLst>
                </p:cNvPr>
                <p:cNvSpPr/>
                <p:nvPr/>
              </p:nvSpPr>
              <p:spPr bwMode="auto">
                <a:xfrm>
                  <a:off x="2175" y="2276"/>
                  <a:ext cx="482" cy="434"/>
                </a:xfrm>
                <a:custGeom>
                  <a:gdLst>
                    <a:gd name="T0" fmla="*/ 189 w 264"/>
                    <a:gd name="T1" fmla="*/ 0 h 238"/>
                    <a:gd name="T2" fmla="*/ 264 w 264"/>
                    <a:gd name="T3" fmla="*/ 89 h 238"/>
                    <a:gd name="T4" fmla="*/ 62 w 264"/>
                    <a:gd name="T5" fmla="*/ 238 h 238"/>
                    <a:gd name="T6" fmla="*/ 0 w 264"/>
                    <a:gd name="T7" fmla="*/ 144 h 238"/>
                    <a:gd name="T8" fmla="*/ 189 w 264"/>
                    <a:gd name="T9" fmla="*/ 0 h 238"/>
                  </a:gdLst>
                  <a:cxnLst>
                    <a:cxn ang="0">
                      <a:pos x="T0" y="T1"/>
                    </a:cxn>
                    <a:cxn ang="0">
                      <a:pos x="T2" y="T3"/>
                    </a:cxn>
                    <a:cxn ang="0">
                      <a:pos x="T4" y="T5"/>
                    </a:cxn>
                    <a:cxn ang="0">
                      <a:pos x="T6" y="T7"/>
                    </a:cxn>
                    <a:cxn ang="0">
                      <a:pos x="T8" y="T9"/>
                    </a:cxn>
                  </a:cxnLst>
                  <a:rect l="0" t="0" r="r" b="b"/>
                  <a:pathLst>
                    <a:path w="264" h="238">
                      <a:moveTo>
                        <a:pt x="189" y="0"/>
                      </a:moveTo>
                      <a:cubicBezTo>
                        <a:pt x="264" y="89"/>
                        <a:pt x="264" y="89"/>
                        <a:pt x="264" y="89"/>
                      </a:cubicBezTo>
                      <a:cubicBezTo>
                        <a:pt x="222" y="137"/>
                        <a:pt x="149" y="208"/>
                        <a:pt x="62" y="238"/>
                      </a:cubicBezTo>
                      <a:cubicBezTo>
                        <a:pt x="43" y="209"/>
                        <a:pt x="23" y="178"/>
                        <a:pt x="0" y="144"/>
                      </a:cubicBezTo>
                      <a:cubicBezTo>
                        <a:pt x="127" y="120"/>
                        <a:pt x="189" y="0"/>
                        <a:pt x="189" y="0"/>
                      </a:cubicBezTo>
                      <a:close/>
                    </a:path>
                  </a:pathLst>
                </a:custGeom>
                <a:solidFill>
                  <a:srgbClr val="D3C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 name="Freeform 213">
                  <a:extLst>
                    <a:ext uri="{FF2B5EF4-FFF2-40B4-BE49-F238E27FC236}">
                      <a16:creationId xmlns:a16="http://schemas.microsoft.com/office/drawing/2014/main" id="{5ABE7759-B284-EBA2-1A5F-2E1B20DE5BFA}"/>
                    </a:ext>
                  </a:extLst>
                </p:cNvPr>
                <p:cNvSpPr/>
                <p:nvPr/>
              </p:nvSpPr>
              <p:spPr bwMode="auto">
                <a:xfrm>
                  <a:off x="2792" y="2603"/>
                  <a:ext cx="237" cy="275"/>
                </a:xfrm>
                <a:custGeom>
                  <a:gdLst>
                    <a:gd name="T0" fmla="*/ 0 w 237"/>
                    <a:gd name="T1" fmla="*/ 5 h 275"/>
                    <a:gd name="T2" fmla="*/ 232 w 237"/>
                    <a:gd name="T3" fmla="*/ 275 h 275"/>
                    <a:gd name="T4" fmla="*/ 237 w 237"/>
                    <a:gd name="T5" fmla="*/ 270 h 275"/>
                    <a:gd name="T6" fmla="*/ 7 w 237"/>
                    <a:gd name="T7" fmla="*/ 0 h 275"/>
                    <a:gd name="T8" fmla="*/ 0 w 237"/>
                    <a:gd name="T9" fmla="*/ 5 h 275"/>
                  </a:gdLst>
                  <a:cxnLst>
                    <a:cxn ang="0">
                      <a:pos x="T0" y="T1"/>
                    </a:cxn>
                    <a:cxn ang="0">
                      <a:pos x="T2" y="T3"/>
                    </a:cxn>
                    <a:cxn ang="0">
                      <a:pos x="T4" y="T5"/>
                    </a:cxn>
                    <a:cxn ang="0">
                      <a:pos x="T6" y="T7"/>
                    </a:cxn>
                    <a:cxn ang="0">
                      <a:pos x="T8" y="T9"/>
                    </a:cxn>
                  </a:cxnLst>
                  <a:rect l="0" t="0" r="r" b="b"/>
                  <a:pathLst>
                    <a:path w="236" h="275">
                      <a:moveTo>
                        <a:pt x="0" y="5"/>
                      </a:moveTo>
                      <a:lnTo>
                        <a:pt x="232" y="275"/>
                      </a:lnTo>
                      <a:lnTo>
                        <a:pt x="237" y="270"/>
                      </a:lnTo>
                      <a:lnTo>
                        <a:pt x="7" y="0"/>
                      </a:lnTo>
                      <a:lnTo>
                        <a:pt x="0" y="5"/>
                      </a:ln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 name="Freeform 214">
                  <a:extLst>
                    <a:ext uri="{FF2B5EF4-FFF2-40B4-BE49-F238E27FC236}">
                      <a16:creationId xmlns:a16="http://schemas.microsoft.com/office/drawing/2014/main" id="{E4457CBC-22D9-C023-0B12-D69AD57C425E}"/>
                    </a:ext>
                  </a:extLst>
                </p:cNvPr>
                <p:cNvSpPr/>
                <p:nvPr/>
              </p:nvSpPr>
              <p:spPr bwMode="auto">
                <a:xfrm>
                  <a:off x="2792" y="2603"/>
                  <a:ext cx="237" cy="275"/>
                </a:xfrm>
                <a:custGeom>
                  <a:gdLst>
                    <a:gd name="T0" fmla="*/ 0 w 237"/>
                    <a:gd name="T1" fmla="*/ 5 h 275"/>
                    <a:gd name="T2" fmla="*/ 232 w 237"/>
                    <a:gd name="T3" fmla="*/ 275 h 275"/>
                    <a:gd name="T4" fmla="*/ 237 w 237"/>
                    <a:gd name="T5" fmla="*/ 270 h 275"/>
                    <a:gd name="T6" fmla="*/ 7 w 237"/>
                    <a:gd name="T7" fmla="*/ 0 h 275"/>
                  </a:gdLst>
                  <a:cxnLst>
                    <a:cxn ang="0">
                      <a:pos x="T0" y="T1"/>
                    </a:cxn>
                    <a:cxn ang="0">
                      <a:pos x="T2" y="T3"/>
                    </a:cxn>
                    <a:cxn ang="0">
                      <a:pos x="T4" y="T5"/>
                    </a:cxn>
                    <a:cxn ang="0">
                      <a:pos x="T6" y="T7"/>
                    </a:cxn>
                  </a:cxnLst>
                  <a:rect l="0" t="0" r="r" b="b"/>
                  <a:pathLst>
                    <a:path w="236" h="275">
                      <a:moveTo>
                        <a:pt x="0" y="5"/>
                      </a:moveTo>
                      <a:lnTo>
                        <a:pt x="232" y="275"/>
                      </a:lnTo>
                      <a:lnTo>
                        <a:pt x="237" y="27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 name="Freeform 215">
                  <a:extLst>
                    <a:ext uri="{FF2B5EF4-FFF2-40B4-BE49-F238E27FC236}">
                      <a16:creationId xmlns:a16="http://schemas.microsoft.com/office/drawing/2014/main" id="{3D826BC2-2F17-397B-3A3F-65EE5EAB53A9}"/>
                    </a:ext>
                  </a:extLst>
                </p:cNvPr>
                <p:cNvSpPr/>
                <p:nvPr/>
              </p:nvSpPr>
              <p:spPr bwMode="auto">
                <a:xfrm>
                  <a:off x="2876" y="2707"/>
                  <a:ext cx="184" cy="82"/>
                </a:xfrm>
                <a:custGeom>
                  <a:gdLst>
                    <a:gd name="T0" fmla="*/ 184 w 184"/>
                    <a:gd name="T1" fmla="*/ 74 h 82"/>
                    <a:gd name="T2" fmla="*/ 3 w 184"/>
                    <a:gd name="T3" fmla="*/ 0 h 82"/>
                    <a:gd name="T4" fmla="*/ 0 w 184"/>
                    <a:gd name="T5" fmla="*/ 7 h 82"/>
                    <a:gd name="T6" fmla="*/ 180 w 184"/>
                    <a:gd name="T7" fmla="*/ 82 h 82"/>
                    <a:gd name="T8" fmla="*/ 184 w 184"/>
                    <a:gd name="T9" fmla="*/ 74 h 82"/>
                  </a:gdLst>
                  <a:cxnLst>
                    <a:cxn ang="0">
                      <a:pos x="T0" y="T1"/>
                    </a:cxn>
                    <a:cxn ang="0">
                      <a:pos x="T2" y="T3"/>
                    </a:cxn>
                    <a:cxn ang="0">
                      <a:pos x="T4" y="T5"/>
                    </a:cxn>
                    <a:cxn ang="0">
                      <a:pos x="T6" y="T7"/>
                    </a:cxn>
                    <a:cxn ang="0">
                      <a:pos x="T8" y="T9"/>
                    </a:cxn>
                  </a:cxnLst>
                  <a:rect l="0" t="0" r="r" b="b"/>
                  <a:pathLst>
                    <a:path w="184" h="82">
                      <a:moveTo>
                        <a:pt x="184" y="74"/>
                      </a:moveTo>
                      <a:lnTo>
                        <a:pt x="3" y="0"/>
                      </a:lnTo>
                      <a:lnTo>
                        <a:pt x="0" y="7"/>
                      </a:lnTo>
                      <a:lnTo>
                        <a:pt x="180" y="82"/>
                      </a:lnTo>
                      <a:lnTo>
                        <a:pt x="184" y="74"/>
                      </a:ln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 name="Freeform 216">
                  <a:extLst>
                    <a:ext uri="{FF2B5EF4-FFF2-40B4-BE49-F238E27FC236}">
                      <a16:creationId xmlns:a16="http://schemas.microsoft.com/office/drawing/2014/main" id="{304C2870-C49E-8C91-B88B-6947C1E4769F}"/>
                    </a:ext>
                  </a:extLst>
                </p:cNvPr>
                <p:cNvSpPr/>
                <p:nvPr/>
              </p:nvSpPr>
              <p:spPr bwMode="auto">
                <a:xfrm>
                  <a:off x="2876" y="2707"/>
                  <a:ext cx="184" cy="82"/>
                </a:xfrm>
                <a:custGeom>
                  <a:gdLst>
                    <a:gd name="T0" fmla="*/ 184 w 184"/>
                    <a:gd name="T1" fmla="*/ 74 h 82"/>
                    <a:gd name="T2" fmla="*/ 3 w 184"/>
                    <a:gd name="T3" fmla="*/ 0 h 82"/>
                    <a:gd name="T4" fmla="*/ 0 w 184"/>
                    <a:gd name="T5" fmla="*/ 7 h 82"/>
                    <a:gd name="T6" fmla="*/ 180 w 184"/>
                    <a:gd name="T7" fmla="*/ 82 h 82"/>
                  </a:gdLst>
                  <a:cxnLst>
                    <a:cxn ang="0">
                      <a:pos x="T0" y="T1"/>
                    </a:cxn>
                    <a:cxn ang="0">
                      <a:pos x="T2" y="T3"/>
                    </a:cxn>
                    <a:cxn ang="0">
                      <a:pos x="T4" y="T5"/>
                    </a:cxn>
                    <a:cxn ang="0">
                      <a:pos x="T6" y="T7"/>
                    </a:cxn>
                  </a:cxnLst>
                  <a:rect l="0" t="0" r="r" b="b"/>
                  <a:pathLst>
                    <a:path w="184" h="82">
                      <a:moveTo>
                        <a:pt x="184" y="74"/>
                      </a:moveTo>
                      <a:lnTo>
                        <a:pt x="3" y="0"/>
                      </a:lnTo>
                      <a:lnTo>
                        <a:pt x="0" y="7"/>
                      </a:lnTo>
                      <a:lnTo>
                        <a:pt x="18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 name="Freeform 217">
                  <a:extLst>
                    <a:ext uri="{FF2B5EF4-FFF2-40B4-BE49-F238E27FC236}">
                      <a16:creationId xmlns:a16="http://schemas.microsoft.com/office/drawing/2014/main" id="{F0350027-7D56-BC28-A4F2-7AB1E0BA335E}"/>
                    </a:ext>
                  </a:extLst>
                </p:cNvPr>
                <p:cNvSpPr/>
                <p:nvPr/>
              </p:nvSpPr>
              <p:spPr bwMode="auto">
                <a:xfrm>
                  <a:off x="2662" y="3083"/>
                  <a:ext cx="449" cy="281"/>
                </a:xfrm>
                <a:custGeom>
                  <a:gdLst>
                    <a:gd name="T0" fmla="*/ 0 w 246"/>
                    <a:gd name="T1" fmla="*/ 81 h 154"/>
                    <a:gd name="T2" fmla="*/ 123 w 246"/>
                    <a:gd name="T3" fmla="*/ 0 h 154"/>
                    <a:gd name="T4" fmla="*/ 246 w 246"/>
                    <a:gd name="T5" fmla="*/ 80 h 154"/>
                    <a:gd name="T6" fmla="*/ 161 w 246"/>
                    <a:gd name="T7" fmla="*/ 149 h 154"/>
                    <a:gd name="T8" fmla="*/ 0 w 246"/>
                    <a:gd name="T9" fmla="*/ 81 h 154"/>
                  </a:gdLst>
                  <a:cxnLst>
                    <a:cxn ang="0">
                      <a:pos x="T0" y="T1"/>
                    </a:cxn>
                    <a:cxn ang="0">
                      <a:pos x="T2" y="T3"/>
                    </a:cxn>
                    <a:cxn ang="0">
                      <a:pos x="T4" y="T5"/>
                    </a:cxn>
                    <a:cxn ang="0">
                      <a:pos x="T6" y="T7"/>
                    </a:cxn>
                    <a:cxn ang="0">
                      <a:pos x="T8" y="T9"/>
                    </a:cxn>
                  </a:cxnLst>
                  <a:rect l="0" t="0" r="r" b="b"/>
                  <a:pathLst>
                    <a:path w="246" h="154">
                      <a:moveTo>
                        <a:pt x="0" y="81"/>
                      </a:moveTo>
                      <a:cubicBezTo>
                        <a:pt x="21" y="34"/>
                        <a:pt x="68" y="0"/>
                        <a:pt x="123" y="0"/>
                      </a:cubicBezTo>
                      <a:cubicBezTo>
                        <a:pt x="178" y="0"/>
                        <a:pt x="225" y="33"/>
                        <a:pt x="246" y="80"/>
                      </a:cubicBezTo>
                      <a:cubicBezTo>
                        <a:pt x="223" y="118"/>
                        <a:pt x="194" y="146"/>
                        <a:pt x="161" y="149"/>
                      </a:cubicBezTo>
                      <a:cubicBezTo>
                        <a:pt x="100" y="154"/>
                        <a:pt x="60" y="145"/>
                        <a:pt x="0" y="81"/>
                      </a:cubicBezTo>
                      <a:close/>
                    </a:path>
                  </a:pathLst>
                </a:custGeom>
                <a:solidFill>
                  <a:srgbClr val="D3C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 name="Oval 218">
                  <a:extLst>
                    <a:ext uri="{FF2B5EF4-FFF2-40B4-BE49-F238E27FC236}">
                      <a16:creationId xmlns:a16="http://schemas.microsoft.com/office/drawing/2014/main" id="{F65DF474-45FB-8AEB-E6B6-F3C75C41487A}"/>
                    </a:ext>
                  </a:extLst>
                </p:cNvPr>
                <p:cNvSpPr>
                  <a:spLocks noChangeArrowheads="1"/>
                </p:cNvSpPr>
                <p:nvPr/>
              </p:nvSpPr>
              <p:spPr bwMode="auto">
                <a:xfrm>
                  <a:off x="3695" y="2081"/>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 name="Oval 219">
                  <a:extLst>
                    <a:ext uri="{FF2B5EF4-FFF2-40B4-BE49-F238E27FC236}">
                      <a16:creationId xmlns:a16="http://schemas.microsoft.com/office/drawing/2014/main" id="{D47C88D2-0424-F14C-D53D-30A8D30378A3}"/>
                    </a:ext>
                  </a:extLst>
                </p:cNvPr>
                <p:cNvSpPr>
                  <a:spLocks noChangeArrowheads="1"/>
                </p:cNvSpPr>
                <p:nvPr/>
              </p:nvSpPr>
              <p:spPr bwMode="auto">
                <a:xfrm>
                  <a:off x="3695" y="2497"/>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 name="Oval 220">
                  <a:extLst>
                    <a:ext uri="{FF2B5EF4-FFF2-40B4-BE49-F238E27FC236}">
                      <a16:creationId xmlns:a16="http://schemas.microsoft.com/office/drawing/2014/main" id="{6B57084C-56A3-2097-72C7-D135A9507E62}"/>
                    </a:ext>
                  </a:extLst>
                </p:cNvPr>
                <p:cNvSpPr>
                  <a:spLocks noChangeArrowheads="1"/>
                </p:cNvSpPr>
                <p:nvPr/>
              </p:nvSpPr>
              <p:spPr bwMode="auto">
                <a:xfrm>
                  <a:off x="3695" y="2913"/>
                  <a:ext cx="93" cy="91"/>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 name="Oval 221">
                  <a:extLst>
                    <a:ext uri="{FF2B5EF4-FFF2-40B4-BE49-F238E27FC236}">
                      <a16:creationId xmlns:a16="http://schemas.microsoft.com/office/drawing/2014/main" id="{C84BECCD-3E6F-E550-33EF-E3CF93873369}"/>
                    </a:ext>
                  </a:extLst>
                </p:cNvPr>
                <p:cNvSpPr>
                  <a:spLocks noChangeArrowheads="1"/>
                </p:cNvSpPr>
                <p:nvPr/>
              </p:nvSpPr>
              <p:spPr bwMode="auto">
                <a:xfrm>
                  <a:off x="3695" y="3329"/>
                  <a:ext cx="93" cy="91"/>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 name="Oval 222">
                  <a:extLst>
                    <a:ext uri="{FF2B5EF4-FFF2-40B4-BE49-F238E27FC236}">
                      <a16:creationId xmlns:a16="http://schemas.microsoft.com/office/drawing/2014/main" id="{14EA424E-E19E-B0E5-CAD9-70F4A36FA42F}"/>
                    </a:ext>
                  </a:extLst>
                </p:cNvPr>
                <p:cNvSpPr>
                  <a:spLocks noChangeArrowheads="1"/>
                </p:cNvSpPr>
                <p:nvPr/>
              </p:nvSpPr>
              <p:spPr bwMode="auto">
                <a:xfrm>
                  <a:off x="3695" y="3743"/>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 name="Freeform 223">
                  <a:extLst>
                    <a:ext uri="{FF2B5EF4-FFF2-40B4-BE49-F238E27FC236}">
                      <a16:creationId xmlns:a16="http://schemas.microsoft.com/office/drawing/2014/main" id="{015B6226-D701-5A36-7627-AC15F35A77D5}"/>
                    </a:ext>
                  </a:extLst>
                </p:cNvPr>
                <p:cNvSpPr/>
                <p:nvPr/>
              </p:nvSpPr>
              <p:spPr bwMode="auto">
                <a:xfrm>
                  <a:off x="3233" y="1683"/>
                  <a:ext cx="106" cy="1053"/>
                </a:xfrm>
                <a:custGeom>
                  <a:gdLst>
                    <a:gd name="T0" fmla="*/ 54 w 58"/>
                    <a:gd name="T1" fmla="*/ 0 h 577"/>
                    <a:gd name="T2" fmla="*/ 27 w 58"/>
                    <a:gd name="T3" fmla="*/ 175 h 577"/>
                    <a:gd name="T4" fmla="*/ 0 w 58"/>
                    <a:gd name="T5" fmla="*/ 440 h 577"/>
                    <a:gd name="T6" fmla="*/ 1 w 58"/>
                    <a:gd name="T7" fmla="*/ 459 h 577"/>
                    <a:gd name="T8" fmla="*/ 13 w 58"/>
                    <a:gd name="T9" fmla="*/ 556 h 577"/>
                    <a:gd name="T10" fmla="*/ 20 w 58"/>
                    <a:gd name="T11" fmla="*/ 577 h 577"/>
                    <a:gd name="T12" fmla="*/ 23 w 58"/>
                    <a:gd name="T13" fmla="*/ 574 h 577"/>
                    <a:gd name="T14" fmla="*/ 22 w 58"/>
                    <a:gd name="T15" fmla="*/ 575 h 577"/>
                    <a:gd name="T16" fmla="*/ 23 w 58"/>
                    <a:gd name="T17" fmla="*/ 574 h 577"/>
                    <a:gd name="T18" fmla="*/ 23 w 58"/>
                    <a:gd name="T19" fmla="*/ 574 h 577"/>
                    <a:gd name="T20" fmla="*/ 22 w 58"/>
                    <a:gd name="T21" fmla="*/ 575 h 577"/>
                    <a:gd name="T22" fmla="*/ 23 w 58"/>
                    <a:gd name="T23" fmla="*/ 574 h 577"/>
                    <a:gd name="T24" fmla="*/ 16 w 58"/>
                    <a:gd name="T25" fmla="*/ 553 h 577"/>
                    <a:gd name="T26" fmla="*/ 5 w 58"/>
                    <a:gd name="T27" fmla="*/ 459 h 577"/>
                    <a:gd name="T28" fmla="*/ 5 w 58"/>
                    <a:gd name="T29" fmla="*/ 440 h 577"/>
                    <a:gd name="T30" fmla="*/ 31 w 58"/>
                    <a:gd name="T31" fmla="*/ 175 h 577"/>
                    <a:gd name="T32" fmla="*/ 50 w 58"/>
                    <a:gd name="T33" fmla="*/ 53 h 577"/>
                    <a:gd name="T34" fmla="*/ 56 w 58"/>
                    <a:gd name="T35" fmla="*/ 15 h 577"/>
                    <a:gd name="T36" fmla="*/ 58 w 58"/>
                    <a:gd name="T37" fmla="*/ 1 h 577"/>
                    <a:gd name="T38" fmla="*/ 54 w 58"/>
                    <a:gd name="T39" fmla="*/ 0 h 5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577">
                      <a:moveTo>
                        <a:pt x="54" y="0"/>
                      </a:moveTo>
                      <a:cubicBezTo>
                        <a:pt x="54" y="0"/>
                        <a:pt x="40" y="80"/>
                        <a:pt x="27" y="175"/>
                      </a:cubicBezTo>
                      <a:cubicBezTo>
                        <a:pt x="14" y="270"/>
                        <a:pt x="0" y="380"/>
                        <a:pt x="0" y="440"/>
                      </a:cubicBezTo>
                      <a:cubicBezTo>
                        <a:pt x="0" y="447"/>
                        <a:pt x="1" y="453"/>
                        <a:pt x="1" y="459"/>
                      </a:cubicBezTo>
                      <a:cubicBezTo>
                        <a:pt x="4" y="510"/>
                        <a:pt x="9" y="539"/>
                        <a:pt x="13" y="556"/>
                      </a:cubicBezTo>
                      <a:cubicBezTo>
                        <a:pt x="16" y="572"/>
                        <a:pt x="19" y="576"/>
                        <a:pt x="20" y="577"/>
                      </a:cubicBezTo>
                      <a:cubicBezTo>
                        <a:pt x="23" y="574"/>
                        <a:pt x="23" y="574"/>
                        <a:pt x="23" y="574"/>
                      </a:cubicBezTo>
                      <a:cubicBezTo>
                        <a:pt x="22" y="575"/>
                        <a:pt x="22" y="575"/>
                        <a:pt x="22" y="575"/>
                      </a:cubicBezTo>
                      <a:cubicBezTo>
                        <a:pt x="23" y="574"/>
                        <a:pt x="23" y="574"/>
                        <a:pt x="23" y="574"/>
                      </a:cubicBezTo>
                      <a:cubicBezTo>
                        <a:pt x="23" y="574"/>
                        <a:pt x="23" y="574"/>
                        <a:pt x="23" y="574"/>
                      </a:cubicBezTo>
                      <a:cubicBezTo>
                        <a:pt x="22" y="575"/>
                        <a:pt x="22" y="575"/>
                        <a:pt x="22" y="575"/>
                      </a:cubicBezTo>
                      <a:cubicBezTo>
                        <a:pt x="23" y="574"/>
                        <a:pt x="23" y="574"/>
                        <a:pt x="23" y="574"/>
                      </a:cubicBezTo>
                      <a:cubicBezTo>
                        <a:pt x="23" y="574"/>
                        <a:pt x="20" y="570"/>
                        <a:pt x="16" y="553"/>
                      </a:cubicBezTo>
                      <a:cubicBezTo>
                        <a:pt x="13" y="537"/>
                        <a:pt x="9" y="508"/>
                        <a:pt x="5" y="459"/>
                      </a:cubicBezTo>
                      <a:cubicBezTo>
                        <a:pt x="5" y="453"/>
                        <a:pt x="5" y="447"/>
                        <a:pt x="5" y="440"/>
                      </a:cubicBezTo>
                      <a:cubicBezTo>
                        <a:pt x="5" y="380"/>
                        <a:pt x="18" y="270"/>
                        <a:pt x="31" y="175"/>
                      </a:cubicBezTo>
                      <a:cubicBezTo>
                        <a:pt x="38" y="128"/>
                        <a:pt x="45" y="85"/>
                        <a:pt x="50" y="53"/>
                      </a:cubicBezTo>
                      <a:cubicBezTo>
                        <a:pt x="52" y="37"/>
                        <a:pt x="54" y="24"/>
                        <a:pt x="56" y="15"/>
                      </a:cubicBezTo>
                      <a:cubicBezTo>
                        <a:pt x="57" y="6"/>
                        <a:pt x="58" y="1"/>
                        <a:pt x="58" y="1"/>
                      </a:cubicBezTo>
                      <a:cubicBezTo>
                        <a:pt x="54" y="0"/>
                        <a:pt x="54" y="0"/>
                        <a:pt x="54" y="0"/>
                      </a:cubicBez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 name="Freeform 224">
                  <a:extLst>
                    <a:ext uri="{FF2B5EF4-FFF2-40B4-BE49-F238E27FC236}">
                      <a16:creationId xmlns:a16="http://schemas.microsoft.com/office/drawing/2014/main" id="{FA806E5B-CC68-4C65-A1BC-672A62E5107B}"/>
                    </a:ext>
                  </a:extLst>
                </p:cNvPr>
                <p:cNvSpPr/>
                <p:nvPr/>
              </p:nvSpPr>
              <p:spPr bwMode="auto">
                <a:xfrm>
                  <a:off x="1768" y="2081"/>
                  <a:ext cx="196" cy="89"/>
                </a:xfrm>
                <a:custGeom>
                  <a:gdLst>
                    <a:gd name="T0" fmla="*/ 0 w 107"/>
                    <a:gd name="T1" fmla="*/ 1 h 49"/>
                    <a:gd name="T2" fmla="*/ 19 w 107"/>
                    <a:gd name="T3" fmla="*/ 24 h 49"/>
                    <a:gd name="T4" fmla="*/ 107 w 107"/>
                    <a:gd name="T5" fmla="*/ 49 h 49"/>
                    <a:gd name="T6" fmla="*/ 107 w 107"/>
                    <a:gd name="T7" fmla="*/ 45 h 49"/>
                    <a:gd name="T8" fmla="*/ 21 w 107"/>
                    <a:gd name="T9" fmla="*/ 20 h 49"/>
                    <a:gd name="T10" fmla="*/ 7 w 107"/>
                    <a:gd name="T11" fmla="*/ 6 h 49"/>
                    <a:gd name="T12" fmla="*/ 5 w 107"/>
                    <a:gd name="T13" fmla="*/ 1 h 49"/>
                    <a:gd name="T14" fmla="*/ 4 w 107"/>
                    <a:gd name="T15" fmla="*/ 0 h 49"/>
                    <a:gd name="T16" fmla="*/ 4 w 107"/>
                    <a:gd name="T17" fmla="*/ 0 h 49"/>
                    <a:gd name="T18" fmla="*/ 4 w 107"/>
                    <a:gd name="T19" fmla="*/ 0 h 49"/>
                    <a:gd name="T20" fmla="*/ 4 w 107"/>
                    <a:gd name="T21" fmla="*/ 0 h 49"/>
                    <a:gd name="T22" fmla="*/ 4 w 107"/>
                    <a:gd name="T23" fmla="*/ 0 h 49"/>
                    <a:gd name="T24" fmla="*/ 4 w 107"/>
                    <a:gd name="T25" fmla="*/ 0 h 49"/>
                    <a:gd name="T26" fmla="*/ 4 w 107"/>
                    <a:gd name="T27" fmla="*/ 0 h 49"/>
                    <a:gd name="T28" fmla="*/ 4 w 107"/>
                    <a:gd name="T29" fmla="*/ 0 h 49"/>
                    <a:gd name="T30" fmla="*/ 0 w 107"/>
                    <a:gd name="T31" fmla="*/ 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49">
                      <a:moveTo>
                        <a:pt x="0" y="1"/>
                      </a:moveTo>
                      <a:cubicBezTo>
                        <a:pt x="0" y="1"/>
                        <a:pt x="4" y="12"/>
                        <a:pt x="19" y="24"/>
                      </a:cubicBezTo>
                      <a:cubicBezTo>
                        <a:pt x="34" y="35"/>
                        <a:pt x="61" y="47"/>
                        <a:pt x="107" y="49"/>
                      </a:cubicBezTo>
                      <a:cubicBezTo>
                        <a:pt x="107" y="45"/>
                        <a:pt x="107" y="45"/>
                        <a:pt x="107" y="45"/>
                      </a:cubicBezTo>
                      <a:cubicBezTo>
                        <a:pt x="61" y="43"/>
                        <a:pt x="36" y="31"/>
                        <a:pt x="21" y="20"/>
                      </a:cubicBezTo>
                      <a:cubicBezTo>
                        <a:pt x="14" y="15"/>
                        <a:pt x="10" y="10"/>
                        <a:pt x="7" y="6"/>
                      </a:cubicBezTo>
                      <a:cubicBezTo>
                        <a:pt x="6" y="4"/>
                        <a:pt x="5" y="2"/>
                        <a:pt x="5" y="1"/>
                      </a:cubicBezTo>
                      <a:cubicBezTo>
                        <a:pt x="4" y="1"/>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0" y="1"/>
                        <a:pt x="0" y="1"/>
                        <a:pt x="0" y="1"/>
                      </a:cubicBezTo>
                      <a:close/>
                    </a:path>
                  </a:pathLst>
                </a:custGeom>
                <a:solidFill>
                  <a:srgbClr val="931C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 name="Freeform 225">
                  <a:extLst>
                    <a:ext uri="{FF2B5EF4-FFF2-40B4-BE49-F238E27FC236}">
                      <a16:creationId xmlns:a16="http://schemas.microsoft.com/office/drawing/2014/main" id="{A0CCA293-16C1-F652-C03D-1FD8E4DC2E84}"/>
                    </a:ext>
                  </a:extLst>
                </p:cNvPr>
                <p:cNvSpPr/>
                <p:nvPr/>
              </p:nvSpPr>
              <p:spPr bwMode="auto">
                <a:xfrm>
                  <a:off x="1332" y="2017"/>
                  <a:ext cx="1314" cy="85"/>
                </a:xfrm>
                <a:custGeom>
                  <a:gdLst>
                    <a:gd name="T0" fmla="*/ 9 w 720"/>
                    <a:gd name="T1" fmla="*/ 47 h 47"/>
                    <a:gd name="T2" fmla="*/ 712 w 720"/>
                    <a:gd name="T3" fmla="*/ 47 h 47"/>
                    <a:gd name="T4" fmla="*/ 720 w 720"/>
                    <a:gd name="T5" fmla="*/ 39 h 47"/>
                    <a:gd name="T6" fmla="*/ 720 w 720"/>
                    <a:gd name="T7" fmla="*/ 8 h 47"/>
                    <a:gd name="T8" fmla="*/ 712 w 720"/>
                    <a:gd name="T9" fmla="*/ 0 h 47"/>
                    <a:gd name="T10" fmla="*/ 9 w 720"/>
                    <a:gd name="T11" fmla="*/ 0 h 47"/>
                    <a:gd name="T12" fmla="*/ 0 w 720"/>
                    <a:gd name="T13" fmla="*/ 8 h 47"/>
                    <a:gd name="T14" fmla="*/ 0 w 720"/>
                    <a:gd name="T15" fmla="*/ 39 h 47"/>
                    <a:gd name="T16" fmla="*/ 9 w 720"/>
                    <a:gd name="T17" fmla="*/ 4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47">
                      <a:moveTo>
                        <a:pt x="9" y="47"/>
                      </a:moveTo>
                      <a:cubicBezTo>
                        <a:pt x="712" y="47"/>
                        <a:pt x="712" y="47"/>
                        <a:pt x="712" y="47"/>
                      </a:cubicBezTo>
                      <a:cubicBezTo>
                        <a:pt x="716" y="47"/>
                        <a:pt x="720" y="43"/>
                        <a:pt x="720" y="39"/>
                      </a:cubicBezTo>
                      <a:cubicBezTo>
                        <a:pt x="720" y="8"/>
                        <a:pt x="720" y="8"/>
                        <a:pt x="720" y="8"/>
                      </a:cubicBezTo>
                      <a:cubicBezTo>
                        <a:pt x="720" y="4"/>
                        <a:pt x="716" y="0"/>
                        <a:pt x="712" y="0"/>
                      </a:cubicBezTo>
                      <a:cubicBezTo>
                        <a:pt x="9" y="0"/>
                        <a:pt x="9" y="0"/>
                        <a:pt x="9" y="0"/>
                      </a:cubicBezTo>
                      <a:cubicBezTo>
                        <a:pt x="4" y="0"/>
                        <a:pt x="0" y="4"/>
                        <a:pt x="0" y="8"/>
                      </a:cubicBezTo>
                      <a:cubicBezTo>
                        <a:pt x="0" y="39"/>
                        <a:pt x="0" y="39"/>
                        <a:pt x="0" y="39"/>
                      </a:cubicBezTo>
                      <a:cubicBezTo>
                        <a:pt x="0" y="43"/>
                        <a:pt x="4" y="47"/>
                        <a:pt x="9" y="47"/>
                      </a:cubicBez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 name="Freeform 226">
                  <a:extLst>
                    <a:ext uri="{FF2B5EF4-FFF2-40B4-BE49-F238E27FC236}">
                      <a16:creationId xmlns:a16="http://schemas.microsoft.com/office/drawing/2014/main" id="{1DCFC625-CE85-5E02-28AA-B0D864633A24}"/>
                    </a:ext>
                  </a:extLst>
                </p:cNvPr>
                <p:cNvSpPr/>
                <p:nvPr/>
              </p:nvSpPr>
              <p:spPr bwMode="auto">
                <a:xfrm>
                  <a:off x="3259" y="2466"/>
                  <a:ext cx="299" cy="753"/>
                </a:xfrm>
                <a:custGeom>
                  <a:gdLst>
                    <a:gd name="T0" fmla="*/ 43 w 164"/>
                    <a:gd name="T1" fmla="*/ 0 h 413"/>
                    <a:gd name="T2" fmla="*/ 164 w 164"/>
                    <a:gd name="T3" fmla="*/ 413 h 413"/>
                    <a:gd name="T4" fmla="*/ 43 w 164"/>
                    <a:gd name="T5" fmla="*/ 0 h 413"/>
                  </a:gdLst>
                  <a:cxnLst>
                    <a:cxn ang="0">
                      <a:pos x="T0" y="T1"/>
                    </a:cxn>
                    <a:cxn ang="0">
                      <a:pos x="T2" y="T3"/>
                    </a:cxn>
                    <a:cxn ang="0">
                      <a:pos x="T4" y="T5"/>
                    </a:cxn>
                  </a:cxnLst>
                  <a:rect l="0" t="0" r="r" b="b"/>
                  <a:pathLst>
                    <a:path w="164" h="412">
                      <a:moveTo>
                        <a:pt x="43" y="0"/>
                      </a:moveTo>
                      <a:cubicBezTo>
                        <a:pt x="43" y="0"/>
                        <a:pt x="0" y="170"/>
                        <a:pt x="164" y="413"/>
                      </a:cubicBezTo>
                      <a:cubicBezTo>
                        <a:pt x="119" y="292"/>
                        <a:pt x="53" y="106"/>
                        <a:pt x="43" y="0"/>
                      </a:cubicBez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 name="Freeform 227">
                  <a:extLst>
                    <a:ext uri="{FF2B5EF4-FFF2-40B4-BE49-F238E27FC236}">
                      <a16:creationId xmlns:a16="http://schemas.microsoft.com/office/drawing/2014/main" id="{EED4B565-2F69-CB3A-53FC-6C59B547B7D7}"/>
                    </a:ext>
                  </a:extLst>
                </p:cNvPr>
                <p:cNvSpPr/>
                <p:nvPr/>
              </p:nvSpPr>
              <p:spPr bwMode="auto">
                <a:xfrm>
                  <a:off x="3323" y="1747"/>
                  <a:ext cx="363" cy="34"/>
                </a:xfrm>
                <a:custGeom>
                  <a:gdLst>
                    <a:gd name="T0" fmla="*/ 199 w 199"/>
                    <a:gd name="T1" fmla="*/ 15 h 19"/>
                    <a:gd name="T2" fmla="*/ 68 w 199"/>
                    <a:gd name="T3" fmla="*/ 0 h 19"/>
                    <a:gd name="T4" fmla="*/ 0 w 199"/>
                    <a:gd name="T5" fmla="*/ 5 h 19"/>
                    <a:gd name="T6" fmla="*/ 0 w 199"/>
                    <a:gd name="T7" fmla="*/ 9 h 19"/>
                    <a:gd name="T8" fmla="*/ 68 w 199"/>
                    <a:gd name="T9" fmla="*/ 5 h 19"/>
                    <a:gd name="T10" fmla="*/ 160 w 199"/>
                    <a:gd name="T11" fmla="*/ 12 h 19"/>
                    <a:gd name="T12" fmla="*/ 188 w 199"/>
                    <a:gd name="T13" fmla="*/ 17 h 19"/>
                    <a:gd name="T14" fmla="*/ 195 w 199"/>
                    <a:gd name="T15" fmla="*/ 18 h 19"/>
                    <a:gd name="T16" fmla="*/ 198 w 199"/>
                    <a:gd name="T17" fmla="*/ 19 h 19"/>
                    <a:gd name="T18" fmla="*/ 199 w 199"/>
                    <a:gd name="T19" fmla="*/ 1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
                      <a:moveTo>
                        <a:pt x="199" y="15"/>
                      </a:moveTo>
                      <a:cubicBezTo>
                        <a:pt x="199" y="15"/>
                        <a:pt x="140" y="0"/>
                        <a:pt x="68" y="0"/>
                      </a:cubicBezTo>
                      <a:cubicBezTo>
                        <a:pt x="46" y="0"/>
                        <a:pt x="23" y="2"/>
                        <a:pt x="0" y="5"/>
                      </a:cubicBezTo>
                      <a:cubicBezTo>
                        <a:pt x="0" y="9"/>
                        <a:pt x="0" y="9"/>
                        <a:pt x="0" y="9"/>
                      </a:cubicBezTo>
                      <a:cubicBezTo>
                        <a:pt x="23" y="6"/>
                        <a:pt x="46" y="5"/>
                        <a:pt x="68" y="5"/>
                      </a:cubicBezTo>
                      <a:cubicBezTo>
                        <a:pt x="104" y="5"/>
                        <a:pt x="136" y="8"/>
                        <a:pt x="160" y="12"/>
                      </a:cubicBezTo>
                      <a:cubicBezTo>
                        <a:pt x="171" y="14"/>
                        <a:pt x="181" y="15"/>
                        <a:pt x="188" y="17"/>
                      </a:cubicBezTo>
                      <a:cubicBezTo>
                        <a:pt x="191" y="17"/>
                        <a:pt x="193" y="18"/>
                        <a:pt x="195" y="18"/>
                      </a:cubicBezTo>
                      <a:cubicBezTo>
                        <a:pt x="197" y="19"/>
                        <a:pt x="198" y="19"/>
                        <a:pt x="198" y="19"/>
                      </a:cubicBezTo>
                      <a:cubicBezTo>
                        <a:pt x="199" y="15"/>
                        <a:pt x="199" y="15"/>
                        <a:pt x="199" y="15"/>
                      </a:cubicBez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 name="Freeform 228">
                  <a:extLst>
                    <a:ext uri="{FF2B5EF4-FFF2-40B4-BE49-F238E27FC236}">
                      <a16:creationId xmlns:a16="http://schemas.microsoft.com/office/drawing/2014/main" id="{B7627827-F49A-834F-6B8C-5069CEE2B240}"/>
                    </a:ext>
                  </a:extLst>
                </p:cNvPr>
                <p:cNvSpPr/>
                <p:nvPr/>
              </p:nvSpPr>
              <p:spPr bwMode="auto">
                <a:xfrm>
                  <a:off x="5290" y="2071"/>
                  <a:ext cx="850" cy="479"/>
                </a:xfrm>
                <a:custGeom>
                  <a:gdLst>
                    <a:gd name="T0" fmla="*/ 0 w 466"/>
                    <a:gd name="T1" fmla="*/ 155 h 262"/>
                    <a:gd name="T2" fmla="*/ 142 w 466"/>
                    <a:gd name="T3" fmla="*/ 19 h 262"/>
                    <a:gd name="T4" fmla="*/ 466 w 466"/>
                    <a:gd name="T5" fmla="*/ 6 h 262"/>
                    <a:gd name="T6" fmla="*/ 266 w 466"/>
                    <a:gd name="T7" fmla="*/ 103 h 262"/>
                    <a:gd name="T8" fmla="*/ 127 w 466"/>
                    <a:gd name="T9" fmla="*/ 262 h 262"/>
                    <a:gd name="T10" fmla="*/ 0 w 466"/>
                    <a:gd name="T11" fmla="*/ 155 h 262"/>
                  </a:gdLst>
                  <a:cxnLst>
                    <a:cxn ang="0">
                      <a:pos x="T0" y="T1"/>
                    </a:cxn>
                    <a:cxn ang="0">
                      <a:pos x="T2" y="T3"/>
                    </a:cxn>
                    <a:cxn ang="0">
                      <a:pos x="T4" y="T5"/>
                    </a:cxn>
                    <a:cxn ang="0">
                      <a:pos x="T6" y="T7"/>
                    </a:cxn>
                    <a:cxn ang="0">
                      <a:pos x="T8" y="T9"/>
                    </a:cxn>
                    <a:cxn ang="0">
                      <a:pos x="T10" y="T11"/>
                    </a:cxn>
                  </a:cxnLst>
                  <a:rect l="0" t="0" r="r" b="b"/>
                  <a:pathLst>
                    <a:path w="466" h="262">
                      <a:moveTo>
                        <a:pt x="0" y="155"/>
                      </a:moveTo>
                      <a:cubicBezTo>
                        <a:pt x="0" y="155"/>
                        <a:pt x="88" y="39"/>
                        <a:pt x="142" y="19"/>
                      </a:cubicBezTo>
                      <a:cubicBezTo>
                        <a:pt x="195" y="0"/>
                        <a:pt x="466" y="6"/>
                        <a:pt x="466" y="6"/>
                      </a:cubicBezTo>
                      <a:cubicBezTo>
                        <a:pt x="466" y="6"/>
                        <a:pt x="449" y="88"/>
                        <a:pt x="266" y="103"/>
                      </a:cubicBezTo>
                      <a:cubicBezTo>
                        <a:pt x="191" y="125"/>
                        <a:pt x="127" y="262"/>
                        <a:pt x="127" y="262"/>
                      </a:cubicBezTo>
                      <a:cubicBezTo>
                        <a:pt x="127" y="262"/>
                        <a:pt x="30" y="204"/>
                        <a:pt x="0" y="155"/>
                      </a:cubicBezTo>
                      <a:close/>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 name="Freeform 229">
                  <a:extLst>
                    <a:ext uri="{FF2B5EF4-FFF2-40B4-BE49-F238E27FC236}">
                      <a16:creationId xmlns:a16="http://schemas.microsoft.com/office/drawing/2014/main" id="{638AF551-A095-5F3C-BE55-25E09B02F9F1}"/>
                    </a:ext>
                  </a:extLst>
                </p:cNvPr>
                <p:cNvSpPr/>
                <p:nvPr/>
              </p:nvSpPr>
              <p:spPr bwMode="auto">
                <a:xfrm>
                  <a:off x="4452" y="1685"/>
                  <a:ext cx="1179" cy="1688"/>
                </a:xfrm>
                <a:custGeom>
                  <a:gdLst>
                    <a:gd name="T0" fmla="*/ 10 w 646"/>
                    <a:gd name="T1" fmla="*/ 0 h 925"/>
                    <a:gd name="T2" fmla="*/ 201 w 646"/>
                    <a:gd name="T3" fmla="*/ 255 h 925"/>
                    <a:gd name="T4" fmla="*/ 306 w 646"/>
                    <a:gd name="T5" fmla="*/ 504 h 925"/>
                    <a:gd name="T6" fmla="*/ 457 w 646"/>
                    <a:gd name="T7" fmla="*/ 324 h 925"/>
                    <a:gd name="T8" fmla="*/ 646 w 646"/>
                    <a:gd name="T9" fmla="*/ 468 h 925"/>
                    <a:gd name="T10" fmla="*/ 218 w 646"/>
                    <a:gd name="T11" fmla="*/ 915 h 925"/>
                    <a:gd name="T12" fmla="*/ 45 w 646"/>
                    <a:gd name="T13" fmla="*/ 574 h 925"/>
                    <a:gd name="T14" fmla="*/ 10 w 646"/>
                    <a:gd name="T15" fmla="*/ 0 h 9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924">
                      <a:moveTo>
                        <a:pt x="10" y="0"/>
                      </a:moveTo>
                      <a:cubicBezTo>
                        <a:pt x="10" y="0"/>
                        <a:pt x="119" y="66"/>
                        <a:pt x="201" y="255"/>
                      </a:cubicBezTo>
                      <a:cubicBezTo>
                        <a:pt x="283" y="444"/>
                        <a:pt x="306" y="504"/>
                        <a:pt x="306" y="504"/>
                      </a:cubicBezTo>
                      <a:cubicBezTo>
                        <a:pt x="457" y="324"/>
                        <a:pt x="457" y="324"/>
                        <a:pt x="457" y="324"/>
                      </a:cubicBezTo>
                      <a:cubicBezTo>
                        <a:pt x="457" y="324"/>
                        <a:pt x="519" y="444"/>
                        <a:pt x="646" y="468"/>
                      </a:cubicBezTo>
                      <a:cubicBezTo>
                        <a:pt x="379" y="878"/>
                        <a:pt x="338" y="925"/>
                        <a:pt x="218" y="915"/>
                      </a:cubicBezTo>
                      <a:cubicBezTo>
                        <a:pt x="98" y="904"/>
                        <a:pt x="45" y="574"/>
                        <a:pt x="45" y="574"/>
                      </a:cubicBezTo>
                      <a:cubicBezTo>
                        <a:pt x="45" y="574"/>
                        <a:pt x="0" y="149"/>
                        <a:pt x="10" y="0"/>
                      </a:cubicBez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 name="Freeform 230">
                  <a:extLst>
                    <a:ext uri="{FF2B5EF4-FFF2-40B4-BE49-F238E27FC236}">
                      <a16:creationId xmlns:a16="http://schemas.microsoft.com/office/drawing/2014/main" id="{F790BE9F-494C-903A-EE5A-43708F40A33A}"/>
                    </a:ext>
                  </a:extLst>
                </p:cNvPr>
                <p:cNvSpPr/>
                <p:nvPr/>
              </p:nvSpPr>
              <p:spPr bwMode="auto">
                <a:xfrm>
                  <a:off x="3903" y="1655"/>
                  <a:ext cx="794" cy="2510"/>
                </a:xfrm>
                <a:custGeom>
                  <a:gdLst>
                    <a:gd name="T0" fmla="*/ 113 w 435"/>
                    <a:gd name="T1" fmla="*/ 36 h 1375"/>
                    <a:gd name="T2" fmla="*/ 311 w 435"/>
                    <a:gd name="T3" fmla="*/ 16 h 1375"/>
                    <a:gd name="T4" fmla="*/ 346 w 435"/>
                    <a:gd name="T5" fmla="*/ 590 h 1375"/>
                    <a:gd name="T6" fmla="*/ 435 w 435"/>
                    <a:gd name="T7" fmla="*/ 1309 h 1375"/>
                    <a:gd name="T8" fmla="*/ 0 w 435"/>
                    <a:gd name="T9" fmla="*/ 1370 h 1375"/>
                    <a:gd name="T10" fmla="*/ 0 w 435"/>
                    <a:gd name="T11" fmla="*/ 112 h 1375"/>
                    <a:gd name="T12" fmla="*/ 113 w 435"/>
                    <a:gd name="T13" fmla="*/ 36 h 1375"/>
                  </a:gdLst>
                  <a:cxnLst>
                    <a:cxn ang="0">
                      <a:pos x="T0" y="T1"/>
                    </a:cxn>
                    <a:cxn ang="0">
                      <a:pos x="T2" y="T3"/>
                    </a:cxn>
                    <a:cxn ang="0">
                      <a:pos x="T4" y="T5"/>
                    </a:cxn>
                    <a:cxn ang="0">
                      <a:pos x="T6" y="T7"/>
                    </a:cxn>
                    <a:cxn ang="0">
                      <a:pos x="T8" y="T9"/>
                    </a:cxn>
                    <a:cxn ang="0">
                      <a:pos x="T10" y="T11"/>
                    </a:cxn>
                    <a:cxn ang="0">
                      <a:pos x="T12" y="T13"/>
                    </a:cxn>
                  </a:cxnLst>
                  <a:rect l="0" t="0" r="r" b="b"/>
                  <a:pathLst>
                    <a:path w="435" h="1375">
                      <a:moveTo>
                        <a:pt x="113" y="36"/>
                      </a:moveTo>
                      <a:cubicBezTo>
                        <a:pt x="113" y="36"/>
                        <a:pt x="211" y="0"/>
                        <a:pt x="311" y="16"/>
                      </a:cubicBezTo>
                      <a:cubicBezTo>
                        <a:pt x="383" y="499"/>
                        <a:pt x="369" y="453"/>
                        <a:pt x="346" y="590"/>
                      </a:cubicBezTo>
                      <a:cubicBezTo>
                        <a:pt x="326" y="702"/>
                        <a:pt x="420" y="1123"/>
                        <a:pt x="435" y="1309"/>
                      </a:cubicBezTo>
                      <a:cubicBezTo>
                        <a:pt x="97" y="1375"/>
                        <a:pt x="0" y="1370"/>
                        <a:pt x="0" y="1370"/>
                      </a:cubicBezTo>
                      <a:cubicBezTo>
                        <a:pt x="0" y="112"/>
                        <a:pt x="0" y="112"/>
                        <a:pt x="0" y="112"/>
                      </a:cubicBezTo>
                      <a:lnTo>
                        <a:pt x="113" y="36"/>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 name="Freeform 231">
                  <a:extLst>
                    <a:ext uri="{FF2B5EF4-FFF2-40B4-BE49-F238E27FC236}">
                      <a16:creationId xmlns:a16="http://schemas.microsoft.com/office/drawing/2014/main" id="{7075728A-A8A8-226F-74FA-C0EBC74FF18D}"/>
                    </a:ext>
                  </a:extLst>
                </p:cNvPr>
                <p:cNvSpPr/>
                <p:nvPr/>
              </p:nvSpPr>
              <p:spPr bwMode="auto">
                <a:xfrm>
                  <a:off x="3164" y="201"/>
                  <a:ext cx="1416" cy="567"/>
                </a:xfrm>
                <a:custGeom>
                  <a:gdLst>
                    <a:gd name="T0" fmla="*/ 245 w 776"/>
                    <a:gd name="T1" fmla="*/ 247 h 311"/>
                    <a:gd name="T2" fmla="*/ 108 w 776"/>
                    <a:gd name="T3" fmla="*/ 281 h 311"/>
                    <a:gd name="T4" fmla="*/ 189 w 776"/>
                    <a:gd name="T5" fmla="*/ 161 h 311"/>
                    <a:gd name="T6" fmla="*/ 307 w 776"/>
                    <a:gd name="T7" fmla="*/ 21 h 311"/>
                    <a:gd name="T8" fmla="*/ 486 w 776"/>
                    <a:gd name="T9" fmla="*/ 92 h 311"/>
                    <a:gd name="T10" fmla="*/ 666 w 776"/>
                    <a:gd name="T11" fmla="*/ 165 h 311"/>
                    <a:gd name="T12" fmla="*/ 679 w 776"/>
                    <a:gd name="T13" fmla="*/ 275 h 311"/>
                    <a:gd name="T14" fmla="*/ 541 w 776"/>
                    <a:gd name="T15" fmla="*/ 226 h 311"/>
                    <a:gd name="T16" fmla="*/ 245 w 776"/>
                    <a:gd name="T17" fmla="*/ 247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311">
                      <a:moveTo>
                        <a:pt x="245" y="247"/>
                      </a:moveTo>
                      <a:cubicBezTo>
                        <a:pt x="245" y="247"/>
                        <a:pt x="215" y="311"/>
                        <a:pt x="108" y="281"/>
                      </a:cubicBezTo>
                      <a:cubicBezTo>
                        <a:pt x="0" y="251"/>
                        <a:pt x="70" y="172"/>
                        <a:pt x="189" y="161"/>
                      </a:cubicBezTo>
                      <a:cubicBezTo>
                        <a:pt x="189" y="77"/>
                        <a:pt x="253" y="33"/>
                        <a:pt x="307" y="21"/>
                      </a:cubicBezTo>
                      <a:cubicBezTo>
                        <a:pt x="407" y="0"/>
                        <a:pt x="458" y="60"/>
                        <a:pt x="486" y="92"/>
                      </a:cubicBezTo>
                      <a:cubicBezTo>
                        <a:pt x="578" y="51"/>
                        <a:pt x="671" y="75"/>
                        <a:pt x="666" y="165"/>
                      </a:cubicBezTo>
                      <a:cubicBezTo>
                        <a:pt x="756" y="174"/>
                        <a:pt x="776" y="279"/>
                        <a:pt x="679" y="275"/>
                      </a:cubicBezTo>
                      <a:cubicBezTo>
                        <a:pt x="582" y="271"/>
                        <a:pt x="541" y="226"/>
                        <a:pt x="541" y="226"/>
                      </a:cubicBezTo>
                      <a:lnTo>
                        <a:pt x="245" y="247"/>
                      </a:ln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 name="Freeform 232">
                  <a:extLst>
                    <a:ext uri="{FF2B5EF4-FFF2-40B4-BE49-F238E27FC236}">
                      <a16:creationId xmlns:a16="http://schemas.microsoft.com/office/drawing/2014/main" id="{A47BE013-1D13-5043-5138-B4680309603F}"/>
                    </a:ext>
                  </a:extLst>
                </p:cNvPr>
                <p:cNvSpPr/>
                <p:nvPr/>
              </p:nvSpPr>
              <p:spPr bwMode="auto">
                <a:xfrm>
                  <a:off x="5463" y="2071"/>
                  <a:ext cx="677" cy="187"/>
                </a:xfrm>
                <a:custGeom>
                  <a:gdLst>
                    <a:gd name="T0" fmla="*/ 0 w 371"/>
                    <a:gd name="T1" fmla="*/ 49 h 102"/>
                    <a:gd name="T2" fmla="*/ 46 w 371"/>
                    <a:gd name="T3" fmla="*/ 19 h 102"/>
                    <a:gd name="T4" fmla="*/ 371 w 371"/>
                    <a:gd name="T5" fmla="*/ 6 h 102"/>
                    <a:gd name="T6" fmla="*/ 186 w 371"/>
                    <a:gd name="T7" fmla="*/ 102 h 102"/>
                    <a:gd name="T8" fmla="*/ 0 w 371"/>
                    <a:gd name="T9" fmla="*/ 49 h 102"/>
                  </a:gdLst>
                  <a:cxnLst>
                    <a:cxn ang="0">
                      <a:pos x="T0" y="T1"/>
                    </a:cxn>
                    <a:cxn ang="0">
                      <a:pos x="T2" y="T3"/>
                    </a:cxn>
                    <a:cxn ang="0">
                      <a:pos x="T4" y="T5"/>
                    </a:cxn>
                    <a:cxn ang="0">
                      <a:pos x="T6" y="T7"/>
                    </a:cxn>
                    <a:cxn ang="0">
                      <a:pos x="T8" y="T9"/>
                    </a:cxn>
                  </a:cxnLst>
                  <a:rect l="0" t="0" r="r" b="b"/>
                  <a:pathLst>
                    <a:path w="371" h="102">
                      <a:moveTo>
                        <a:pt x="0" y="49"/>
                      </a:moveTo>
                      <a:cubicBezTo>
                        <a:pt x="17" y="35"/>
                        <a:pt x="33" y="24"/>
                        <a:pt x="46" y="19"/>
                      </a:cubicBezTo>
                      <a:cubicBezTo>
                        <a:pt x="100" y="0"/>
                        <a:pt x="371" y="6"/>
                        <a:pt x="371" y="6"/>
                      </a:cubicBezTo>
                      <a:cubicBezTo>
                        <a:pt x="371" y="6"/>
                        <a:pt x="355" y="83"/>
                        <a:pt x="186" y="102"/>
                      </a:cubicBezTo>
                      <a:cubicBezTo>
                        <a:pt x="133" y="72"/>
                        <a:pt x="55" y="57"/>
                        <a:pt x="0" y="49"/>
                      </a:cubicBezTo>
                      <a:close/>
                    </a:path>
                  </a:pathLst>
                </a:custGeom>
                <a:solidFill>
                  <a:srgbClr val="D86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 name="Freeform 233">
                  <a:extLst>
                    <a:ext uri="{FF2B5EF4-FFF2-40B4-BE49-F238E27FC236}">
                      <a16:creationId xmlns:a16="http://schemas.microsoft.com/office/drawing/2014/main" id="{CD46E17D-378E-481E-C1BD-E7B1710F5D7D}"/>
                    </a:ext>
                  </a:extLst>
                </p:cNvPr>
                <p:cNvSpPr/>
                <p:nvPr/>
              </p:nvSpPr>
              <p:spPr bwMode="auto">
                <a:xfrm>
                  <a:off x="3164" y="228"/>
                  <a:ext cx="701" cy="528"/>
                </a:xfrm>
                <a:custGeom>
                  <a:gdLst>
                    <a:gd name="T0" fmla="*/ 231 w 384"/>
                    <a:gd name="T1" fmla="*/ 232 h 289"/>
                    <a:gd name="T2" fmla="*/ 249 w 384"/>
                    <a:gd name="T3" fmla="*/ 148 h 289"/>
                    <a:gd name="T4" fmla="*/ 384 w 384"/>
                    <a:gd name="T5" fmla="*/ 6 h 289"/>
                    <a:gd name="T6" fmla="*/ 307 w 384"/>
                    <a:gd name="T7" fmla="*/ 6 h 289"/>
                    <a:gd name="T8" fmla="*/ 189 w 384"/>
                    <a:gd name="T9" fmla="*/ 146 h 289"/>
                    <a:gd name="T10" fmla="*/ 108 w 384"/>
                    <a:gd name="T11" fmla="*/ 266 h 289"/>
                    <a:gd name="T12" fmla="*/ 239 w 384"/>
                    <a:gd name="T13" fmla="*/ 242 h 289"/>
                    <a:gd name="T14" fmla="*/ 231 w 384"/>
                    <a:gd name="T15" fmla="*/ 232 h 28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289">
                      <a:moveTo>
                        <a:pt x="231" y="232"/>
                      </a:moveTo>
                      <a:cubicBezTo>
                        <a:pt x="111" y="214"/>
                        <a:pt x="157" y="170"/>
                        <a:pt x="249" y="148"/>
                      </a:cubicBezTo>
                      <a:cubicBezTo>
                        <a:pt x="257" y="36"/>
                        <a:pt x="384" y="6"/>
                        <a:pt x="384" y="6"/>
                      </a:cubicBezTo>
                      <a:cubicBezTo>
                        <a:pt x="362" y="1"/>
                        <a:pt x="337" y="0"/>
                        <a:pt x="307" y="6"/>
                      </a:cubicBezTo>
                      <a:cubicBezTo>
                        <a:pt x="253" y="18"/>
                        <a:pt x="189" y="62"/>
                        <a:pt x="189" y="146"/>
                      </a:cubicBezTo>
                      <a:cubicBezTo>
                        <a:pt x="70" y="157"/>
                        <a:pt x="0" y="236"/>
                        <a:pt x="108" y="266"/>
                      </a:cubicBezTo>
                      <a:cubicBezTo>
                        <a:pt x="188" y="289"/>
                        <a:pt x="225" y="258"/>
                        <a:pt x="239" y="242"/>
                      </a:cubicBezTo>
                      <a:cubicBezTo>
                        <a:pt x="236" y="238"/>
                        <a:pt x="234" y="235"/>
                        <a:pt x="231" y="232"/>
                      </a:cubicBez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 name="Freeform 234">
                  <a:extLst>
                    <a:ext uri="{FF2B5EF4-FFF2-40B4-BE49-F238E27FC236}">
                      <a16:creationId xmlns:a16="http://schemas.microsoft.com/office/drawing/2014/main" id="{E796E2CD-A0B8-5D7C-1AF5-4300FC69D480}"/>
                    </a:ext>
                  </a:extLst>
                </p:cNvPr>
                <p:cNvSpPr/>
                <p:nvPr/>
              </p:nvSpPr>
              <p:spPr bwMode="auto">
                <a:xfrm>
                  <a:off x="3540" y="460"/>
                  <a:ext cx="367" cy="383"/>
                </a:xfrm>
                <a:custGeom>
                  <a:gdLst>
                    <a:gd name="T0" fmla="*/ 31 w 201"/>
                    <a:gd name="T1" fmla="*/ 210 h 210"/>
                    <a:gd name="T2" fmla="*/ 0 w 201"/>
                    <a:gd name="T3" fmla="*/ 90 h 210"/>
                    <a:gd name="T4" fmla="*/ 201 w 201"/>
                    <a:gd name="T5" fmla="*/ 0 h 210"/>
                    <a:gd name="T6" fmla="*/ 201 w 201"/>
                    <a:gd name="T7" fmla="*/ 139 h 210"/>
                    <a:gd name="T8" fmla="*/ 31 w 201"/>
                    <a:gd name="T9" fmla="*/ 210 h 210"/>
                  </a:gdLst>
                  <a:cxnLst>
                    <a:cxn ang="0">
                      <a:pos x="T0" y="T1"/>
                    </a:cxn>
                    <a:cxn ang="0">
                      <a:pos x="T2" y="T3"/>
                    </a:cxn>
                    <a:cxn ang="0">
                      <a:pos x="T4" y="T5"/>
                    </a:cxn>
                    <a:cxn ang="0">
                      <a:pos x="T6" y="T7"/>
                    </a:cxn>
                    <a:cxn ang="0">
                      <a:pos x="T8" y="T9"/>
                    </a:cxn>
                  </a:cxnLst>
                  <a:rect l="0" t="0" r="r" b="b"/>
                  <a:pathLst>
                    <a:path w="201" h="210">
                      <a:moveTo>
                        <a:pt x="31" y="210"/>
                      </a:moveTo>
                      <a:cubicBezTo>
                        <a:pt x="0" y="90"/>
                        <a:pt x="0" y="90"/>
                        <a:pt x="0" y="90"/>
                      </a:cubicBezTo>
                      <a:cubicBezTo>
                        <a:pt x="0" y="90"/>
                        <a:pt x="77" y="0"/>
                        <a:pt x="201" y="0"/>
                      </a:cubicBezTo>
                      <a:cubicBezTo>
                        <a:pt x="201" y="139"/>
                        <a:pt x="201" y="139"/>
                        <a:pt x="201" y="139"/>
                      </a:cubicBezTo>
                      <a:lnTo>
                        <a:pt x="31" y="210"/>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 name="Freeform 235">
                  <a:extLst>
                    <a:ext uri="{FF2B5EF4-FFF2-40B4-BE49-F238E27FC236}">
                      <a16:creationId xmlns:a16="http://schemas.microsoft.com/office/drawing/2014/main" id="{B955704F-6F91-8323-3067-80837DAC7D3F}"/>
                    </a:ext>
                  </a:extLst>
                </p:cNvPr>
                <p:cNvSpPr/>
                <p:nvPr/>
              </p:nvSpPr>
              <p:spPr bwMode="auto">
                <a:xfrm>
                  <a:off x="4051" y="283"/>
                  <a:ext cx="503" cy="394"/>
                </a:xfrm>
                <a:custGeom>
                  <a:gdLst>
                    <a:gd name="T0" fmla="*/ 140 w 276"/>
                    <a:gd name="T1" fmla="*/ 125 h 216"/>
                    <a:gd name="T2" fmla="*/ 245 w 276"/>
                    <a:gd name="T3" fmla="*/ 216 h 216"/>
                    <a:gd name="T4" fmla="*/ 180 w 276"/>
                    <a:gd name="T5" fmla="*/ 120 h 216"/>
                    <a:gd name="T6" fmla="*/ 0 w 276"/>
                    <a:gd name="T7" fmla="*/ 47 h 216"/>
                    <a:gd name="T8" fmla="*/ 140 w 276"/>
                    <a:gd name="T9" fmla="*/ 125 h 216"/>
                  </a:gdLst>
                  <a:cxnLst>
                    <a:cxn ang="0">
                      <a:pos x="T0" y="T1"/>
                    </a:cxn>
                    <a:cxn ang="0">
                      <a:pos x="T2" y="T3"/>
                    </a:cxn>
                    <a:cxn ang="0">
                      <a:pos x="T4" y="T5"/>
                    </a:cxn>
                    <a:cxn ang="0">
                      <a:pos x="T6" y="T7"/>
                    </a:cxn>
                    <a:cxn ang="0">
                      <a:pos x="T8" y="T9"/>
                    </a:cxn>
                  </a:cxnLst>
                  <a:rect l="0" t="0" r="r" b="b"/>
                  <a:pathLst>
                    <a:path w="276" h="216">
                      <a:moveTo>
                        <a:pt x="140" y="125"/>
                      </a:moveTo>
                      <a:cubicBezTo>
                        <a:pt x="175" y="138"/>
                        <a:pt x="245" y="164"/>
                        <a:pt x="245" y="216"/>
                      </a:cubicBezTo>
                      <a:cubicBezTo>
                        <a:pt x="276" y="187"/>
                        <a:pt x="248" y="127"/>
                        <a:pt x="180" y="120"/>
                      </a:cubicBezTo>
                      <a:cubicBezTo>
                        <a:pt x="185" y="30"/>
                        <a:pt x="92" y="6"/>
                        <a:pt x="0" y="47"/>
                      </a:cubicBezTo>
                      <a:cubicBezTo>
                        <a:pt x="0" y="47"/>
                        <a:pt x="131" y="0"/>
                        <a:pt x="140" y="125"/>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 name="Freeform 236">
                  <a:extLst>
                    <a:ext uri="{FF2B5EF4-FFF2-40B4-BE49-F238E27FC236}">
                      <a16:creationId xmlns:a16="http://schemas.microsoft.com/office/drawing/2014/main" id="{20A8D3FE-D60F-71C4-8269-151E04616F53}"/>
                    </a:ext>
                  </a:extLst>
                </p:cNvPr>
                <p:cNvSpPr/>
                <p:nvPr/>
              </p:nvSpPr>
              <p:spPr bwMode="auto">
                <a:xfrm>
                  <a:off x="3538" y="456"/>
                  <a:ext cx="737" cy="170"/>
                </a:xfrm>
                <a:custGeom>
                  <a:gdLst>
                    <a:gd name="T0" fmla="*/ 3 w 404"/>
                    <a:gd name="T1" fmla="*/ 93 h 93"/>
                    <a:gd name="T2" fmla="*/ 3 w 404"/>
                    <a:gd name="T3" fmla="*/ 93 h 93"/>
                    <a:gd name="T4" fmla="*/ 59 w 404"/>
                    <a:gd name="T5" fmla="*/ 47 h 93"/>
                    <a:gd name="T6" fmla="*/ 202 w 404"/>
                    <a:gd name="T7" fmla="*/ 4 h 93"/>
                    <a:gd name="T8" fmla="*/ 348 w 404"/>
                    <a:gd name="T9" fmla="*/ 49 h 93"/>
                    <a:gd name="T10" fmla="*/ 388 w 404"/>
                    <a:gd name="T11" fmla="*/ 79 h 93"/>
                    <a:gd name="T12" fmla="*/ 398 w 404"/>
                    <a:gd name="T13" fmla="*/ 90 h 93"/>
                    <a:gd name="T14" fmla="*/ 400 w 404"/>
                    <a:gd name="T15" fmla="*/ 92 h 93"/>
                    <a:gd name="T16" fmla="*/ 401 w 404"/>
                    <a:gd name="T17" fmla="*/ 93 h 93"/>
                    <a:gd name="T18" fmla="*/ 401 w 404"/>
                    <a:gd name="T19" fmla="*/ 93 h 93"/>
                    <a:gd name="T20" fmla="*/ 404 w 404"/>
                    <a:gd name="T21" fmla="*/ 91 h 93"/>
                    <a:gd name="T22" fmla="*/ 351 w 404"/>
                    <a:gd name="T23" fmla="*/ 45 h 93"/>
                    <a:gd name="T24" fmla="*/ 202 w 404"/>
                    <a:gd name="T25" fmla="*/ 0 h 93"/>
                    <a:gd name="T26" fmla="*/ 53 w 404"/>
                    <a:gd name="T27" fmla="*/ 45 h 93"/>
                    <a:gd name="T28" fmla="*/ 0 w 404"/>
                    <a:gd name="T29" fmla="*/ 91 h 93"/>
                    <a:gd name="T30" fmla="*/ 3 w 404"/>
                    <a:gd name="T31" fmla="*/ 93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3" h="93">
                      <a:moveTo>
                        <a:pt x="3" y="93"/>
                      </a:moveTo>
                      <a:cubicBezTo>
                        <a:pt x="3" y="93"/>
                        <a:pt x="3" y="93"/>
                        <a:pt x="3" y="93"/>
                      </a:cubicBezTo>
                      <a:cubicBezTo>
                        <a:pt x="5" y="91"/>
                        <a:pt x="25" y="68"/>
                        <a:pt x="59" y="47"/>
                      </a:cubicBezTo>
                      <a:cubicBezTo>
                        <a:pt x="93" y="25"/>
                        <a:pt x="142" y="4"/>
                        <a:pt x="202" y="4"/>
                      </a:cubicBezTo>
                      <a:cubicBezTo>
                        <a:pt x="265" y="4"/>
                        <a:pt x="314" y="26"/>
                        <a:pt x="348" y="49"/>
                      </a:cubicBezTo>
                      <a:cubicBezTo>
                        <a:pt x="366" y="60"/>
                        <a:pt x="379" y="71"/>
                        <a:pt x="388" y="79"/>
                      </a:cubicBezTo>
                      <a:cubicBezTo>
                        <a:pt x="392" y="84"/>
                        <a:pt x="396" y="87"/>
                        <a:pt x="398" y="90"/>
                      </a:cubicBezTo>
                      <a:cubicBezTo>
                        <a:pt x="399" y="91"/>
                        <a:pt x="400" y="92"/>
                        <a:pt x="400" y="92"/>
                      </a:cubicBezTo>
                      <a:cubicBezTo>
                        <a:pt x="401" y="93"/>
                        <a:pt x="401" y="93"/>
                        <a:pt x="401" y="93"/>
                      </a:cubicBezTo>
                      <a:cubicBezTo>
                        <a:pt x="401" y="93"/>
                        <a:pt x="401" y="93"/>
                        <a:pt x="401" y="93"/>
                      </a:cubicBezTo>
                      <a:cubicBezTo>
                        <a:pt x="404" y="91"/>
                        <a:pt x="404" y="91"/>
                        <a:pt x="404" y="91"/>
                      </a:cubicBezTo>
                      <a:cubicBezTo>
                        <a:pt x="404" y="90"/>
                        <a:pt x="386" y="68"/>
                        <a:pt x="351" y="45"/>
                      </a:cubicBezTo>
                      <a:cubicBezTo>
                        <a:pt x="316" y="22"/>
                        <a:pt x="266" y="0"/>
                        <a:pt x="202" y="0"/>
                      </a:cubicBezTo>
                      <a:cubicBezTo>
                        <a:pt x="139" y="0"/>
                        <a:pt x="88" y="22"/>
                        <a:pt x="53" y="45"/>
                      </a:cubicBezTo>
                      <a:cubicBezTo>
                        <a:pt x="19" y="68"/>
                        <a:pt x="0" y="90"/>
                        <a:pt x="0" y="91"/>
                      </a:cubicBezTo>
                      <a:cubicBezTo>
                        <a:pt x="3" y="93"/>
                        <a:pt x="3" y="93"/>
                        <a:pt x="3" y="93"/>
                      </a:cubicBez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 name="Freeform 237">
                  <a:extLst>
                    <a:ext uri="{FF2B5EF4-FFF2-40B4-BE49-F238E27FC236}">
                      <a16:creationId xmlns:a16="http://schemas.microsoft.com/office/drawing/2014/main" id="{331D8624-6085-7D18-26EC-94328FA3222B}"/>
                    </a:ext>
                  </a:extLst>
                </p:cNvPr>
                <p:cNvSpPr/>
                <p:nvPr/>
              </p:nvSpPr>
              <p:spPr bwMode="auto">
                <a:xfrm>
                  <a:off x="3620" y="540"/>
                  <a:ext cx="42" cy="163"/>
                </a:xfrm>
                <a:custGeom>
                  <a:gdLst>
                    <a:gd name="T0" fmla="*/ 0 w 42"/>
                    <a:gd name="T1" fmla="*/ 2 h 163"/>
                    <a:gd name="T2" fmla="*/ 35 w 42"/>
                    <a:gd name="T3" fmla="*/ 163 h 163"/>
                    <a:gd name="T4" fmla="*/ 42 w 42"/>
                    <a:gd name="T5" fmla="*/ 161 h 163"/>
                    <a:gd name="T6" fmla="*/ 7 w 42"/>
                    <a:gd name="T7" fmla="*/ 0 h 163"/>
                    <a:gd name="T8" fmla="*/ 0 w 42"/>
                    <a:gd name="T9" fmla="*/ 2 h 163"/>
                  </a:gdLst>
                  <a:cxnLst>
                    <a:cxn ang="0">
                      <a:pos x="T0" y="T1"/>
                    </a:cxn>
                    <a:cxn ang="0">
                      <a:pos x="T2" y="T3"/>
                    </a:cxn>
                    <a:cxn ang="0">
                      <a:pos x="T4" y="T5"/>
                    </a:cxn>
                    <a:cxn ang="0">
                      <a:pos x="T6" y="T7"/>
                    </a:cxn>
                    <a:cxn ang="0">
                      <a:pos x="T8" y="T9"/>
                    </a:cxn>
                  </a:cxnLst>
                  <a:rect l="0" t="0" r="r" b="b"/>
                  <a:pathLst>
                    <a:path w="42" h="163">
                      <a:moveTo>
                        <a:pt x="0" y="2"/>
                      </a:moveTo>
                      <a:lnTo>
                        <a:pt x="35" y="163"/>
                      </a:lnTo>
                      <a:lnTo>
                        <a:pt x="42" y="161"/>
                      </a:lnTo>
                      <a:lnTo>
                        <a:pt x="7" y="0"/>
                      </a:lnTo>
                      <a:lnTo>
                        <a:pt x="0" y="2"/>
                      </a:ln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 name="Freeform 238">
                  <a:extLst>
                    <a:ext uri="{FF2B5EF4-FFF2-40B4-BE49-F238E27FC236}">
                      <a16:creationId xmlns:a16="http://schemas.microsoft.com/office/drawing/2014/main" id="{7D095DDE-B3B8-B3DB-B60C-393818015707}"/>
                    </a:ext>
                  </a:extLst>
                </p:cNvPr>
                <p:cNvSpPr/>
                <p:nvPr/>
              </p:nvSpPr>
              <p:spPr bwMode="auto">
                <a:xfrm>
                  <a:off x="3620" y="540"/>
                  <a:ext cx="42" cy="163"/>
                </a:xfrm>
                <a:custGeom>
                  <a:gdLst>
                    <a:gd name="T0" fmla="*/ 0 w 42"/>
                    <a:gd name="T1" fmla="*/ 2 h 163"/>
                    <a:gd name="T2" fmla="*/ 35 w 42"/>
                    <a:gd name="T3" fmla="*/ 163 h 163"/>
                    <a:gd name="T4" fmla="*/ 42 w 42"/>
                    <a:gd name="T5" fmla="*/ 161 h 163"/>
                    <a:gd name="T6" fmla="*/ 7 w 42"/>
                    <a:gd name="T7" fmla="*/ 0 h 163"/>
                  </a:gdLst>
                  <a:cxnLst>
                    <a:cxn ang="0">
                      <a:pos x="T0" y="T1"/>
                    </a:cxn>
                    <a:cxn ang="0">
                      <a:pos x="T2" y="T3"/>
                    </a:cxn>
                    <a:cxn ang="0">
                      <a:pos x="T4" y="T5"/>
                    </a:cxn>
                    <a:cxn ang="0">
                      <a:pos x="T6" y="T7"/>
                    </a:cxn>
                  </a:cxnLst>
                  <a:rect l="0" t="0" r="r" b="b"/>
                  <a:pathLst>
                    <a:path w="42" h="163">
                      <a:moveTo>
                        <a:pt x="0" y="2"/>
                      </a:moveTo>
                      <a:lnTo>
                        <a:pt x="35" y="163"/>
                      </a:lnTo>
                      <a:lnTo>
                        <a:pt x="42" y="16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 name="Freeform 239">
                  <a:extLst>
                    <a:ext uri="{FF2B5EF4-FFF2-40B4-BE49-F238E27FC236}">
                      <a16:creationId xmlns:a16="http://schemas.microsoft.com/office/drawing/2014/main" id="{D4A74A1C-7EBC-17C9-228B-D790B38BE027}"/>
                    </a:ext>
                  </a:extLst>
                </p:cNvPr>
                <p:cNvSpPr/>
                <p:nvPr/>
              </p:nvSpPr>
              <p:spPr bwMode="auto">
                <a:xfrm>
                  <a:off x="3792" y="473"/>
                  <a:ext cx="23" cy="115"/>
                </a:xfrm>
                <a:custGeom>
                  <a:gdLst>
                    <a:gd name="T0" fmla="*/ 0 w 23"/>
                    <a:gd name="T1" fmla="*/ 0 h 115"/>
                    <a:gd name="T2" fmla="*/ 16 w 23"/>
                    <a:gd name="T3" fmla="*/ 115 h 115"/>
                    <a:gd name="T4" fmla="*/ 23 w 23"/>
                    <a:gd name="T5" fmla="*/ 115 h 115"/>
                    <a:gd name="T6" fmla="*/ 7 w 23"/>
                    <a:gd name="T7" fmla="*/ 0 h 115"/>
                    <a:gd name="T8" fmla="*/ 0 w 23"/>
                    <a:gd name="T9" fmla="*/ 0 h 115"/>
                  </a:gdLst>
                  <a:cxnLst>
                    <a:cxn ang="0">
                      <a:pos x="T0" y="T1"/>
                    </a:cxn>
                    <a:cxn ang="0">
                      <a:pos x="T2" y="T3"/>
                    </a:cxn>
                    <a:cxn ang="0">
                      <a:pos x="T4" y="T5"/>
                    </a:cxn>
                    <a:cxn ang="0">
                      <a:pos x="T6" y="T7"/>
                    </a:cxn>
                    <a:cxn ang="0">
                      <a:pos x="T8" y="T9"/>
                    </a:cxn>
                  </a:cxnLst>
                  <a:rect l="0" t="0" r="r" b="b"/>
                  <a:pathLst>
                    <a:path w="23" h="115">
                      <a:moveTo>
                        <a:pt x="0" y="0"/>
                      </a:moveTo>
                      <a:lnTo>
                        <a:pt x="16" y="115"/>
                      </a:lnTo>
                      <a:lnTo>
                        <a:pt x="23" y="115"/>
                      </a:lnTo>
                      <a:lnTo>
                        <a:pt x="7" y="0"/>
                      </a:lnTo>
                      <a:lnTo>
                        <a:pt x="0" y="0"/>
                      </a:ln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 name="Freeform 240">
                  <a:extLst>
                    <a:ext uri="{FF2B5EF4-FFF2-40B4-BE49-F238E27FC236}">
                      <a16:creationId xmlns:a16="http://schemas.microsoft.com/office/drawing/2014/main" id="{AEAC571D-CD61-9BB4-FD81-910073086FD4}"/>
                    </a:ext>
                  </a:extLst>
                </p:cNvPr>
                <p:cNvSpPr/>
                <p:nvPr/>
              </p:nvSpPr>
              <p:spPr bwMode="auto">
                <a:xfrm>
                  <a:off x="3792" y="473"/>
                  <a:ext cx="23" cy="115"/>
                </a:xfrm>
                <a:custGeom>
                  <a:gdLst>
                    <a:gd name="T0" fmla="*/ 0 w 23"/>
                    <a:gd name="T1" fmla="*/ 0 h 115"/>
                    <a:gd name="T2" fmla="*/ 16 w 23"/>
                    <a:gd name="T3" fmla="*/ 115 h 115"/>
                    <a:gd name="T4" fmla="*/ 23 w 23"/>
                    <a:gd name="T5" fmla="*/ 115 h 115"/>
                    <a:gd name="T6" fmla="*/ 7 w 23"/>
                    <a:gd name="T7" fmla="*/ 0 h 115"/>
                  </a:gdLst>
                  <a:cxnLst>
                    <a:cxn ang="0">
                      <a:pos x="T0" y="T1"/>
                    </a:cxn>
                    <a:cxn ang="0">
                      <a:pos x="T2" y="T3"/>
                    </a:cxn>
                    <a:cxn ang="0">
                      <a:pos x="T4" y="T5"/>
                    </a:cxn>
                    <a:cxn ang="0">
                      <a:pos x="T6" y="T7"/>
                    </a:cxn>
                  </a:cxnLst>
                  <a:rect l="0" t="0" r="r" b="b"/>
                  <a:pathLst>
                    <a:path w="23" h="115">
                      <a:moveTo>
                        <a:pt x="0" y="0"/>
                      </a:moveTo>
                      <a:lnTo>
                        <a:pt x="16" y="115"/>
                      </a:lnTo>
                      <a:lnTo>
                        <a:pt x="23" y="11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 name="Freeform 241">
                  <a:extLst>
                    <a:ext uri="{FF2B5EF4-FFF2-40B4-BE49-F238E27FC236}">
                      <a16:creationId xmlns:a16="http://schemas.microsoft.com/office/drawing/2014/main" id="{6BFB9F9F-CC91-7163-1535-FC90ED3FEA99}"/>
                    </a:ext>
                  </a:extLst>
                </p:cNvPr>
                <p:cNvSpPr/>
                <p:nvPr/>
              </p:nvSpPr>
              <p:spPr bwMode="auto">
                <a:xfrm>
                  <a:off x="4096" y="511"/>
                  <a:ext cx="30" cy="117"/>
                </a:xfrm>
                <a:custGeom>
                  <a:gdLst>
                    <a:gd name="T0" fmla="*/ 22 w 30"/>
                    <a:gd name="T1" fmla="*/ 0 h 117"/>
                    <a:gd name="T2" fmla="*/ 0 w 30"/>
                    <a:gd name="T3" fmla="*/ 115 h 117"/>
                    <a:gd name="T4" fmla="*/ 8 w 30"/>
                    <a:gd name="T5" fmla="*/ 117 h 117"/>
                    <a:gd name="T6" fmla="*/ 30 w 30"/>
                    <a:gd name="T7" fmla="*/ 2 h 117"/>
                    <a:gd name="T8" fmla="*/ 22 w 30"/>
                    <a:gd name="T9" fmla="*/ 0 h 117"/>
                  </a:gdLst>
                  <a:cxnLst>
                    <a:cxn ang="0">
                      <a:pos x="T0" y="T1"/>
                    </a:cxn>
                    <a:cxn ang="0">
                      <a:pos x="T2" y="T3"/>
                    </a:cxn>
                    <a:cxn ang="0">
                      <a:pos x="T4" y="T5"/>
                    </a:cxn>
                    <a:cxn ang="0">
                      <a:pos x="T6" y="T7"/>
                    </a:cxn>
                    <a:cxn ang="0">
                      <a:pos x="T8" y="T9"/>
                    </a:cxn>
                  </a:cxnLst>
                  <a:rect l="0" t="0" r="r" b="b"/>
                  <a:pathLst>
                    <a:path w="30" h="117">
                      <a:moveTo>
                        <a:pt x="22" y="0"/>
                      </a:moveTo>
                      <a:lnTo>
                        <a:pt x="0" y="115"/>
                      </a:lnTo>
                      <a:lnTo>
                        <a:pt x="8" y="117"/>
                      </a:lnTo>
                      <a:lnTo>
                        <a:pt x="30" y="2"/>
                      </a:lnTo>
                      <a:lnTo>
                        <a:pt x="22" y="0"/>
                      </a:ln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 name="Freeform 242">
                  <a:extLst>
                    <a:ext uri="{FF2B5EF4-FFF2-40B4-BE49-F238E27FC236}">
                      <a16:creationId xmlns:a16="http://schemas.microsoft.com/office/drawing/2014/main" id="{F5243671-3F57-9669-72E0-F71ECB406128}"/>
                    </a:ext>
                  </a:extLst>
                </p:cNvPr>
                <p:cNvSpPr/>
                <p:nvPr/>
              </p:nvSpPr>
              <p:spPr bwMode="auto">
                <a:xfrm>
                  <a:off x="4096" y="511"/>
                  <a:ext cx="30" cy="117"/>
                </a:xfrm>
                <a:custGeom>
                  <a:gdLst>
                    <a:gd name="T0" fmla="*/ 22 w 30"/>
                    <a:gd name="T1" fmla="*/ 0 h 117"/>
                    <a:gd name="T2" fmla="*/ 0 w 30"/>
                    <a:gd name="T3" fmla="*/ 115 h 117"/>
                    <a:gd name="T4" fmla="*/ 8 w 30"/>
                    <a:gd name="T5" fmla="*/ 117 h 117"/>
                    <a:gd name="T6" fmla="*/ 30 w 30"/>
                    <a:gd name="T7" fmla="*/ 2 h 117"/>
                  </a:gdLst>
                  <a:cxnLst>
                    <a:cxn ang="0">
                      <a:pos x="T0" y="T1"/>
                    </a:cxn>
                    <a:cxn ang="0">
                      <a:pos x="T2" y="T3"/>
                    </a:cxn>
                    <a:cxn ang="0">
                      <a:pos x="T4" y="T5"/>
                    </a:cxn>
                    <a:cxn ang="0">
                      <a:pos x="T6" y="T7"/>
                    </a:cxn>
                  </a:cxnLst>
                  <a:rect l="0" t="0" r="r" b="b"/>
                  <a:pathLst>
                    <a:path w="30" h="117">
                      <a:moveTo>
                        <a:pt x="22" y="0"/>
                      </a:moveTo>
                      <a:lnTo>
                        <a:pt x="0" y="115"/>
                      </a:lnTo>
                      <a:lnTo>
                        <a:pt x="8" y="117"/>
                      </a:lnTo>
                      <a:lnTo>
                        <a:pt x="3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 name="Freeform 243">
                  <a:extLst>
                    <a:ext uri="{FF2B5EF4-FFF2-40B4-BE49-F238E27FC236}">
                      <a16:creationId xmlns:a16="http://schemas.microsoft.com/office/drawing/2014/main" id="{225BBA67-1834-73EB-C052-7FED18FE1BB9}"/>
                    </a:ext>
                  </a:extLst>
                </p:cNvPr>
                <p:cNvSpPr/>
                <p:nvPr/>
              </p:nvSpPr>
              <p:spPr bwMode="auto">
                <a:xfrm>
                  <a:off x="3907" y="460"/>
                  <a:ext cx="366" cy="383"/>
                </a:xfrm>
                <a:custGeom>
                  <a:gdLst>
                    <a:gd name="T0" fmla="*/ 171 w 201"/>
                    <a:gd name="T1" fmla="*/ 210 h 210"/>
                    <a:gd name="T2" fmla="*/ 201 w 201"/>
                    <a:gd name="T3" fmla="*/ 90 h 210"/>
                    <a:gd name="T4" fmla="*/ 0 w 201"/>
                    <a:gd name="T5" fmla="*/ 0 h 210"/>
                    <a:gd name="T6" fmla="*/ 0 w 201"/>
                    <a:gd name="T7" fmla="*/ 139 h 210"/>
                    <a:gd name="T8" fmla="*/ 171 w 201"/>
                    <a:gd name="T9" fmla="*/ 210 h 210"/>
                  </a:gdLst>
                  <a:cxnLst>
                    <a:cxn ang="0">
                      <a:pos x="T0" y="T1"/>
                    </a:cxn>
                    <a:cxn ang="0">
                      <a:pos x="T2" y="T3"/>
                    </a:cxn>
                    <a:cxn ang="0">
                      <a:pos x="T4" y="T5"/>
                    </a:cxn>
                    <a:cxn ang="0">
                      <a:pos x="T6" y="T7"/>
                    </a:cxn>
                    <a:cxn ang="0">
                      <a:pos x="T8" y="T9"/>
                    </a:cxn>
                  </a:cxnLst>
                  <a:rect l="0" t="0" r="r" b="b"/>
                  <a:pathLst>
                    <a:path w="201" h="210">
                      <a:moveTo>
                        <a:pt x="171" y="210"/>
                      </a:moveTo>
                      <a:cubicBezTo>
                        <a:pt x="201" y="90"/>
                        <a:pt x="201" y="90"/>
                        <a:pt x="201" y="90"/>
                      </a:cubicBezTo>
                      <a:cubicBezTo>
                        <a:pt x="201" y="90"/>
                        <a:pt x="124" y="0"/>
                        <a:pt x="0" y="0"/>
                      </a:cubicBezTo>
                      <a:cubicBezTo>
                        <a:pt x="0" y="139"/>
                        <a:pt x="0" y="139"/>
                        <a:pt x="0" y="139"/>
                      </a:cubicBezTo>
                      <a:cubicBezTo>
                        <a:pt x="171" y="210"/>
                        <a:pt x="171" y="210"/>
                        <a:pt x="171" y="210"/>
                      </a:cubicBezTo>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 name="Freeform 244">
                  <a:extLst>
                    <a:ext uri="{FF2B5EF4-FFF2-40B4-BE49-F238E27FC236}">
                      <a16:creationId xmlns:a16="http://schemas.microsoft.com/office/drawing/2014/main" id="{C575EAC5-0BB5-2662-A1AD-3DB5C7AC6AC0}"/>
                    </a:ext>
                  </a:extLst>
                </p:cNvPr>
                <p:cNvSpPr/>
                <p:nvPr/>
              </p:nvSpPr>
              <p:spPr bwMode="auto">
                <a:xfrm>
                  <a:off x="3704" y="1422"/>
                  <a:ext cx="405" cy="524"/>
                </a:xfrm>
                <a:custGeom>
                  <a:gdLst>
                    <a:gd name="T0" fmla="*/ 172 w 222"/>
                    <a:gd name="T1" fmla="*/ 0 h 287"/>
                    <a:gd name="T2" fmla="*/ 111 w 222"/>
                    <a:gd name="T3" fmla="*/ 8 h 287"/>
                    <a:gd name="T4" fmla="*/ 50 w 222"/>
                    <a:gd name="T5" fmla="*/ 0 h 287"/>
                    <a:gd name="T6" fmla="*/ 0 w 222"/>
                    <a:gd name="T7" fmla="*/ 164 h 287"/>
                    <a:gd name="T8" fmla="*/ 111 w 222"/>
                    <a:gd name="T9" fmla="*/ 287 h 287"/>
                    <a:gd name="T10" fmla="*/ 222 w 222"/>
                    <a:gd name="T11" fmla="*/ 164 h 287"/>
                    <a:gd name="T12" fmla="*/ 172 w 222"/>
                    <a:gd name="T13" fmla="*/ 0 h 287"/>
                  </a:gdLst>
                  <a:cxnLst>
                    <a:cxn ang="0">
                      <a:pos x="T0" y="T1"/>
                    </a:cxn>
                    <a:cxn ang="0">
                      <a:pos x="T2" y="T3"/>
                    </a:cxn>
                    <a:cxn ang="0">
                      <a:pos x="T4" y="T5"/>
                    </a:cxn>
                    <a:cxn ang="0">
                      <a:pos x="T6" y="T7"/>
                    </a:cxn>
                    <a:cxn ang="0">
                      <a:pos x="T8" y="T9"/>
                    </a:cxn>
                    <a:cxn ang="0">
                      <a:pos x="T10" y="T11"/>
                    </a:cxn>
                    <a:cxn ang="0">
                      <a:pos x="T12" y="T13"/>
                    </a:cxn>
                  </a:cxnLst>
                  <a:rect l="0" t="0" r="r" b="b"/>
                  <a:pathLst>
                    <a:path w="221" h="287">
                      <a:moveTo>
                        <a:pt x="172" y="0"/>
                      </a:moveTo>
                      <a:cubicBezTo>
                        <a:pt x="111" y="8"/>
                        <a:pt x="111" y="8"/>
                        <a:pt x="111" y="8"/>
                      </a:cubicBezTo>
                      <a:cubicBezTo>
                        <a:pt x="50" y="0"/>
                        <a:pt x="50" y="0"/>
                        <a:pt x="50" y="0"/>
                      </a:cubicBezTo>
                      <a:cubicBezTo>
                        <a:pt x="50" y="0"/>
                        <a:pt x="74" y="110"/>
                        <a:pt x="0" y="164"/>
                      </a:cubicBezTo>
                      <a:cubicBezTo>
                        <a:pt x="111" y="287"/>
                        <a:pt x="111" y="287"/>
                        <a:pt x="111" y="287"/>
                      </a:cubicBezTo>
                      <a:cubicBezTo>
                        <a:pt x="111" y="287"/>
                        <a:pt x="111" y="287"/>
                        <a:pt x="222" y="164"/>
                      </a:cubicBezTo>
                      <a:cubicBezTo>
                        <a:pt x="148" y="110"/>
                        <a:pt x="172" y="0"/>
                        <a:pt x="172" y="0"/>
                      </a:cubicBezTo>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 name="Freeform 245">
                  <a:extLst>
                    <a:ext uri="{FF2B5EF4-FFF2-40B4-BE49-F238E27FC236}">
                      <a16:creationId xmlns:a16="http://schemas.microsoft.com/office/drawing/2014/main" id="{D375047D-FB36-FCC3-1B76-DE6BB1A09996}"/>
                    </a:ext>
                  </a:extLst>
                </p:cNvPr>
                <p:cNvSpPr/>
                <p:nvPr/>
              </p:nvSpPr>
              <p:spPr bwMode="auto">
                <a:xfrm>
                  <a:off x="3795" y="1422"/>
                  <a:ext cx="197" cy="153"/>
                </a:xfrm>
                <a:custGeom>
                  <a:gdLst>
                    <a:gd name="T0" fmla="*/ 108 w 108"/>
                    <a:gd name="T1" fmla="*/ 32 h 84"/>
                    <a:gd name="T2" fmla="*/ 67 w 108"/>
                    <a:gd name="T3" fmla="*/ 7 h 84"/>
                    <a:gd name="T4" fmla="*/ 61 w 108"/>
                    <a:gd name="T5" fmla="*/ 8 h 84"/>
                    <a:gd name="T6" fmla="*/ 0 w 108"/>
                    <a:gd name="T7" fmla="*/ 0 h 84"/>
                    <a:gd name="T8" fmla="*/ 0 w 108"/>
                    <a:gd name="T9" fmla="*/ 84 h 84"/>
                    <a:gd name="T10" fmla="*/ 108 w 108"/>
                    <a:gd name="T11" fmla="*/ 32 h 84"/>
                  </a:gdLst>
                  <a:cxnLst>
                    <a:cxn ang="0">
                      <a:pos x="T0" y="T1"/>
                    </a:cxn>
                    <a:cxn ang="0">
                      <a:pos x="T2" y="T3"/>
                    </a:cxn>
                    <a:cxn ang="0">
                      <a:pos x="T4" y="T5"/>
                    </a:cxn>
                    <a:cxn ang="0">
                      <a:pos x="T6" y="T7"/>
                    </a:cxn>
                    <a:cxn ang="0">
                      <a:pos x="T8" y="T9"/>
                    </a:cxn>
                    <a:cxn ang="0">
                      <a:pos x="T10" y="T11"/>
                    </a:cxn>
                  </a:cxnLst>
                  <a:rect l="0" t="0" r="r" b="b"/>
                  <a:pathLst>
                    <a:path w="108" h="84">
                      <a:moveTo>
                        <a:pt x="108" y="32"/>
                      </a:moveTo>
                      <a:cubicBezTo>
                        <a:pt x="67" y="7"/>
                        <a:pt x="67" y="7"/>
                        <a:pt x="67" y="7"/>
                      </a:cubicBezTo>
                      <a:cubicBezTo>
                        <a:pt x="61" y="8"/>
                        <a:pt x="61" y="8"/>
                        <a:pt x="61" y="8"/>
                      </a:cubicBezTo>
                      <a:cubicBezTo>
                        <a:pt x="0" y="0"/>
                        <a:pt x="0" y="0"/>
                        <a:pt x="0" y="0"/>
                      </a:cubicBezTo>
                      <a:cubicBezTo>
                        <a:pt x="0" y="0"/>
                        <a:pt x="9" y="40"/>
                        <a:pt x="0" y="84"/>
                      </a:cubicBezTo>
                      <a:cubicBezTo>
                        <a:pt x="67" y="73"/>
                        <a:pt x="108" y="32"/>
                        <a:pt x="108" y="32"/>
                      </a:cubicBezTo>
                    </a:path>
                  </a:pathLst>
                </a:custGeom>
                <a:solidFill>
                  <a:srgbClr val="661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 name="Freeform 246">
                  <a:extLst>
                    <a:ext uri="{FF2B5EF4-FFF2-40B4-BE49-F238E27FC236}">
                      <a16:creationId xmlns:a16="http://schemas.microsoft.com/office/drawing/2014/main" id="{CAC536D6-C630-D09A-D385-65A3C1D64151}"/>
                    </a:ext>
                  </a:extLst>
                </p:cNvPr>
                <p:cNvSpPr/>
                <p:nvPr/>
              </p:nvSpPr>
              <p:spPr bwMode="auto">
                <a:xfrm>
                  <a:off x="3458" y="515"/>
                  <a:ext cx="449" cy="693"/>
                </a:xfrm>
                <a:custGeom>
                  <a:gdLst>
                    <a:gd name="T0" fmla="*/ 246 w 246"/>
                    <a:gd name="T1" fmla="*/ 12 h 380"/>
                    <a:gd name="T2" fmla="*/ 64 w 246"/>
                    <a:gd name="T3" fmla="*/ 323 h 380"/>
                    <a:gd name="T4" fmla="*/ 127 w 246"/>
                    <a:gd name="T5" fmla="*/ 369 h 380"/>
                    <a:gd name="T6" fmla="*/ 246 w 246"/>
                    <a:gd name="T7" fmla="*/ 133 h 380"/>
                    <a:gd name="T8" fmla="*/ 246 w 246"/>
                    <a:gd name="T9" fmla="*/ 12 h 380"/>
                  </a:gdLst>
                  <a:cxnLst>
                    <a:cxn ang="0">
                      <a:pos x="T0" y="T1"/>
                    </a:cxn>
                    <a:cxn ang="0">
                      <a:pos x="T2" y="T3"/>
                    </a:cxn>
                    <a:cxn ang="0">
                      <a:pos x="T4" y="T5"/>
                    </a:cxn>
                    <a:cxn ang="0">
                      <a:pos x="T6" y="T7"/>
                    </a:cxn>
                    <a:cxn ang="0">
                      <a:pos x="T8" y="T9"/>
                    </a:cxn>
                  </a:cxnLst>
                  <a:rect l="0" t="0" r="r" b="b"/>
                  <a:pathLst>
                    <a:path w="246" h="380">
                      <a:moveTo>
                        <a:pt x="246" y="12"/>
                      </a:moveTo>
                      <a:cubicBezTo>
                        <a:pt x="246" y="12"/>
                        <a:pt x="0" y="0"/>
                        <a:pt x="64" y="323"/>
                      </a:cubicBezTo>
                      <a:cubicBezTo>
                        <a:pt x="127" y="380"/>
                        <a:pt x="127" y="369"/>
                        <a:pt x="127" y="369"/>
                      </a:cubicBezTo>
                      <a:cubicBezTo>
                        <a:pt x="246" y="133"/>
                        <a:pt x="246" y="133"/>
                        <a:pt x="246" y="133"/>
                      </a:cubicBezTo>
                      <a:cubicBezTo>
                        <a:pt x="246" y="12"/>
                        <a:pt x="246" y="12"/>
                        <a:pt x="246" y="12"/>
                      </a:cubicBezTo>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 name="Freeform 247">
                  <a:extLst>
                    <a:ext uri="{FF2B5EF4-FFF2-40B4-BE49-F238E27FC236}">
                      <a16:creationId xmlns:a16="http://schemas.microsoft.com/office/drawing/2014/main" id="{72FCCD75-4EE7-4D18-6C34-EBADBB9F2FD5}"/>
                    </a:ext>
                  </a:extLst>
                </p:cNvPr>
                <p:cNvSpPr/>
                <p:nvPr/>
              </p:nvSpPr>
              <p:spPr bwMode="auto">
                <a:xfrm>
                  <a:off x="3498" y="1051"/>
                  <a:ext cx="177" cy="214"/>
                </a:xfrm>
                <a:custGeom>
                  <a:gdLst>
                    <a:gd name="T0" fmla="*/ 12 w 97"/>
                    <a:gd name="T1" fmla="*/ 75 h 117"/>
                    <a:gd name="T2" fmla="*/ 70 w 97"/>
                    <a:gd name="T3" fmla="*/ 108 h 117"/>
                    <a:gd name="T4" fmla="*/ 84 w 97"/>
                    <a:gd name="T5" fmla="*/ 42 h 117"/>
                    <a:gd name="T6" fmla="*/ 26 w 97"/>
                    <a:gd name="T7" fmla="*/ 9 h 117"/>
                    <a:gd name="T8" fmla="*/ 12 w 97"/>
                    <a:gd name="T9" fmla="*/ 75 h 117"/>
                  </a:gdLst>
                  <a:cxnLst>
                    <a:cxn ang="0">
                      <a:pos x="T0" y="T1"/>
                    </a:cxn>
                    <a:cxn ang="0">
                      <a:pos x="T2" y="T3"/>
                    </a:cxn>
                    <a:cxn ang="0">
                      <a:pos x="T4" y="T5"/>
                    </a:cxn>
                    <a:cxn ang="0">
                      <a:pos x="T6" y="T7"/>
                    </a:cxn>
                    <a:cxn ang="0">
                      <a:pos x="T8" y="T9"/>
                    </a:cxn>
                  </a:cxnLst>
                  <a:rect l="0" t="0" r="r" b="b"/>
                  <a:pathLst>
                    <a:path w="97" h="117">
                      <a:moveTo>
                        <a:pt x="12" y="75"/>
                      </a:moveTo>
                      <a:cubicBezTo>
                        <a:pt x="24" y="102"/>
                        <a:pt x="50" y="117"/>
                        <a:pt x="70" y="108"/>
                      </a:cubicBezTo>
                      <a:cubicBezTo>
                        <a:pt x="90" y="99"/>
                        <a:pt x="97" y="70"/>
                        <a:pt x="84" y="42"/>
                      </a:cubicBezTo>
                      <a:cubicBezTo>
                        <a:pt x="72" y="15"/>
                        <a:pt x="46" y="0"/>
                        <a:pt x="26" y="9"/>
                      </a:cubicBezTo>
                      <a:cubicBezTo>
                        <a:pt x="6" y="18"/>
                        <a:pt x="0" y="47"/>
                        <a:pt x="12" y="75"/>
                      </a:cubicBezTo>
                    </a:path>
                  </a:pathLst>
                </a:custGeom>
                <a:solidFill>
                  <a:srgbClr val="D86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 name="Freeform 248">
                  <a:extLst>
                    <a:ext uri="{FF2B5EF4-FFF2-40B4-BE49-F238E27FC236}">
                      <a16:creationId xmlns:a16="http://schemas.microsoft.com/office/drawing/2014/main" id="{57BD5541-AEC0-1F86-5976-6E182EA44CC5}"/>
                    </a:ext>
                  </a:extLst>
                </p:cNvPr>
                <p:cNvSpPr/>
                <p:nvPr/>
              </p:nvSpPr>
              <p:spPr bwMode="auto">
                <a:xfrm>
                  <a:off x="3500" y="1075"/>
                  <a:ext cx="131" cy="177"/>
                </a:xfrm>
                <a:custGeom>
                  <a:gdLst>
                    <a:gd name="T0" fmla="*/ 18 w 72"/>
                    <a:gd name="T1" fmla="*/ 0 h 97"/>
                    <a:gd name="T2" fmla="*/ 62 w 72"/>
                    <a:gd name="T3" fmla="*/ 36 h 97"/>
                    <a:gd name="T4" fmla="*/ 54 w 72"/>
                    <a:gd name="T5" fmla="*/ 97 h 97"/>
                    <a:gd name="T6" fmla="*/ 11 w 72"/>
                    <a:gd name="T7" fmla="*/ 62 h 97"/>
                    <a:gd name="T8" fmla="*/ 18 w 72"/>
                    <a:gd name="T9" fmla="*/ 0 h 97"/>
                  </a:gdLst>
                  <a:cxnLst>
                    <a:cxn ang="0">
                      <a:pos x="T0" y="T1"/>
                    </a:cxn>
                    <a:cxn ang="0">
                      <a:pos x="T2" y="T3"/>
                    </a:cxn>
                    <a:cxn ang="0">
                      <a:pos x="T4" y="T5"/>
                    </a:cxn>
                    <a:cxn ang="0">
                      <a:pos x="T6" y="T7"/>
                    </a:cxn>
                    <a:cxn ang="0">
                      <a:pos x="T8" y="T9"/>
                    </a:cxn>
                  </a:cxnLst>
                  <a:rect l="0" t="0" r="r" b="b"/>
                  <a:pathLst>
                    <a:path w="72" h="97">
                      <a:moveTo>
                        <a:pt x="18" y="0"/>
                      </a:moveTo>
                      <a:cubicBezTo>
                        <a:pt x="35" y="1"/>
                        <a:pt x="52" y="15"/>
                        <a:pt x="62" y="36"/>
                      </a:cubicBezTo>
                      <a:cubicBezTo>
                        <a:pt x="72" y="60"/>
                        <a:pt x="69" y="85"/>
                        <a:pt x="54" y="97"/>
                      </a:cubicBezTo>
                      <a:cubicBezTo>
                        <a:pt x="38" y="96"/>
                        <a:pt x="20" y="82"/>
                        <a:pt x="11" y="62"/>
                      </a:cubicBezTo>
                      <a:cubicBezTo>
                        <a:pt x="0" y="38"/>
                        <a:pt x="4" y="12"/>
                        <a:pt x="18" y="0"/>
                      </a:cubicBezTo>
                      <a:close/>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 name="Freeform 249">
                  <a:extLst>
                    <a:ext uri="{FF2B5EF4-FFF2-40B4-BE49-F238E27FC236}">
                      <a16:creationId xmlns:a16="http://schemas.microsoft.com/office/drawing/2014/main" id="{4A39BDA1-662F-C557-EDC4-D18494555DA8}"/>
                    </a:ext>
                  </a:extLst>
                </p:cNvPr>
                <p:cNvSpPr/>
                <p:nvPr/>
              </p:nvSpPr>
              <p:spPr bwMode="auto">
                <a:xfrm>
                  <a:off x="3907" y="515"/>
                  <a:ext cx="448" cy="693"/>
                </a:xfrm>
                <a:custGeom>
                  <a:gdLst>
                    <a:gd name="T0" fmla="*/ 0 w 246"/>
                    <a:gd name="T1" fmla="*/ 12 h 380"/>
                    <a:gd name="T2" fmla="*/ 182 w 246"/>
                    <a:gd name="T3" fmla="*/ 323 h 380"/>
                    <a:gd name="T4" fmla="*/ 119 w 246"/>
                    <a:gd name="T5" fmla="*/ 369 h 380"/>
                    <a:gd name="T6" fmla="*/ 0 w 246"/>
                    <a:gd name="T7" fmla="*/ 133 h 380"/>
                    <a:gd name="T8" fmla="*/ 0 w 246"/>
                    <a:gd name="T9" fmla="*/ 12 h 380"/>
                  </a:gdLst>
                  <a:cxnLst>
                    <a:cxn ang="0">
                      <a:pos x="T0" y="T1"/>
                    </a:cxn>
                    <a:cxn ang="0">
                      <a:pos x="T2" y="T3"/>
                    </a:cxn>
                    <a:cxn ang="0">
                      <a:pos x="T4" y="T5"/>
                    </a:cxn>
                    <a:cxn ang="0">
                      <a:pos x="T6" y="T7"/>
                    </a:cxn>
                    <a:cxn ang="0">
                      <a:pos x="T8" y="T9"/>
                    </a:cxn>
                  </a:cxnLst>
                  <a:rect l="0" t="0" r="r" b="b"/>
                  <a:pathLst>
                    <a:path w="246" h="380">
                      <a:moveTo>
                        <a:pt x="0" y="12"/>
                      </a:moveTo>
                      <a:cubicBezTo>
                        <a:pt x="0" y="12"/>
                        <a:pt x="246" y="0"/>
                        <a:pt x="182" y="323"/>
                      </a:cubicBezTo>
                      <a:cubicBezTo>
                        <a:pt x="119" y="380"/>
                        <a:pt x="119" y="369"/>
                        <a:pt x="119" y="369"/>
                      </a:cubicBezTo>
                      <a:cubicBezTo>
                        <a:pt x="0" y="133"/>
                        <a:pt x="0" y="133"/>
                        <a:pt x="0" y="133"/>
                      </a:cubicBezTo>
                      <a:cubicBezTo>
                        <a:pt x="0" y="12"/>
                        <a:pt x="0" y="12"/>
                        <a:pt x="0" y="12"/>
                      </a:cubicBezTo>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 name="Freeform 250">
                  <a:extLst>
                    <a:ext uri="{FF2B5EF4-FFF2-40B4-BE49-F238E27FC236}">
                      <a16:creationId xmlns:a16="http://schemas.microsoft.com/office/drawing/2014/main" id="{6CB368E4-9343-E022-D385-D82F76AAE01F}"/>
                    </a:ext>
                  </a:extLst>
                </p:cNvPr>
                <p:cNvSpPr/>
                <p:nvPr/>
              </p:nvSpPr>
              <p:spPr bwMode="auto">
                <a:xfrm>
                  <a:off x="4140" y="1051"/>
                  <a:ext cx="177" cy="214"/>
                </a:xfrm>
                <a:custGeom>
                  <a:gdLst>
                    <a:gd name="T0" fmla="*/ 85 w 97"/>
                    <a:gd name="T1" fmla="*/ 75 h 117"/>
                    <a:gd name="T2" fmla="*/ 26 w 97"/>
                    <a:gd name="T3" fmla="*/ 108 h 117"/>
                    <a:gd name="T4" fmla="*/ 12 w 97"/>
                    <a:gd name="T5" fmla="*/ 42 h 117"/>
                    <a:gd name="T6" fmla="*/ 70 w 97"/>
                    <a:gd name="T7" fmla="*/ 9 h 117"/>
                    <a:gd name="T8" fmla="*/ 85 w 97"/>
                    <a:gd name="T9" fmla="*/ 75 h 117"/>
                  </a:gdLst>
                  <a:cxnLst>
                    <a:cxn ang="0">
                      <a:pos x="T0" y="T1"/>
                    </a:cxn>
                    <a:cxn ang="0">
                      <a:pos x="T2" y="T3"/>
                    </a:cxn>
                    <a:cxn ang="0">
                      <a:pos x="T4" y="T5"/>
                    </a:cxn>
                    <a:cxn ang="0">
                      <a:pos x="T6" y="T7"/>
                    </a:cxn>
                    <a:cxn ang="0">
                      <a:pos x="T8" y="T9"/>
                    </a:cxn>
                  </a:cxnLst>
                  <a:rect l="0" t="0" r="r" b="b"/>
                  <a:pathLst>
                    <a:path w="97" h="117">
                      <a:moveTo>
                        <a:pt x="85" y="75"/>
                      </a:moveTo>
                      <a:cubicBezTo>
                        <a:pt x="72" y="102"/>
                        <a:pt x="46" y="117"/>
                        <a:pt x="26" y="108"/>
                      </a:cubicBezTo>
                      <a:cubicBezTo>
                        <a:pt x="6" y="99"/>
                        <a:pt x="0" y="70"/>
                        <a:pt x="12" y="42"/>
                      </a:cubicBezTo>
                      <a:cubicBezTo>
                        <a:pt x="24" y="15"/>
                        <a:pt x="50" y="0"/>
                        <a:pt x="70" y="9"/>
                      </a:cubicBezTo>
                      <a:cubicBezTo>
                        <a:pt x="90" y="18"/>
                        <a:pt x="97" y="47"/>
                        <a:pt x="85" y="75"/>
                      </a:cubicBezTo>
                    </a:path>
                  </a:pathLst>
                </a:custGeom>
                <a:solidFill>
                  <a:srgbClr val="D86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 name="Freeform 251">
                  <a:extLst>
                    <a:ext uri="{FF2B5EF4-FFF2-40B4-BE49-F238E27FC236}">
                      <a16:creationId xmlns:a16="http://schemas.microsoft.com/office/drawing/2014/main" id="{02839935-C757-709D-278B-ACDCE5B5E2D8}"/>
                    </a:ext>
                  </a:extLst>
                </p:cNvPr>
                <p:cNvSpPr/>
                <p:nvPr/>
              </p:nvSpPr>
              <p:spPr bwMode="auto">
                <a:xfrm>
                  <a:off x="4182" y="1075"/>
                  <a:ext cx="131" cy="177"/>
                </a:xfrm>
                <a:custGeom>
                  <a:gdLst>
                    <a:gd name="T0" fmla="*/ 54 w 72"/>
                    <a:gd name="T1" fmla="*/ 0 h 97"/>
                    <a:gd name="T2" fmla="*/ 10 w 72"/>
                    <a:gd name="T3" fmla="*/ 36 h 97"/>
                    <a:gd name="T4" fmla="*/ 18 w 72"/>
                    <a:gd name="T5" fmla="*/ 97 h 97"/>
                    <a:gd name="T6" fmla="*/ 62 w 72"/>
                    <a:gd name="T7" fmla="*/ 62 h 97"/>
                    <a:gd name="T8" fmla="*/ 54 w 72"/>
                    <a:gd name="T9" fmla="*/ 0 h 97"/>
                  </a:gdLst>
                  <a:cxnLst>
                    <a:cxn ang="0">
                      <a:pos x="T0" y="T1"/>
                    </a:cxn>
                    <a:cxn ang="0">
                      <a:pos x="T2" y="T3"/>
                    </a:cxn>
                    <a:cxn ang="0">
                      <a:pos x="T4" y="T5"/>
                    </a:cxn>
                    <a:cxn ang="0">
                      <a:pos x="T6" y="T7"/>
                    </a:cxn>
                    <a:cxn ang="0">
                      <a:pos x="T8" y="T9"/>
                    </a:cxn>
                  </a:cxnLst>
                  <a:rect l="0" t="0" r="r" b="b"/>
                  <a:pathLst>
                    <a:path w="72" h="97">
                      <a:moveTo>
                        <a:pt x="54" y="0"/>
                      </a:moveTo>
                      <a:cubicBezTo>
                        <a:pt x="37" y="1"/>
                        <a:pt x="20" y="15"/>
                        <a:pt x="10" y="36"/>
                      </a:cubicBezTo>
                      <a:cubicBezTo>
                        <a:pt x="0" y="60"/>
                        <a:pt x="3" y="85"/>
                        <a:pt x="18" y="97"/>
                      </a:cubicBezTo>
                      <a:cubicBezTo>
                        <a:pt x="35" y="96"/>
                        <a:pt x="52" y="82"/>
                        <a:pt x="62" y="62"/>
                      </a:cubicBezTo>
                      <a:cubicBezTo>
                        <a:pt x="72" y="38"/>
                        <a:pt x="69" y="12"/>
                        <a:pt x="54" y="0"/>
                      </a:cubicBezTo>
                      <a:close/>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 name="Freeform 252">
                  <a:extLst>
                    <a:ext uri="{FF2B5EF4-FFF2-40B4-BE49-F238E27FC236}">
                      <a16:creationId xmlns:a16="http://schemas.microsoft.com/office/drawing/2014/main" id="{8576A279-4A41-2DB1-4D8E-8F478C8336EC}"/>
                    </a:ext>
                  </a:extLst>
                </p:cNvPr>
                <p:cNvSpPr/>
                <p:nvPr/>
              </p:nvSpPr>
              <p:spPr bwMode="auto">
                <a:xfrm>
                  <a:off x="3615" y="712"/>
                  <a:ext cx="583" cy="801"/>
                </a:xfrm>
                <a:custGeom>
                  <a:gdLst>
                    <a:gd name="T0" fmla="*/ 160 w 320"/>
                    <a:gd name="T1" fmla="*/ 1 h 439"/>
                    <a:gd name="T2" fmla="*/ 15 w 320"/>
                    <a:gd name="T3" fmla="*/ 198 h 439"/>
                    <a:gd name="T4" fmla="*/ 114 w 320"/>
                    <a:gd name="T5" fmla="*/ 421 h 439"/>
                    <a:gd name="T6" fmla="*/ 160 w 320"/>
                    <a:gd name="T7" fmla="*/ 435 h 439"/>
                    <a:gd name="T8" fmla="*/ 207 w 320"/>
                    <a:gd name="T9" fmla="*/ 421 h 439"/>
                    <a:gd name="T10" fmla="*/ 306 w 320"/>
                    <a:gd name="T11" fmla="*/ 198 h 439"/>
                    <a:gd name="T12" fmla="*/ 160 w 320"/>
                    <a:gd name="T13" fmla="*/ 1 h 439"/>
                  </a:gdLst>
                  <a:cxnLst>
                    <a:cxn ang="0">
                      <a:pos x="T0" y="T1"/>
                    </a:cxn>
                    <a:cxn ang="0">
                      <a:pos x="T2" y="T3"/>
                    </a:cxn>
                    <a:cxn ang="0">
                      <a:pos x="T4" y="T5"/>
                    </a:cxn>
                    <a:cxn ang="0">
                      <a:pos x="T6" y="T7"/>
                    </a:cxn>
                    <a:cxn ang="0">
                      <a:pos x="T8" y="T9"/>
                    </a:cxn>
                    <a:cxn ang="0">
                      <a:pos x="T10" y="T11"/>
                    </a:cxn>
                    <a:cxn ang="0">
                      <a:pos x="T12" y="T13"/>
                    </a:cxn>
                  </a:cxnLst>
                  <a:rect l="0" t="0" r="r" b="b"/>
                  <a:pathLst>
                    <a:path w="320" h="439">
                      <a:moveTo>
                        <a:pt x="160" y="1"/>
                      </a:moveTo>
                      <a:cubicBezTo>
                        <a:pt x="160" y="1"/>
                        <a:pt x="0" y="0"/>
                        <a:pt x="15" y="198"/>
                      </a:cubicBezTo>
                      <a:cubicBezTo>
                        <a:pt x="27" y="366"/>
                        <a:pt x="34" y="345"/>
                        <a:pt x="114" y="421"/>
                      </a:cubicBezTo>
                      <a:cubicBezTo>
                        <a:pt x="134" y="439"/>
                        <a:pt x="160" y="435"/>
                        <a:pt x="160" y="435"/>
                      </a:cubicBezTo>
                      <a:cubicBezTo>
                        <a:pt x="160" y="435"/>
                        <a:pt x="186" y="439"/>
                        <a:pt x="207" y="421"/>
                      </a:cubicBezTo>
                      <a:cubicBezTo>
                        <a:pt x="287" y="345"/>
                        <a:pt x="293" y="366"/>
                        <a:pt x="306" y="198"/>
                      </a:cubicBezTo>
                      <a:cubicBezTo>
                        <a:pt x="320" y="0"/>
                        <a:pt x="160" y="1"/>
                        <a:pt x="160" y="1"/>
                      </a:cubicBezTo>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 name="Freeform 253">
                  <a:extLst>
                    <a:ext uri="{FF2B5EF4-FFF2-40B4-BE49-F238E27FC236}">
                      <a16:creationId xmlns:a16="http://schemas.microsoft.com/office/drawing/2014/main" id="{1FA203F7-CAD2-222E-4670-929D5E726CB6}"/>
                    </a:ext>
                  </a:extLst>
                </p:cNvPr>
                <p:cNvSpPr/>
                <p:nvPr/>
              </p:nvSpPr>
              <p:spPr bwMode="auto">
                <a:xfrm>
                  <a:off x="3972" y="973"/>
                  <a:ext cx="183" cy="54"/>
                </a:xfrm>
                <a:custGeom>
                  <a:gdLst>
                    <a:gd name="T0" fmla="*/ 0 w 100"/>
                    <a:gd name="T1" fmla="*/ 25 h 30"/>
                    <a:gd name="T2" fmla="*/ 65 w 100"/>
                    <a:gd name="T3" fmla="*/ 14 h 30"/>
                    <a:gd name="T4" fmla="*/ 100 w 100"/>
                    <a:gd name="T5" fmla="*/ 30 h 30"/>
                    <a:gd name="T6" fmla="*/ 66 w 100"/>
                    <a:gd name="T7" fmla="*/ 4 h 30"/>
                    <a:gd name="T8" fmla="*/ 0 w 100"/>
                    <a:gd name="T9" fmla="*/ 11 h 30"/>
                    <a:gd name="T10" fmla="*/ 0 w 100"/>
                    <a:gd name="T11" fmla="*/ 25 h 30"/>
                  </a:gdLst>
                  <a:cxnLst>
                    <a:cxn ang="0">
                      <a:pos x="T0" y="T1"/>
                    </a:cxn>
                    <a:cxn ang="0">
                      <a:pos x="T2" y="T3"/>
                    </a:cxn>
                    <a:cxn ang="0">
                      <a:pos x="T4" y="T5"/>
                    </a:cxn>
                    <a:cxn ang="0">
                      <a:pos x="T6" y="T7"/>
                    </a:cxn>
                    <a:cxn ang="0">
                      <a:pos x="T8" y="T9"/>
                    </a:cxn>
                    <a:cxn ang="0">
                      <a:pos x="T10" y="T11"/>
                    </a:cxn>
                  </a:cxnLst>
                  <a:rect l="0" t="0" r="r" b="b"/>
                  <a:pathLst>
                    <a:path w="100" h="30">
                      <a:moveTo>
                        <a:pt x="0" y="25"/>
                      </a:moveTo>
                      <a:cubicBezTo>
                        <a:pt x="0" y="25"/>
                        <a:pt x="46" y="14"/>
                        <a:pt x="65" y="14"/>
                      </a:cubicBezTo>
                      <a:cubicBezTo>
                        <a:pt x="83" y="15"/>
                        <a:pt x="100" y="30"/>
                        <a:pt x="100" y="30"/>
                      </a:cubicBezTo>
                      <a:cubicBezTo>
                        <a:pt x="100" y="30"/>
                        <a:pt x="89" y="8"/>
                        <a:pt x="66" y="4"/>
                      </a:cubicBezTo>
                      <a:cubicBezTo>
                        <a:pt x="43" y="0"/>
                        <a:pt x="0" y="11"/>
                        <a:pt x="0" y="11"/>
                      </a:cubicBezTo>
                      <a:cubicBezTo>
                        <a:pt x="0" y="25"/>
                        <a:pt x="0" y="25"/>
                        <a:pt x="0" y="25"/>
                      </a:cubicBezTo>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 name="Freeform 254">
                  <a:extLst>
                    <a:ext uri="{FF2B5EF4-FFF2-40B4-BE49-F238E27FC236}">
                      <a16:creationId xmlns:a16="http://schemas.microsoft.com/office/drawing/2014/main" id="{1E46F076-3654-A4CC-2FFC-95BA4AB2DF18}"/>
                    </a:ext>
                  </a:extLst>
                </p:cNvPr>
                <p:cNvSpPr/>
                <p:nvPr/>
              </p:nvSpPr>
              <p:spPr bwMode="auto">
                <a:xfrm>
                  <a:off x="3669" y="1166"/>
                  <a:ext cx="46" cy="60"/>
                </a:xfrm>
                <a:custGeom>
                  <a:gdLst>
                    <a:gd name="T0" fmla="*/ 20 w 25"/>
                    <a:gd name="T1" fmla="*/ 0 h 33"/>
                    <a:gd name="T2" fmla="*/ 0 w 25"/>
                    <a:gd name="T3" fmla="*/ 16 h 33"/>
                    <a:gd name="T4" fmla="*/ 25 w 25"/>
                    <a:gd name="T5" fmla="*/ 33 h 33"/>
                    <a:gd name="T6" fmla="*/ 20 w 25"/>
                    <a:gd name="T7" fmla="*/ 0 h 33"/>
                  </a:gdLst>
                  <a:cxnLst>
                    <a:cxn ang="0">
                      <a:pos x="T0" y="T1"/>
                    </a:cxn>
                    <a:cxn ang="0">
                      <a:pos x="T2" y="T3"/>
                    </a:cxn>
                    <a:cxn ang="0">
                      <a:pos x="T4" y="T5"/>
                    </a:cxn>
                    <a:cxn ang="0">
                      <a:pos x="T6" y="T7"/>
                    </a:cxn>
                  </a:cxnLst>
                  <a:rect l="0" t="0" r="r" b="b"/>
                  <a:pathLst>
                    <a:path w="25" h="33">
                      <a:moveTo>
                        <a:pt x="20" y="0"/>
                      </a:moveTo>
                      <a:cubicBezTo>
                        <a:pt x="8" y="3"/>
                        <a:pt x="0" y="9"/>
                        <a:pt x="0" y="16"/>
                      </a:cubicBezTo>
                      <a:cubicBezTo>
                        <a:pt x="0" y="24"/>
                        <a:pt x="10" y="31"/>
                        <a:pt x="25" y="33"/>
                      </a:cubicBezTo>
                      <a:cubicBezTo>
                        <a:pt x="22" y="22"/>
                        <a:pt x="21" y="11"/>
                        <a:pt x="20" y="0"/>
                      </a:cubicBezTo>
                    </a:path>
                  </a:pathLst>
                </a:custGeom>
                <a:solidFill>
                  <a:srgbClr val="CB5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 name="Freeform 255">
                  <a:extLst>
                    <a:ext uri="{FF2B5EF4-FFF2-40B4-BE49-F238E27FC236}">
                      <a16:creationId xmlns:a16="http://schemas.microsoft.com/office/drawing/2014/main" id="{243130A9-A141-5ABD-170F-47543BD47DBF}"/>
                    </a:ext>
                  </a:extLst>
                </p:cNvPr>
                <p:cNvSpPr/>
                <p:nvPr/>
              </p:nvSpPr>
              <p:spPr bwMode="auto">
                <a:xfrm>
                  <a:off x="4012" y="1367"/>
                  <a:ext cx="99" cy="93"/>
                </a:xfrm>
                <a:custGeom>
                  <a:gdLst>
                    <a:gd name="T0" fmla="*/ 54 w 54"/>
                    <a:gd name="T1" fmla="*/ 0 h 51"/>
                    <a:gd name="T2" fmla="*/ 0 w 54"/>
                    <a:gd name="T3" fmla="*/ 51 h 51"/>
                    <a:gd name="T4" fmla="*/ 0 w 54"/>
                    <a:gd name="T5" fmla="*/ 51 h 51"/>
                    <a:gd name="T6" fmla="*/ 54 w 54"/>
                    <a:gd name="T7" fmla="*/ 0 h 51"/>
                  </a:gdLst>
                  <a:cxnLst>
                    <a:cxn ang="0">
                      <a:pos x="T0" y="T1"/>
                    </a:cxn>
                    <a:cxn ang="0">
                      <a:pos x="T2" y="T3"/>
                    </a:cxn>
                    <a:cxn ang="0">
                      <a:pos x="T4" y="T5"/>
                    </a:cxn>
                    <a:cxn ang="0">
                      <a:pos x="T6" y="T7"/>
                    </a:cxn>
                  </a:cxnLst>
                  <a:rect l="0" t="0" r="r" b="b"/>
                  <a:pathLst>
                    <a:path w="54" h="51">
                      <a:moveTo>
                        <a:pt x="54" y="0"/>
                      </a:moveTo>
                      <a:cubicBezTo>
                        <a:pt x="42" y="15"/>
                        <a:pt x="25" y="28"/>
                        <a:pt x="0" y="51"/>
                      </a:cubicBezTo>
                      <a:cubicBezTo>
                        <a:pt x="0" y="51"/>
                        <a:pt x="0" y="51"/>
                        <a:pt x="0" y="51"/>
                      </a:cubicBezTo>
                      <a:cubicBezTo>
                        <a:pt x="25" y="28"/>
                        <a:pt x="42" y="15"/>
                        <a:pt x="54" y="0"/>
                      </a:cubicBezTo>
                    </a:path>
                  </a:pathLst>
                </a:custGeom>
                <a:solidFill>
                  <a:srgbClr val="FBFB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 name="Freeform 256">
                  <a:extLst>
                    <a:ext uri="{FF2B5EF4-FFF2-40B4-BE49-F238E27FC236}">
                      <a16:creationId xmlns:a16="http://schemas.microsoft.com/office/drawing/2014/main" id="{DA1BD12F-6FEA-4D14-3203-D407FEC745E1}"/>
                    </a:ext>
                  </a:extLst>
                </p:cNvPr>
                <p:cNvSpPr/>
                <p:nvPr/>
              </p:nvSpPr>
              <p:spPr bwMode="auto">
                <a:xfrm>
                  <a:off x="4000" y="1460"/>
                  <a:ext cx="12" cy="13"/>
                </a:xfrm>
                <a:custGeom>
                  <a:gdLst>
                    <a:gd name="T0" fmla="*/ 7 w 7"/>
                    <a:gd name="T1" fmla="*/ 0 h 7"/>
                    <a:gd name="T2" fmla="*/ 0 w 7"/>
                    <a:gd name="T3" fmla="*/ 7 h 7"/>
                    <a:gd name="T4" fmla="*/ 0 w 7"/>
                    <a:gd name="T5" fmla="*/ 7 h 7"/>
                    <a:gd name="T6" fmla="*/ 7 w 7"/>
                    <a:gd name="T7" fmla="*/ 0 h 7"/>
                    <a:gd name="T8" fmla="*/ 7 w 7"/>
                    <a:gd name="T9" fmla="*/ 0 h 7"/>
                  </a:gdLst>
                  <a:cxnLst>
                    <a:cxn ang="0">
                      <a:pos x="T0" y="T1"/>
                    </a:cxn>
                    <a:cxn ang="0">
                      <a:pos x="T2" y="T3"/>
                    </a:cxn>
                    <a:cxn ang="0">
                      <a:pos x="T4" y="T5"/>
                    </a:cxn>
                    <a:cxn ang="0">
                      <a:pos x="T6" y="T7"/>
                    </a:cxn>
                    <a:cxn ang="0">
                      <a:pos x="T8" y="T9"/>
                    </a:cxn>
                  </a:cxnLst>
                  <a:rect l="0" t="0" r="r" b="b"/>
                  <a:pathLst>
                    <a:path w="7" h="7">
                      <a:moveTo>
                        <a:pt x="7" y="0"/>
                      </a:moveTo>
                      <a:cubicBezTo>
                        <a:pt x="5" y="3"/>
                        <a:pt x="2" y="5"/>
                        <a:pt x="0" y="7"/>
                      </a:cubicBezTo>
                      <a:cubicBezTo>
                        <a:pt x="0" y="7"/>
                        <a:pt x="0" y="7"/>
                        <a:pt x="0" y="7"/>
                      </a:cubicBezTo>
                      <a:cubicBezTo>
                        <a:pt x="2" y="5"/>
                        <a:pt x="5" y="3"/>
                        <a:pt x="7" y="0"/>
                      </a:cubicBezTo>
                      <a:cubicBezTo>
                        <a:pt x="7" y="0"/>
                        <a:pt x="7" y="0"/>
                        <a:pt x="7" y="0"/>
                      </a:cubicBezTo>
                    </a:path>
                  </a:pathLst>
                </a:custGeom>
                <a:solidFill>
                  <a:srgbClr val="FC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 name="Freeform 257">
                  <a:extLst>
                    <a:ext uri="{FF2B5EF4-FFF2-40B4-BE49-F238E27FC236}">
                      <a16:creationId xmlns:a16="http://schemas.microsoft.com/office/drawing/2014/main" id="{760EEF2D-2ADF-7503-FB64-B83EA3F6481A}"/>
                    </a:ext>
                  </a:extLst>
                </p:cNvPr>
                <p:cNvSpPr>
                  <a:spLocks noEditPoints="1"/>
                </p:cNvSpPr>
                <p:nvPr/>
              </p:nvSpPr>
              <p:spPr bwMode="auto">
                <a:xfrm>
                  <a:off x="4051" y="759"/>
                  <a:ext cx="122" cy="354"/>
                </a:xfrm>
                <a:custGeom>
                  <a:gdLst>
                    <a:gd name="T0" fmla="*/ 65 w 67"/>
                    <a:gd name="T1" fmla="*/ 194 h 194"/>
                    <a:gd name="T2" fmla="*/ 67 w 67"/>
                    <a:gd name="T3" fmla="*/ 172 h 194"/>
                    <a:gd name="T4" fmla="*/ 67 w 67"/>
                    <a:gd name="T5" fmla="*/ 171 h 194"/>
                    <a:gd name="T6" fmla="*/ 67 w 67"/>
                    <a:gd name="T7" fmla="*/ 171 h 194"/>
                    <a:gd name="T8" fmla="*/ 67 w 67"/>
                    <a:gd name="T9" fmla="*/ 171 h 194"/>
                    <a:gd name="T10" fmla="*/ 67 w 67"/>
                    <a:gd name="T11" fmla="*/ 170 h 194"/>
                    <a:gd name="T12" fmla="*/ 67 w 67"/>
                    <a:gd name="T13" fmla="*/ 170 h 194"/>
                    <a:gd name="T14" fmla="*/ 67 w 67"/>
                    <a:gd name="T15" fmla="*/ 169 h 194"/>
                    <a:gd name="T16" fmla="*/ 67 w 67"/>
                    <a:gd name="T17" fmla="*/ 169 h 194"/>
                    <a:gd name="T18" fmla="*/ 67 w 67"/>
                    <a:gd name="T19" fmla="*/ 168 h 194"/>
                    <a:gd name="T20" fmla="*/ 67 w 67"/>
                    <a:gd name="T21" fmla="*/ 167 h 194"/>
                    <a:gd name="T22" fmla="*/ 67 w 67"/>
                    <a:gd name="T23" fmla="*/ 129 h 194"/>
                    <a:gd name="T24" fmla="*/ 67 w 67"/>
                    <a:gd name="T25" fmla="*/ 129 h 194"/>
                    <a:gd name="T26" fmla="*/ 67 w 67"/>
                    <a:gd name="T27" fmla="*/ 128 h 194"/>
                    <a:gd name="T28" fmla="*/ 67 w 67"/>
                    <a:gd name="T29" fmla="*/ 128 h 194"/>
                    <a:gd name="T30" fmla="*/ 67 w 67"/>
                    <a:gd name="T31" fmla="*/ 127 h 194"/>
                    <a:gd name="T32" fmla="*/ 67 w 67"/>
                    <a:gd name="T33" fmla="*/ 127 h 194"/>
                    <a:gd name="T34" fmla="*/ 67 w 67"/>
                    <a:gd name="T35" fmla="*/ 126 h 194"/>
                    <a:gd name="T36" fmla="*/ 67 w 67"/>
                    <a:gd name="T37" fmla="*/ 125 h 194"/>
                    <a:gd name="T38" fmla="*/ 67 w 67"/>
                    <a:gd name="T39" fmla="*/ 125 h 194"/>
                    <a:gd name="T40" fmla="*/ 67 w 67"/>
                    <a:gd name="T41" fmla="*/ 125 h 194"/>
                    <a:gd name="T42" fmla="*/ 67 w 67"/>
                    <a:gd name="T43" fmla="*/ 124 h 194"/>
                    <a:gd name="T44" fmla="*/ 67 w 67"/>
                    <a:gd name="T45" fmla="*/ 124 h 194"/>
                    <a:gd name="T46" fmla="*/ 66 w 67"/>
                    <a:gd name="T47" fmla="*/ 124 h 194"/>
                    <a:gd name="T48" fmla="*/ 66 w 67"/>
                    <a:gd name="T49" fmla="*/ 123 h 194"/>
                    <a:gd name="T50" fmla="*/ 66 w 67"/>
                    <a:gd name="T51" fmla="*/ 123 h 194"/>
                    <a:gd name="T52" fmla="*/ 66 w 67"/>
                    <a:gd name="T53" fmla="*/ 122 h 194"/>
                    <a:gd name="T54" fmla="*/ 66 w 67"/>
                    <a:gd name="T55" fmla="*/ 122 h 194"/>
                    <a:gd name="T56" fmla="*/ 66 w 67"/>
                    <a:gd name="T57" fmla="*/ 122 h 194"/>
                    <a:gd name="T58" fmla="*/ 66 w 67"/>
                    <a:gd name="T59" fmla="*/ 121 h 194"/>
                    <a:gd name="T60" fmla="*/ 66 w 67"/>
                    <a:gd name="T61" fmla="*/ 121 h 194"/>
                    <a:gd name="T62" fmla="*/ 66 w 67"/>
                    <a:gd name="T63" fmla="*/ 121 h 194"/>
                    <a:gd name="T64" fmla="*/ 66 w 67"/>
                    <a:gd name="T65" fmla="*/ 120 h 194"/>
                    <a:gd name="T66" fmla="*/ 66 w 67"/>
                    <a:gd name="T67" fmla="*/ 120 h 194"/>
                    <a:gd name="T68" fmla="*/ 66 w 67"/>
                    <a:gd name="T69" fmla="*/ 120 h 194"/>
                    <a:gd name="T70" fmla="*/ 66 w 67"/>
                    <a:gd name="T71" fmla="*/ 119 h 194"/>
                    <a:gd name="T72" fmla="*/ 66 w 67"/>
                    <a:gd name="T73" fmla="*/ 119 h 194"/>
                    <a:gd name="T74" fmla="*/ 66 w 67"/>
                    <a:gd name="T75" fmla="*/ 118 h 194"/>
                    <a:gd name="T76" fmla="*/ 66 w 67"/>
                    <a:gd name="T77" fmla="*/ 117 h 194"/>
                    <a:gd name="T78" fmla="*/ 66 w 67"/>
                    <a:gd name="T79" fmla="*/ 117 h 194"/>
                    <a:gd name="T80" fmla="*/ 66 w 67"/>
                    <a:gd name="T81" fmla="*/ 117 h 194"/>
                    <a:gd name="T82" fmla="*/ 66 w 67"/>
                    <a:gd name="T83" fmla="*/ 117 h 194"/>
                    <a:gd name="T84" fmla="*/ 66 w 67"/>
                    <a:gd name="T85" fmla="*/ 116 h 194"/>
                    <a:gd name="T86" fmla="*/ 66 w 67"/>
                    <a:gd name="T87" fmla="*/ 115 h 194"/>
                    <a:gd name="T88" fmla="*/ 1 w 67"/>
                    <a:gd name="T89" fmla="*/ 1 h 194"/>
                    <a:gd name="T90" fmla="*/ 1 w 67"/>
                    <a:gd name="T91" fmla="*/ 1 h 194"/>
                    <a:gd name="T92" fmla="*/ 1 w 67"/>
                    <a:gd name="T93" fmla="*/ 1 h 194"/>
                    <a:gd name="T94" fmla="*/ 1 w 67"/>
                    <a:gd name="T95" fmla="*/ 0 h 194"/>
                    <a:gd name="T96" fmla="*/ 0 w 67"/>
                    <a:gd name="T97" fmla="*/ 0 h 194"/>
                    <a:gd name="T98" fmla="*/ 0 w 67"/>
                    <a:gd name="T99" fmla="*/ 0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194">
                      <a:moveTo>
                        <a:pt x="67" y="172"/>
                      </a:moveTo>
                      <a:cubicBezTo>
                        <a:pt x="66" y="180"/>
                        <a:pt x="66" y="187"/>
                        <a:pt x="65" y="194"/>
                      </a:cubicBezTo>
                      <a:cubicBezTo>
                        <a:pt x="65" y="194"/>
                        <a:pt x="65" y="194"/>
                        <a:pt x="65" y="194"/>
                      </a:cubicBezTo>
                      <a:cubicBezTo>
                        <a:pt x="66" y="187"/>
                        <a:pt x="66" y="180"/>
                        <a:pt x="67" y="172"/>
                      </a:cubicBezTo>
                      <a:moveTo>
                        <a:pt x="67" y="172"/>
                      </a:moveTo>
                      <a:cubicBezTo>
                        <a:pt x="67" y="172"/>
                        <a:pt x="67" y="172"/>
                        <a:pt x="67" y="172"/>
                      </a:cubicBezTo>
                      <a:cubicBezTo>
                        <a:pt x="67" y="172"/>
                        <a:pt x="67" y="172"/>
                        <a:pt x="67" y="172"/>
                      </a:cubicBezTo>
                      <a:moveTo>
                        <a:pt x="67" y="171"/>
                      </a:moveTo>
                      <a:cubicBezTo>
                        <a:pt x="67" y="171"/>
                        <a:pt x="67" y="171"/>
                        <a:pt x="67" y="171"/>
                      </a:cubicBezTo>
                      <a:cubicBezTo>
                        <a:pt x="67" y="171"/>
                        <a:pt x="67" y="171"/>
                        <a:pt x="67" y="171"/>
                      </a:cubicBezTo>
                      <a:moveTo>
                        <a:pt x="67" y="171"/>
                      </a:moveTo>
                      <a:cubicBezTo>
                        <a:pt x="67" y="171"/>
                        <a:pt x="67" y="171"/>
                        <a:pt x="67" y="171"/>
                      </a:cubicBezTo>
                      <a:cubicBezTo>
                        <a:pt x="67" y="171"/>
                        <a:pt x="67" y="171"/>
                        <a:pt x="67" y="171"/>
                      </a:cubicBezTo>
                      <a:moveTo>
                        <a:pt x="67" y="171"/>
                      </a:moveTo>
                      <a:cubicBezTo>
                        <a:pt x="67" y="171"/>
                        <a:pt x="67" y="171"/>
                        <a:pt x="67" y="171"/>
                      </a:cubicBezTo>
                      <a:cubicBezTo>
                        <a:pt x="67" y="171"/>
                        <a:pt x="67" y="171"/>
                        <a:pt x="67" y="171"/>
                      </a:cubicBezTo>
                      <a:moveTo>
                        <a:pt x="67" y="170"/>
                      </a:moveTo>
                      <a:cubicBezTo>
                        <a:pt x="67" y="170"/>
                        <a:pt x="67" y="170"/>
                        <a:pt x="67" y="170"/>
                      </a:cubicBezTo>
                      <a:cubicBezTo>
                        <a:pt x="67" y="170"/>
                        <a:pt x="67" y="170"/>
                        <a:pt x="67" y="170"/>
                      </a:cubicBezTo>
                      <a:moveTo>
                        <a:pt x="67" y="170"/>
                      </a:moveTo>
                      <a:cubicBezTo>
                        <a:pt x="67" y="170"/>
                        <a:pt x="67" y="170"/>
                        <a:pt x="67" y="170"/>
                      </a:cubicBezTo>
                      <a:cubicBezTo>
                        <a:pt x="67" y="170"/>
                        <a:pt x="67" y="170"/>
                        <a:pt x="67" y="170"/>
                      </a:cubicBezTo>
                      <a:moveTo>
                        <a:pt x="67" y="169"/>
                      </a:moveTo>
                      <a:cubicBezTo>
                        <a:pt x="67" y="169"/>
                        <a:pt x="67" y="169"/>
                        <a:pt x="67" y="169"/>
                      </a:cubicBezTo>
                      <a:cubicBezTo>
                        <a:pt x="67" y="169"/>
                        <a:pt x="67" y="169"/>
                        <a:pt x="67" y="169"/>
                      </a:cubicBezTo>
                      <a:moveTo>
                        <a:pt x="67" y="169"/>
                      </a:moveTo>
                      <a:cubicBezTo>
                        <a:pt x="67" y="169"/>
                        <a:pt x="67" y="169"/>
                        <a:pt x="67" y="169"/>
                      </a:cubicBezTo>
                      <a:cubicBezTo>
                        <a:pt x="67" y="169"/>
                        <a:pt x="67" y="169"/>
                        <a:pt x="67" y="169"/>
                      </a:cubicBezTo>
                      <a:moveTo>
                        <a:pt x="67" y="168"/>
                      </a:moveTo>
                      <a:cubicBezTo>
                        <a:pt x="67" y="168"/>
                        <a:pt x="67" y="168"/>
                        <a:pt x="67" y="168"/>
                      </a:cubicBezTo>
                      <a:cubicBezTo>
                        <a:pt x="67" y="168"/>
                        <a:pt x="67" y="168"/>
                        <a:pt x="67" y="168"/>
                      </a:cubicBezTo>
                      <a:moveTo>
                        <a:pt x="67" y="167"/>
                      </a:moveTo>
                      <a:cubicBezTo>
                        <a:pt x="67" y="167"/>
                        <a:pt x="67" y="167"/>
                        <a:pt x="67" y="167"/>
                      </a:cubicBezTo>
                      <a:cubicBezTo>
                        <a:pt x="67" y="167"/>
                        <a:pt x="67" y="167"/>
                        <a:pt x="67" y="167"/>
                      </a:cubicBezTo>
                      <a:moveTo>
                        <a:pt x="67" y="129"/>
                      </a:moveTo>
                      <a:cubicBezTo>
                        <a:pt x="67" y="129"/>
                        <a:pt x="67" y="129"/>
                        <a:pt x="67" y="129"/>
                      </a:cubicBezTo>
                      <a:cubicBezTo>
                        <a:pt x="67" y="129"/>
                        <a:pt x="67" y="129"/>
                        <a:pt x="67" y="129"/>
                      </a:cubicBezTo>
                      <a:moveTo>
                        <a:pt x="67" y="129"/>
                      </a:moveTo>
                      <a:cubicBezTo>
                        <a:pt x="67" y="129"/>
                        <a:pt x="67" y="129"/>
                        <a:pt x="67" y="129"/>
                      </a:cubicBezTo>
                      <a:cubicBezTo>
                        <a:pt x="67" y="129"/>
                        <a:pt x="67" y="129"/>
                        <a:pt x="67" y="129"/>
                      </a:cubicBezTo>
                      <a:moveTo>
                        <a:pt x="67" y="128"/>
                      </a:moveTo>
                      <a:cubicBezTo>
                        <a:pt x="67" y="128"/>
                        <a:pt x="67" y="128"/>
                        <a:pt x="67" y="128"/>
                      </a:cubicBezTo>
                      <a:cubicBezTo>
                        <a:pt x="67" y="128"/>
                        <a:pt x="67" y="128"/>
                        <a:pt x="67" y="128"/>
                      </a:cubicBezTo>
                      <a:moveTo>
                        <a:pt x="67" y="128"/>
                      </a:moveTo>
                      <a:cubicBezTo>
                        <a:pt x="67" y="128"/>
                        <a:pt x="67" y="128"/>
                        <a:pt x="67" y="128"/>
                      </a:cubicBezTo>
                      <a:cubicBezTo>
                        <a:pt x="67" y="128"/>
                        <a:pt x="67" y="128"/>
                        <a:pt x="67" y="128"/>
                      </a:cubicBezTo>
                      <a:moveTo>
                        <a:pt x="67" y="127"/>
                      </a:moveTo>
                      <a:cubicBezTo>
                        <a:pt x="67" y="127"/>
                        <a:pt x="67" y="127"/>
                        <a:pt x="67" y="127"/>
                      </a:cubicBezTo>
                      <a:cubicBezTo>
                        <a:pt x="67" y="127"/>
                        <a:pt x="67" y="127"/>
                        <a:pt x="67" y="127"/>
                      </a:cubicBezTo>
                      <a:moveTo>
                        <a:pt x="67" y="127"/>
                      </a:moveTo>
                      <a:cubicBezTo>
                        <a:pt x="67" y="127"/>
                        <a:pt x="67" y="127"/>
                        <a:pt x="67" y="127"/>
                      </a:cubicBezTo>
                      <a:cubicBezTo>
                        <a:pt x="67" y="127"/>
                        <a:pt x="67" y="127"/>
                        <a:pt x="67" y="127"/>
                      </a:cubicBezTo>
                      <a:moveTo>
                        <a:pt x="67" y="126"/>
                      </a:moveTo>
                      <a:cubicBezTo>
                        <a:pt x="67" y="126"/>
                        <a:pt x="67" y="126"/>
                        <a:pt x="67" y="126"/>
                      </a:cubicBezTo>
                      <a:cubicBezTo>
                        <a:pt x="67" y="126"/>
                        <a:pt x="67" y="126"/>
                        <a:pt x="67" y="126"/>
                      </a:cubicBezTo>
                      <a:moveTo>
                        <a:pt x="67" y="125"/>
                      </a:moveTo>
                      <a:cubicBezTo>
                        <a:pt x="67" y="125"/>
                        <a:pt x="67" y="125"/>
                        <a:pt x="67" y="125"/>
                      </a:cubicBezTo>
                      <a:cubicBezTo>
                        <a:pt x="67" y="125"/>
                        <a:pt x="67" y="125"/>
                        <a:pt x="67" y="125"/>
                      </a:cubicBezTo>
                      <a:moveTo>
                        <a:pt x="67" y="125"/>
                      </a:moveTo>
                      <a:cubicBezTo>
                        <a:pt x="67" y="125"/>
                        <a:pt x="67" y="125"/>
                        <a:pt x="67" y="125"/>
                      </a:cubicBezTo>
                      <a:cubicBezTo>
                        <a:pt x="67" y="125"/>
                        <a:pt x="67" y="125"/>
                        <a:pt x="67" y="125"/>
                      </a:cubicBezTo>
                      <a:moveTo>
                        <a:pt x="67" y="125"/>
                      </a:moveTo>
                      <a:cubicBezTo>
                        <a:pt x="67" y="125"/>
                        <a:pt x="67" y="125"/>
                        <a:pt x="67" y="125"/>
                      </a:cubicBezTo>
                      <a:cubicBezTo>
                        <a:pt x="67" y="125"/>
                        <a:pt x="67" y="125"/>
                        <a:pt x="67" y="125"/>
                      </a:cubicBezTo>
                      <a:moveTo>
                        <a:pt x="67" y="124"/>
                      </a:moveTo>
                      <a:cubicBezTo>
                        <a:pt x="67" y="124"/>
                        <a:pt x="67" y="124"/>
                        <a:pt x="67" y="124"/>
                      </a:cubicBezTo>
                      <a:cubicBezTo>
                        <a:pt x="67" y="124"/>
                        <a:pt x="67" y="124"/>
                        <a:pt x="67" y="124"/>
                      </a:cubicBezTo>
                      <a:moveTo>
                        <a:pt x="67" y="124"/>
                      </a:moveTo>
                      <a:cubicBezTo>
                        <a:pt x="67" y="124"/>
                        <a:pt x="67" y="124"/>
                        <a:pt x="67" y="124"/>
                      </a:cubicBezTo>
                      <a:cubicBezTo>
                        <a:pt x="67" y="124"/>
                        <a:pt x="67" y="124"/>
                        <a:pt x="67" y="124"/>
                      </a:cubicBezTo>
                      <a:moveTo>
                        <a:pt x="66" y="123"/>
                      </a:moveTo>
                      <a:cubicBezTo>
                        <a:pt x="66" y="123"/>
                        <a:pt x="66" y="124"/>
                        <a:pt x="66" y="124"/>
                      </a:cubicBezTo>
                      <a:cubicBezTo>
                        <a:pt x="66" y="124"/>
                        <a:pt x="66" y="123"/>
                        <a:pt x="66" y="123"/>
                      </a:cubicBezTo>
                      <a:moveTo>
                        <a:pt x="66" y="123"/>
                      </a:moveTo>
                      <a:cubicBezTo>
                        <a:pt x="66" y="123"/>
                        <a:pt x="66" y="123"/>
                        <a:pt x="66" y="123"/>
                      </a:cubicBezTo>
                      <a:cubicBezTo>
                        <a:pt x="66" y="123"/>
                        <a:pt x="66" y="123"/>
                        <a:pt x="66" y="123"/>
                      </a:cubicBezTo>
                      <a:moveTo>
                        <a:pt x="66" y="123"/>
                      </a:moveTo>
                      <a:cubicBezTo>
                        <a:pt x="66" y="123"/>
                        <a:pt x="66" y="123"/>
                        <a:pt x="66" y="123"/>
                      </a:cubicBezTo>
                      <a:cubicBezTo>
                        <a:pt x="66" y="123"/>
                        <a:pt x="66" y="123"/>
                        <a:pt x="66" y="123"/>
                      </a:cubicBezTo>
                      <a:moveTo>
                        <a:pt x="66" y="122"/>
                      </a:moveTo>
                      <a:cubicBezTo>
                        <a:pt x="66" y="122"/>
                        <a:pt x="66" y="122"/>
                        <a:pt x="66" y="122"/>
                      </a:cubicBezTo>
                      <a:cubicBezTo>
                        <a:pt x="66" y="122"/>
                        <a:pt x="66" y="122"/>
                        <a:pt x="66" y="122"/>
                      </a:cubicBezTo>
                      <a:moveTo>
                        <a:pt x="66" y="122"/>
                      </a:moveTo>
                      <a:cubicBezTo>
                        <a:pt x="66" y="122"/>
                        <a:pt x="66" y="122"/>
                        <a:pt x="66" y="122"/>
                      </a:cubicBezTo>
                      <a:cubicBezTo>
                        <a:pt x="66" y="122"/>
                        <a:pt x="66" y="122"/>
                        <a:pt x="66" y="122"/>
                      </a:cubicBezTo>
                      <a:moveTo>
                        <a:pt x="66" y="122"/>
                      </a:moveTo>
                      <a:cubicBezTo>
                        <a:pt x="66" y="122"/>
                        <a:pt x="66" y="122"/>
                        <a:pt x="66" y="122"/>
                      </a:cubicBezTo>
                      <a:cubicBezTo>
                        <a:pt x="66" y="122"/>
                        <a:pt x="66" y="122"/>
                        <a:pt x="66" y="122"/>
                      </a:cubicBezTo>
                      <a:moveTo>
                        <a:pt x="66" y="121"/>
                      </a:moveTo>
                      <a:cubicBezTo>
                        <a:pt x="66" y="121"/>
                        <a:pt x="66" y="121"/>
                        <a:pt x="66" y="121"/>
                      </a:cubicBezTo>
                      <a:cubicBezTo>
                        <a:pt x="66" y="121"/>
                        <a:pt x="66" y="121"/>
                        <a:pt x="66" y="121"/>
                      </a:cubicBezTo>
                      <a:moveTo>
                        <a:pt x="66" y="121"/>
                      </a:moveTo>
                      <a:cubicBezTo>
                        <a:pt x="66" y="121"/>
                        <a:pt x="66" y="121"/>
                        <a:pt x="66" y="121"/>
                      </a:cubicBezTo>
                      <a:cubicBezTo>
                        <a:pt x="66" y="121"/>
                        <a:pt x="66" y="121"/>
                        <a:pt x="66" y="121"/>
                      </a:cubicBezTo>
                      <a:moveTo>
                        <a:pt x="66" y="121"/>
                      </a:moveTo>
                      <a:cubicBezTo>
                        <a:pt x="66" y="121"/>
                        <a:pt x="66" y="121"/>
                        <a:pt x="66" y="121"/>
                      </a:cubicBezTo>
                      <a:cubicBezTo>
                        <a:pt x="66" y="121"/>
                        <a:pt x="66" y="121"/>
                        <a:pt x="66" y="121"/>
                      </a:cubicBezTo>
                      <a:moveTo>
                        <a:pt x="66" y="120"/>
                      </a:moveTo>
                      <a:cubicBezTo>
                        <a:pt x="66" y="120"/>
                        <a:pt x="66" y="120"/>
                        <a:pt x="66" y="120"/>
                      </a:cubicBezTo>
                      <a:cubicBezTo>
                        <a:pt x="66" y="120"/>
                        <a:pt x="66" y="120"/>
                        <a:pt x="66" y="120"/>
                      </a:cubicBezTo>
                      <a:moveTo>
                        <a:pt x="66" y="120"/>
                      </a:moveTo>
                      <a:cubicBezTo>
                        <a:pt x="66" y="120"/>
                        <a:pt x="66" y="120"/>
                        <a:pt x="66" y="120"/>
                      </a:cubicBezTo>
                      <a:cubicBezTo>
                        <a:pt x="66" y="120"/>
                        <a:pt x="66" y="120"/>
                        <a:pt x="66" y="120"/>
                      </a:cubicBezTo>
                      <a:moveTo>
                        <a:pt x="66" y="119"/>
                      </a:moveTo>
                      <a:cubicBezTo>
                        <a:pt x="66" y="120"/>
                        <a:pt x="66" y="120"/>
                        <a:pt x="66" y="120"/>
                      </a:cubicBezTo>
                      <a:cubicBezTo>
                        <a:pt x="66" y="120"/>
                        <a:pt x="66" y="119"/>
                        <a:pt x="66" y="119"/>
                      </a:cubicBezTo>
                      <a:moveTo>
                        <a:pt x="66" y="119"/>
                      </a:moveTo>
                      <a:cubicBezTo>
                        <a:pt x="66" y="119"/>
                        <a:pt x="66" y="119"/>
                        <a:pt x="66" y="119"/>
                      </a:cubicBezTo>
                      <a:cubicBezTo>
                        <a:pt x="66" y="119"/>
                        <a:pt x="66" y="119"/>
                        <a:pt x="66" y="119"/>
                      </a:cubicBezTo>
                      <a:moveTo>
                        <a:pt x="66" y="118"/>
                      </a:moveTo>
                      <a:cubicBezTo>
                        <a:pt x="66" y="118"/>
                        <a:pt x="66" y="118"/>
                        <a:pt x="66" y="119"/>
                      </a:cubicBezTo>
                      <a:cubicBezTo>
                        <a:pt x="66" y="118"/>
                        <a:pt x="66" y="118"/>
                        <a:pt x="66" y="118"/>
                      </a:cubicBezTo>
                      <a:moveTo>
                        <a:pt x="66" y="117"/>
                      </a:moveTo>
                      <a:cubicBezTo>
                        <a:pt x="66" y="118"/>
                        <a:pt x="66" y="118"/>
                        <a:pt x="66" y="118"/>
                      </a:cubicBezTo>
                      <a:cubicBezTo>
                        <a:pt x="66" y="118"/>
                        <a:pt x="66" y="118"/>
                        <a:pt x="66" y="117"/>
                      </a:cubicBezTo>
                      <a:moveTo>
                        <a:pt x="66" y="117"/>
                      </a:moveTo>
                      <a:cubicBezTo>
                        <a:pt x="66" y="117"/>
                        <a:pt x="66" y="117"/>
                        <a:pt x="66" y="117"/>
                      </a:cubicBezTo>
                      <a:cubicBezTo>
                        <a:pt x="66" y="117"/>
                        <a:pt x="66" y="117"/>
                        <a:pt x="66" y="117"/>
                      </a:cubicBezTo>
                      <a:moveTo>
                        <a:pt x="66" y="117"/>
                      </a:moveTo>
                      <a:cubicBezTo>
                        <a:pt x="66" y="117"/>
                        <a:pt x="66" y="117"/>
                        <a:pt x="66" y="117"/>
                      </a:cubicBezTo>
                      <a:cubicBezTo>
                        <a:pt x="66" y="117"/>
                        <a:pt x="66" y="117"/>
                        <a:pt x="66" y="117"/>
                      </a:cubicBezTo>
                      <a:moveTo>
                        <a:pt x="66" y="117"/>
                      </a:moveTo>
                      <a:cubicBezTo>
                        <a:pt x="66" y="117"/>
                        <a:pt x="66" y="117"/>
                        <a:pt x="66" y="117"/>
                      </a:cubicBezTo>
                      <a:cubicBezTo>
                        <a:pt x="66" y="117"/>
                        <a:pt x="66" y="117"/>
                        <a:pt x="66" y="117"/>
                      </a:cubicBezTo>
                      <a:moveTo>
                        <a:pt x="66" y="116"/>
                      </a:moveTo>
                      <a:cubicBezTo>
                        <a:pt x="66" y="116"/>
                        <a:pt x="66" y="116"/>
                        <a:pt x="66" y="117"/>
                      </a:cubicBezTo>
                      <a:cubicBezTo>
                        <a:pt x="66" y="116"/>
                        <a:pt x="66" y="116"/>
                        <a:pt x="66" y="116"/>
                      </a:cubicBezTo>
                      <a:moveTo>
                        <a:pt x="66" y="115"/>
                      </a:moveTo>
                      <a:cubicBezTo>
                        <a:pt x="66" y="115"/>
                        <a:pt x="66" y="116"/>
                        <a:pt x="66" y="116"/>
                      </a:cubicBezTo>
                      <a:cubicBezTo>
                        <a:pt x="66" y="116"/>
                        <a:pt x="66" y="115"/>
                        <a:pt x="66" y="115"/>
                      </a:cubicBezTo>
                      <a:moveTo>
                        <a:pt x="1" y="1"/>
                      </a:moveTo>
                      <a:cubicBezTo>
                        <a:pt x="30" y="20"/>
                        <a:pt x="58" y="55"/>
                        <a:pt x="66" y="115"/>
                      </a:cubicBezTo>
                      <a:cubicBezTo>
                        <a:pt x="58" y="55"/>
                        <a:pt x="30" y="20"/>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9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 name="Freeform 258">
                  <a:extLst>
                    <a:ext uri="{FF2B5EF4-FFF2-40B4-BE49-F238E27FC236}">
                      <a16:creationId xmlns:a16="http://schemas.microsoft.com/office/drawing/2014/main" id="{8DEC97C1-64A6-6961-C5FE-42E908835DD5}"/>
                    </a:ext>
                  </a:extLst>
                </p:cNvPr>
                <p:cNvSpPr>
                  <a:spLocks noEditPoints="1"/>
                </p:cNvSpPr>
                <p:nvPr/>
              </p:nvSpPr>
              <p:spPr bwMode="auto">
                <a:xfrm>
                  <a:off x="4160" y="1113"/>
                  <a:ext cx="9" cy="90"/>
                </a:xfrm>
                <a:custGeom>
                  <a:gdLst>
                    <a:gd name="T0" fmla="*/ 0 w 5"/>
                    <a:gd name="T1" fmla="*/ 49 h 49"/>
                    <a:gd name="T2" fmla="*/ 0 w 5"/>
                    <a:gd name="T3" fmla="*/ 49 h 49"/>
                    <a:gd name="T4" fmla="*/ 0 w 5"/>
                    <a:gd name="T5" fmla="*/ 49 h 49"/>
                    <a:gd name="T6" fmla="*/ 0 w 5"/>
                    <a:gd name="T7" fmla="*/ 48 h 49"/>
                    <a:gd name="T8" fmla="*/ 0 w 5"/>
                    <a:gd name="T9" fmla="*/ 48 h 49"/>
                    <a:gd name="T10" fmla="*/ 0 w 5"/>
                    <a:gd name="T11" fmla="*/ 48 h 49"/>
                    <a:gd name="T12" fmla="*/ 5 w 5"/>
                    <a:gd name="T13" fmla="*/ 0 h 49"/>
                    <a:gd name="T14" fmla="*/ 5 w 5"/>
                    <a:gd name="T15" fmla="*/ 0 h 49"/>
                    <a:gd name="T16" fmla="*/ 0 w 5"/>
                    <a:gd name="T17" fmla="*/ 48 h 49"/>
                    <a:gd name="T18" fmla="*/ 5 w 5"/>
                    <a:gd name="T19"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9">
                      <a:moveTo>
                        <a:pt x="0" y="49"/>
                      </a:moveTo>
                      <a:cubicBezTo>
                        <a:pt x="0" y="49"/>
                        <a:pt x="0" y="49"/>
                        <a:pt x="0" y="49"/>
                      </a:cubicBezTo>
                      <a:cubicBezTo>
                        <a:pt x="0" y="49"/>
                        <a:pt x="0" y="49"/>
                        <a:pt x="0" y="49"/>
                      </a:cubicBezTo>
                      <a:moveTo>
                        <a:pt x="0" y="48"/>
                      </a:moveTo>
                      <a:cubicBezTo>
                        <a:pt x="0" y="48"/>
                        <a:pt x="0" y="48"/>
                        <a:pt x="0" y="48"/>
                      </a:cubicBezTo>
                      <a:cubicBezTo>
                        <a:pt x="0" y="48"/>
                        <a:pt x="0" y="48"/>
                        <a:pt x="0" y="48"/>
                      </a:cubicBezTo>
                      <a:moveTo>
                        <a:pt x="5" y="0"/>
                      </a:moveTo>
                      <a:cubicBezTo>
                        <a:pt x="5" y="0"/>
                        <a:pt x="5" y="0"/>
                        <a:pt x="5" y="0"/>
                      </a:cubicBezTo>
                      <a:cubicBezTo>
                        <a:pt x="4" y="19"/>
                        <a:pt x="2" y="35"/>
                        <a:pt x="0" y="48"/>
                      </a:cubicBezTo>
                      <a:cubicBezTo>
                        <a:pt x="2" y="35"/>
                        <a:pt x="4" y="19"/>
                        <a:pt x="5" y="0"/>
                      </a:cubicBezTo>
                    </a:path>
                  </a:pathLst>
                </a:custGeom>
                <a:solidFill>
                  <a:srgbClr val="E084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 name="Freeform 259">
                  <a:extLst>
                    <a:ext uri="{FF2B5EF4-FFF2-40B4-BE49-F238E27FC236}">
                      <a16:creationId xmlns:a16="http://schemas.microsoft.com/office/drawing/2014/main" id="{9BC3DFD1-CF6D-E463-4E42-D6D6708B5759}"/>
                    </a:ext>
                  </a:extLst>
                </p:cNvPr>
                <p:cNvSpPr>
                  <a:spLocks noEditPoints="1"/>
                </p:cNvSpPr>
                <p:nvPr/>
              </p:nvSpPr>
              <p:spPr bwMode="auto">
                <a:xfrm>
                  <a:off x="3697" y="719"/>
                  <a:ext cx="478" cy="759"/>
                </a:xfrm>
                <a:custGeom>
                  <a:gdLst>
                    <a:gd name="T0" fmla="*/ 211 w 262"/>
                    <a:gd name="T1" fmla="*/ 244 h 416"/>
                    <a:gd name="T2" fmla="*/ 151 w 262"/>
                    <a:gd name="T3" fmla="*/ 164 h 416"/>
                    <a:gd name="T4" fmla="*/ 217 w 262"/>
                    <a:gd name="T5" fmla="*/ 143 h 416"/>
                    <a:gd name="T6" fmla="*/ 214 w 262"/>
                    <a:gd name="T7" fmla="*/ 153 h 416"/>
                    <a:gd name="T8" fmla="*/ 7 w 262"/>
                    <a:gd name="T9" fmla="*/ 145 h 416"/>
                    <a:gd name="T10" fmla="*/ 54 w 262"/>
                    <a:gd name="T11" fmla="*/ 261 h 416"/>
                    <a:gd name="T12" fmla="*/ 34 w 262"/>
                    <a:gd name="T13" fmla="*/ 339 h 416"/>
                    <a:gd name="T14" fmla="*/ 173 w 262"/>
                    <a:gd name="T15" fmla="*/ 406 h 416"/>
                    <a:gd name="T16" fmla="*/ 254 w 262"/>
                    <a:gd name="T17" fmla="*/ 265 h 416"/>
                    <a:gd name="T18" fmla="*/ 254 w 262"/>
                    <a:gd name="T19" fmla="*/ 264 h 416"/>
                    <a:gd name="T20" fmla="*/ 261 w 262"/>
                    <a:gd name="T21" fmla="*/ 194 h 416"/>
                    <a:gd name="T22" fmla="*/ 261 w 262"/>
                    <a:gd name="T23" fmla="*/ 193 h 416"/>
                    <a:gd name="T24" fmla="*/ 261 w 262"/>
                    <a:gd name="T25" fmla="*/ 193 h 416"/>
                    <a:gd name="T26" fmla="*/ 261 w 262"/>
                    <a:gd name="T27" fmla="*/ 192 h 416"/>
                    <a:gd name="T28" fmla="*/ 261 w 262"/>
                    <a:gd name="T29" fmla="*/ 192 h 416"/>
                    <a:gd name="T30" fmla="*/ 261 w 262"/>
                    <a:gd name="T31" fmla="*/ 191 h 416"/>
                    <a:gd name="T32" fmla="*/ 261 w 262"/>
                    <a:gd name="T33" fmla="*/ 190 h 416"/>
                    <a:gd name="T34" fmla="*/ 261 w 262"/>
                    <a:gd name="T35" fmla="*/ 151 h 416"/>
                    <a:gd name="T36" fmla="*/ 261 w 262"/>
                    <a:gd name="T37" fmla="*/ 151 h 416"/>
                    <a:gd name="T38" fmla="*/ 261 w 262"/>
                    <a:gd name="T39" fmla="*/ 150 h 416"/>
                    <a:gd name="T40" fmla="*/ 261 w 262"/>
                    <a:gd name="T41" fmla="*/ 149 h 416"/>
                    <a:gd name="T42" fmla="*/ 261 w 262"/>
                    <a:gd name="T43" fmla="*/ 148 h 416"/>
                    <a:gd name="T44" fmla="*/ 261 w 262"/>
                    <a:gd name="T45" fmla="*/ 147 h 416"/>
                    <a:gd name="T46" fmla="*/ 261 w 262"/>
                    <a:gd name="T47" fmla="*/ 147 h 416"/>
                    <a:gd name="T48" fmla="*/ 261 w 262"/>
                    <a:gd name="T49" fmla="*/ 146 h 416"/>
                    <a:gd name="T50" fmla="*/ 260 w 262"/>
                    <a:gd name="T51" fmla="*/ 146 h 416"/>
                    <a:gd name="T52" fmla="*/ 260 w 262"/>
                    <a:gd name="T53" fmla="*/ 145 h 416"/>
                    <a:gd name="T54" fmla="*/ 260 w 262"/>
                    <a:gd name="T55" fmla="*/ 144 h 416"/>
                    <a:gd name="T56" fmla="*/ 260 w 262"/>
                    <a:gd name="T57" fmla="*/ 144 h 416"/>
                    <a:gd name="T58" fmla="*/ 260 w 262"/>
                    <a:gd name="T59" fmla="*/ 143 h 416"/>
                    <a:gd name="T60" fmla="*/ 260 w 262"/>
                    <a:gd name="T61" fmla="*/ 143 h 416"/>
                    <a:gd name="T62" fmla="*/ 260 w 262"/>
                    <a:gd name="T63" fmla="*/ 142 h 416"/>
                    <a:gd name="T64" fmla="*/ 260 w 262"/>
                    <a:gd name="T65" fmla="*/ 142 h 416"/>
                    <a:gd name="T66" fmla="*/ 260 w 262"/>
                    <a:gd name="T67" fmla="*/ 141 h 416"/>
                    <a:gd name="T68" fmla="*/ 260 w 262"/>
                    <a:gd name="T69" fmla="*/ 140 h 416"/>
                    <a:gd name="T70" fmla="*/ 260 w 262"/>
                    <a:gd name="T71" fmla="*/ 139 h 416"/>
                    <a:gd name="T72" fmla="*/ 260 w 262"/>
                    <a:gd name="T73" fmla="*/ 139 h 416"/>
                    <a:gd name="T74" fmla="*/ 260 w 262"/>
                    <a:gd name="T75" fmla="*/ 139 h 416"/>
                    <a:gd name="T76" fmla="*/ 260 w 262"/>
                    <a:gd name="T77" fmla="*/ 137 h 416"/>
                    <a:gd name="T78" fmla="*/ 195 w 262"/>
                    <a:gd name="T79" fmla="*/ 23 h 416"/>
                    <a:gd name="T80" fmla="*/ 195 w 262"/>
                    <a:gd name="T81" fmla="*/ 23 h 416"/>
                    <a:gd name="T82" fmla="*/ 195 w 262"/>
                    <a:gd name="T83" fmla="*/ 22 h 416"/>
                    <a:gd name="T84" fmla="*/ 194 w 262"/>
                    <a:gd name="T85" fmla="*/ 22 h 416"/>
                    <a:gd name="T86" fmla="*/ 138 w 262"/>
                    <a:gd name="T87" fmla="*/ 0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416">
                      <a:moveTo>
                        <a:pt x="211" y="279"/>
                      </a:moveTo>
                      <a:cubicBezTo>
                        <a:pt x="192" y="279"/>
                        <a:pt x="176" y="271"/>
                        <a:pt x="176" y="261"/>
                      </a:cubicBezTo>
                      <a:cubicBezTo>
                        <a:pt x="176" y="252"/>
                        <a:pt x="192" y="244"/>
                        <a:pt x="211" y="244"/>
                      </a:cubicBezTo>
                      <a:cubicBezTo>
                        <a:pt x="230" y="244"/>
                        <a:pt x="246" y="252"/>
                        <a:pt x="246" y="261"/>
                      </a:cubicBezTo>
                      <a:cubicBezTo>
                        <a:pt x="246" y="271"/>
                        <a:pt x="230" y="279"/>
                        <a:pt x="211" y="279"/>
                      </a:cubicBezTo>
                      <a:moveTo>
                        <a:pt x="151" y="164"/>
                      </a:moveTo>
                      <a:cubicBezTo>
                        <a:pt x="151" y="150"/>
                        <a:pt x="151" y="150"/>
                        <a:pt x="151" y="150"/>
                      </a:cubicBezTo>
                      <a:cubicBezTo>
                        <a:pt x="151" y="150"/>
                        <a:pt x="182" y="142"/>
                        <a:pt x="206" y="142"/>
                      </a:cubicBezTo>
                      <a:cubicBezTo>
                        <a:pt x="210" y="142"/>
                        <a:pt x="214" y="142"/>
                        <a:pt x="217" y="143"/>
                      </a:cubicBezTo>
                      <a:cubicBezTo>
                        <a:pt x="240" y="147"/>
                        <a:pt x="251" y="169"/>
                        <a:pt x="251" y="169"/>
                      </a:cubicBezTo>
                      <a:cubicBezTo>
                        <a:pt x="251" y="169"/>
                        <a:pt x="234" y="154"/>
                        <a:pt x="216" y="153"/>
                      </a:cubicBezTo>
                      <a:cubicBezTo>
                        <a:pt x="215" y="153"/>
                        <a:pt x="215" y="153"/>
                        <a:pt x="214" y="153"/>
                      </a:cubicBezTo>
                      <a:cubicBezTo>
                        <a:pt x="195" y="153"/>
                        <a:pt x="151" y="164"/>
                        <a:pt x="151" y="164"/>
                      </a:cubicBezTo>
                      <a:moveTo>
                        <a:pt x="138" y="0"/>
                      </a:moveTo>
                      <a:cubicBezTo>
                        <a:pt x="7" y="145"/>
                        <a:pt x="7" y="145"/>
                        <a:pt x="7" y="145"/>
                      </a:cubicBezTo>
                      <a:cubicBezTo>
                        <a:pt x="7" y="145"/>
                        <a:pt x="0" y="193"/>
                        <a:pt x="5" y="245"/>
                      </a:cubicBezTo>
                      <a:cubicBezTo>
                        <a:pt x="9" y="244"/>
                        <a:pt x="14" y="244"/>
                        <a:pt x="19" y="244"/>
                      </a:cubicBezTo>
                      <a:cubicBezTo>
                        <a:pt x="39" y="244"/>
                        <a:pt x="54" y="252"/>
                        <a:pt x="54" y="261"/>
                      </a:cubicBezTo>
                      <a:cubicBezTo>
                        <a:pt x="54" y="271"/>
                        <a:pt x="39" y="279"/>
                        <a:pt x="19" y="279"/>
                      </a:cubicBezTo>
                      <a:cubicBezTo>
                        <a:pt x="16" y="279"/>
                        <a:pt x="13" y="278"/>
                        <a:pt x="10" y="278"/>
                      </a:cubicBezTo>
                      <a:cubicBezTo>
                        <a:pt x="14" y="300"/>
                        <a:pt x="22" y="322"/>
                        <a:pt x="34" y="339"/>
                      </a:cubicBezTo>
                      <a:cubicBezTo>
                        <a:pt x="70" y="387"/>
                        <a:pt x="104" y="416"/>
                        <a:pt x="145" y="416"/>
                      </a:cubicBezTo>
                      <a:cubicBezTo>
                        <a:pt x="152" y="416"/>
                        <a:pt x="159" y="415"/>
                        <a:pt x="166" y="413"/>
                      </a:cubicBezTo>
                      <a:cubicBezTo>
                        <a:pt x="168" y="411"/>
                        <a:pt x="171" y="409"/>
                        <a:pt x="173" y="406"/>
                      </a:cubicBezTo>
                      <a:cubicBezTo>
                        <a:pt x="198" y="383"/>
                        <a:pt x="215" y="370"/>
                        <a:pt x="227" y="355"/>
                      </a:cubicBezTo>
                      <a:cubicBezTo>
                        <a:pt x="242" y="336"/>
                        <a:pt x="249" y="313"/>
                        <a:pt x="254" y="265"/>
                      </a:cubicBezTo>
                      <a:cubicBezTo>
                        <a:pt x="254" y="265"/>
                        <a:pt x="254" y="265"/>
                        <a:pt x="254" y="265"/>
                      </a:cubicBezTo>
                      <a:cubicBezTo>
                        <a:pt x="254" y="265"/>
                        <a:pt x="254" y="264"/>
                        <a:pt x="254" y="264"/>
                      </a:cubicBezTo>
                      <a:cubicBezTo>
                        <a:pt x="254" y="264"/>
                        <a:pt x="254" y="264"/>
                        <a:pt x="254" y="264"/>
                      </a:cubicBezTo>
                      <a:cubicBezTo>
                        <a:pt x="254" y="264"/>
                        <a:pt x="254" y="264"/>
                        <a:pt x="254" y="264"/>
                      </a:cubicBezTo>
                      <a:cubicBezTo>
                        <a:pt x="256" y="251"/>
                        <a:pt x="258" y="235"/>
                        <a:pt x="259" y="216"/>
                      </a:cubicBezTo>
                      <a:cubicBezTo>
                        <a:pt x="260" y="209"/>
                        <a:pt x="260" y="202"/>
                        <a:pt x="261" y="194"/>
                      </a:cubicBezTo>
                      <a:cubicBezTo>
                        <a:pt x="261" y="194"/>
                        <a:pt x="261" y="194"/>
                        <a:pt x="261" y="194"/>
                      </a:cubicBezTo>
                      <a:cubicBezTo>
                        <a:pt x="261" y="194"/>
                        <a:pt x="261" y="194"/>
                        <a:pt x="261" y="194"/>
                      </a:cubicBezTo>
                      <a:cubicBezTo>
                        <a:pt x="261" y="194"/>
                        <a:pt x="261" y="194"/>
                        <a:pt x="261" y="194"/>
                      </a:cubicBezTo>
                      <a:cubicBezTo>
                        <a:pt x="261" y="194"/>
                        <a:pt x="261" y="194"/>
                        <a:pt x="261" y="193"/>
                      </a:cubicBezTo>
                      <a:cubicBezTo>
                        <a:pt x="261" y="193"/>
                        <a:pt x="261" y="193"/>
                        <a:pt x="261" y="193"/>
                      </a:cubicBezTo>
                      <a:cubicBezTo>
                        <a:pt x="261" y="193"/>
                        <a:pt x="261" y="193"/>
                        <a:pt x="261" y="193"/>
                      </a:cubicBezTo>
                      <a:cubicBezTo>
                        <a:pt x="261" y="193"/>
                        <a:pt x="261" y="193"/>
                        <a:pt x="261" y="193"/>
                      </a:cubicBezTo>
                      <a:cubicBezTo>
                        <a:pt x="261" y="193"/>
                        <a:pt x="261" y="193"/>
                        <a:pt x="261" y="193"/>
                      </a:cubicBezTo>
                      <a:cubicBezTo>
                        <a:pt x="261" y="193"/>
                        <a:pt x="261" y="193"/>
                        <a:pt x="261" y="193"/>
                      </a:cubicBezTo>
                      <a:cubicBezTo>
                        <a:pt x="261" y="192"/>
                        <a:pt x="261" y="192"/>
                        <a:pt x="261" y="192"/>
                      </a:cubicBezTo>
                      <a:cubicBezTo>
                        <a:pt x="261" y="192"/>
                        <a:pt x="261" y="192"/>
                        <a:pt x="261" y="192"/>
                      </a:cubicBezTo>
                      <a:cubicBezTo>
                        <a:pt x="261" y="192"/>
                        <a:pt x="261" y="192"/>
                        <a:pt x="261" y="192"/>
                      </a:cubicBezTo>
                      <a:cubicBezTo>
                        <a:pt x="261" y="192"/>
                        <a:pt x="261" y="192"/>
                        <a:pt x="261" y="192"/>
                      </a:cubicBezTo>
                      <a:cubicBezTo>
                        <a:pt x="261" y="192"/>
                        <a:pt x="261" y="191"/>
                        <a:pt x="261" y="191"/>
                      </a:cubicBezTo>
                      <a:cubicBezTo>
                        <a:pt x="261" y="191"/>
                        <a:pt x="261" y="191"/>
                        <a:pt x="261" y="191"/>
                      </a:cubicBezTo>
                      <a:cubicBezTo>
                        <a:pt x="261" y="191"/>
                        <a:pt x="261" y="191"/>
                        <a:pt x="261" y="191"/>
                      </a:cubicBezTo>
                      <a:cubicBezTo>
                        <a:pt x="261" y="191"/>
                        <a:pt x="261" y="191"/>
                        <a:pt x="261" y="191"/>
                      </a:cubicBezTo>
                      <a:cubicBezTo>
                        <a:pt x="261" y="191"/>
                        <a:pt x="261" y="190"/>
                        <a:pt x="261" y="190"/>
                      </a:cubicBezTo>
                      <a:cubicBezTo>
                        <a:pt x="261" y="190"/>
                        <a:pt x="261" y="190"/>
                        <a:pt x="261" y="190"/>
                      </a:cubicBezTo>
                      <a:cubicBezTo>
                        <a:pt x="261" y="190"/>
                        <a:pt x="261" y="189"/>
                        <a:pt x="261" y="189"/>
                      </a:cubicBezTo>
                      <a:cubicBezTo>
                        <a:pt x="261" y="189"/>
                        <a:pt x="261" y="189"/>
                        <a:pt x="261" y="189"/>
                      </a:cubicBezTo>
                      <a:cubicBezTo>
                        <a:pt x="262" y="176"/>
                        <a:pt x="262" y="163"/>
                        <a:pt x="261" y="151"/>
                      </a:cubicBezTo>
                      <a:cubicBezTo>
                        <a:pt x="261" y="151"/>
                        <a:pt x="261" y="151"/>
                        <a:pt x="261" y="151"/>
                      </a:cubicBezTo>
                      <a:cubicBezTo>
                        <a:pt x="261" y="151"/>
                        <a:pt x="261" y="151"/>
                        <a:pt x="261" y="151"/>
                      </a:cubicBezTo>
                      <a:cubicBezTo>
                        <a:pt x="261" y="151"/>
                        <a:pt x="261" y="151"/>
                        <a:pt x="261" y="151"/>
                      </a:cubicBezTo>
                      <a:cubicBezTo>
                        <a:pt x="261" y="151"/>
                        <a:pt x="261" y="150"/>
                        <a:pt x="261" y="150"/>
                      </a:cubicBezTo>
                      <a:cubicBezTo>
                        <a:pt x="261" y="150"/>
                        <a:pt x="261" y="150"/>
                        <a:pt x="261" y="150"/>
                      </a:cubicBezTo>
                      <a:cubicBezTo>
                        <a:pt x="261" y="150"/>
                        <a:pt x="261" y="150"/>
                        <a:pt x="261" y="150"/>
                      </a:cubicBezTo>
                      <a:cubicBezTo>
                        <a:pt x="261" y="150"/>
                        <a:pt x="261" y="150"/>
                        <a:pt x="261" y="150"/>
                      </a:cubicBezTo>
                      <a:cubicBezTo>
                        <a:pt x="261" y="149"/>
                        <a:pt x="261" y="149"/>
                        <a:pt x="261" y="149"/>
                      </a:cubicBezTo>
                      <a:cubicBezTo>
                        <a:pt x="261" y="149"/>
                        <a:pt x="261" y="149"/>
                        <a:pt x="261" y="149"/>
                      </a:cubicBezTo>
                      <a:cubicBezTo>
                        <a:pt x="261" y="149"/>
                        <a:pt x="261" y="149"/>
                        <a:pt x="261" y="149"/>
                      </a:cubicBezTo>
                      <a:cubicBezTo>
                        <a:pt x="261" y="149"/>
                        <a:pt x="261" y="149"/>
                        <a:pt x="261" y="149"/>
                      </a:cubicBezTo>
                      <a:cubicBezTo>
                        <a:pt x="261" y="149"/>
                        <a:pt x="261" y="148"/>
                        <a:pt x="261" y="148"/>
                      </a:cubicBezTo>
                      <a:cubicBezTo>
                        <a:pt x="261" y="148"/>
                        <a:pt x="261" y="148"/>
                        <a:pt x="261" y="148"/>
                      </a:cubicBezTo>
                      <a:cubicBezTo>
                        <a:pt x="261" y="148"/>
                        <a:pt x="261" y="148"/>
                        <a:pt x="261" y="147"/>
                      </a:cubicBezTo>
                      <a:cubicBezTo>
                        <a:pt x="261" y="147"/>
                        <a:pt x="261" y="147"/>
                        <a:pt x="261" y="147"/>
                      </a:cubicBezTo>
                      <a:cubicBezTo>
                        <a:pt x="261" y="147"/>
                        <a:pt x="261" y="147"/>
                        <a:pt x="261" y="147"/>
                      </a:cubicBezTo>
                      <a:cubicBezTo>
                        <a:pt x="261" y="147"/>
                        <a:pt x="261" y="147"/>
                        <a:pt x="261" y="147"/>
                      </a:cubicBezTo>
                      <a:cubicBezTo>
                        <a:pt x="261" y="147"/>
                        <a:pt x="261" y="147"/>
                        <a:pt x="261" y="147"/>
                      </a:cubicBezTo>
                      <a:cubicBezTo>
                        <a:pt x="261" y="147"/>
                        <a:pt x="261" y="147"/>
                        <a:pt x="261" y="147"/>
                      </a:cubicBezTo>
                      <a:cubicBezTo>
                        <a:pt x="261" y="146"/>
                        <a:pt x="261" y="146"/>
                        <a:pt x="261" y="146"/>
                      </a:cubicBezTo>
                      <a:cubicBezTo>
                        <a:pt x="261" y="146"/>
                        <a:pt x="261" y="146"/>
                        <a:pt x="261" y="146"/>
                      </a:cubicBezTo>
                      <a:cubicBezTo>
                        <a:pt x="261" y="146"/>
                        <a:pt x="261" y="146"/>
                        <a:pt x="261" y="146"/>
                      </a:cubicBezTo>
                      <a:cubicBezTo>
                        <a:pt x="261" y="146"/>
                        <a:pt x="261" y="146"/>
                        <a:pt x="261" y="146"/>
                      </a:cubicBezTo>
                      <a:cubicBezTo>
                        <a:pt x="261" y="146"/>
                        <a:pt x="261" y="146"/>
                        <a:pt x="260" y="146"/>
                      </a:cubicBezTo>
                      <a:cubicBezTo>
                        <a:pt x="260" y="146"/>
                        <a:pt x="260" y="145"/>
                        <a:pt x="260" y="145"/>
                      </a:cubicBezTo>
                      <a:cubicBezTo>
                        <a:pt x="260" y="145"/>
                        <a:pt x="260" y="145"/>
                        <a:pt x="260" y="145"/>
                      </a:cubicBezTo>
                      <a:cubicBezTo>
                        <a:pt x="260" y="145"/>
                        <a:pt x="260" y="145"/>
                        <a:pt x="260" y="145"/>
                      </a:cubicBezTo>
                      <a:cubicBezTo>
                        <a:pt x="260" y="145"/>
                        <a:pt x="260" y="145"/>
                        <a:pt x="260" y="145"/>
                      </a:cubicBezTo>
                      <a:cubicBezTo>
                        <a:pt x="260" y="145"/>
                        <a:pt x="260" y="145"/>
                        <a:pt x="260" y="145"/>
                      </a:cubicBezTo>
                      <a:cubicBezTo>
                        <a:pt x="260" y="145"/>
                        <a:pt x="260" y="145"/>
                        <a:pt x="260" y="144"/>
                      </a:cubicBezTo>
                      <a:cubicBezTo>
                        <a:pt x="260" y="144"/>
                        <a:pt x="260" y="144"/>
                        <a:pt x="260" y="144"/>
                      </a:cubicBezTo>
                      <a:cubicBezTo>
                        <a:pt x="260" y="144"/>
                        <a:pt x="260" y="144"/>
                        <a:pt x="260" y="144"/>
                      </a:cubicBezTo>
                      <a:cubicBezTo>
                        <a:pt x="260" y="144"/>
                        <a:pt x="260" y="144"/>
                        <a:pt x="260" y="144"/>
                      </a:cubicBezTo>
                      <a:cubicBezTo>
                        <a:pt x="260" y="144"/>
                        <a:pt x="260" y="144"/>
                        <a:pt x="260" y="144"/>
                      </a:cubicBezTo>
                      <a:cubicBezTo>
                        <a:pt x="260" y="144"/>
                        <a:pt x="260" y="144"/>
                        <a:pt x="260" y="144"/>
                      </a:cubicBezTo>
                      <a:cubicBezTo>
                        <a:pt x="260" y="144"/>
                        <a:pt x="260" y="143"/>
                        <a:pt x="260" y="143"/>
                      </a:cubicBezTo>
                      <a:cubicBezTo>
                        <a:pt x="260" y="143"/>
                        <a:pt x="260" y="143"/>
                        <a:pt x="260" y="143"/>
                      </a:cubicBezTo>
                      <a:cubicBezTo>
                        <a:pt x="260" y="143"/>
                        <a:pt x="260" y="143"/>
                        <a:pt x="260" y="143"/>
                      </a:cubicBezTo>
                      <a:cubicBezTo>
                        <a:pt x="260" y="143"/>
                        <a:pt x="260" y="143"/>
                        <a:pt x="260" y="143"/>
                      </a:cubicBezTo>
                      <a:cubicBezTo>
                        <a:pt x="260" y="143"/>
                        <a:pt x="260" y="143"/>
                        <a:pt x="260" y="143"/>
                      </a:cubicBezTo>
                      <a:cubicBezTo>
                        <a:pt x="260" y="143"/>
                        <a:pt x="260" y="143"/>
                        <a:pt x="260" y="143"/>
                      </a:cubicBezTo>
                      <a:cubicBezTo>
                        <a:pt x="260" y="142"/>
                        <a:pt x="260" y="142"/>
                        <a:pt x="260" y="142"/>
                      </a:cubicBezTo>
                      <a:cubicBezTo>
                        <a:pt x="260" y="142"/>
                        <a:pt x="260" y="142"/>
                        <a:pt x="260" y="142"/>
                      </a:cubicBezTo>
                      <a:cubicBezTo>
                        <a:pt x="260" y="142"/>
                        <a:pt x="260" y="142"/>
                        <a:pt x="260" y="142"/>
                      </a:cubicBezTo>
                      <a:cubicBezTo>
                        <a:pt x="260" y="142"/>
                        <a:pt x="260" y="142"/>
                        <a:pt x="260" y="142"/>
                      </a:cubicBezTo>
                      <a:cubicBezTo>
                        <a:pt x="260" y="142"/>
                        <a:pt x="260" y="142"/>
                        <a:pt x="260" y="142"/>
                      </a:cubicBezTo>
                      <a:cubicBezTo>
                        <a:pt x="260" y="142"/>
                        <a:pt x="260" y="142"/>
                        <a:pt x="260" y="141"/>
                      </a:cubicBezTo>
                      <a:cubicBezTo>
                        <a:pt x="260" y="141"/>
                        <a:pt x="260" y="141"/>
                        <a:pt x="260" y="141"/>
                      </a:cubicBezTo>
                      <a:cubicBezTo>
                        <a:pt x="260" y="141"/>
                        <a:pt x="260" y="141"/>
                        <a:pt x="260" y="141"/>
                      </a:cubicBezTo>
                      <a:cubicBezTo>
                        <a:pt x="260" y="141"/>
                        <a:pt x="260" y="141"/>
                        <a:pt x="260" y="141"/>
                      </a:cubicBezTo>
                      <a:cubicBezTo>
                        <a:pt x="260" y="140"/>
                        <a:pt x="260" y="140"/>
                        <a:pt x="260" y="140"/>
                      </a:cubicBezTo>
                      <a:cubicBezTo>
                        <a:pt x="260" y="140"/>
                        <a:pt x="260" y="140"/>
                        <a:pt x="260" y="140"/>
                      </a:cubicBezTo>
                      <a:cubicBezTo>
                        <a:pt x="260" y="140"/>
                        <a:pt x="260" y="140"/>
                        <a:pt x="260" y="139"/>
                      </a:cubicBezTo>
                      <a:cubicBezTo>
                        <a:pt x="260" y="139"/>
                        <a:pt x="260" y="139"/>
                        <a:pt x="260" y="139"/>
                      </a:cubicBezTo>
                      <a:cubicBezTo>
                        <a:pt x="260" y="139"/>
                        <a:pt x="260" y="139"/>
                        <a:pt x="260" y="139"/>
                      </a:cubicBezTo>
                      <a:cubicBezTo>
                        <a:pt x="260" y="139"/>
                        <a:pt x="260" y="139"/>
                        <a:pt x="260" y="139"/>
                      </a:cubicBezTo>
                      <a:cubicBezTo>
                        <a:pt x="260" y="139"/>
                        <a:pt x="260" y="139"/>
                        <a:pt x="260" y="139"/>
                      </a:cubicBezTo>
                      <a:cubicBezTo>
                        <a:pt x="260" y="139"/>
                        <a:pt x="260" y="139"/>
                        <a:pt x="260" y="139"/>
                      </a:cubicBezTo>
                      <a:cubicBezTo>
                        <a:pt x="260" y="139"/>
                        <a:pt x="260" y="139"/>
                        <a:pt x="260" y="139"/>
                      </a:cubicBezTo>
                      <a:cubicBezTo>
                        <a:pt x="260" y="139"/>
                        <a:pt x="260" y="139"/>
                        <a:pt x="260" y="139"/>
                      </a:cubicBezTo>
                      <a:cubicBezTo>
                        <a:pt x="260" y="138"/>
                        <a:pt x="260" y="138"/>
                        <a:pt x="260" y="138"/>
                      </a:cubicBezTo>
                      <a:cubicBezTo>
                        <a:pt x="260" y="138"/>
                        <a:pt x="260" y="138"/>
                        <a:pt x="260" y="138"/>
                      </a:cubicBezTo>
                      <a:cubicBezTo>
                        <a:pt x="260" y="138"/>
                        <a:pt x="260" y="137"/>
                        <a:pt x="260" y="137"/>
                      </a:cubicBezTo>
                      <a:cubicBezTo>
                        <a:pt x="260" y="137"/>
                        <a:pt x="260" y="137"/>
                        <a:pt x="260" y="137"/>
                      </a:cubicBezTo>
                      <a:cubicBezTo>
                        <a:pt x="252" y="77"/>
                        <a:pt x="224" y="42"/>
                        <a:pt x="195" y="23"/>
                      </a:cubicBezTo>
                      <a:cubicBezTo>
                        <a:pt x="195" y="23"/>
                        <a:pt x="195" y="23"/>
                        <a:pt x="195" y="23"/>
                      </a:cubicBezTo>
                      <a:cubicBezTo>
                        <a:pt x="195" y="23"/>
                        <a:pt x="195" y="23"/>
                        <a:pt x="195" y="23"/>
                      </a:cubicBezTo>
                      <a:cubicBezTo>
                        <a:pt x="195" y="23"/>
                        <a:pt x="195" y="23"/>
                        <a:pt x="195" y="23"/>
                      </a:cubicBezTo>
                      <a:cubicBezTo>
                        <a:pt x="195" y="23"/>
                        <a:pt x="195" y="23"/>
                        <a:pt x="195" y="23"/>
                      </a:cubicBezTo>
                      <a:cubicBezTo>
                        <a:pt x="195" y="23"/>
                        <a:pt x="195" y="23"/>
                        <a:pt x="195" y="23"/>
                      </a:cubicBezTo>
                      <a:cubicBezTo>
                        <a:pt x="195" y="23"/>
                        <a:pt x="195" y="23"/>
                        <a:pt x="195" y="23"/>
                      </a:cubicBezTo>
                      <a:cubicBezTo>
                        <a:pt x="195" y="23"/>
                        <a:pt x="195" y="22"/>
                        <a:pt x="195" y="22"/>
                      </a:cubicBezTo>
                      <a:cubicBezTo>
                        <a:pt x="195" y="22"/>
                        <a:pt x="195" y="22"/>
                        <a:pt x="195" y="22"/>
                      </a:cubicBezTo>
                      <a:cubicBezTo>
                        <a:pt x="194" y="22"/>
                        <a:pt x="194" y="22"/>
                        <a:pt x="194" y="22"/>
                      </a:cubicBezTo>
                      <a:cubicBezTo>
                        <a:pt x="194" y="22"/>
                        <a:pt x="194" y="22"/>
                        <a:pt x="194" y="22"/>
                      </a:cubicBezTo>
                      <a:cubicBezTo>
                        <a:pt x="194" y="22"/>
                        <a:pt x="194" y="22"/>
                        <a:pt x="194" y="22"/>
                      </a:cubicBezTo>
                      <a:cubicBezTo>
                        <a:pt x="194" y="22"/>
                        <a:pt x="194" y="22"/>
                        <a:pt x="194" y="22"/>
                      </a:cubicBezTo>
                      <a:cubicBezTo>
                        <a:pt x="174" y="9"/>
                        <a:pt x="153" y="3"/>
                        <a:pt x="138" y="0"/>
                      </a:cubicBezTo>
                    </a:path>
                  </a:pathLst>
                </a:custGeom>
                <a:solidFill>
                  <a:srgbClr val="FC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 name="Freeform 260">
                  <a:extLst>
                    <a:ext uri="{FF2B5EF4-FFF2-40B4-BE49-F238E27FC236}">
                      <a16:creationId xmlns:a16="http://schemas.microsoft.com/office/drawing/2014/main" id="{EA968A3B-9223-7C40-487B-75D508F51C45}"/>
                    </a:ext>
                  </a:extLst>
                </p:cNvPr>
                <p:cNvSpPr/>
                <p:nvPr/>
              </p:nvSpPr>
              <p:spPr bwMode="auto">
                <a:xfrm>
                  <a:off x="3972" y="978"/>
                  <a:ext cx="183" cy="49"/>
                </a:xfrm>
                <a:custGeom>
                  <a:gdLst>
                    <a:gd name="T0" fmla="*/ 55 w 100"/>
                    <a:gd name="T1" fmla="*/ 0 h 27"/>
                    <a:gd name="T2" fmla="*/ 0 w 100"/>
                    <a:gd name="T3" fmla="*/ 8 h 27"/>
                    <a:gd name="T4" fmla="*/ 0 w 100"/>
                    <a:gd name="T5" fmla="*/ 22 h 27"/>
                    <a:gd name="T6" fmla="*/ 63 w 100"/>
                    <a:gd name="T7" fmla="*/ 11 h 27"/>
                    <a:gd name="T8" fmla="*/ 65 w 100"/>
                    <a:gd name="T9" fmla="*/ 11 h 27"/>
                    <a:gd name="T10" fmla="*/ 100 w 100"/>
                    <a:gd name="T11" fmla="*/ 27 h 27"/>
                    <a:gd name="T12" fmla="*/ 66 w 100"/>
                    <a:gd name="T13" fmla="*/ 1 h 27"/>
                    <a:gd name="T14" fmla="*/ 55 w 100"/>
                    <a:gd name="T15" fmla="*/ 0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27">
                      <a:moveTo>
                        <a:pt x="55" y="0"/>
                      </a:moveTo>
                      <a:cubicBezTo>
                        <a:pt x="31" y="0"/>
                        <a:pt x="0" y="8"/>
                        <a:pt x="0" y="8"/>
                      </a:cubicBezTo>
                      <a:cubicBezTo>
                        <a:pt x="0" y="22"/>
                        <a:pt x="0" y="22"/>
                        <a:pt x="0" y="22"/>
                      </a:cubicBezTo>
                      <a:cubicBezTo>
                        <a:pt x="0" y="22"/>
                        <a:pt x="44" y="11"/>
                        <a:pt x="63" y="11"/>
                      </a:cubicBezTo>
                      <a:cubicBezTo>
                        <a:pt x="64" y="11"/>
                        <a:pt x="64" y="11"/>
                        <a:pt x="65" y="11"/>
                      </a:cubicBezTo>
                      <a:cubicBezTo>
                        <a:pt x="83" y="12"/>
                        <a:pt x="100" y="27"/>
                        <a:pt x="100" y="27"/>
                      </a:cubicBezTo>
                      <a:cubicBezTo>
                        <a:pt x="100" y="27"/>
                        <a:pt x="89" y="5"/>
                        <a:pt x="66" y="1"/>
                      </a:cubicBezTo>
                      <a:cubicBezTo>
                        <a:pt x="63" y="0"/>
                        <a:pt x="59" y="0"/>
                        <a:pt x="55" y="0"/>
                      </a:cubicBezTo>
                    </a:path>
                  </a:pathLst>
                </a:custGeom>
                <a:solidFill>
                  <a:srgbClr val="49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 name="Oval 261">
                  <a:extLst>
                    <a:ext uri="{FF2B5EF4-FFF2-40B4-BE49-F238E27FC236}">
                      <a16:creationId xmlns:a16="http://schemas.microsoft.com/office/drawing/2014/main" id="{3F109332-67B0-D0B0-40D0-315C3DF06F79}"/>
                    </a:ext>
                  </a:extLst>
                </p:cNvPr>
                <p:cNvSpPr>
                  <a:spLocks noChangeArrowheads="1"/>
                </p:cNvSpPr>
                <p:nvPr/>
              </p:nvSpPr>
              <p:spPr bwMode="auto">
                <a:xfrm>
                  <a:off x="4018" y="1164"/>
                  <a:ext cx="128" cy="64"/>
                </a:xfrm>
                <a:prstGeom prst="ellipse">
                  <a:avLst/>
                </a:prstGeom>
                <a:solidFill>
                  <a:srgbClr val="D671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 name="Freeform 262">
                  <a:extLst>
                    <a:ext uri="{FF2B5EF4-FFF2-40B4-BE49-F238E27FC236}">
                      <a16:creationId xmlns:a16="http://schemas.microsoft.com/office/drawing/2014/main" id="{B8F1EAEC-48AA-93BE-DAD2-EE5BA947FA93}"/>
                    </a:ext>
                  </a:extLst>
                </p:cNvPr>
                <p:cNvSpPr/>
                <p:nvPr/>
              </p:nvSpPr>
              <p:spPr bwMode="auto">
                <a:xfrm>
                  <a:off x="3706" y="1164"/>
                  <a:ext cx="89" cy="64"/>
                </a:xfrm>
                <a:custGeom>
                  <a:gdLst>
                    <a:gd name="T0" fmla="*/ 14 w 49"/>
                    <a:gd name="T1" fmla="*/ 0 h 35"/>
                    <a:gd name="T2" fmla="*/ 0 w 49"/>
                    <a:gd name="T3" fmla="*/ 1 h 35"/>
                    <a:gd name="T4" fmla="*/ 5 w 49"/>
                    <a:gd name="T5" fmla="*/ 34 h 35"/>
                    <a:gd name="T6" fmla="*/ 14 w 49"/>
                    <a:gd name="T7" fmla="*/ 35 h 35"/>
                    <a:gd name="T8" fmla="*/ 49 w 49"/>
                    <a:gd name="T9" fmla="*/ 17 h 35"/>
                    <a:gd name="T10" fmla="*/ 14 w 49"/>
                    <a:gd name="T11" fmla="*/ 0 h 35"/>
                  </a:gdLst>
                  <a:cxnLst>
                    <a:cxn ang="0">
                      <a:pos x="T0" y="T1"/>
                    </a:cxn>
                    <a:cxn ang="0">
                      <a:pos x="T2" y="T3"/>
                    </a:cxn>
                    <a:cxn ang="0">
                      <a:pos x="T4" y="T5"/>
                    </a:cxn>
                    <a:cxn ang="0">
                      <a:pos x="T6" y="T7"/>
                    </a:cxn>
                    <a:cxn ang="0">
                      <a:pos x="T8" y="T9"/>
                    </a:cxn>
                    <a:cxn ang="0">
                      <a:pos x="T10" y="T11"/>
                    </a:cxn>
                  </a:cxnLst>
                  <a:rect l="0" t="0" r="r" b="b"/>
                  <a:pathLst>
                    <a:path w="49" h="35">
                      <a:moveTo>
                        <a:pt x="14" y="0"/>
                      </a:moveTo>
                      <a:cubicBezTo>
                        <a:pt x="9" y="0"/>
                        <a:pt x="4" y="0"/>
                        <a:pt x="0" y="1"/>
                      </a:cubicBezTo>
                      <a:cubicBezTo>
                        <a:pt x="1" y="12"/>
                        <a:pt x="2" y="23"/>
                        <a:pt x="5" y="34"/>
                      </a:cubicBezTo>
                      <a:cubicBezTo>
                        <a:pt x="8" y="34"/>
                        <a:pt x="11" y="35"/>
                        <a:pt x="14" y="35"/>
                      </a:cubicBezTo>
                      <a:cubicBezTo>
                        <a:pt x="34" y="35"/>
                        <a:pt x="49" y="27"/>
                        <a:pt x="49" y="17"/>
                      </a:cubicBezTo>
                      <a:cubicBezTo>
                        <a:pt x="49" y="8"/>
                        <a:pt x="34" y="0"/>
                        <a:pt x="14" y="0"/>
                      </a:cubicBezTo>
                    </a:path>
                  </a:pathLst>
                </a:custGeom>
                <a:solidFill>
                  <a:srgbClr val="D671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 name="Freeform 263">
                  <a:extLst>
                    <a:ext uri="{FF2B5EF4-FFF2-40B4-BE49-F238E27FC236}">
                      <a16:creationId xmlns:a16="http://schemas.microsoft.com/office/drawing/2014/main" id="{690BFB3D-E924-7310-C138-27FC226AB37D}"/>
                    </a:ext>
                  </a:extLst>
                </p:cNvPr>
                <p:cNvSpPr/>
                <p:nvPr/>
              </p:nvSpPr>
              <p:spPr bwMode="auto">
                <a:xfrm>
                  <a:off x="3556" y="588"/>
                  <a:ext cx="590" cy="509"/>
                </a:xfrm>
                <a:custGeom>
                  <a:gdLst>
                    <a:gd name="T0" fmla="*/ 298 w 323"/>
                    <a:gd name="T1" fmla="*/ 0 h 279"/>
                    <a:gd name="T2" fmla="*/ 192 w 323"/>
                    <a:gd name="T3" fmla="*/ 176 h 279"/>
                    <a:gd name="T4" fmla="*/ 46 w 323"/>
                    <a:gd name="T5" fmla="*/ 279 h 279"/>
                    <a:gd name="T6" fmla="*/ 87 w 323"/>
                    <a:gd name="T7" fmla="*/ 91 h 279"/>
                    <a:gd name="T8" fmla="*/ 298 w 323"/>
                    <a:gd name="T9" fmla="*/ 0 h 279"/>
                  </a:gdLst>
                  <a:cxnLst>
                    <a:cxn ang="0">
                      <a:pos x="T0" y="T1"/>
                    </a:cxn>
                    <a:cxn ang="0">
                      <a:pos x="T2" y="T3"/>
                    </a:cxn>
                    <a:cxn ang="0">
                      <a:pos x="T4" y="T5"/>
                    </a:cxn>
                    <a:cxn ang="0">
                      <a:pos x="T6" y="T7"/>
                    </a:cxn>
                    <a:cxn ang="0">
                      <a:pos x="T8" y="T9"/>
                    </a:cxn>
                  </a:cxnLst>
                  <a:rect l="0" t="0" r="r" b="b"/>
                  <a:pathLst>
                    <a:path w="323" h="279">
                      <a:moveTo>
                        <a:pt x="298" y="0"/>
                      </a:moveTo>
                      <a:cubicBezTo>
                        <a:pt x="298" y="0"/>
                        <a:pt x="323" y="104"/>
                        <a:pt x="192" y="176"/>
                      </a:cubicBezTo>
                      <a:cubicBezTo>
                        <a:pt x="62" y="247"/>
                        <a:pt x="46" y="279"/>
                        <a:pt x="46" y="279"/>
                      </a:cubicBezTo>
                      <a:cubicBezTo>
                        <a:pt x="46" y="279"/>
                        <a:pt x="0" y="174"/>
                        <a:pt x="87" y="91"/>
                      </a:cubicBezTo>
                      <a:cubicBezTo>
                        <a:pt x="175" y="8"/>
                        <a:pt x="298" y="0"/>
                        <a:pt x="298" y="0"/>
                      </a:cubicBezTo>
                      <a:close/>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 name="Freeform 264">
                  <a:extLst>
                    <a:ext uri="{FF2B5EF4-FFF2-40B4-BE49-F238E27FC236}">
                      <a16:creationId xmlns:a16="http://schemas.microsoft.com/office/drawing/2014/main" id="{F2BD9702-9E37-AA0F-9358-A04040B991D9}"/>
                    </a:ext>
                  </a:extLst>
                </p:cNvPr>
                <p:cNvSpPr/>
                <p:nvPr/>
              </p:nvSpPr>
              <p:spPr bwMode="auto">
                <a:xfrm>
                  <a:off x="3808" y="1298"/>
                  <a:ext cx="203" cy="62"/>
                </a:xfrm>
                <a:custGeom>
                  <a:gdLst>
                    <a:gd name="T0" fmla="*/ 55 w 111"/>
                    <a:gd name="T1" fmla="*/ 5 h 34"/>
                    <a:gd name="T2" fmla="*/ 8 w 111"/>
                    <a:gd name="T3" fmla="*/ 1 h 34"/>
                    <a:gd name="T4" fmla="*/ 3 w 111"/>
                    <a:gd name="T5" fmla="*/ 9 h 34"/>
                    <a:gd name="T6" fmla="*/ 55 w 111"/>
                    <a:gd name="T7" fmla="*/ 34 h 34"/>
                    <a:gd name="T8" fmla="*/ 108 w 111"/>
                    <a:gd name="T9" fmla="*/ 9 h 34"/>
                    <a:gd name="T10" fmla="*/ 103 w 111"/>
                    <a:gd name="T11" fmla="*/ 1 h 34"/>
                    <a:gd name="T12" fmla="*/ 55 w 111"/>
                    <a:gd name="T13" fmla="*/ 5 h 34"/>
                  </a:gdLst>
                  <a:cxnLst>
                    <a:cxn ang="0">
                      <a:pos x="T0" y="T1"/>
                    </a:cxn>
                    <a:cxn ang="0">
                      <a:pos x="T2" y="T3"/>
                    </a:cxn>
                    <a:cxn ang="0">
                      <a:pos x="T4" y="T5"/>
                    </a:cxn>
                    <a:cxn ang="0">
                      <a:pos x="T6" y="T7"/>
                    </a:cxn>
                    <a:cxn ang="0">
                      <a:pos x="T8" y="T9"/>
                    </a:cxn>
                    <a:cxn ang="0">
                      <a:pos x="T10" y="T11"/>
                    </a:cxn>
                    <a:cxn ang="0">
                      <a:pos x="T12" y="T13"/>
                    </a:cxn>
                  </a:cxnLst>
                  <a:rect l="0" t="0" r="r" b="b"/>
                  <a:pathLst>
                    <a:path w="110" h="34">
                      <a:moveTo>
                        <a:pt x="55" y="5"/>
                      </a:moveTo>
                      <a:cubicBezTo>
                        <a:pt x="39" y="5"/>
                        <a:pt x="23" y="4"/>
                        <a:pt x="8" y="1"/>
                      </a:cubicBezTo>
                      <a:cubicBezTo>
                        <a:pt x="3" y="0"/>
                        <a:pt x="0" y="6"/>
                        <a:pt x="3" y="9"/>
                      </a:cubicBezTo>
                      <a:cubicBezTo>
                        <a:pt x="16" y="24"/>
                        <a:pt x="34" y="34"/>
                        <a:pt x="55" y="34"/>
                      </a:cubicBezTo>
                      <a:cubicBezTo>
                        <a:pt x="76" y="34"/>
                        <a:pt x="95" y="24"/>
                        <a:pt x="108" y="9"/>
                      </a:cubicBezTo>
                      <a:cubicBezTo>
                        <a:pt x="111" y="6"/>
                        <a:pt x="108" y="0"/>
                        <a:pt x="103" y="1"/>
                      </a:cubicBezTo>
                      <a:cubicBezTo>
                        <a:pt x="88" y="4"/>
                        <a:pt x="72" y="5"/>
                        <a:pt x="55" y="5"/>
                      </a:cubicBezTo>
                      <a:close/>
                    </a:path>
                  </a:pathLst>
                </a:custGeom>
                <a:solidFill>
                  <a:srgbClr val="EFE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0" name="Freeform 266">
                <a:extLst>
                  <a:ext uri="{FF2B5EF4-FFF2-40B4-BE49-F238E27FC236}">
                    <a16:creationId xmlns:a16="http://schemas.microsoft.com/office/drawing/2014/main" id="{5B29A6E4-74F0-920C-6ACA-0C2366562C74}"/>
                  </a:ext>
                </a:extLst>
              </p:cNvPr>
              <p:cNvSpPr/>
              <p:nvPr/>
            </p:nvSpPr>
            <p:spPr bwMode="auto">
              <a:xfrm>
                <a:off x="3874" y="1148"/>
                <a:ext cx="62" cy="119"/>
              </a:xfrm>
              <a:custGeom>
                <a:gdLst>
                  <a:gd name="T0" fmla="*/ 54 w 62"/>
                  <a:gd name="T1" fmla="*/ 0 h 119"/>
                  <a:gd name="T2" fmla="*/ 54 w 62"/>
                  <a:gd name="T3" fmla="*/ 109 h 119"/>
                  <a:gd name="T4" fmla="*/ 2 w 62"/>
                  <a:gd name="T5" fmla="*/ 91 h 119"/>
                  <a:gd name="T6" fmla="*/ 0 w 62"/>
                  <a:gd name="T7" fmla="*/ 98 h 119"/>
                  <a:gd name="T8" fmla="*/ 62 w 62"/>
                  <a:gd name="T9" fmla="*/ 119 h 119"/>
                  <a:gd name="T10" fmla="*/ 62 w 62"/>
                  <a:gd name="T11" fmla="*/ 0 h 119"/>
                  <a:gd name="T12" fmla="*/ 54 w 62"/>
                  <a:gd name="T13" fmla="*/ 0 h 119"/>
                  <a:gd name="T14" fmla="*/ 54 w 62"/>
                  <a:gd name="T15" fmla="*/ 0 h 1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19">
                    <a:moveTo>
                      <a:pt x="54" y="0"/>
                    </a:moveTo>
                    <a:lnTo>
                      <a:pt x="54" y="109"/>
                    </a:lnTo>
                    <a:lnTo>
                      <a:pt x="2" y="91"/>
                    </a:lnTo>
                    <a:lnTo>
                      <a:pt x="0" y="98"/>
                    </a:lnTo>
                    <a:lnTo>
                      <a:pt x="62" y="119"/>
                    </a:lnTo>
                    <a:lnTo>
                      <a:pt x="62" y="0"/>
                    </a:lnTo>
                    <a:lnTo>
                      <a:pt x="54" y="0"/>
                    </a:lnTo>
                    <a:lnTo>
                      <a:pt x="54" y="0"/>
                    </a:lnTo>
                    <a:close/>
                  </a:path>
                </a:pathLst>
              </a:custGeom>
              <a:solidFill>
                <a:srgbClr val="754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267">
                <a:extLst>
                  <a:ext uri="{FF2B5EF4-FFF2-40B4-BE49-F238E27FC236}">
                    <a16:creationId xmlns:a16="http://schemas.microsoft.com/office/drawing/2014/main" id="{9FDCD15C-79CE-9346-3C09-9EFECEB66B7D}"/>
                  </a:ext>
                </a:extLst>
              </p:cNvPr>
              <p:cNvSpPr/>
              <p:nvPr/>
            </p:nvSpPr>
            <p:spPr bwMode="auto">
              <a:xfrm>
                <a:off x="3985" y="1048"/>
                <a:ext cx="153" cy="62"/>
              </a:xfrm>
              <a:custGeom>
                <a:gdLst>
                  <a:gd name="T0" fmla="*/ 0 w 84"/>
                  <a:gd name="T1" fmla="*/ 34 h 34"/>
                  <a:gd name="T2" fmla="*/ 84 w 84"/>
                  <a:gd name="T3" fmla="*/ 21 h 34"/>
                  <a:gd name="T4" fmla="*/ 73 w 84"/>
                  <a:gd name="T5" fmla="*/ 20 h 34"/>
                  <a:gd name="T6" fmla="*/ 0 w 84"/>
                  <a:gd name="T7" fmla="*/ 34 h 34"/>
                </a:gdLst>
                <a:cxnLst>
                  <a:cxn ang="0">
                    <a:pos x="T0" y="T1"/>
                  </a:cxn>
                  <a:cxn ang="0">
                    <a:pos x="T2" y="T3"/>
                  </a:cxn>
                  <a:cxn ang="0">
                    <a:pos x="T4" y="T5"/>
                  </a:cxn>
                  <a:cxn ang="0">
                    <a:pos x="T6" y="T7"/>
                  </a:cxn>
                </a:cxnLst>
                <a:rect l="0" t="0" r="r" b="b"/>
                <a:pathLst>
                  <a:path w="84" h="34">
                    <a:moveTo>
                      <a:pt x="0" y="34"/>
                    </a:moveTo>
                    <a:cubicBezTo>
                      <a:pt x="16" y="6"/>
                      <a:pt x="59" y="0"/>
                      <a:pt x="84" y="21"/>
                    </a:cubicBezTo>
                    <a:cubicBezTo>
                      <a:pt x="80" y="21"/>
                      <a:pt x="76" y="20"/>
                      <a:pt x="73" y="20"/>
                    </a:cubicBezTo>
                    <a:cubicBezTo>
                      <a:pt x="47" y="17"/>
                      <a:pt x="23" y="23"/>
                      <a:pt x="0" y="34"/>
                    </a:cubicBezTo>
                    <a:close/>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268">
                <a:extLst>
                  <a:ext uri="{FF2B5EF4-FFF2-40B4-BE49-F238E27FC236}">
                    <a16:creationId xmlns:a16="http://schemas.microsoft.com/office/drawing/2014/main" id="{296A4E02-29CC-E3CA-841E-3BBB4B1B0DE3}"/>
                  </a:ext>
                </a:extLst>
              </p:cNvPr>
              <p:cNvSpPr/>
              <p:nvPr/>
            </p:nvSpPr>
            <p:spPr bwMode="auto">
              <a:xfrm>
                <a:off x="3658" y="973"/>
                <a:ext cx="183" cy="54"/>
              </a:xfrm>
              <a:custGeom>
                <a:gdLst>
                  <a:gd name="T0" fmla="*/ 100 w 100"/>
                  <a:gd name="T1" fmla="*/ 25 h 30"/>
                  <a:gd name="T2" fmla="*/ 35 w 100"/>
                  <a:gd name="T3" fmla="*/ 14 h 30"/>
                  <a:gd name="T4" fmla="*/ 0 w 100"/>
                  <a:gd name="T5" fmla="*/ 30 h 30"/>
                  <a:gd name="T6" fmla="*/ 34 w 100"/>
                  <a:gd name="T7" fmla="*/ 4 h 30"/>
                  <a:gd name="T8" fmla="*/ 100 w 100"/>
                  <a:gd name="T9" fmla="*/ 11 h 30"/>
                  <a:gd name="T10" fmla="*/ 100 w 100"/>
                  <a:gd name="T11" fmla="*/ 25 h 30"/>
                </a:gdLst>
                <a:cxnLst>
                  <a:cxn ang="0">
                    <a:pos x="T0" y="T1"/>
                  </a:cxn>
                  <a:cxn ang="0">
                    <a:pos x="T2" y="T3"/>
                  </a:cxn>
                  <a:cxn ang="0">
                    <a:pos x="T4" y="T5"/>
                  </a:cxn>
                  <a:cxn ang="0">
                    <a:pos x="T6" y="T7"/>
                  </a:cxn>
                  <a:cxn ang="0">
                    <a:pos x="T8" y="T9"/>
                  </a:cxn>
                  <a:cxn ang="0">
                    <a:pos x="T10" y="T11"/>
                  </a:cxn>
                </a:cxnLst>
                <a:rect l="0" t="0" r="r" b="b"/>
                <a:pathLst>
                  <a:path w="100" h="30">
                    <a:moveTo>
                      <a:pt x="100" y="25"/>
                    </a:moveTo>
                    <a:cubicBezTo>
                      <a:pt x="100" y="25"/>
                      <a:pt x="54" y="14"/>
                      <a:pt x="35" y="14"/>
                    </a:cubicBezTo>
                    <a:cubicBezTo>
                      <a:pt x="17" y="15"/>
                      <a:pt x="0" y="30"/>
                      <a:pt x="0" y="30"/>
                    </a:cubicBezTo>
                    <a:cubicBezTo>
                      <a:pt x="0" y="30"/>
                      <a:pt x="11" y="8"/>
                      <a:pt x="34" y="4"/>
                    </a:cubicBezTo>
                    <a:cubicBezTo>
                      <a:pt x="58" y="0"/>
                      <a:pt x="100" y="11"/>
                      <a:pt x="100" y="11"/>
                    </a:cubicBezTo>
                    <a:lnTo>
                      <a:pt x="100" y="25"/>
                    </a:lnTo>
                    <a:close/>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269">
                <a:extLst>
                  <a:ext uri="{FF2B5EF4-FFF2-40B4-BE49-F238E27FC236}">
                    <a16:creationId xmlns:a16="http://schemas.microsoft.com/office/drawing/2014/main" id="{EE06F23A-7F31-62CD-0725-2F70FC2AD3FB}"/>
                  </a:ext>
                </a:extLst>
              </p:cNvPr>
              <p:cNvSpPr/>
              <p:nvPr/>
            </p:nvSpPr>
            <p:spPr bwMode="auto">
              <a:xfrm>
                <a:off x="3675" y="1048"/>
                <a:ext cx="153" cy="62"/>
              </a:xfrm>
              <a:custGeom>
                <a:gdLst>
                  <a:gd name="T0" fmla="*/ 84 w 84"/>
                  <a:gd name="T1" fmla="*/ 34 h 34"/>
                  <a:gd name="T2" fmla="*/ 12 w 84"/>
                  <a:gd name="T3" fmla="*/ 20 h 34"/>
                  <a:gd name="T4" fmla="*/ 0 w 84"/>
                  <a:gd name="T5" fmla="*/ 21 h 34"/>
                  <a:gd name="T6" fmla="*/ 84 w 84"/>
                  <a:gd name="T7" fmla="*/ 34 h 34"/>
                </a:gdLst>
                <a:cxnLst>
                  <a:cxn ang="0">
                    <a:pos x="T0" y="T1"/>
                  </a:cxn>
                  <a:cxn ang="0">
                    <a:pos x="T2" y="T3"/>
                  </a:cxn>
                  <a:cxn ang="0">
                    <a:pos x="T4" y="T5"/>
                  </a:cxn>
                  <a:cxn ang="0">
                    <a:pos x="T6" y="T7"/>
                  </a:cxn>
                </a:cxnLst>
                <a:rect l="0" t="0" r="r" b="b"/>
                <a:pathLst>
                  <a:path w="84" h="34">
                    <a:moveTo>
                      <a:pt x="84" y="34"/>
                    </a:moveTo>
                    <a:cubicBezTo>
                      <a:pt x="62" y="23"/>
                      <a:pt x="37" y="17"/>
                      <a:pt x="12" y="20"/>
                    </a:cubicBezTo>
                    <a:cubicBezTo>
                      <a:pt x="8" y="20"/>
                      <a:pt x="4" y="21"/>
                      <a:pt x="0" y="21"/>
                    </a:cubicBezTo>
                    <a:cubicBezTo>
                      <a:pt x="25" y="0"/>
                      <a:pt x="68" y="6"/>
                      <a:pt x="84" y="34"/>
                    </a:cubicBezTo>
                    <a:close/>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70">
                <a:extLst>
                  <a:ext uri="{FF2B5EF4-FFF2-40B4-BE49-F238E27FC236}">
                    <a16:creationId xmlns:a16="http://schemas.microsoft.com/office/drawing/2014/main" id="{D44AA7D0-0386-617B-7378-77C68F8465EC}"/>
                  </a:ext>
                </a:extLst>
              </p:cNvPr>
              <p:cNvSpPr/>
              <p:nvPr/>
            </p:nvSpPr>
            <p:spPr bwMode="auto">
              <a:xfrm>
                <a:off x="3607" y="588"/>
                <a:ext cx="493" cy="509"/>
              </a:xfrm>
              <a:custGeom>
                <a:gdLst>
                  <a:gd name="T0" fmla="*/ 270 w 270"/>
                  <a:gd name="T1" fmla="*/ 0 h 279"/>
                  <a:gd name="T2" fmla="*/ 75 w 270"/>
                  <a:gd name="T3" fmla="*/ 82 h 279"/>
                  <a:gd name="T4" fmla="*/ 14 w 270"/>
                  <a:gd name="T5" fmla="*/ 226 h 279"/>
                  <a:gd name="T6" fmla="*/ 18 w 270"/>
                  <a:gd name="T7" fmla="*/ 279 h 279"/>
                  <a:gd name="T8" fmla="*/ 71 w 270"/>
                  <a:gd name="T9" fmla="*/ 78 h 279"/>
                  <a:gd name="T10" fmla="*/ 270 w 270"/>
                  <a:gd name="T11" fmla="*/ 0 h 279"/>
                </a:gdLst>
                <a:cxnLst>
                  <a:cxn ang="0">
                    <a:pos x="T0" y="T1"/>
                  </a:cxn>
                  <a:cxn ang="0">
                    <a:pos x="T2" y="T3"/>
                  </a:cxn>
                  <a:cxn ang="0">
                    <a:pos x="T4" y="T5"/>
                  </a:cxn>
                  <a:cxn ang="0">
                    <a:pos x="T6" y="T7"/>
                  </a:cxn>
                  <a:cxn ang="0">
                    <a:pos x="T8" y="T9"/>
                  </a:cxn>
                  <a:cxn ang="0">
                    <a:pos x="T10" y="T11"/>
                  </a:cxn>
                </a:cxnLst>
                <a:rect l="0" t="0" r="r" b="b"/>
                <a:pathLst>
                  <a:path w="270" h="279">
                    <a:moveTo>
                      <a:pt x="270" y="0"/>
                    </a:moveTo>
                    <a:cubicBezTo>
                      <a:pt x="200" y="11"/>
                      <a:pt x="127" y="31"/>
                      <a:pt x="75" y="82"/>
                    </a:cubicBezTo>
                    <a:cubicBezTo>
                      <a:pt x="36" y="119"/>
                      <a:pt x="15" y="172"/>
                      <a:pt x="14" y="226"/>
                    </a:cubicBezTo>
                    <a:cubicBezTo>
                      <a:pt x="13" y="244"/>
                      <a:pt x="15" y="262"/>
                      <a:pt x="18" y="279"/>
                    </a:cubicBezTo>
                    <a:cubicBezTo>
                      <a:pt x="0" y="209"/>
                      <a:pt x="18" y="129"/>
                      <a:pt x="71" y="78"/>
                    </a:cubicBezTo>
                    <a:cubicBezTo>
                      <a:pt x="124" y="27"/>
                      <a:pt x="198" y="7"/>
                      <a:pt x="270" y="0"/>
                    </a:cubicBezTo>
                    <a:close/>
                  </a:path>
                </a:pathLst>
              </a:custGeom>
              <a:solidFill>
                <a:srgbClr val="A35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71">
                <a:extLst>
                  <a:ext uri="{FF2B5EF4-FFF2-40B4-BE49-F238E27FC236}">
                    <a16:creationId xmlns:a16="http://schemas.microsoft.com/office/drawing/2014/main" id="{13199805-5B2E-D6D8-C55A-AC15CDCDED78}"/>
                  </a:ext>
                </a:extLst>
              </p:cNvPr>
              <p:cNvSpPr/>
              <p:nvPr/>
            </p:nvSpPr>
            <p:spPr bwMode="auto">
              <a:xfrm>
                <a:off x="4063" y="588"/>
                <a:ext cx="41" cy="180"/>
              </a:xfrm>
              <a:custGeom>
                <a:gdLst>
                  <a:gd name="T0" fmla="*/ 0 w 22"/>
                  <a:gd name="T1" fmla="*/ 99 h 99"/>
                  <a:gd name="T2" fmla="*/ 20 w 22"/>
                  <a:gd name="T3" fmla="*/ 0 h 99"/>
                  <a:gd name="T4" fmla="*/ 0 w 22"/>
                  <a:gd name="T5" fmla="*/ 99 h 99"/>
                </a:gdLst>
                <a:cxnLst>
                  <a:cxn ang="0">
                    <a:pos x="T0" y="T1"/>
                  </a:cxn>
                  <a:cxn ang="0">
                    <a:pos x="T2" y="T3"/>
                  </a:cxn>
                  <a:cxn ang="0">
                    <a:pos x="T4" y="T5"/>
                  </a:cxn>
                </a:cxnLst>
                <a:rect l="0" t="0" r="r" b="b"/>
                <a:pathLst>
                  <a:path w="22" h="99">
                    <a:moveTo>
                      <a:pt x="0" y="99"/>
                    </a:moveTo>
                    <a:cubicBezTo>
                      <a:pt x="11" y="67"/>
                      <a:pt x="14" y="33"/>
                      <a:pt x="20" y="0"/>
                    </a:cubicBezTo>
                    <a:cubicBezTo>
                      <a:pt x="22" y="34"/>
                      <a:pt x="18" y="70"/>
                      <a:pt x="0" y="99"/>
                    </a:cubicBezTo>
                    <a:close/>
                  </a:path>
                </a:pathLst>
              </a:custGeom>
              <a:solidFill>
                <a:srgbClr val="A35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72">
                <a:extLst>
                  <a:ext uri="{FF2B5EF4-FFF2-40B4-BE49-F238E27FC236}">
                    <a16:creationId xmlns:a16="http://schemas.microsoft.com/office/drawing/2014/main" id="{F72B2124-0603-4419-BB29-C57A6A0FDA3D}"/>
                  </a:ext>
                </a:extLst>
              </p:cNvPr>
              <p:cNvSpPr/>
              <p:nvPr/>
            </p:nvSpPr>
            <p:spPr bwMode="auto">
              <a:xfrm>
                <a:off x="3907" y="1566"/>
                <a:ext cx="233" cy="423"/>
              </a:xfrm>
              <a:custGeom>
                <a:gdLst>
                  <a:gd name="T0" fmla="*/ 127 w 128"/>
                  <a:gd name="T1" fmla="*/ 0 h 232"/>
                  <a:gd name="T2" fmla="*/ 36 w 128"/>
                  <a:gd name="T3" fmla="*/ 30 h 232"/>
                  <a:gd name="T4" fmla="*/ 0 w 128"/>
                  <a:gd name="T5" fmla="*/ 135 h 232"/>
                  <a:gd name="T6" fmla="*/ 0 w 128"/>
                  <a:gd name="T7" fmla="*/ 232 h 232"/>
                  <a:gd name="T8" fmla="*/ 127 w 128"/>
                  <a:gd name="T9" fmla="*/ 95 h 232"/>
                  <a:gd name="T10" fmla="*/ 127 w 128"/>
                  <a:gd name="T11" fmla="*/ 0 h 232"/>
                </a:gdLst>
                <a:cxnLst>
                  <a:cxn ang="0">
                    <a:pos x="T0" y="T1"/>
                  </a:cxn>
                  <a:cxn ang="0">
                    <a:pos x="T2" y="T3"/>
                  </a:cxn>
                  <a:cxn ang="0">
                    <a:pos x="T4" y="T5"/>
                  </a:cxn>
                  <a:cxn ang="0">
                    <a:pos x="T6" y="T7"/>
                  </a:cxn>
                  <a:cxn ang="0">
                    <a:pos x="T8" y="T9"/>
                  </a:cxn>
                  <a:cxn ang="0">
                    <a:pos x="T10" y="T11"/>
                  </a:cxn>
                </a:cxnLst>
                <a:rect l="0" t="0" r="r" b="b"/>
                <a:pathLst>
                  <a:path w="128" h="231">
                    <a:moveTo>
                      <a:pt x="127" y="0"/>
                    </a:moveTo>
                    <a:cubicBezTo>
                      <a:pt x="127" y="0"/>
                      <a:pt x="72" y="25"/>
                      <a:pt x="36" y="30"/>
                    </a:cubicBezTo>
                    <a:cubicBezTo>
                      <a:pt x="0" y="135"/>
                      <a:pt x="0" y="135"/>
                      <a:pt x="0" y="135"/>
                    </a:cubicBezTo>
                    <a:cubicBezTo>
                      <a:pt x="0" y="232"/>
                      <a:pt x="0" y="232"/>
                      <a:pt x="0" y="232"/>
                    </a:cubicBezTo>
                    <a:cubicBezTo>
                      <a:pt x="0" y="232"/>
                      <a:pt x="109" y="158"/>
                      <a:pt x="127" y="95"/>
                    </a:cubicBezTo>
                    <a:cubicBezTo>
                      <a:pt x="128" y="36"/>
                      <a:pt x="127" y="0"/>
                      <a:pt x="127" y="0"/>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73">
                <a:extLst>
                  <a:ext uri="{FF2B5EF4-FFF2-40B4-BE49-F238E27FC236}">
                    <a16:creationId xmlns:a16="http://schemas.microsoft.com/office/drawing/2014/main" id="{8989CF80-70AD-D176-9A93-05E08D01D3DA}"/>
                  </a:ext>
                </a:extLst>
              </p:cNvPr>
              <p:cNvSpPr/>
              <p:nvPr/>
            </p:nvSpPr>
            <p:spPr bwMode="auto">
              <a:xfrm>
                <a:off x="3673" y="1566"/>
                <a:ext cx="234" cy="423"/>
              </a:xfrm>
              <a:custGeom>
                <a:gdLst>
                  <a:gd name="T0" fmla="*/ 1 w 128"/>
                  <a:gd name="T1" fmla="*/ 0 h 232"/>
                  <a:gd name="T2" fmla="*/ 92 w 128"/>
                  <a:gd name="T3" fmla="*/ 30 h 232"/>
                  <a:gd name="T4" fmla="*/ 128 w 128"/>
                  <a:gd name="T5" fmla="*/ 135 h 232"/>
                  <a:gd name="T6" fmla="*/ 128 w 128"/>
                  <a:gd name="T7" fmla="*/ 232 h 232"/>
                  <a:gd name="T8" fmla="*/ 1 w 128"/>
                  <a:gd name="T9" fmla="*/ 95 h 232"/>
                  <a:gd name="T10" fmla="*/ 1 w 128"/>
                  <a:gd name="T11" fmla="*/ 0 h 232"/>
                </a:gdLst>
                <a:cxnLst>
                  <a:cxn ang="0">
                    <a:pos x="T0" y="T1"/>
                  </a:cxn>
                  <a:cxn ang="0">
                    <a:pos x="T2" y="T3"/>
                  </a:cxn>
                  <a:cxn ang="0">
                    <a:pos x="T4" y="T5"/>
                  </a:cxn>
                  <a:cxn ang="0">
                    <a:pos x="T6" y="T7"/>
                  </a:cxn>
                  <a:cxn ang="0">
                    <a:pos x="T8" y="T9"/>
                  </a:cxn>
                  <a:cxn ang="0">
                    <a:pos x="T10" y="T11"/>
                  </a:cxn>
                </a:cxnLst>
                <a:rect l="0" t="0" r="r" b="b"/>
                <a:pathLst>
                  <a:path w="128" h="231">
                    <a:moveTo>
                      <a:pt x="1" y="0"/>
                    </a:moveTo>
                    <a:cubicBezTo>
                      <a:pt x="1" y="0"/>
                      <a:pt x="57" y="25"/>
                      <a:pt x="92" y="30"/>
                    </a:cubicBezTo>
                    <a:cubicBezTo>
                      <a:pt x="128" y="135"/>
                      <a:pt x="128" y="135"/>
                      <a:pt x="128" y="135"/>
                    </a:cubicBezTo>
                    <a:cubicBezTo>
                      <a:pt x="128" y="232"/>
                      <a:pt x="128" y="232"/>
                      <a:pt x="128" y="232"/>
                    </a:cubicBezTo>
                    <a:cubicBezTo>
                      <a:pt x="128" y="232"/>
                      <a:pt x="20" y="158"/>
                      <a:pt x="1" y="95"/>
                    </a:cubicBezTo>
                    <a:cubicBezTo>
                      <a:pt x="0" y="36"/>
                      <a:pt x="1" y="0"/>
                      <a:pt x="1" y="0"/>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74">
                <a:extLst>
                  <a:ext uri="{FF2B5EF4-FFF2-40B4-BE49-F238E27FC236}">
                    <a16:creationId xmlns:a16="http://schemas.microsoft.com/office/drawing/2014/main" id="{A31E4D51-4186-3BC0-3A81-B9F1CD2896A9}"/>
                  </a:ext>
                </a:extLst>
              </p:cNvPr>
              <p:cNvSpPr/>
              <p:nvPr/>
            </p:nvSpPr>
            <p:spPr bwMode="auto">
              <a:xfrm>
                <a:off x="5149" y="2276"/>
                <a:ext cx="482" cy="434"/>
              </a:xfrm>
              <a:custGeom>
                <a:gdLst>
                  <a:gd name="T0" fmla="*/ 75 w 264"/>
                  <a:gd name="T1" fmla="*/ 0 h 238"/>
                  <a:gd name="T2" fmla="*/ 0 w 264"/>
                  <a:gd name="T3" fmla="*/ 89 h 238"/>
                  <a:gd name="T4" fmla="*/ 202 w 264"/>
                  <a:gd name="T5" fmla="*/ 238 h 238"/>
                  <a:gd name="T6" fmla="*/ 264 w 264"/>
                  <a:gd name="T7" fmla="*/ 144 h 238"/>
                  <a:gd name="T8" fmla="*/ 75 w 264"/>
                  <a:gd name="T9" fmla="*/ 0 h 238"/>
                </a:gdLst>
                <a:cxnLst>
                  <a:cxn ang="0">
                    <a:pos x="T0" y="T1"/>
                  </a:cxn>
                  <a:cxn ang="0">
                    <a:pos x="T2" y="T3"/>
                  </a:cxn>
                  <a:cxn ang="0">
                    <a:pos x="T4" y="T5"/>
                  </a:cxn>
                  <a:cxn ang="0">
                    <a:pos x="T6" y="T7"/>
                  </a:cxn>
                  <a:cxn ang="0">
                    <a:pos x="T8" y="T9"/>
                  </a:cxn>
                </a:cxnLst>
                <a:rect l="0" t="0" r="r" b="b"/>
                <a:pathLst>
                  <a:path w="264" h="238">
                    <a:moveTo>
                      <a:pt x="75" y="0"/>
                    </a:moveTo>
                    <a:cubicBezTo>
                      <a:pt x="0" y="89"/>
                      <a:pt x="0" y="89"/>
                      <a:pt x="0" y="89"/>
                    </a:cubicBezTo>
                    <a:cubicBezTo>
                      <a:pt x="42" y="137"/>
                      <a:pt x="115" y="208"/>
                      <a:pt x="202" y="238"/>
                    </a:cubicBezTo>
                    <a:cubicBezTo>
                      <a:pt x="221" y="209"/>
                      <a:pt x="242" y="178"/>
                      <a:pt x="264" y="144"/>
                    </a:cubicBezTo>
                    <a:cubicBezTo>
                      <a:pt x="137" y="120"/>
                      <a:pt x="75" y="0"/>
                      <a:pt x="75" y="0"/>
                    </a:cubicBezTo>
                    <a:close/>
                  </a:path>
                </a:pathLst>
              </a:custGeom>
              <a:solidFill>
                <a:srgbClr val="D3C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75">
                <a:extLst>
                  <a:ext uri="{FF2B5EF4-FFF2-40B4-BE49-F238E27FC236}">
                    <a16:creationId xmlns:a16="http://schemas.microsoft.com/office/drawing/2014/main" id="{8ECF8BC8-509D-3504-8EF5-FBF3EF9985D9}"/>
                  </a:ext>
                </a:extLst>
              </p:cNvPr>
              <p:cNvSpPr/>
              <p:nvPr/>
            </p:nvSpPr>
            <p:spPr bwMode="auto">
              <a:xfrm>
                <a:off x="4777" y="2603"/>
                <a:ext cx="237" cy="275"/>
              </a:xfrm>
              <a:custGeom>
                <a:gdLst>
                  <a:gd name="T0" fmla="*/ 232 w 237"/>
                  <a:gd name="T1" fmla="*/ 0 h 275"/>
                  <a:gd name="T2" fmla="*/ 0 w 237"/>
                  <a:gd name="T3" fmla="*/ 270 h 275"/>
                  <a:gd name="T4" fmla="*/ 5 w 237"/>
                  <a:gd name="T5" fmla="*/ 275 h 275"/>
                  <a:gd name="T6" fmla="*/ 237 w 237"/>
                  <a:gd name="T7" fmla="*/ 5 h 275"/>
                  <a:gd name="T8" fmla="*/ 232 w 237"/>
                  <a:gd name="T9" fmla="*/ 0 h 275"/>
                </a:gdLst>
                <a:cxnLst>
                  <a:cxn ang="0">
                    <a:pos x="T0" y="T1"/>
                  </a:cxn>
                  <a:cxn ang="0">
                    <a:pos x="T2" y="T3"/>
                  </a:cxn>
                  <a:cxn ang="0">
                    <a:pos x="T4" y="T5"/>
                  </a:cxn>
                  <a:cxn ang="0">
                    <a:pos x="T6" y="T7"/>
                  </a:cxn>
                  <a:cxn ang="0">
                    <a:pos x="T8" y="T9"/>
                  </a:cxn>
                </a:cxnLst>
                <a:rect l="0" t="0" r="r" b="b"/>
                <a:pathLst>
                  <a:path w="236" h="275">
                    <a:moveTo>
                      <a:pt x="232" y="0"/>
                    </a:moveTo>
                    <a:lnTo>
                      <a:pt x="0" y="270"/>
                    </a:lnTo>
                    <a:lnTo>
                      <a:pt x="5" y="275"/>
                    </a:lnTo>
                    <a:lnTo>
                      <a:pt x="237" y="5"/>
                    </a:lnTo>
                    <a:lnTo>
                      <a:pt x="232" y="0"/>
                    </a:ln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76">
                <a:extLst>
                  <a:ext uri="{FF2B5EF4-FFF2-40B4-BE49-F238E27FC236}">
                    <a16:creationId xmlns:a16="http://schemas.microsoft.com/office/drawing/2014/main" id="{1478B307-30B4-B791-8367-F52BDD6957F9}"/>
                  </a:ext>
                </a:extLst>
              </p:cNvPr>
              <p:cNvSpPr/>
              <p:nvPr/>
            </p:nvSpPr>
            <p:spPr bwMode="auto">
              <a:xfrm>
                <a:off x="4777" y="2603"/>
                <a:ext cx="237" cy="275"/>
              </a:xfrm>
              <a:custGeom>
                <a:gdLst>
                  <a:gd name="T0" fmla="*/ 232 w 237"/>
                  <a:gd name="T1" fmla="*/ 0 h 275"/>
                  <a:gd name="T2" fmla="*/ 0 w 237"/>
                  <a:gd name="T3" fmla="*/ 270 h 275"/>
                  <a:gd name="T4" fmla="*/ 5 w 237"/>
                  <a:gd name="T5" fmla="*/ 275 h 275"/>
                  <a:gd name="T6" fmla="*/ 237 w 237"/>
                  <a:gd name="T7" fmla="*/ 5 h 275"/>
                </a:gdLst>
                <a:cxnLst>
                  <a:cxn ang="0">
                    <a:pos x="T0" y="T1"/>
                  </a:cxn>
                  <a:cxn ang="0">
                    <a:pos x="T2" y="T3"/>
                  </a:cxn>
                  <a:cxn ang="0">
                    <a:pos x="T4" y="T5"/>
                  </a:cxn>
                  <a:cxn ang="0">
                    <a:pos x="T6" y="T7"/>
                  </a:cxn>
                </a:cxnLst>
                <a:rect l="0" t="0" r="r" b="b"/>
                <a:pathLst>
                  <a:path w="236" h="275">
                    <a:moveTo>
                      <a:pt x="232" y="0"/>
                    </a:moveTo>
                    <a:lnTo>
                      <a:pt x="0" y="270"/>
                    </a:lnTo>
                    <a:lnTo>
                      <a:pt x="5" y="275"/>
                    </a:lnTo>
                    <a:lnTo>
                      <a:pt x="2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7">
                <a:extLst>
                  <a:ext uri="{FF2B5EF4-FFF2-40B4-BE49-F238E27FC236}">
                    <a16:creationId xmlns:a16="http://schemas.microsoft.com/office/drawing/2014/main" id="{7ED92588-5183-BD5D-603D-044686705D4C}"/>
                  </a:ext>
                </a:extLst>
              </p:cNvPr>
              <p:cNvSpPr/>
              <p:nvPr/>
            </p:nvSpPr>
            <p:spPr bwMode="auto">
              <a:xfrm>
                <a:off x="4746" y="2707"/>
                <a:ext cx="184" cy="82"/>
              </a:xfrm>
              <a:custGeom>
                <a:gdLst>
                  <a:gd name="T0" fmla="*/ 3 w 184"/>
                  <a:gd name="T1" fmla="*/ 82 h 82"/>
                  <a:gd name="T2" fmla="*/ 184 w 184"/>
                  <a:gd name="T3" fmla="*/ 7 h 82"/>
                  <a:gd name="T4" fmla="*/ 180 w 184"/>
                  <a:gd name="T5" fmla="*/ 0 h 82"/>
                  <a:gd name="T6" fmla="*/ 0 w 184"/>
                  <a:gd name="T7" fmla="*/ 74 h 82"/>
                  <a:gd name="T8" fmla="*/ 3 w 184"/>
                  <a:gd name="T9" fmla="*/ 82 h 82"/>
                </a:gdLst>
                <a:cxnLst>
                  <a:cxn ang="0">
                    <a:pos x="T0" y="T1"/>
                  </a:cxn>
                  <a:cxn ang="0">
                    <a:pos x="T2" y="T3"/>
                  </a:cxn>
                  <a:cxn ang="0">
                    <a:pos x="T4" y="T5"/>
                  </a:cxn>
                  <a:cxn ang="0">
                    <a:pos x="T6" y="T7"/>
                  </a:cxn>
                  <a:cxn ang="0">
                    <a:pos x="T8" y="T9"/>
                  </a:cxn>
                </a:cxnLst>
                <a:rect l="0" t="0" r="r" b="b"/>
                <a:pathLst>
                  <a:path w="184" h="82">
                    <a:moveTo>
                      <a:pt x="3" y="82"/>
                    </a:moveTo>
                    <a:lnTo>
                      <a:pt x="184" y="7"/>
                    </a:lnTo>
                    <a:lnTo>
                      <a:pt x="180" y="0"/>
                    </a:lnTo>
                    <a:lnTo>
                      <a:pt x="0" y="74"/>
                    </a:lnTo>
                    <a:lnTo>
                      <a:pt x="3" y="82"/>
                    </a:ln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78">
                <a:extLst>
                  <a:ext uri="{FF2B5EF4-FFF2-40B4-BE49-F238E27FC236}">
                    <a16:creationId xmlns:a16="http://schemas.microsoft.com/office/drawing/2014/main" id="{34824996-4A6F-4236-B427-816CF8601A44}"/>
                  </a:ext>
                </a:extLst>
              </p:cNvPr>
              <p:cNvSpPr/>
              <p:nvPr/>
            </p:nvSpPr>
            <p:spPr bwMode="auto">
              <a:xfrm>
                <a:off x="4746" y="2707"/>
                <a:ext cx="184" cy="82"/>
              </a:xfrm>
              <a:custGeom>
                <a:gdLst>
                  <a:gd name="T0" fmla="*/ 3 w 184"/>
                  <a:gd name="T1" fmla="*/ 82 h 82"/>
                  <a:gd name="T2" fmla="*/ 184 w 184"/>
                  <a:gd name="T3" fmla="*/ 7 h 82"/>
                  <a:gd name="T4" fmla="*/ 180 w 184"/>
                  <a:gd name="T5" fmla="*/ 0 h 82"/>
                  <a:gd name="T6" fmla="*/ 0 w 184"/>
                  <a:gd name="T7" fmla="*/ 74 h 82"/>
                </a:gdLst>
                <a:cxnLst>
                  <a:cxn ang="0">
                    <a:pos x="T0" y="T1"/>
                  </a:cxn>
                  <a:cxn ang="0">
                    <a:pos x="T2" y="T3"/>
                  </a:cxn>
                  <a:cxn ang="0">
                    <a:pos x="T4" y="T5"/>
                  </a:cxn>
                  <a:cxn ang="0">
                    <a:pos x="T6" y="T7"/>
                  </a:cxn>
                </a:cxnLst>
                <a:rect l="0" t="0" r="r" b="b"/>
                <a:pathLst>
                  <a:path w="184" h="82">
                    <a:moveTo>
                      <a:pt x="3" y="82"/>
                    </a:moveTo>
                    <a:lnTo>
                      <a:pt x="184" y="7"/>
                    </a:lnTo>
                    <a:lnTo>
                      <a:pt x="180" y="0"/>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79">
                <a:extLst>
                  <a:ext uri="{FF2B5EF4-FFF2-40B4-BE49-F238E27FC236}">
                    <a16:creationId xmlns:a16="http://schemas.microsoft.com/office/drawing/2014/main" id="{61840AF4-1CD4-7420-B366-B7F5D4167D74}"/>
                  </a:ext>
                </a:extLst>
              </p:cNvPr>
              <p:cNvSpPr/>
              <p:nvPr/>
            </p:nvSpPr>
            <p:spPr bwMode="auto">
              <a:xfrm>
                <a:off x="4695" y="3083"/>
                <a:ext cx="449" cy="281"/>
              </a:xfrm>
              <a:custGeom>
                <a:gdLst>
                  <a:gd name="T0" fmla="*/ 246 w 246"/>
                  <a:gd name="T1" fmla="*/ 81 h 154"/>
                  <a:gd name="T2" fmla="*/ 123 w 246"/>
                  <a:gd name="T3" fmla="*/ 0 h 154"/>
                  <a:gd name="T4" fmla="*/ 0 w 246"/>
                  <a:gd name="T5" fmla="*/ 80 h 154"/>
                  <a:gd name="T6" fmla="*/ 85 w 246"/>
                  <a:gd name="T7" fmla="*/ 149 h 154"/>
                  <a:gd name="T8" fmla="*/ 246 w 246"/>
                  <a:gd name="T9" fmla="*/ 81 h 154"/>
                </a:gdLst>
                <a:cxnLst>
                  <a:cxn ang="0">
                    <a:pos x="T0" y="T1"/>
                  </a:cxn>
                  <a:cxn ang="0">
                    <a:pos x="T2" y="T3"/>
                  </a:cxn>
                  <a:cxn ang="0">
                    <a:pos x="T4" y="T5"/>
                  </a:cxn>
                  <a:cxn ang="0">
                    <a:pos x="T6" y="T7"/>
                  </a:cxn>
                  <a:cxn ang="0">
                    <a:pos x="T8" y="T9"/>
                  </a:cxn>
                </a:cxnLst>
                <a:rect l="0" t="0" r="r" b="b"/>
                <a:pathLst>
                  <a:path w="246" h="154">
                    <a:moveTo>
                      <a:pt x="246" y="81"/>
                    </a:moveTo>
                    <a:cubicBezTo>
                      <a:pt x="225" y="34"/>
                      <a:pt x="178" y="0"/>
                      <a:pt x="123" y="0"/>
                    </a:cubicBezTo>
                    <a:cubicBezTo>
                      <a:pt x="68" y="0"/>
                      <a:pt x="21" y="33"/>
                      <a:pt x="0" y="80"/>
                    </a:cubicBezTo>
                    <a:cubicBezTo>
                      <a:pt x="24" y="118"/>
                      <a:pt x="52" y="146"/>
                      <a:pt x="85" y="149"/>
                    </a:cubicBezTo>
                    <a:cubicBezTo>
                      <a:pt x="146" y="154"/>
                      <a:pt x="186" y="145"/>
                      <a:pt x="246" y="81"/>
                    </a:cubicBezTo>
                    <a:close/>
                  </a:path>
                </a:pathLst>
              </a:custGeom>
              <a:solidFill>
                <a:srgbClr val="D3C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80">
                <a:extLst>
                  <a:ext uri="{FF2B5EF4-FFF2-40B4-BE49-F238E27FC236}">
                    <a16:creationId xmlns:a16="http://schemas.microsoft.com/office/drawing/2014/main" id="{6659F26B-6370-0A25-96E1-BE0ED5A7DA54}"/>
                  </a:ext>
                </a:extLst>
              </p:cNvPr>
              <p:cNvSpPr/>
              <p:nvPr/>
            </p:nvSpPr>
            <p:spPr bwMode="auto">
              <a:xfrm>
                <a:off x="3907" y="1604"/>
                <a:ext cx="127" cy="385"/>
              </a:xfrm>
              <a:custGeom>
                <a:gdLst>
                  <a:gd name="T0" fmla="*/ 36 w 70"/>
                  <a:gd name="T1" fmla="*/ 9 h 211"/>
                  <a:gd name="T2" fmla="*/ 0 w 70"/>
                  <a:gd name="T3" fmla="*/ 114 h 211"/>
                  <a:gd name="T4" fmla="*/ 0 w 70"/>
                  <a:gd name="T5" fmla="*/ 211 h 211"/>
                  <a:gd name="T6" fmla="*/ 24 w 70"/>
                  <a:gd name="T7" fmla="*/ 193 h 211"/>
                  <a:gd name="T8" fmla="*/ 70 w 70"/>
                  <a:gd name="T9" fmla="*/ 0 h 211"/>
                  <a:gd name="T10" fmla="*/ 36 w 70"/>
                  <a:gd name="T11" fmla="*/ 9 h 211"/>
                </a:gdLst>
                <a:cxnLst>
                  <a:cxn ang="0">
                    <a:pos x="T0" y="T1"/>
                  </a:cxn>
                  <a:cxn ang="0">
                    <a:pos x="T2" y="T3"/>
                  </a:cxn>
                  <a:cxn ang="0">
                    <a:pos x="T4" y="T5"/>
                  </a:cxn>
                  <a:cxn ang="0">
                    <a:pos x="T6" y="T7"/>
                  </a:cxn>
                  <a:cxn ang="0">
                    <a:pos x="T8" y="T9"/>
                  </a:cxn>
                  <a:cxn ang="0">
                    <a:pos x="T10" y="T11"/>
                  </a:cxn>
                </a:cxnLst>
                <a:rect l="0" t="0" r="r" b="b"/>
                <a:pathLst>
                  <a:path w="70" h="211">
                    <a:moveTo>
                      <a:pt x="36" y="9"/>
                    </a:moveTo>
                    <a:cubicBezTo>
                      <a:pt x="0" y="114"/>
                      <a:pt x="0" y="114"/>
                      <a:pt x="0" y="114"/>
                    </a:cubicBezTo>
                    <a:cubicBezTo>
                      <a:pt x="0" y="211"/>
                      <a:pt x="0" y="211"/>
                      <a:pt x="0" y="211"/>
                    </a:cubicBezTo>
                    <a:cubicBezTo>
                      <a:pt x="0" y="211"/>
                      <a:pt x="10" y="204"/>
                      <a:pt x="24" y="193"/>
                    </a:cubicBezTo>
                    <a:cubicBezTo>
                      <a:pt x="16" y="109"/>
                      <a:pt x="70" y="0"/>
                      <a:pt x="70" y="0"/>
                    </a:cubicBezTo>
                    <a:cubicBezTo>
                      <a:pt x="58" y="4"/>
                      <a:pt x="46" y="7"/>
                      <a:pt x="36" y="9"/>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81">
                <a:extLst>
                  <a:ext uri="{FF2B5EF4-FFF2-40B4-BE49-F238E27FC236}">
                    <a16:creationId xmlns:a16="http://schemas.microsoft.com/office/drawing/2014/main" id="{F7ED40A0-0CFB-A1FE-6BAA-5A22BA120F89}"/>
                  </a:ext>
                </a:extLst>
              </p:cNvPr>
              <p:cNvSpPr/>
              <p:nvPr/>
            </p:nvSpPr>
            <p:spPr bwMode="auto">
              <a:xfrm>
                <a:off x="3779" y="1604"/>
                <a:ext cx="128" cy="385"/>
              </a:xfrm>
              <a:custGeom>
                <a:gdLst>
                  <a:gd name="T0" fmla="*/ 34 w 70"/>
                  <a:gd name="T1" fmla="*/ 9 h 211"/>
                  <a:gd name="T2" fmla="*/ 70 w 70"/>
                  <a:gd name="T3" fmla="*/ 114 h 211"/>
                  <a:gd name="T4" fmla="*/ 70 w 70"/>
                  <a:gd name="T5" fmla="*/ 211 h 211"/>
                  <a:gd name="T6" fmla="*/ 46 w 70"/>
                  <a:gd name="T7" fmla="*/ 193 h 211"/>
                  <a:gd name="T8" fmla="*/ 0 w 70"/>
                  <a:gd name="T9" fmla="*/ 0 h 211"/>
                  <a:gd name="T10" fmla="*/ 34 w 70"/>
                  <a:gd name="T11" fmla="*/ 9 h 211"/>
                </a:gdLst>
                <a:cxnLst>
                  <a:cxn ang="0">
                    <a:pos x="T0" y="T1"/>
                  </a:cxn>
                  <a:cxn ang="0">
                    <a:pos x="T2" y="T3"/>
                  </a:cxn>
                  <a:cxn ang="0">
                    <a:pos x="T4" y="T5"/>
                  </a:cxn>
                  <a:cxn ang="0">
                    <a:pos x="T6" y="T7"/>
                  </a:cxn>
                  <a:cxn ang="0">
                    <a:pos x="T8" y="T9"/>
                  </a:cxn>
                  <a:cxn ang="0">
                    <a:pos x="T10" y="T11"/>
                  </a:cxn>
                </a:cxnLst>
                <a:rect l="0" t="0" r="r" b="b"/>
                <a:pathLst>
                  <a:path w="70" h="211">
                    <a:moveTo>
                      <a:pt x="34" y="9"/>
                    </a:moveTo>
                    <a:cubicBezTo>
                      <a:pt x="70" y="114"/>
                      <a:pt x="70" y="114"/>
                      <a:pt x="70" y="114"/>
                    </a:cubicBezTo>
                    <a:cubicBezTo>
                      <a:pt x="70" y="211"/>
                      <a:pt x="70" y="211"/>
                      <a:pt x="70" y="211"/>
                    </a:cubicBezTo>
                    <a:cubicBezTo>
                      <a:pt x="70" y="211"/>
                      <a:pt x="60" y="204"/>
                      <a:pt x="46" y="193"/>
                    </a:cubicBezTo>
                    <a:cubicBezTo>
                      <a:pt x="54" y="109"/>
                      <a:pt x="0" y="0"/>
                      <a:pt x="0" y="0"/>
                    </a:cubicBezTo>
                    <a:cubicBezTo>
                      <a:pt x="12" y="4"/>
                      <a:pt x="24" y="7"/>
                      <a:pt x="34" y="9"/>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Oval 282">
                <a:extLst>
                  <a:ext uri="{FF2B5EF4-FFF2-40B4-BE49-F238E27FC236}">
                    <a16:creationId xmlns:a16="http://schemas.microsoft.com/office/drawing/2014/main" id="{9834F014-171E-EAC7-283F-9FB572F9E624}"/>
                  </a:ext>
                </a:extLst>
              </p:cNvPr>
              <p:cNvSpPr>
                <a:spLocks noChangeArrowheads="1"/>
              </p:cNvSpPr>
              <p:nvPr/>
            </p:nvSpPr>
            <p:spPr bwMode="auto">
              <a:xfrm>
                <a:off x="4018" y="2081"/>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Oval 283">
                <a:extLst>
                  <a:ext uri="{FF2B5EF4-FFF2-40B4-BE49-F238E27FC236}">
                    <a16:creationId xmlns:a16="http://schemas.microsoft.com/office/drawing/2014/main" id="{35A6C015-A141-891F-B8D0-A90AC6EF512A}"/>
                  </a:ext>
                </a:extLst>
              </p:cNvPr>
              <p:cNvSpPr>
                <a:spLocks noChangeArrowheads="1"/>
              </p:cNvSpPr>
              <p:nvPr/>
            </p:nvSpPr>
            <p:spPr bwMode="auto">
              <a:xfrm>
                <a:off x="4018" y="2497"/>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Oval 284">
                <a:extLst>
                  <a:ext uri="{FF2B5EF4-FFF2-40B4-BE49-F238E27FC236}">
                    <a16:creationId xmlns:a16="http://schemas.microsoft.com/office/drawing/2014/main" id="{46EBB289-736A-D72A-662E-3EF7A1F97EFB}"/>
                  </a:ext>
                </a:extLst>
              </p:cNvPr>
              <p:cNvSpPr>
                <a:spLocks noChangeArrowheads="1"/>
              </p:cNvSpPr>
              <p:nvPr/>
            </p:nvSpPr>
            <p:spPr bwMode="auto">
              <a:xfrm>
                <a:off x="4018" y="2913"/>
                <a:ext cx="93" cy="91"/>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Oval 285">
                <a:extLst>
                  <a:ext uri="{FF2B5EF4-FFF2-40B4-BE49-F238E27FC236}">
                    <a16:creationId xmlns:a16="http://schemas.microsoft.com/office/drawing/2014/main" id="{81C5A646-4711-8495-11E4-70269B5088D7}"/>
                  </a:ext>
                </a:extLst>
              </p:cNvPr>
              <p:cNvSpPr>
                <a:spLocks noChangeArrowheads="1"/>
              </p:cNvSpPr>
              <p:nvPr/>
            </p:nvSpPr>
            <p:spPr bwMode="auto">
              <a:xfrm>
                <a:off x="4018" y="3329"/>
                <a:ext cx="93" cy="91"/>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Oval 286">
                <a:extLst>
                  <a:ext uri="{FF2B5EF4-FFF2-40B4-BE49-F238E27FC236}">
                    <a16:creationId xmlns:a16="http://schemas.microsoft.com/office/drawing/2014/main" id="{01126362-18EB-2544-3476-5A3D5BECB2C1}"/>
                  </a:ext>
                </a:extLst>
              </p:cNvPr>
              <p:cNvSpPr>
                <a:spLocks noChangeArrowheads="1"/>
              </p:cNvSpPr>
              <p:nvPr/>
            </p:nvSpPr>
            <p:spPr bwMode="auto">
              <a:xfrm>
                <a:off x="4018" y="3743"/>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87">
                <a:extLst>
                  <a:ext uri="{FF2B5EF4-FFF2-40B4-BE49-F238E27FC236}">
                    <a16:creationId xmlns:a16="http://schemas.microsoft.com/office/drawing/2014/main" id="{45E220CA-E0D1-6A3C-33B1-01B45819A961}"/>
                  </a:ext>
                </a:extLst>
              </p:cNvPr>
              <p:cNvSpPr/>
              <p:nvPr/>
            </p:nvSpPr>
            <p:spPr bwMode="auto">
              <a:xfrm>
                <a:off x="3109" y="3906"/>
                <a:ext cx="1588" cy="259"/>
              </a:xfrm>
              <a:custGeom>
                <a:gdLst>
                  <a:gd name="T0" fmla="*/ 861 w 870"/>
                  <a:gd name="T1" fmla="*/ 0 h 142"/>
                  <a:gd name="T2" fmla="*/ 435 w 870"/>
                  <a:gd name="T3" fmla="*/ 66 h 142"/>
                  <a:gd name="T4" fmla="*/ 9 w 870"/>
                  <a:gd name="T5" fmla="*/ 0 h 142"/>
                  <a:gd name="T6" fmla="*/ 0 w 870"/>
                  <a:gd name="T7" fmla="*/ 76 h 142"/>
                  <a:gd name="T8" fmla="*/ 435 w 870"/>
                  <a:gd name="T9" fmla="*/ 137 h 142"/>
                  <a:gd name="T10" fmla="*/ 870 w 870"/>
                  <a:gd name="T11" fmla="*/ 76 h 142"/>
                  <a:gd name="T12" fmla="*/ 861 w 870"/>
                  <a:gd name="T13" fmla="*/ 0 h 142"/>
                </a:gdLst>
                <a:cxnLst>
                  <a:cxn ang="0">
                    <a:pos x="T0" y="T1"/>
                  </a:cxn>
                  <a:cxn ang="0">
                    <a:pos x="T2" y="T3"/>
                  </a:cxn>
                  <a:cxn ang="0">
                    <a:pos x="T4" y="T5"/>
                  </a:cxn>
                  <a:cxn ang="0">
                    <a:pos x="T6" y="T7"/>
                  </a:cxn>
                  <a:cxn ang="0">
                    <a:pos x="T8" y="T9"/>
                  </a:cxn>
                  <a:cxn ang="0">
                    <a:pos x="T10" y="T11"/>
                  </a:cxn>
                  <a:cxn ang="0">
                    <a:pos x="T12" y="T13"/>
                  </a:cxn>
                </a:cxnLst>
                <a:rect l="0" t="0" r="r" b="b"/>
                <a:pathLst>
                  <a:path w="870" h="142">
                    <a:moveTo>
                      <a:pt x="861" y="0"/>
                    </a:moveTo>
                    <a:cubicBezTo>
                      <a:pt x="684" y="59"/>
                      <a:pt x="499" y="65"/>
                      <a:pt x="435" y="66"/>
                    </a:cubicBezTo>
                    <a:cubicBezTo>
                      <a:pt x="371" y="65"/>
                      <a:pt x="186" y="59"/>
                      <a:pt x="9" y="0"/>
                    </a:cubicBezTo>
                    <a:cubicBezTo>
                      <a:pt x="5" y="28"/>
                      <a:pt x="2" y="54"/>
                      <a:pt x="0" y="76"/>
                    </a:cubicBezTo>
                    <a:cubicBezTo>
                      <a:pt x="339" y="142"/>
                      <a:pt x="435" y="137"/>
                      <a:pt x="435" y="137"/>
                    </a:cubicBezTo>
                    <a:cubicBezTo>
                      <a:pt x="435" y="137"/>
                      <a:pt x="532" y="142"/>
                      <a:pt x="870" y="76"/>
                    </a:cubicBezTo>
                    <a:cubicBezTo>
                      <a:pt x="868" y="54"/>
                      <a:pt x="865" y="28"/>
                      <a:pt x="861" y="0"/>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88">
                <a:extLst>
                  <a:ext uri="{FF2B5EF4-FFF2-40B4-BE49-F238E27FC236}">
                    <a16:creationId xmlns:a16="http://schemas.microsoft.com/office/drawing/2014/main" id="{83BD40CA-9949-4A9D-252E-1BCFD3DA6569}"/>
                  </a:ext>
                </a:extLst>
              </p:cNvPr>
              <p:cNvSpPr/>
              <p:nvPr/>
            </p:nvSpPr>
            <p:spPr bwMode="auto">
              <a:xfrm>
                <a:off x="4467" y="1683"/>
                <a:ext cx="106" cy="1053"/>
              </a:xfrm>
              <a:custGeom>
                <a:gdLst>
                  <a:gd name="T0" fmla="*/ 0 w 58"/>
                  <a:gd name="T1" fmla="*/ 1 h 577"/>
                  <a:gd name="T2" fmla="*/ 3 w 58"/>
                  <a:gd name="T3" fmla="*/ 15 h 577"/>
                  <a:gd name="T4" fmla="*/ 32 w 58"/>
                  <a:gd name="T5" fmla="*/ 212 h 577"/>
                  <a:gd name="T6" fmla="*/ 53 w 58"/>
                  <a:gd name="T7" fmla="*/ 440 h 577"/>
                  <a:gd name="T8" fmla="*/ 53 w 58"/>
                  <a:gd name="T9" fmla="*/ 459 h 577"/>
                  <a:gd name="T10" fmla="*/ 41 w 58"/>
                  <a:gd name="T11" fmla="*/ 555 h 577"/>
                  <a:gd name="T12" fmla="*/ 37 w 58"/>
                  <a:gd name="T13" fmla="*/ 571 h 577"/>
                  <a:gd name="T14" fmla="*/ 35 w 58"/>
                  <a:gd name="T15" fmla="*/ 573 h 577"/>
                  <a:gd name="T16" fmla="*/ 35 w 58"/>
                  <a:gd name="T17" fmla="*/ 574 h 577"/>
                  <a:gd name="T18" fmla="*/ 35 w 58"/>
                  <a:gd name="T19" fmla="*/ 574 h 577"/>
                  <a:gd name="T20" fmla="*/ 36 w 58"/>
                  <a:gd name="T21" fmla="*/ 575 h 577"/>
                  <a:gd name="T22" fmla="*/ 35 w 58"/>
                  <a:gd name="T23" fmla="*/ 574 h 577"/>
                  <a:gd name="T24" fmla="*/ 35 w 58"/>
                  <a:gd name="T25" fmla="*/ 574 h 577"/>
                  <a:gd name="T26" fmla="*/ 36 w 58"/>
                  <a:gd name="T27" fmla="*/ 575 h 577"/>
                  <a:gd name="T28" fmla="*/ 35 w 58"/>
                  <a:gd name="T29" fmla="*/ 574 h 577"/>
                  <a:gd name="T30" fmla="*/ 38 w 58"/>
                  <a:gd name="T31" fmla="*/ 577 h 577"/>
                  <a:gd name="T32" fmla="*/ 45 w 58"/>
                  <a:gd name="T33" fmla="*/ 556 h 577"/>
                  <a:gd name="T34" fmla="*/ 57 w 58"/>
                  <a:gd name="T35" fmla="*/ 459 h 577"/>
                  <a:gd name="T36" fmla="*/ 58 w 58"/>
                  <a:gd name="T37" fmla="*/ 440 h 577"/>
                  <a:gd name="T38" fmla="*/ 31 w 58"/>
                  <a:gd name="T39" fmla="*/ 175 h 577"/>
                  <a:gd name="T40" fmla="*/ 5 w 58"/>
                  <a:gd name="T41" fmla="*/ 0 h 577"/>
                  <a:gd name="T42" fmla="*/ 0 w 58"/>
                  <a:gd name="T43" fmla="*/ 1 h 5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77">
                    <a:moveTo>
                      <a:pt x="0" y="1"/>
                    </a:moveTo>
                    <a:cubicBezTo>
                      <a:pt x="0" y="1"/>
                      <a:pt x="1" y="6"/>
                      <a:pt x="3" y="15"/>
                    </a:cubicBezTo>
                    <a:cubicBezTo>
                      <a:pt x="8" y="46"/>
                      <a:pt x="20" y="126"/>
                      <a:pt x="32" y="212"/>
                    </a:cubicBezTo>
                    <a:cubicBezTo>
                      <a:pt x="43" y="297"/>
                      <a:pt x="53" y="388"/>
                      <a:pt x="53" y="440"/>
                    </a:cubicBezTo>
                    <a:cubicBezTo>
                      <a:pt x="53" y="447"/>
                      <a:pt x="53" y="453"/>
                      <a:pt x="53" y="459"/>
                    </a:cubicBezTo>
                    <a:cubicBezTo>
                      <a:pt x="49" y="510"/>
                      <a:pt x="45" y="539"/>
                      <a:pt x="41" y="555"/>
                    </a:cubicBezTo>
                    <a:cubicBezTo>
                      <a:pt x="39" y="563"/>
                      <a:pt x="38" y="568"/>
                      <a:pt x="37" y="571"/>
                    </a:cubicBezTo>
                    <a:cubicBezTo>
                      <a:pt x="36" y="572"/>
                      <a:pt x="36" y="573"/>
                      <a:pt x="35" y="573"/>
                    </a:cubicBezTo>
                    <a:cubicBezTo>
                      <a:pt x="35" y="574"/>
                      <a:pt x="35" y="574"/>
                      <a:pt x="35" y="574"/>
                    </a:cubicBezTo>
                    <a:cubicBezTo>
                      <a:pt x="35" y="574"/>
                      <a:pt x="35" y="574"/>
                      <a:pt x="35" y="574"/>
                    </a:cubicBezTo>
                    <a:cubicBezTo>
                      <a:pt x="36" y="575"/>
                      <a:pt x="36" y="575"/>
                      <a:pt x="36" y="575"/>
                    </a:cubicBezTo>
                    <a:cubicBezTo>
                      <a:pt x="35" y="574"/>
                      <a:pt x="35" y="574"/>
                      <a:pt x="35" y="574"/>
                    </a:cubicBezTo>
                    <a:cubicBezTo>
                      <a:pt x="35" y="574"/>
                      <a:pt x="35" y="574"/>
                      <a:pt x="35" y="574"/>
                    </a:cubicBezTo>
                    <a:cubicBezTo>
                      <a:pt x="36" y="575"/>
                      <a:pt x="36" y="575"/>
                      <a:pt x="36" y="575"/>
                    </a:cubicBezTo>
                    <a:cubicBezTo>
                      <a:pt x="35" y="574"/>
                      <a:pt x="35" y="574"/>
                      <a:pt x="35" y="574"/>
                    </a:cubicBezTo>
                    <a:cubicBezTo>
                      <a:pt x="38" y="577"/>
                      <a:pt x="38" y="577"/>
                      <a:pt x="38" y="577"/>
                    </a:cubicBezTo>
                    <a:cubicBezTo>
                      <a:pt x="39" y="576"/>
                      <a:pt x="42" y="572"/>
                      <a:pt x="45" y="556"/>
                    </a:cubicBezTo>
                    <a:cubicBezTo>
                      <a:pt x="49" y="539"/>
                      <a:pt x="54" y="510"/>
                      <a:pt x="57" y="459"/>
                    </a:cubicBezTo>
                    <a:cubicBezTo>
                      <a:pt x="57" y="453"/>
                      <a:pt x="58" y="447"/>
                      <a:pt x="58" y="440"/>
                    </a:cubicBezTo>
                    <a:cubicBezTo>
                      <a:pt x="58" y="380"/>
                      <a:pt x="44" y="270"/>
                      <a:pt x="31" y="175"/>
                    </a:cubicBezTo>
                    <a:cubicBezTo>
                      <a:pt x="18" y="80"/>
                      <a:pt x="5" y="0"/>
                      <a:pt x="5" y="0"/>
                    </a:cubicBezTo>
                    <a:cubicBezTo>
                      <a:pt x="0" y="1"/>
                      <a:pt x="0" y="1"/>
                      <a:pt x="0" y="1"/>
                    </a:cubicBez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89">
                <a:extLst>
                  <a:ext uri="{FF2B5EF4-FFF2-40B4-BE49-F238E27FC236}">
                    <a16:creationId xmlns:a16="http://schemas.microsoft.com/office/drawing/2014/main" id="{9F6678B4-8B8B-FF4D-4B35-CE4637A64EEB}"/>
                  </a:ext>
                </a:extLst>
              </p:cNvPr>
              <p:cNvSpPr/>
              <p:nvPr/>
            </p:nvSpPr>
            <p:spPr bwMode="auto">
              <a:xfrm>
                <a:off x="5842" y="2081"/>
                <a:ext cx="196" cy="89"/>
              </a:xfrm>
              <a:custGeom>
                <a:gdLst>
                  <a:gd name="T0" fmla="*/ 103 w 107"/>
                  <a:gd name="T1" fmla="*/ 0 h 49"/>
                  <a:gd name="T2" fmla="*/ 103 w 107"/>
                  <a:gd name="T3" fmla="*/ 0 h 49"/>
                  <a:gd name="T4" fmla="*/ 103 w 107"/>
                  <a:gd name="T5" fmla="*/ 0 h 49"/>
                  <a:gd name="T6" fmla="*/ 103 w 107"/>
                  <a:gd name="T7" fmla="*/ 0 h 49"/>
                  <a:gd name="T8" fmla="*/ 103 w 107"/>
                  <a:gd name="T9" fmla="*/ 0 h 49"/>
                  <a:gd name="T10" fmla="*/ 103 w 107"/>
                  <a:gd name="T11" fmla="*/ 0 h 49"/>
                  <a:gd name="T12" fmla="*/ 85 w 107"/>
                  <a:gd name="T13" fmla="*/ 21 h 49"/>
                  <a:gd name="T14" fmla="*/ 0 w 107"/>
                  <a:gd name="T15" fmla="*/ 45 h 49"/>
                  <a:gd name="T16" fmla="*/ 0 w 107"/>
                  <a:gd name="T17" fmla="*/ 49 h 49"/>
                  <a:gd name="T18" fmla="*/ 88 w 107"/>
                  <a:gd name="T19" fmla="*/ 24 h 49"/>
                  <a:gd name="T20" fmla="*/ 107 w 107"/>
                  <a:gd name="T21" fmla="*/ 1 h 49"/>
                  <a:gd name="T22" fmla="*/ 103 w 107"/>
                  <a:gd name="T2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49">
                    <a:moveTo>
                      <a:pt x="103" y="0"/>
                    </a:moveTo>
                    <a:cubicBezTo>
                      <a:pt x="103" y="0"/>
                      <a:pt x="103" y="0"/>
                      <a:pt x="103" y="0"/>
                    </a:cubicBezTo>
                    <a:cubicBezTo>
                      <a:pt x="103" y="0"/>
                      <a:pt x="103" y="0"/>
                      <a:pt x="103" y="0"/>
                    </a:cubicBezTo>
                    <a:cubicBezTo>
                      <a:pt x="103" y="0"/>
                      <a:pt x="103" y="0"/>
                      <a:pt x="103" y="0"/>
                    </a:cubicBezTo>
                    <a:cubicBezTo>
                      <a:pt x="103" y="0"/>
                      <a:pt x="103" y="0"/>
                      <a:pt x="103" y="0"/>
                    </a:cubicBezTo>
                    <a:cubicBezTo>
                      <a:pt x="103" y="0"/>
                      <a:pt x="103" y="0"/>
                      <a:pt x="103" y="0"/>
                    </a:cubicBezTo>
                    <a:cubicBezTo>
                      <a:pt x="103" y="0"/>
                      <a:pt x="100" y="10"/>
                      <a:pt x="85" y="21"/>
                    </a:cubicBezTo>
                    <a:cubicBezTo>
                      <a:pt x="71" y="31"/>
                      <a:pt x="45" y="43"/>
                      <a:pt x="0" y="45"/>
                    </a:cubicBezTo>
                    <a:cubicBezTo>
                      <a:pt x="0" y="49"/>
                      <a:pt x="0" y="49"/>
                      <a:pt x="0" y="49"/>
                    </a:cubicBezTo>
                    <a:cubicBezTo>
                      <a:pt x="46" y="47"/>
                      <a:pt x="73" y="35"/>
                      <a:pt x="88" y="24"/>
                    </a:cubicBezTo>
                    <a:cubicBezTo>
                      <a:pt x="104" y="12"/>
                      <a:pt x="107" y="1"/>
                      <a:pt x="107" y="1"/>
                    </a:cubicBezTo>
                    <a:cubicBezTo>
                      <a:pt x="103" y="0"/>
                      <a:pt x="103" y="0"/>
                      <a:pt x="103" y="0"/>
                    </a:cubicBezTo>
                    <a:close/>
                  </a:path>
                </a:pathLst>
              </a:custGeom>
              <a:solidFill>
                <a:srgbClr val="931C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90">
                <a:extLst>
                  <a:ext uri="{FF2B5EF4-FFF2-40B4-BE49-F238E27FC236}">
                    <a16:creationId xmlns:a16="http://schemas.microsoft.com/office/drawing/2014/main" id="{E4AF59F1-861B-8365-5DBB-76558382EA7F}"/>
                  </a:ext>
                </a:extLst>
              </p:cNvPr>
              <p:cNvSpPr/>
              <p:nvPr/>
            </p:nvSpPr>
            <p:spPr bwMode="auto">
              <a:xfrm>
                <a:off x="5698" y="1456"/>
                <a:ext cx="186" cy="166"/>
              </a:xfrm>
              <a:custGeom>
                <a:gdLst>
                  <a:gd name="T0" fmla="*/ 98 w 102"/>
                  <a:gd name="T1" fmla="*/ 10 h 91"/>
                  <a:gd name="T2" fmla="*/ 93 w 102"/>
                  <a:gd name="T3" fmla="*/ 0 h 91"/>
                  <a:gd name="T4" fmla="*/ 51 w 102"/>
                  <a:gd name="T5" fmla="*/ 0 h 91"/>
                  <a:gd name="T6" fmla="*/ 8 w 102"/>
                  <a:gd name="T7" fmla="*/ 0 h 91"/>
                  <a:gd name="T8" fmla="*/ 3 w 102"/>
                  <a:gd name="T9" fmla="*/ 10 h 91"/>
                  <a:gd name="T10" fmla="*/ 27 w 102"/>
                  <a:gd name="T11" fmla="*/ 85 h 91"/>
                  <a:gd name="T12" fmla="*/ 51 w 102"/>
                  <a:gd name="T13" fmla="*/ 91 h 91"/>
                  <a:gd name="T14" fmla="*/ 74 w 102"/>
                  <a:gd name="T15" fmla="*/ 85 h 91"/>
                  <a:gd name="T16" fmla="*/ 98 w 102"/>
                  <a:gd name="T17" fmla="*/ 1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91">
                    <a:moveTo>
                      <a:pt x="98" y="10"/>
                    </a:moveTo>
                    <a:cubicBezTo>
                      <a:pt x="102" y="6"/>
                      <a:pt x="99" y="0"/>
                      <a:pt x="93" y="0"/>
                    </a:cubicBezTo>
                    <a:cubicBezTo>
                      <a:pt x="51" y="0"/>
                      <a:pt x="51" y="0"/>
                      <a:pt x="51" y="0"/>
                    </a:cubicBezTo>
                    <a:cubicBezTo>
                      <a:pt x="8" y="0"/>
                      <a:pt x="8" y="0"/>
                      <a:pt x="8" y="0"/>
                    </a:cubicBezTo>
                    <a:cubicBezTo>
                      <a:pt x="3" y="0"/>
                      <a:pt x="0" y="6"/>
                      <a:pt x="3" y="10"/>
                    </a:cubicBezTo>
                    <a:cubicBezTo>
                      <a:pt x="15" y="23"/>
                      <a:pt x="31" y="48"/>
                      <a:pt x="27" y="85"/>
                    </a:cubicBezTo>
                    <a:cubicBezTo>
                      <a:pt x="46" y="83"/>
                      <a:pt x="51" y="91"/>
                      <a:pt x="51" y="91"/>
                    </a:cubicBezTo>
                    <a:cubicBezTo>
                      <a:pt x="51" y="91"/>
                      <a:pt x="55" y="83"/>
                      <a:pt x="74" y="85"/>
                    </a:cubicBezTo>
                    <a:cubicBezTo>
                      <a:pt x="70" y="48"/>
                      <a:pt x="86" y="23"/>
                      <a:pt x="98" y="10"/>
                    </a:cubicBezTo>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91">
                <a:extLst>
                  <a:ext uri="{FF2B5EF4-FFF2-40B4-BE49-F238E27FC236}">
                    <a16:creationId xmlns:a16="http://schemas.microsoft.com/office/drawing/2014/main" id="{B88F8215-FDDF-1417-DC92-A0D1488E065A}"/>
                  </a:ext>
                </a:extLst>
              </p:cNvPr>
              <p:cNvSpPr/>
              <p:nvPr/>
            </p:nvSpPr>
            <p:spPr bwMode="auto">
              <a:xfrm>
                <a:off x="5698" y="1456"/>
                <a:ext cx="153" cy="166"/>
              </a:xfrm>
              <a:custGeom>
                <a:gdLst>
                  <a:gd name="T0" fmla="*/ 27 w 84"/>
                  <a:gd name="T1" fmla="*/ 85 h 91"/>
                  <a:gd name="T2" fmla="*/ 51 w 84"/>
                  <a:gd name="T3" fmla="*/ 91 h 91"/>
                  <a:gd name="T4" fmla="*/ 74 w 84"/>
                  <a:gd name="T5" fmla="*/ 85 h 91"/>
                  <a:gd name="T6" fmla="*/ 84 w 84"/>
                  <a:gd name="T7" fmla="*/ 32 h 91"/>
                  <a:gd name="T8" fmla="*/ 43 w 84"/>
                  <a:gd name="T9" fmla="*/ 16 h 91"/>
                  <a:gd name="T10" fmla="*/ 36 w 84"/>
                  <a:gd name="T11" fmla="*/ 0 h 91"/>
                  <a:gd name="T12" fmla="*/ 8 w 84"/>
                  <a:gd name="T13" fmla="*/ 0 h 91"/>
                  <a:gd name="T14" fmla="*/ 3 w 84"/>
                  <a:gd name="T15" fmla="*/ 10 h 91"/>
                  <a:gd name="T16" fmla="*/ 27 w 84"/>
                  <a:gd name="T17" fmla="*/ 85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1">
                    <a:moveTo>
                      <a:pt x="27" y="85"/>
                    </a:moveTo>
                    <a:cubicBezTo>
                      <a:pt x="46" y="83"/>
                      <a:pt x="51" y="91"/>
                      <a:pt x="51" y="91"/>
                    </a:cubicBezTo>
                    <a:cubicBezTo>
                      <a:pt x="51" y="91"/>
                      <a:pt x="55" y="83"/>
                      <a:pt x="74" y="85"/>
                    </a:cubicBezTo>
                    <a:cubicBezTo>
                      <a:pt x="72" y="63"/>
                      <a:pt x="77" y="45"/>
                      <a:pt x="84" y="32"/>
                    </a:cubicBezTo>
                    <a:cubicBezTo>
                      <a:pt x="62" y="33"/>
                      <a:pt x="54" y="25"/>
                      <a:pt x="43" y="16"/>
                    </a:cubicBezTo>
                    <a:cubicBezTo>
                      <a:pt x="38" y="11"/>
                      <a:pt x="36" y="5"/>
                      <a:pt x="36" y="0"/>
                    </a:cubicBezTo>
                    <a:cubicBezTo>
                      <a:pt x="8" y="0"/>
                      <a:pt x="8" y="0"/>
                      <a:pt x="8" y="0"/>
                    </a:cubicBezTo>
                    <a:cubicBezTo>
                      <a:pt x="3" y="0"/>
                      <a:pt x="0" y="6"/>
                      <a:pt x="3" y="10"/>
                    </a:cubicBezTo>
                    <a:cubicBezTo>
                      <a:pt x="15" y="23"/>
                      <a:pt x="31" y="48"/>
                      <a:pt x="27" y="85"/>
                    </a:cubicBezTo>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292">
                <a:extLst>
                  <a:ext uri="{FF2B5EF4-FFF2-40B4-BE49-F238E27FC236}">
                    <a16:creationId xmlns:a16="http://schemas.microsoft.com/office/drawing/2014/main" id="{AC13D288-61C0-B486-BEE9-523816E27B89}"/>
                  </a:ext>
                </a:extLst>
              </p:cNvPr>
              <p:cNvSpPr/>
              <p:nvPr/>
            </p:nvSpPr>
            <p:spPr bwMode="auto">
              <a:xfrm>
                <a:off x="5160" y="2017"/>
                <a:ext cx="1314" cy="85"/>
              </a:xfrm>
              <a:custGeom>
                <a:gdLst>
                  <a:gd name="T0" fmla="*/ 696 w 720"/>
                  <a:gd name="T1" fmla="*/ 47 h 47"/>
                  <a:gd name="T2" fmla="*/ 23 w 720"/>
                  <a:gd name="T3" fmla="*/ 47 h 47"/>
                  <a:gd name="T4" fmla="*/ 0 w 720"/>
                  <a:gd name="T5" fmla="*/ 23 h 47"/>
                  <a:gd name="T6" fmla="*/ 23 w 720"/>
                  <a:gd name="T7" fmla="*/ 0 h 47"/>
                  <a:gd name="T8" fmla="*/ 696 w 720"/>
                  <a:gd name="T9" fmla="*/ 0 h 47"/>
                  <a:gd name="T10" fmla="*/ 720 w 720"/>
                  <a:gd name="T11" fmla="*/ 23 h 47"/>
                  <a:gd name="T12" fmla="*/ 696 w 720"/>
                  <a:gd name="T13" fmla="*/ 47 h 47"/>
                </a:gdLst>
                <a:cxnLst>
                  <a:cxn ang="0">
                    <a:pos x="T0" y="T1"/>
                  </a:cxn>
                  <a:cxn ang="0">
                    <a:pos x="T2" y="T3"/>
                  </a:cxn>
                  <a:cxn ang="0">
                    <a:pos x="T4" y="T5"/>
                  </a:cxn>
                  <a:cxn ang="0">
                    <a:pos x="T6" y="T7"/>
                  </a:cxn>
                  <a:cxn ang="0">
                    <a:pos x="T8" y="T9"/>
                  </a:cxn>
                  <a:cxn ang="0">
                    <a:pos x="T10" y="T11"/>
                  </a:cxn>
                  <a:cxn ang="0">
                    <a:pos x="T12" y="T13"/>
                  </a:cxn>
                </a:cxnLst>
                <a:rect l="0" t="0" r="r" b="b"/>
                <a:pathLst>
                  <a:path w="720" h="47">
                    <a:moveTo>
                      <a:pt x="696" y="47"/>
                    </a:moveTo>
                    <a:cubicBezTo>
                      <a:pt x="23" y="47"/>
                      <a:pt x="23" y="47"/>
                      <a:pt x="23" y="47"/>
                    </a:cubicBezTo>
                    <a:cubicBezTo>
                      <a:pt x="10" y="47"/>
                      <a:pt x="0" y="36"/>
                      <a:pt x="0" y="23"/>
                    </a:cubicBezTo>
                    <a:cubicBezTo>
                      <a:pt x="0" y="10"/>
                      <a:pt x="10" y="0"/>
                      <a:pt x="23" y="0"/>
                    </a:cubicBezTo>
                    <a:cubicBezTo>
                      <a:pt x="696" y="0"/>
                      <a:pt x="696" y="0"/>
                      <a:pt x="696" y="0"/>
                    </a:cubicBezTo>
                    <a:cubicBezTo>
                      <a:pt x="709" y="0"/>
                      <a:pt x="720" y="10"/>
                      <a:pt x="720" y="23"/>
                    </a:cubicBezTo>
                    <a:cubicBezTo>
                      <a:pt x="720" y="36"/>
                      <a:pt x="709" y="47"/>
                      <a:pt x="696" y="47"/>
                    </a:cubicBezTo>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293">
                <a:extLst>
                  <a:ext uri="{FF2B5EF4-FFF2-40B4-BE49-F238E27FC236}">
                    <a16:creationId xmlns:a16="http://schemas.microsoft.com/office/drawing/2014/main" id="{08AAFA54-4232-0395-5327-C11CA7CD83BB}"/>
                  </a:ext>
                </a:extLst>
              </p:cNvPr>
              <p:cNvSpPr/>
              <p:nvPr/>
            </p:nvSpPr>
            <p:spPr bwMode="auto">
              <a:xfrm>
                <a:off x="5310" y="1553"/>
                <a:ext cx="963" cy="464"/>
              </a:xfrm>
              <a:custGeom>
                <a:gdLst>
                  <a:gd name="T0" fmla="*/ 528 w 528"/>
                  <a:gd name="T1" fmla="*/ 254 h 254"/>
                  <a:gd name="T2" fmla="*/ 264 w 528"/>
                  <a:gd name="T3" fmla="*/ 0 h 254"/>
                  <a:gd name="T4" fmla="*/ 0 w 528"/>
                  <a:gd name="T5" fmla="*/ 254 h 254"/>
                  <a:gd name="T6" fmla="*/ 528 w 528"/>
                  <a:gd name="T7" fmla="*/ 254 h 254"/>
                </a:gdLst>
                <a:cxnLst>
                  <a:cxn ang="0">
                    <a:pos x="T0" y="T1"/>
                  </a:cxn>
                  <a:cxn ang="0">
                    <a:pos x="T2" y="T3"/>
                  </a:cxn>
                  <a:cxn ang="0">
                    <a:pos x="T4" y="T5"/>
                  </a:cxn>
                  <a:cxn ang="0">
                    <a:pos x="T6" y="T7"/>
                  </a:cxn>
                </a:cxnLst>
                <a:rect l="0" t="0" r="r" b="b"/>
                <a:pathLst>
                  <a:path w="528" h="254">
                    <a:moveTo>
                      <a:pt x="528" y="254"/>
                    </a:moveTo>
                    <a:cubicBezTo>
                      <a:pt x="522" y="113"/>
                      <a:pt x="406" y="0"/>
                      <a:pt x="264" y="0"/>
                    </a:cubicBezTo>
                    <a:cubicBezTo>
                      <a:pt x="121" y="0"/>
                      <a:pt x="5" y="113"/>
                      <a:pt x="0" y="254"/>
                    </a:cubicBezTo>
                    <a:cubicBezTo>
                      <a:pt x="528" y="254"/>
                      <a:pt x="528" y="254"/>
                      <a:pt x="528" y="254"/>
                    </a:cubicBezTo>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294">
                <a:extLst>
                  <a:ext uri="{FF2B5EF4-FFF2-40B4-BE49-F238E27FC236}">
                    <a16:creationId xmlns:a16="http://schemas.microsoft.com/office/drawing/2014/main" id="{A8AE5B50-7E54-E020-C04F-B591EE750EAE}"/>
                  </a:ext>
                </a:extLst>
              </p:cNvPr>
              <p:cNvSpPr/>
              <p:nvPr/>
            </p:nvSpPr>
            <p:spPr bwMode="auto">
              <a:xfrm>
                <a:off x="5310" y="1553"/>
                <a:ext cx="481" cy="464"/>
              </a:xfrm>
              <a:custGeom>
                <a:gdLst>
                  <a:gd name="T0" fmla="*/ 264 w 264"/>
                  <a:gd name="T1" fmla="*/ 0 h 254"/>
                  <a:gd name="T2" fmla="*/ 0 w 264"/>
                  <a:gd name="T3" fmla="*/ 254 h 254"/>
                  <a:gd name="T4" fmla="*/ 122 w 264"/>
                  <a:gd name="T5" fmla="*/ 254 h 254"/>
                  <a:gd name="T6" fmla="*/ 264 w 264"/>
                  <a:gd name="T7" fmla="*/ 0 h 254"/>
                </a:gdLst>
                <a:cxnLst>
                  <a:cxn ang="0">
                    <a:pos x="T0" y="T1"/>
                  </a:cxn>
                  <a:cxn ang="0">
                    <a:pos x="T2" y="T3"/>
                  </a:cxn>
                  <a:cxn ang="0">
                    <a:pos x="T4" y="T5"/>
                  </a:cxn>
                  <a:cxn ang="0">
                    <a:pos x="T6" y="T7"/>
                  </a:cxn>
                </a:cxnLst>
                <a:rect l="0" t="0" r="r" b="b"/>
                <a:pathLst>
                  <a:path w="264" h="254">
                    <a:moveTo>
                      <a:pt x="264" y="0"/>
                    </a:moveTo>
                    <a:cubicBezTo>
                      <a:pt x="121" y="0"/>
                      <a:pt x="5" y="113"/>
                      <a:pt x="0" y="254"/>
                    </a:cubicBezTo>
                    <a:cubicBezTo>
                      <a:pt x="122" y="254"/>
                      <a:pt x="122" y="254"/>
                      <a:pt x="122" y="254"/>
                    </a:cubicBezTo>
                    <a:cubicBezTo>
                      <a:pt x="122" y="39"/>
                      <a:pt x="264" y="0"/>
                      <a:pt x="264" y="0"/>
                    </a:cubicBezTo>
                  </a:path>
                </a:pathLst>
              </a:custGeom>
              <a:solidFill>
                <a:srgbClr val="DAD5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295">
                <a:extLst>
                  <a:ext uri="{FF2B5EF4-FFF2-40B4-BE49-F238E27FC236}">
                    <a16:creationId xmlns:a16="http://schemas.microsoft.com/office/drawing/2014/main" id="{455AB768-A4BA-702B-560B-1CB8651C2E83}"/>
                  </a:ext>
                </a:extLst>
              </p:cNvPr>
              <p:cNvSpPr/>
              <p:nvPr/>
            </p:nvSpPr>
            <p:spPr bwMode="auto">
              <a:xfrm>
                <a:off x="5383" y="1593"/>
                <a:ext cx="288" cy="342"/>
              </a:xfrm>
              <a:custGeom>
                <a:gdLst>
                  <a:gd name="T0" fmla="*/ 158 w 158"/>
                  <a:gd name="T1" fmla="*/ 0 h 187"/>
                  <a:gd name="T2" fmla="*/ 43 w 158"/>
                  <a:gd name="T3" fmla="*/ 103 h 187"/>
                  <a:gd name="T4" fmla="*/ 31 w 158"/>
                  <a:gd name="T5" fmla="*/ 122 h 187"/>
                  <a:gd name="T6" fmla="*/ 13 w 158"/>
                  <a:gd name="T7" fmla="*/ 157 h 187"/>
                  <a:gd name="T8" fmla="*/ 7 w 158"/>
                  <a:gd name="T9" fmla="*/ 172 h 187"/>
                  <a:gd name="T10" fmla="*/ 0 w 158"/>
                  <a:gd name="T11" fmla="*/ 187 h 187"/>
                  <a:gd name="T12" fmla="*/ 5 w 158"/>
                  <a:gd name="T13" fmla="*/ 159 h 187"/>
                  <a:gd name="T14" fmla="*/ 158 w 158"/>
                  <a:gd name="T15" fmla="*/ 0 h 18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7">
                    <a:moveTo>
                      <a:pt x="158" y="0"/>
                    </a:moveTo>
                    <a:cubicBezTo>
                      <a:pt x="112" y="24"/>
                      <a:pt x="72" y="59"/>
                      <a:pt x="43" y="103"/>
                    </a:cubicBezTo>
                    <a:cubicBezTo>
                      <a:pt x="40" y="107"/>
                      <a:pt x="33" y="118"/>
                      <a:pt x="31" y="122"/>
                    </a:cubicBezTo>
                    <a:cubicBezTo>
                      <a:pt x="24" y="133"/>
                      <a:pt x="18" y="146"/>
                      <a:pt x="13" y="157"/>
                    </a:cubicBezTo>
                    <a:cubicBezTo>
                      <a:pt x="10" y="161"/>
                      <a:pt x="8" y="168"/>
                      <a:pt x="7" y="172"/>
                    </a:cubicBezTo>
                    <a:cubicBezTo>
                      <a:pt x="5" y="177"/>
                      <a:pt x="3" y="182"/>
                      <a:pt x="0" y="187"/>
                    </a:cubicBezTo>
                    <a:cubicBezTo>
                      <a:pt x="2" y="177"/>
                      <a:pt x="4" y="168"/>
                      <a:pt x="5" y="159"/>
                    </a:cubicBezTo>
                    <a:cubicBezTo>
                      <a:pt x="25" y="85"/>
                      <a:pt x="83" y="19"/>
                      <a:pt x="158" y="0"/>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296">
                <a:extLst>
                  <a:ext uri="{FF2B5EF4-FFF2-40B4-BE49-F238E27FC236}">
                    <a16:creationId xmlns:a16="http://schemas.microsoft.com/office/drawing/2014/main" id="{CCB34F86-4CA3-24D3-C192-F7C2FB3FB814}"/>
                  </a:ext>
                </a:extLst>
              </p:cNvPr>
              <p:cNvSpPr/>
              <p:nvPr/>
            </p:nvSpPr>
            <p:spPr bwMode="auto">
              <a:xfrm>
                <a:off x="5842" y="1557"/>
                <a:ext cx="431" cy="460"/>
              </a:xfrm>
              <a:custGeom>
                <a:gdLst>
                  <a:gd name="T0" fmla="*/ 0 w 236"/>
                  <a:gd name="T1" fmla="*/ 0 h 252"/>
                  <a:gd name="T2" fmla="*/ 163 w 236"/>
                  <a:gd name="T3" fmla="*/ 252 h 252"/>
                  <a:gd name="T4" fmla="*/ 236 w 236"/>
                  <a:gd name="T5" fmla="*/ 252 h 252"/>
                  <a:gd name="T6" fmla="*/ 0 w 236"/>
                  <a:gd name="T7" fmla="*/ 0 h 252"/>
                </a:gdLst>
                <a:cxnLst>
                  <a:cxn ang="0">
                    <a:pos x="T0" y="T1"/>
                  </a:cxn>
                  <a:cxn ang="0">
                    <a:pos x="T2" y="T3"/>
                  </a:cxn>
                  <a:cxn ang="0">
                    <a:pos x="T4" y="T5"/>
                  </a:cxn>
                  <a:cxn ang="0">
                    <a:pos x="T6" y="T7"/>
                  </a:cxn>
                </a:cxnLst>
                <a:rect l="0" t="0" r="r" b="b"/>
                <a:pathLst>
                  <a:path w="236" h="251">
                    <a:moveTo>
                      <a:pt x="0" y="0"/>
                    </a:moveTo>
                    <a:cubicBezTo>
                      <a:pt x="2" y="0"/>
                      <a:pt x="151" y="60"/>
                      <a:pt x="163" y="252"/>
                    </a:cubicBezTo>
                    <a:cubicBezTo>
                      <a:pt x="236" y="252"/>
                      <a:pt x="236" y="252"/>
                      <a:pt x="236" y="252"/>
                    </a:cubicBezTo>
                    <a:cubicBezTo>
                      <a:pt x="231" y="120"/>
                      <a:pt x="129" y="13"/>
                      <a:pt x="0" y="0"/>
                    </a:cubicBezTo>
                    <a:close/>
                  </a:path>
                </a:pathLst>
              </a:custGeom>
              <a:solidFill>
                <a:srgbClr val="F7F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297">
                <a:extLst>
                  <a:ext uri="{FF2B5EF4-FFF2-40B4-BE49-F238E27FC236}">
                    <a16:creationId xmlns:a16="http://schemas.microsoft.com/office/drawing/2014/main" id="{12BA2C95-E13F-22CF-98B9-E2EA41A04C86}"/>
                  </a:ext>
                </a:extLst>
              </p:cNvPr>
              <p:cNvSpPr/>
              <p:nvPr/>
            </p:nvSpPr>
            <p:spPr bwMode="auto">
              <a:xfrm>
                <a:off x="4248" y="2466"/>
                <a:ext cx="299" cy="753"/>
              </a:xfrm>
              <a:custGeom>
                <a:gdLst>
                  <a:gd name="T0" fmla="*/ 121 w 164"/>
                  <a:gd name="T1" fmla="*/ 0 h 413"/>
                  <a:gd name="T2" fmla="*/ 0 w 164"/>
                  <a:gd name="T3" fmla="*/ 413 h 413"/>
                  <a:gd name="T4" fmla="*/ 121 w 164"/>
                  <a:gd name="T5" fmla="*/ 0 h 413"/>
                </a:gdLst>
                <a:cxnLst>
                  <a:cxn ang="0">
                    <a:pos x="T0" y="T1"/>
                  </a:cxn>
                  <a:cxn ang="0">
                    <a:pos x="T2" y="T3"/>
                  </a:cxn>
                  <a:cxn ang="0">
                    <a:pos x="T4" y="T5"/>
                  </a:cxn>
                </a:cxnLst>
                <a:rect l="0" t="0" r="r" b="b"/>
                <a:pathLst>
                  <a:path w="164" h="412">
                    <a:moveTo>
                      <a:pt x="121" y="0"/>
                    </a:moveTo>
                    <a:cubicBezTo>
                      <a:pt x="121" y="0"/>
                      <a:pt x="164" y="170"/>
                      <a:pt x="0" y="413"/>
                    </a:cubicBezTo>
                    <a:cubicBezTo>
                      <a:pt x="45" y="292"/>
                      <a:pt x="111" y="106"/>
                      <a:pt x="121" y="0"/>
                    </a:cubicBez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298">
                <a:extLst>
                  <a:ext uri="{FF2B5EF4-FFF2-40B4-BE49-F238E27FC236}">
                    <a16:creationId xmlns:a16="http://schemas.microsoft.com/office/drawing/2014/main" id="{F1F2545C-C91C-0922-5B4A-8D29B3180C19}"/>
                  </a:ext>
                </a:extLst>
              </p:cNvPr>
              <p:cNvSpPr/>
              <p:nvPr/>
            </p:nvSpPr>
            <p:spPr bwMode="auto">
              <a:xfrm>
                <a:off x="4120" y="1747"/>
                <a:ext cx="363" cy="34"/>
              </a:xfrm>
              <a:custGeom>
                <a:gdLst>
                  <a:gd name="T0" fmla="*/ 1 w 199"/>
                  <a:gd name="T1" fmla="*/ 19 h 19"/>
                  <a:gd name="T2" fmla="*/ 4 w 199"/>
                  <a:gd name="T3" fmla="*/ 18 h 19"/>
                  <a:gd name="T4" fmla="*/ 131 w 199"/>
                  <a:gd name="T5" fmla="*/ 5 h 19"/>
                  <a:gd name="T6" fmla="*/ 199 w 199"/>
                  <a:gd name="T7" fmla="*/ 9 h 19"/>
                  <a:gd name="T8" fmla="*/ 199 w 199"/>
                  <a:gd name="T9" fmla="*/ 5 h 19"/>
                  <a:gd name="T10" fmla="*/ 131 w 199"/>
                  <a:gd name="T11" fmla="*/ 0 h 19"/>
                  <a:gd name="T12" fmla="*/ 0 w 199"/>
                  <a:gd name="T13" fmla="*/ 15 h 19"/>
                  <a:gd name="T14" fmla="*/ 1 w 199"/>
                  <a:gd name="T15" fmla="*/ 19 h 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
                    <a:moveTo>
                      <a:pt x="1" y="19"/>
                    </a:moveTo>
                    <a:cubicBezTo>
                      <a:pt x="1" y="19"/>
                      <a:pt x="2" y="19"/>
                      <a:pt x="4" y="18"/>
                    </a:cubicBezTo>
                    <a:cubicBezTo>
                      <a:pt x="16" y="16"/>
                      <a:pt x="69" y="5"/>
                      <a:pt x="131" y="5"/>
                    </a:cubicBezTo>
                    <a:cubicBezTo>
                      <a:pt x="153" y="5"/>
                      <a:pt x="176" y="6"/>
                      <a:pt x="199" y="9"/>
                    </a:cubicBezTo>
                    <a:cubicBezTo>
                      <a:pt x="199" y="5"/>
                      <a:pt x="199" y="5"/>
                      <a:pt x="199" y="5"/>
                    </a:cubicBezTo>
                    <a:cubicBezTo>
                      <a:pt x="176" y="2"/>
                      <a:pt x="153" y="0"/>
                      <a:pt x="131" y="0"/>
                    </a:cubicBezTo>
                    <a:cubicBezTo>
                      <a:pt x="59" y="0"/>
                      <a:pt x="0" y="15"/>
                      <a:pt x="0" y="15"/>
                    </a:cubicBezTo>
                    <a:cubicBezTo>
                      <a:pt x="1" y="19"/>
                      <a:pt x="1" y="19"/>
                      <a:pt x="1" y="19"/>
                    </a:cubicBez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Rectangle 299">
                <a:extLst>
                  <a:ext uri="{FF2B5EF4-FFF2-40B4-BE49-F238E27FC236}">
                    <a16:creationId xmlns:a16="http://schemas.microsoft.com/office/drawing/2014/main" id="{8F3BD7EC-BE56-0C64-6AA1-C0DDA29BB607}"/>
                  </a:ext>
                </a:extLst>
              </p:cNvPr>
              <p:cNvSpPr>
                <a:spLocks noChangeArrowheads="1"/>
              </p:cNvSpPr>
              <p:nvPr/>
            </p:nvSpPr>
            <p:spPr bwMode="auto">
              <a:xfrm>
                <a:off x="3863" y="1956"/>
                <a:ext cx="87" cy="2110"/>
              </a:xfrm>
              <a:prstGeom prst="rect">
                <a:avLst/>
              </a:prstGeom>
              <a:solidFill>
                <a:srgbClr val="00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Rectangle 300">
                <a:extLst>
                  <a:ext uri="{FF2B5EF4-FFF2-40B4-BE49-F238E27FC236}">
                    <a16:creationId xmlns:a16="http://schemas.microsoft.com/office/drawing/2014/main" id="{BD6067C7-71EA-095D-B252-AB5402FAE1F5}"/>
                  </a:ext>
                </a:extLst>
              </p:cNvPr>
              <p:cNvSpPr>
                <a:spLocks noChangeArrowheads="1"/>
              </p:cNvSpPr>
              <p:nvPr/>
            </p:nvSpPr>
            <p:spPr bwMode="auto">
              <a:xfrm>
                <a:off x="1332" y="2042"/>
                <a:ext cx="1314" cy="11"/>
              </a:xfrm>
              <a:prstGeom prst="rect">
                <a:avLst/>
              </a:prstGeom>
              <a:solidFill>
                <a:srgbClr val="F0E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01">
                <a:extLst>
                  <a:ext uri="{FF2B5EF4-FFF2-40B4-BE49-F238E27FC236}">
                    <a16:creationId xmlns:a16="http://schemas.microsoft.com/office/drawing/2014/main" id="{BE8CD5F5-385E-B416-9DBB-AAAB70911FE3}"/>
                  </a:ext>
                </a:extLst>
              </p:cNvPr>
              <p:cNvSpPr/>
              <p:nvPr/>
            </p:nvSpPr>
            <p:spPr bwMode="auto">
              <a:xfrm>
                <a:off x="1332" y="2042"/>
                <a:ext cx="1314" cy="11"/>
              </a:xfrm>
              <a:custGeom>
                <a:gdLst>
                  <a:gd name="T0" fmla="*/ 0 w 1314"/>
                  <a:gd name="T1" fmla="*/ 11 h 11"/>
                  <a:gd name="T2" fmla="*/ 1314 w 1314"/>
                  <a:gd name="T3" fmla="*/ 11 h 11"/>
                  <a:gd name="T4" fmla="*/ 1314 w 1314"/>
                  <a:gd name="T5" fmla="*/ 0 h 11"/>
                  <a:gd name="T6" fmla="*/ 0 w 1314"/>
                  <a:gd name="T7" fmla="*/ 0 h 11"/>
                </a:gdLst>
                <a:cxnLst>
                  <a:cxn ang="0">
                    <a:pos x="T0" y="T1"/>
                  </a:cxn>
                  <a:cxn ang="0">
                    <a:pos x="T2" y="T3"/>
                  </a:cxn>
                  <a:cxn ang="0">
                    <a:pos x="T4" y="T5"/>
                  </a:cxn>
                  <a:cxn ang="0">
                    <a:pos x="T6" y="T7"/>
                  </a:cxn>
                </a:cxnLst>
                <a:rect l="0" t="0" r="r" b="b"/>
                <a:pathLst>
                  <a:path w="1314" h="11">
                    <a:moveTo>
                      <a:pt x="0" y="11"/>
                    </a:moveTo>
                    <a:lnTo>
                      <a:pt x="1314" y="11"/>
                    </a:lnTo>
                    <a:lnTo>
                      <a:pt x="131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247" name="Freeform 17">
              <a:extLst>
                <a:ext uri="{FF2B5EF4-FFF2-40B4-BE49-F238E27FC236}">
                  <a16:creationId xmlns:a16="http://schemas.microsoft.com/office/drawing/2014/main" id="{A96BDDB7-C171-F2DE-3FB8-6D2B12C707D5}"/>
                </a:ext>
              </a:extLst>
            </p:cNvPr>
            <p:cNvSpPr/>
            <p:nvPr/>
          </p:nvSpPr>
          <p:spPr bwMode="auto">
            <a:xfrm>
              <a:off x="6424240" y="1327930"/>
              <a:ext cx="796925" cy="1162050"/>
            </a:xfrm>
            <a:custGeom>
              <a:gdLst>
                <a:gd name="T0" fmla="*/ 189 w 292"/>
                <a:gd name="T1" fmla="*/ 426 h 426"/>
                <a:gd name="T2" fmla="*/ 140 w 292"/>
                <a:gd name="T3" fmla="*/ 35 h 426"/>
                <a:gd name="T4" fmla="*/ 44 w 292"/>
                <a:gd name="T5" fmla="*/ 21 h 426"/>
                <a:gd name="T6" fmla="*/ 40 w 292"/>
                <a:gd name="T7" fmla="*/ 139 h 426"/>
                <a:gd name="T8" fmla="*/ 189 w 292"/>
                <a:gd name="T9" fmla="*/ 426 h 426"/>
              </a:gdLst>
              <a:cxnLst>
                <a:cxn ang="0">
                  <a:pos x="T0" y="T1"/>
                </a:cxn>
                <a:cxn ang="0">
                  <a:pos x="T2" y="T3"/>
                </a:cxn>
                <a:cxn ang="0">
                  <a:pos x="T4" y="T5"/>
                </a:cxn>
                <a:cxn ang="0">
                  <a:pos x="T6" y="T7"/>
                </a:cxn>
                <a:cxn ang="0">
                  <a:pos x="T8" y="T9"/>
                </a:cxn>
              </a:cxnLst>
              <a:rect l="0" t="0" r="r" b="b"/>
              <a:pathLst>
                <a:path w="292" h="426">
                  <a:moveTo>
                    <a:pt x="189" y="426"/>
                  </a:moveTo>
                  <a:cubicBezTo>
                    <a:pt x="189" y="426"/>
                    <a:pt x="292" y="221"/>
                    <a:pt x="140" y="35"/>
                  </a:cubicBezTo>
                  <a:cubicBezTo>
                    <a:pt x="116" y="6"/>
                    <a:pt x="75" y="0"/>
                    <a:pt x="44" y="21"/>
                  </a:cubicBezTo>
                  <a:cubicBezTo>
                    <a:pt x="2" y="48"/>
                    <a:pt x="0" y="108"/>
                    <a:pt x="40" y="139"/>
                  </a:cubicBezTo>
                  <a:cubicBezTo>
                    <a:pt x="106" y="189"/>
                    <a:pt x="184" y="280"/>
                    <a:pt x="189" y="426"/>
                  </a:cubicBezTo>
                  <a:close/>
                </a:path>
              </a:pathLst>
            </a:custGeom>
            <a:solidFill>
              <a:srgbClr val="0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 name="Freeform 18">
              <a:extLst>
                <a:ext uri="{FF2B5EF4-FFF2-40B4-BE49-F238E27FC236}">
                  <a16:creationId xmlns:a16="http://schemas.microsoft.com/office/drawing/2014/main" id="{C2F01FEC-0A78-993D-3347-7CBF52517E18}"/>
                </a:ext>
              </a:extLst>
            </p:cNvPr>
            <p:cNvSpPr/>
            <p:nvPr/>
          </p:nvSpPr>
          <p:spPr bwMode="auto">
            <a:xfrm>
              <a:off x="6209928" y="1897842"/>
              <a:ext cx="604838" cy="547688"/>
            </a:xfrm>
            <a:custGeom>
              <a:gdLst>
                <a:gd name="T0" fmla="*/ 222 w 222"/>
                <a:gd name="T1" fmla="*/ 201 h 201"/>
                <a:gd name="T2" fmla="*/ 70 w 222"/>
                <a:gd name="T3" fmla="*/ 11 h 201"/>
                <a:gd name="T4" fmla="*/ 6 w 222"/>
                <a:gd name="T5" fmla="*/ 45 h 201"/>
                <a:gd name="T6" fmla="*/ 49 w 222"/>
                <a:gd name="T7" fmla="*/ 104 h 201"/>
                <a:gd name="T8" fmla="*/ 222 w 222"/>
                <a:gd name="T9" fmla="*/ 201 h 201"/>
              </a:gdLst>
              <a:cxnLst>
                <a:cxn ang="0">
                  <a:pos x="T0" y="T1"/>
                </a:cxn>
                <a:cxn ang="0">
                  <a:pos x="T2" y="T3"/>
                </a:cxn>
                <a:cxn ang="0">
                  <a:pos x="T4" y="T5"/>
                </a:cxn>
                <a:cxn ang="0">
                  <a:pos x="T6" y="T7"/>
                </a:cxn>
                <a:cxn ang="0">
                  <a:pos x="T8" y="T9"/>
                </a:cxn>
              </a:cxnLst>
              <a:rect l="0" t="0" r="r" b="b"/>
              <a:pathLst>
                <a:path w="221" h="201">
                  <a:moveTo>
                    <a:pt x="222" y="201"/>
                  </a:moveTo>
                  <a:cubicBezTo>
                    <a:pt x="222" y="201"/>
                    <a:pt x="206" y="64"/>
                    <a:pt x="70" y="11"/>
                  </a:cubicBezTo>
                  <a:cubicBezTo>
                    <a:pt x="43" y="0"/>
                    <a:pt x="12" y="16"/>
                    <a:pt x="6" y="45"/>
                  </a:cubicBezTo>
                  <a:cubicBezTo>
                    <a:pt x="0" y="74"/>
                    <a:pt x="20" y="101"/>
                    <a:pt x="49" y="104"/>
                  </a:cubicBezTo>
                  <a:cubicBezTo>
                    <a:pt x="92" y="107"/>
                    <a:pt x="154" y="127"/>
                    <a:pt x="222" y="201"/>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9" name="Freeform 19">
              <a:extLst>
                <a:ext uri="{FF2B5EF4-FFF2-40B4-BE49-F238E27FC236}">
                  <a16:creationId xmlns:a16="http://schemas.microsoft.com/office/drawing/2014/main" id="{3869DB25-7979-CD4D-9FB4-F35C936DEAA9}"/>
                </a:ext>
              </a:extLst>
            </p:cNvPr>
            <p:cNvSpPr/>
            <p:nvPr/>
          </p:nvSpPr>
          <p:spPr bwMode="auto">
            <a:xfrm>
              <a:off x="7084640" y="1821642"/>
              <a:ext cx="238125" cy="509588"/>
            </a:xfrm>
            <a:custGeom>
              <a:gdLst>
                <a:gd name="T0" fmla="*/ 0 w 87"/>
                <a:gd name="T1" fmla="*/ 187 h 187"/>
                <a:gd name="T2" fmla="*/ 87 w 87"/>
                <a:gd name="T3" fmla="*/ 37 h 187"/>
                <a:gd name="T4" fmla="*/ 47 w 87"/>
                <a:gd name="T5" fmla="*/ 3 h 187"/>
                <a:gd name="T6" fmla="*/ 47 w 87"/>
                <a:gd name="T7" fmla="*/ 3 h 187"/>
                <a:gd name="T8" fmla="*/ 20 w 87"/>
                <a:gd name="T9" fmla="*/ 47 h 187"/>
                <a:gd name="T10" fmla="*/ 0 w 87"/>
                <a:gd name="T11" fmla="*/ 187 h 187"/>
              </a:gdLst>
              <a:cxnLst>
                <a:cxn ang="0">
                  <a:pos x="T0" y="T1"/>
                </a:cxn>
                <a:cxn ang="0">
                  <a:pos x="T2" y="T3"/>
                </a:cxn>
                <a:cxn ang="0">
                  <a:pos x="T4" y="T5"/>
                </a:cxn>
                <a:cxn ang="0">
                  <a:pos x="T6" y="T7"/>
                </a:cxn>
                <a:cxn ang="0">
                  <a:pos x="T8" y="T9"/>
                </a:cxn>
                <a:cxn ang="0">
                  <a:pos x="T10" y="T11"/>
                </a:cxn>
              </a:cxnLst>
              <a:rect l="0" t="0" r="r" b="b"/>
              <a:pathLst>
                <a:path w="87" h="187">
                  <a:moveTo>
                    <a:pt x="0" y="187"/>
                  </a:moveTo>
                  <a:cubicBezTo>
                    <a:pt x="0" y="187"/>
                    <a:pt x="86" y="141"/>
                    <a:pt x="87" y="37"/>
                  </a:cubicBezTo>
                  <a:cubicBezTo>
                    <a:pt x="87" y="16"/>
                    <a:pt x="68" y="0"/>
                    <a:pt x="47" y="3"/>
                  </a:cubicBezTo>
                  <a:cubicBezTo>
                    <a:pt x="47" y="3"/>
                    <a:pt x="47" y="3"/>
                    <a:pt x="47" y="3"/>
                  </a:cubicBezTo>
                  <a:cubicBezTo>
                    <a:pt x="27" y="6"/>
                    <a:pt x="14" y="27"/>
                    <a:pt x="20" y="47"/>
                  </a:cubicBezTo>
                  <a:cubicBezTo>
                    <a:pt x="29" y="76"/>
                    <a:pt x="31" y="123"/>
                    <a:pt x="0" y="187"/>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3" name="Forma libre: forma 262">
              <a:extLst>
                <a:ext uri="{FF2B5EF4-FFF2-40B4-BE49-F238E27FC236}">
                  <a16:creationId xmlns:a16="http://schemas.microsoft.com/office/drawing/2014/main" id="{5008EAD0-8D00-12F6-3FE9-BA481C70D434}"/>
                </a:ext>
              </a:extLst>
            </p:cNvPr>
            <p:cNvSpPr/>
            <p:nvPr/>
          </p:nvSpPr>
          <p:spPr bwMode="auto">
            <a:xfrm>
              <a:off x="5917829" y="5164917"/>
              <a:ext cx="1396945" cy="1693082"/>
            </a:xfrm>
            <a:custGeom>
              <a:gdLst>
                <a:gd name="connsiteX0" fmla="*/ 561823 w 1396945"/>
                <a:gd name="connsiteY0" fmla="*/ 0 h 1693082"/>
                <a:gd name="connsiteX1" fmla="*/ 1071828 w 1396945"/>
                <a:gd name="connsiteY1" fmla="*/ 744694 h 1693082"/>
                <a:gd name="connsiteX2" fmla="*/ 1036373 w 1396945"/>
                <a:gd name="connsiteY2" fmla="*/ 919275 h 1693082"/>
                <a:gd name="connsiteX3" fmla="*/ 927281 w 1396945"/>
                <a:gd name="connsiteY3" fmla="*/ 992926 h 1693082"/>
                <a:gd name="connsiteX4" fmla="*/ 1299501 w 1396945"/>
                <a:gd name="connsiteY4" fmla="*/ 1547817 h 1693082"/>
                <a:gd name="connsiteX5" fmla="*/ 1396945 w 1396945"/>
                <a:gd name="connsiteY5" fmla="*/ 1693082 h 1693082"/>
                <a:gd name="connsiteX6" fmla="*/ 1143211 w 1396945"/>
                <a:gd name="connsiteY6" fmla="*/ 1693082 h 1693082"/>
                <a:gd name="connsiteX7" fmla="*/ 1129133 w 1396945"/>
                <a:gd name="connsiteY7" fmla="*/ 1671060 h 1693082"/>
                <a:gd name="connsiteX8" fmla="*/ 763643 w 1396945"/>
                <a:gd name="connsiteY8" fmla="*/ 1099310 h 1693082"/>
                <a:gd name="connsiteX9" fmla="*/ 651824 w 1396945"/>
                <a:gd name="connsiteY9" fmla="*/ 1172961 h 1693082"/>
                <a:gd name="connsiteX10" fmla="*/ 477277 w 1396945"/>
                <a:gd name="connsiteY10" fmla="*/ 1134772 h 1693082"/>
                <a:gd name="connsiteX11" fmla="*/ 0 w 1396945"/>
                <a:gd name="connsiteY11" fmla="*/ 368256 h 1693082"/>
                <a:gd name="connsiteX12" fmla="*/ 79092 w 1396945"/>
                <a:gd name="connsiteY12" fmla="*/ 316427 h 1693082"/>
                <a:gd name="connsiteX13" fmla="*/ 436368 w 1396945"/>
                <a:gd name="connsiteY13" fmla="*/ 859263 h 1693082"/>
                <a:gd name="connsiteX14" fmla="*/ 515459 w 1396945"/>
                <a:gd name="connsiteY14" fmla="*/ 810162 h 1693082"/>
                <a:gd name="connsiteX15" fmla="*/ 158183 w 1396945"/>
                <a:gd name="connsiteY15" fmla="*/ 264598 h 1693082"/>
                <a:gd name="connsiteX16" fmla="*/ 242730 w 1396945"/>
                <a:gd name="connsiteY16" fmla="*/ 210042 h 1693082"/>
                <a:gd name="connsiteX17" fmla="*/ 597278 w 1396945"/>
                <a:gd name="connsiteY17" fmla="*/ 752878 h 1693082"/>
                <a:gd name="connsiteX18" fmla="*/ 676370 w 1396945"/>
                <a:gd name="connsiteY18" fmla="*/ 703777 h 1693082"/>
                <a:gd name="connsiteX19" fmla="*/ 319094 w 1396945"/>
                <a:gd name="connsiteY19" fmla="*/ 158214 h 1693082"/>
                <a:gd name="connsiteX20" fmla="*/ 403640 w 1396945"/>
                <a:gd name="connsiteY20" fmla="*/ 103657 h 1693082"/>
                <a:gd name="connsiteX21" fmla="*/ 758189 w 1396945"/>
                <a:gd name="connsiteY21" fmla="*/ 649221 h 1693082"/>
                <a:gd name="connsiteX22" fmla="*/ 837280 w 1396945"/>
                <a:gd name="connsiteY22" fmla="*/ 597392 h 1693082"/>
                <a:gd name="connsiteX23" fmla="*/ 480004 w 1396945"/>
                <a:gd name="connsiteY23" fmla="*/ 51829 h 1693082"/>
                <a:gd name="connsiteX24" fmla="*/ 561823 w 1396945"/>
                <a:gd name="connsiteY24" fmla="*/ 0 h 16930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6945" h="1693081">
                  <a:moveTo>
                    <a:pt x="561823" y="0"/>
                  </a:moveTo>
                  <a:lnTo>
                    <a:pt x="1071828" y="744694"/>
                  </a:lnTo>
                  <a:cubicBezTo>
                    <a:pt x="1112737" y="801978"/>
                    <a:pt x="1096373" y="881085"/>
                    <a:pt x="1036373" y="919275"/>
                  </a:cubicBezTo>
                  <a:cubicBezTo>
                    <a:pt x="1036373" y="919275"/>
                    <a:pt x="1036373" y="919275"/>
                    <a:pt x="927281" y="992926"/>
                  </a:cubicBezTo>
                  <a:cubicBezTo>
                    <a:pt x="927281" y="992926"/>
                    <a:pt x="927281" y="992926"/>
                    <a:pt x="1299501" y="1547817"/>
                  </a:cubicBezTo>
                  <a:lnTo>
                    <a:pt x="1396945" y="1693082"/>
                  </a:lnTo>
                  <a:lnTo>
                    <a:pt x="1143211" y="1693082"/>
                  </a:lnTo>
                  <a:lnTo>
                    <a:pt x="1129133" y="1671060"/>
                  </a:lnTo>
                  <a:cubicBezTo>
                    <a:pt x="1023163" y="1505286"/>
                    <a:pt x="902054" y="1315831"/>
                    <a:pt x="763643" y="1099310"/>
                  </a:cubicBezTo>
                  <a:cubicBezTo>
                    <a:pt x="763643" y="1099310"/>
                    <a:pt x="763643" y="1099310"/>
                    <a:pt x="651824" y="1172961"/>
                  </a:cubicBezTo>
                  <a:cubicBezTo>
                    <a:pt x="594551" y="1211151"/>
                    <a:pt x="515459" y="1192056"/>
                    <a:pt x="477277" y="1134772"/>
                  </a:cubicBezTo>
                  <a:cubicBezTo>
                    <a:pt x="477277" y="1134772"/>
                    <a:pt x="477277" y="1134772"/>
                    <a:pt x="0" y="368256"/>
                  </a:cubicBezTo>
                  <a:cubicBezTo>
                    <a:pt x="0" y="368256"/>
                    <a:pt x="0" y="368256"/>
                    <a:pt x="79092" y="316427"/>
                  </a:cubicBezTo>
                  <a:cubicBezTo>
                    <a:pt x="79092" y="316427"/>
                    <a:pt x="79092" y="316427"/>
                    <a:pt x="436368" y="859263"/>
                  </a:cubicBezTo>
                  <a:cubicBezTo>
                    <a:pt x="436368" y="859263"/>
                    <a:pt x="436368" y="859263"/>
                    <a:pt x="515459" y="810162"/>
                  </a:cubicBezTo>
                  <a:cubicBezTo>
                    <a:pt x="515459" y="810162"/>
                    <a:pt x="515459" y="810162"/>
                    <a:pt x="158183" y="264598"/>
                  </a:cubicBezTo>
                  <a:cubicBezTo>
                    <a:pt x="158183" y="264598"/>
                    <a:pt x="158183" y="264598"/>
                    <a:pt x="242730" y="210042"/>
                  </a:cubicBezTo>
                  <a:cubicBezTo>
                    <a:pt x="242730" y="210042"/>
                    <a:pt x="242730" y="210042"/>
                    <a:pt x="597278" y="752878"/>
                  </a:cubicBezTo>
                  <a:cubicBezTo>
                    <a:pt x="597278" y="752878"/>
                    <a:pt x="597278" y="752878"/>
                    <a:pt x="676370" y="703777"/>
                  </a:cubicBezTo>
                  <a:cubicBezTo>
                    <a:pt x="676370" y="703777"/>
                    <a:pt x="676370" y="703777"/>
                    <a:pt x="319094" y="158214"/>
                  </a:cubicBezTo>
                  <a:cubicBezTo>
                    <a:pt x="319094" y="158214"/>
                    <a:pt x="319094" y="158214"/>
                    <a:pt x="403640" y="103657"/>
                  </a:cubicBezTo>
                  <a:cubicBezTo>
                    <a:pt x="403640" y="103657"/>
                    <a:pt x="403640" y="103657"/>
                    <a:pt x="758189" y="649221"/>
                  </a:cubicBezTo>
                  <a:cubicBezTo>
                    <a:pt x="758189" y="649221"/>
                    <a:pt x="758189" y="649221"/>
                    <a:pt x="837280" y="597392"/>
                  </a:cubicBezTo>
                  <a:cubicBezTo>
                    <a:pt x="837280" y="597392"/>
                    <a:pt x="837280" y="597392"/>
                    <a:pt x="480004" y="51829"/>
                  </a:cubicBezTo>
                  <a:cubicBezTo>
                    <a:pt x="480004" y="51829"/>
                    <a:pt x="480004" y="51829"/>
                    <a:pt x="561823" y="0"/>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s-PE"/>
            </a:p>
          </p:txBody>
        </p:sp>
        <p:grpSp>
          <p:nvGrpSpPr>
            <p:cNvPr id="260" name="Grupo 259">
              <a:extLst>
                <a:ext uri="{FF2B5EF4-FFF2-40B4-BE49-F238E27FC236}">
                  <a16:creationId xmlns:a16="http://schemas.microsoft.com/office/drawing/2014/main" id="{0D83ACA8-9A87-7CA4-593A-DC1BC0E7507A}"/>
                </a:ext>
              </a:extLst>
            </p:cNvPr>
            <p:cNvGrpSpPr/>
            <p:nvPr/>
          </p:nvGrpSpPr>
          <p:grpSpPr>
            <a:xfrm>
              <a:off x="5214565" y="369080"/>
              <a:ext cx="2092325" cy="595313"/>
              <a:chOff x="6052765" y="369080"/>
              <a:chExt cx="2092325" cy="595313"/>
            </a:xfrm>
          </p:grpSpPr>
          <p:sp>
            <p:nvSpPr>
              <p:cNvPr id="252" name="Freeform 22">
                <a:extLst>
                  <a:ext uri="{FF2B5EF4-FFF2-40B4-BE49-F238E27FC236}">
                    <a16:creationId xmlns:a16="http://schemas.microsoft.com/office/drawing/2014/main" id="{A353F351-E2DF-A8C7-65E2-98EA17F32464}"/>
                  </a:ext>
                </a:extLst>
              </p:cNvPr>
              <p:cNvSpPr/>
              <p:nvPr/>
            </p:nvSpPr>
            <p:spPr bwMode="auto">
              <a:xfrm>
                <a:off x="6052765" y="369080"/>
                <a:ext cx="2092325" cy="595313"/>
              </a:xfrm>
              <a:custGeom>
                <a:gdLst>
                  <a:gd name="T0" fmla="*/ 0 w 767"/>
                  <a:gd name="T1" fmla="*/ 132 h 218"/>
                  <a:gd name="T2" fmla="*/ 403 w 767"/>
                  <a:gd name="T3" fmla="*/ 147 h 218"/>
                  <a:gd name="T4" fmla="*/ 419 w 767"/>
                  <a:gd name="T5" fmla="*/ 108 h 218"/>
                  <a:gd name="T6" fmla="*/ 750 w 767"/>
                  <a:gd name="T7" fmla="*/ 60 h 218"/>
                  <a:gd name="T8" fmla="*/ 762 w 767"/>
                  <a:gd name="T9" fmla="*/ 27 h 218"/>
                  <a:gd name="T10" fmla="*/ 740 w 767"/>
                  <a:gd name="T11" fmla="*/ 0 h 218"/>
                  <a:gd name="T12" fmla="*/ 0 w 767"/>
                  <a:gd name="T13" fmla="*/ 132 h 218"/>
                </a:gdLst>
                <a:cxnLst>
                  <a:cxn ang="0">
                    <a:pos x="T0" y="T1"/>
                  </a:cxn>
                  <a:cxn ang="0">
                    <a:pos x="T2" y="T3"/>
                  </a:cxn>
                  <a:cxn ang="0">
                    <a:pos x="T4" y="T5"/>
                  </a:cxn>
                  <a:cxn ang="0">
                    <a:pos x="T6" y="T7"/>
                  </a:cxn>
                  <a:cxn ang="0">
                    <a:pos x="T8" y="T9"/>
                  </a:cxn>
                  <a:cxn ang="0">
                    <a:pos x="T10" y="T11"/>
                  </a:cxn>
                  <a:cxn ang="0">
                    <a:pos x="T12" y="T13"/>
                  </a:cxn>
                </a:cxnLst>
                <a:rect l="0" t="0" r="r" b="b"/>
                <a:pathLst>
                  <a:path w="767" h="218">
                    <a:moveTo>
                      <a:pt x="0" y="132"/>
                    </a:moveTo>
                    <a:cubicBezTo>
                      <a:pt x="0" y="132"/>
                      <a:pt x="71" y="218"/>
                      <a:pt x="403" y="147"/>
                    </a:cubicBezTo>
                    <a:cubicBezTo>
                      <a:pt x="411" y="128"/>
                      <a:pt x="415" y="116"/>
                      <a:pt x="419" y="108"/>
                    </a:cubicBezTo>
                    <a:cubicBezTo>
                      <a:pt x="750" y="60"/>
                      <a:pt x="750" y="60"/>
                      <a:pt x="750" y="60"/>
                    </a:cubicBezTo>
                    <a:cubicBezTo>
                      <a:pt x="750" y="60"/>
                      <a:pt x="767" y="54"/>
                      <a:pt x="762" y="27"/>
                    </a:cubicBezTo>
                    <a:cubicBezTo>
                      <a:pt x="758" y="0"/>
                      <a:pt x="740" y="0"/>
                      <a:pt x="740" y="0"/>
                    </a:cubicBezTo>
                    <a:cubicBezTo>
                      <a:pt x="0" y="132"/>
                      <a:pt x="0" y="132"/>
                      <a:pt x="0" y="132"/>
                    </a:cubicBezTo>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3" name="Freeform 23">
                <a:extLst>
                  <a:ext uri="{FF2B5EF4-FFF2-40B4-BE49-F238E27FC236}">
                    <a16:creationId xmlns:a16="http://schemas.microsoft.com/office/drawing/2014/main" id="{9DCFB358-1D7C-E647-7D25-11DEC5A9F807}"/>
                  </a:ext>
                </a:extLst>
              </p:cNvPr>
              <p:cNvSpPr/>
              <p:nvPr/>
            </p:nvSpPr>
            <p:spPr bwMode="auto">
              <a:xfrm>
                <a:off x="6117853" y="604030"/>
                <a:ext cx="1077913" cy="242888"/>
              </a:xfrm>
              <a:custGeom>
                <a:gdLst>
                  <a:gd name="T0" fmla="*/ 0 w 395"/>
                  <a:gd name="T1" fmla="*/ 63 h 89"/>
                  <a:gd name="T2" fmla="*/ 2 w 395"/>
                  <a:gd name="T3" fmla="*/ 64 h 89"/>
                  <a:gd name="T4" fmla="*/ 6 w 395"/>
                  <a:gd name="T5" fmla="*/ 66 h 89"/>
                  <a:gd name="T6" fmla="*/ 11 w 395"/>
                  <a:gd name="T7" fmla="*/ 68 h 89"/>
                  <a:gd name="T8" fmla="*/ 13 w 395"/>
                  <a:gd name="T9" fmla="*/ 69 h 89"/>
                  <a:gd name="T10" fmla="*/ 19 w 395"/>
                  <a:gd name="T11" fmla="*/ 71 h 89"/>
                  <a:gd name="T12" fmla="*/ 21 w 395"/>
                  <a:gd name="T13" fmla="*/ 72 h 89"/>
                  <a:gd name="T14" fmla="*/ 25 w 395"/>
                  <a:gd name="T15" fmla="*/ 73 h 89"/>
                  <a:gd name="T16" fmla="*/ 27 w 395"/>
                  <a:gd name="T17" fmla="*/ 74 h 89"/>
                  <a:gd name="T18" fmla="*/ 30 w 395"/>
                  <a:gd name="T19" fmla="*/ 74 h 89"/>
                  <a:gd name="T20" fmla="*/ 34 w 395"/>
                  <a:gd name="T21" fmla="*/ 76 h 89"/>
                  <a:gd name="T22" fmla="*/ 37 w 395"/>
                  <a:gd name="T23" fmla="*/ 76 h 89"/>
                  <a:gd name="T24" fmla="*/ 41 w 395"/>
                  <a:gd name="T25" fmla="*/ 77 h 89"/>
                  <a:gd name="T26" fmla="*/ 44 w 395"/>
                  <a:gd name="T27" fmla="*/ 78 h 89"/>
                  <a:gd name="T28" fmla="*/ 48 w 395"/>
                  <a:gd name="T29" fmla="*/ 79 h 89"/>
                  <a:gd name="T30" fmla="*/ 52 w 395"/>
                  <a:gd name="T31" fmla="*/ 80 h 89"/>
                  <a:gd name="T32" fmla="*/ 55 w 395"/>
                  <a:gd name="T33" fmla="*/ 81 h 89"/>
                  <a:gd name="T34" fmla="*/ 60 w 395"/>
                  <a:gd name="T35" fmla="*/ 82 h 89"/>
                  <a:gd name="T36" fmla="*/ 64 w 395"/>
                  <a:gd name="T37" fmla="*/ 82 h 89"/>
                  <a:gd name="T38" fmla="*/ 68 w 395"/>
                  <a:gd name="T39" fmla="*/ 83 h 89"/>
                  <a:gd name="T40" fmla="*/ 73 w 395"/>
                  <a:gd name="T41" fmla="*/ 84 h 89"/>
                  <a:gd name="T42" fmla="*/ 77 w 395"/>
                  <a:gd name="T43" fmla="*/ 84 h 89"/>
                  <a:gd name="T44" fmla="*/ 82 w 395"/>
                  <a:gd name="T45" fmla="*/ 85 h 89"/>
                  <a:gd name="T46" fmla="*/ 87 w 395"/>
                  <a:gd name="T47" fmla="*/ 86 h 89"/>
                  <a:gd name="T48" fmla="*/ 92 w 395"/>
                  <a:gd name="T49" fmla="*/ 86 h 89"/>
                  <a:gd name="T50" fmla="*/ 97 w 395"/>
                  <a:gd name="T51" fmla="*/ 87 h 89"/>
                  <a:gd name="T52" fmla="*/ 102 w 395"/>
                  <a:gd name="T53" fmla="*/ 87 h 89"/>
                  <a:gd name="T54" fmla="*/ 108 w 395"/>
                  <a:gd name="T55" fmla="*/ 88 h 89"/>
                  <a:gd name="T56" fmla="*/ 113 w 395"/>
                  <a:gd name="T57" fmla="*/ 88 h 89"/>
                  <a:gd name="T58" fmla="*/ 119 w 395"/>
                  <a:gd name="T59" fmla="*/ 88 h 89"/>
                  <a:gd name="T60" fmla="*/ 124 w 395"/>
                  <a:gd name="T61" fmla="*/ 89 h 89"/>
                  <a:gd name="T62" fmla="*/ 130 w 395"/>
                  <a:gd name="T63" fmla="*/ 89 h 89"/>
                  <a:gd name="T64" fmla="*/ 137 w 395"/>
                  <a:gd name="T65" fmla="*/ 89 h 89"/>
                  <a:gd name="T66" fmla="*/ 142 w 395"/>
                  <a:gd name="T67" fmla="*/ 89 h 89"/>
                  <a:gd name="T68" fmla="*/ 149 w 395"/>
                  <a:gd name="T69" fmla="*/ 89 h 89"/>
                  <a:gd name="T70" fmla="*/ 155 w 395"/>
                  <a:gd name="T71" fmla="*/ 89 h 89"/>
                  <a:gd name="T72" fmla="*/ 161 w 395"/>
                  <a:gd name="T73" fmla="*/ 89 h 89"/>
                  <a:gd name="T74" fmla="*/ 169 w 395"/>
                  <a:gd name="T75" fmla="*/ 89 h 89"/>
                  <a:gd name="T76" fmla="*/ 175 w 395"/>
                  <a:gd name="T77" fmla="*/ 89 h 89"/>
                  <a:gd name="T78" fmla="*/ 183 w 395"/>
                  <a:gd name="T79" fmla="*/ 88 h 89"/>
                  <a:gd name="T80" fmla="*/ 190 w 395"/>
                  <a:gd name="T81" fmla="*/ 88 h 89"/>
                  <a:gd name="T82" fmla="*/ 197 w 395"/>
                  <a:gd name="T83" fmla="*/ 88 h 89"/>
                  <a:gd name="T84" fmla="*/ 205 w 395"/>
                  <a:gd name="T85" fmla="*/ 87 h 89"/>
                  <a:gd name="T86" fmla="*/ 212 w 395"/>
                  <a:gd name="T87" fmla="*/ 87 h 89"/>
                  <a:gd name="T88" fmla="*/ 221 w 395"/>
                  <a:gd name="T89" fmla="*/ 86 h 89"/>
                  <a:gd name="T90" fmla="*/ 229 w 395"/>
                  <a:gd name="T91" fmla="*/ 85 h 89"/>
                  <a:gd name="T92" fmla="*/ 236 w 395"/>
                  <a:gd name="T93" fmla="*/ 84 h 89"/>
                  <a:gd name="T94" fmla="*/ 245 w 395"/>
                  <a:gd name="T95" fmla="*/ 83 h 89"/>
                  <a:gd name="T96" fmla="*/ 253 w 395"/>
                  <a:gd name="T97" fmla="*/ 83 h 89"/>
                  <a:gd name="T98" fmla="*/ 263 w 395"/>
                  <a:gd name="T99" fmla="*/ 81 h 89"/>
                  <a:gd name="T100" fmla="*/ 271 w 395"/>
                  <a:gd name="T101" fmla="*/ 80 h 89"/>
                  <a:gd name="T102" fmla="*/ 279 w 395"/>
                  <a:gd name="T103" fmla="*/ 79 h 89"/>
                  <a:gd name="T104" fmla="*/ 290 w 395"/>
                  <a:gd name="T105" fmla="*/ 78 h 89"/>
                  <a:gd name="T106" fmla="*/ 299 w 395"/>
                  <a:gd name="T107" fmla="*/ 76 h 89"/>
                  <a:gd name="T108" fmla="*/ 309 w 395"/>
                  <a:gd name="T109" fmla="*/ 75 h 89"/>
                  <a:gd name="T110" fmla="*/ 318 w 395"/>
                  <a:gd name="T111" fmla="*/ 73 h 89"/>
                  <a:gd name="T112" fmla="*/ 327 w 395"/>
                  <a:gd name="T113" fmla="*/ 72 h 89"/>
                  <a:gd name="T114" fmla="*/ 339 w 395"/>
                  <a:gd name="T115" fmla="*/ 69 h 89"/>
                  <a:gd name="T116" fmla="*/ 348 w 395"/>
                  <a:gd name="T117" fmla="*/ 68 h 89"/>
                  <a:gd name="T118" fmla="*/ 359 w 395"/>
                  <a:gd name="T119" fmla="*/ 65 h 89"/>
                  <a:gd name="T120" fmla="*/ 370 w 395"/>
                  <a:gd name="T121" fmla="*/ 63 h 89"/>
                  <a:gd name="T122" fmla="*/ 395 w 395"/>
                  <a:gd name="T123" fmla="*/ 22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 h="89">
                    <a:moveTo>
                      <a:pt x="391" y="0"/>
                    </a:moveTo>
                    <a:cubicBezTo>
                      <a:pt x="0" y="63"/>
                      <a:pt x="0" y="63"/>
                      <a:pt x="0" y="63"/>
                    </a:cubicBezTo>
                    <a:cubicBezTo>
                      <a:pt x="0" y="63"/>
                      <a:pt x="1" y="63"/>
                      <a:pt x="2" y="64"/>
                    </a:cubicBezTo>
                    <a:cubicBezTo>
                      <a:pt x="2" y="64"/>
                      <a:pt x="2" y="64"/>
                      <a:pt x="2" y="64"/>
                    </a:cubicBezTo>
                    <a:cubicBezTo>
                      <a:pt x="3" y="64"/>
                      <a:pt x="5" y="65"/>
                      <a:pt x="6" y="66"/>
                    </a:cubicBezTo>
                    <a:cubicBezTo>
                      <a:pt x="6" y="66"/>
                      <a:pt x="6" y="66"/>
                      <a:pt x="6" y="66"/>
                    </a:cubicBezTo>
                    <a:cubicBezTo>
                      <a:pt x="8" y="66"/>
                      <a:pt x="9" y="67"/>
                      <a:pt x="11" y="68"/>
                    </a:cubicBezTo>
                    <a:cubicBezTo>
                      <a:pt x="11" y="68"/>
                      <a:pt x="11" y="68"/>
                      <a:pt x="11" y="68"/>
                    </a:cubicBezTo>
                    <a:cubicBezTo>
                      <a:pt x="12" y="68"/>
                      <a:pt x="12" y="68"/>
                      <a:pt x="13" y="69"/>
                    </a:cubicBezTo>
                    <a:cubicBezTo>
                      <a:pt x="13" y="69"/>
                      <a:pt x="13" y="69"/>
                      <a:pt x="13" y="69"/>
                    </a:cubicBezTo>
                    <a:cubicBezTo>
                      <a:pt x="15" y="69"/>
                      <a:pt x="17" y="70"/>
                      <a:pt x="18" y="71"/>
                    </a:cubicBezTo>
                    <a:cubicBezTo>
                      <a:pt x="19" y="71"/>
                      <a:pt x="19" y="71"/>
                      <a:pt x="19" y="71"/>
                    </a:cubicBezTo>
                    <a:cubicBezTo>
                      <a:pt x="20" y="71"/>
                      <a:pt x="20" y="71"/>
                      <a:pt x="21" y="72"/>
                    </a:cubicBezTo>
                    <a:cubicBezTo>
                      <a:pt x="21" y="72"/>
                      <a:pt x="21" y="72"/>
                      <a:pt x="21" y="72"/>
                    </a:cubicBezTo>
                    <a:cubicBezTo>
                      <a:pt x="22" y="72"/>
                      <a:pt x="23" y="72"/>
                      <a:pt x="24" y="73"/>
                    </a:cubicBezTo>
                    <a:cubicBezTo>
                      <a:pt x="25" y="73"/>
                      <a:pt x="25" y="73"/>
                      <a:pt x="25" y="73"/>
                    </a:cubicBezTo>
                    <a:cubicBezTo>
                      <a:pt x="25" y="73"/>
                      <a:pt x="26" y="73"/>
                      <a:pt x="27" y="73"/>
                    </a:cubicBezTo>
                    <a:cubicBezTo>
                      <a:pt x="27" y="74"/>
                      <a:pt x="27" y="74"/>
                      <a:pt x="27" y="74"/>
                    </a:cubicBezTo>
                    <a:cubicBezTo>
                      <a:pt x="28" y="74"/>
                      <a:pt x="29" y="74"/>
                      <a:pt x="30" y="74"/>
                    </a:cubicBezTo>
                    <a:cubicBezTo>
                      <a:pt x="30" y="74"/>
                      <a:pt x="30" y="74"/>
                      <a:pt x="30" y="74"/>
                    </a:cubicBezTo>
                    <a:cubicBezTo>
                      <a:pt x="31" y="75"/>
                      <a:pt x="32" y="75"/>
                      <a:pt x="33" y="75"/>
                    </a:cubicBezTo>
                    <a:cubicBezTo>
                      <a:pt x="34" y="76"/>
                      <a:pt x="34" y="76"/>
                      <a:pt x="34" y="76"/>
                    </a:cubicBezTo>
                    <a:cubicBezTo>
                      <a:pt x="35" y="76"/>
                      <a:pt x="36" y="76"/>
                      <a:pt x="37" y="76"/>
                    </a:cubicBezTo>
                    <a:cubicBezTo>
                      <a:pt x="37" y="76"/>
                      <a:pt x="37" y="76"/>
                      <a:pt x="37" y="76"/>
                    </a:cubicBezTo>
                    <a:cubicBezTo>
                      <a:pt x="38" y="77"/>
                      <a:pt x="39" y="77"/>
                      <a:pt x="40" y="77"/>
                    </a:cubicBezTo>
                    <a:cubicBezTo>
                      <a:pt x="41" y="77"/>
                      <a:pt x="41" y="77"/>
                      <a:pt x="41" y="77"/>
                    </a:cubicBezTo>
                    <a:cubicBezTo>
                      <a:pt x="42" y="78"/>
                      <a:pt x="43" y="78"/>
                      <a:pt x="44" y="78"/>
                    </a:cubicBezTo>
                    <a:cubicBezTo>
                      <a:pt x="44" y="78"/>
                      <a:pt x="44" y="78"/>
                      <a:pt x="44" y="78"/>
                    </a:cubicBezTo>
                    <a:cubicBezTo>
                      <a:pt x="45" y="78"/>
                      <a:pt x="46" y="79"/>
                      <a:pt x="48" y="79"/>
                    </a:cubicBezTo>
                    <a:cubicBezTo>
                      <a:pt x="48" y="79"/>
                      <a:pt x="48" y="79"/>
                      <a:pt x="48" y="79"/>
                    </a:cubicBezTo>
                    <a:cubicBezTo>
                      <a:pt x="49" y="79"/>
                      <a:pt x="50" y="80"/>
                      <a:pt x="51" y="80"/>
                    </a:cubicBezTo>
                    <a:cubicBezTo>
                      <a:pt x="52" y="80"/>
                      <a:pt x="52" y="80"/>
                      <a:pt x="52" y="80"/>
                    </a:cubicBezTo>
                    <a:cubicBezTo>
                      <a:pt x="53" y="80"/>
                      <a:pt x="54" y="80"/>
                      <a:pt x="55" y="81"/>
                    </a:cubicBezTo>
                    <a:cubicBezTo>
                      <a:pt x="55" y="81"/>
                      <a:pt x="55" y="81"/>
                      <a:pt x="55" y="81"/>
                    </a:cubicBezTo>
                    <a:cubicBezTo>
                      <a:pt x="57" y="81"/>
                      <a:pt x="58" y="81"/>
                      <a:pt x="59" y="81"/>
                    </a:cubicBezTo>
                    <a:cubicBezTo>
                      <a:pt x="60" y="82"/>
                      <a:pt x="60" y="82"/>
                      <a:pt x="60" y="82"/>
                    </a:cubicBezTo>
                    <a:cubicBezTo>
                      <a:pt x="61" y="82"/>
                      <a:pt x="62" y="82"/>
                      <a:pt x="63" y="82"/>
                    </a:cubicBezTo>
                    <a:cubicBezTo>
                      <a:pt x="64" y="82"/>
                      <a:pt x="64" y="82"/>
                      <a:pt x="64" y="82"/>
                    </a:cubicBezTo>
                    <a:cubicBezTo>
                      <a:pt x="65" y="83"/>
                      <a:pt x="66" y="83"/>
                      <a:pt x="68" y="83"/>
                    </a:cubicBezTo>
                    <a:cubicBezTo>
                      <a:pt x="68" y="83"/>
                      <a:pt x="68" y="83"/>
                      <a:pt x="68" y="83"/>
                    </a:cubicBezTo>
                    <a:cubicBezTo>
                      <a:pt x="69" y="83"/>
                      <a:pt x="71" y="83"/>
                      <a:pt x="72" y="84"/>
                    </a:cubicBezTo>
                    <a:cubicBezTo>
                      <a:pt x="72" y="84"/>
                      <a:pt x="72" y="84"/>
                      <a:pt x="73" y="84"/>
                    </a:cubicBezTo>
                    <a:cubicBezTo>
                      <a:pt x="74" y="84"/>
                      <a:pt x="75" y="84"/>
                      <a:pt x="76" y="84"/>
                    </a:cubicBezTo>
                    <a:cubicBezTo>
                      <a:pt x="77" y="84"/>
                      <a:pt x="77" y="84"/>
                      <a:pt x="77" y="84"/>
                    </a:cubicBezTo>
                    <a:cubicBezTo>
                      <a:pt x="78" y="85"/>
                      <a:pt x="80" y="85"/>
                      <a:pt x="81" y="85"/>
                    </a:cubicBezTo>
                    <a:cubicBezTo>
                      <a:pt x="82" y="85"/>
                      <a:pt x="82" y="85"/>
                      <a:pt x="82" y="85"/>
                    </a:cubicBezTo>
                    <a:cubicBezTo>
                      <a:pt x="83" y="85"/>
                      <a:pt x="84" y="85"/>
                      <a:pt x="86" y="86"/>
                    </a:cubicBezTo>
                    <a:cubicBezTo>
                      <a:pt x="86" y="86"/>
                      <a:pt x="86" y="86"/>
                      <a:pt x="87" y="86"/>
                    </a:cubicBezTo>
                    <a:cubicBezTo>
                      <a:pt x="88" y="86"/>
                      <a:pt x="90" y="86"/>
                      <a:pt x="91" y="86"/>
                    </a:cubicBezTo>
                    <a:cubicBezTo>
                      <a:pt x="92" y="86"/>
                      <a:pt x="92" y="86"/>
                      <a:pt x="92" y="86"/>
                    </a:cubicBezTo>
                    <a:cubicBezTo>
                      <a:pt x="93" y="86"/>
                      <a:pt x="94" y="86"/>
                      <a:pt x="96" y="87"/>
                    </a:cubicBezTo>
                    <a:cubicBezTo>
                      <a:pt x="96" y="87"/>
                      <a:pt x="96" y="87"/>
                      <a:pt x="97" y="87"/>
                    </a:cubicBezTo>
                    <a:cubicBezTo>
                      <a:pt x="98" y="87"/>
                      <a:pt x="100" y="87"/>
                      <a:pt x="101" y="87"/>
                    </a:cubicBezTo>
                    <a:cubicBezTo>
                      <a:pt x="102" y="87"/>
                      <a:pt x="102" y="87"/>
                      <a:pt x="102" y="87"/>
                    </a:cubicBezTo>
                    <a:cubicBezTo>
                      <a:pt x="103" y="87"/>
                      <a:pt x="105" y="87"/>
                      <a:pt x="106" y="88"/>
                    </a:cubicBezTo>
                    <a:cubicBezTo>
                      <a:pt x="107" y="88"/>
                      <a:pt x="107" y="88"/>
                      <a:pt x="108" y="88"/>
                    </a:cubicBezTo>
                    <a:cubicBezTo>
                      <a:pt x="109" y="88"/>
                      <a:pt x="110" y="88"/>
                      <a:pt x="111" y="88"/>
                    </a:cubicBezTo>
                    <a:cubicBezTo>
                      <a:pt x="112" y="88"/>
                      <a:pt x="112" y="88"/>
                      <a:pt x="113" y="88"/>
                    </a:cubicBezTo>
                    <a:cubicBezTo>
                      <a:pt x="114" y="88"/>
                      <a:pt x="116" y="88"/>
                      <a:pt x="118" y="88"/>
                    </a:cubicBezTo>
                    <a:cubicBezTo>
                      <a:pt x="119" y="88"/>
                      <a:pt x="119" y="88"/>
                      <a:pt x="119" y="88"/>
                    </a:cubicBezTo>
                    <a:cubicBezTo>
                      <a:pt x="120" y="88"/>
                      <a:pt x="121" y="88"/>
                      <a:pt x="123" y="89"/>
                    </a:cubicBezTo>
                    <a:cubicBezTo>
                      <a:pt x="123" y="89"/>
                      <a:pt x="124" y="89"/>
                      <a:pt x="124" y="89"/>
                    </a:cubicBezTo>
                    <a:cubicBezTo>
                      <a:pt x="126" y="89"/>
                      <a:pt x="127" y="89"/>
                      <a:pt x="129" y="89"/>
                    </a:cubicBezTo>
                    <a:cubicBezTo>
                      <a:pt x="130" y="89"/>
                      <a:pt x="130" y="89"/>
                      <a:pt x="130" y="89"/>
                    </a:cubicBezTo>
                    <a:cubicBezTo>
                      <a:pt x="131" y="89"/>
                      <a:pt x="133" y="89"/>
                      <a:pt x="135" y="89"/>
                    </a:cubicBezTo>
                    <a:cubicBezTo>
                      <a:pt x="135" y="89"/>
                      <a:pt x="136" y="89"/>
                      <a:pt x="137" y="89"/>
                    </a:cubicBezTo>
                    <a:cubicBezTo>
                      <a:pt x="138" y="89"/>
                      <a:pt x="139" y="89"/>
                      <a:pt x="141" y="89"/>
                    </a:cubicBezTo>
                    <a:cubicBezTo>
                      <a:pt x="141" y="89"/>
                      <a:pt x="142" y="89"/>
                      <a:pt x="142" y="89"/>
                    </a:cubicBezTo>
                    <a:cubicBezTo>
                      <a:pt x="144" y="89"/>
                      <a:pt x="146" y="89"/>
                      <a:pt x="148" y="89"/>
                    </a:cubicBezTo>
                    <a:cubicBezTo>
                      <a:pt x="148" y="89"/>
                      <a:pt x="149" y="89"/>
                      <a:pt x="149" y="89"/>
                    </a:cubicBezTo>
                    <a:cubicBezTo>
                      <a:pt x="150" y="89"/>
                      <a:pt x="152" y="89"/>
                      <a:pt x="154" y="89"/>
                    </a:cubicBezTo>
                    <a:cubicBezTo>
                      <a:pt x="154" y="89"/>
                      <a:pt x="155" y="89"/>
                      <a:pt x="155" y="89"/>
                    </a:cubicBezTo>
                    <a:cubicBezTo>
                      <a:pt x="157" y="89"/>
                      <a:pt x="159" y="89"/>
                      <a:pt x="161" y="89"/>
                    </a:cubicBezTo>
                    <a:cubicBezTo>
                      <a:pt x="161" y="89"/>
                      <a:pt x="161" y="89"/>
                      <a:pt x="161" y="89"/>
                    </a:cubicBezTo>
                    <a:cubicBezTo>
                      <a:pt x="163" y="89"/>
                      <a:pt x="165" y="89"/>
                      <a:pt x="167" y="89"/>
                    </a:cubicBezTo>
                    <a:cubicBezTo>
                      <a:pt x="168" y="89"/>
                      <a:pt x="168" y="89"/>
                      <a:pt x="169" y="89"/>
                    </a:cubicBezTo>
                    <a:cubicBezTo>
                      <a:pt x="171" y="89"/>
                      <a:pt x="172" y="89"/>
                      <a:pt x="174" y="89"/>
                    </a:cubicBezTo>
                    <a:cubicBezTo>
                      <a:pt x="174" y="89"/>
                      <a:pt x="175" y="89"/>
                      <a:pt x="175" y="89"/>
                    </a:cubicBezTo>
                    <a:cubicBezTo>
                      <a:pt x="177" y="89"/>
                      <a:pt x="179" y="89"/>
                      <a:pt x="182" y="88"/>
                    </a:cubicBezTo>
                    <a:cubicBezTo>
                      <a:pt x="182" y="88"/>
                      <a:pt x="182" y="88"/>
                      <a:pt x="183" y="88"/>
                    </a:cubicBezTo>
                    <a:cubicBezTo>
                      <a:pt x="185" y="88"/>
                      <a:pt x="186" y="88"/>
                      <a:pt x="188" y="88"/>
                    </a:cubicBezTo>
                    <a:cubicBezTo>
                      <a:pt x="189" y="88"/>
                      <a:pt x="189" y="88"/>
                      <a:pt x="190" y="88"/>
                    </a:cubicBezTo>
                    <a:cubicBezTo>
                      <a:pt x="192" y="88"/>
                      <a:pt x="194" y="88"/>
                      <a:pt x="196" y="88"/>
                    </a:cubicBezTo>
                    <a:cubicBezTo>
                      <a:pt x="197" y="88"/>
                      <a:pt x="197" y="88"/>
                      <a:pt x="197" y="88"/>
                    </a:cubicBezTo>
                    <a:cubicBezTo>
                      <a:pt x="199" y="88"/>
                      <a:pt x="201" y="87"/>
                      <a:pt x="203" y="87"/>
                    </a:cubicBezTo>
                    <a:cubicBezTo>
                      <a:pt x="204" y="87"/>
                      <a:pt x="205" y="87"/>
                      <a:pt x="205" y="87"/>
                    </a:cubicBezTo>
                    <a:cubicBezTo>
                      <a:pt x="207" y="87"/>
                      <a:pt x="209" y="87"/>
                      <a:pt x="211" y="87"/>
                    </a:cubicBezTo>
                    <a:cubicBezTo>
                      <a:pt x="211" y="87"/>
                      <a:pt x="212" y="87"/>
                      <a:pt x="212" y="87"/>
                    </a:cubicBezTo>
                    <a:cubicBezTo>
                      <a:pt x="215" y="86"/>
                      <a:pt x="217" y="86"/>
                      <a:pt x="219" y="86"/>
                    </a:cubicBezTo>
                    <a:cubicBezTo>
                      <a:pt x="220" y="86"/>
                      <a:pt x="220" y="86"/>
                      <a:pt x="221" y="86"/>
                    </a:cubicBezTo>
                    <a:cubicBezTo>
                      <a:pt x="223" y="86"/>
                      <a:pt x="225" y="86"/>
                      <a:pt x="227" y="85"/>
                    </a:cubicBezTo>
                    <a:cubicBezTo>
                      <a:pt x="227" y="85"/>
                      <a:pt x="228" y="85"/>
                      <a:pt x="229" y="85"/>
                    </a:cubicBezTo>
                    <a:cubicBezTo>
                      <a:pt x="231" y="85"/>
                      <a:pt x="233" y="85"/>
                      <a:pt x="235" y="85"/>
                    </a:cubicBezTo>
                    <a:cubicBezTo>
                      <a:pt x="236" y="84"/>
                      <a:pt x="236" y="84"/>
                      <a:pt x="236" y="84"/>
                    </a:cubicBezTo>
                    <a:cubicBezTo>
                      <a:pt x="238" y="84"/>
                      <a:pt x="241" y="84"/>
                      <a:pt x="243" y="84"/>
                    </a:cubicBezTo>
                    <a:cubicBezTo>
                      <a:pt x="244" y="84"/>
                      <a:pt x="245" y="84"/>
                      <a:pt x="245" y="83"/>
                    </a:cubicBezTo>
                    <a:cubicBezTo>
                      <a:pt x="247" y="83"/>
                      <a:pt x="249" y="83"/>
                      <a:pt x="251" y="83"/>
                    </a:cubicBezTo>
                    <a:cubicBezTo>
                      <a:pt x="252" y="83"/>
                      <a:pt x="253" y="83"/>
                      <a:pt x="253" y="83"/>
                    </a:cubicBezTo>
                    <a:cubicBezTo>
                      <a:pt x="256" y="82"/>
                      <a:pt x="258" y="82"/>
                      <a:pt x="261" y="82"/>
                    </a:cubicBezTo>
                    <a:cubicBezTo>
                      <a:pt x="262" y="82"/>
                      <a:pt x="262" y="82"/>
                      <a:pt x="263" y="81"/>
                    </a:cubicBezTo>
                    <a:cubicBezTo>
                      <a:pt x="265" y="81"/>
                      <a:pt x="267" y="81"/>
                      <a:pt x="269" y="81"/>
                    </a:cubicBezTo>
                    <a:cubicBezTo>
                      <a:pt x="270" y="81"/>
                      <a:pt x="271" y="80"/>
                      <a:pt x="271" y="80"/>
                    </a:cubicBezTo>
                    <a:cubicBezTo>
                      <a:pt x="274" y="80"/>
                      <a:pt x="276" y="80"/>
                      <a:pt x="279" y="79"/>
                    </a:cubicBezTo>
                    <a:cubicBezTo>
                      <a:pt x="279" y="79"/>
                      <a:pt x="279" y="79"/>
                      <a:pt x="279" y="79"/>
                    </a:cubicBezTo>
                    <a:cubicBezTo>
                      <a:pt x="282" y="79"/>
                      <a:pt x="285" y="78"/>
                      <a:pt x="288" y="78"/>
                    </a:cubicBezTo>
                    <a:cubicBezTo>
                      <a:pt x="288" y="78"/>
                      <a:pt x="289" y="78"/>
                      <a:pt x="290" y="78"/>
                    </a:cubicBezTo>
                    <a:cubicBezTo>
                      <a:pt x="292" y="77"/>
                      <a:pt x="294" y="77"/>
                      <a:pt x="296" y="77"/>
                    </a:cubicBezTo>
                    <a:cubicBezTo>
                      <a:pt x="297" y="77"/>
                      <a:pt x="298" y="76"/>
                      <a:pt x="299" y="76"/>
                    </a:cubicBezTo>
                    <a:cubicBezTo>
                      <a:pt x="301" y="76"/>
                      <a:pt x="304" y="75"/>
                      <a:pt x="307" y="75"/>
                    </a:cubicBezTo>
                    <a:cubicBezTo>
                      <a:pt x="308" y="75"/>
                      <a:pt x="308" y="75"/>
                      <a:pt x="309" y="75"/>
                    </a:cubicBezTo>
                    <a:cubicBezTo>
                      <a:pt x="311" y="74"/>
                      <a:pt x="313" y="74"/>
                      <a:pt x="316" y="74"/>
                    </a:cubicBezTo>
                    <a:cubicBezTo>
                      <a:pt x="317" y="73"/>
                      <a:pt x="317" y="73"/>
                      <a:pt x="318" y="73"/>
                    </a:cubicBezTo>
                    <a:cubicBezTo>
                      <a:pt x="321" y="73"/>
                      <a:pt x="324" y="72"/>
                      <a:pt x="327" y="72"/>
                    </a:cubicBezTo>
                    <a:cubicBezTo>
                      <a:pt x="327" y="72"/>
                      <a:pt x="327" y="72"/>
                      <a:pt x="327" y="72"/>
                    </a:cubicBezTo>
                    <a:cubicBezTo>
                      <a:pt x="330" y="71"/>
                      <a:pt x="333" y="71"/>
                      <a:pt x="336" y="70"/>
                    </a:cubicBezTo>
                    <a:cubicBezTo>
                      <a:pt x="337" y="70"/>
                      <a:pt x="338" y="70"/>
                      <a:pt x="339" y="69"/>
                    </a:cubicBezTo>
                    <a:cubicBezTo>
                      <a:pt x="341" y="69"/>
                      <a:pt x="344" y="69"/>
                      <a:pt x="346" y="68"/>
                    </a:cubicBezTo>
                    <a:cubicBezTo>
                      <a:pt x="347" y="68"/>
                      <a:pt x="347" y="68"/>
                      <a:pt x="348" y="68"/>
                    </a:cubicBezTo>
                    <a:cubicBezTo>
                      <a:pt x="351" y="67"/>
                      <a:pt x="354" y="67"/>
                      <a:pt x="357" y="66"/>
                    </a:cubicBezTo>
                    <a:cubicBezTo>
                      <a:pt x="358" y="66"/>
                      <a:pt x="359" y="66"/>
                      <a:pt x="359" y="65"/>
                    </a:cubicBezTo>
                    <a:cubicBezTo>
                      <a:pt x="362" y="65"/>
                      <a:pt x="364" y="64"/>
                      <a:pt x="367" y="64"/>
                    </a:cubicBezTo>
                    <a:cubicBezTo>
                      <a:pt x="368" y="64"/>
                      <a:pt x="369" y="64"/>
                      <a:pt x="370" y="63"/>
                    </a:cubicBezTo>
                    <a:cubicBezTo>
                      <a:pt x="373" y="63"/>
                      <a:pt x="376" y="62"/>
                      <a:pt x="379" y="61"/>
                    </a:cubicBezTo>
                    <a:cubicBezTo>
                      <a:pt x="387" y="42"/>
                      <a:pt x="391" y="30"/>
                      <a:pt x="395" y="22"/>
                    </a:cubicBezTo>
                    <a:lnTo>
                      <a:pt x="391" y="0"/>
                    </a:ln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4" name="Freeform 24">
                <a:extLst>
                  <a:ext uri="{FF2B5EF4-FFF2-40B4-BE49-F238E27FC236}">
                    <a16:creationId xmlns:a16="http://schemas.microsoft.com/office/drawing/2014/main" id="{0D1F2064-2E55-D227-84BC-CCA62607B29F}"/>
                  </a:ext>
                </a:extLst>
              </p:cNvPr>
              <p:cNvSpPr/>
              <p:nvPr/>
            </p:nvSpPr>
            <p:spPr bwMode="auto">
              <a:xfrm>
                <a:off x="7291015" y="465917"/>
                <a:ext cx="815975" cy="152400"/>
              </a:xfrm>
              <a:custGeom>
                <a:gdLst>
                  <a:gd name="T0" fmla="*/ 278 w 299"/>
                  <a:gd name="T1" fmla="*/ 0 h 56"/>
                  <a:gd name="T2" fmla="*/ 274 w 299"/>
                  <a:gd name="T3" fmla="*/ 0 h 56"/>
                  <a:gd name="T4" fmla="*/ 21 w 299"/>
                  <a:gd name="T5" fmla="*/ 41 h 56"/>
                  <a:gd name="T6" fmla="*/ 14 w 299"/>
                  <a:gd name="T7" fmla="*/ 56 h 56"/>
                  <a:gd name="T8" fmla="*/ 20 w 299"/>
                  <a:gd name="T9" fmla="*/ 55 h 56"/>
                  <a:gd name="T10" fmla="*/ 277 w 299"/>
                  <a:gd name="T11" fmla="*/ 19 h 56"/>
                  <a:gd name="T12" fmla="*/ 278 w 299"/>
                  <a:gd name="T13" fmla="*/ 0 h 56"/>
                </a:gdLst>
                <a:cxnLst>
                  <a:cxn ang="0">
                    <a:pos x="T0" y="T1"/>
                  </a:cxn>
                  <a:cxn ang="0">
                    <a:pos x="T2" y="T3"/>
                  </a:cxn>
                  <a:cxn ang="0">
                    <a:pos x="T4" y="T5"/>
                  </a:cxn>
                  <a:cxn ang="0">
                    <a:pos x="T6" y="T7"/>
                  </a:cxn>
                  <a:cxn ang="0">
                    <a:pos x="T8" y="T9"/>
                  </a:cxn>
                  <a:cxn ang="0">
                    <a:pos x="T10" y="T11"/>
                  </a:cxn>
                  <a:cxn ang="0">
                    <a:pos x="T12" y="T13"/>
                  </a:cxn>
                </a:cxnLst>
                <a:rect l="0" t="0" r="r" b="b"/>
                <a:pathLst>
                  <a:path w="299" h="56">
                    <a:moveTo>
                      <a:pt x="278" y="0"/>
                    </a:moveTo>
                    <a:cubicBezTo>
                      <a:pt x="276" y="0"/>
                      <a:pt x="275" y="0"/>
                      <a:pt x="274" y="0"/>
                    </a:cubicBezTo>
                    <a:cubicBezTo>
                      <a:pt x="256" y="3"/>
                      <a:pt x="40" y="36"/>
                      <a:pt x="21" y="41"/>
                    </a:cubicBezTo>
                    <a:cubicBezTo>
                      <a:pt x="3" y="46"/>
                      <a:pt x="0" y="56"/>
                      <a:pt x="14" y="56"/>
                    </a:cubicBezTo>
                    <a:cubicBezTo>
                      <a:pt x="16" y="56"/>
                      <a:pt x="18" y="56"/>
                      <a:pt x="20" y="55"/>
                    </a:cubicBezTo>
                    <a:cubicBezTo>
                      <a:pt x="20" y="55"/>
                      <a:pt x="252" y="24"/>
                      <a:pt x="277" y="19"/>
                    </a:cubicBezTo>
                    <a:cubicBezTo>
                      <a:pt x="299" y="14"/>
                      <a:pt x="293" y="0"/>
                      <a:pt x="278" y="0"/>
                    </a:cubicBezTo>
                  </a:path>
                </a:pathLst>
              </a:custGeom>
              <a:solidFill>
                <a:srgbClr val="0047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61" name="Grupo 260">
              <a:extLst>
                <a:ext uri="{FF2B5EF4-FFF2-40B4-BE49-F238E27FC236}">
                  <a16:creationId xmlns:a16="http://schemas.microsoft.com/office/drawing/2014/main" id="{34197B2B-FBDC-D4FD-C17A-D3F43390FB74}"/>
                </a:ext>
              </a:extLst>
            </p:cNvPr>
            <p:cNvGrpSpPr/>
            <p:nvPr/>
          </p:nvGrpSpPr>
          <p:grpSpPr>
            <a:xfrm>
              <a:off x="-275010" y="-235758"/>
              <a:ext cx="1992313" cy="1620838"/>
              <a:chOff x="220290" y="-235758"/>
              <a:chExt cx="1992313" cy="1620838"/>
            </a:xfrm>
          </p:grpSpPr>
          <p:sp>
            <p:nvSpPr>
              <p:cNvPr id="255" name="Freeform 25">
                <a:extLst>
                  <a:ext uri="{FF2B5EF4-FFF2-40B4-BE49-F238E27FC236}">
                    <a16:creationId xmlns:a16="http://schemas.microsoft.com/office/drawing/2014/main" id="{5EDF9CBD-D3CE-C83B-9E76-475ED03686CD}"/>
                  </a:ext>
                </a:extLst>
              </p:cNvPr>
              <p:cNvSpPr/>
              <p:nvPr/>
            </p:nvSpPr>
            <p:spPr bwMode="auto">
              <a:xfrm>
                <a:off x="220290" y="-235758"/>
                <a:ext cx="1992313" cy="1620838"/>
              </a:xfrm>
              <a:custGeom>
                <a:gdLst>
                  <a:gd name="T0" fmla="*/ 529 w 730"/>
                  <a:gd name="T1" fmla="*/ 272 h 594"/>
                  <a:gd name="T2" fmla="*/ 529 w 730"/>
                  <a:gd name="T3" fmla="*/ 272 h 594"/>
                  <a:gd name="T4" fmla="*/ 338 w 730"/>
                  <a:gd name="T5" fmla="*/ 186 h 594"/>
                  <a:gd name="T6" fmla="*/ 29 w 730"/>
                  <a:gd name="T7" fmla="*/ 5 h 594"/>
                  <a:gd name="T8" fmla="*/ 5 w 730"/>
                  <a:gd name="T9" fmla="*/ 15 h 594"/>
                  <a:gd name="T10" fmla="*/ 5 w 730"/>
                  <a:gd name="T11" fmla="*/ 15 h 594"/>
                  <a:gd name="T12" fmla="*/ 1 w 730"/>
                  <a:gd name="T13" fmla="*/ 41 h 594"/>
                  <a:gd name="T14" fmla="*/ 257 w 730"/>
                  <a:gd name="T15" fmla="*/ 292 h 594"/>
                  <a:gd name="T16" fmla="*/ 390 w 730"/>
                  <a:gd name="T17" fmla="*/ 454 h 594"/>
                  <a:gd name="T18" fmla="*/ 390 w 730"/>
                  <a:gd name="T19" fmla="*/ 454 h 594"/>
                  <a:gd name="T20" fmla="*/ 452 w 730"/>
                  <a:gd name="T21" fmla="*/ 519 h 594"/>
                  <a:gd name="T22" fmla="*/ 687 w 730"/>
                  <a:gd name="T23" fmla="*/ 538 h 594"/>
                  <a:gd name="T24" fmla="*/ 607 w 730"/>
                  <a:gd name="T25" fmla="*/ 316 h 594"/>
                  <a:gd name="T26" fmla="*/ 529 w 730"/>
                  <a:gd name="T27" fmla="*/ 272 h 5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0" h="594">
                    <a:moveTo>
                      <a:pt x="529" y="272"/>
                    </a:moveTo>
                    <a:cubicBezTo>
                      <a:pt x="529" y="272"/>
                      <a:pt x="529" y="272"/>
                      <a:pt x="529" y="272"/>
                    </a:cubicBezTo>
                    <a:cubicBezTo>
                      <a:pt x="529" y="272"/>
                      <a:pt x="447" y="244"/>
                      <a:pt x="338" y="186"/>
                    </a:cubicBezTo>
                    <a:cubicBezTo>
                      <a:pt x="210" y="118"/>
                      <a:pt x="50" y="0"/>
                      <a:pt x="29" y="5"/>
                    </a:cubicBezTo>
                    <a:cubicBezTo>
                      <a:pt x="7" y="10"/>
                      <a:pt x="5" y="15"/>
                      <a:pt x="5" y="15"/>
                    </a:cubicBezTo>
                    <a:cubicBezTo>
                      <a:pt x="5" y="15"/>
                      <a:pt x="5" y="15"/>
                      <a:pt x="5" y="15"/>
                    </a:cubicBezTo>
                    <a:cubicBezTo>
                      <a:pt x="5" y="15"/>
                      <a:pt x="0" y="18"/>
                      <a:pt x="1" y="41"/>
                    </a:cubicBezTo>
                    <a:cubicBezTo>
                      <a:pt x="2" y="63"/>
                      <a:pt x="158" y="187"/>
                      <a:pt x="257" y="292"/>
                    </a:cubicBezTo>
                    <a:cubicBezTo>
                      <a:pt x="341" y="382"/>
                      <a:pt x="390" y="454"/>
                      <a:pt x="390" y="454"/>
                    </a:cubicBezTo>
                    <a:cubicBezTo>
                      <a:pt x="390" y="454"/>
                      <a:pt x="390" y="454"/>
                      <a:pt x="390" y="454"/>
                    </a:cubicBezTo>
                    <a:cubicBezTo>
                      <a:pt x="406" y="477"/>
                      <a:pt x="427" y="499"/>
                      <a:pt x="452" y="519"/>
                    </a:cubicBezTo>
                    <a:cubicBezTo>
                      <a:pt x="539" y="585"/>
                      <a:pt x="644" y="594"/>
                      <a:pt x="687" y="538"/>
                    </a:cubicBezTo>
                    <a:cubicBezTo>
                      <a:pt x="730" y="482"/>
                      <a:pt x="695" y="382"/>
                      <a:pt x="607" y="316"/>
                    </a:cubicBezTo>
                    <a:cubicBezTo>
                      <a:pt x="582" y="296"/>
                      <a:pt x="555" y="282"/>
                      <a:pt x="529" y="272"/>
                    </a:cubicBezTo>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6" name="Freeform 26">
                <a:extLst>
                  <a:ext uri="{FF2B5EF4-FFF2-40B4-BE49-F238E27FC236}">
                    <a16:creationId xmlns:a16="http://schemas.microsoft.com/office/drawing/2014/main" id="{B204A671-2E86-1576-D261-4E18E7AC062B}"/>
                  </a:ext>
                </a:extLst>
              </p:cNvPr>
              <p:cNvSpPr>
                <a:spLocks noEditPoints="1"/>
              </p:cNvSpPr>
              <p:nvPr/>
            </p:nvSpPr>
            <p:spPr bwMode="auto">
              <a:xfrm>
                <a:off x="2095128" y="1229505"/>
                <a:ext cx="1588" cy="1588"/>
              </a:xfrm>
              <a:custGeom>
                <a:gdLst>
                  <a:gd name="T0" fmla="*/ 1 w 1"/>
                  <a:gd name="T1" fmla="*/ 1 h 1"/>
                  <a:gd name="T2" fmla="*/ 0 w 1"/>
                  <a:gd name="T3" fmla="*/ 1 h 1"/>
                  <a:gd name="T4" fmla="*/ 1 w 1"/>
                  <a:gd name="T5" fmla="*/ 1 h 1"/>
                  <a:gd name="T6" fmla="*/ 1 w 1"/>
                  <a:gd name="T7" fmla="*/ 0 h 1"/>
                  <a:gd name="T8" fmla="*/ 1 w 1"/>
                  <a:gd name="T9" fmla="*/ 1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
                    <a:moveTo>
                      <a:pt x="1" y="1"/>
                    </a:moveTo>
                    <a:cubicBezTo>
                      <a:pt x="1" y="1"/>
                      <a:pt x="0" y="1"/>
                      <a:pt x="0" y="1"/>
                    </a:cubicBezTo>
                    <a:cubicBezTo>
                      <a:pt x="0" y="1"/>
                      <a:pt x="1" y="1"/>
                      <a:pt x="1" y="1"/>
                    </a:cubicBezTo>
                    <a:moveTo>
                      <a:pt x="1" y="0"/>
                    </a:moveTo>
                    <a:cubicBezTo>
                      <a:pt x="1" y="0"/>
                      <a:pt x="1" y="0"/>
                      <a:pt x="1" y="1"/>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7" name="Freeform 27">
                <a:extLst>
                  <a:ext uri="{FF2B5EF4-FFF2-40B4-BE49-F238E27FC236}">
                    <a16:creationId xmlns:a16="http://schemas.microsoft.com/office/drawing/2014/main" id="{933B2604-09F4-59BB-3819-D87E96FDF01C}"/>
                  </a:ext>
                </a:extLst>
              </p:cNvPr>
              <p:cNvSpPr/>
              <p:nvPr/>
            </p:nvSpPr>
            <p:spPr bwMode="auto">
              <a:xfrm>
                <a:off x="518740" y="173817"/>
                <a:ext cx="1638300" cy="1158875"/>
              </a:xfrm>
              <a:custGeom>
                <a:gdLst>
                  <a:gd name="T0" fmla="*/ 54 w 601"/>
                  <a:gd name="T1" fmla="*/ 0 h 425"/>
                  <a:gd name="T2" fmla="*/ 0 w 601"/>
                  <a:gd name="T3" fmla="*/ 0 h 425"/>
                  <a:gd name="T4" fmla="*/ 148 w 601"/>
                  <a:gd name="T5" fmla="*/ 142 h 425"/>
                  <a:gd name="T6" fmla="*/ 281 w 601"/>
                  <a:gd name="T7" fmla="*/ 304 h 425"/>
                  <a:gd name="T8" fmla="*/ 281 w 601"/>
                  <a:gd name="T9" fmla="*/ 304 h 425"/>
                  <a:gd name="T10" fmla="*/ 343 w 601"/>
                  <a:gd name="T11" fmla="*/ 369 h 425"/>
                  <a:gd name="T12" fmla="*/ 492 w 601"/>
                  <a:gd name="T13" fmla="*/ 425 h 425"/>
                  <a:gd name="T14" fmla="*/ 578 w 601"/>
                  <a:gd name="T15" fmla="*/ 388 h 425"/>
                  <a:gd name="T16" fmla="*/ 578 w 601"/>
                  <a:gd name="T17" fmla="*/ 388 h 425"/>
                  <a:gd name="T18" fmla="*/ 579 w 601"/>
                  <a:gd name="T19" fmla="*/ 388 h 425"/>
                  <a:gd name="T20" fmla="*/ 579 w 601"/>
                  <a:gd name="T21" fmla="*/ 388 h 425"/>
                  <a:gd name="T22" fmla="*/ 579 w 601"/>
                  <a:gd name="T23" fmla="*/ 387 h 425"/>
                  <a:gd name="T24" fmla="*/ 579 w 601"/>
                  <a:gd name="T25" fmla="*/ 387 h 425"/>
                  <a:gd name="T26" fmla="*/ 579 w 601"/>
                  <a:gd name="T27" fmla="*/ 387 h 425"/>
                  <a:gd name="T28" fmla="*/ 579 w 601"/>
                  <a:gd name="T29" fmla="*/ 387 h 425"/>
                  <a:gd name="T30" fmla="*/ 579 w 601"/>
                  <a:gd name="T31" fmla="*/ 387 h 425"/>
                  <a:gd name="T32" fmla="*/ 579 w 601"/>
                  <a:gd name="T33" fmla="*/ 387 h 425"/>
                  <a:gd name="T34" fmla="*/ 579 w 601"/>
                  <a:gd name="T35" fmla="*/ 387 h 425"/>
                  <a:gd name="T36" fmla="*/ 587 w 601"/>
                  <a:gd name="T37" fmla="*/ 282 h 425"/>
                  <a:gd name="T38" fmla="*/ 551 w 601"/>
                  <a:gd name="T39" fmla="*/ 339 h 425"/>
                  <a:gd name="T40" fmla="*/ 488 w 601"/>
                  <a:gd name="T41" fmla="*/ 376 h 425"/>
                  <a:gd name="T42" fmla="*/ 291 w 601"/>
                  <a:gd name="T43" fmla="*/ 263 h 425"/>
                  <a:gd name="T44" fmla="*/ 54 w 601"/>
                  <a:gd name="T45" fmla="*/ 0 h 4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1" h="425">
                    <a:moveTo>
                      <a:pt x="54" y="0"/>
                    </a:moveTo>
                    <a:cubicBezTo>
                      <a:pt x="0" y="0"/>
                      <a:pt x="0" y="0"/>
                      <a:pt x="0" y="0"/>
                    </a:cubicBezTo>
                    <a:cubicBezTo>
                      <a:pt x="48" y="44"/>
                      <a:pt x="103" y="95"/>
                      <a:pt x="148" y="142"/>
                    </a:cubicBezTo>
                    <a:cubicBezTo>
                      <a:pt x="232" y="232"/>
                      <a:pt x="281" y="304"/>
                      <a:pt x="281" y="304"/>
                    </a:cubicBezTo>
                    <a:cubicBezTo>
                      <a:pt x="281" y="304"/>
                      <a:pt x="281" y="304"/>
                      <a:pt x="281" y="304"/>
                    </a:cubicBezTo>
                    <a:cubicBezTo>
                      <a:pt x="297" y="327"/>
                      <a:pt x="318" y="349"/>
                      <a:pt x="343" y="369"/>
                    </a:cubicBezTo>
                    <a:cubicBezTo>
                      <a:pt x="391" y="406"/>
                      <a:pt x="446" y="425"/>
                      <a:pt x="492" y="425"/>
                    </a:cubicBezTo>
                    <a:cubicBezTo>
                      <a:pt x="528" y="425"/>
                      <a:pt x="559" y="413"/>
                      <a:pt x="578" y="388"/>
                    </a:cubicBezTo>
                    <a:cubicBezTo>
                      <a:pt x="578" y="388"/>
                      <a:pt x="578" y="388"/>
                      <a:pt x="578" y="388"/>
                    </a:cubicBezTo>
                    <a:cubicBezTo>
                      <a:pt x="578" y="388"/>
                      <a:pt x="579" y="388"/>
                      <a:pt x="579" y="388"/>
                    </a:cubicBezTo>
                    <a:cubicBezTo>
                      <a:pt x="579" y="388"/>
                      <a:pt x="579" y="388"/>
                      <a:pt x="579" y="388"/>
                    </a:cubicBezTo>
                    <a:cubicBezTo>
                      <a:pt x="579" y="387"/>
                      <a:pt x="579" y="387"/>
                      <a:pt x="579" y="387"/>
                    </a:cubicBezTo>
                    <a:cubicBezTo>
                      <a:pt x="579" y="387"/>
                      <a:pt x="579" y="387"/>
                      <a:pt x="579" y="387"/>
                    </a:cubicBezTo>
                    <a:cubicBezTo>
                      <a:pt x="579" y="387"/>
                      <a:pt x="579" y="387"/>
                      <a:pt x="579" y="387"/>
                    </a:cubicBezTo>
                    <a:cubicBezTo>
                      <a:pt x="579" y="387"/>
                      <a:pt x="579" y="387"/>
                      <a:pt x="579" y="387"/>
                    </a:cubicBezTo>
                    <a:cubicBezTo>
                      <a:pt x="579" y="387"/>
                      <a:pt x="579" y="387"/>
                      <a:pt x="579" y="387"/>
                    </a:cubicBezTo>
                    <a:cubicBezTo>
                      <a:pt x="579" y="387"/>
                      <a:pt x="579" y="387"/>
                      <a:pt x="579" y="387"/>
                    </a:cubicBezTo>
                    <a:cubicBezTo>
                      <a:pt x="579" y="387"/>
                      <a:pt x="579" y="387"/>
                      <a:pt x="579" y="387"/>
                    </a:cubicBezTo>
                    <a:cubicBezTo>
                      <a:pt x="600" y="359"/>
                      <a:pt x="601" y="321"/>
                      <a:pt x="587" y="282"/>
                    </a:cubicBezTo>
                    <a:cubicBezTo>
                      <a:pt x="573" y="283"/>
                      <a:pt x="558" y="298"/>
                      <a:pt x="551" y="339"/>
                    </a:cubicBezTo>
                    <a:cubicBezTo>
                      <a:pt x="547" y="365"/>
                      <a:pt x="522" y="376"/>
                      <a:pt x="488" y="376"/>
                    </a:cubicBezTo>
                    <a:cubicBezTo>
                      <a:pt x="422" y="376"/>
                      <a:pt x="325" y="333"/>
                      <a:pt x="291" y="263"/>
                    </a:cubicBezTo>
                    <a:cubicBezTo>
                      <a:pt x="248" y="177"/>
                      <a:pt x="149" y="79"/>
                      <a:pt x="54" y="0"/>
                    </a:cubicBezTo>
                  </a:path>
                </a:pathLst>
              </a:custGeom>
              <a:solidFill>
                <a:srgbClr val="0047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8" name="Freeform 28">
                <a:extLst>
                  <a:ext uri="{FF2B5EF4-FFF2-40B4-BE49-F238E27FC236}">
                    <a16:creationId xmlns:a16="http://schemas.microsoft.com/office/drawing/2014/main" id="{D6D8B78D-5F03-7C9C-B340-56A87840F503}"/>
                  </a:ext>
                </a:extLst>
              </p:cNvPr>
              <p:cNvSpPr/>
              <p:nvPr/>
            </p:nvSpPr>
            <p:spPr bwMode="auto">
              <a:xfrm>
                <a:off x="1175965" y="470680"/>
                <a:ext cx="981075" cy="865188"/>
              </a:xfrm>
              <a:custGeom>
                <a:gdLst>
                  <a:gd name="T0" fmla="*/ 249 w 360"/>
                  <a:gd name="T1" fmla="*/ 67 h 317"/>
                  <a:gd name="T2" fmla="*/ 321 w 360"/>
                  <a:gd name="T3" fmla="*/ 266 h 317"/>
                  <a:gd name="T4" fmla="*/ 110 w 360"/>
                  <a:gd name="T5" fmla="*/ 249 h 317"/>
                  <a:gd name="T6" fmla="*/ 39 w 360"/>
                  <a:gd name="T7" fmla="*/ 50 h 317"/>
                  <a:gd name="T8" fmla="*/ 249 w 360"/>
                  <a:gd name="T9" fmla="*/ 67 h 317"/>
                </a:gdLst>
                <a:cxnLst>
                  <a:cxn ang="0">
                    <a:pos x="T0" y="T1"/>
                  </a:cxn>
                  <a:cxn ang="0">
                    <a:pos x="T2" y="T3"/>
                  </a:cxn>
                  <a:cxn ang="0">
                    <a:pos x="T4" y="T5"/>
                  </a:cxn>
                  <a:cxn ang="0">
                    <a:pos x="T6" y="T7"/>
                  </a:cxn>
                  <a:cxn ang="0">
                    <a:pos x="T8" y="T9"/>
                  </a:cxn>
                </a:cxnLst>
                <a:rect l="0" t="0" r="r" b="b"/>
                <a:pathLst>
                  <a:path w="360" h="317">
                    <a:moveTo>
                      <a:pt x="249" y="67"/>
                    </a:moveTo>
                    <a:cubicBezTo>
                      <a:pt x="328" y="127"/>
                      <a:pt x="360" y="216"/>
                      <a:pt x="321" y="266"/>
                    </a:cubicBezTo>
                    <a:cubicBezTo>
                      <a:pt x="283" y="317"/>
                      <a:pt x="188" y="309"/>
                      <a:pt x="110" y="249"/>
                    </a:cubicBezTo>
                    <a:cubicBezTo>
                      <a:pt x="32" y="189"/>
                      <a:pt x="0" y="100"/>
                      <a:pt x="39" y="50"/>
                    </a:cubicBezTo>
                    <a:cubicBezTo>
                      <a:pt x="77" y="0"/>
                      <a:pt x="171" y="8"/>
                      <a:pt x="249" y="67"/>
                    </a:cubicBezTo>
                    <a:close/>
                  </a:path>
                </a:pathLst>
              </a:custGeom>
              <a:solidFill>
                <a:srgbClr val="EAE7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9" name="Freeform 29">
                <a:extLst>
                  <a:ext uri="{FF2B5EF4-FFF2-40B4-BE49-F238E27FC236}">
                    <a16:creationId xmlns:a16="http://schemas.microsoft.com/office/drawing/2014/main" id="{B27C6A93-8668-DBF7-01DF-666EFE1FA023}"/>
                  </a:ext>
                </a:extLst>
              </p:cNvPr>
              <p:cNvSpPr/>
              <p:nvPr/>
            </p:nvSpPr>
            <p:spPr bwMode="auto">
              <a:xfrm>
                <a:off x="1325190" y="599267"/>
                <a:ext cx="703263" cy="622300"/>
              </a:xfrm>
              <a:custGeom>
                <a:gdLst>
                  <a:gd name="T0" fmla="*/ 179 w 258"/>
                  <a:gd name="T1" fmla="*/ 49 h 228"/>
                  <a:gd name="T2" fmla="*/ 230 w 258"/>
                  <a:gd name="T3" fmla="*/ 192 h 228"/>
                  <a:gd name="T4" fmla="*/ 79 w 258"/>
                  <a:gd name="T5" fmla="*/ 179 h 228"/>
                  <a:gd name="T6" fmla="*/ 27 w 258"/>
                  <a:gd name="T7" fmla="*/ 36 h 228"/>
                  <a:gd name="T8" fmla="*/ 179 w 258"/>
                  <a:gd name="T9" fmla="*/ 49 h 228"/>
                </a:gdLst>
                <a:cxnLst>
                  <a:cxn ang="0">
                    <a:pos x="T0" y="T1"/>
                  </a:cxn>
                  <a:cxn ang="0">
                    <a:pos x="T2" y="T3"/>
                  </a:cxn>
                  <a:cxn ang="0">
                    <a:pos x="T4" y="T5"/>
                  </a:cxn>
                  <a:cxn ang="0">
                    <a:pos x="T6" y="T7"/>
                  </a:cxn>
                  <a:cxn ang="0">
                    <a:pos x="T8" y="T9"/>
                  </a:cxn>
                </a:cxnLst>
                <a:rect l="0" t="0" r="r" b="b"/>
                <a:pathLst>
                  <a:path w="258" h="228">
                    <a:moveTo>
                      <a:pt x="179" y="49"/>
                    </a:moveTo>
                    <a:cubicBezTo>
                      <a:pt x="235" y="92"/>
                      <a:pt x="258" y="156"/>
                      <a:pt x="230" y="192"/>
                    </a:cubicBezTo>
                    <a:cubicBezTo>
                      <a:pt x="202" y="228"/>
                      <a:pt x="135" y="222"/>
                      <a:pt x="79" y="179"/>
                    </a:cubicBezTo>
                    <a:cubicBezTo>
                      <a:pt x="23" y="136"/>
                      <a:pt x="0" y="72"/>
                      <a:pt x="27" y="36"/>
                    </a:cubicBezTo>
                    <a:cubicBezTo>
                      <a:pt x="55" y="0"/>
                      <a:pt x="123" y="6"/>
                      <a:pt x="179" y="49"/>
                    </a:cubicBezTo>
                    <a:close/>
                  </a:path>
                </a:pathLst>
              </a:cu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64" name="Group 32">
              <a:extLst>
                <a:ext uri="{FF2B5EF4-FFF2-40B4-BE49-F238E27FC236}">
                  <a16:creationId xmlns:a16="http://schemas.microsoft.com/office/drawing/2014/main" id="{FAC7FCF1-E961-EC04-EC7F-EF0FCC36FAF5}"/>
                </a:ext>
              </a:extLst>
            </p:cNvPr>
            <p:cNvGrpSpPr>
              <a:grpSpLocks noChangeAspect="1"/>
            </p:cNvGrpSpPr>
            <p:nvPr/>
          </p:nvGrpSpPr>
          <p:grpSpPr>
            <a:xfrm>
              <a:off x="249222" y="421501"/>
              <a:ext cx="6820420" cy="5864104"/>
              <a:chOff x="1212" y="0"/>
              <a:chExt cx="5242" cy="4507"/>
            </a:xfrm>
          </p:grpSpPr>
          <p:sp>
            <p:nvSpPr>
              <p:cNvPr id="265" name="Oval 33">
                <a:extLst>
                  <a:ext uri="{FF2B5EF4-FFF2-40B4-BE49-F238E27FC236}">
                    <a16:creationId xmlns:a16="http://schemas.microsoft.com/office/drawing/2014/main" id="{D0973210-4DD0-4CC4-F9F0-6BC9F01CA5DE}"/>
                  </a:ext>
                </a:extLst>
              </p:cNvPr>
              <p:cNvSpPr>
                <a:spLocks noChangeArrowheads="1"/>
              </p:cNvSpPr>
              <p:nvPr/>
            </p:nvSpPr>
            <p:spPr bwMode="auto">
              <a:xfrm>
                <a:off x="2688" y="80"/>
                <a:ext cx="60" cy="291"/>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6" name="Oval 34">
                <a:extLst>
                  <a:ext uri="{FF2B5EF4-FFF2-40B4-BE49-F238E27FC236}">
                    <a16:creationId xmlns:a16="http://schemas.microsoft.com/office/drawing/2014/main" id="{6B709092-9E1D-5F79-A302-065A84391851}"/>
                  </a:ext>
                </a:extLst>
              </p:cNvPr>
              <p:cNvSpPr>
                <a:spLocks noChangeArrowheads="1"/>
              </p:cNvSpPr>
              <p:nvPr/>
            </p:nvSpPr>
            <p:spPr bwMode="auto">
              <a:xfrm>
                <a:off x="2571" y="197"/>
                <a:ext cx="292" cy="59"/>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7" name="Oval 35">
                <a:extLst>
                  <a:ext uri="{FF2B5EF4-FFF2-40B4-BE49-F238E27FC236}">
                    <a16:creationId xmlns:a16="http://schemas.microsoft.com/office/drawing/2014/main" id="{7BA6104A-B1AA-8285-13B8-8F3ACDBEC34F}"/>
                  </a:ext>
                </a:extLst>
              </p:cNvPr>
              <p:cNvSpPr>
                <a:spLocks noChangeArrowheads="1"/>
              </p:cNvSpPr>
              <p:nvPr/>
            </p:nvSpPr>
            <p:spPr bwMode="auto">
              <a:xfrm>
                <a:off x="2688" y="80"/>
                <a:ext cx="60" cy="291"/>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8" name="Oval 36">
                <a:extLst>
                  <a:ext uri="{FF2B5EF4-FFF2-40B4-BE49-F238E27FC236}">
                    <a16:creationId xmlns:a16="http://schemas.microsoft.com/office/drawing/2014/main" id="{2B313C8C-2FD4-954F-33CE-E7FCC775070B}"/>
                  </a:ext>
                </a:extLst>
              </p:cNvPr>
              <p:cNvSpPr>
                <a:spLocks noChangeArrowheads="1"/>
              </p:cNvSpPr>
              <p:nvPr/>
            </p:nvSpPr>
            <p:spPr bwMode="auto">
              <a:xfrm>
                <a:off x="2571" y="197"/>
                <a:ext cx="292" cy="59"/>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9" name="Oval 37">
                <a:extLst>
                  <a:ext uri="{FF2B5EF4-FFF2-40B4-BE49-F238E27FC236}">
                    <a16:creationId xmlns:a16="http://schemas.microsoft.com/office/drawing/2014/main" id="{151C6981-3FF4-B66F-5B29-D6A1DCA31C27}"/>
                  </a:ext>
                </a:extLst>
              </p:cNvPr>
              <p:cNvSpPr>
                <a:spLocks noChangeArrowheads="1"/>
              </p:cNvSpPr>
              <p:nvPr/>
            </p:nvSpPr>
            <p:spPr bwMode="auto">
              <a:xfrm>
                <a:off x="6300" y="2847"/>
                <a:ext cx="51" cy="257"/>
              </a:xfrm>
              <a:prstGeom prst="ellipse">
                <a:avLst/>
              </a:pr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0" name="Oval 38">
                <a:extLst>
                  <a:ext uri="{FF2B5EF4-FFF2-40B4-BE49-F238E27FC236}">
                    <a16:creationId xmlns:a16="http://schemas.microsoft.com/office/drawing/2014/main" id="{9406813F-FBE1-D6ED-A622-38D46A9DBDEB}"/>
                  </a:ext>
                </a:extLst>
              </p:cNvPr>
              <p:cNvSpPr>
                <a:spLocks noChangeArrowheads="1"/>
              </p:cNvSpPr>
              <p:nvPr/>
            </p:nvSpPr>
            <p:spPr bwMode="auto">
              <a:xfrm>
                <a:off x="6198" y="2948"/>
                <a:ext cx="256" cy="53"/>
              </a:xfrm>
              <a:prstGeom prst="ellipse">
                <a:avLst/>
              </a:pr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1" name="Oval 39">
                <a:extLst>
                  <a:ext uri="{FF2B5EF4-FFF2-40B4-BE49-F238E27FC236}">
                    <a16:creationId xmlns:a16="http://schemas.microsoft.com/office/drawing/2014/main" id="{BA6247B2-3110-8B44-D59A-1BF6151305F2}"/>
                  </a:ext>
                </a:extLst>
              </p:cNvPr>
              <p:cNvSpPr>
                <a:spLocks noChangeArrowheads="1"/>
              </p:cNvSpPr>
              <p:nvPr/>
            </p:nvSpPr>
            <p:spPr bwMode="auto">
              <a:xfrm>
                <a:off x="1456" y="2847"/>
                <a:ext cx="53" cy="257"/>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2" name="Oval 40">
                <a:extLst>
                  <a:ext uri="{FF2B5EF4-FFF2-40B4-BE49-F238E27FC236}">
                    <a16:creationId xmlns:a16="http://schemas.microsoft.com/office/drawing/2014/main" id="{1FB9D438-4358-AC98-1A23-C51F2D9F74CD}"/>
                  </a:ext>
                </a:extLst>
              </p:cNvPr>
              <p:cNvSpPr>
                <a:spLocks noChangeArrowheads="1"/>
              </p:cNvSpPr>
              <p:nvPr/>
            </p:nvSpPr>
            <p:spPr bwMode="auto">
              <a:xfrm>
                <a:off x="1355" y="2948"/>
                <a:ext cx="256" cy="5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3" name="Oval 41">
                <a:extLst>
                  <a:ext uri="{FF2B5EF4-FFF2-40B4-BE49-F238E27FC236}">
                    <a16:creationId xmlns:a16="http://schemas.microsoft.com/office/drawing/2014/main" id="{3BA1C18D-E7AE-81A0-C63C-C9E342E31FFB}"/>
                  </a:ext>
                </a:extLst>
              </p:cNvPr>
              <p:cNvSpPr>
                <a:spLocks noChangeArrowheads="1"/>
              </p:cNvSpPr>
              <p:nvPr/>
            </p:nvSpPr>
            <p:spPr bwMode="auto">
              <a:xfrm>
                <a:off x="5258" y="1485"/>
                <a:ext cx="47" cy="226"/>
              </a:xfrm>
              <a:prstGeom prst="ellipse">
                <a:avLst/>
              </a:pr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4" name="Oval 42">
                <a:extLst>
                  <a:ext uri="{FF2B5EF4-FFF2-40B4-BE49-F238E27FC236}">
                    <a16:creationId xmlns:a16="http://schemas.microsoft.com/office/drawing/2014/main" id="{C6D6062D-10C7-60BC-EED6-757574725DC7}"/>
                  </a:ext>
                </a:extLst>
              </p:cNvPr>
              <p:cNvSpPr>
                <a:spLocks noChangeArrowheads="1"/>
              </p:cNvSpPr>
              <p:nvPr/>
            </p:nvSpPr>
            <p:spPr bwMode="auto">
              <a:xfrm>
                <a:off x="5168" y="1573"/>
                <a:ext cx="226" cy="48"/>
              </a:xfrm>
              <a:prstGeom prst="ellipse">
                <a:avLst/>
              </a:pr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5" name="Freeform 43">
                <a:extLst>
                  <a:ext uri="{FF2B5EF4-FFF2-40B4-BE49-F238E27FC236}">
                    <a16:creationId xmlns:a16="http://schemas.microsoft.com/office/drawing/2014/main" id="{02B1F0F7-7554-2470-6537-70A6DC348ADB}"/>
                  </a:ext>
                </a:extLst>
              </p:cNvPr>
              <p:cNvSpPr/>
              <p:nvPr/>
            </p:nvSpPr>
            <p:spPr bwMode="auto">
              <a:xfrm>
                <a:off x="2276" y="759"/>
                <a:ext cx="193" cy="209"/>
              </a:xfrm>
              <a:custGeom>
                <a:gdLst>
                  <a:gd name="T0" fmla="*/ 193 w 193"/>
                  <a:gd name="T1" fmla="*/ 84 h 209"/>
                  <a:gd name="T2" fmla="*/ 109 w 193"/>
                  <a:gd name="T3" fmla="*/ 148 h 209"/>
                  <a:gd name="T4" fmla="*/ 23 w 193"/>
                  <a:gd name="T5" fmla="*/ 209 h 209"/>
                  <a:gd name="T6" fmla="*/ 12 w 193"/>
                  <a:gd name="T7" fmla="*/ 105 h 209"/>
                  <a:gd name="T8" fmla="*/ 0 w 193"/>
                  <a:gd name="T9" fmla="*/ 0 h 209"/>
                  <a:gd name="T10" fmla="*/ 96 w 193"/>
                  <a:gd name="T11" fmla="*/ 43 h 209"/>
                  <a:gd name="T12" fmla="*/ 193 w 193"/>
                  <a:gd name="T13" fmla="*/ 84 h 209"/>
                </a:gdLst>
                <a:cxnLst>
                  <a:cxn ang="0">
                    <a:pos x="T0" y="T1"/>
                  </a:cxn>
                  <a:cxn ang="0">
                    <a:pos x="T2" y="T3"/>
                  </a:cxn>
                  <a:cxn ang="0">
                    <a:pos x="T4" y="T5"/>
                  </a:cxn>
                  <a:cxn ang="0">
                    <a:pos x="T6" y="T7"/>
                  </a:cxn>
                  <a:cxn ang="0">
                    <a:pos x="T8" y="T9"/>
                  </a:cxn>
                  <a:cxn ang="0">
                    <a:pos x="T10" y="T11"/>
                  </a:cxn>
                  <a:cxn ang="0">
                    <a:pos x="T12" y="T13"/>
                  </a:cxn>
                </a:cxnLst>
                <a:rect l="0" t="0" r="r" b="b"/>
                <a:pathLst>
                  <a:path w="193" h="209">
                    <a:moveTo>
                      <a:pt x="193" y="84"/>
                    </a:moveTo>
                    <a:lnTo>
                      <a:pt x="109" y="148"/>
                    </a:lnTo>
                    <a:lnTo>
                      <a:pt x="23" y="209"/>
                    </a:lnTo>
                    <a:lnTo>
                      <a:pt x="12" y="105"/>
                    </a:lnTo>
                    <a:lnTo>
                      <a:pt x="0" y="0"/>
                    </a:lnTo>
                    <a:lnTo>
                      <a:pt x="96" y="43"/>
                    </a:lnTo>
                    <a:lnTo>
                      <a:pt x="193" y="84"/>
                    </a:ln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6" name="Freeform 44">
                <a:extLst>
                  <a:ext uri="{FF2B5EF4-FFF2-40B4-BE49-F238E27FC236}">
                    <a16:creationId xmlns:a16="http://schemas.microsoft.com/office/drawing/2014/main" id="{AC22F684-20EF-6A6D-D23B-82223C7D2789}"/>
                  </a:ext>
                </a:extLst>
              </p:cNvPr>
              <p:cNvSpPr/>
              <p:nvPr/>
            </p:nvSpPr>
            <p:spPr bwMode="auto">
              <a:xfrm>
                <a:off x="4501" y="0"/>
                <a:ext cx="99" cy="105"/>
              </a:xfrm>
              <a:custGeom>
                <a:gdLst>
                  <a:gd name="T0" fmla="*/ 99 w 99"/>
                  <a:gd name="T1" fmla="*/ 105 h 105"/>
                  <a:gd name="T2" fmla="*/ 50 w 99"/>
                  <a:gd name="T3" fmla="*/ 84 h 105"/>
                  <a:gd name="T4" fmla="*/ 0 w 99"/>
                  <a:gd name="T5" fmla="*/ 66 h 105"/>
                  <a:gd name="T6" fmla="*/ 44 w 99"/>
                  <a:gd name="T7" fmla="*/ 33 h 105"/>
                  <a:gd name="T8" fmla="*/ 85 w 99"/>
                  <a:gd name="T9" fmla="*/ 0 h 105"/>
                  <a:gd name="T10" fmla="*/ 93 w 99"/>
                  <a:gd name="T11" fmla="*/ 51 h 105"/>
                  <a:gd name="T12" fmla="*/ 99 w 99"/>
                  <a:gd name="T13" fmla="*/ 105 h 105"/>
                </a:gdLst>
                <a:cxnLst>
                  <a:cxn ang="0">
                    <a:pos x="T0" y="T1"/>
                  </a:cxn>
                  <a:cxn ang="0">
                    <a:pos x="T2" y="T3"/>
                  </a:cxn>
                  <a:cxn ang="0">
                    <a:pos x="T4" y="T5"/>
                  </a:cxn>
                  <a:cxn ang="0">
                    <a:pos x="T6" y="T7"/>
                  </a:cxn>
                  <a:cxn ang="0">
                    <a:pos x="T8" y="T9"/>
                  </a:cxn>
                  <a:cxn ang="0">
                    <a:pos x="T10" y="T11"/>
                  </a:cxn>
                  <a:cxn ang="0">
                    <a:pos x="T12" y="T13"/>
                  </a:cxn>
                </a:cxnLst>
                <a:rect l="0" t="0" r="r" b="b"/>
                <a:pathLst>
                  <a:path w="99" h="105">
                    <a:moveTo>
                      <a:pt x="99" y="105"/>
                    </a:moveTo>
                    <a:lnTo>
                      <a:pt x="50" y="84"/>
                    </a:lnTo>
                    <a:lnTo>
                      <a:pt x="0" y="66"/>
                    </a:lnTo>
                    <a:lnTo>
                      <a:pt x="44" y="33"/>
                    </a:lnTo>
                    <a:lnTo>
                      <a:pt x="85" y="0"/>
                    </a:lnTo>
                    <a:lnTo>
                      <a:pt x="93" y="51"/>
                    </a:lnTo>
                    <a:lnTo>
                      <a:pt x="99" y="105"/>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7" name="Freeform 45">
                <a:extLst>
                  <a:ext uri="{FF2B5EF4-FFF2-40B4-BE49-F238E27FC236}">
                    <a16:creationId xmlns:a16="http://schemas.microsoft.com/office/drawing/2014/main" id="{205690A1-27AD-AC75-F310-98A8CFF918E2}"/>
                  </a:ext>
                </a:extLst>
              </p:cNvPr>
              <p:cNvSpPr/>
              <p:nvPr/>
            </p:nvSpPr>
            <p:spPr bwMode="auto">
              <a:xfrm>
                <a:off x="5213" y="3879"/>
                <a:ext cx="211" cy="191"/>
              </a:xfrm>
              <a:custGeom>
                <a:gdLst>
                  <a:gd name="T0" fmla="*/ 211 w 211"/>
                  <a:gd name="T1" fmla="*/ 0 h 191"/>
                  <a:gd name="T2" fmla="*/ 166 w 211"/>
                  <a:gd name="T3" fmla="*/ 96 h 191"/>
                  <a:gd name="T4" fmla="*/ 121 w 211"/>
                  <a:gd name="T5" fmla="*/ 191 h 191"/>
                  <a:gd name="T6" fmla="*/ 62 w 211"/>
                  <a:gd name="T7" fmla="*/ 105 h 191"/>
                  <a:gd name="T8" fmla="*/ 0 w 211"/>
                  <a:gd name="T9" fmla="*/ 18 h 191"/>
                  <a:gd name="T10" fmla="*/ 107 w 211"/>
                  <a:gd name="T11" fmla="*/ 8 h 191"/>
                  <a:gd name="T12" fmla="*/ 211 w 211"/>
                  <a:gd name="T13" fmla="*/ 0 h 191"/>
                </a:gdLst>
                <a:cxnLst>
                  <a:cxn ang="0">
                    <a:pos x="T0" y="T1"/>
                  </a:cxn>
                  <a:cxn ang="0">
                    <a:pos x="T2" y="T3"/>
                  </a:cxn>
                  <a:cxn ang="0">
                    <a:pos x="T4" y="T5"/>
                  </a:cxn>
                  <a:cxn ang="0">
                    <a:pos x="T6" y="T7"/>
                  </a:cxn>
                  <a:cxn ang="0">
                    <a:pos x="T8" y="T9"/>
                  </a:cxn>
                  <a:cxn ang="0">
                    <a:pos x="T10" y="T11"/>
                  </a:cxn>
                  <a:cxn ang="0">
                    <a:pos x="T12" y="T13"/>
                  </a:cxn>
                </a:cxnLst>
                <a:rect l="0" t="0" r="r" b="b"/>
                <a:pathLst>
                  <a:path w="211" h="191">
                    <a:moveTo>
                      <a:pt x="211" y="0"/>
                    </a:moveTo>
                    <a:lnTo>
                      <a:pt x="166" y="96"/>
                    </a:lnTo>
                    <a:lnTo>
                      <a:pt x="121" y="191"/>
                    </a:lnTo>
                    <a:lnTo>
                      <a:pt x="62" y="105"/>
                    </a:lnTo>
                    <a:lnTo>
                      <a:pt x="0" y="18"/>
                    </a:lnTo>
                    <a:lnTo>
                      <a:pt x="107" y="8"/>
                    </a:lnTo>
                    <a:lnTo>
                      <a:pt x="211" y="0"/>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8" name="Oval 46">
                <a:extLst>
                  <a:ext uri="{FF2B5EF4-FFF2-40B4-BE49-F238E27FC236}">
                    <a16:creationId xmlns:a16="http://schemas.microsoft.com/office/drawing/2014/main" id="{AA96C6E2-AEC2-7B0F-BEA4-689B34C20DCD}"/>
                  </a:ext>
                </a:extLst>
              </p:cNvPr>
              <p:cNvSpPr>
                <a:spLocks noChangeArrowheads="1"/>
              </p:cNvSpPr>
              <p:nvPr/>
            </p:nvSpPr>
            <p:spPr bwMode="auto">
              <a:xfrm>
                <a:off x="1230" y="888"/>
                <a:ext cx="150" cy="150"/>
              </a:xfrm>
              <a:prstGeom prst="ellipse">
                <a:avLst/>
              </a:pr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9" name="Oval 47">
                <a:extLst>
                  <a:ext uri="{FF2B5EF4-FFF2-40B4-BE49-F238E27FC236}">
                    <a16:creationId xmlns:a16="http://schemas.microsoft.com/office/drawing/2014/main" id="{046D9934-0D57-8099-3C5E-D04FEA0B5456}"/>
                  </a:ext>
                </a:extLst>
              </p:cNvPr>
              <p:cNvSpPr>
                <a:spLocks noChangeArrowheads="1"/>
              </p:cNvSpPr>
              <p:nvPr/>
            </p:nvSpPr>
            <p:spPr bwMode="auto">
              <a:xfrm>
                <a:off x="5878" y="3237"/>
                <a:ext cx="149" cy="150"/>
              </a:xfrm>
              <a:prstGeom prst="ellipse">
                <a:avLst/>
              </a:pr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0" name="Oval 48">
                <a:extLst>
                  <a:ext uri="{FF2B5EF4-FFF2-40B4-BE49-F238E27FC236}">
                    <a16:creationId xmlns:a16="http://schemas.microsoft.com/office/drawing/2014/main" id="{C8A17543-74C2-6DA1-F896-CA783CA5AFE4}"/>
                  </a:ext>
                </a:extLst>
              </p:cNvPr>
              <p:cNvSpPr>
                <a:spLocks noChangeArrowheads="1"/>
              </p:cNvSpPr>
              <p:nvPr/>
            </p:nvSpPr>
            <p:spPr bwMode="auto">
              <a:xfrm>
                <a:off x="1884" y="3200"/>
                <a:ext cx="113" cy="113"/>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1" name="Freeform 49">
                <a:extLst>
                  <a:ext uri="{FF2B5EF4-FFF2-40B4-BE49-F238E27FC236}">
                    <a16:creationId xmlns:a16="http://schemas.microsoft.com/office/drawing/2014/main" id="{5772E13C-6EC1-D7BD-0BAE-7C1CF1799D2F}"/>
                  </a:ext>
                </a:extLst>
              </p:cNvPr>
              <p:cNvSpPr/>
              <p:nvPr/>
            </p:nvSpPr>
            <p:spPr bwMode="auto">
              <a:xfrm>
                <a:off x="1212" y="3422"/>
                <a:ext cx="1124" cy="1085"/>
              </a:xfrm>
              <a:custGeom>
                <a:gdLst>
                  <a:gd name="T0" fmla="*/ 512 w 548"/>
                  <a:gd name="T1" fmla="*/ 256 h 529"/>
                  <a:gd name="T2" fmla="*/ 443 w 548"/>
                  <a:gd name="T3" fmla="*/ 187 h 529"/>
                  <a:gd name="T4" fmla="*/ 325 w 548"/>
                  <a:gd name="T5" fmla="*/ 84 h 529"/>
                  <a:gd name="T6" fmla="*/ 248 w 548"/>
                  <a:gd name="T7" fmla="*/ 24 h 529"/>
                  <a:gd name="T8" fmla="*/ 167 w 548"/>
                  <a:gd name="T9" fmla="*/ 382 h 529"/>
                  <a:gd name="T10" fmla="*/ 512 w 548"/>
                  <a:gd name="T11" fmla="*/ 256 h 529"/>
                </a:gdLst>
                <a:cxnLst>
                  <a:cxn ang="0">
                    <a:pos x="T0" y="T1"/>
                  </a:cxn>
                  <a:cxn ang="0">
                    <a:pos x="T2" y="T3"/>
                  </a:cxn>
                  <a:cxn ang="0">
                    <a:pos x="T4" y="T5"/>
                  </a:cxn>
                  <a:cxn ang="0">
                    <a:pos x="T6" y="T7"/>
                  </a:cxn>
                  <a:cxn ang="0">
                    <a:pos x="T8" y="T9"/>
                  </a:cxn>
                  <a:cxn ang="0">
                    <a:pos x="T10" y="T11"/>
                  </a:cxn>
                </a:cxnLst>
                <a:rect l="0" t="0" r="r" b="b"/>
                <a:pathLst>
                  <a:path w="548" h="529">
                    <a:moveTo>
                      <a:pt x="512" y="256"/>
                    </a:moveTo>
                    <a:cubicBezTo>
                      <a:pt x="498" y="220"/>
                      <a:pt x="471" y="199"/>
                      <a:pt x="443" y="187"/>
                    </a:cubicBezTo>
                    <a:cubicBezTo>
                      <a:pt x="394" y="165"/>
                      <a:pt x="353" y="130"/>
                      <a:pt x="325" y="84"/>
                    </a:cubicBezTo>
                    <a:cubicBezTo>
                      <a:pt x="309" y="58"/>
                      <a:pt x="285" y="33"/>
                      <a:pt x="248" y="24"/>
                    </a:cubicBezTo>
                    <a:cubicBezTo>
                      <a:pt x="152" y="0"/>
                      <a:pt x="0" y="235"/>
                      <a:pt x="167" y="382"/>
                    </a:cubicBezTo>
                    <a:cubicBezTo>
                      <a:pt x="335" y="529"/>
                      <a:pt x="548" y="348"/>
                      <a:pt x="512" y="256"/>
                    </a:cubicBezTo>
                    <a:close/>
                  </a:path>
                </a:pathLst>
              </a:custGeom>
              <a:solidFill>
                <a:srgbClr val="D85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2" name="Freeform 50">
                <a:extLst>
                  <a:ext uri="{FF2B5EF4-FFF2-40B4-BE49-F238E27FC236}">
                    <a16:creationId xmlns:a16="http://schemas.microsoft.com/office/drawing/2014/main" id="{8D85C305-1851-9FFC-FDCB-A33A4C637CBC}"/>
                  </a:ext>
                </a:extLst>
              </p:cNvPr>
              <p:cNvSpPr/>
              <p:nvPr/>
            </p:nvSpPr>
            <p:spPr bwMode="auto">
              <a:xfrm>
                <a:off x="1671" y="3842"/>
                <a:ext cx="502" cy="412"/>
              </a:xfrm>
              <a:custGeom>
                <a:gdLst>
                  <a:gd name="T0" fmla="*/ 148 w 245"/>
                  <a:gd name="T1" fmla="*/ 23 h 201"/>
                  <a:gd name="T2" fmla="*/ 13 w 245"/>
                  <a:gd name="T3" fmla="*/ 152 h 201"/>
                  <a:gd name="T4" fmla="*/ 12 w 245"/>
                  <a:gd name="T5" fmla="*/ 181 h 201"/>
                  <a:gd name="T6" fmla="*/ 202 w 245"/>
                  <a:gd name="T7" fmla="*/ 127 h 201"/>
                  <a:gd name="T8" fmla="*/ 192 w 245"/>
                  <a:gd name="T9" fmla="*/ 9 h 201"/>
                  <a:gd name="T10" fmla="*/ 148 w 245"/>
                  <a:gd name="T11" fmla="*/ 23 h 201"/>
                </a:gdLst>
                <a:cxnLst>
                  <a:cxn ang="0">
                    <a:pos x="T0" y="T1"/>
                  </a:cxn>
                  <a:cxn ang="0">
                    <a:pos x="T2" y="T3"/>
                  </a:cxn>
                  <a:cxn ang="0">
                    <a:pos x="T4" y="T5"/>
                  </a:cxn>
                  <a:cxn ang="0">
                    <a:pos x="T6" y="T7"/>
                  </a:cxn>
                  <a:cxn ang="0">
                    <a:pos x="T8" y="T9"/>
                  </a:cxn>
                  <a:cxn ang="0">
                    <a:pos x="T10" y="T11"/>
                  </a:cxn>
                </a:cxnLst>
                <a:rect l="0" t="0" r="r" b="b"/>
                <a:pathLst>
                  <a:path w="245" h="201">
                    <a:moveTo>
                      <a:pt x="148" y="23"/>
                    </a:moveTo>
                    <a:cubicBezTo>
                      <a:pt x="130" y="58"/>
                      <a:pt x="89" y="122"/>
                      <a:pt x="13" y="152"/>
                    </a:cubicBezTo>
                    <a:cubicBezTo>
                      <a:pt x="1" y="157"/>
                      <a:pt x="0" y="175"/>
                      <a:pt x="12" y="181"/>
                    </a:cubicBezTo>
                    <a:cubicBezTo>
                      <a:pt x="61" y="201"/>
                      <a:pt x="133" y="193"/>
                      <a:pt x="202" y="127"/>
                    </a:cubicBezTo>
                    <a:cubicBezTo>
                      <a:pt x="245" y="80"/>
                      <a:pt x="231" y="31"/>
                      <a:pt x="192" y="9"/>
                    </a:cubicBezTo>
                    <a:cubicBezTo>
                      <a:pt x="177" y="0"/>
                      <a:pt x="156" y="6"/>
                      <a:pt x="148" y="23"/>
                    </a:cubicBezTo>
                    <a:close/>
                  </a:path>
                </a:pathLst>
              </a:custGeom>
              <a:solidFill>
                <a:srgbClr val="77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3" name="Freeform 51">
                <a:extLst>
                  <a:ext uri="{FF2B5EF4-FFF2-40B4-BE49-F238E27FC236}">
                    <a16:creationId xmlns:a16="http://schemas.microsoft.com/office/drawing/2014/main" id="{52007618-A133-69D1-8023-00A5E1B2CF95}"/>
                  </a:ext>
                </a:extLst>
              </p:cNvPr>
              <p:cNvSpPr/>
              <p:nvPr/>
            </p:nvSpPr>
            <p:spPr bwMode="auto">
              <a:xfrm>
                <a:off x="2018" y="3914"/>
                <a:ext cx="73" cy="53"/>
              </a:xfrm>
              <a:custGeom>
                <a:gdLst>
                  <a:gd name="T0" fmla="*/ 19 w 36"/>
                  <a:gd name="T1" fmla="*/ 25 h 26"/>
                  <a:gd name="T2" fmla="*/ 1 w 36"/>
                  <a:gd name="T3" fmla="*/ 15 h 26"/>
                  <a:gd name="T4" fmla="*/ 17 w 36"/>
                  <a:gd name="T5" fmla="*/ 1 h 26"/>
                  <a:gd name="T6" fmla="*/ 35 w 36"/>
                  <a:gd name="T7" fmla="*/ 11 h 26"/>
                  <a:gd name="T8" fmla="*/ 19 w 36"/>
                  <a:gd name="T9" fmla="*/ 25 h 26"/>
                </a:gdLst>
                <a:cxnLst>
                  <a:cxn ang="0">
                    <a:pos x="T0" y="T1"/>
                  </a:cxn>
                  <a:cxn ang="0">
                    <a:pos x="T2" y="T3"/>
                  </a:cxn>
                  <a:cxn ang="0">
                    <a:pos x="T4" y="T5"/>
                  </a:cxn>
                  <a:cxn ang="0">
                    <a:pos x="T6" y="T7"/>
                  </a:cxn>
                  <a:cxn ang="0">
                    <a:pos x="T8" y="T9"/>
                  </a:cxn>
                </a:cxnLst>
                <a:rect l="0" t="0" r="r" b="b"/>
                <a:pathLst>
                  <a:path w="36" h="26">
                    <a:moveTo>
                      <a:pt x="19" y="25"/>
                    </a:moveTo>
                    <a:cubicBezTo>
                      <a:pt x="10" y="26"/>
                      <a:pt x="2" y="21"/>
                      <a:pt x="1" y="15"/>
                    </a:cubicBezTo>
                    <a:cubicBezTo>
                      <a:pt x="0" y="8"/>
                      <a:pt x="7" y="2"/>
                      <a:pt x="17" y="1"/>
                    </a:cubicBezTo>
                    <a:cubicBezTo>
                      <a:pt x="26" y="0"/>
                      <a:pt x="34" y="4"/>
                      <a:pt x="35" y="11"/>
                    </a:cubicBezTo>
                    <a:cubicBezTo>
                      <a:pt x="36" y="17"/>
                      <a:pt x="29" y="24"/>
                      <a:pt x="19" y="25"/>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4" name="Freeform 52">
                <a:extLst>
                  <a:ext uri="{FF2B5EF4-FFF2-40B4-BE49-F238E27FC236}">
                    <a16:creationId xmlns:a16="http://schemas.microsoft.com/office/drawing/2014/main" id="{25B0F6C3-B00B-B056-F8F6-56A616A21D46}"/>
                  </a:ext>
                </a:extLst>
              </p:cNvPr>
              <p:cNvSpPr/>
              <p:nvPr/>
            </p:nvSpPr>
            <p:spPr bwMode="auto">
              <a:xfrm>
                <a:off x="1964" y="4004"/>
                <a:ext cx="76" cy="60"/>
              </a:xfrm>
              <a:custGeom>
                <a:gdLst>
                  <a:gd name="T0" fmla="*/ 14 w 37"/>
                  <a:gd name="T1" fmla="*/ 26 h 29"/>
                  <a:gd name="T2" fmla="*/ 3 w 37"/>
                  <a:gd name="T3" fmla="*/ 8 h 29"/>
                  <a:gd name="T4" fmla="*/ 23 w 37"/>
                  <a:gd name="T5" fmla="*/ 4 h 29"/>
                  <a:gd name="T6" fmla="*/ 34 w 37"/>
                  <a:gd name="T7" fmla="*/ 21 h 29"/>
                  <a:gd name="T8" fmla="*/ 14 w 37"/>
                  <a:gd name="T9" fmla="*/ 26 h 29"/>
                </a:gdLst>
                <a:cxnLst>
                  <a:cxn ang="0">
                    <a:pos x="T0" y="T1"/>
                  </a:cxn>
                  <a:cxn ang="0">
                    <a:pos x="T2" y="T3"/>
                  </a:cxn>
                  <a:cxn ang="0">
                    <a:pos x="T4" y="T5"/>
                  </a:cxn>
                  <a:cxn ang="0">
                    <a:pos x="T6" y="T7"/>
                  </a:cxn>
                  <a:cxn ang="0">
                    <a:pos x="T8" y="T9"/>
                  </a:cxn>
                </a:cxnLst>
                <a:rect l="0" t="0" r="r" b="b"/>
                <a:pathLst>
                  <a:path w="37" h="28">
                    <a:moveTo>
                      <a:pt x="14" y="26"/>
                    </a:moveTo>
                    <a:cubicBezTo>
                      <a:pt x="5" y="22"/>
                      <a:pt x="0" y="14"/>
                      <a:pt x="3" y="8"/>
                    </a:cubicBezTo>
                    <a:cubicBezTo>
                      <a:pt x="5" y="2"/>
                      <a:pt x="14" y="0"/>
                      <a:pt x="23" y="4"/>
                    </a:cubicBezTo>
                    <a:cubicBezTo>
                      <a:pt x="32" y="7"/>
                      <a:pt x="37" y="15"/>
                      <a:pt x="34" y="21"/>
                    </a:cubicBezTo>
                    <a:cubicBezTo>
                      <a:pt x="31" y="27"/>
                      <a:pt x="22" y="29"/>
                      <a:pt x="14" y="26"/>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5" name="Freeform 53">
                <a:extLst>
                  <a:ext uri="{FF2B5EF4-FFF2-40B4-BE49-F238E27FC236}">
                    <a16:creationId xmlns:a16="http://schemas.microsoft.com/office/drawing/2014/main" id="{65D59AFD-B016-AD87-3804-8B966AE33782}"/>
                  </a:ext>
                </a:extLst>
              </p:cNvPr>
              <p:cNvSpPr/>
              <p:nvPr/>
            </p:nvSpPr>
            <p:spPr bwMode="auto">
              <a:xfrm>
                <a:off x="1897" y="4074"/>
                <a:ext cx="65" cy="68"/>
              </a:xfrm>
              <a:custGeom>
                <a:gdLst>
                  <a:gd name="T0" fmla="*/ 7 w 32"/>
                  <a:gd name="T1" fmla="*/ 25 h 33"/>
                  <a:gd name="T2" fmla="*/ 4 w 32"/>
                  <a:gd name="T3" fmla="*/ 4 h 33"/>
                  <a:gd name="T4" fmla="*/ 25 w 32"/>
                  <a:gd name="T5" fmla="*/ 8 h 33"/>
                  <a:gd name="T6" fmla="*/ 28 w 32"/>
                  <a:gd name="T7" fmla="*/ 29 h 33"/>
                  <a:gd name="T8" fmla="*/ 7 w 32"/>
                  <a:gd name="T9" fmla="*/ 25 h 33"/>
                </a:gdLst>
                <a:cxnLst>
                  <a:cxn ang="0">
                    <a:pos x="T0" y="T1"/>
                  </a:cxn>
                  <a:cxn ang="0">
                    <a:pos x="T2" y="T3"/>
                  </a:cxn>
                  <a:cxn ang="0">
                    <a:pos x="T4" y="T5"/>
                  </a:cxn>
                  <a:cxn ang="0">
                    <a:pos x="T6" y="T7"/>
                  </a:cxn>
                  <a:cxn ang="0">
                    <a:pos x="T8" y="T9"/>
                  </a:cxn>
                </a:cxnLst>
                <a:rect l="0" t="0" r="r" b="b"/>
                <a:pathLst>
                  <a:path w="32" h="33">
                    <a:moveTo>
                      <a:pt x="7" y="25"/>
                    </a:moveTo>
                    <a:cubicBezTo>
                      <a:pt x="1" y="18"/>
                      <a:pt x="0" y="9"/>
                      <a:pt x="4" y="4"/>
                    </a:cubicBezTo>
                    <a:cubicBezTo>
                      <a:pt x="9" y="0"/>
                      <a:pt x="18" y="1"/>
                      <a:pt x="25" y="8"/>
                    </a:cubicBezTo>
                    <a:cubicBezTo>
                      <a:pt x="31" y="15"/>
                      <a:pt x="32" y="24"/>
                      <a:pt x="28" y="29"/>
                    </a:cubicBezTo>
                    <a:cubicBezTo>
                      <a:pt x="23" y="33"/>
                      <a:pt x="14" y="32"/>
                      <a:pt x="7" y="25"/>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6" name="Freeform 54">
                <a:extLst>
                  <a:ext uri="{FF2B5EF4-FFF2-40B4-BE49-F238E27FC236}">
                    <a16:creationId xmlns:a16="http://schemas.microsoft.com/office/drawing/2014/main" id="{00BC4478-C2E1-2E16-9812-D62A0B73A295}"/>
                  </a:ext>
                </a:extLst>
              </p:cNvPr>
              <p:cNvSpPr/>
              <p:nvPr/>
            </p:nvSpPr>
            <p:spPr bwMode="auto">
              <a:xfrm>
                <a:off x="1806" y="4125"/>
                <a:ext cx="62" cy="74"/>
              </a:xfrm>
              <a:custGeom>
                <a:gdLst>
                  <a:gd name="T0" fmla="*/ 5 w 30"/>
                  <a:gd name="T1" fmla="*/ 25 h 36"/>
                  <a:gd name="T2" fmla="*/ 6 w 30"/>
                  <a:gd name="T3" fmla="*/ 4 h 36"/>
                  <a:gd name="T4" fmla="*/ 25 w 30"/>
                  <a:gd name="T5" fmla="*/ 12 h 36"/>
                  <a:gd name="T6" fmla="*/ 24 w 30"/>
                  <a:gd name="T7" fmla="*/ 33 h 36"/>
                  <a:gd name="T8" fmla="*/ 5 w 30"/>
                  <a:gd name="T9" fmla="*/ 25 h 36"/>
                </a:gdLst>
                <a:cxnLst>
                  <a:cxn ang="0">
                    <a:pos x="T0" y="T1"/>
                  </a:cxn>
                  <a:cxn ang="0">
                    <a:pos x="T2" y="T3"/>
                  </a:cxn>
                  <a:cxn ang="0">
                    <a:pos x="T4" y="T5"/>
                  </a:cxn>
                  <a:cxn ang="0">
                    <a:pos x="T6" y="T7"/>
                  </a:cxn>
                  <a:cxn ang="0">
                    <a:pos x="T8" y="T9"/>
                  </a:cxn>
                </a:cxnLst>
                <a:rect l="0" t="0" r="r" b="b"/>
                <a:pathLst>
                  <a:path w="30" h="36">
                    <a:moveTo>
                      <a:pt x="5" y="25"/>
                    </a:moveTo>
                    <a:cubicBezTo>
                      <a:pt x="0" y="17"/>
                      <a:pt x="1" y="7"/>
                      <a:pt x="6" y="4"/>
                    </a:cubicBezTo>
                    <a:cubicBezTo>
                      <a:pt x="12" y="0"/>
                      <a:pt x="20" y="4"/>
                      <a:pt x="25" y="12"/>
                    </a:cubicBezTo>
                    <a:cubicBezTo>
                      <a:pt x="30" y="20"/>
                      <a:pt x="30" y="29"/>
                      <a:pt x="24" y="33"/>
                    </a:cubicBezTo>
                    <a:cubicBezTo>
                      <a:pt x="19" y="36"/>
                      <a:pt x="10" y="33"/>
                      <a:pt x="5" y="25"/>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7" name="Freeform 55">
                <a:extLst>
                  <a:ext uri="{FF2B5EF4-FFF2-40B4-BE49-F238E27FC236}">
                    <a16:creationId xmlns:a16="http://schemas.microsoft.com/office/drawing/2014/main" id="{2654A842-6EF9-0D0C-1864-39FAE295DF68}"/>
                  </a:ext>
                </a:extLst>
              </p:cNvPr>
              <p:cNvSpPr/>
              <p:nvPr/>
            </p:nvSpPr>
            <p:spPr bwMode="auto">
              <a:xfrm>
                <a:off x="1632" y="3899"/>
                <a:ext cx="299" cy="247"/>
              </a:xfrm>
              <a:custGeom>
                <a:gdLst>
                  <a:gd name="T0" fmla="*/ 146 w 146"/>
                  <a:gd name="T1" fmla="*/ 0 h 120"/>
                  <a:gd name="T2" fmla="*/ 60 w 146"/>
                  <a:gd name="T3" fmla="*/ 95 h 120"/>
                  <a:gd name="T4" fmla="*/ 146 w 146"/>
                  <a:gd name="T5" fmla="*/ 0 h 120"/>
                </a:gdLst>
                <a:cxnLst>
                  <a:cxn ang="0">
                    <a:pos x="T0" y="T1"/>
                  </a:cxn>
                  <a:cxn ang="0">
                    <a:pos x="T2" y="T3"/>
                  </a:cxn>
                  <a:cxn ang="0">
                    <a:pos x="T4" y="T5"/>
                  </a:cxn>
                </a:cxnLst>
                <a:rect l="0" t="0" r="r" b="b"/>
                <a:pathLst>
                  <a:path w="146" h="120">
                    <a:moveTo>
                      <a:pt x="146" y="0"/>
                    </a:moveTo>
                    <a:cubicBezTo>
                      <a:pt x="146" y="0"/>
                      <a:pt x="121" y="69"/>
                      <a:pt x="60" y="95"/>
                    </a:cubicBezTo>
                    <a:cubicBezTo>
                      <a:pt x="0" y="120"/>
                      <a:pt x="114" y="56"/>
                      <a:pt x="146" y="0"/>
                    </a:cubicBezTo>
                    <a:close/>
                  </a:path>
                </a:pathLst>
              </a:custGeom>
              <a:solidFill>
                <a:srgbClr val="77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8" name="Freeform 56">
                <a:extLst>
                  <a:ext uri="{FF2B5EF4-FFF2-40B4-BE49-F238E27FC236}">
                    <a16:creationId xmlns:a16="http://schemas.microsoft.com/office/drawing/2014/main" id="{1DA5BD41-38FB-E589-8A7B-1DA8D85382BA}"/>
                  </a:ext>
                </a:extLst>
              </p:cNvPr>
              <p:cNvSpPr/>
              <p:nvPr/>
            </p:nvSpPr>
            <p:spPr bwMode="auto">
              <a:xfrm>
                <a:off x="1472" y="3565"/>
                <a:ext cx="382" cy="525"/>
              </a:xfrm>
              <a:custGeom>
                <a:gdLst>
                  <a:gd name="T0" fmla="*/ 167 w 186"/>
                  <a:gd name="T1" fmla="*/ 89 h 256"/>
                  <a:gd name="T2" fmla="*/ 56 w 186"/>
                  <a:gd name="T3" fmla="*/ 240 h 256"/>
                  <a:gd name="T4" fmla="*/ 28 w 186"/>
                  <a:gd name="T5" fmla="*/ 244 h 256"/>
                  <a:gd name="T6" fmla="*/ 56 w 186"/>
                  <a:gd name="T7" fmla="*/ 50 h 256"/>
                  <a:gd name="T8" fmla="*/ 175 w 186"/>
                  <a:gd name="T9" fmla="*/ 43 h 256"/>
                  <a:gd name="T10" fmla="*/ 167 w 186"/>
                  <a:gd name="T11" fmla="*/ 89 h 256"/>
                </a:gdLst>
                <a:cxnLst>
                  <a:cxn ang="0">
                    <a:pos x="T0" y="T1"/>
                  </a:cxn>
                  <a:cxn ang="0">
                    <a:pos x="T2" y="T3"/>
                  </a:cxn>
                  <a:cxn ang="0">
                    <a:pos x="T4" y="T5"/>
                  </a:cxn>
                  <a:cxn ang="0">
                    <a:pos x="T6" y="T7"/>
                  </a:cxn>
                  <a:cxn ang="0">
                    <a:pos x="T8" y="T9"/>
                  </a:cxn>
                  <a:cxn ang="0">
                    <a:pos x="T10" y="T11"/>
                  </a:cxn>
                </a:cxnLst>
                <a:rect l="0" t="0" r="r" b="b"/>
                <a:pathLst>
                  <a:path w="186" h="256">
                    <a:moveTo>
                      <a:pt x="167" y="89"/>
                    </a:moveTo>
                    <a:cubicBezTo>
                      <a:pt x="134" y="111"/>
                      <a:pt x="76" y="160"/>
                      <a:pt x="56" y="240"/>
                    </a:cubicBezTo>
                    <a:cubicBezTo>
                      <a:pt x="52" y="253"/>
                      <a:pt x="35" y="256"/>
                      <a:pt x="28" y="244"/>
                    </a:cubicBezTo>
                    <a:cubicBezTo>
                      <a:pt x="1" y="199"/>
                      <a:pt x="0" y="127"/>
                      <a:pt x="56" y="50"/>
                    </a:cubicBezTo>
                    <a:cubicBezTo>
                      <a:pt x="98" y="0"/>
                      <a:pt x="148" y="8"/>
                      <a:pt x="175" y="43"/>
                    </a:cubicBezTo>
                    <a:cubicBezTo>
                      <a:pt x="186" y="58"/>
                      <a:pt x="182" y="79"/>
                      <a:pt x="167" y="89"/>
                    </a:cubicBezTo>
                    <a:close/>
                  </a:path>
                </a:pathLst>
              </a:custGeom>
              <a:solidFill>
                <a:srgbClr val="77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9" name="Freeform 57">
                <a:extLst>
                  <a:ext uri="{FF2B5EF4-FFF2-40B4-BE49-F238E27FC236}">
                    <a16:creationId xmlns:a16="http://schemas.microsoft.com/office/drawing/2014/main" id="{C4607331-4B46-3A1C-1FB9-DAF9C9AB1584}"/>
                  </a:ext>
                </a:extLst>
              </p:cNvPr>
              <p:cNvSpPr/>
              <p:nvPr/>
            </p:nvSpPr>
            <p:spPr bwMode="auto">
              <a:xfrm>
                <a:off x="1728" y="3639"/>
                <a:ext cx="50" cy="72"/>
              </a:xfrm>
              <a:custGeom>
                <a:gdLst>
                  <a:gd name="T0" fmla="*/ 0 w 24"/>
                  <a:gd name="T1" fmla="*/ 18 h 35"/>
                  <a:gd name="T2" fmla="*/ 12 w 24"/>
                  <a:gd name="T3" fmla="*/ 35 h 35"/>
                  <a:gd name="T4" fmla="*/ 24 w 24"/>
                  <a:gd name="T5" fmla="*/ 17 h 35"/>
                  <a:gd name="T6" fmla="*/ 12 w 24"/>
                  <a:gd name="T7" fmla="*/ 1 h 35"/>
                  <a:gd name="T8" fmla="*/ 0 w 24"/>
                  <a:gd name="T9" fmla="*/ 18 h 35"/>
                </a:gdLst>
                <a:cxnLst>
                  <a:cxn ang="0">
                    <a:pos x="T0" y="T1"/>
                  </a:cxn>
                  <a:cxn ang="0">
                    <a:pos x="T2" y="T3"/>
                  </a:cxn>
                  <a:cxn ang="0">
                    <a:pos x="T4" y="T5"/>
                  </a:cxn>
                  <a:cxn ang="0">
                    <a:pos x="T6" y="T7"/>
                  </a:cxn>
                  <a:cxn ang="0">
                    <a:pos x="T8" y="T9"/>
                  </a:cxn>
                </a:cxnLst>
                <a:rect l="0" t="0" r="r" b="b"/>
                <a:pathLst>
                  <a:path w="24" h="35">
                    <a:moveTo>
                      <a:pt x="0" y="18"/>
                    </a:moveTo>
                    <a:cubicBezTo>
                      <a:pt x="0" y="27"/>
                      <a:pt x="6" y="35"/>
                      <a:pt x="12" y="35"/>
                    </a:cubicBezTo>
                    <a:cubicBezTo>
                      <a:pt x="19" y="35"/>
                      <a:pt x="24" y="27"/>
                      <a:pt x="24" y="17"/>
                    </a:cubicBezTo>
                    <a:cubicBezTo>
                      <a:pt x="24" y="8"/>
                      <a:pt x="18" y="0"/>
                      <a:pt x="12" y="1"/>
                    </a:cubicBezTo>
                    <a:cubicBezTo>
                      <a:pt x="5" y="1"/>
                      <a:pt x="0" y="9"/>
                      <a:pt x="0" y="18"/>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0" name="Freeform 58">
                <a:extLst>
                  <a:ext uri="{FF2B5EF4-FFF2-40B4-BE49-F238E27FC236}">
                    <a16:creationId xmlns:a16="http://schemas.microsoft.com/office/drawing/2014/main" id="{B8F1CD10-0EB0-70E2-1173-068AE62B6F67}"/>
                  </a:ext>
                </a:extLst>
              </p:cNvPr>
              <p:cNvSpPr/>
              <p:nvPr/>
            </p:nvSpPr>
            <p:spPr bwMode="auto">
              <a:xfrm>
                <a:off x="1636" y="3703"/>
                <a:ext cx="62" cy="73"/>
              </a:xfrm>
              <a:custGeom>
                <a:gdLst>
                  <a:gd name="T0" fmla="*/ 4 w 30"/>
                  <a:gd name="T1" fmla="*/ 24 h 36"/>
                  <a:gd name="T2" fmla="*/ 23 w 30"/>
                  <a:gd name="T3" fmla="*/ 33 h 36"/>
                  <a:gd name="T4" fmla="*/ 25 w 30"/>
                  <a:gd name="T5" fmla="*/ 12 h 36"/>
                  <a:gd name="T6" fmla="*/ 6 w 30"/>
                  <a:gd name="T7" fmla="*/ 3 h 36"/>
                  <a:gd name="T8" fmla="*/ 4 w 30"/>
                  <a:gd name="T9" fmla="*/ 24 h 36"/>
                </a:gdLst>
                <a:cxnLst>
                  <a:cxn ang="0">
                    <a:pos x="T0" y="T1"/>
                  </a:cxn>
                  <a:cxn ang="0">
                    <a:pos x="T2" y="T3"/>
                  </a:cxn>
                  <a:cxn ang="0">
                    <a:pos x="T4" y="T5"/>
                  </a:cxn>
                  <a:cxn ang="0">
                    <a:pos x="T6" y="T7"/>
                  </a:cxn>
                  <a:cxn ang="0">
                    <a:pos x="T8" y="T9"/>
                  </a:cxn>
                </a:cxnLst>
                <a:rect l="0" t="0" r="r" b="b"/>
                <a:pathLst>
                  <a:path w="30" h="36">
                    <a:moveTo>
                      <a:pt x="4" y="24"/>
                    </a:moveTo>
                    <a:cubicBezTo>
                      <a:pt x="9" y="32"/>
                      <a:pt x="18" y="36"/>
                      <a:pt x="23" y="33"/>
                    </a:cubicBezTo>
                    <a:cubicBezTo>
                      <a:pt x="29" y="30"/>
                      <a:pt x="30" y="20"/>
                      <a:pt x="25" y="12"/>
                    </a:cubicBezTo>
                    <a:cubicBezTo>
                      <a:pt x="20" y="4"/>
                      <a:pt x="12" y="0"/>
                      <a:pt x="6" y="3"/>
                    </a:cubicBezTo>
                    <a:cubicBezTo>
                      <a:pt x="0" y="7"/>
                      <a:pt x="0" y="16"/>
                      <a:pt x="4" y="24"/>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1" name="Freeform 59">
                <a:extLst>
                  <a:ext uri="{FF2B5EF4-FFF2-40B4-BE49-F238E27FC236}">
                    <a16:creationId xmlns:a16="http://schemas.microsoft.com/office/drawing/2014/main" id="{92AFBA4C-484D-52E3-38AA-784B388F2C8E}"/>
                  </a:ext>
                </a:extLst>
              </p:cNvPr>
              <p:cNvSpPr/>
              <p:nvPr/>
            </p:nvSpPr>
            <p:spPr bwMode="auto">
              <a:xfrm>
                <a:off x="1566" y="3791"/>
                <a:ext cx="74" cy="61"/>
              </a:xfrm>
              <a:custGeom>
                <a:gdLst>
                  <a:gd name="T0" fmla="*/ 11 w 36"/>
                  <a:gd name="T1" fmla="*/ 25 h 30"/>
                  <a:gd name="T2" fmla="*/ 32 w 36"/>
                  <a:gd name="T3" fmla="*/ 25 h 30"/>
                  <a:gd name="T4" fmla="*/ 25 w 36"/>
                  <a:gd name="T5" fmla="*/ 5 h 30"/>
                  <a:gd name="T6" fmla="*/ 4 w 36"/>
                  <a:gd name="T7" fmla="*/ 5 h 30"/>
                  <a:gd name="T8" fmla="*/ 11 w 36"/>
                  <a:gd name="T9" fmla="*/ 25 h 30"/>
                </a:gdLst>
                <a:cxnLst>
                  <a:cxn ang="0">
                    <a:pos x="T0" y="T1"/>
                  </a:cxn>
                  <a:cxn ang="0">
                    <a:pos x="T2" y="T3"/>
                  </a:cxn>
                  <a:cxn ang="0">
                    <a:pos x="T4" y="T5"/>
                  </a:cxn>
                  <a:cxn ang="0">
                    <a:pos x="T6" y="T7"/>
                  </a:cxn>
                  <a:cxn ang="0">
                    <a:pos x="T8" y="T9"/>
                  </a:cxn>
                </a:cxnLst>
                <a:rect l="0" t="0" r="r" b="b"/>
                <a:pathLst>
                  <a:path w="36" h="30">
                    <a:moveTo>
                      <a:pt x="11" y="25"/>
                    </a:moveTo>
                    <a:cubicBezTo>
                      <a:pt x="19" y="30"/>
                      <a:pt x="28" y="30"/>
                      <a:pt x="32" y="25"/>
                    </a:cubicBezTo>
                    <a:cubicBezTo>
                      <a:pt x="36" y="19"/>
                      <a:pt x="33" y="11"/>
                      <a:pt x="25" y="5"/>
                    </a:cubicBezTo>
                    <a:cubicBezTo>
                      <a:pt x="17" y="0"/>
                      <a:pt x="8" y="0"/>
                      <a:pt x="4" y="5"/>
                    </a:cubicBezTo>
                    <a:cubicBezTo>
                      <a:pt x="0" y="10"/>
                      <a:pt x="3" y="19"/>
                      <a:pt x="11" y="25"/>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2" name="Freeform 60">
                <a:extLst>
                  <a:ext uri="{FF2B5EF4-FFF2-40B4-BE49-F238E27FC236}">
                    <a16:creationId xmlns:a16="http://schemas.microsoft.com/office/drawing/2014/main" id="{C2CCE5D9-F526-B125-967B-CDC8B45C2C1F}"/>
                  </a:ext>
                </a:extLst>
              </p:cNvPr>
              <p:cNvSpPr/>
              <p:nvPr/>
            </p:nvSpPr>
            <p:spPr bwMode="auto">
              <a:xfrm>
                <a:off x="1523" y="3889"/>
                <a:ext cx="74" cy="62"/>
              </a:xfrm>
              <a:custGeom>
                <a:gdLst>
                  <a:gd name="T0" fmla="*/ 13 w 36"/>
                  <a:gd name="T1" fmla="*/ 26 h 30"/>
                  <a:gd name="T2" fmla="*/ 34 w 36"/>
                  <a:gd name="T3" fmla="*/ 22 h 30"/>
                  <a:gd name="T4" fmla="*/ 23 w 36"/>
                  <a:gd name="T5" fmla="*/ 4 h 30"/>
                  <a:gd name="T6" fmla="*/ 3 w 36"/>
                  <a:gd name="T7" fmla="*/ 8 h 30"/>
                  <a:gd name="T8" fmla="*/ 13 w 36"/>
                  <a:gd name="T9" fmla="*/ 26 h 30"/>
                </a:gdLst>
                <a:cxnLst>
                  <a:cxn ang="0">
                    <a:pos x="T0" y="T1"/>
                  </a:cxn>
                  <a:cxn ang="0">
                    <a:pos x="T2" y="T3"/>
                  </a:cxn>
                  <a:cxn ang="0">
                    <a:pos x="T4" y="T5"/>
                  </a:cxn>
                  <a:cxn ang="0">
                    <a:pos x="T6" y="T7"/>
                  </a:cxn>
                  <a:cxn ang="0">
                    <a:pos x="T8" y="T9"/>
                  </a:cxn>
                </a:cxnLst>
                <a:rect l="0" t="0" r="r" b="b"/>
                <a:pathLst>
                  <a:path w="36" h="30">
                    <a:moveTo>
                      <a:pt x="13" y="26"/>
                    </a:moveTo>
                    <a:cubicBezTo>
                      <a:pt x="22" y="30"/>
                      <a:pt x="31" y="28"/>
                      <a:pt x="34" y="22"/>
                    </a:cubicBezTo>
                    <a:cubicBezTo>
                      <a:pt x="36" y="16"/>
                      <a:pt x="32" y="8"/>
                      <a:pt x="23" y="4"/>
                    </a:cubicBezTo>
                    <a:cubicBezTo>
                      <a:pt x="14" y="0"/>
                      <a:pt x="5" y="2"/>
                      <a:pt x="3" y="8"/>
                    </a:cubicBezTo>
                    <a:cubicBezTo>
                      <a:pt x="0" y="14"/>
                      <a:pt x="5" y="22"/>
                      <a:pt x="13" y="26"/>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3" name="Freeform 61">
                <a:extLst>
                  <a:ext uri="{FF2B5EF4-FFF2-40B4-BE49-F238E27FC236}">
                    <a16:creationId xmlns:a16="http://schemas.microsoft.com/office/drawing/2014/main" id="{CA42C756-5898-A6C1-8CBD-65848010C3E3}"/>
                  </a:ext>
                </a:extLst>
              </p:cNvPr>
              <p:cNvSpPr/>
              <p:nvPr/>
            </p:nvSpPr>
            <p:spPr bwMode="auto">
              <a:xfrm>
                <a:off x="1603" y="3793"/>
                <a:ext cx="207" cy="328"/>
              </a:xfrm>
              <a:custGeom>
                <a:gdLst>
                  <a:gd name="T0" fmla="*/ 101 w 101"/>
                  <a:gd name="T1" fmla="*/ 0 h 160"/>
                  <a:gd name="T2" fmla="*/ 18 w 101"/>
                  <a:gd name="T3" fmla="*/ 97 h 160"/>
                  <a:gd name="T4" fmla="*/ 101 w 101"/>
                  <a:gd name="T5" fmla="*/ 0 h 160"/>
                </a:gdLst>
                <a:cxnLst>
                  <a:cxn ang="0">
                    <a:pos x="T0" y="T1"/>
                  </a:cxn>
                  <a:cxn ang="0">
                    <a:pos x="T2" y="T3"/>
                  </a:cxn>
                  <a:cxn ang="0">
                    <a:pos x="T4" y="T5"/>
                  </a:cxn>
                </a:cxnLst>
                <a:rect l="0" t="0" r="r" b="b"/>
                <a:pathLst>
                  <a:path w="100" h="160">
                    <a:moveTo>
                      <a:pt x="101" y="0"/>
                    </a:moveTo>
                    <a:cubicBezTo>
                      <a:pt x="101" y="0"/>
                      <a:pt x="35" y="34"/>
                      <a:pt x="18" y="97"/>
                    </a:cubicBezTo>
                    <a:cubicBezTo>
                      <a:pt x="0" y="160"/>
                      <a:pt x="49" y="38"/>
                      <a:pt x="101" y="0"/>
                    </a:cubicBezTo>
                    <a:close/>
                  </a:path>
                </a:pathLst>
              </a:custGeom>
              <a:solidFill>
                <a:srgbClr val="77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sp>
        <p:nvSpPr>
          <p:cNvPr id="299" name="Freeform 11">
            <a:extLst>
              <a:ext uri="{FF2B5EF4-FFF2-40B4-BE49-F238E27FC236}">
                <a16:creationId xmlns:a16="http://schemas.microsoft.com/office/drawing/2014/main" id="{83F70379-05DC-82D1-93EC-622A0D7BDF91}"/>
              </a:ext>
            </a:extLst>
          </p:cNvPr>
          <p:cNvSpPr/>
          <p:nvPr/>
        </p:nvSpPr>
        <p:spPr>
          <a:xfrm>
            <a:off x="5486401" y="1399727"/>
            <a:ext cx="6705599" cy="4267200"/>
          </a:xfrm>
          <a:custGeom>
            <a:gdLst>
              <a:gd name="connsiteX0" fmla="*/ 330196 w 5684604"/>
              <a:gd name="connsiteY0" fmla="*/ 0 h 4267200"/>
              <a:gd name="connsiteX1" fmla="*/ 5684604 w 5684604"/>
              <a:gd name="connsiteY1" fmla="*/ 0 h 4267200"/>
              <a:gd name="connsiteX2" fmla="*/ 5684604 w 5684604"/>
              <a:gd name="connsiteY2" fmla="*/ 4267200 h 4267200"/>
              <a:gd name="connsiteX3" fmla="*/ 330196 w 5684604"/>
              <a:gd name="connsiteY3" fmla="*/ 4267200 h 4267200"/>
              <a:gd name="connsiteX4" fmla="*/ 0 w 5684604"/>
              <a:gd name="connsiteY4" fmla="*/ 3937004 h 4267200"/>
              <a:gd name="connsiteX5" fmla="*/ 0 w 5684604"/>
              <a:gd name="connsiteY5" fmla="*/ 330196 h 4267200"/>
              <a:gd name="connsiteX6" fmla="*/ 330196 w 5684604"/>
              <a:gd name="connsiteY6" fmla="*/ 0 h 4267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4604" h="4267200">
                <a:moveTo>
                  <a:pt x="330196" y="0"/>
                </a:moveTo>
                <a:lnTo>
                  <a:pt x="5684604" y="0"/>
                </a:lnTo>
                <a:lnTo>
                  <a:pt x="5684604" y="4267200"/>
                </a:lnTo>
                <a:lnTo>
                  <a:pt x="330196" y="4267200"/>
                </a:lnTo>
                <a:cubicBezTo>
                  <a:pt x="147834" y="4267200"/>
                  <a:pt x="0" y="4119366"/>
                  <a:pt x="0" y="3937004"/>
                </a:cubicBezTo>
                <a:lnTo>
                  <a:pt x="0" y="330196"/>
                </a:lnTo>
                <a:cubicBezTo>
                  <a:pt x="0" y="147834"/>
                  <a:pt x="147834" y="0"/>
                  <a:pt x="330196" y="0"/>
                </a:cubicBezTo>
                <a:close/>
              </a:path>
            </a:pathLst>
          </a:custGeom>
          <a:gradFill flip="none" rotWithShape="1">
            <a:gsLst>
              <a:gs pos="0">
                <a:srgbClr val="00677F">
                  <a:alpha val="32000"/>
                </a:srgbClr>
              </a:gs>
              <a:gs pos="100000">
                <a:srgbClr val="00677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9">
            <a:extLst>
              <a:ext uri="{FF2B5EF4-FFF2-40B4-BE49-F238E27FC236}">
                <a16:creationId xmlns:a16="http://schemas.microsoft.com/office/drawing/2014/main" id="{EA87A287-F7FA-CFC2-D9B0-96BE64A8F811}"/>
              </a:ext>
            </a:extLst>
          </p:cNvPr>
          <p:cNvSpPr txBox="1"/>
          <p:nvPr/>
        </p:nvSpPr>
        <p:spPr>
          <a:xfrm>
            <a:off x="6194833" y="2311972"/>
            <a:ext cx="5681042" cy="1354217"/>
          </a:xfrm>
          <a:prstGeom prst="rect">
            <a:avLst/>
          </a:prstGeom>
          <a:noFill/>
        </p:spPr>
        <p:txBody>
          <a:bodyPr wrap="none" lIns="0" tIns="0" rIns="0" bIns="0" rtlCol="0">
            <a:spAutoFit/>
          </a:bodyPr>
          <a:lstStyle/>
          <a:p>
            <a:r>
              <a:rPr lang="en-US" sz="8800" b="1">
                <a:solidFill>
                  <a:schemeClr val="bg1"/>
                </a:solidFill>
                <a:latin typeface="Segoe UI" panose="020b0502040204020203" pitchFamily="34" charset="0"/>
                <a:cs typeface="Segoe UI" panose="020b0502040204020203" pitchFamily="34" charset="0"/>
              </a:rPr>
              <a:t>BAHAMAS</a:t>
            </a:r>
          </a:p>
        </p:txBody>
      </p:sp>
      <p:sp>
        <p:nvSpPr>
          <p:cNvPr id="298" name="TextBox 9">
            <a:extLst>
              <a:ext uri="{FF2B5EF4-FFF2-40B4-BE49-F238E27FC236}">
                <a16:creationId xmlns:a16="http://schemas.microsoft.com/office/drawing/2014/main" id="{49853477-1743-A437-9800-923A73F75FBB}"/>
              </a:ext>
            </a:extLst>
          </p:cNvPr>
          <p:cNvSpPr txBox="1"/>
          <p:nvPr/>
        </p:nvSpPr>
        <p:spPr>
          <a:xfrm>
            <a:off x="9361820" y="3476104"/>
            <a:ext cx="2366225" cy="430887"/>
          </a:xfrm>
          <a:prstGeom prst="rect">
            <a:avLst/>
          </a:prstGeom>
          <a:noFill/>
        </p:spPr>
        <p:txBody>
          <a:bodyPr wrap="none" lIns="0" tIns="0" rIns="0" bIns="0" rtlCol="0">
            <a:spAutoFit/>
          </a:bodyPr>
          <a:lstStyle/>
          <a:p>
            <a:pPr algn="ctr"/>
            <a:r>
              <a:rPr lang="en-US" sz="2800" b="1">
                <a:solidFill>
                  <a:schemeClr val="bg1"/>
                </a:solidFill>
                <a:latin typeface="Segoe UI" panose="020b0502040204020203" pitchFamily="34" charset="0"/>
                <a:cs typeface="Segoe UI" panose="020b0502040204020203" pitchFamily="34" charset="0"/>
              </a:rPr>
              <a:t>Free Template</a:t>
            </a:r>
          </a:p>
        </p:txBody>
      </p:sp>
      <p:sp>
        <p:nvSpPr>
          <p:cNvPr id="300" name="TextBox 9">
            <a:extLst>
              <a:ext uri="{FF2B5EF4-FFF2-40B4-BE49-F238E27FC236}">
                <a16:creationId xmlns:a16="http://schemas.microsoft.com/office/drawing/2014/main" id="{C7130268-525D-0273-2EA4-DE11E5C9C861}"/>
              </a:ext>
            </a:extLst>
          </p:cNvPr>
          <p:cNvSpPr txBox="1"/>
          <p:nvPr/>
        </p:nvSpPr>
        <p:spPr>
          <a:xfrm>
            <a:off x="9659978" y="2000418"/>
            <a:ext cx="2068067" cy="430887"/>
          </a:xfrm>
          <a:prstGeom prst="rect">
            <a:avLst/>
          </a:prstGeom>
          <a:noFill/>
        </p:spPr>
        <p:txBody>
          <a:bodyPr wrap="none" lIns="0" tIns="0" rIns="0" bIns="0" rtlCol="0">
            <a:spAutoFit/>
          </a:bodyPr>
          <a:lstStyle/>
          <a:p>
            <a:pPr algn="ctr"/>
            <a:r>
              <a:rPr lang="en-US" sz="2800" b="1">
                <a:solidFill>
                  <a:srgbClr val="06DBE7"/>
                </a:solidFill>
                <a:latin typeface="Segoe UI" panose="020b0502040204020203" pitchFamily="34" charset="0"/>
                <a:cs typeface="Segoe UI" panose="020b0502040204020203" pitchFamily="34" charset="0"/>
              </a:rPr>
              <a:t>Gastronomy</a:t>
            </a:r>
          </a:p>
        </p:txBody>
      </p:sp>
      <p:cxnSp>
        <p:nvCxnSpPr>
          <p:cNvPr id="301" name="Straight Connector 15">
            <a:extLst>
              <a:ext uri="{FF2B5EF4-FFF2-40B4-BE49-F238E27FC236}">
                <a16:creationId xmlns:a16="http://schemas.microsoft.com/office/drawing/2014/main" id="{5B684BA6-1A07-3B77-1F4B-7B1B44140C59}"/>
              </a:ext>
            </a:extLst>
          </p:cNvPr>
          <p:cNvCxnSpPr/>
          <p:nvPr/>
        </p:nvCxnSpPr>
        <p:spPr>
          <a:xfrm flipH="1">
            <a:off x="3791415" y="4170722"/>
            <a:ext cx="84005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2" name="TextBox 22">
            <a:extLst>
              <a:ext uri="{FF2B5EF4-FFF2-40B4-BE49-F238E27FC236}">
                <a16:creationId xmlns:a16="http://schemas.microsoft.com/office/drawing/2014/main" id="{837E8D68-B474-995B-A822-1599663C9DF6}"/>
              </a:ext>
            </a:extLst>
          </p:cNvPr>
          <p:cNvSpPr txBox="1"/>
          <p:nvPr/>
        </p:nvSpPr>
        <p:spPr>
          <a:xfrm>
            <a:off x="7297293" y="4347601"/>
            <a:ext cx="4507692" cy="461665"/>
          </a:xfrm>
          <a:prstGeom prst="rect">
            <a:avLst/>
          </a:prstGeom>
          <a:noFill/>
        </p:spPr>
        <p:txBody>
          <a:bodyPr wrap="square" rtlCol="0">
            <a:spAutoFit/>
          </a:bodyPr>
          <a:lstStyle/>
          <a:p>
            <a:pPr algn="r"/>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pic>
        <p:nvPicPr>
          <p:cNvPr id="308" name="Imagen 307">
            <a:extLst>
              <a:ext uri="{FF2B5EF4-FFF2-40B4-BE49-F238E27FC236}">
                <a16:creationId xmlns:a16="http://schemas.microsoft.com/office/drawing/2014/main" id="{78F12A16-AB3B-13FF-C915-A77153DD8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698" y="3582455"/>
            <a:ext cx="2020116" cy="1515087"/>
          </a:xfrm>
          <a:prstGeom prst="rect">
            <a:avLst/>
          </a:prstGeom>
        </p:spPr>
      </p:pic>
      <p:sp>
        <p:nvSpPr>
          <p:cNvPr id="309" name="TextBox 59">
            <a:extLst>
              <a:ext uri="{FF2B5EF4-FFF2-40B4-BE49-F238E27FC236}">
                <a16:creationId xmlns:a16="http://schemas.microsoft.com/office/drawing/2014/main" id="{6F17CBF7-56ED-42D6-BB62-A870178C01A2}"/>
              </a:ext>
            </a:extLst>
          </p:cNvPr>
          <p:cNvSpPr txBox="1"/>
          <p:nvPr/>
        </p:nvSpPr>
        <p:spPr>
          <a:xfrm>
            <a:off x="8148344" y="6116770"/>
            <a:ext cx="3870231" cy="523220"/>
          </a:xfrm>
          <a:prstGeom prst="rect">
            <a:avLst/>
          </a:prstGeom>
          <a:noFill/>
          <a:ln cap="flat">
            <a:noFill/>
          </a:ln>
        </p:spPr>
        <p:txBody>
          <a:bodyPr vert="horz" wrap="square" lIns="91440" tIns="45720" rIns="91440" bIns="45720" anchor="ctr" anchorCtr="1" compatLnSpc="1">
            <a:spAutoFit/>
          </a:body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800" b="1" i="0" u="none" strike="noStrike" kern="0" cap="none" spc="600" baseline="0">
                <a:solidFill>
                  <a:schemeClr val="bg1"/>
                </a:solidFill>
                <a:uFillTx/>
                <a:latin typeface="Segoe UI" panose="020b0502040204020203" pitchFamily="34" charset="0"/>
                <a:ea typeface="Arial"/>
                <a:cs typeface="Segoe UI" panose="020b0502040204020203" pitchFamily="34" charset="0"/>
              </a:rPr>
              <a:t>SLIDESPPT.NET</a:t>
            </a:r>
          </a:p>
        </p:txBody>
      </p:sp>
      <p:sp>
        <p:nvSpPr>
          <p:cNvPr id="310" name="TextBox 59">
            <a:extLst>
              <a:ext uri="{FF2B5EF4-FFF2-40B4-BE49-F238E27FC236}">
                <a16:creationId xmlns:a16="http://schemas.microsoft.com/office/drawing/2014/main" id="{0A5D12CC-EA80-FBAC-A65B-FA17ED7DAC69}"/>
              </a:ext>
            </a:extLst>
          </p:cNvPr>
          <p:cNvSpPr txBox="1"/>
          <p:nvPr/>
        </p:nvSpPr>
        <p:spPr>
          <a:xfrm>
            <a:off x="10162057" y="5666871"/>
            <a:ext cx="2162551" cy="523220"/>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800" i="0" u="none" strike="noStrike" kern="0" cap="none" baseline="0">
                <a:solidFill>
                  <a:schemeClr val="bg1"/>
                </a:solidFill>
                <a:uFillTx/>
                <a:latin typeface="Segoe UI" panose="020b0502040204020203" pitchFamily="34" charset="0"/>
                <a:ea typeface="Arial"/>
                <a:cs typeface="Segoe UI" panose="020b0502040204020203" pitchFamily="34" charset="0"/>
              </a:rPr>
              <a:t>We are</a:t>
            </a:r>
          </a:p>
        </p:txBody>
      </p:sp>
    </p:spTree>
    <p:extLst>
      <p:ext uri="{BB962C8B-B14F-4D97-AF65-F5344CB8AC3E}">
        <p14:creationId xmlns:p14="http://schemas.microsoft.com/office/powerpoint/2010/main" val="3429898817"/>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9" name="TextBox 28">
            <a:extLst>
              <a:ext uri="{FF2B5EF4-FFF2-40B4-BE49-F238E27FC236}">
                <a16:creationId xmlns:a16="http://schemas.microsoft.com/office/drawing/2014/main" id="{B78D8C68-2FA6-604E-B7F7-F1A0246658B2}"/>
              </a:ext>
            </a:extLst>
          </p:cNvPr>
          <p:cNvSpPr txBox="1"/>
          <p:nvPr/>
        </p:nvSpPr>
        <p:spPr>
          <a:xfrm>
            <a:off x="735448" y="1985795"/>
            <a:ext cx="2236301" cy="984885"/>
          </a:xfrm>
          <a:prstGeom prst="rect">
            <a:avLst/>
          </a:prstGeom>
          <a:noFill/>
          <a:ln w="6350">
            <a:noFill/>
            <a:prstDash val="dash"/>
          </a:ln>
        </p:spPr>
        <p:txBody>
          <a:bodyPr wrap="square" lIns="0" tIns="0" rIns="0" bIns="0"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en-US" sz="1600" u="none" strike="noStrike" kern="0" cap="none" spc="0" normalizeH="0" baseline="0" noProof="0">
                <a:ln>
                  <a:noFill/>
                </a:ln>
                <a:solidFill>
                  <a:prstClr val="black">
                    <a:lumMod val="65000"/>
                    <a:lumOff val="35000"/>
                  </a:prstClr>
                </a:solidFill>
                <a:effectLst/>
                <a:uLnTx/>
                <a:uFillTx/>
                <a:latin typeface="Segoe UI Light" panose="020b0502040204020203" pitchFamily="34" charset="0"/>
              </a:rPr>
              <a:t>Lorem ipsum dolor sit amet, consectetur adipiscing elit, sed do eiusmod tempor.</a:t>
            </a:r>
          </a:p>
        </p:txBody>
      </p:sp>
      <p:sp>
        <p:nvSpPr>
          <p:cNvPr id="30" name="TextBox 29">
            <a:extLst>
              <a:ext uri="{FF2B5EF4-FFF2-40B4-BE49-F238E27FC236}">
                <a16:creationId xmlns:a16="http://schemas.microsoft.com/office/drawing/2014/main" id="{84EE59D9-61B4-2C43-BAF1-525F91EFD790}"/>
              </a:ext>
            </a:extLst>
          </p:cNvPr>
          <p:cNvSpPr txBox="1"/>
          <p:nvPr/>
        </p:nvSpPr>
        <p:spPr>
          <a:xfrm>
            <a:off x="735448" y="1713450"/>
            <a:ext cx="2236301" cy="246221"/>
          </a:xfrm>
          <a:prstGeom prst="rect">
            <a:avLst/>
          </a:prstGeom>
          <a:noFill/>
          <a:ln w="6350">
            <a:noFill/>
            <a:prstDash val="dash"/>
          </a:ln>
        </p:spPr>
        <p:txBody>
          <a:bodyPr wrap="square" lIns="0" tIns="0" rIns="0" bIns="0"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en-US" sz="1600" b="1" i="0" u="none" strike="noStrike" kern="0" cap="none" spc="0" normalizeH="0" baseline="0" noProof="0">
                <a:ln>
                  <a:noFill/>
                </a:ln>
                <a:effectLst/>
                <a:uLnTx/>
                <a:uFillTx/>
                <a:latin typeface="Segoe UI" panose="020b0502040204020203" pitchFamily="34" charset="0"/>
                <a:cs typeface="Segoe UI" panose="020b0502040204020203" pitchFamily="34" charset="0"/>
              </a:rPr>
              <a:t>Lorem Ipsum</a:t>
            </a:r>
          </a:p>
        </p:txBody>
      </p:sp>
      <p:sp>
        <p:nvSpPr>
          <p:cNvPr id="75" name="TextBox 74">
            <a:extLst>
              <a:ext uri="{FF2B5EF4-FFF2-40B4-BE49-F238E27FC236}">
                <a16:creationId xmlns:a16="http://schemas.microsoft.com/office/drawing/2014/main" id="{830616F4-CC3D-024B-B907-C84570A0DF7D}"/>
              </a:ext>
            </a:extLst>
          </p:cNvPr>
          <p:cNvSpPr txBox="1"/>
          <p:nvPr/>
        </p:nvSpPr>
        <p:spPr>
          <a:xfrm>
            <a:off x="3321154" y="2099472"/>
            <a:ext cx="243905" cy="830997"/>
          </a:xfrm>
          <a:prstGeom prst="rect">
            <a:avLst/>
          </a:prstGeom>
          <a:noFill/>
          <a:ln w="6350">
            <a:noFill/>
            <a:prstDash val="dash"/>
          </a:ln>
        </p:spPr>
        <p:txBody>
          <a:bodyPr wrap="square" lIns="0" tIns="0" rIns="0" bIns="0" rtlCol="0" anchor="t">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5400" b="1" i="1" u="none" strike="noStrike" kern="0" cap="none" spc="0" normalizeH="0" baseline="0" noProof="0">
                <a:ln>
                  <a:noFill/>
                </a:ln>
                <a:solidFill>
                  <a:srgbClr val="00ABF7"/>
                </a:solidFill>
                <a:effectLst/>
                <a:uLnTx/>
                <a:uFillTx/>
                <a:latin typeface="Georgia" panose="02040502050405020303" pitchFamily="18" charset="0"/>
                <a:cs typeface="Segoe UI" panose="020b0502040204020203" pitchFamily="34" charset="0"/>
              </a:rPr>
              <a:t>1</a:t>
            </a:r>
          </a:p>
        </p:txBody>
      </p:sp>
      <p:sp>
        <p:nvSpPr>
          <p:cNvPr id="79" name="TextBox 78">
            <a:extLst>
              <a:ext uri="{FF2B5EF4-FFF2-40B4-BE49-F238E27FC236}">
                <a16:creationId xmlns:a16="http://schemas.microsoft.com/office/drawing/2014/main" id="{3BBA30C4-FE03-E448-A8A5-3D0A05BFC0E3}"/>
              </a:ext>
            </a:extLst>
          </p:cNvPr>
          <p:cNvSpPr txBox="1"/>
          <p:nvPr/>
        </p:nvSpPr>
        <p:spPr>
          <a:xfrm>
            <a:off x="735448" y="4693527"/>
            <a:ext cx="2236301" cy="984885"/>
          </a:xfrm>
          <a:prstGeom prst="rect">
            <a:avLst/>
          </a:prstGeom>
          <a:noFill/>
          <a:ln w="6350">
            <a:noFill/>
            <a:prstDash val="dash"/>
          </a:ln>
        </p:spPr>
        <p:txBody>
          <a:bodyPr wrap="square" lIns="0" tIns="0" rIns="0" bIns="0"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en-US" sz="1600" u="none" strike="noStrike" kern="0" cap="none" spc="0" normalizeH="0" baseline="0" noProof="0">
                <a:ln>
                  <a:noFill/>
                </a:ln>
                <a:solidFill>
                  <a:prstClr val="black">
                    <a:lumMod val="65000"/>
                    <a:lumOff val="35000"/>
                  </a:prstClr>
                </a:solidFill>
                <a:effectLst/>
                <a:uLnTx/>
                <a:uFillTx/>
                <a:latin typeface="Segoe UI Light" panose="020b0502040204020203" pitchFamily="34" charset="0"/>
              </a:rPr>
              <a:t>Lorem ipsum dolor sit amet, consectetur adipiscing elit, sed do eiusmod tempor.</a:t>
            </a:r>
          </a:p>
        </p:txBody>
      </p:sp>
      <p:sp>
        <p:nvSpPr>
          <p:cNvPr id="80" name="TextBox 79">
            <a:extLst>
              <a:ext uri="{FF2B5EF4-FFF2-40B4-BE49-F238E27FC236}">
                <a16:creationId xmlns:a16="http://schemas.microsoft.com/office/drawing/2014/main" id="{B9FE9FFB-9EEE-FC46-86AC-F7E70E6C4C61}"/>
              </a:ext>
            </a:extLst>
          </p:cNvPr>
          <p:cNvSpPr txBox="1"/>
          <p:nvPr/>
        </p:nvSpPr>
        <p:spPr>
          <a:xfrm>
            <a:off x="735448" y="4421182"/>
            <a:ext cx="2236301" cy="246221"/>
          </a:xfrm>
          <a:prstGeom prst="rect">
            <a:avLst/>
          </a:prstGeom>
          <a:noFill/>
          <a:ln w="6350">
            <a:noFill/>
            <a:prstDash val="dash"/>
          </a:ln>
        </p:spPr>
        <p:txBody>
          <a:bodyPr wrap="square" lIns="0" tIns="0" rIns="0" bIns="0"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en-US" sz="1600" b="1" i="0" u="none" strike="noStrike" kern="0" cap="none" spc="0" normalizeH="0" baseline="0" noProof="0">
                <a:ln>
                  <a:noFill/>
                </a:ln>
                <a:effectLst/>
                <a:uLnTx/>
                <a:uFillTx/>
                <a:latin typeface="Segoe UI" panose="020b0502040204020203" pitchFamily="34" charset="0"/>
                <a:cs typeface="Segoe UI" panose="020b0502040204020203" pitchFamily="34" charset="0"/>
              </a:rPr>
              <a:t>Lorem Ipsum</a:t>
            </a:r>
          </a:p>
        </p:txBody>
      </p:sp>
      <p:sp>
        <p:nvSpPr>
          <p:cNvPr id="81" name="TextBox 80">
            <a:extLst>
              <a:ext uri="{FF2B5EF4-FFF2-40B4-BE49-F238E27FC236}">
                <a16:creationId xmlns:a16="http://schemas.microsoft.com/office/drawing/2014/main" id="{F3D3E3A7-3DCC-924B-A74F-C73AB4D71584}"/>
              </a:ext>
            </a:extLst>
          </p:cNvPr>
          <p:cNvSpPr txBox="1"/>
          <p:nvPr/>
        </p:nvSpPr>
        <p:spPr>
          <a:xfrm>
            <a:off x="3321154" y="4788146"/>
            <a:ext cx="243905" cy="830997"/>
          </a:xfrm>
          <a:prstGeom prst="rect">
            <a:avLst/>
          </a:prstGeom>
          <a:noFill/>
          <a:ln w="6350">
            <a:noFill/>
            <a:prstDash val="dash"/>
          </a:ln>
        </p:spPr>
        <p:txBody>
          <a:bodyPr wrap="square" lIns="0" tIns="0" rIns="0" bIns="0" rtlCol="0" anchor="t">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5400" b="1" i="1" u="none" strike="noStrike" kern="0" cap="none" spc="0" normalizeH="0" baseline="0" noProof="0">
                <a:ln>
                  <a:noFill/>
                </a:ln>
                <a:solidFill>
                  <a:srgbClr val="00677F"/>
                </a:solidFill>
                <a:effectLst/>
                <a:uLnTx/>
                <a:uFillTx/>
                <a:latin typeface="Georgia" panose="02040502050405020303" pitchFamily="18" charset="0"/>
                <a:cs typeface="Segoe UI" panose="020b0502040204020203" pitchFamily="34" charset="0"/>
              </a:rPr>
              <a:t>3</a:t>
            </a:r>
          </a:p>
        </p:txBody>
      </p:sp>
      <p:sp>
        <p:nvSpPr>
          <p:cNvPr id="88" name="TextBox 87">
            <a:extLst>
              <a:ext uri="{FF2B5EF4-FFF2-40B4-BE49-F238E27FC236}">
                <a16:creationId xmlns:a16="http://schemas.microsoft.com/office/drawing/2014/main" id="{74141D36-2D18-264A-B4E5-4CBF4572A525}"/>
              </a:ext>
            </a:extLst>
          </p:cNvPr>
          <p:cNvSpPr txBox="1"/>
          <p:nvPr/>
        </p:nvSpPr>
        <p:spPr>
          <a:xfrm>
            <a:off x="9419573" y="1985795"/>
            <a:ext cx="2236301" cy="984885"/>
          </a:xfrm>
          <a:prstGeom prst="rect">
            <a:avLst/>
          </a:prstGeom>
          <a:noFill/>
          <a:ln w="6350">
            <a:noFill/>
            <a:prstDash val="dash"/>
          </a:ln>
        </p:spPr>
        <p:txBody>
          <a:bodyPr wrap="square" lIns="0" tIns="0" rIns="0" bIns="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1600" u="none" strike="noStrike" kern="0" cap="none" spc="0" normalizeH="0" baseline="0" noProof="0">
                <a:ln>
                  <a:noFill/>
                </a:ln>
                <a:solidFill>
                  <a:prstClr val="black">
                    <a:lumMod val="65000"/>
                    <a:lumOff val="35000"/>
                  </a:prstClr>
                </a:solidFill>
                <a:effectLst/>
                <a:uLnTx/>
                <a:uFillTx/>
                <a:latin typeface="Segoe UI Light" panose="020b0502040204020203" pitchFamily="34" charset="0"/>
              </a:rPr>
              <a:t>Lorem ipsum dolor sit amet, consectetur adipiscing elit, sed do eiusmod tempor.</a:t>
            </a:r>
          </a:p>
        </p:txBody>
      </p:sp>
      <p:sp>
        <p:nvSpPr>
          <p:cNvPr id="89" name="TextBox 88">
            <a:extLst>
              <a:ext uri="{FF2B5EF4-FFF2-40B4-BE49-F238E27FC236}">
                <a16:creationId xmlns:a16="http://schemas.microsoft.com/office/drawing/2014/main" id="{8EED3F78-4230-A84E-B6B2-60B1E67D2C19}"/>
              </a:ext>
            </a:extLst>
          </p:cNvPr>
          <p:cNvSpPr txBox="1"/>
          <p:nvPr/>
        </p:nvSpPr>
        <p:spPr>
          <a:xfrm>
            <a:off x="9419573" y="1713450"/>
            <a:ext cx="2236301" cy="246221"/>
          </a:xfrm>
          <a:prstGeom prst="rect">
            <a:avLst/>
          </a:prstGeom>
          <a:noFill/>
          <a:ln w="6350">
            <a:noFill/>
            <a:prstDash val="dash"/>
          </a:ln>
        </p:spPr>
        <p:txBody>
          <a:bodyPr wrap="square" lIns="0" tIns="0" rIns="0" bIns="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1600" b="1" i="0" u="none" strike="noStrike" kern="0" cap="none" spc="0" normalizeH="0" baseline="0" noProof="0">
                <a:ln>
                  <a:noFill/>
                </a:ln>
                <a:effectLst/>
                <a:uLnTx/>
                <a:uFillTx/>
                <a:latin typeface="Segoe UI" panose="020b0502040204020203" pitchFamily="34" charset="0"/>
                <a:cs typeface="Segoe UI" panose="020b0502040204020203" pitchFamily="34" charset="0"/>
              </a:rPr>
              <a:t>Lorem Ipsum</a:t>
            </a:r>
          </a:p>
        </p:txBody>
      </p:sp>
      <p:sp>
        <p:nvSpPr>
          <p:cNvPr id="90" name="TextBox 89">
            <a:extLst>
              <a:ext uri="{FF2B5EF4-FFF2-40B4-BE49-F238E27FC236}">
                <a16:creationId xmlns:a16="http://schemas.microsoft.com/office/drawing/2014/main" id="{680EEB55-1264-1340-968A-91AF1D7A87DC}"/>
              </a:ext>
            </a:extLst>
          </p:cNvPr>
          <p:cNvSpPr txBox="1"/>
          <p:nvPr/>
        </p:nvSpPr>
        <p:spPr>
          <a:xfrm>
            <a:off x="8681706" y="2099472"/>
            <a:ext cx="243905" cy="830997"/>
          </a:xfrm>
          <a:prstGeom prst="rect">
            <a:avLst/>
          </a:prstGeom>
          <a:noFill/>
          <a:ln w="6350">
            <a:noFill/>
            <a:prstDash val="dash"/>
          </a:ln>
        </p:spPr>
        <p:txBody>
          <a:bodyPr wrap="square" lIns="0" tIns="0" rIns="0" bIns="0" rtlCol="0" anchor="t">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5400" b="1" i="1" u="none" strike="noStrike" kern="0" cap="none" spc="0" normalizeH="0" baseline="0" noProof="0">
                <a:ln>
                  <a:noFill/>
                </a:ln>
                <a:solidFill>
                  <a:srgbClr val="00677F"/>
                </a:solidFill>
                <a:effectLst/>
                <a:uLnTx/>
                <a:uFillTx/>
                <a:latin typeface="Georgia" panose="02040502050405020303" pitchFamily="18" charset="0"/>
                <a:cs typeface="Segoe UI" panose="020b0502040204020203" pitchFamily="34" charset="0"/>
              </a:rPr>
              <a:t>2</a:t>
            </a:r>
          </a:p>
        </p:txBody>
      </p:sp>
      <p:sp>
        <p:nvSpPr>
          <p:cNvPr id="85" name="TextBox 84">
            <a:extLst>
              <a:ext uri="{FF2B5EF4-FFF2-40B4-BE49-F238E27FC236}">
                <a16:creationId xmlns:a16="http://schemas.microsoft.com/office/drawing/2014/main" id="{A10406DD-46D1-5640-ACAD-9074E441B254}"/>
              </a:ext>
            </a:extLst>
          </p:cNvPr>
          <p:cNvSpPr txBox="1"/>
          <p:nvPr/>
        </p:nvSpPr>
        <p:spPr>
          <a:xfrm>
            <a:off x="9419573" y="4693527"/>
            <a:ext cx="2236301" cy="984885"/>
          </a:xfrm>
          <a:prstGeom prst="rect">
            <a:avLst/>
          </a:prstGeom>
          <a:noFill/>
          <a:ln w="6350">
            <a:noFill/>
            <a:prstDash val="dash"/>
          </a:ln>
        </p:spPr>
        <p:txBody>
          <a:bodyPr wrap="square" lIns="0" tIns="0" rIns="0" bIns="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1600" u="none" strike="noStrike" kern="0" cap="none" spc="0" normalizeH="0" baseline="0" noProof="0">
                <a:ln>
                  <a:noFill/>
                </a:ln>
                <a:solidFill>
                  <a:prstClr val="black">
                    <a:lumMod val="65000"/>
                    <a:lumOff val="35000"/>
                  </a:prstClr>
                </a:solidFill>
                <a:effectLst/>
                <a:uLnTx/>
                <a:uFillTx/>
                <a:latin typeface="Segoe UI Light" panose="020b0502040204020203" pitchFamily="34" charset="0"/>
              </a:rPr>
              <a:t>Lorem ipsum dolor sit amet, consectetur adipiscing elit, sed do eiusmod tempor.</a:t>
            </a:r>
          </a:p>
        </p:txBody>
      </p:sp>
      <p:sp>
        <p:nvSpPr>
          <p:cNvPr id="86" name="TextBox 85">
            <a:extLst>
              <a:ext uri="{FF2B5EF4-FFF2-40B4-BE49-F238E27FC236}">
                <a16:creationId xmlns:a16="http://schemas.microsoft.com/office/drawing/2014/main" id="{EE0F994C-CC47-224A-9ED2-D27B39AFFB55}"/>
              </a:ext>
            </a:extLst>
          </p:cNvPr>
          <p:cNvSpPr txBox="1"/>
          <p:nvPr/>
        </p:nvSpPr>
        <p:spPr>
          <a:xfrm>
            <a:off x="9419573" y="4421182"/>
            <a:ext cx="2236301" cy="246221"/>
          </a:xfrm>
          <a:prstGeom prst="rect">
            <a:avLst/>
          </a:prstGeom>
          <a:noFill/>
          <a:ln w="6350">
            <a:noFill/>
            <a:prstDash val="dash"/>
          </a:ln>
        </p:spPr>
        <p:txBody>
          <a:bodyPr wrap="square" lIns="0" tIns="0" rIns="0" bIns="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1600" b="1" i="0" u="none" strike="noStrike" kern="0" cap="none" spc="0" normalizeH="0" baseline="0" noProof="0">
                <a:ln>
                  <a:noFill/>
                </a:ln>
                <a:effectLst/>
                <a:uLnTx/>
                <a:uFillTx/>
                <a:latin typeface="Segoe UI" panose="020b0502040204020203" pitchFamily="34" charset="0"/>
                <a:cs typeface="Segoe UI" panose="020b0502040204020203" pitchFamily="34" charset="0"/>
              </a:rPr>
              <a:t>Lorem Ipsum</a:t>
            </a:r>
          </a:p>
        </p:txBody>
      </p:sp>
      <p:sp>
        <p:nvSpPr>
          <p:cNvPr id="87" name="TextBox 86">
            <a:extLst>
              <a:ext uri="{FF2B5EF4-FFF2-40B4-BE49-F238E27FC236}">
                <a16:creationId xmlns:a16="http://schemas.microsoft.com/office/drawing/2014/main" id="{9212E0CF-B573-4948-A8E6-CF0FE5493BB7}"/>
              </a:ext>
            </a:extLst>
          </p:cNvPr>
          <p:cNvSpPr txBox="1"/>
          <p:nvPr/>
        </p:nvSpPr>
        <p:spPr>
          <a:xfrm>
            <a:off x="8681706" y="4788146"/>
            <a:ext cx="243905" cy="830997"/>
          </a:xfrm>
          <a:prstGeom prst="rect">
            <a:avLst/>
          </a:prstGeom>
          <a:noFill/>
          <a:ln w="6350">
            <a:noFill/>
            <a:prstDash val="dash"/>
          </a:ln>
        </p:spPr>
        <p:txBody>
          <a:bodyPr wrap="square" lIns="0" tIns="0" rIns="0" bIns="0" rtlCol="0" anchor="t">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5400" b="1" i="1" u="none" strike="noStrike" kern="0" cap="none" spc="0" normalizeH="0" baseline="0" noProof="0">
                <a:ln>
                  <a:noFill/>
                </a:ln>
                <a:solidFill>
                  <a:srgbClr val="00ABF7"/>
                </a:solidFill>
                <a:effectLst/>
                <a:uLnTx/>
                <a:uFillTx/>
                <a:latin typeface="Georgia" panose="02040502050405020303" pitchFamily="18" charset="0"/>
                <a:cs typeface="Segoe UI" panose="020b0502040204020203" pitchFamily="34" charset="0"/>
              </a:rPr>
              <a:t>4</a:t>
            </a:r>
          </a:p>
        </p:txBody>
      </p:sp>
      <p:cxnSp>
        <p:nvCxnSpPr>
          <p:cNvPr id="14" name="Conector recto 13">
            <a:extLst>
              <a:ext uri="{FF2B5EF4-FFF2-40B4-BE49-F238E27FC236}">
                <a16:creationId xmlns:a16="http://schemas.microsoft.com/office/drawing/2014/main" id="{D732457E-024F-FF65-5C61-F861B25FDB6D}"/>
              </a:ext>
            </a:extLst>
          </p:cNvPr>
          <p:cNvCxnSpPr/>
          <p:nvPr/>
        </p:nvCxnSpPr>
        <p:spPr>
          <a:xfrm flipH="1">
            <a:off x="990631" y="1011118"/>
            <a:ext cx="10243035" cy="14931"/>
          </a:xfrm>
          <a:prstGeom prst="line">
            <a:avLst/>
          </a:prstGeom>
          <a:ln w="28575">
            <a:solidFill>
              <a:srgbClr val="00677F"/>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D8C61258-98CF-AF1C-DA1C-724C8D867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323" y="152883"/>
            <a:ext cx="1384685" cy="1384685"/>
          </a:xfrm>
          <a:prstGeom prst="rect">
            <a:avLst/>
          </a:prstGeom>
        </p:spPr>
      </p:pic>
      <p:sp>
        <p:nvSpPr>
          <p:cNvPr id="19" name="TextBox 9">
            <a:extLst>
              <a:ext uri="{FF2B5EF4-FFF2-40B4-BE49-F238E27FC236}">
                <a16:creationId xmlns:a16="http://schemas.microsoft.com/office/drawing/2014/main" id="{F3104EF9-E280-CA8A-ED57-F80C97783974}"/>
              </a:ext>
            </a:extLst>
          </p:cNvPr>
          <p:cNvSpPr txBox="1"/>
          <p:nvPr/>
        </p:nvSpPr>
        <p:spPr>
          <a:xfrm>
            <a:off x="914171" y="127378"/>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20" name="TextBox 9">
            <a:extLst>
              <a:ext uri="{FF2B5EF4-FFF2-40B4-BE49-F238E27FC236}">
                <a16:creationId xmlns:a16="http://schemas.microsoft.com/office/drawing/2014/main" id="{0179A876-3750-97D5-EF3E-60E52128FFD4}"/>
              </a:ext>
            </a:extLst>
          </p:cNvPr>
          <p:cNvSpPr txBox="1"/>
          <p:nvPr/>
        </p:nvSpPr>
        <p:spPr>
          <a:xfrm>
            <a:off x="911835" y="1034371"/>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21" name="Grupo 20">
            <a:extLst>
              <a:ext uri="{FF2B5EF4-FFF2-40B4-BE49-F238E27FC236}">
                <a16:creationId xmlns:a16="http://schemas.microsoft.com/office/drawing/2014/main" id="{7BE64879-4007-0A69-9157-7C676D0C5F91}"/>
              </a:ext>
            </a:extLst>
          </p:cNvPr>
          <p:cNvGrpSpPr/>
          <p:nvPr/>
        </p:nvGrpSpPr>
        <p:grpSpPr>
          <a:xfrm>
            <a:off x="217726" y="24829"/>
            <a:ext cx="792527" cy="1306401"/>
            <a:chOff x="283851" y="5461857"/>
            <a:chExt cx="846969" cy="1396143"/>
          </a:xfrm>
          <a:solidFill>
            <a:srgbClr val="06DBE7"/>
          </a:solidFill>
        </p:grpSpPr>
        <p:sp>
          <p:nvSpPr>
            <p:cNvPr id="22" name="Forma libre: forma 21">
              <a:extLst>
                <a:ext uri="{FF2B5EF4-FFF2-40B4-BE49-F238E27FC236}">
                  <a16:creationId xmlns:a16="http://schemas.microsoft.com/office/drawing/2014/main" id="{13A90261-CA1C-55E7-B493-180CCC48DF9E}"/>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2C5510E2-3EA1-43C0-CD47-EA1AD4249707}"/>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pic>
        <p:nvPicPr>
          <p:cNvPr id="35" name="Imagen 34">
            <a:extLst>
              <a:ext uri="{FF2B5EF4-FFF2-40B4-BE49-F238E27FC236}">
                <a16:creationId xmlns:a16="http://schemas.microsoft.com/office/drawing/2014/main" id="{7C3F8D16-E912-A48D-8107-1C8072278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841" y="1094925"/>
            <a:ext cx="3039493" cy="3039493"/>
          </a:xfrm>
          <a:prstGeom prst="rect">
            <a:avLst/>
          </a:prstGeom>
        </p:spPr>
      </p:pic>
      <p:sp>
        <p:nvSpPr>
          <p:cNvPr id="33" name="TextBox 63">
            <a:extLst>
              <a:ext uri="{FF2B5EF4-FFF2-40B4-BE49-F238E27FC236}">
                <a16:creationId xmlns:a16="http://schemas.microsoft.com/office/drawing/2014/main" id="{BDA16EDA-FE6B-C271-C5FD-D80698A9CF51}"/>
              </a:ext>
            </a:extLst>
          </p:cNvPr>
          <p:cNvSpPr txBox="1"/>
          <p:nvPr/>
        </p:nvSpPr>
        <p:spPr>
          <a:xfrm>
            <a:off x="5222003" y="5846882"/>
            <a:ext cx="1922597" cy="861774"/>
          </a:xfrm>
          <a:prstGeom prst="rect">
            <a:avLst/>
          </a:prstGeom>
          <a:noFill/>
          <a:ln w="6350">
            <a:noFill/>
            <a:prstDash val="dash"/>
          </a:ln>
        </p:spPr>
        <p:txBody>
          <a:bodyPr wrap="square" lIns="0" tIns="0" rIns="0" bIns="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black">
                    <a:lumMod val="65000"/>
                    <a:lumOff val="35000"/>
                  </a:prstClr>
                </a:solidFill>
                <a:effectLst/>
                <a:uLnTx/>
                <a:uFillTx/>
              </a:rPr>
              <a:t>Lorem ipsum dolor sit amet, consectetur adipiscing elit, sed do eiusmod tempor.</a:t>
            </a:r>
          </a:p>
        </p:txBody>
      </p:sp>
      <p:pic>
        <p:nvPicPr>
          <p:cNvPr id="37" name="Imagen 36">
            <a:extLst>
              <a:ext uri="{FF2B5EF4-FFF2-40B4-BE49-F238E27FC236}">
                <a16:creationId xmlns:a16="http://schemas.microsoft.com/office/drawing/2014/main" id="{D634B708-0E58-4A35-7FE2-ABA61D97CA80}"/>
              </a:ext>
            </a:extLst>
          </p:cNvPr>
          <p:cNvPicPr>
            <a:picLocks noChangeAspect="1"/>
          </p:cNvPicPr>
          <p:nvPr/>
        </p:nvPicPr>
        <p:blipFill>
          <a:blip r:embed="rId4">
            <a:extLst>
              <a:ext uri="{28A0092B-C50C-407E-A947-70E740481C1C}">
                <a14:useLocalDpi xmlns:a14="http://schemas.microsoft.com/office/drawing/2010/main" val="0"/>
              </a:ext>
            </a:extLst>
          </a:blip>
          <a:srcRect t="17379"/>
          <a:stretch>
            <a:fillRect/>
          </a:stretch>
        </p:blipFill>
        <p:spPr>
          <a:xfrm>
            <a:off x="3443106" y="2374609"/>
            <a:ext cx="5119685" cy="4229926"/>
          </a:xfrm>
          <a:prstGeom prst="rect">
            <a:avLst/>
          </a:prstGeom>
          <a:effectLst>
            <a:outerShdw blurRad="139700" dist="127000" dir="18900000" algn="bl" rotWithShape="0">
              <a:prstClr val="black">
                <a:alpha val="79000"/>
              </a:prstClr>
            </a:outerShdw>
          </a:effectLst>
        </p:spPr>
      </p:pic>
    </p:spTree>
    <p:extLst>
      <p:ext uri="{BB962C8B-B14F-4D97-AF65-F5344CB8AC3E}">
        <p14:creationId xmlns:p14="http://schemas.microsoft.com/office/powerpoint/2010/main" val="1172680737"/>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4" name="Marcador de posición de imagen 23">
            <a:extLst>
              <a:ext uri="{FF2B5EF4-FFF2-40B4-BE49-F238E27FC236}">
                <a16:creationId xmlns:a16="http://schemas.microsoft.com/office/drawing/2014/main" id="{22BA9412-5633-A6BE-A5B7-33F108B929A9}"/>
              </a:ext>
            </a:extLst>
          </p:cNvPr>
          <p:cNvPicPr>
            <a:picLocks noGrp="1" noChangeAspect="1"/>
          </p:cNvPicPr>
          <p:nvPr>
            <p:ph type="pic" idx="16"/>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8093" r="18093"/>
          <a:stretch>
            <a:fillRect/>
          </a:stretch>
        </p:blipFill>
        <p:spPr/>
      </p:pic>
      <p:grpSp>
        <p:nvGrpSpPr>
          <p:cNvPr id="3" name="Group 24">
            <a:extLst>
              <a:ext uri="{FF2B5EF4-FFF2-40B4-BE49-F238E27FC236}">
                <a16:creationId xmlns:a16="http://schemas.microsoft.com/office/drawing/2014/main" id="{C150EF12-4AAE-B0A6-747D-BF2E64A26B23}"/>
              </a:ext>
            </a:extLst>
          </p:cNvPr>
          <p:cNvGrpSpPr/>
          <p:nvPr/>
        </p:nvGrpSpPr>
        <p:grpSpPr>
          <a:xfrm>
            <a:off x="7667069" y="2493690"/>
            <a:ext cx="3743883" cy="923330"/>
            <a:chOff x="2551705" y="4283314"/>
            <a:chExt cx="2357003" cy="923330"/>
          </a:xfrm>
        </p:grpSpPr>
        <p:sp>
          <p:nvSpPr>
            <p:cNvPr id="4" name="TextBox 7">
              <a:extLst>
                <a:ext uri="{FF2B5EF4-FFF2-40B4-BE49-F238E27FC236}">
                  <a16:creationId xmlns:a16="http://schemas.microsoft.com/office/drawing/2014/main" id="{EB8523A3-7A4D-EC05-4C50-2202EE67A72F}"/>
                </a:ext>
              </a:extLst>
            </p:cNvPr>
            <p:cNvSpPr txBox="1"/>
            <p:nvPr/>
          </p:nvSpPr>
          <p:spPr>
            <a:xfrm>
              <a:off x="2551706" y="4560313"/>
              <a:ext cx="2357002"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a:cs typeface="Arial" panose="020b0604020202020204" pitchFamily="34" charset="0"/>
                </a:rPr>
                <a:t>Easy to change colors, photos and Text. </a:t>
              </a:r>
              <a:endParaRPr lang="ko-KR" altLang="en-US" sz="1200">
                <a:solidFill>
                  <a:schemeClr val="tx1">
                    <a:lumMod val="75000"/>
                    <a:lumOff val="25000"/>
                  </a:schemeClr>
                </a:solidFill>
                <a:cs typeface="Arial" panose="020b0604020202020204" pitchFamily="34" charset="0"/>
              </a:endParaRPr>
            </a:p>
          </p:txBody>
        </p:sp>
        <p:sp>
          <p:nvSpPr>
            <p:cNvPr id="5" name="TextBox 8">
              <a:extLst>
                <a:ext uri="{FF2B5EF4-FFF2-40B4-BE49-F238E27FC236}">
                  <a16:creationId xmlns:a16="http://schemas.microsoft.com/office/drawing/2014/main" id="{7DFCD758-F9C3-0FD1-F1F1-8E49A1FC6498}"/>
                </a:ext>
              </a:extLst>
            </p:cNvPr>
            <p:cNvSpPr txBox="1"/>
            <p:nvPr/>
          </p:nvSpPr>
          <p:spPr>
            <a:xfrm>
              <a:off x="2551705" y="4283314"/>
              <a:ext cx="2336966"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grpSp>
        <p:nvGrpSpPr>
          <p:cNvPr id="6" name="Group 27">
            <a:extLst>
              <a:ext uri="{FF2B5EF4-FFF2-40B4-BE49-F238E27FC236}">
                <a16:creationId xmlns:a16="http://schemas.microsoft.com/office/drawing/2014/main" id="{40625C72-546E-2B7F-41A8-46658A35F231}"/>
              </a:ext>
            </a:extLst>
          </p:cNvPr>
          <p:cNvGrpSpPr/>
          <p:nvPr/>
        </p:nvGrpSpPr>
        <p:grpSpPr>
          <a:xfrm>
            <a:off x="7667069" y="3935401"/>
            <a:ext cx="3743883" cy="923330"/>
            <a:chOff x="2551705" y="4283314"/>
            <a:chExt cx="2357003" cy="923330"/>
          </a:xfrm>
        </p:grpSpPr>
        <p:sp>
          <p:nvSpPr>
            <p:cNvPr id="7" name="TextBox 10">
              <a:extLst>
                <a:ext uri="{FF2B5EF4-FFF2-40B4-BE49-F238E27FC236}">
                  <a16:creationId xmlns:a16="http://schemas.microsoft.com/office/drawing/2014/main" id="{FF82E0B8-9B9B-057E-4025-F6B551F386AC}"/>
                </a:ext>
              </a:extLst>
            </p:cNvPr>
            <p:cNvSpPr txBox="1"/>
            <p:nvPr/>
          </p:nvSpPr>
          <p:spPr>
            <a:xfrm>
              <a:off x="2551706" y="4560313"/>
              <a:ext cx="2357002"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a:cs typeface="Arial" panose="020b0604020202020204" pitchFamily="34" charset="0"/>
                </a:rPr>
                <a:t>Easy to change colors, photos and Text. </a:t>
              </a:r>
              <a:endParaRPr lang="ko-KR" altLang="en-US" sz="1200">
                <a:solidFill>
                  <a:schemeClr val="tx1">
                    <a:lumMod val="75000"/>
                    <a:lumOff val="25000"/>
                  </a:schemeClr>
                </a:solidFill>
                <a:cs typeface="Arial" panose="020b0604020202020204" pitchFamily="34" charset="0"/>
              </a:endParaRPr>
            </a:p>
          </p:txBody>
        </p:sp>
        <p:sp>
          <p:nvSpPr>
            <p:cNvPr id="8" name="TextBox 11">
              <a:extLst>
                <a:ext uri="{FF2B5EF4-FFF2-40B4-BE49-F238E27FC236}">
                  <a16:creationId xmlns:a16="http://schemas.microsoft.com/office/drawing/2014/main" id="{2F212268-0E5E-074D-1A3A-C05ADCE27394}"/>
                </a:ext>
              </a:extLst>
            </p:cNvPr>
            <p:cNvSpPr txBox="1"/>
            <p:nvPr/>
          </p:nvSpPr>
          <p:spPr>
            <a:xfrm>
              <a:off x="2551705" y="4283314"/>
              <a:ext cx="2336966"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12" name="Chevron 2">
            <a:extLst>
              <a:ext uri="{FF2B5EF4-FFF2-40B4-BE49-F238E27FC236}">
                <a16:creationId xmlns:a16="http://schemas.microsoft.com/office/drawing/2014/main" id="{CB319DC2-82F9-6F8F-BED1-0AE8B072A21E}"/>
              </a:ext>
            </a:extLst>
          </p:cNvPr>
          <p:cNvSpPr/>
          <p:nvPr/>
        </p:nvSpPr>
        <p:spPr>
          <a:xfrm rot="5400000">
            <a:off x="6975694" y="2592825"/>
            <a:ext cx="383816" cy="378972"/>
          </a:xfrm>
          <a:custGeom>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00A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2">
            <a:extLst>
              <a:ext uri="{FF2B5EF4-FFF2-40B4-BE49-F238E27FC236}">
                <a16:creationId xmlns:a16="http://schemas.microsoft.com/office/drawing/2014/main" id="{15251AF3-E188-71F6-B0DA-8D72D825C87A}"/>
              </a:ext>
            </a:extLst>
          </p:cNvPr>
          <p:cNvSpPr/>
          <p:nvPr/>
        </p:nvSpPr>
        <p:spPr>
          <a:xfrm rot="5400000">
            <a:off x="6975694" y="4034535"/>
            <a:ext cx="383816" cy="378972"/>
          </a:xfrm>
          <a:custGeom>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TextBox 9">
            <a:extLst>
              <a:ext uri="{FF2B5EF4-FFF2-40B4-BE49-F238E27FC236}">
                <a16:creationId xmlns:a16="http://schemas.microsoft.com/office/drawing/2014/main" id="{DA2E15F2-D0AB-2D15-DE42-ED829BD9E17B}"/>
              </a:ext>
            </a:extLst>
          </p:cNvPr>
          <p:cNvSpPr txBox="1"/>
          <p:nvPr/>
        </p:nvSpPr>
        <p:spPr>
          <a:xfrm>
            <a:off x="7503064" y="452456"/>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16" name="TextBox 9">
            <a:extLst>
              <a:ext uri="{FF2B5EF4-FFF2-40B4-BE49-F238E27FC236}">
                <a16:creationId xmlns:a16="http://schemas.microsoft.com/office/drawing/2014/main" id="{98E73899-1278-F692-DD18-FC5D9E51DC37}"/>
              </a:ext>
            </a:extLst>
          </p:cNvPr>
          <p:cNvSpPr txBox="1"/>
          <p:nvPr/>
        </p:nvSpPr>
        <p:spPr>
          <a:xfrm>
            <a:off x="7500728" y="1359449"/>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17" name="Grupo 16">
            <a:extLst>
              <a:ext uri="{FF2B5EF4-FFF2-40B4-BE49-F238E27FC236}">
                <a16:creationId xmlns:a16="http://schemas.microsoft.com/office/drawing/2014/main" id="{2FE8D3E0-E3DF-D862-6464-0D6AAF8929E2}"/>
              </a:ext>
            </a:extLst>
          </p:cNvPr>
          <p:cNvGrpSpPr/>
          <p:nvPr/>
        </p:nvGrpSpPr>
        <p:grpSpPr>
          <a:xfrm>
            <a:off x="6806619" y="349907"/>
            <a:ext cx="792527" cy="1306401"/>
            <a:chOff x="283851" y="5461857"/>
            <a:chExt cx="846969" cy="1396143"/>
          </a:xfrm>
          <a:solidFill>
            <a:srgbClr val="06DBE7"/>
          </a:solidFill>
        </p:grpSpPr>
        <p:sp>
          <p:nvSpPr>
            <p:cNvPr id="18" name="Forma libre: forma 17">
              <a:extLst>
                <a:ext uri="{FF2B5EF4-FFF2-40B4-BE49-F238E27FC236}">
                  <a16:creationId xmlns:a16="http://schemas.microsoft.com/office/drawing/2014/main" id="{C4474F30-CD04-E44F-EFC2-C30B2A9C90EE}"/>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C64BC2F8-D531-AF5A-0A78-E895E07A0BBA}"/>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pic>
        <p:nvPicPr>
          <p:cNvPr id="20" name="Imagen 19">
            <a:extLst>
              <a:ext uri="{FF2B5EF4-FFF2-40B4-BE49-F238E27FC236}">
                <a16:creationId xmlns:a16="http://schemas.microsoft.com/office/drawing/2014/main" id="{100DEB9A-0392-FA43-9918-0A623822C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0343" y="1315458"/>
            <a:ext cx="976290" cy="976290"/>
          </a:xfrm>
          <a:prstGeom prst="rect">
            <a:avLst/>
          </a:prstGeom>
        </p:spPr>
      </p:pic>
      <p:pic>
        <p:nvPicPr>
          <p:cNvPr id="26" name="Imagen 25">
            <a:extLst>
              <a:ext uri="{FF2B5EF4-FFF2-40B4-BE49-F238E27FC236}">
                <a16:creationId xmlns:a16="http://schemas.microsoft.com/office/drawing/2014/main" id="{F9AFC74A-7380-B508-3EEE-D97D558163BA}"/>
              </a:ext>
            </a:extLst>
          </p:cNvPr>
          <p:cNvPicPr>
            <a:picLocks noChangeAspect="1"/>
          </p:cNvPicPr>
          <p:nvPr/>
        </p:nvPicPr>
        <p:blipFill>
          <a:blip r:embed="rId5">
            <a:extLst>
              <a:ext uri="{28A0092B-C50C-407E-A947-70E740481C1C}">
                <a14:useLocalDpi xmlns:a14="http://schemas.microsoft.com/office/drawing/2010/main" val="0"/>
              </a:ext>
            </a:extLst>
          </a:blip>
          <a:srcRect r="6497"/>
          <a:stretch>
            <a:fillRect/>
          </a:stretch>
        </p:blipFill>
        <p:spPr>
          <a:xfrm flipH="1">
            <a:off x="0" y="827536"/>
            <a:ext cx="6802150" cy="6624282"/>
          </a:xfrm>
          <a:prstGeom prst="rect">
            <a:avLst/>
          </a:prstGeom>
        </p:spPr>
      </p:pic>
      <p:grpSp>
        <p:nvGrpSpPr>
          <p:cNvPr id="9" name="Group 30">
            <a:extLst>
              <a:ext uri="{FF2B5EF4-FFF2-40B4-BE49-F238E27FC236}">
                <a16:creationId xmlns:a16="http://schemas.microsoft.com/office/drawing/2014/main" id="{DA6D1E2D-DEDD-363A-D0BC-962F6B4911AE}"/>
              </a:ext>
            </a:extLst>
          </p:cNvPr>
          <p:cNvGrpSpPr/>
          <p:nvPr/>
        </p:nvGrpSpPr>
        <p:grpSpPr>
          <a:xfrm>
            <a:off x="7667069" y="5377112"/>
            <a:ext cx="3743883" cy="923330"/>
            <a:chOff x="2551705" y="4283314"/>
            <a:chExt cx="2357003" cy="923330"/>
          </a:xfrm>
        </p:grpSpPr>
        <p:sp>
          <p:nvSpPr>
            <p:cNvPr id="10" name="TextBox 13">
              <a:extLst>
                <a:ext uri="{FF2B5EF4-FFF2-40B4-BE49-F238E27FC236}">
                  <a16:creationId xmlns:a16="http://schemas.microsoft.com/office/drawing/2014/main" id="{3902D242-CD46-6014-18A5-12C267D7ED37}"/>
                </a:ext>
              </a:extLst>
            </p:cNvPr>
            <p:cNvSpPr txBox="1"/>
            <p:nvPr/>
          </p:nvSpPr>
          <p:spPr>
            <a:xfrm>
              <a:off x="2551706" y="4560313"/>
              <a:ext cx="2357002"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a:cs typeface="Arial" panose="020b0604020202020204" pitchFamily="34" charset="0"/>
                </a:rPr>
                <a:t>Easy to change colors, photos and Text. </a:t>
              </a:r>
              <a:endParaRPr lang="ko-KR" altLang="en-US" sz="1200">
                <a:solidFill>
                  <a:schemeClr val="tx1">
                    <a:lumMod val="75000"/>
                    <a:lumOff val="25000"/>
                  </a:schemeClr>
                </a:solidFill>
                <a:cs typeface="Arial" panose="020b0604020202020204" pitchFamily="34" charset="0"/>
              </a:endParaRPr>
            </a:p>
          </p:txBody>
        </p:sp>
        <p:sp>
          <p:nvSpPr>
            <p:cNvPr id="11" name="TextBox 14">
              <a:extLst>
                <a:ext uri="{FF2B5EF4-FFF2-40B4-BE49-F238E27FC236}">
                  <a16:creationId xmlns:a16="http://schemas.microsoft.com/office/drawing/2014/main" id="{09DE4E6C-7B31-A97E-4E81-A56D98A06D8C}"/>
                </a:ext>
              </a:extLst>
            </p:cNvPr>
            <p:cNvSpPr txBox="1"/>
            <p:nvPr/>
          </p:nvSpPr>
          <p:spPr>
            <a:xfrm>
              <a:off x="2551705" y="4283314"/>
              <a:ext cx="2336966"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14" name="Chevron 2">
            <a:extLst>
              <a:ext uri="{FF2B5EF4-FFF2-40B4-BE49-F238E27FC236}">
                <a16:creationId xmlns:a16="http://schemas.microsoft.com/office/drawing/2014/main" id="{2D66B268-7840-C27F-8347-40AF1A03DE47}"/>
              </a:ext>
            </a:extLst>
          </p:cNvPr>
          <p:cNvSpPr/>
          <p:nvPr/>
        </p:nvSpPr>
        <p:spPr>
          <a:xfrm rot="5400000">
            <a:off x="6975694" y="5476246"/>
            <a:ext cx="383816" cy="378972"/>
          </a:xfrm>
          <a:custGeom>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00A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2255151739"/>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9" name="Forma libre: forma 28">
            <a:extLst>
              <a:ext uri="{FF2B5EF4-FFF2-40B4-BE49-F238E27FC236}">
                <a16:creationId xmlns:a16="http://schemas.microsoft.com/office/drawing/2014/main" id="{8C16432D-27A0-C56F-82B4-5EB4A301E6AB}"/>
              </a:ext>
            </a:extLst>
          </p:cNvPr>
          <p:cNvSpPr/>
          <p:nvPr/>
        </p:nvSpPr>
        <p:spPr>
          <a:xfrm>
            <a:off x="0" y="1743600"/>
            <a:ext cx="3620863" cy="4548871"/>
          </a:xfrm>
          <a:custGeom>
            <a:gdLst>
              <a:gd name="connsiteX0" fmla="*/ 1626172 w 4833494"/>
              <a:gd name="connsiteY0" fmla="*/ 0 h 5848350"/>
              <a:gd name="connsiteX1" fmla="*/ 4833494 w 4833494"/>
              <a:gd name="connsiteY1" fmla="*/ 2924175 h 5848350"/>
              <a:gd name="connsiteX2" fmla="*/ 1626172 w 4833494"/>
              <a:gd name="connsiteY2" fmla="*/ 5848350 h 5848350"/>
              <a:gd name="connsiteX3" fmla="*/ 97372 w 4833494"/>
              <a:gd name="connsiteY3" fmla="*/ 5495418 h 5848350"/>
              <a:gd name="connsiteX4" fmla="*/ 0 w 4833494"/>
              <a:gd name="connsiteY4" fmla="*/ 5441485 h 5848350"/>
              <a:gd name="connsiteX5" fmla="*/ 0 w 4833494"/>
              <a:gd name="connsiteY5" fmla="*/ 406865 h 5848350"/>
              <a:gd name="connsiteX6" fmla="*/ 97372 w 4833494"/>
              <a:gd name="connsiteY6" fmla="*/ 352932 h 5848350"/>
              <a:gd name="connsiteX7" fmla="*/ 1626172 w 4833494"/>
              <a:gd name="connsiteY7" fmla="*/ 0 h 5848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3494" h="5848350">
                <a:moveTo>
                  <a:pt x="1626172" y="0"/>
                </a:moveTo>
                <a:cubicBezTo>
                  <a:pt x="3397527" y="0"/>
                  <a:pt x="4833494" y="1309198"/>
                  <a:pt x="4833494" y="2924175"/>
                </a:cubicBezTo>
                <a:cubicBezTo>
                  <a:pt x="4833494" y="4539152"/>
                  <a:pt x="3397527" y="5848350"/>
                  <a:pt x="1626172" y="5848350"/>
                </a:cubicBezTo>
                <a:cubicBezTo>
                  <a:pt x="1072624" y="5848350"/>
                  <a:pt x="551828" y="5720499"/>
                  <a:pt x="97372" y="5495418"/>
                </a:cubicBezTo>
                <a:lnTo>
                  <a:pt x="0" y="5441485"/>
                </a:lnTo>
                <a:lnTo>
                  <a:pt x="0" y="406865"/>
                </a:lnTo>
                <a:lnTo>
                  <a:pt x="97372" y="352932"/>
                </a:lnTo>
                <a:cubicBezTo>
                  <a:pt x="551828" y="127852"/>
                  <a:pt x="1072624" y="0"/>
                  <a:pt x="1626172" y="0"/>
                </a:cubicBezTo>
                <a:close/>
              </a:path>
            </a:pathLst>
          </a:custGeom>
          <a:solidFill>
            <a:srgbClr val="02BA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a:p>
        </p:txBody>
      </p:sp>
      <p:sp>
        <p:nvSpPr>
          <p:cNvPr id="2" name="Rectángulo: esquinas redondeadas 1">
            <a:extLst>
              <a:ext uri="{FF2B5EF4-FFF2-40B4-BE49-F238E27FC236}">
                <a16:creationId xmlns:a16="http://schemas.microsoft.com/office/drawing/2014/main" id="{FE99F70B-2E75-D519-8AB4-3A11E3F3F9F8}"/>
              </a:ext>
            </a:extLst>
          </p:cNvPr>
          <p:cNvSpPr/>
          <p:nvPr/>
        </p:nvSpPr>
        <p:spPr>
          <a:xfrm>
            <a:off x="9681210" y="-62824"/>
            <a:ext cx="2510790" cy="350967"/>
          </a:xfrm>
          <a:prstGeom prst="roundRect">
            <a:avLst/>
          </a:prstGeom>
          <a:solidFill>
            <a:srgbClr val="00A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TextBox 9">
            <a:extLst>
              <a:ext uri="{FF2B5EF4-FFF2-40B4-BE49-F238E27FC236}">
                <a16:creationId xmlns:a16="http://schemas.microsoft.com/office/drawing/2014/main" id="{7D38F178-0EC7-5E2A-388E-B1C3B5DE4C9F}"/>
              </a:ext>
            </a:extLst>
          </p:cNvPr>
          <p:cNvSpPr txBox="1"/>
          <p:nvPr/>
        </p:nvSpPr>
        <p:spPr>
          <a:xfrm>
            <a:off x="914171" y="127378"/>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4" name="TextBox 9">
            <a:extLst>
              <a:ext uri="{FF2B5EF4-FFF2-40B4-BE49-F238E27FC236}">
                <a16:creationId xmlns:a16="http://schemas.microsoft.com/office/drawing/2014/main" id="{9ADA3DF9-8C94-BFF5-455F-DCDDE44D4968}"/>
              </a:ext>
            </a:extLst>
          </p:cNvPr>
          <p:cNvSpPr txBox="1"/>
          <p:nvPr/>
        </p:nvSpPr>
        <p:spPr>
          <a:xfrm>
            <a:off x="911835" y="939121"/>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5" name="Grupo 4">
            <a:extLst>
              <a:ext uri="{FF2B5EF4-FFF2-40B4-BE49-F238E27FC236}">
                <a16:creationId xmlns:a16="http://schemas.microsoft.com/office/drawing/2014/main" id="{F56BD0A8-367E-6D9A-4356-8CD19BF81433}"/>
              </a:ext>
            </a:extLst>
          </p:cNvPr>
          <p:cNvGrpSpPr/>
          <p:nvPr/>
        </p:nvGrpSpPr>
        <p:grpSpPr>
          <a:xfrm>
            <a:off x="217726" y="24829"/>
            <a:ext cx="792527" cy="1306401"/>
            <a:chOff x="283851" y="5461857"/>
            <a:chExt cx="846969" cy="1396143"/>
          </a:xfrm>
          <a:solidFill>
            <a:srgbClr val="06DBE7"/>
          </a:solidFill>
        </p:grpSpPr>
        <p:sp>
          <p:nvSpPr>
            <p:cNvPr id="6" name="Forma libre: forma 5">
              <a:extLst>
                <a:ext uri="{FF2B5EF4-FFF2-40B4-BE49-F238E27FC236}">
                  <a16:creationId xmlns:a16="http://schemas.microsoft.com/office/drawing/2014/main" id="{7E574E0B-3EF8-54F0-B7D6-00D3F7481847}"/>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7" name="Forma libre: forma 6">
              <a:extLst>
                <a:ext uri="{FF2B5EF4-FFF2-40B4-BE49-F238E27FC236}">
                  <a16:creationId xmlns:a16="http://schemas.microsoft.com/office/drawing/2014/main" id="{11C38D97-8B02-BB93-5FB2-2EF2858789D2}"/>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sp>
        <p:nvSpPr>
          <p:cNvPr id="8" name="TextBox 30">
            <a:extLst>
              <a:ext uri="{FF2B5EF4-FFF2-40B4-BE49-F238E27FC236}">
                <a16:creationId xmlns:a16="http://schemas.microsoft.com/office/drawing/2014/main" id="{0855A331-3282-8A38-3D9F-6CE809F67321}"/>
              </a:ext>
            </a:extLst>
          </p:cNvPr>
          <p:cNvSpPr txBox="1"/>
          <p:nvPr/>
        </p:nvSpPr>
        <p:spPr>
          <a:xfrm>
            <a:off x="5723876" y="2845653"/>
            <a:ext cx="5490870"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endParaRPr lang="ko-KR" altLang="en-US" sz="1200">
              <a:solidFill>
                <a:schemeClr val="tx1">
                  <a:lumMod val="75000"/>
                  <a:lumOff val="25000"/>
                </a:schemeClr>
              </a:solidFill>
              <a:cs typeface="Arial" panose="020b0604020202020204" pitchFamily="34" charset="0"/>
            </a:endParaRPr>
          </a:p>
        </p:txBody>
      </p:sp>
      <p:sp>
        <p:nvSpPr>
          <p:cNvPr id="9" name="TextBox 33">
            <a:extLst>
              <a:ext uri="{FF2B5EF4-FFF2-40B4-BE49-F238E27FC236}">
                <a16:creationId xmlns:a16="http://schemas.microsoft.com/office/drawing/2014/main" id="{DCE2B6B5-3BA0-9978-E9F5-8EE846CE2F0B}"/>
              </a:ext>
            </a:extLst>
          </p:cNvPr>
          <p:cNvSpPr txBox="1"/>
          <p:nvPr/>
        </p:nvSpPr>
        <p:spPr>
          <a:xfrm>
            <a:off x="5664256" y="1721886"/>
            <a:ext cx="5569540" cy="984885"/>
          </a:xfrm>
          <a:prstGeom prst="rect">
            <a:avLst/>
          </a:prstGeom>
          <a:noFill/>
        </p:spPr>
        <p:txBody>
          <a:bodyPr wrap="square" lIns="48000" tIns="0" rIns="24000" bIns="0" rtlCol="0">
            <a:spAutoFit/>
          </a:bodyPr>
          <a:lstStyle/>
          <a:p>
            <a:r>
              <a:rPr lang="en-US" altLang="ko-KR" sz="3200">
                <a:latin typeface="Segoe UI" panose="020b0502040204020203" pitchFamily="34" charset="0"/>
                <a:cs typeface="Segoe UI" panose="020b0502040204020203" pitchFamily="34" charset="0"/>
              </a:rPr>
              <a:t>We Create</a:t>
            </a:r>
          </a:p>
          <a:p>
            <a:r>
              <a:rPr lang="en-US" altLang="ko-KR" sz="3200" b="1">
                <a:solidFill>
                  <a:srgbClr val="00677F"/>
                </a:solidFill>
                <a:latin typeface="Segoe UI" panose="020b0502040204020203" pitchFamily="34" charset="0"/>
                <a:cs typeface="Segoe UI" panose="020b0502040204020203" pitchFamily="34" charset="0"/>
              </a:rPr>
              <a:t>Fish Stew </a:t>
            </a:r>
            <a:r>
              <a:rPr lang="en-US" altLang="ko-KR" sz="3200">
                <a:latin typeface="Segoe UI" panose="020b0502040204020203" pitchFamily="34" charset="0"/>
                <a:cs typeface="Segoe UI" panose="020b0502040204020203" pitchFamily="34" charset="0"/>
              </a:rPr>
              <a:t>Presentation</a:t>
            </a:r>
            <a:endParaRPr lang="ko-KR" altLang="en-US" sz="3200">
              <a:latin typeface="Segoe UI" panose="020b0502040204020203" pitchFamily="34" charset="0"/>
              <a:cs typeface="Segoe UI" panose="020b0502040204020203" pitchFamily="34" charset="0"/>
            </a:endParaRPr>
          </a:p>
        </p:txBody>
      </p:sp>
      <p:sp>
        <p:nvSpPr>
          <p:cNvPr id="10" name="Rectangle: Rounded Corners 34">
            <a:extLst>
              <a:ext uri="{FF2B5EF4-FFF2-40B4-BE49-F238E27FC236}">
                <a16:creationId xmlns:a16="http://schemas.microsoft.com/office/drawing/2014/main" id="{838D7B6F-948C-D0C0-4E8B-3EA6CF977F98}"/>
              </a:ext>
            </a:extLst>
          </p:cNvPr>
          <p:cNvSpPr/>
          <p:nvPr/>
        </p:nvSpPr>
        <p:spPr>
          <a:xfrm>
            <a:off x="5820219" y="3798244"/>
            <a:ext cx="1604417" cy="1536971"/>
          </a:xfrm>
          <a:prstGeom prst="roundRect">
            <a:avLst/>
          </a:prstGeom>
          <a:solidFill>
            <a:srgbClr val="00A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35">
            <a:extLst>
              <a:ext uri="{FF2B5EF4-FFF2-40B4-BE49-F238E27FC236}">
                <a16:creationId xmlns:a16="http://schemas.microsoft.com/office/drawing/2014/main" id="{9D9BF347-EAA9-A8BA-2222-4B035A0B937E}"/>
              </a:ext>
            </a:extLst>
          </p:cNvPr>
          <p:cNvSpPr/>
          <p:nvPr/>
        </p:nvSpPr>
        <p:spPr>
          <a:xfrm>
            <a:off x="7715274" y="3798244"/>
            <a:ext cx="1604417" cy="1536971"/>
          </a:xfrm>
          <a:prstGeom prst="round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36">
            <a:extLst>
              <a:ext uri="{FF2B5EF4-FFF2-40B4-BE49-F238E27FC236}">
                <a16:creationId xmlns:a16="http://schemas.microsoft.com/office/drawing/2014/main" id="{5A0086AB-A713-BF67-A706-2BD2FFA7405C}"/>
              </a:ext>
            </a:extLst>
          </p:cNvPr>
          <p:cNvSpPr/>
          <p:nvPr/>
        </p:nvSpPr>
        <p:spPr>
          <a:xfrm>
            <a:off x="9610329" y="3798244"/>
            <a:ext cx="1604417" cy="1536971"/>
          </a:xfrm>
          <a:prstGeom prst="roundRect">
            <a:avLst/>
          </a:prstGeom>
          <a:solidFill>
            <a:srgbClr val="00A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2">
            <a:extLst>
              <a:ext uri="{FF2B5EF4-FFF2-40B4-BE49-F238E27FC236}">
                <a16:creationId xmlns:a16="http://schemas.microsoft.com/office/drawing/2014/main" id="{5BFD7D77-A55E-70B3-0431-A60B46666ACA}"/>
              </a:ext>
            </a:extLst>
          </p:cNvPr>
          <p:cNvSpPr txBox="1"/>
          <p:nvPr/>
        </p:nvSpPr>
        <p:spPr>
          <a:xfrm>
            <a:off x="6169534" y="3866337"/>
            <a:ext cx="905786" cy="485535"/>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800" b="1">
                <a:solidFill>
                  <a:schemeClr val="bg1"/>
                </a:solidFill>
                <a:cs typeface="Arial" panose="020b0604020202020204" pitchFamily="34" charset="0"/>
              </a:rPr>
              <a:t>01</a:t>
            </a:r>
          </a:p>
        </p:txBody>
      </p:sp>
      <p:sp>
        <p:nvSpPr>
          <p:cNvPr id="14" name="Text Placeholder 22">
            <a:extLst>
              <a:ext uri="{FF2B5EF4-FFF2-40B4-BE49-F238E27FC236}">
                <a16:creationId xmlns:a16="http://schemas.microsoft.com/office/drawing/2014/main" id="{A753847C-800D-BCA2-9D22-D31E930C1F59}"/>
              </a:ext>
            </a:extLst>
          </p:cNvPr>
          <p:cNvSpPr txBox="1"/>
          <p:nvPr/>
        </p:nvSpPr>
        <p:spPr>
          <a:xfrm>
            <a:off x="8064589" y="3866337"/>
            <a:ext cx="905786" cy="485535"/>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800" b="1">
                <a:solidFill>
                  <a:schemeClr val="bg1"/>
                </a:solidFill>
                <a:cs typeface="Arial" panose="020b0604020202020204" pitchFamily="34" charset="0"/>
              </a:rPr>
              <a:t>02</a:t>
            </a:r>
          </a:p>
        </p:txBody>
      </p:sp>
      <p:sp>
        <p:nvSpPr>
          <p:cNvPr id="15" name="Text Placeholder 22">
            <a:extLst>
              <a:ext uri="{FF2B5EF4-FFF2-40B4-BE49-F238E27FC236}">
                <a16:creationId xmlns:a16="http://schemas.microsoft.com/office/drawing/2014/main" id="{25E21737-1D01-70DF-957C-DEE6650AFC6D}"/>
              </a:ext>
            </a:extLst>
          </p:cNvPr>
          <p:cNvSpPr txBox="1"/>
          <p:nvPr/>
        </p:nvSpPr>
        <p:spPr>
          <a:xfrm>
            <a:off x="9959644" y="3866337"/>
            <a:ext cx="905786" cy="485535"/>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800" b="1">
                <a:solidFill>
                  <a:schemeClr val="bg1"/>
                </a:solidFill>
                <a:cs typeface="Arial" panose="020b0604020202020204" pitchFamily="34" charset="0"/>
              </a:rPr>
              <a:t>03</a:t>
            </a:r>
          </a:p>
        </p:txBody>
      </p:sp>
      <p:grpSp>
        <p:nvGrpSpPr>
          <p:cNvPr id="16" name="Group 24">
            <a:extLst>
              <a:ext uri="{FF2B5EF4-FFF2-40B4-BE49-F238E27FC236}">
                <a16:creationId xmlns:a16="http://schemas.microsoft.com/office/drawing/2014/main" id="{5C7CF6AF-3DE8-8799-ECD0-DEAD968E55CA}"/>
              </a:ext>
            </a:extLst>
          </p:cNvPr>
          <p:cNvGrpSpPr/>
          <p:nvPr/>
        </p:nvGrpSpPr>
        <p:grpSpPr>
          <a:xfrm>
            <a:off x="5913285" y="4440162"/>
            <a:ext cx="1418285" cy="738664"/>
            <a:chOff x="2551705" y="4283314"/>
            <a:chExt cx="2357003" cy="738664"/>
          </a:xfrm>
        </p:grpSpPr>
        <p:sp>
          <p:nvSpPr>
            <p:cNvPr id="17" name="TextBox 42">
              <a:extLst>
                <a:ext uri="{FF2B5EF4-FFF2-40B4-BE49-F238E27FC236}">
                  <a16:creationId xmlns:a16="http://schemas.microsoft.com/office/drawing/2014/main" id="{73DABFBD-3BDE-7D18-D42C-3DA4B268B731}"/>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a:t>
              </a:r>
            </a:p>
          </p:txBody>
        </p:sp>
        <p:sp>
          <p:nvSpPr>
            <p:cNvPr id="18" name="TextBox 43">
              <a:extLst>
                <a:ext uri="{FF2B5EF4-FFF2-40B4-BE49-F238E27FC236}">
                  <a16:creationId xmlns:a16="http://schemas.microsoft.com/office/drawing/2014/main" id="{EBB75198-C4C1-C58A-DA38-0688EFADA4AD}"/>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a:solidFill>
                    <a:schemeClr val="bg1"/>
                  </a:solidFill>
                  <a:cs typeface="Arial" panose="020b0604020202020204" pitchFamily="34" charset="0"/>
                </a:rPr>
                <a:t>Text Here</a:t>
              </a:r>
              <a:endParaRPr lang="ko-KR" altLang="en-US" sz="1200" b="1">
                <a:solidFill>
                  <a:schemeClr val="bg1"/>
                </a:solidFill>
                <a:cs typeface="Arial" panose="020b0604020202020204" pitchFamily="34" charset="0"/>
              </a:endParaRPr>
            </a:p>
          </p:txBody>
        </p:sp>
      </p:grpSp>
      <p:grpSp>
        <p:nvGrpSpPr>
          <p:cNvPr id="19" name="Group 24">
            <a:extLst>
              <a:ext uri="{FF2B5EF4-FFF2-40B4-BE49-F238E27FC236}">
                <a16:creationId xmlns:a16="http://schemas.microsoft.com/office/drawing/2014/main" id="{795A68FD-BE38-377E-4240-62BCD558E38A}"/>
              </a:ext>
            </a:extLst>
          </p:cNvPr>
          <p:cNvGrpSpPr/>
          <p:nvPr/>
        </p:nvGrpSpPr>
        <p:grpSpPr>
          <a:xfrm>
            <a:off x="7808340" y="4440162"/>
            <a:ext cx="1418285" cy="738664"/>
            <a:chOff x="2551705" y="4283314"/>
            <a:chExt cx="2357003" cy="738664"/>
          </a:xfrm>
        </p:grpSpPr>
        <p:sp>
          <p:nvSpPr>
            <p:cNvPr id="20" name="TextBox 45">
              <a:extLst>
                <a:ext uri="{FF2B5EF4-FFF2-40B4-BE49-F238E27FC236}">
                  <a16:creationId xmlns:a16="http://schemas.microsoft.com/office/drawing/2014/main" id="{22C7F64A-1B4E-E591-7212-CF5859B731A7}"/>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a:t>
              </a:r>
            </a:p>
          </p:txBody>
        </p:sp>
        <p:sp>
          <p:nvSpPr>
            <p:cNvPr id="21" name="TextBox 46">
              <a:extLst>
                <a:ext uri="{FF2B5EF4-FFF2-40B4-BE49-F238E27FC236}">
                  <a16:creationId xmlns:a16="http://schemas.microsoft.com/office/drawing/2014/main" id="{FD6D139D-2D4B-61D8-553A-FC102CEF7AD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a:solidFill>
                    <a:schemeClr val="bg1"/>
                  </a:solidFill>
                  <a:cs typeface="Arial" panose="020b0604020202020204" pitchFamily="34" charset="0"/>
                </a:rPr>
                <a:t>Text Here</a:t>
              </a:r>
              <a:endParaRPr lang="ko-KR" altLang="en-US" sz="1200" b="1">
                <a:solidFill>
                  <a:schemeClr val="bg1"/>
                </a:solidFill>
                <a:cs typeface="Arial" panose="020b0604020202020204" pitchFamily="34" charset="0"/>
              </a:endParaRPr>
            </a:p>
          </p:txBody>
        </p:sp>
      </p:grpSp>
      <p:grpSp>
        <p:nvGrpSpPr>
          <p:cNvPr id="22" name="Group 24">
            <a:extLst>
              <a:ext uri="{FF2B5EF4-FFF2-40B4-BE49-F238E27FC236}">
                <a16:creationId xmlns:a16="http://schemas.microsoft.com/office/drawing/2014/main" id="{2807289D-1617-155C-E587-02EEB85F64C6}"/>
              </a:ext>
            </a:extLst>
          </p:cNvPr>
          <p:cNvGrpSpPr/>
          <p:nvPr/>
        </p:nvGrpSpPr>
        <p:grpSpPr>
          <a:xfrm>
            <a:off x="9703395" y="4440162"/>
            <a:ext cx="1418285" cy="738664"/>
            <a:chOff x="2551705" y="4283314"/>
            <a:chExt cx="2357003" cy="738664"/>
          </a:xfrm>
        </p:grpSpPr>
        <p:sp>
          <p:nvSpPr>
            <p:cNvPr id="23" name="TextBox 48">
              <a:extLst>
                <a:ext uri="{FF2B5EF4-FFF2-40B4-BE49-F238E27FC236}">
                  <a16:creationId xmlns:a16="http://schemas.microsoft.com/office/drawing/2014/main" id="{A37B70D6-20A4-6979-5280-FC4F46602B7B}"/>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a:t>
              </a:r>
            </a:p>
          </p:txBody>
        </p:sp>
        <p:sp>
          <p:nvSpPr>
            <p:cNvPr id="24" name="TextBox 49">
              <a:extLst>
                <a:ext uri="{FF2B5EF4-FFF2-40B4-BE49-F238E27FC236}">
                  <a16:creationId xmlns:a16="http://schemas.microsoft.com/office/drawing/2014/main" id="{3F2097A3-3E4F-8E6C-6CC4-24501A90355C}"/>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a:solidFill>
                    <a:schemeClr val="bg1"/>
                  </a:solidFill>
                  <a:cs typeface="Arial" panose="020b0604020202020204" pitchFamily="34" charset="0"/>
                </a:rPr>
                <a:t>Text Here</a:t>
              </a:r>
              <a:endParaRPr lang="ko-KR" altLang="en-US" sz="1200" b="1">
                <a:solidFill>
                  <a:schemeClr val="bg1"/>
                </a:solidFill>
                <a:cs typeface="Arial" panose="020b0604020202020204" pitchFamily="34" charset="0"/>
              </a:endParaRPr>
            </a:p>
          </p:txBody>
        </p:sp>
      </p:grpSp>
      <p:sp>
        <p:nvSpPr>
          <p:cNvPr id="25" name="TextBox 50">
            <a:extLst>
              <a:ext uri="{FF2B5EF4-FFF2-40B4-BE49-F238E27FC236}">
                <a16:creationId xmlns:a16="http://schemas.microsoft.com/office/drawing/2014/main" id="{F1CAE266-E175-71BD-7694-5B79EA70245E}"/>
              </a:ext>
            </a:extLst>
          </p:cNvPr>
          <p:cNvSpPr txBox="1"/>
          <p:nvPr/>
        </p:nvSpPr>
        <p:spPr>
          <a:xfrm>
            <a:off x="8096648" y="5582284"/>
            <a:ext cx="3118098" cy="369332"/>
          </a:xfrm>
          <a:prstGeom prst="rect">
            <a:avLst/>
          </a:prstGeom>
          <a:noFill/>
        </p:spPr>
        <p:txBody>
          <a:bodyPr wrap="square" lIns="36000" tIns="0" rIns="36000" bIns="0" rtlCol="0" anchor="ctr">
            <a:spAutoFit/>
          </a:bodyPr>
          <a:lstStyle/>
          <a:p>
            <a:pPr algn="r"/>
            <a:r>
              <a:rPr lang="en-US" sz="2400">
                <a:solidFill>
                  <a:schemeClr val="tx1">
                    <a:lumMod val="75000"/>
                    <a:lumOff val="25000"/>
                  </a:schemeClr>
                </a:solidFill>
              </a:rPr>
              <a:t>Modern Presentation</a:t>
            </a:r>
          </a:p>
        </p:txBody>
      </p:sp>
      <p:sp>
        <p:nvSpPr>
          <p:cNvPr id="26" name="TextBox 51">
            <a:extLst>
              <a:ext uri="{FF2B5EF4-FFF2-40B4-BE49-F238E27FC236}">
                <a16:creationId xmlns:a16="http://schemas.microsoft.com/office/drawing/2014/main" id="{6F1A1D06-CDA1-6D0F-BFC2-5A79DEB3871C}"/>
              </a:ext>
            </a:extLst>
          </p:cNvPr>
          <p:cNvSpPr txBox="1"/>
          <p:nvPr/>
        </p:nvSpPr>
        <p:spPr>
          <a:xfrm>
            <a:off x="9162746" y="6107660"/>
            <a:ext cx="2052000" cy="307777"/>
          </a:xfrm>
          <a:prstGeom prst="rect">
            <a:avLst/>
          </a:prstGeom>
          <a:solidFill>
            <a:srgbClr val="00ABF7"/>
          </a:solidFill>
        </p:spPr>
        <p:txBody>
          <a:bodyPr wrap="square" rtlCol="0">
            <a:spAutoFit/>
          </a:bodyPr>
          <a:lstStyle/>
          <a:p>
            <a:pPr algn="ctr"/>
            <a:r>
              <a:rPr lang="en-US" altLang="ko-KR" sz="1400" b="1" i="1">
                <a:solidFill>
                  <a:schemeClr val="bg1"/>
                </a:solidFill>
                <a:latin typeface="Arial" panose="020b0604020202020204" pitchFamily="34" charset="0"/>
                <a:cs typeface="Arial" panose="020b0604020202020204" pitchFamily="34" charset="0"/>
              </a:rPr>
              <a:t>Portfolio Presentation</a:t>
            </a:r>
            <a:endParaRPr lang="ko-KR" altLang="en-US" sz="1400" b="1" i="1">
              <a:solidFill>
                <a:schemeClr val="bg1"/>
              </a:solidFill>
              <a:latin typeface="Arial" panose="020b0604020202020204" pitchFamily="34" charset="0"/>
              <a:cs typeface="Arial" panose="020b0604020202020204" pitchFamily="34" charset="0"/>
            </a:endParaRPr>
          </a:p>
        </p:txBody>
      </p:sp>
      <p:pic>
        <p:nvPicPr>
          <p:cNvPr id="28" name="Imagen 27">
            <a:extLst>
              <a:ext uri="{FF2B5EF4-FFF2-40B4-BE49-F238E27FC236}">
                <a16:creationId xmlns:a16="http://schemas.microsoft.com/office/drawing/2014/main" id="{6D3BBBE1-B829-A2E3-3337-C23A1A0C5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 y="1073679"/>
            <a:ext cx="5851272" cy="5793339"/>
          </a:xfrm>
          <a:prstGeom prst="rect">
            <a:avLst/>
          </a:prstGeom>
        </p:spPr>
      </p:pic>
    </p:spTree>
    <p:extLst>
      <p:ext uri="{BB962C8B-B14F-4D97-AF65-F5344CB8AC3E}">
        <p14:creationId xmlns:p14="http://schemas.microsoft.com/office/powerpoint/2010/main" val="347790312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roup 2">
            <a:extLst>
              <a:ext uri="{FF2B5EF4-FFF2-40B4-BE49-F238E27FC236}">
                <a16:creationId xmlns:a16="http://schemas.microsoft.com/office/drawing/2014/main" id="{330C4392-4D87-8723-EC9F-1CCFEFC6070C}"/>
              </a:ext>
            </a:extLst>
          </p:cNvPr>
          <p:cNvGrpSpPr/>
          <p:nvPr/>
        </p:nvGrpSpPr>
        <p:grpSpPr>
          <a:xfrm>
            <a:off x="7422206" y="259509"/>
            <a:ext cx="3835170" cy="6598491"/>
            <a:chOff x="5432494" y="626785"/>
            <a:chExt cx="3241222" cy="5576590"/>
          </a:xfrm>
        </p:grpSpPr>
        <p:sp>
          <p:nvSpPr>
            <p:cNvPr id="3" name="Block Arc 3">
              <a:extLst>
                <a:ext uri="{FF2B5EF4-FFF2-40B4-BE49-F238E27FC236}">
                  <a16:creationId xmlns:a16="http://schemas.microsoft.com/office/drawing/2014/main" id="{F05FDDB6-1438-570E-663B-B2366597301A}"/>
                </a:ext>
              </a:extLst>
            </p:cNvPr>
            <p:cNvSpPr/>
            <p:nvPr/>
          </p:nvSpPr>
          <p:spPr>
            <a:xfrm rot="5400000">
              <a:off x="5432494" y="2432627"/>
              <a:ext cx="3002400" cy="3002400"/>
            </a:xfrm>
            <a:prstGeom prst="blockArc">
              <a:avLst>
                <a:gd name="adj1" fmla="val 10735117"/>
                <a:gd name="adj2" fmla="val 16074287"/>
                <a:gd name="adj3" fmla="val 25807"/>
              </a:avLst>
            </a:prstGeom>
            <a:solidFill>
              <a:srgbClr val="0067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Rectangle 4">
              <a:extLst>
                <a:ext uri="{FF2B5EF4-FFF2-40B4-BE49-F238E27FC236}">
                  <a16:creationId xmlns:a16="http://schemas.microsoft.com/office/drawing/2014/main" id="{37F9662D-E55F-1EC5-4C4A-AF56FFCA151D}"/>
                </a:ext>
              </a:extLst>
            </p:cNvPr>
            <p:cNvSpPr/>
            <p:nvPr/>
          </p:nvSpPr>
          <p:spPr>
            <a:xfrm>
              <a:off x="7660182" y="3855008"/>
              <a:ext cx="781200" cy="2348367"/>
            </a:xfrm>
            <a:prstGeom prst="rect">
              <a:avLst/>
            </a:prstGeom>
            <a:solidFill>
              <a:srgbClr val="0067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Block Arc 3">
              <a:extLst>
                <a:ext uri="{FF2B5EF4-FFF2-40B4-BE49-F238E27FC236}">
                  <a16:creationId xmlns:a16="http://schemas.microsoft.com/office/drawing/2014/main" id="{E5F76729-2683-7309-0C56-E7924BA2538E}"/>
                </a:ext>
              </a:extLst>
            </p:cNvPr>
            <p:cNvSpPr/>
            <p:nvPr/>
          </p:nvSpPr>
          <p:spPr>
            <a:xfrm rot="10800000">
              <a:off x="6568167" y="626785"/>
              <a:ext cx="2105549" cy="4800940"/>
            </a:xfrm>
            <a:custGeom>
              <a:rect l="l" t="t" r="r" b="b"/>
              <a:pathLst>
                <a:path w="2105549" h="4800940">
                  <a:moveTo>
                    <a:pt x="1010388" y="1501213"/>
                  </a:moveTo>
                  <a:lnTo>
                    <a:pt x="232767" y="1501213"/>
                  </a:lnTo>
                  <a:cubicBezTo>
                    <a:pt x="232767" y="1037585"/>
                    <a:pt x="446990" y="599968"/>
                    <a:pt x="813157" y="315587"/>
                  </a:cubicBezTo>
                  <a:cubicBezTo>
                    <a:pt x="1179324" y="31205"/>
                    <a:pt x="1656348" y="-68031"/>
                    <a:pt x="2105549" y="46728"/>
                  </a:cubicBezTo>
                  <a:lnTo>
                    <a:pt x="1913069" y="800151"/>
                  </a:lnTo>
                  <a:cubicBezTo>
                    <a:pt x="1696554" y="744837"/>
                    <a:pt x="1466629" y="792669"/>
                    <a:pt x="1290136" y="929741"/>
                  </a:cubicBezTo>
                  <a:cubicBezTo>
                    <a:pt x="1113644" y="1066813"/>
                    <a:pt x="1010388" y="1277744"/>
                    <a:pt x="1010388" y="1501213"/>
                  </a:cubicBezTo>
                  <a:close/>
                  <a:moveTo>
                    <a:pt x="1013533" y="3726917"/>
                  </a:moveTo>
                  <a:lnTo>
                    <a:pt x="232333" y="3726917"/>
                  </a:lnTo>
                  <a:lnTo>
                    <a:pt x="232333" y="1501328"/>
                  </a:lnTo>
                  <a:lnTo>
                    <a:pt x="1013533" y="1501328"/>
                  </a:lnTo>
                  <a:close/>
                  <a:moveTo>
                    <a:pt x="622933" y="4800940"/>
                  </a:moveTo>
                  <a:lnTo>
                    <a:pt x="0" y="3726918"/>
                  </a:lnTo>
                  <a:lnTo>
                    <a:pt x="1245866" y="3726918"/>
                  </a:lnTo>
                  <a:close/>
                </a:path>
              </a:pathLst>
            </a:custGeom>
            <a:gradFill>
              <a:gsLst>
                <a:gs pos="0">
                  <a:srgbClr val="00ABF7"/>
                </a:gs>
                <a:gs pos="100000">
                  <a:srgbClr val="02BAC8"/>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Block Arc 6">
              <a:extLst>
                <a:ext uri="{FF2B5EF4-FFF2-40B4-BE49-F238E27FC236}">
                  <a16:creationId xmlns:a16="http://schemas.microsoft.com/office/drawing/2014/main" id="{13D71F82-9367-253E-E595-D4588C339980}"/>
                </a:ext>
              </a:extLst>
            </p:cNvPr>
            <p:cNvSpPr/>
            <p:nvPr/>
          </p:nvSpPr>
          <p:spPr>
            <a:xfrm rot="17100000">
              <a:off x="5432494" y="2432625"/>
              <a:ext cx="3002400" cy="3002400"/>
            </a:xfrm>
            <a:prstGeom prst="blockArc">
              <a:avLst>
                <a:gd name="adj1" fmla="val 10815410"/>
                <a:gd name="adj2" fmla="val 13831376"/>
                <a:gd name="adj3" fmla="val 26044"/>
              </a:avLst>
            </a:prstGeom>
            <a:solidFill>
              <a:srgbClr val="00677F"/>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7" name="Block Arc 7">
              <a:extLst>
                <a:ext uri="{FF2B5EF4-FFF2-40B4-BE49-F238E27FC236}">
                  <a16:creationId xmlns:a16="http://schemas.microsoft.com/office/drawing/2014/main" id="{EF936CAA-745D-F8AF-1859-1D794E06DA4B}"/>
                </a:ext>
              </a:extLst>
            </p:cNvPr>
            <p:cNvSpPr/>
            <p:nvPr/>
          </p:nvSpPr>
          <p:spPr>
            <a:xfrm rot="20219398">
              <a:off x="5432494" y="2432625"/>
              <a:ext cx="3002400" cy="3002400"/>
            </a:xfrm>
            <a:prstGeom prst="blockArc">
              <a:avLst>
                <a:gd name="adj1" fmla="val 10804147"/>
                <a:gd name="adj2" fmla="val 14189823"/>
                <a:gd name="adj3" fmla="val 26226"/>
              </a:avLst>
            </a:prstGeom>
            <a:solidFill>
              <a:srgbClr val="00ABF7"/>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8" name="Block Arc 8">
              <a:extLst>
                <a:ext uri="{FF2B5EF4-FFF2-40B4-BE49-F238E27FC236}">
                  <a16:creationId xmlns:a16="http://schemas.microsoft.com/office/drawing/2014/main" id="{DE1A5747-13D0-D012-C9DF-35495E15122D}"/>
                </a:ext>
              </a:extLst>
            </p:cNvPr>
            <p:cNvSpPr/>
            <p:nvPr/>
          </p:nvSpPr>
          <p:spPr>
            <a:xfrm rot="2161546">
              <a:off x="5434375" y="2432626"/>
              <a:ext cx="3002400" cy="3002400"/>
            </a:xfrm>
            <a:prstGeom prst="blockArc">
              <a:avLst>
                <a:gd name="adj1" fmla="val 10735117"/>
                <a:gd name="adj2" fmla="val 13869755"/>
                <a:gd name="adj3" fmla="val 25921"/>
              </a:avLst>
            </a:prstGeom>
            <a:solidFill>
              <a:srgbClr val="06DB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9" name="Group 9">
            <a:extLst>
              <a:ext uri="{FF2B5EF4-FFF2-40B4-BE49-F238E27FC236}">
                <a16:creationId xmlns:a16="http://schemas.microsoft.com/office/drawing/2014/main" id="{A64AD521-8C84-6522-B222-2A48A80D60B2}"/>
              </a:ext>
            </a:extLst>
          </p:cNvPr>
          <p:cNvGrpSpPr/>
          <p:nvPr/>
        </p:nvGrpSpPr>
        <p:grpSpPr>
          <a:xfrm>
            <a:off x="5275934" y="1991178"/>
            <a:ext cx="2491387" cy="923330"/>
            <a:chOff x="3021856" y="4283314"/>
            <a:chExt cx="1886852" cy="923330"/>
          </a:xfrm>
        </p:grpSpPr>
        <p:sp>
          <p:nvSpPr>
            <p:cNvPr id="10" name="TextBox 10">
              <a:extLst>
                <a:ext uri="{FF2B5EF4-FFF2-40B4-BE49-F238E27FC236}">
                  <a16:creationId xmlns:a16="http://schemas.microsoft.com/office/drawing/2014/main" id="{E57C5532-57DD-4B53-48A3-927CC7931BDB}"/>
                </a:ext>
              </a:extLst>
            </p:cNvPr>
            <p:cNvSpPr txBox="1"/>
            <p:nvPr/>
          </p:nvSpPr>
          <p:spPr>
            <a:xfrm>
              <a:off x="3021856" y="4560313"/>
              <a:ext cx="1886852" cy="646331"/>
            </a:xfrm>
            <a:prstGeom prst="rect">
              <a:avLst/>
            </a:prstGeom>
            <a:noFill/>
          </p:spPr>
          <p:txBody>
            <a:bodyPr wrap="square" rtlCol="0">
              <a:spAutoFit/>
            </a:bodyPr>
            <a:lstStyle/>
            <a:p>
              <a:pPr algn="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a:t>
              </a:r>
              <a:endParaRPr lang="ko-KR" altLang="en-US" sz="1200">
                <a:solidFill>
                  <a:schemeClr val="tx1">
                    <a:lumMod val="85000"/>
                    <a:lumOff val="15000"/>
                  </a:schemeClr>
                </a:solidFill>
                <a:cs typeface="Arial" panose="020b0604020202020204" pitchFamily="34" charset="0"/>
              </a:endParaRPr>
            </a:p>
          </p:txBody>
        </p:sp>
        <p:sp>
          <p:nvSpPr>
            <p:cNvPr id="11" name="TextBox 11">
              <a:extLst>
                <a:ext uri="{FF2B5EF4-FFF2-40B4-BE49-F238E27FC236}">
                  <a16:creationId xmlns:a16="http://schemas.microsoft.com/office/drawing/2014/main" id="{29E1CB4F-3845-B9AB-AE95-51BD44F94317}"/>
                </a:ext>
              </a:extLst>
            </p:cNvPr>
            <p:cNvSpPr txBox="1"/>
            <p:nvPr/>
          </p:nvSpPr>
          <p:spPr>
            <a:xfrm>
              <a:off x="3037896" y="4283314"/>
              <a:ext cx="1870812" cy="307777"/>
            </a:xfrm>
            <a:prstGeom prst="rect">
              <a:avLst/>
            </a:prstGeom>
            <a:noFill/>
          </p:spPr>
          <p:txBody>
            <a:bodyPr wrap="square" rtlCol="0">
              <a:spAutoFit/>
            </a:bodyPr>
            <a:lstStyle/>
            <a:p>
              <a:pPr algn="r"/>
              <a:r>
                <a:rPr lang="en-US" altLang="ko-KR" sz="1400" b="1">
                  <a:solidFill>
                    <a:schemeClr val="tx1">
                      <a:lumMod val="85000"/>
                      <a:lumOff val="15000"/>
                    </a:schemeClr>
                  </a:solidFill>
                  <a:cs typeface="Arial" panose="020b0604020202020204" pitchFamily="34" charset="0"/>
                </a:rPr>
                <a:t>Your Text Here</a:t>
              </a:r>
              <a:endParaRPr lang="ko-KR" altLang="en-US" sz="1400" b="1">
                <a:solidFill>
                  <a:schemeClr val="tx1">
                    <a:lumMod val="85000"/>
                    <a:lumOff val="15000"/>
                  </a:schemeClr>
                </a:solidFill>
                <a:cs typeface="Arial" panose="020b0604020202020204" pitchFamily="34" charset="0"/>
              </a:endParaRPr>
            </a:p>
          </p:txBody>
        </p:sp>
      </p:grpSp>
      <p:grpSp>
        <p:nvGrpSpPr>
          <p:cNvPr id="12" name="Group 12">
            <a:extLst>
              <a:ext uri="{FF2B5EF4-FFF2-40B4-BE49-F238E27FC236}">
                <a16:creationId xmlns:a16="http://schemas.microsoft.com/office/drawing/2014/main" id="{7367AC10-EBDB-F437-7355-75B1FE07D130}"/>
              </a:ext>
            </a:extLst>
          </p:cNvPr>
          <p:cNvGrpSpPr/>
          <p:nvPr/>
        </p:nvGrpSpPr>
        <p:grpSpPr>
          <a:xfrm>
            <a:off x="4488640" y="3111811"/>
            <a:ext cx="2768717" cy="992088"/>
            <a:chOff x="3352435" y="4283314"/>
            <a:chExt cx="1556273" cy="992088"/>
          </a:xfrm>
          <a:solidFill>
            <a:srgbClr val="E90031">
              <a:alpha val="36000"/>
            </a:srgbClr>
          </a:solidFill>
        </p:grpSpPr>
        <p:sp>
          <p:nvSpPr>
            <p:cNvPr id="13" name="TextBox 13">
              <a:extLst>
                <a:ext uri="{FF2B5EF4-FFF2-40B4-BE49-F238E27FC236}">
                  <a16:creationId xmlns:a16="http://schemas.microsoft.com/office/drawing/2014/main" id="{CB7AE914-13B2-1CAA-4A42-C728A0620D7D}"/>
                </a:ext>
              </a:extLst>
            </p:cNvPr>
            <p:cNvSpPr txBox="1"/>
            <p:nvPr/>
          </p:nvSpPr>
          <p:spPr>
            <a:xfrm>
              <a:off x="3352435" y="4560313"/>
              <a:ext cx="1556273" cy="715089"/>
            </a:xfrm>
            <a:prstGeom prst="roundRect">
              <a:avLst/>
            </a:prstGeom>
            <a:solidFill>
              <a:srgbClr val="00ABF7">
                <a:alpha val="60000"/>
              </a:srgbClr>
            </a:solidFill>
          </p:spPr>
          <p:txBody>
            <a:bodyPr wrap="square" rtlCol="0">
              <a:spAutoFit/>
            </a:bodyPr>
            <a:lstStyle/>
            <a:p>
              <a:pPr algn="r"/>
              <a:r>
                <a:rPr lang="en-US" altLang="ko-KR" sz="1200">
                  <a:solidFill>
                    <a:schemeClr val="bg1"/>
                  </a:solidFill>
                  <a:cs typeface="Arial" panose="020b0604020202020204" pitchFamily="34" charset="0"/>
                </a:rPr>
                <a:t>You can simply impress your audience and add a unique zing and appeal to your Presentations.</a:t>
              </a:r>
              <a:endParaRPr lang="ko-KR" altLang="en-US" sz="1200">
                <a:solidFill>
                  <a:schemeClr val="bg1"/>
                </a:solidFill>
                <a:cs typeface="Arial" panose="020b0604020202020204" pitchFamily="34" charset="0"/>
              </a:endParaRPr>
            </a:p>
          </p:txBody>
        </p:sp>
        <p:sp>
          <p:nvSpPr>
            <p:cNvPr id="14" name="TextBox 14">
              <a:extLst>
                <a:ext uri="{FF2B5EF4-FFF2-40B4-BE49-F238E27FC236}">
                  <a16:creationId xmlns:a16="http://schemas.microsoft.com/office/drawing/2014/main" id="{A200FEB4-CA56-BA1E-1FFB-5578793C7FB4}"/>
                </a:ext>
              </a:extLst>
            </p:cNvPr>
            <p:cNvSpPr txBox="1"/>
            <p:nvPr/>
          </p:nvSpPr>
          <p:spPr>
            <a:xfrm>
              <a:off x="3365666" y="4283314"/>
              <a:ext cx="1543041" cy="340519"/>
            </a:xfrm>
            <a:prstGeom prst="roundRect">
              <a:avLst/>
            </a:prstGeom>
            <a:solidFill>
              <a:srgbClr val="00ABF7"/>
            </a:solidFill>
          </p:spPr>
          <p:txBody>
            <a:bodyPr wrap="square" rtlCol="0">
              <a:spAutoFit/>
            </a:bodyPr>
            <a:lstStyle/>
            <a:p>
              <a:pPr algn="r"/>
              <a:r>
                <a:rPr lang="en-US" altLang="ko-KR" sz="1400" b="1">
                  <a:solidFill>
                    <a:schemeClr val="bg1"/>
                  </a:solidFill>
                  <a:cs typeface="Arial" panose="020b0604020202020204" pitchFamily="34" charset="0"/>
                </a:rPr>
                <a:t>Your Text Here</a:t>
              </a:r>
              <a:endParaRPr lang="ko-KR" altLang="en-US" sz="1400" b="1">
                <a:solidFill>
                  <a:schemeClr val="bg1"/>
                </a:solidFill>
                <a:cs typeface="Arial" panose="020b0604020202020204" pitchFamily="34" charset="0"/>
              </a:endParaRPr>
            </a:p>
          </p:txBody>
        </p:sp>
      </p:grpSp>
      <p:grpSp>
        <p:nvGrpSpPr>
          <p:cNvPr id="15" name="Group 15">
            <a:extLst>
              <a:ext uri="{FF2B5EF4-FFF2-40B4-BE49-F238E27FC236}">
                <a16:creationId xmlns:a16="http://schemas.microsoft.com/office/drawing/2014/main" id="{F0063ECB-8591-0B9E-80B2-E2703B291390}"/>
              </a:ext>
            </a:extLst>
          </p:cNvPr>
          <p:cNvGrpSpPr/>
          <p:nvPr/>
        </p:nvGrpSpPr>
        <p:grpSpPr>
          <a:xfrm>
            <a:off x="4512179" y="4232444"/>
            <a:ext cx="2745178" cy="923330"/>
            <a:chOff x="3021856" y="4283314"/>
            <a:chExt cx="1886852" cy="923330"/>
          </a:xfrm>
        </p:grpSpPr>
        <p:sp>
          <p:nvSpPr>
            <p:cNvPr id="16" name="TextBox 16">
              <a:extLst>
                <a:ext uri="{FF2B5EF4-FFF2-40B4-BE49-F238E27FC236}">
                  <a16:creationId xmlns:a16="http://schemas.microsoft.com/office/drawing/2014/main" id="{8B3AC8EB-39C8-9BC1-BAF0-D310776E9647}"/>
                </a:ext>
              </a:extLst>
            </p:cNvPr>
            <p:cNvSpPr txBox="1"/>
            <p:nvPr/>
          </p:nvSpPr>
          <p:spPr>
            <a:xfrm>
              <a:off x="3021856" y="4560313"/>
              <a:ext cx="1886852" cy="646331"/>
            </a:xfrm>
            <a:prstGeom prst="rect">
              <a:avLst/>
            </a:prstGeom>
            <a:noFill/>
          </p:spPr>
          <p:txBody>
            <a:bodyPr wrap="square" rtlCol="0">
              <a:spAutoFit/>
            </a:bodyPr>
            <a:lstStyle/>
            <a:p>
              <a:pPr algn="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a:t>
              </a:r>
            </a:p>
          </p:txBody>
        </p:sp>
        <p:sp>
          <p:nvSpPr>
            <p:cNvPr id="17" name="TextBox 17">
              <a:extLst>
                <a:ext uri="{FF2B5EF4-FFF2-40B4-BE49-F238E27FC236}">
                  <a16:creationId xmlns:a16="http://schemas.microsoft.com/office/drawing/2014/main" id="{23AD25F5-59C7-9667-3695-FE8D52E3C4E2}"/>
                </a:ext>
              </a:extLst>
            </p:cNvPr>
            <p:cNvSpPr txBox="1"/>
            <p:nvPr/>
          </p:nvSpPr>
          <p:spPr>
            <a:xfrm>
              <a:off x="3037897" y="4283314"/>
              <a:ext cx="1870811" cy="307777"/>
            </a:xfrm>
            <a:prstGeom prst="rect">
              <a:avLst/>
            </a:prstGeom>
            <a:noFill/>
          </p:spPr>
          <p:txBody>
            <a:bodyPr wrap="square" rtlCol="0">
              <a:spAutoFit/>
            </a:bodyPr>
            <a:lstStyle/>
            <a:p>
              <a:pPr algn="r"/>
              <a:r>
                <a:rPr lang="en-US" altLang="ko-KR" sz="1400" b="1">
                  <a:solidFill>
                    <a:schemeClr val="tx1">
                      <a:lumMod val="85000"/>
                      <a:lumOff val="15000"/>
                    </a:schemeClr>
                  </a:solidFill>
                  <a:cs typeface="Arial" panose="020b0604020202020204" pitchFamily="34" charset="0"/>
                </a:rPr>
                <a:t>Your Text Here</a:t>
              </a:r>
              <a:endParaRPr lang="ko-KR" altLang="en-US" sz="1400" b="1">
                <a:solidFill>
                  <a:schemeClr val="tx1">
                    <a:lumMod val="85000"/>
                    <a:lumOff val="15000"/>
                  </a:schemeClr>
                </a:solidFill>
                <a:cs typeface="Arial" panose="020b0604020202020204" pitchFamily="34" charset="0"/>
              </a:endParaRPr>
            </a:p>
          </p:txBody>
        </p:sp>
      </p:grpSp>
      <p:sp>
        <p:nvSpPr>
          <p:cNvPr id="18" name="TextBox 24">
            <a:extLst>
              <a:ext uri="{FF2B5EF4-FFF2-40B4-BE49-F238E27FC236}">
                <a16:creationId xmlns:a16="http://schemas.microsoft.com/office/drawing/2014/main" id="{C42B94FC-FCEE-A752-4CB8-BC6A6557BE8F}"/>
              </a:ext>
            </a:extLst>
          </p:cNvPr>
          <p:cNvSpPr txBox="1"/>
          <p:nvPr/>
        </p:nvSpPr>
        <p:spPr>
          <a:xfrm>
            <a:off x="10033156" y="5507382"/>
            <a:ext cx="1015444" cy="584775"/>
          </a:xfrm>
          <a:prstGeom prst="rect">
            <a:avLst/>
          </a:prstGeom>
          <a:noFill/>
        </p:spPr>
        <p:txBody>
          <a:bodyPr wrap="square" rtlCol="0">
            <a:spAutoFit/>
          </a:bodyPr>
          <a:lstStyle/>
          <a:p>
            <a:pPr algn="ctr"/>
            <a:r>
              <a:rPr lang="en-US" altLang="ko-KR" sz="3200" b="1">
                <a:solidFill>
                  <a:schemeClr val="bg1"/>
                </a:solidFill>
                <a:cs typeface="Arial" panose="020b0604020202020204" pitchFamily="34" charset="0"/>
              </a:rPr>
              <a:t>05</a:t>
            </a:r>
            <a:endParaRPr lang="ko-KR" altLang="en-US" sz="3200" b="1">
              <a:solidFill>
                <a:schemeClr val="bg1"/>
              </a:solidFill>
              <a:cs typeface="Arial" panose="020b0604020202020204" pitchFamily="34" charset="0"/>
            </a:endParaRPr>
          </a:p>
        </p:txBody>
      </p:sp>
      <p:sp>
        <p:nvSpPr>
          <p:cNvPr id="19" name="TextBox 25">
            <a:extLst>
              <a:ext uri="{FF2B5EF4-FFF2-40B4-BE49-F238E27FC236}">
                <a16:creationId xmlns:a16="http://schemas.microsoft.com/office/drawing/2014/main" id="{028427B8-80DA-17FD-5A4A-C06DCA9188EB}"/>
              </a:ext>
            </a:extLst>
          </p:cNvPr>
          <p:cNvSpPr txBox="1"/>
          <p:nvPr/>
        </p:nvSpPr>
        <p:spPr>
          <a:xfrm>
            <a:off x="7813196" y="4912082"/>
            <a:ext cx="1015444" cy="584775"/>
          </a:xfrm>
          <a:prstGeom prst="rect">
            <a:avLst/>
          </a:prstGeom>
          <a:noFill/>
        </p:spPr>
        <p:txBody>
          <a:bodyPr wrap="square" rtlCol="0">
            <a:spAutoFit/>
          </a:bodyPr>
          <a:lstStyle/>
          <a:p>
            <a:pPr algn="ctr"/>
            <a:r>
              <a:rPr lang="en-US" altLang="ko-KR" sz="3200" b="1">
                <a:solidFill>
                  <a:schemeClr val="bg1"/>
                </a:solidFill>
                <a:cs typeface="Arial" panose="020b0604020202020204" pitchFamily="34" charset="0"/>
              </a:rPr>
              <a:t>02</a:t>
            </a:r>
            <a:endParaRPr lang="ko-KR" altLang="en-US" sz="3200" b="1">
              <a:solidFill>
                <a:schemeClr val="bg1"/>
              </a:solidFill>
              <a:cs typeface="Arial" panose="020b0604020202020204" pitchFamily="34" charset="0"/>
            </a:endParaRPr>
          </a:p>
        </p:txBody>
      </p:sp>
      <p:sp>
        <p:nvSpPr>
          <p:cNvPr id="20" name="TextBox 26">
            <a:extLst>
              <a:ext uri="{FF2B5EF4-FFF2-40B4-BE49-F238E27FC236}">
                <a16:creationId xmlns:a16="http://schemas.microsoft.com/office/drawing/2014/main" id="{8B20F9C6-A982-FCF4-83C2-AF5E6BA06209}"/>
              </a:ext>
            </a:extLst>
          </p:cNvPr>
          <p:cNvSpPr txBox="1"/>
          <p:nvPr/>
        </p:nvSpPr>
        <p:spPr>
          <a:xfrm>
            <a:off x="7422205" y="3787901"/>
            <a:ext cx="1015444" cy="584775"/>
          </a:xfrm>
          <a:prstGeom prst="rect">
            <a:avLst/>
          </a:prstGeom>
          <a:noFill/>
        </p:spPr>
        <p:txBody>
          <a:bodyPr wrap="square" rtlCol="0">
            <a:spAutoFit/>
          </a:bodyPr>
          <a:lstStyle/>
          <a:p>
            <a:pPr algn="ctr"/>
            <a:r>
              <a:rPr lang="en-US" altLang="ko-KR" sz="3200" b="1">
                <a:solidFill>
                  <a:schemeClr val="bg1"/>
                </a:solidFill>
                <a:cs typeface="Arial" panose="020b0604020202020204" pitchFamily="34" charset="0"/>
              </a:rPr>
              <a:t>03</a:t>
            </a:r>
            <a:endParaRPr lang="ko-KR" altLang="en-US" sz="3200" b="1">
              <a:solidFill>
                <a:schemeClr val="bg1"/>
              </a:solidFill>
              <a:cs typeface="Arial" panose="020b0604020202020204" pitchFamily="34" charset="0"/>
            </a:endParaRPr>
          </a:p>
        </p:txBody>
      </p:sp>
      <p:sp>
        <p:nvSpPr>
          <p:cNvPr id="21" name="TextBox 27">
            <a:extLst>
              <a:ext uri="{FF2B5EF4-FFF2-40B4-BE49-F238E27FC236}">
                <a16:creationId xmlns:a16="http://schemas.microsoft.com/office/drawing/2014/main" id="{63B136DB-9BBD-C6BF-693B-F0CA8BBE865A}"/>
              </a:ext>
            </a:extLst>
          </p:cNvPr>
          <p:cNvSpPr txBox="1"/>
          <p:nvPr/>
        </p:nvSpPr>
        <p:spPr>
          <a:xfrm>
            <a:off x="8030168" y="2779789"/>
            <a:ext cx="1015444" cy="584775"/>
          </a:xfrm>
          <a:prstGeom prst="rect">
            <a:avLst/>
          </a:prstGeom>
          <a:noFill/>
        </p:spPr>
        <p:txBody>
          <a:bodyPr wrap="square" rtlCol="0">
            <a:spAutoFit/>
          </a:bodyPr>
          <a:lstStyle/>
          <a:p>
            <a:pPr algn="ctr"/>
            <a:r>
              <a:rPr lang="en-US" altLang="ko-KR" sz="3200" b="1">
                <a:solidFill>
                  <a:schemeClr val="bg1"/>
                </a:solidFill>
                <a:cs typeface="Arial" panose="020b0604020202020204" pitchFamily="34" charset="0"/>
              </a:rPr>
              <a:t>04</a:t>
            </a:r>
            <a:endParaRPr lang="ko-KR" altLang="en-US" sz="3200" b="1">
              <a:solidFill>
                <a:schemeClr val="bg1"/>
              </a:solidFill>
              <a:cs typeface="Arial" panose="020b0604020202020204" pitchFamily="34" charset="0"/>
            </a:endParaRPr>
          </a:p>
        </p:txBody>
      </p:sp>
      <p:sp>
        <p:nvSpPr>
          <p:cNvPr id="22" name="TextBox 28">
            <a:extLst>
              <a:ext uri="{FF2B5EF4-FFF2-40B4-BE49-F238E27FC236}">
                <a16:creationId xmlns:a16="http://schemas.microsoft.com/office/drawing/2014/main" id="{B0573AEE-8E93-6E5A-4B7A-0D313935CD89}"/>
              </a:ext>
            </a:extLst>
          </p:cNvPr>
          <p:cNvSpPr txBox="1"/>
          <p:nvPr/>
        </p:nvSpPr>
        <p:spPr>
          <a:xfrm>
            <a:off x="10011681" y="1978990"/>
            <a:ext cx="1015444" cy="584775"/>
          </a:xfrm>
          <a:prstGeom prst="rect">
            <a:avLst/>
          </a:prstGeom>
          <a:noFill/>
        </p:spPr>
        <p:txBody>
          <a:bodyPr wrap="square" rtlCol="0">
            <a:spAutoFit/>
          </a:bodyPr>
          <a:lstStyle/>
          <a:p>
            <a:pPr algn="ctr"/>
            <a:r>
              <a:rPr lang="en-US" altLang="ko-KR" sz="3200" b="1">
                <a:solidFill>
                  <a:schemeClr val="bg1"/>
                </a:solidFill>
                <a:cs typeface="Arial" panose="020b0604020202020204" pitchFamily="34" charset="0"/>
              </a:rPr>
              <a:t>01</a:t>
            </a:r>
            <a:endParaRPr lang="ko-KR" altLang="en-US" sz="3200" b="1">
              <a:solidFill>
                <a:schemeClr val="bg1"/>
              </a:solidFill>
              <a:cs typeface="Arial" panose="020b0604020202020204" pitchFamily="34" charset="0"/>
            </a:endParaRPr>
          </a:p>
        </p:txBody>
      </p:sp>
      <p:grpSp>
        <p:nvGrpSpPr>
          <p:cNvPr id="23" name="Group 74">
            <a:extLst>
              <a:ext uri="{FF2B5EF4-FFF2-40B4-BE49-F238E27FC236}">
                <a16:creationId xmlns:a16="http://schemas.microsoft.com/office/drawing/2014/main" id="{1A32E30E-7445-C39F-882F-30EE87367DA0}"/>
              </a:ext>
            </a:extLst>
          </p:cNvPr>
          <p:cNvGrpSpPr/>
          <p:nvPr/>
        </p:nvGrpSpPr>
        <p:grpSpPr>
          <a:xfrm>
            <a:off x="4998604" y="5353078"/>
            <a:ext cx="2768717" cy="923330"/>
            <a:chOff x="3021856" y="4283314"/>
            <a:chExt cx="1886852" cy="923330"/>
          </a:xfrm>
        </p:grpSpPr>
        <p:sp>
          <p:nvSpPr>
            <p:cNvPr id="24" name="TextBox 75">
              <a:extLst>
                <a:ext uri="{FF2B5EF4-FFF2-40B4-BE49-F238E27FC236}">
                  <a16:creationId xmlns:a16="http://schemas.microsoft.com/office/drawing/2014/main" id="{941ED70F-DB58-B18C-1E1C-8CBD2ED39311}"/>
                </a:ext>
              </a:extLst>
            </p:cNvPr>
            <p:cNvSpPr txBox="1"/>
            <p:nvPr/>
          </p:nvSpPr>
          <p:spPr>
            <a:xfrm>
              <a:off x="3021856" y="4560313"/>
              <a:ext cx="1886852" cy="646331"/>
            </a:xfrm>
            <a:prstGeom prst="rect">
              <a:avLst/>
            </a:prstGeom>
            <a:noFill/>
          </p:spPr>
          <p:txBody>
            <a:bodyPr wrap="square" rtlCol="0">
              <a:spAutoFit/>
            </a:bodyPr>
            <a:lstStyle/>
            <a:p>
              <a:pPr algn="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a:t>
              </a:r>
            </a:p>
          </p:txBody>
        </p:sp>
        <p:sp>
          <p:nvSpPr>
            <p:cNvPr id="25" name="TextBox 76">
              <a:extLst>
                <a:ext uri="{FF2B5EF4-FFF2-40B4-BE49-F238E27FC236}">
                  <a16:creationId xmlns:a16="http://schemas.microsoft.com/office/drawing/2014/main" id="{ABB40066-6F12-D6D7-BE3E-73D391DEB05D}"/>
                </a:ext>
              </a:extLst>
            </p:cNvPr>
            <p:cNvSpPr txBox="1"/>
            <p:nvPr/>
          </p:nvSpPr>
          <p:spPr>
            <a:xfrm>
              <a:off x="3037897" y="4283314"/>
              <a:ext cx="1870811" cy="307777"/>
            </a:xfrm>
            <a:prstGeom prst="rect">
              <a:avLst/>
            </a:prstGeom>
            <a:noFill/>
          </p:spPr>
          <p:txBody>
            <a:bodyPr wrap="square" rtlCol="0">
              <a:spAutoFit/>
            </a:bodyPr>
            <a:lstStyle/>
            <a:p>
              <a:pPr algn="r"/>
              <a:r>
                <a:rPr lang="en-US" altLang="ko-KR" sz="1400" b="1">
                  <a:solidFill>
                    <a:schemeClr val="tx1">
                      <a:lumMod val="85000"/>
                      <a:lumOff val="15000"/>
                    </a:schemeClr>
                  </a:solidFill>
                  <a:cs typeface="Arial" panose="020b0604020202020204" pitchFamily="34" charset="0"/>
                </a:rPr>
                <a:t>Your Text Here</a:t>
              </a:r>
              <a:endParaRPr lang="ko-KR" altLang="en-US" sz="1400" b="1">
                <a:solidFill>
                  <a:schemeClr val="tx1">
                    <a:lumMod val="85000"/>
                    <a:lumOff val="15000"/>
                  </a:schemeClr>
                </a:solidFill>
                <a:cs typeface="Arial" panose="020b0604020202020204" pitchFamily="34" charset="0"/>
              </a:endParaRPr>
            </a:p>
          </p:txBody>
        </p:sp>
      </p:grpSp>
      <p:grpSp>
        <p:nvGrpSpPr>
          <p:cNvPr id="26" name="Group 77">
            <a:extLst>
              <a:ext uri="{FF2B5EF4-FFF2-40B4-BE49-F238E27FC236}">
                <a16:creationId xmlns:a16="http://schemas.microsoft.com/office/drawing/2014/main" id="{DAB11D1C-EF29-5490-CFCF-AD735A838020}"/>
              </a:ext>
            </a:extLst>
          </p:cNvPr>
          <p:cNvGrpSpPr/>
          <p:nvPr/>
        </p:nvGrpSpPr>
        <p:grpSpPr>
          <a:xfrm>
            <a:off x="6719418" y="870545"/>
            <a:ext cx="2598322" cy="923330"/>
            <a:chOff x="3021856" y="4283314"/>
            <a:chExt cx="1886852" cy="923330"/>
          </a:xfrm>
        </p:grpSpPr>
        <p:sp>
          <p:nvSpPr>
            <p:cNvPr id="27" name="TextBox 78">
              <a:extLst>
                <a:ext uri="{FF2B5EF4-FFF2-40B4-BE49-F238E27FC236}">
                  <a16:creationId xmlns:a16="http://schemas.microsoft.com/office/drawing/2014/main" id="{4A60F98F-1161-EC9F-CD85-CF21166F592C}"/>
                </a:ext>
              </a:extLst>
            </p:cNvPr>
            <p:cNvSpPr txBox="1"/>
            <p:nvPr/>
          </p:nvSpPr>
          <p:spPr>
            <a:xfrm>
              <a:off x="3021856" y="4560313"/>
              <a:ext cx="1886852" cy="646331"/>
            </a:xfrm>
            <a:prstGeom prst="rect">
              <a:avLst/>
            </a:prstGeom>
            <a:noFill/>
          </p:spPr>
          <p:txBody>
            <a:bodyPr wrap="square" rtlCol="0">
              <a:spAutoFit/>
            </a:bodyPr>
            <a:lstStyle/>
            <a:p>
              <a:pPr algn="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a:t>
              </a:r>
            </a:p>
          </p:txBody>
        </p:sp>
        <p:sp>
          <p:nvSpPr>
            <p:cNvPr id="28" name="TextBox 79">
              <a:extLst>
                <a:ext uri="{FF2B5EF4-FFF2-40B4-BE49-F238E27FC236}">
                  <a16:creationId xmlns:a16="http://schemas.microsoft.com/office/drawing/2014/main" id="{DA2F1735-117A-978F-ED6F-8C44E86C1C82}"/>
                </a:ext>
              </a:extLst>
            </p:cNvPr>
            <p:cNvSpPr txBox="1"/>
            <p:nvPr/>
          </p:nvSpPr>
          <p:spPr>
            <a:xfrm>
              <a:off x="3037897" y="4283314"/>
              <a:ext cx="1870811" cy="307777"/>
            </a:xfrm>
            <a:prstGeom prst="rect">
              <a:avLst/>
            </a:prstGeom>
            <a:noFill/>
          </p:spPr>
          <p:txBody>
            <a:bodyPr wrap="square" rtlCol="0">
              <a:spAutoFit/>
            </a:bodyPr>
            <a:lstStyle/>
            <a:p>
              <a:pPr algn="r"/>
              <a:r>
                <a:rPr lang="en-US" altLang="ko-KR" sz="1400" b="1">
                  <a:solidFill>
                    <a:schemeClr val="tx1">
                      <a:lumMod val="85000"/>
                      <a:lumOff val="15000"/>
                    </a:schemeClr>
                  </a:solidFill>
                  <a:cs typeface="Arial" panose="020b0604020202020204" pitchFamily="34" charset="0"/>
                </a:rPr>
                <a:t>Your Text Here</a:t>
              </a:r>
              <a:endParaRPr lang="ko-KR" altLang="en-US" sz="1400" b="1">
                <a:solidFill>
                  <a:schemeClr val="tx1">
                    <a:lumMod val="85000"/>
                    <a:lumOff val="15000"/>
                  </a:schemeClr>
                </a:solidFill>
                <a:cs typeface="Arial" panose="020b0604020202020204" pitchFamily="34" charset="0"/>
              </a:endParaRPr>
            </a:p>
          </p:txBody>
        </p:sp>
      </p:grpSp>
      <p:sp>
        <p:nvSpPr>
          <p:cNvPr id="29" name="Block Arc 14">
            <a:extLst>
              <a:ext uri="{FF2B5EF4-FFF2-40B4-BE49-F238E27FC236}">
                <a16:creationId xmlns:a16="http://schemas.microsoft.com/office/drawing/2014/main" id="{19937E2C-83FF-804F-F9FA-C2F223559426}"/>
              </a:ext>
            </a:extLst>
          </p:cNvPr>
          <p:cNvSpPr/>
          <p:nvPr/>
        </p:nvSpPr>
        <p:spPr>
          <a:xfrm rot="16200000">
            <a:off x="8817672" y="3790990"/>
            <a:ext cx="771672" cy="772181"/>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30" name="Imagen 29">
            <a:extLst>
              <a:ext uri="{FF2B5EF4-FFF2-40B4-BE49-F238E27FC236}">
                <a16:creationId xmlns:a16="http://schemas.microsoft.com/office/drawing/2014/main" id="{C342125C-2954-79E8-4214-F3539F2E2AD1}"/>
              </a:ext>
            </a:extLst>
          </p:cNvPr>
          <p:cNvPicPr>
            <a:picLocks noChangeAspect="1"/>
          </p:cNvPicPr>
          <p:nvPr/>
        </p:nvPicPr>
        <p:blipFill>
          <a:blip r:embed="rId2">
            <a:extLst>
              <a:ext uri="{28A0092B-C50C-407E-A947-70E740481C1C}">
                <a14:useLocalDpi xmlns:a14="http://schemas.microsoft.com/office/drawing/2010/main" val="0"/>
              </a:ext>
            </a:extLst>
          </a:blip>
          <a:srcRect l="2051"/>
          <a:stretch>
            <a:fillRect/>
          </a:stretch>
        </p:blipFill>
        <p:spPr>
          <a:xfrm>
            <a:off x="157675" y="1272044"/>
            <a:ext cx="4357645" cy="5561127"/>
          </a:xfrm>
          <a:prstGeom prst="rect">
            <a:avLst/>
          </a:prstGeom>
          <a:effectLst>
            <a:outerShdw blurRad="127000" dist="152400" dir="19800000" sx="1000" sy="1000" algn="ctr" rotWithShape="0">
              <a:schemeClr val="tx1">
                <a:alpha val="95000"/>
              </a:schemeClr>
            </a:outerShdw>
          </a:effectLst>
        </p:spPr>
      </p:pic>
      <p:sp>
        <p:nvSpPr>
          <p:cNvPr id="32" name="Rectángulo: esquinas redondeadas 31">
            <a:extLst>
              <a:ext uri="{FF2B5EF4-FFF2-40B4-BE49-F238E27FC236}">
                <a16:creationId xmlns:a16="http://schemas.microsoft.com/office/drawing/2014/main" id="{2E00038B-0ED3-E430-D43C-39CD1E17D4F3}"/>
              </a:ext>
            </a:extLst>
          </p:cNvPr>
          <p:cNvSpPr/>
          <p:nvPr/>
        </p:nvSpPr>
        <p:spPr>
          <a:xfrm>
            <a:off x="9681210" y="-62824"/>
            <a:ext cx="2510790" cy="350967"/>
          </a:xfrm>
          <a:prstGeom prst="roundRect">
            <a:avLst/>
          </a:prstGeom>
          <a:solidFill>
            <a:srgbClr val="00A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TextBox 9">
            <a:extLst>
              <a:ext uri="{FF2B5EF4-FFF2-40B4-BE49-F238E27FC236}">
                <a16:creationId xmlns:a16="http://schemas.microsoft.com/office/drawing/2014/main" id="{EE76C08F-80E9-242D-D86B-B5AEF1A292A9}"/>
              </a:ext>
            </a:extLst>
          </p:cNvPr>
          <p:cNvSpPr txBox="1"/>
          <p:nvPr/>
        </p:nvSpPr>
        <p:spPr>
          <a:xfrm>
            <a:off x="911835" y="170911"/>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34" name="TextBox 9">
            <a:extLst>
              <a:ext uri="{FF2B5EF4-FFF2-40B4-BE49-F238E27FC236}">
                <a16:creationId xmlns:a16="http://schemas.microsoft.com/office/drawing/2014/main" id="{66D4ED1A-4C1A-BD68-737F-2FAB8A32F139}"/>
              </a:ext>
            </a:extLst>
          </p:cNvPr>
          <p:cNvSpPr txBox="1"/>
          <p:nvPr/>
        </p:nvSpPr>
        <p:spPr>
          <a:xfrm>
            <a:off x="911835" y="939121"/>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35" name="Grupo 34">
            <a:extLst>
              <a:ext uri="{FF2B5EF4-FFF2-40B4-BE49-F238E27FC236}">
                <a16:creationId xmlns:a16="http://schemas.microsoft.com/office/drawing/2014/main" id="{DD1AB43F-7512-BD78-A73B-67CB8BDDE316}"/>
              </a:ext>
            </a:extLst>
          </p:cNvPr>
          <p:cNvGrpSpPr/>
          <p:nvPr/>
        </p:nvGrpSpPr>
        <p:grpSpPr>
          <a:xfrm>
            <a:off x="217726" y="24829"/>
            <a:ext cx="792527" cy="1306401"/>
            <a:chOff x="283851" y="5461857"/>
            <a:chExt cx="846969" cy="1396143"/>
          </a:xfrm>
          <a:solidFill>
            <a:srgbClr val="06DBE7"/>
          </a:solidFill>
        </p:grpSpPr>
        <p:sp>
          <p:nvSpPr>
            <p:cNvPr id="36" name="Forma libre: forma 35">
              <a:extLst>
                <a:ext uri="{FF2B5EF4-FFF2-40B4-BE49-F238E27FC236}">
                  <a16:creationId xmlns:a16="http://schemas.microsoft.com/office/drawing/2014/main" id="{7DA03E13-A800-3B10-D3F2-F18320DB812C}"/>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37" name="Forma libre: forma 36">
              <a:extLst>
                <a:ext uri="{FF2B5EF4-FFF2-40B4-BE49-F238E27FC236}">
                  <a16:creationId xmlns:a16="http://schemas.microsoft.com/office/drawing/2014/main" id="{59E2C736-9272-EBB5-A5AD-A50A3BEB5761}"/>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pic>
        <p:nvPicPr>
          <p:cNvPr id="38" name="Imagen 37">
            <a:extLst>
              <a:ext uri="{FF2B5EF4-FFF2-40B4-BE49-F238E27FC236}">
                <a16:creationId xmlns:a16="http://schemas.microsoft.com/office/drawing/2014/main" id="{56E86D1A-051A-1948-9F1B-52A2DDA5F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134" y="3491481"/>
            <a:ext cx="1384685" cy="1384685"/>
          </a:xfrm>
          <a:prstGeom prst="rect">
            <a:avLst/>
          </a:prstGeom>
        </p:spPr>
      </p:pic>
    </p:spTree>
    <p:extLst>
      <p:ext uri="{BB962C8B-B14F-4D97-AF65-F5344CB8AC3E}">
        <p14:creationId xmlns:p14="http://schemas.microsoft.com/office/powerpoint/2010/main" val="65443657"/>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descr="Chef cocinando en la cocina mientras lleva ropa profesional">
            <a:extLst>
              <a:ext uri="{FF2B5EF4-FFF2-40B4-BE49-F238E27FC236}">
                <a16:creationId xmlns:a16="http://schemas.microsoft.com/office/drawing/2014/main" id="{18FFCCB8-FF8A-2D6B-1EC0-B7AB8A18A6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5075" y="1"/>
            <a:ext cx="46499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48D808B-27F2-6A4F-9F15-FD5B8BCE5ADC}"/>
              </a:ext>
            </a:extLst>
          </p:cNvPr>
          <p:cNvSpPr/>
          <p:nvPr/>
        </p:nvSpPr>
        <p:spPr>
          <a:xfrm>
            <a:off x="0" y="2083795"/>
            <a:ext cx="9465220" cy="3395215"/>
          </a:xfrm>
          <a:prstGeom prst="rect">
            <a:avLst/>
          </a:prstGeom>
          <a:gradFill>
            <a:gsLst>
              <a:gs pos="0">
                <a:schemeClr val="tx1">
                  <a:lumMod val="75000"/>
                  <a:lumOff val="25000"/>
                  <a:alpha val="55000"/>
                </a:schemeClr>
              </a:gs>
              <a:gs pos="100000">
                <a:schemeClr val="tx1">
                  <a:lumMod val="95000"/>
                  <a:lumOff val="5000"/>
                  <a:alpha val="2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ounded Rectangle 17">
            <a:extLst>
              <a:ext uri="{FF2B5EF4-FFF2-40B4-BE49-F238E27FC236}">
                <a16:creationId xmlns:a16="http://schemas.microsoft.com/office/drawing/2014/main" id="{F028263A-FBDB-6247-A6CD-F8B94016805C}"/>
              </a:ext>
            </a:extLst>
          </p:cNvPr>
          <p:cNvSpPr/>
          <p:nvPr/>
        </p:nvSpPr>
        <p:spPr>
          <a:xfrm>
            <a:off x="533400" y="4845634"/>
            <a:ext cx="7929282" cy="633376"/>
          </a:xfrm>
          <a:prstGeom prst="roundRect">
            <a:avLst>
              <a:gd name="adj" fmla="val 24169"/>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0">
            <a:extLst>
              <a:ext uri="{FF2B5EF4-FFF2-40B4-BE49-F238E27FC236}">
                <a16:creationId xmlns:a16="http://schemas.microsoft.com/office/drawing/2014/main" id="{E3D5474B-3E47-473E-9A60-840E80D94B06}"/>
              </a:ext>
            </a:extLst>
          </p:cNvPr>
          <p:cNvSpPr>
            <a:spLocks noGrp="1"/>
          </p:cNvSpPr>
          <p:nvPr>
            <p:ph type="body" sz="quarter" idx="4294967295"/>
          </p:nvPr>
        </p:nvSpPr>
        <p:spPr>
          <a:xfrm>
            <a:off x="9863568" y="6462295"/>
            <a:ext cx="1241788" cy="150812"/>
          </a:xfrm>
        </p:spPr>
        <p:txBody>
          <a:bodyPr>
            <a:normAutofit fontScale="25000" lnSpcReduction="20000"/>
          </a:bodyPr>
          <a:lstStyle/>
          <a:p>
            <a:endParaRPr lang="en-ID"/>
          </a:p>
        </p:txBody>
      </p:sp>
      <p:graphicFrame>
        <p:nvGraphicFramePr>
          <p:cNvPr id="3" name="Chart 2">
            <a:extLst>
              <a:ext uri="{FF2B5EF4-FFF2-40B4-BE49-F238E27FC236}">
                <a16:creationId xmlns:a16="http://schemas.microsoft.com/office/drawing/2014/main" id="{1F035596-D77F-DD4C-87D8-C3B8EFAE8A9F}"/>
              </a:ext>
            </a:extLst>
          </p:cNvPr>
          <p:cNvGraphicFramePr/>
          <p:nvPr>
            <p:extLst>
              <p:ext uri="{D42A27DB-BD31-4B8C-83A1-F6EECF244321}">
                <p14:modId xmlns:p14="http://schemas.microsoft.com/office/powerpoint/2010/main" val="2650698232"/>
              </p:ext>
            </p:extLst>
          </p:nvPr>
        </p:nvGraphicFramePr>
        <p:xfrm>
          <a:off x="6615134" y="2028190"/>
          <a:ext cx="5146738" cy="4363364"/>
        </p:xfrm>
        <a:graphic>
          <a:graphicData uri="http://schemas.openxmlformats.org/drawingml/2006/chart">
            <c:chart xmlns:c="http://schemas.openxmlformats.org/drawingml/2006/chart" r:id="rId4"/>
          </a:graphicData>
        </a:graphic>
      </p:graphicFrame>
      <p:sp>
        <p:nvSpPr>
          <p:cNvPr id="17" name="Rectangle 16">
            <a:extLst>
              <a:ext uri="{FF2B5EF4-FFF2-40B4-BE49-F238E27FC236}">
                <a16:creationId xmlns:a16="http://schemas.microsoft.com/office/drawing/2014/main" id="{75369FBD-7B45-F945-BA83-5DC6387D370A}"/>
              </a:ext>
            </a:extLst>
          </p:cNvPr>
          <p:cNvSpPr/>
          <p:nvPr/>
        </p:nvSpPr>
        <p:spPr>
          <a:xfrm>
            <a:off x="839755" y="3358136"/>
            <a:ext cx="5542384" cy="1231106"/>
          </a:xfrm>
          <a:prstGeom prst="rect">
            <a:avLst/>
          </a:prstGeom>
        </p:spPr>
        <p:txBody>
          <a:bodyPr wrap="square" lIns="0" tIns="0" rIns="0" bIns="0">
            <a:spAutoFit/>
          </a:bodyPr>
          <a:lstStyle/>
          <a:p>
            <a:r>
              <a:rPr lang="en-ID" sz="1600">
                <a:solidFill>
                  <a:schemeClr val="bg1"/>
                </a:solidFill>
                <a:latin typeface="Segoe UI Light"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endParaRPr lang="en-US" sz="1600">
              <a:solidFill>
                <a:schemeClr val="bg1"/>
              </a:solidFill>
              <a:latin typeface="Segoe UI Light" panose="020b0502040204020203" pitchFamily="34" charset="0"/>
            </a:endParaRPr>
          </a:p>
        </p:txBody>
      </p:sp>
      <p:sp>
        <p:nvSpPr>
          <p:cNvPr id="19" name="Oval 18">
            <a:extLst>
              <a:ext uri="{FF2B5EF4-FFF2-40B4-BE49-F238E27FC236}">
                <a16:creationId xmlns:a16="http://schemas.microsoft.com/office/drawing/2014/main" id="{DAD49DF2-A3AC-F24B-80A6-F92C657B1BDD}"/>
              </a:ext>
            </a:extLst>
          </p:cNvPr>
          <p:cNvSpPr/>
          <p:nvPr/>
        </p:nvSpPr>
        <p:spPr>
          <a:xfrm>
            <a:off x="839755" y="5074200"/>
            <a:ext cx="176245" cy="176245"/>
          </a:xfrm>
          <a:prstGeom prst="ellipse">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C54193-14C1-6844-82A9-3F5F457B5FF8}"/>
              </a:ext>
            </a:extLst>
          </p:cNvPr>
          <p:cNvSpPr/>
          <p:nvPr/>
        </p:nvSpPr>
        <p:spPr>
          <a:xfrm>
            <a:off x="1125871" y="5054600"/>
            <a:ext cx="1107578" cy="215444"/>
          </a:xfrm>
          <a:prstGeom prst="rect">
            <a:avLst/>
          </a:prstGeom>
        </p:spPr>
        <p:txBody>
          <a:bodyPr wrap="square" lIns="0" tIns="0" rIns="0" bIns="0">
            <a:spAutoFit/>
          </a:bodyPr>
          <a:lstStyle/>
          <a:p>
            <a:r>
              <a:rPr lang="en-ID" sz="1400">
                <a:latin typeface="Segoe UI Light" panose="020b0502040204020203" pitchFamily="34" charset="0"/>
              </a:rPr>
              <a:t>Lorem Ipsum</a:t>
            </a:r>
            <a:endParaRPr lang="en-US" sz="1400">
              <a:latin typeface="Segoe UI Light" panose="020b0502040204020203" pitchFamily="34" charset="0"/>
            </a:endParaRPr>
          </a:p>
        </p:txBody>
      </p:sp>
      <p:sp>
        <p:nvSpPr>
          <p:cNvPr id="23" name="Oval 22">
            <a:extLst>
              <a:ext uri="{FF2B5EF4-FFF2-40B4-BE49-F238E27FC236}">
                <a16:creationId xmlns:a16="http://schemas.microsoft.com/office/drawing/2014/main" id="{E58134D2-32DA-D74E-8391-E56349CD2AD5}"/>
              </a:ext>
            </a:extLst>
          </p:cNvPr>
          <p:cNvSpPr/>
          <p:nvPr/>
        </p:nvSpPr>
        <p:spPr>
          <a:xfrm>
            <a:off x="2397510" y="5074200"/>
            <a:ext cx="176245" cy="176245"/>
          </a:xfrm>
          <a:prstGeom prst="ellipse">
            <a:avLst/>
          </a:prstGeom>
          <a:solidFill>
            <a:srgbClr val="00A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B98A97B-6F9B-5B4D-AD9A-45FD60A0FD42}"/>
              </a:ext>
            </a:extLst>
          </p:cNvPr>
          <p:cNvSpPr/>
          <p:nvPr/>
        </p:nvSpPr>
        <p:spPr>
          <a:xfrm>
            <a:off x="2683626" y="5054600"/>
            <a:ext cx="1107578" cy="215444"/>
          </a:xfrm>
          <a:prstGeom prst="rect">
            <a:avLst/>
          </a:prstGeom>
        </p:spPr>
        <p:txBody>
          <a:bodyPr wrap="square" lIns="0" tIns="0" rIns="0" bIns="0">
            <a:spAutoFit/>
          </a:bodyPr>
          <a:lstStyle/>
          <a:p>
            <a:r>
              <a:rPr lang="en-ID" sz="1400">
                <a:latin typeface="Segoe UI Light" panose="020b0502040204020203" pitchFamily="34" charset="0"/>
              </a:rPr>
              <a:t>Lorem Ipsum</a:t>
            </a:r>
            <a:endParaRPr lang="en-US" sz="1400">
              <a:latin typeface="Segoe UI Light" panose="020b0502040204020203" pitchFamily="34" charset="0"/>
            </a:endParaRPr>
          </a:p>
        </p:txBody>
      </p:sp>
      <p:sp>
        <p:nvSpPr>
          <p:cNvPr id="26" name="Oval 25">
            <a:extLst>
              <a:ext uri="{FF2B5EF4-FFF2-40B4-BE49-F238E27FC236}">
                <a16:creationId xmlns:a16="http://schemas.microsoft.com/office/drawing/2014/main" id="{73D83ADF-619E-B746-BCE7-CD4B67ABE67F}"/>
              </a:ext>
            </a:extLst>
          </p:cNvPr>
          <p:cNvSpPr/>
          <p:nvPr/>
        </p:nvSpPr>
        <p:spPr>
          <a:xfrm>
            <a:off x="3955265" y="5074200"/>
            <a:ext cx="176245" cy="1762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5F2CDA-2484-A94C-BE0A-0D597B14A683}"/>
              </a:ext>
            </a:extLst>
          </p:cNvPr>
          <p:cNvSpPr/>
          <p:nvPr/>
        </p:nvSpPr>
        <p:spPr>
          <a:xfrm>
            <a:off x="4241381" y="5054600"/>
            <a:ext cx="1107578" cy="215444"/>
          </a:xfrm>
          <a:prstGeom prst="rect">
            <a:avLst/>
          </a:prstGeom>
        </p:spPr>
        <p:txBody>
          <a:bodyPr wrap="square" lIns="0" tIns="0" rIns="0" bIns="0">
            <a:spAutoFit/>
          </a:bodyPr>
          <a:lstStyle/>
          <a:p>
            <a:r>
              <a:rPr lang="en-ID" sz="1400">
                <a:latin typeface="Segoe UI Light" panose="020b0502040204020203" pitchFamily="34" charset="0"/>
              </a:rPr>
              <a:t>Lorem Ipsum</a:t>
            </a:r>
            <a:endParaRPr lang="en-US" sz="1400">
              <a:latin typeface="Segoe UI Light" panose="020b0502040204020203" pitchFamily="34" charset="0"/>
            </a:endParaRPr>
          </a:p>
        </p:txBody>
      </p:sp>
      <p:sp>
        <p:nvSpPr>
          <p:cNvPr id="29" name="Oval 28">
            <a:extLst>
              <a:ext uri="{FF2B5EF4-FFF2-40B4-BE49-F238E27FC236}">
                <a16:creationId xmlns:a16="http://schemas.microsoft.com/office/drawing/2014/main" id="{A8198E86-E18E-BD45-AFC8-9DEB09FFCBB5}"/>
              </a:ext>
            </a:extLst>
          </p:cNvPr>
          <p:cNvSpPr/>
          <p:nvPr/>
        </p:nvSpPr>
        <p:spPr>
          <a:xfrm>
            <a:off x="5513020" y="5074200"/>
            <a:ext cx="176245" cy="176245"/>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7AAAB06-4D86-4348-AE91-DE771D285EE7}"/>
              </a:ext>
            </a:extLst>
          </p:cNvPr>
          <p:cNvSpPr/>
          <p:nvPr/>
        </p:nvSpPr>
        <p:spPr>
          <a:xfrm>
            <a:off x="5799136" y="5054600"/>
            <a:ext cx="1107578" cy="215444"/>
          </a:xfrm>
          <a:prstGeom prst="rect">
            <a:avLst/>
          </a:prstGeom>
        </p:spPr>
        <p:txBody>
          <a:bodyPr wrap="square" lIns="0" tIns="0" rIns="0" bIns="0">
            <a:spAutoFit/>
          </a:bodyPr>
          <a:lstStyle/>
          <a:p>
            <a:r>
              <a:rPr lang="en-ID" sz="1400">
                <a:latin typeface="Segoe UI Light" panose="020b0502040204020203" pitchFamily="34" charset="0"/>
              </a:rPr>
              <a:t>Lorem Ipsum</a:t>
            </a:r>
            <a:endParaRPr lang="en-US" sz="1400">
              <a:latin typeface="Segoe UI Light" panose="020b0502040204020203" pitchFamily="34" charset="0"/>
            </a:endParaRPr>
          </a:p>
        </p:txBody>
      </p:sp>
      <p:sp>
        <p:nvSpPr>
          <p:cNvPr id="31" name="Rectangle 30">
            <a:extLst>
              <a:ext uri="{FF2B5EF4-FFF2-40B4-BE49-F238E27FC236}">
                <a16:creationId xmlns:a16="http://schemas.microsoft.com/office/drawing/2014/main" id="{F8AE5BEE-55F9-904E-BE8D-2973403EDEC2}"/>
              </a:ext>
            </a:extLst>
          </p:cNvPr>
          <p:cNvSpPr/>
          <p:nvPr/>
        </p:nvSpPr>
        <p:spPr>
          <a:xfrm>
            <a:off x="2110253" y="2477439"/>
            <a:ext cx="4271886" cy="369332"/>
          </a:xfrm>
          <a:prstGeom prst="rect">
            <a:avLst/>
          </a:prstGeom>
        </p:spPr>
        <p:txBody>
          <a:bodyPr wrap="square" lIns="0" tIns="0" rIns="0" bIns="0" anchor="t">
            <a:spAutoFit/>
          </a:bodyPr>
          <a:lstStyle/>
          <a:p>
            <a:pPr>
              <a:spcAft>
                <a:spcPts val="600"/>
              </a:spcAft>
            </a:pPr>
            <a:r>
              <a:rPr lang="en-US" sz="2400" b="1">
                <a:solidFill>
                  <a:schemeClr val="bg1"/>
                </a:solidFill>
                <a:latin typeface="Segoe UI" panose="020b0502040204020203" pitchFamily="34" charset="0"/>
                <a:cs typeface="Segoe UI" panose="020b0502040204020203" pitchFamily="34" charset="0"/>
              </a:rPr>
              <a:t>Lorem Ipsum Dolor Sir Amet</a:t>
            </a:r>
          </a:p>
        </p:txBody>
      </p:sp>
      <p:sp>
        <p:nvSpPr>
          <p:cNvPr id="34" name="Freeform 33">
            <a:extLst>
              <a:ext uri="{FF2B5EF4-FFF2-40B4-BE49-F238E27FC236}">
                <a16:creationId xmlns:a16="http://schemas.microsoft.com/office/drawing/2014/main" id="{11A79E26-6D12-DE43-94E1-B69A301195D6}"/>
              </a:ext>
            </a:extLst>
          </p:cNvPr>
          <p:cNvSpPr/>
          <p:nvPr/>
        </p:nvSpPr>
        <p:spPr>
          <a:xfrm>
            <a:off x="839755" y="2085340"/>
            <a:ext cx="848659" cy="1033961"/>
          </a:xfrm>
          <a:custGeom>
            <a:gdLst>
              <a:gd name="connsiteX0" fmla="*/ 0 w 848659"/>
              <a:gd name="connsiteY0" fmla="*/ 0 h 1033961"/>
              <a:gd name="connsiteX1" fmla="*/ 848659 w 848659"/>
              <a:gd name="connsiteY1" fmla="*/ 0 h 1033961"/>
              <a:gd name="connsiteX2" fmla="*/ 848659 w 848659"/>
              <a:gd name="connsiteY2" fmla="*/ 892515 h 1033961"/>
              <a:gd name="connsiteX3" fmla="*/ 707213 w 848659"/>
              <a:gd name="connsiteY3" fmla="*/ 1033961 h 1033961"/>
              <a:gd name="connsiteX4" fmla="*/ 141446 w 848659"/>
              <a:gd name="connsiteY4" fmla="*/ 1033961 h 1033961"/>
              <a:gd name="connsiteX5" fmla="*/ 0 w 848659"/>
              <a:gd name="connsiteY5" fmla="*/ 892515 h 10339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658" h="1033961">
                <a:moveTo>
                  <a:pt x="0" y="0"/>
                </a:moveTo>
                <a:lnTo>
                  <a:pt x="848659" y="0"/>
                </a:lnTo>
                <a:lnTo>
                  <a:pt x="848659" y="892515"/>
                </a:lnTo>
                <a:cubicBezTo>
                  <a:pt x="848659" y="970633"/>
                  <a:pt x="785331" y="1033961"/>
                  <a:pt x="707213" y="1033961"/>
                </a:cubicBezTo>
                <a:lnTo>
                  <a:pt x="141446" y="1033961"/>
                </a:lnTo>
                <a:cubicBezTo>
                  <a:pt x="63328" y="1033961"/>
                  <a:pt x="0" y="970633"/>
                  <a:pt x="0" y="892515"/>
                </a:cubicBezTo>
                <a:close/>
              </a:path>
            </a:pathLst>
          </a:cu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a:extLst>
              <a:ext uri="{FF2B5EF4-FFF2-40B4-BE49-F238E27FC236}">
                <a16:creationId xmlns:a16="http://schemas.microsoft.com/office/drawing/2014/main" id="{AE7205C2-8705-014C-B669-481449310EC7}"/>
              </a:ext>
            </a:extLst>
          </p:cNvPr>
          <p:cNvGrpSpPr/>
          <p:nvPr/>
        </p:nvGrpSpPr>
        <p:grpSpPr>
          <a:xfrm>
            <a:off x="1083648" y="2375132"/>
            <a:ext cx="360873" cy="508808"/>
            <a:chOff x="7778750" y="2887663"/>
            <a:chExt cx="255588" cy="360363"/>
          </a:xfrm>
          <a:solidFill>
            <a:schemeClr val="bg1"/>
          </a:solidFill>
        </p:grpSpPr>
        <p:sp>
          <p:nvSpPr>
            <p:cNvPr id="36" name="Freeform 1306">
              <a:extLst>
                <a:ext uri="{FF2B5EF4-FFF2-40B4-BE49-F238E27FC236}">
                  <a16:creationId xmlns:a16="http://schemas.microsoft.com/office/drawing/2014/main" id="{52EE5CCD-CCAE-4B47-8DA3-D073E019679C}"/>
                </a:ext>
              </a:extLst>
            </p:cNvPr>
            <p:cNvSpPr>
              <a:spLocks noEditPoints="1"/>
            </p:cNvSpPr>
            <p:nvPr/>
          </p:nvSpPr>
          <p:spPr bwMode="auto">
            <a:xfrm>
              <a:off x="7778750" y="2887663"/>
              <a:ext cx="255588" cy="360363"/>
            </a:xfrm>
            <a:custGeom>
              <a:gdLst>
                <a:gd name="T0" fmla="*/ 62 w 68"/>
                <a:gd name="T1" fmla="*/ 96 h 96"/>
                <a:gd name="T2" fmla="*/ 6 w 68"/>
                <a:gd name="T3" fmla="*/ 96 h 96"/>
                <a:gd name="T4" fmla="*/ 0 w 68"/>
                <a:gd name="T5" fmla="*/ 90 h 96"/>
                <a:gd name="T6" fmla="*/ 0 w 68"/>
                <a:gd name="T7" fmla="*/ 6 h 96"/>
                <a:gd name="T8" fmla="*/ 6 w 68"/>
                <a:gd name="T9" fmla="*/ 0 h 96"/>
                <a:gd name="T10" fmla="*/ 62 w 68"/>
                <a:gd name="T11" fmla="*/ 0 h 96"/>
                <a:gd name="T12" fmla="*/ 68 w 68"/>
                <a:gd name="T13" fmla="*/ 6 h 96"/>
                <a:gd name="T14" fmla="*/ 68 w 68"/>
                <a:gd name="T15" fmla="*/ 90 h 96"/>
                <a:gd name="T16" fmla="*/ 62 w 68"/>
                <a:gd name="T17" fmla="*/ 96 h 96"/>
                <a:gd name="T18" fmla="*/ 6 w 68"/>
                <a:gd name="T19" fmla="*/ 4 h 96"/>
                <a:gd name="T20" fmla="*/ 4 w 68"/>
                <a:gd name="T21" fmla="*/ 6 h 96"/>
                <a:gd name="T22" fmla="*/ 4 w 68"/>
                <a:gd name="T23" fmla="*/ 90 h 96"/>
                <a:gd name="T24" fmla="*/ 6 w 68"/>
                <a:gd name="T25" fmla="*/ 92 h 96"/>
                <a:gd name="T26" fmla="*/ 62 w 68"/>
                <a:gd name="T27" fmla="*/ 92 h 96"/>
                <a:gd name="T28" fmla="*/ 64 w 68"/>
                <a:gd name="T29" fmla="*/ 90 h 96"/>
                <a:gd name="T30" fmla="*/ 64 w 68"/>
                <a:gd name="T31" fmla="*/ 6 h 96"/>
                <a:gd name="T32" fmla="*/ 62 w 68"/>
                <a:gd name="T33" fmla="*/ 4 h 96"/>
                <a:gd name="T34" fmla="*/ 6 w 68"/>
                <a:gd name="T35" fmla="*/ 4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96">
                  <a:moveTo>
                    <a:pt x="62" y="96"/>
                  </a:moveTo>
                  <a:cubicBezTo>
                    <a:pt x="6" y="96"/>
                    <a:pt x="6" y="96"/>
                    <a:pt x="6" y="96"/>
                  </a:cubicBezTo>
                  <a:cubicBezTo>
                    <a:pt x="3" y="96"/>
                    <a:pt x="0" y="93"/>
                    <a:pt x="0" y="90"/>
                  </a:cubicBezTo>
                  <a:cubicBezTo>
                    <a:pt x="0" y="6"/>
                    <a:pt x="0" y="6"/>
                    <a:pt x="0" y="6"/>
                  </a:cubicBezTo>
                  <a:cubicBezTo>
                    <a:pt x="0" y="3"/>
                    <a:pt x="3" y="0"/>
                    <a:pt x="6" y="0"/>
                  </a:cubicBezTo>
                  <a:cubicBezTo>
                    <a:pt x="62" y="0"/>
                    <a:pt x="62" y="0"/>
                    <a:pt x="62" y="0"/>
                  </a:cubicBezTo>
                  <a:cubicBezTo>
                    <a:pt x="65" y="0"/>
                    <a:pt x="68" y="3"/>
                    <a:pt x="68" y="6"/>
                  </a:cubicBezTo>
                  <a:cubicBezTo>
                    <a:pt x="68" y="90"/>
                    <a:pt x="68" y="90"/>
                    <a:pt x="68" y="90"/>
                  </a:cubicBezTo>
                  <a:cubicBezTo>
                    <a:pt x="68" y="93"/>
                    <a:pt x="65" y="96"/>
                    <a:pt x="62" y="96"/>
                  </a:cubicBezTo>
                  <a:close/>
                  <a:moveTo>
                    <a:pt x="6" y="4"/>
                  </a:moveTo>
                  <a:cubicBezTo>
                    <a:pt x="5" y="4"/>
                    <a:pt x="4" y="5"/>
                    <a:pt x="4" y="6"/>
                  </a:cubicBezTo>
                  <a:cubicBezTo>
                    <a:pt x="4" y="90"/>
                    <a:pt x="4" y="90"/>
                    <a:pt x="4" y="90"/>
                  </a:cubicBezTo>
                  <a:cubicBezTo>
                    <a:pt x="4" y="91"/>
                    <a:pt x="5" y="92"/>
                    <a:pt x="6" y="92"/>
                  </a:cubicBezTo>
                  <a:cubicBezTo>
                    <a:pt x="62" y="92"/>
                    <a:pt x="62" y="92"/>
                    <a:pt x="62" y="92"/>
                  </a:cubicBezTo>
                  <a:cubicBezTo>
                    <a:pt x="63" y="92"/>
                    <a:pt x="64" y="91"/>
                    <a:pt x="64" y="90"/>
                  </a:cubicBezTo>
                  <a:cubicBezTo>
                    <a:pt x="64" y="6"/>
                    <a:pt x="64" y="6"/>
                    <a:pt x="64" y="6"/>
                  </a:cubicBezTo>
                  <a:cubicBezTo>
                    <a:pt x="64" y="5"/>
                    <a:pt x="63" y="4"/>
                    <a:pt x="62" y="4"/>
                  </a:cubicBez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307">
              <a:extLst>
                <a:ext uri="{FF2B5EF4-FFF2-40B4-BE49-F238E27FC236}">
                  <a16:creationId xmlns:a16="http://schemas.microsoft.com/office/drawing/2014/main" id="{7B34C96E-B87B-5943-8404-EAD30A1417BF}"/>
                </a:ext>
              </a:extLst>
            </p:cNvPr>
            <p:cNvSpPr>
              <a:spLocks noEditPoints="1"/>
            </p:cNvSpPr>
            <p:nvPr/>
          </p:nvSpPr>
          <p:spPr bwMode="auto">
            <a:xfrm>
              <a:off x="7808913" y="2917825"/>
              <a:ext cx="195263" cy="90488"/>
            </a:xfrm>
            <a:custGeom>
              <a:gdLst>
                <a:gd name="T0" fmla="*/ 50 w 52"/>
                <a:gd name="T1" fmla="*/ 24 h 24"/>
                <a:gd name="T2" fmla="*/ 2 w 52"/>
                <a:gd name="T3" fmla="*/ 24 h 24"/>
                <a:gd name="T4" fmla="*/ 0 w 52"/>
                <a:gd name="T5" fmla="*/ 22 h 24"/>
                <a:gd name="T6" fmla="*/ 0 w 52"/>
                <a:gd name="T7" fmla="*/ 2 h 24"/>
                <a:gd name="T8" fmla="*/ 2 w 52"/>
                <a:gd name="T9" fmla="*/ 0 h 24"/>
                <a:gd name="T10" fmla="*/ 50 w 52"/>
                <a:gd name="T11" fmla="*/ 0 h 24"/>
                <a:gd name="T12" fmla="*/ 52 w 52"/>
                <a:gd name="T13" fmla="*/ 2 h 24"/>
                <a:gd name="T14" fmla="*/ 52 w 52"/>
                <a:gd name="T15" fmla="*/ 22 h 24"/>
                <a:gd name="T16" fmla="*/ 50 w 52"/>
                <a:gd name="T17" fmla="*/ 24 h 24"/>
                <a:gd name="T18" fmla="*/ 4 w 52"/>
                <a:gd name="T19" fmla="*/ 20 h 24"/>
                <a:gd name="T20" fmla="*/ 48 w 52"/>
                <a:gd name="T21" fmla="*/ 20 h 24"/>
                <a:gd name="T22" fmla="*/ 48 w 52"/>
                <a:gd name="T23" fmla="*/ 4 h 24"/>
                <a:gd name="T24" fmla="*/ 4 w 52"/>
                <a:gd name="T25" fmla="*/ 4 h 24"/>
                <a:gd name="T26" fmla="*/ 4 w 52"/>
                <a:gd name="T27" fmla="*/ 2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4">
                  <a:moveTo>
                    <a:pt x="50" y="24"/>
                  </a:moveTo>
                  <a:cubicBezTo>
                    <a:pt x="2" y="24"/>
                    <a:pt x="2" y="24"/>
                    <a:pt x="2" y="24"/>
                  </a:cubicBezTo>
                  <a:cubicBezTo>
                    <a:pt x="1" y="24"/>
                    <a:pt x="0" y="23"/>
                    <a:pt x="0" y="22"/>
                  </a:cubicBezTo>
                  <a:cubicBezTo>
                    <a:pt x="0" y="2"/>
                    <a:pt x="0" y="2"/>
                    <a:pt x="0" y="2"/>
                  </a:cubicBezTo>
                  <a:cubicBezTo>
                    <a:pt x="0" y="1"/>
                    <a:pt x="1" y="0"/>
                    <a:pt x="2" y="0"/>
                  </a:cubicBezTo>
                  <a:cubicBezTo>
                    <a:pt x="50" y="0"/>
                    <a:pt x="50" y="0"/>
                    <a:pt x="50" y="0"/>
                  </a:cubicBezTo>
                  <a:cubicBezTo>
                    <a:pt x="51" y="0"/>
                    <a:pt x="52" y="1"/>
                    <a:pt x="52" y="2"/>
                  </a:cubicBezTo>
                  <a:cubicBezTo>
                    <a:pt x="52" y="22"/>
                    <a:pt x="52" y="22"/>
                    <a:pt x="52" y="22"/>
                  </a:cubicBezTo>
                  <a:cubicBezTo>
                    <a:pt x="52" y="23"/>
                    <a:pt x="51" y="24"/>
                    <a:pt x="50" y="24"/>
                  </a:cubicBezTo>
                  <a:close/>
                  <a:moveTo>
                    <a:pt x="4" y="20"/>
                  </a:moveTo>
                  <a:cubicBezTo>
                    <a:pt x="48" y="20"/>
                    <a:pt x="48" y="20"/>
                    <a:pt x="48" y="20"/>
                  </a:cubicBezTo>
                  <a:cubicBezTo>
                    <a:pt x="48" y="4"/>
                    <a:pt x="48" y="4"/>
                    <a:pt x="4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1308">
              <a:extLst>
                <a:ext uri="{FF2B5EF4-FFF2-40B4-BE49-F238E27FC236}">
                  <a16:creationId xmlns:a16="http://schemas.microsoft.com/office/drawing/2014/main" id="{71140449-BAD3-1C40-85F8-6DB8B86B1E9B}"/>
                </a:ext>
              </a:extLst>
            </p:cNvPr>
            <p:cNvSpPr/>
            <p:nvPr/>
          </p:nvSpPr>
          <p:spPr bwMode="auto">
            <a:xfrm>
              <a:off x="7959725" y="2947988"/>
              <a:ext cx="14288" cy="30163"/>
            </a:xfrm>
            <a:custGeom>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309">
              <a:extLst>
                <a:ext uri="{FF2B5EF4-FFF2-40B4-BE49-F238E27FC236}">
                  <a16:creationId xmlns:a16="http://schemas.microsoft.com/office/drawing/2014/main" id="{6675F2CB-DAF0-9A41-95CA-2CEB903A5D17}"/>
                </a:ext>
              </a:extLst>
            </p:cNvPr>
            <p:cNvSpPr/>
            <p:nvPr/>
          </p:nvSpPr>
          <p:spPr bwMode="auto">
            <a:xfrm>
              <a:off x="7824788" y="3052763"/>
              <a:ext cx="28575" cy="15875"/>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310">
              <a:extLst>
                <a:ext uri="{FF2B5EF4-FFF2-40B4-BE49-F238E27FC236}">
                  <a16:creationId xmlns:a16="http://schemas.microsoft.com/office/drawing/2014/main" id="{2943100E-3200-BB40-B1A3-6A9661B33672}"/>
                </a:ext>
              </a:extLst>
            </p:cNvPr>
            <p:cNvSpPr/>
            <p:nvPr/>
          </p:nvSpPr>
          <p:spPr bwMode="auto">
            <a:xfrm>
              <a:off x="7869238" y="3052763"/>
              <a:ext cx="30163" cy="15875"/>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1311">
              <a:extLst>
                <a:ext uri="{FF2B5EF4-FFF2-40B4-BE49-F238E27FC236}">
                  <a16:creationId xmlns:a16="http://schemas.microsoft.com/office/drawing/2014/main" id="{CEDFEDD6-C993-D547-942A-5850F2A52050}"/>
                </a:ext>
              </a:extLst>
            </p:cNvPr>
            <p:cNvSpPr/>
            <p:nvPr/>
          </p:nvSpPr>
          <p:spPr bwMode="auto">
            <a:xfrm>
              <a:off x="7913688" y="3052763"/>
              <a:ext cx="30163" cy="15875"/>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1312">
              <a:extLst>
                <a:ext uri="{FF2B5EF4-FFF2-40B4-BE49-F238E27FC236}">
                  <a16:creationId xmlns:a16="http://schemas.microsoft.com/office/drawing/2014/main" id="{36393326-8577-014B-9E31-02C3CE7B76DF}"/>
                </a:ext>
              </a:extLst>
            </p:cNvPr>
            <p:cNvSpPr/>
            <p:nvPr/>
          </p:nvSpPr>
          <p:spPr bwMode="auto">
            <a:xfrm>
              <a:off x="7959725" y="3052763"/>
              <a:ext cx="30163" cy="15875"/>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1313">
              <a:extLst>
                <a:ext uri="{FF2B5EF4-FFF2-40B4-BE49-F238E27FC236}">
                  <a16:creationId xmlns:a16="http://schemas.microsoft.com/office/drawing/2014/main" id="{F5955039-3AD8-4147-BD78-F7A02A55ECFC}"/>
                </a:ext>
              </a:extLst>
            </p:cNvPr>
            <p:cNvSpPr/>
            <p:nvPr/>
          </p:nvSpPr>
          <p:spPr bwMode="auto">
            <a:xfrm>
              <a:off x="7824788" y="3098800"/>
              <a:ext cx="28575" cy="14288"/>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1314">
              <a:extLst>
                <a:ext uri="{FF2B5EF4-FFF2-40B4-BE49-F238E27FC236}">
                  <a16:creationId xmlns:a16="http://schemas.microsoft.com/office/drawing/2014/main" id="{6DD86E5F-45D9-854F-B68A-C2242BD3268D}"/>
                </a:ext>
              </a:extLst>
            </p:cNvPr>
            <p:cNvSpPr/>
            <p:nvPr/>
          </p:nvSpPr>
          <p:spPr bwMode="auto">
            <a:xfrm>
              <a:off x="7869238" y="3098800"/>
              <a:ext cx="30163" cy="14288"/>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1315">
              <a:extLst>
                <a:ext uri="{FF2B5EF4-FFF2-40B4-BE49-F238E27FC236}">
                  <a16:creationId xmlns:a16="http://schemas.microsoft.com/office/drawing/2014/main" id="{6A8724A4-8509-7345-8A90-8451D82E23E3}"/>
                </a:ext>
              </a:extLst>
            </p:cNvPr>
            <p:cNvSpPr/>
            <p:nvPr/>
          </p:nvSpPr>
          <p:spPr bwMode="auto">
            <a:xfrm>
              <a:off x="7913688" y="3098800"/>
              <a:ext cx="30163" cy="14288"/>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1316">
              <a:extLst>
                <a:ext uri="{FF2B5EF4-FFF2-40B4-BE49-F238E27FC236}">
                  <a16:creationId xmlns:a16="http://schemas.microsoft.com/office/drawing/2014/main" id="{AF1EC607-F4D9-A74A-BF53-A121BC290998}"/>
                </a:ext>
              </a:extLst>
            </p:cNvPr>
            <p:cNvSpPr/>
            <p:nvPr/>
          </p:nvSpPr>
          <p:spPr bwMode="auto">
            <a:xfrm>
              <a:off x="7959725" y="3098800"/>
              <a:ext cx="30163" cy="14288"/>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1317">
              <a:extLst>
                <a:ext uri="{FF2B5EF4-FFF2-40B4-BE49-F238E27FC236}">
                  <a16:creationId xmlns:a16="http://schemas.microsoft.com/office/drawing/2014/main" id="{77D5FC99-BF25-2D44-BB00-2643AD23E9F0}"/>
                </a:ext>
              </a:extLst>
            </p:cNvPr>
            <p:cNvSpPr/>
            <p:nvPr/>
          </p:nvSpPr>
          <p:spPr bwMode="auto">
            <a:xfrm>
              <a:off x="7824788" y="3143250"/>
              <a:ext cx="28575" cy="15875"/>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318">
              <a:extLst>
                <a:ext uri="{FF2B5EF4-FFF2-40B4-BE49-F238E27FC236}">
                  <a16:creationId xmlns:a16="http://schemas.microsoft.com/office/drawing/2014/main" id="{3407DD70-A0C0-3B4D-AB05-9FE405BD92A3}"/>
                </a:ext>
              </a:extLst>
            </p:cNvPr>
            <p:cNvSpPr/>
            <p:nvPr/>
          </p:nvSpPr>
          <p:spPr bwMode="auto">
            <a:xfrm>
              <a:off x="7869238" y="3143250"/>
              <a:ext cx="30163" cy="15875"/>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319">
              <a:extLst>
                <a:ext uri="{FF2B5EF4-FFF2-40B4-BE49-F238E27FC236}">
                  <a16:creationId xmlns:a16="http://schemas.microsoft.com/office/drawing/2014/main" id="{418C40D1-5F9E-5C4E-81F2-9206269A86DA}"/>
                </a:ext>
              </a:extLst>
            </p:cNvPr>
            <p:cNvSpPr/>
            <p:nvPr/>
          </p:nvSpPr>
          <p:spPr bwMode="auto">
            <a:xfrm>
              <a:off x="7913688" y="3143250"/>
              <a:ext cx="30163" cy="15875"/>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320">
              <a:extLst>
                <a:ext uri="{FF2B5EF4-FFF2-40B4-BE49-F238E27FC236}">
                  <a16:creationId xmlns:a16="http://schemas.microsoft.com/office/drawing/2014/main" id="{53801EA4-4783-3E4B-B4DE-1AC1AF373B86}"/>
                </a:ext>
              </a:extLst>
            </p:cNvPr>
            <p:cNvSpPr/>
            <p:nvPr/>
          </p:nvSpPr>
          <p:spPr bwMode="auto">
            <a:xfrm>
              <a:off x="7959725" y="3143250"/>
              <a:ext cx="30163" cy="15875"/>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1321">
              <a:extLst>
                <a:ext uri="{FF2B5EF4-FFF2-40B4-BE49-F238E27FC236}">
                  <a16:creationId xmlns:a16="http://schemas.microsoft.com/office/drawing/2014/main" id="{B2D86A9B-D111-914E-938B-E0E49611D00C}"/>
                </a:ext>
              </a:extLst>
            </p:cNvPr>
            <p:cNvSpPr/>
            <p:nvPr/>
          </p:nvSpPr>
          <p:spPr bwMode="auto">
            <a:xfrm>
              <a:off x="7824788" y="3189288"/>
              <a:ext cx="28575" cy="14288"/>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1322">
              <a:extLst>
                <a:ext uri="{FF2B5EF4-FFF2-40B4-BE49-F238E27FC236}">
                  <a16:creationId xmlns:a16="http://schemas.microsoft.com/office/drawing/2014/main" id="{42139672-7FAF-8D48-BBAB-E5EC687D6CE2}"/>
                </a:ext>
              </a:extLst>
            </p:cNvPr>
            <p:cNvSpPr/>
            <p:nvPr/>
          </p:nvSpPr>
          <p:spPr bwMode="auto">
            <a:xfrm>
              <a:off x="7869238" y="3189288"/>
              <a:ext cx="30163" cy="14288"/>
            </a:xfrm>
            <a:custGeom>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1323">
              <a:extLst>
                <a:ext uri="{FF2B5EF4-FFF2-40B4-BE49-F238E27FC236}">
                  <a16:creationId xmlns:a16="http://schemas.microsoft.com/office/drawing/2014/main" id="{26AC7CEA-DACB-EB4C-8CE0-243B02DC5D05}"/>
                </a:ext>
              </a:extLst>
            </p:cNvPr>
            <p:cNvSpPr/>
            <p:nvPr/>
          </p:nvSpPr>
          <p:spPr bwMode="auto">
            <a:xfrm>
              <a:off x="7913688" y="3189288"/>
              <a:ext cx="76200" cy="14288"/>
            </a:xfrm>
            <a:custGeom>
              <a:gdLst>
                <a:gd name="T0" fmla="*/ 18 w 20"/>
                <a:gd name="T1" fmla="*/ 4 h 4"/>
                <a:gd name="T2" fmla="*/ 2 w 20"/>
                <a:gd name="T3" fmla="*/ 4 h 4"/>
                <a:gd name="T4" fmla="*/ 0 w 20"/>
                <a:gd name="T5" fmla="*/ 2 h 4"/>
                <a:gd name="T6" fmla="*/ 2 w 20"/>
                <a:gd name="T7" fmla="*/ 0 h 4"/>
                <a:gd name="T8" fmla="*/ 18 w 20"/>
                <a:gd name="T9" fmla="*/ 0 h 4"/>
                <a:gd name="T10" fmla="*/ 20 w 20"/>
                <a:gd name="T11" fmla="*/ 2 h 4"/>
                <a:gd name="T12" fmla="*/ 18 w 20"/>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20" h="4">
                  <a:moveTo>
                    <a:pt x="18" y="4"/>
                  </a:moveTo>
                  <a:cubicBezTo>
                    <a:pt x="2" y="4"/>
                    <a:pt x="2" y="4"/>
                    <a:pt x="2" y="4"/>
                  </a:cubicBezTo>
                  <a:cubicBezTo>
                    <a:pt x="1" y="4"/>
                    <a:pt x="0" y="3"/>
                    <a:pt x="0" y="2"/>
                  </a:cubicBezTo>
                  <a:cubicBezTo>
                    <a:pt x="0" y="1"/>
                    <a:pt x="1" y="0"/>
                    <a:pt x="2" y="0"/>
                  </a:cubicBezTo>
                  <a:cubicBezTo>
                    <a:pt x="18" y="0"/>
                    <a:pt x="18" y="0"/>
                    <a:pt x="18" y="0"/>
                  </a:cubicBezTo>
                  <a:cubicBezTo>
                    <a:pt x="19" y="0"/>
                    <a:pt x="20" y="1"/>
                    <a:pt x="20" y="2"/>
                  </a:cubicBezTo>
                  <a:cubicBezTo>
                    <a:pt x="20" y="3"/>
                    <a:pt x="19"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 name="TextBox 9">
            <a:extLst>
              <a:ext uri="{FF2B5EF4-FFF2-40B4-BE49-F238E27FC236}">
                <a16:creationId xmlns:a16="http://schemas.microsoft.com/office/drawing/2014/main" id="{A1FE43C2-EE30-85EC-8FB1-DA6F2658408D}"/>
              </a:ext>
            </a:extLst>
          </p:cNvPr>
          <p:cNvSpPr txBox="1"/>
          <p:nvPr/>
        </p:nvSpPr>
        <p:spPr>
          <a:xfrm>
            <a:off x="1381760" y="321623"/>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7" name="TextBox 9">
            <a:extLst>
              <a:ext uri="{FF2B5EF4-FFF2-40B4-BE49-F238E27FC236}">
                <a16:creationId xmlns:a16="http://schemas.microsoft.com/office/drawing/2014/main" id="{BFCFCBC7-F6C0-8306-3C5E-3D5ACD4F0158}"/>
              </a:ext>
            </a:extLst>
          </p:cNvPr>
          <p:cNvSpPr txBox="1"/>
          <p:nvPr/>
        </p:nvSpPr>
        <p:spPr>
          <a:xfrm>
            <a:off x="1381760" y="1089833"/>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8" name="Grupo 7">
            <a:extLst>
              <a:ext uri="{FF2B5EF4-FFF2-40B4-BE49-F238E27FC236}">
                <a16:creationId xmlns:a16="http://schemas.microsoft.com/office/drawing/2014/main" id="{D098DD62-1969-F8EC-C0E1-D07946E731FA}"/>
              </a:ext>
            </a:extLst>
          </p:cNvPr>
          <p:cNvGrpSpPr/>
          <p:nvPr/>
        </p:nvGrpSpPr>
        <p:grpSpPr>
          <a:xfrm>
            <a:off x="687651" y="175541"/>
            <a:ext cx="792527" cy="1306401"/>
            <a:chOff x="283851" y="5461857"/>
            <a:chExt cx="846969" cy="1396143"/>
          </a:xfrm>
          <a:solidFill>
            <a:srgbClr val="06DBE7"/>
          </a:solidFill>
        </p:grpSpPr>
        <p:sp>
          <p:nvSpPr>
            <p:cNvPr id="9" name="Forma libre: forma 8">
              <a:extLst>
                <a:ext uri="{FF2B5EF4-FFF2-40B4-BE49-F238E27FC236}">
                  <a16:creationId xmlns:a16="http://schemas.microsoft.com/office/drawing/2014/main" id="{B182B2FD-FCC9-0D9C-846C-81A50519F00E}"/>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10" name="Forma libre: forma 9">
              <a:extLst>
                <a:ext uri="{FF2B5EF4-FFF2-40B4-BE49-F238E27FC236}">
                  <a16:creationId xmlns:a16="http://schemas.microsoft.com/office/drawing/2014/main" id="{8EADB6E0-6E2E-6BAE-FFC2-0DCBFA1DD00B}"/>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pic>
        <p:nvPicPr>
          <p:cNvPr id="11" name="Imagen 10">
            <a:extLst>
              <a:ext uri="{FF2B5EF4-FFF2-40B4-BE49-F238E27FC236}">
                <a16:creationId xmlns:a16="http://schemas.microsoft.com/office/drawing/2014/main" id="{6BCDA482-45C0-732B-392E-51CEFF0D73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8883" y="3460949"/>
            <a:ext cx="1384685" cy="1384685"/>
          </a:xfrm>
          <a:prstGeom prst="rect">
            <a:avLst/>
          </a:prstGeom>
        </p:spPr>
      </p:pic>
    </p:spTree>
    <p:extLst>
      <p:ext uri="{BB962C8B-B14F-4D97-AF65-F5344CB8AC3E}">
        <p14:creationId xmlns:p14="http://schemas.microsoft.com/office/powerpoint/2010/main" val="159530305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4" name="Freeform 143">
            <a:extLst>
              <a:ext uri="{FF2B5EF4-FFF2-40B4-BE49-F238E27FC236}">
                <a16:creationId xmlns:a16="http://schemas.microsoft.com/office/drawing/2014/main" id="{AC7AAE83-A535-874B-8657-BFB366EEA425}"/>
              </a:ext>
            </a:extLst>
          </p:cNvPr>
          <p:cNvSpPr/>
          <p:nvPr/>
        </p:nvSpPr>
        <p:spPr>
          <a:xfrm>
            <a:off x="354564" y="1733550"/>
            <a:ext cx="3860114" cy="4152900"/>
          </a:xfrm>
          <a:custGeom>
            <a:gdLst>
              <a:gd name="connsiteX0" fmla="*/ 0 w 3860114"/>
              <a:gd name="connsiteY0" fmla="*/ 0 h 4152900"/>
              <a:gd name="connsiteX1" fmla="*/ 3529412 w 3860114"/>
              <a:gd name="connsiteY1" fmla="*/ 0 h 4152900"/>
              <a:gd name="connsiteX2" fmla="*/ 3860114 w 3860114"/>
              <a:gd name="connsiteY2" fmla="*/ 316243 h 4152900"/>
              <a:gd name="connsiteX3" fmla="*/ 3860114 w 3860114"/>
              <a:gd name="connsiteY3" fmla="*/ 3836657 h 4152900"/>
              <a:gd name="connsiteX4" fmla="*/ 3529412 w 3860114"/>
              <a:gd name="connsiteY4" fmla="*/ 4152900 h 4152900"/>
              <a:gd name="connsiteX5" fmla="*/ 0 w 3860114"/>
              <a:gd name="connsiteY5" fmla="*/ 4152900 h 4152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114" h="4152900">
                <a:moveTo>
                  <a:pt x="0" y="0"/>
                </a:moveTo>
                <a:lnTo>
                  <a:pt x="3529412" y="0"/>
                </a:lnTo>
                <a:cubicBezTo>
                  <a:pt x="3712054" y="0"/>
                  <a:pt x="3860114" y="141587"/>
                  <a:pt x="3860114" y="316243"/>
                </a:cubicBezTo>
                <a:lnTo>
                  <a:pt x="3860114" y="3836657"/>
                </a:lnTo>
                <a:cubicBezTo>
                  <a:pt x="3860114" y="4011313"/>
                  <a:pt x="3712054" y="4152900"/>
                  <a:pt x="3529412" y="4152900"/>
                </a:cubicBezTo>
                <a:lnTo>
                  <a:pt x="0" y="41529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9C2B5DF9-5EAB-4007-91D2-75AB7F86790A}"/>
              </a:ext>
            </a:extLst>
          </p:cNvPr>
          <p:cNvSpPr>
            <a:spLocks noGrp="1"/>
          </p:cNvSpPr>
          <p:nvPr>
            <p:ph type="body" sz="quarter" idx="4294967295"/>
          </p:nvPr>
        </p:nvSpPr>
        <p:spPr>
          <a:xfrm>
            <a:off x="9863568" y="6462295"/>
            <a:ext cx="1241788" cy="150812"/>
          </a:xfrm>
        </p:spPr>
        <p:txBody>
          <a:bodyPr>
            <a:normAutofit fontScale="25000" lnSpcReduction="20000"/>
          </a:bodyPr>
          <a:lstStyle/>
          <a:p>
            <a:endParaRPr lang="en-ID"/>
          </a:p>
        </p:txBody>
      </p:sp>
      <p:grpSp>
        <p:nvGrpSpPr>
          <p:cNvPr id="100" name="Group 99">
            <a:extLst>
              <a:ext uri="{FF2B5EF4-FFF2-40B4-BE49-F238E27FC236}">
                <a16:creationId xmlns:a16="http://schemas.microsoft.com/office/drawing/2014/main" id="{23BA1545-6540-7141-9892-84A7DD01E3DE}"/>
              </a:ext>
            </a:extLst>
          </p:cNvPr>
          <p:cNvGrpSpPr/>
          <p:nvPr/>
        </p:nvGrpSpPr>
        <p:grpSpPr>
          <a:xfrm>
            <a:off x="4369509" y="1733550"/>
            <a:ext cx="3452982" cy="889000"/>
            <a:chOff x="4202633" y="1877895"/>
            <a:chExt cx="3452982" cy="889000"/>
          </a:xfrm>
        </p:grpSpPr>
        <p:sp>
          <p:nvSpPr>
            <p:cNvPr id="29" name="Rounded Rectangle 28">
              <a:extLst>
                <a:ext uri="{FF2B5EF4-FFF2-40B4-BE49-F238E27FC236}">
                  <a16:creationId xmlns:a16="http://schemas.microsoft.com/office/drawing/2014/main" id="{C2C36747-EA9B-C140-A5AB-8484FD59BA13}"/>
                </a:ext>
              </a:extLst>
            </p:cNvPr>
            <p:cNvSpPr/>
            <p:nvPr/>
          </p:nvSpPr>
          <p:spPr>
            <a:xfrm>
              <a:off x="4383422" y="1877895"/>
              <a:ext cx="3272193" cy="889000"/>
            </a:xfrm>
            <a:prstGeom prst="roundRect">
              <a:avLst>
                <a:gd name="adj" fmla="val 18519"/>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62A84F9-18D2-D549-B0A2-21B83459B011}"/>
                </a:ext>
              </a:extLst>
            </p:cNvPr>
            <p:cNvGrpSpPr/>
            <p:nvPr/>
          </p:nvGrpSpPr>
          <p:grpSpPr>
            <a:xfrm>
              <a:off x="4202633" y="2141606"/>
              <a:ext cx="361578" cy="361578"/>
              <a:chOff x="533400" y="3133272"/>
              <a:chExt cx="361950" cy="361950"/>
            </a:xfrm>
          </p:grpSpPr>
          <p:sp>
            <p:nvSpPr>
              <p:cNvPr id="5" name="Oval 4">
                <a:extLst>
                  <a:ext uri="{FF2B5EF4-FFF2-40B4-BE49-F238E27FC236}">
                    <a16:creationId xmlns:a16="http://schemas.microsoft.com/office/drawing/2014/main" id="{B16659AD-1AFA-F146-9023-6A2357E42348}"/>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26">
                <a:extLst>
                  <a:ext uri="{FF2B5EF4-FFF2-40B4-BE49-F238E27FC236}">
                    <a16:creationId xmlns:a16="http://schemas.microsoft.com/office/drawing/2014/main" id="{FEB1C763-1D9C-684F-BCF6-FD1449C21C53}"/>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Rectangle 6">
              <a:extLst>
                <a:ext uri="{FF2B5EF4-FFF2-40B4-BE49-F238E27FC236}">
                  <a16:creationId xmlns:a16="http://schemas.microsoft.com/office/drawing/2014/main" id="{230B93C6-97B9-5947-AA79-76D707C6577E}"/>
                </a:ext>
              </a:extLst>
            </p:cNvPr>
            <p:cNvSpPr/>
            <p:nvPr/>
          </p:nvSpPr>
          <p:spPr>
            <a:xfrm>
              <a:off x="4899831" y="2106952"/>
              <a:ext cx="2464235" cy="430887"/>
            </a:xfrm>
            <a:prstGeom prst="rect">
              <a:avLst/>
            </a:prstGeom>
          </p:spPr>
          <p:txBody>
            <a:bodyPr wrap="square" lIns="0" tIns="0" rIns="0" bIns="0" anchor="ctr">
              <a:spAutoFit/>
            </a:bodyPr>
            <a:lstStyle/>
            <a:p>
              <a:r>
                <a:rPr lang="en-ID" sz="1400">
                  <a:solidFill>
                    <a:schemeClr val="bg1"/>
                  </a:solidFill>
                  <a:latin typeface="Segoe UI Light" panose="020b0502040204020203" pitchFamily="34" charset="0"/>
                  <a:cs typeface="Segoe UI" panose="020b0502040204020203" pitchFamily="34" charset="0"/>
                </a:rPr>
                <a:t>Lorem ipsum dolor sit amet, consectetur adipiscing elit</a:t>
              </a:r>
              <a:endParaRPr lang="en-US" sz="1400">
                <a:solidFill>
                  <a:schemeClr val="bg1"/>
                </a:solidFill>
                <a:latin typeface="Segoe UI Light" panose="020b0502040204020203" pitchFamily="34" charset="0"/>
                <a:cs typeface="Segoe UI" panose="020b0502040204020203" pitchFamily="34" charset="0"/>
              </a:endParaRPr>
            </a:p>
          </p:txBody>
        </p:sp>
      </p:grpSp>
      <p:grpSp>
        <p:nvGrpSpPr>
          <p:cNvPr id="101" name="Group 100">
            <a:extLst>
              <a:ext uri="{FF2B5EF4-FFF2-40B4-BE49-F238E27FC236}">
                <a16:creationId xmlns:a16="http://schemas.microsoft.com/office/drawing/2014/main" id="{15195824-7F6D-1442-B2D0-821877DCA3CE}"/>
              </a:ext>
            </a:extLst>
          </p:cNvPr>
          <p:cNvGrpSpPr/>
          <p:nvPr/>
        </p:nvGrpSpPr>
        <p:grpSpPr>
          <a:xfrm>
            <a:off x="4369509" y="2821517"/>
            <a:ext cx="3452982" cy="889000"/>
            <a:chOff x="4202633" y="1877895"/>
            <a:chExt cx="3452982" cy="889000"/>
          </a:xfrm>
        </p:grpSpPr>
        <p:sp>
          <p:nvSpPr>
            <p:cNvPr id="102" name="Rounded Rectangle 101">
              <a:extLst>
                <a:ext uri="{FF2B5EF4-FFF2-40B4-BE49-F238E27FC236}">
                  <a16:creationId xmlns:a16="http://schemas.microsoft.com/office/drawing/2014/main" id="{4A2BACF9-62BD-7444-97C7-9261861E98C0}"/>
                </a:ext>
              </a:extLst>
            </p:cNvPr>
            <p:cNvSpPr/>
            <p:nvPr/>
          </p:nvSpPr>
          <p:spPr>
            <a:xfrm>
              <a:off x="4383422" y="1877895"/>
              <a:ext cx="3272193" cy="889000"/>
            </a:xfrm>
            <a:prstGeom prst="roundRect">
              <a:avLst>
                <a:gd name="adj" fmla="val 18519"/>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07870473-D443-DE4F-BE74-9346E734E6B5}"/>
                </a:ext>
              </a:extLst>
            </p:cNvPr>
            <p:cNvGrpSpPr/>
            <p:nvPr/>
          </p:nvGrpSpPr>
          <p:grpSpPr>
            <a:xfrm>
              <a:off x="4202633" y="2141606"/>
              <a:ext cx="361578" cy="361578"/>
              <a:chOff x="533400" y="3133272"/>
              <a:chExt cx="361950" cy="361950"/>
            </a:xfrm>
          </p:grpSpPr>
          <p:sp>
            <p:nvSpPr>
              <p:cNvPr id="105" name="Oval 104">
                <a:extLst>
                  <a:ext uri="{FF2B5EF4-FFF2-40B4-BE49-F238E27FC236}">
                    <a16:creationId xmlns:a16="http://schemas.microsoft.com/office/drawing/2014/main" id="{6F95BFDF-7845-E842-B6DF-250A8E0F13F2}"/>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26">
                <a:extLst>
                  <a:ext uri="{FF2B5EF4-FFF2-40B4-BE49-F238E27FC236}">
                    <a16:creationId xmlns:a16="http://schemas.microsoft.com/office/drawing/2014/main" id="{7047908A-5E8C-CB46-AB5E-89247B289A4D}"/>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04" name="Rectangle 103">
              <a:extLst>
                <a:ext uri="{FF2B5EF4-FFF2-40B4-BE49-F238E27FC236}">
                  <a16:creationId xmlns:a16="http://schemas.microsoft.com/office/drawing/2014/main" id="{DE61BB42-5327-184E-BAB6-801FD72966D7}"/>
                </a:ext>
              </a:extLst>
            </p:cNvPr>
            <p:cNvSpPr/>
            <p:nvPr/>
          </p:nvSpPr>
          <p:spPr>
            <a:xfrm>
              <a:off x="4899831" y="2106952"/>
              <a:ext cx="2464235" cy="430887"/>
            </a:xfrm>
            <a:prstGeom prst="rect">
              <a:avLst/>
            </a:prstGeom>
          </p:spPr>
          <p:txBody>
            <a:bodyPr wrap="square" lIns="0" tIns="0" rIns="0" bIns="0" anchor="ctr">
              <a:spAutoFit/>
            </a:bodyPr>
            <a:lstStyle/>
            <a:p>
              <a:r>
                <a:rPr lang="en-ID" sz="1400">
                  <a:solidFill>
                    <a:schemeClr val="bg1"/>
                  </a:solidFill>
                  <a:latin typeface="Segoe UI Light" panose="020b0502040204020203" pitchFamily="34" charset="0"/>
                  <a:cs typeface="Segoe UI" panose="020b0502040204020203" pitchFamily="34" charset="0"/>
                </a:rPr>
                <a:t>Lorem ipsum dolor sit amet, consectetur adipiscing elit</a:t>
              </a:r>
              <a:endParaRPr lang="en-US" sz="1400">
                <a:solidFill>
                  <a:schemeClr val="bg1"/>
                </a:solidFill>
                <a:latin typeface="Segoe UI Light" panose="020b0502040204020203" pitchFamily="34" charset="0"/>
                <a:cs typeface="Segoe UI" panose="020b0502040204020203" pitchFamily="34" charset="0"/>
              </a:endParaRPr>
            </a:p>
          </p:txBody>
        </p:sp>
      </p:grpSp>
      <p:grpSp>
        <p:nvGrpSpPr>
          <p:cNvPr id="107" name="Group 106">
            <a:extLst>
              <a:ext uri="{FF2B5EF4-FFF2-40B4-BE49-F238E27FC236}">
                <a16:creationId xmlns:a16="http://schemas.microsoft.com/office/drawing/2014/main" id="{9A72A667-0F9B-154E-95BC-042E7DDF229A}"/>
              </a:ext>
            </a:extLst>
          </p:cNvPr>
          <p:cNvGrpSpPr/>
          <p:nvPr/>
        </p:nvGrpSpPr>
        <p:grpSpPr>
          <a:xfrm>
            <a:off x="4369509" y="3909484"/>
            <a:ext cx="3452982" cy="889000"/>
            <a:chOff x="4202633" y="1877895"/>
            <a:chExt cx="3452982" cy="889000"/>
          </a:xfrm>
        </p:grpSpPr>
        <p:sp>
          <p:nvSpPr>
            <p:cNvPr id="108" name="Rounded Rectangle 107">
              <a:extLst>
                <a:ext uri="{FF2B5EF4-FFF2-40B4-BE49-F238E27FC236}">
                  <a16:creationId xmlns:a16="http://schemas.microsoft.com/office/drawing/2014/main" id="{9C63FE99-D765-E741-853D-8F1EAFEE6384}"/>
                </a:ext>
              </a:extLst>
            </p:cNvPr>
            <p:cNvSpPr/>
            <p:nvPr/>
          </p:nvSpPr>
          <p:spPr>
            <a:xfrm>
              <a:off x="4383422" y="1877895"/>
              <a:ext cx="3272193" cy="889000"/>
            </a:xfrm>
            <a:prstGeom prst="roundRect">
              <a:avLst>
                <a:gd name="adj" fmla="val 18519"/>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BB0E678-6917-2D47-B872-CA77A97CFE91}"/>
                </a:ext>
              </a:extLst>
            </p:cNvPr>
            <p:cNvGrpSpPr/>
            <p:nvPr/>
          </p:nvGrpSpPr>
          <p:grpSpPr>
            <a:xfrm>
              <a:off x="4202633" y="2141606"/>
              <a:ext cx="361578" cy="361578"/>
              <a:chOff x="533400" y="3133272"/>
              <a:chExt cx="361950" cy="361950"/>
            </a:xfrm>
          </p:grpSpPr>
          <p:sp>
            <p:nvSpPr>
              <p:cNvPr id="111" name="Oval 110">
                <a:extLst>
                  <a:ext uri="{FF2B5EF4-FFF2-40B4-BE49-F238E27FC236}">
                    <a16:creationId xmlns:a16="http://schemas.microsoft.com/office/drawing/2014/main" id="{A2FD13DB-9E75-5A49-B5AE-980227C9FDBC}"/>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26">
                <a:extLst>
                  <a:ext uri="{FF2B5EF4-FFF2-40B4-BE49-F238E27FC236}">
                    <a16:creationId xmlns:a16="http://schemas.microsoft.com/office/drawing/2014/main" id="{723B5622-A7D2-6D42-BCB7-DEBBA220E14E}"/>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10" name="Rectangle 109">
              <a:extLst>
                <a:ext uri="{FF2B5EF4-FFF2-40B4-BE49-F238E27FC236}">
                  <a16:creationId xmlns:a16="http://schemas.microsoft.com/office/drawing/2014/main" id="{21DCB13A-DBD9-F241-AB7A-E54FA405FC01}"/>
                </a:ext>
              </a:extLst>
            </p:cNvPr>
            <p:cNvSpPr/>
            <p:nvPr/>
          </p:nvSpPr>
          <p:spPr>
            <a:xfrm>
              <a:off x="4899831" y="2106952"/>
              <a:ext cx="2464235" cy="430887"/>
            </a:xfrm>
            <a:prstGeom prst="rect">
              <a:avLst/>
            </a:prstGeom>
          </p:spPr>
          <p:txBody>
            <a:bodyPr wrap="square" lIns="0" tIns="0" rIns="0" bIns="0" anchor="ctr">
              <a:spAutoFit/>
            </a:bodyPr>
            <a:lstStyle/>
            <a:p>
              <a:r>
                <a:rPr lang="en-ID" sz="1400">
                  <a:solidFill>
                    <a:schemeClr val="tx1">
                      <a:lumMod val="85000"/>
                      <a:lumOff val="15000"/>
                    </a:schemeClr>
                  </a:solidFill>
                  <a:latin typeface="Segoe UI Light" panose="020b0502040204020203" pitchFamily="34" charset="0"/>
                  <a:cs typeface="Segoe UI" panose="020b0502040204020203" pitchFamily="34" charset="0"/>
                </a:rPr>
                <a:t>Lorem ipsum dolor sit amet, consectetur adipiscing elit</a:t>
              </a:r>
              <a:endParaRPr lang="en-US" sz="1400">
                <a:solidFill>
                  <a:schemeClr val="tx1">
                    <a:lumMod val="85000"/>
                    <a:lumOff val="15000"/>
                  </a:schemeClr>
                </a:solidFill>
                <a:latin typeface="Segoe UI Light" panose="020b0502040204020203" pitchFamily="34" charset="0"/>
                <a:cs typeface="Segoe UI" panose="020b0502040204020203" pitchFamily="34" charset="0"/>
              </a:endParaRPr>
            </a:p>
          </p:txBody>
        </p:sp>
      </p:grpSp>
      <p:grpSp>
        <p:nvGrpSpPr>
          <p:cNvPr id="113" name="Group 112">
            <a:extLst>
              <a:ext uri="{FF2B5EF4-FFF2-40B4-BE49-F238E27FC236}">
                <a16:creationId xmlns:a16="http://schemas.microsoft.com/office/drawing/2014/main" id="{A3BBF54E-5037-BD43-9DEC-02EDA6C18CF3}"/>
              </a:ext>
            </a:extLst>
          </p:cNvPr>
          <p:cNvGrpSpPr/>
          <p:nvPr/>
        </p:nvGrpSpPr>
        <p:grpSpPr>
          <a:xfrm>
            <a:off x="4369509" y="4997450"/>
            <a:ext cx="3452982" cy="889000"/>
            <a:chOff x="4202633" y="1877895"/>
            <a:chExt cx="3452982" cy="889000"/>
          </a:xfrm>
        </p:grpSpPr>
        <p:sp>
          <p:nvSpPr>
            <p:cNvPr id="114" name="Rounded Rectangle 113">
              <a:extLst>
                <a:ext uri="{FF2B5EF4-FFF2-40B4-BE49-F238E27FC236}">
                  <a16:creationId xmlns:a16="http://schemas.microsoft.com/office/drawing/2014/main" id="{76035C97-F812-9240-AA81-65C53609C9B4}"/>
                </a:ext>
              </a:extLst>
            </p:cNvPr>
            <p:cNvSpPr/>
            <p:nvPr/>
          </p:nvSpPr>
          <p:spPr>
            <a:xfrm>
              <a:off x="4383422" y="1877895"/>
              <a:ext cx="3272193" cy="889000"/>
            </a:xfrm>
            <a:prstGeom prst="roundRect">
              <a:avLst>
                <a:gd name="adj" fmla="val 18519"/>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3B583AAE-B786-6B4C-98A4-E0404292910C}"/>
                </a:ext>
              </a:extLst>
            </p:cNvPr>
            <p:cNvGrpSpPr/>
            <p:nvPr/>
          </p:nvGrpSpPr>
          <p:grpSpPr>
            <a:xfrm>
              <a:off x="4202633" y="2141606"/>
              <a:ext cx="361578" cy="361578"/>
              <a:chOff x="533400" y="3133272"/>
              <a:chExt cx="361950" cy="361950"/>
            </a:xfrm>
          </p:grpSpPr>
          <p:sp>
            <p:nvSpPr>
              <p:cNvPr id="117" name="Oval 116">
                <a:extLst>
                  <a:ext uri="{FF2B5EF4-FFF2-40B4-BE49-F238E27FC236}">
                    <a16:creationId xmlns:a16="http://schemas.microsoft.com/office/drawing/2014/main" id="{97DC5548-DFA9-A348-B154-C00EC7B6470C}"/>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Freeform 26">
                <a:extLst>
                  <a:ext uri="{FF2B5EF4-FFF2-40B4-BE49-F238E27FC236}">
                    <a16:creationId xmlns:a16="http://schemas.microsoft.com/office/drawing/2014/main" id="{6A75EE35-79CD-7D4C-B727-22D2329FA8EB}"/>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16" name="Rectangle 115">
              <a:extLst>
                <a:ext uri="{FF2B5EF4-FFF2-40B4-BE49-F238E27FC236}">
                  <a16:creationId xmlns:a16="http://schemas.microsoft.com/office/drawing/2014/main" id="{278C6902-93EC-7A45-9AAB-ABA59F55BE23}"/>
                </a:ext>
              </a:extLst>
            </p:cNvPr>
            <p:cNvSpPr/>
            <p:nvPr/>
          </p:nvSpPr>
          <p:spPr>
            <a:xfrm>
              <a:off x="4899831" y="2106952"/>
              <a:ext cx="2464235" cy="430887"/>
            </a:xfrm>
            <a:prstGeom prst="rect">
              <a:avLst/>
            </a:prstGeom>
          </p:spPr>
          <p:txBody>
            <a:bodyPr wrap="square" lIns="0" tIns="0" rIns="0" bIns="0" anchor="ctr">
              <a:spAutoFit/>
            </a:bodyPr>
            <a:lstStyle/>
            <a:p>
              <a:r>
                <a:rPr lang="en-ID" sz="1400">
                  <a:solidFill>
                    <a:schemeClr val="bg1"/>
                  </a:solidFill>
                  <a:latin typeface="Segoe UI Light" panose="020b0502040204020203" pitchFamily="34" charset="0"/>
                  <a:cs typeface="Segoe UI" panose="020b0502040204020203" pitchFamily="34" charset="0"/>
                </a:rPr>
                <a:t>Lorem ipsum dolor sit amet, consectetur adipiscing elit</a:t>
              </a:r>
              <a:endParaRPr lang="en-US" sz="1400">
                <a:solidFill>
                  <a:schemeClr val="bg1"/>
                </a:solidFill>
                <a:latin typeface="Segoe UI Light" panose="020b0502040204020203" pitchFamily="34" charset="0"/>
                <a:cs typeface="Segoe UI" panose="020b0502040204020203" pitchFamily="34" charset="0"/>
              </a:endParaRPr>
            </a:p>
          </p:txBody>
        </p:sp>
      </p:grpSp>
      <p:grpSp>
        <p:nvGrpSpPr>
          <p:cNvPr id="119" name="Group 118">
            <a:extLst>
              <a:ext uri="{FF2B5EF4-FFF2-40B4-BE49-F238E27FC236}">
                <a16:creationId xmlns:a16="http://schemas.microsoft.com/office/drawing/2014/main" id="{29272D31-448D-1C4B-B5F7-2BCC705F869D}"/>
              </a:ext>
            </a:extLst>
          </p:cNvPr>
          <p:cNvGrpSpPr/>
          <p:nvPr/>
        </p:nvGrpSpPr>
        <p:grpSpPr>
          <a:xfrm>
            <a:off x="8151096" y="1733550"/>
            <a:ext cx="3452982" cy="889000"/>
            <a:chOff x="4202633" y="1877895"/>
            <a:chExt cx="3452982" cy="889000"/>
          </a:xfrm>
        </p:grpSpPr>
        <p:sp>
          <p:nvSpPr>
            <p:cNvPr id="120" name="Rounded Rectangle 119">
              <a:extLst>
                <a:ext uri="{FF2B5EF4-FFF2-40B4-BE49-F238E27FC236}">
                  <a16:creationId xmlns:a16="http://schemas.microsoft.com/office/drawing/2014/main" id="{72677B58-8291-894B-9CD6-3D5B5D2DCB1A}"/>
                </a:ext>
              </a:extLst>
            </p:cNvPr>
            <p:cNvSpPr/>
            <p:nvPr/>
          </p:nvSpPr>
          <p:spPr>
            <a:xfrm>
              <a:off x="4383422" y="1877895"/>
              <a:ext cx="3272193" cy="889000"/>
            </a:xfrm>
            <a:prstGeom prst="roundRect">
              <a:avLst>
                <a:gd name="adj" fmla="val 18519"/>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E1133F85-20C9-BF47-96B0-25AF97E887EB}"/>
                </a:ext>
              </a:extLst>
            </p:cNvPr>
            <p:cNvGrpSpPr/>
            <p:nvPr/>
          </p:nvGrpSpPr>
          <p:grpSpPr>
            <a:xfrm>
              <a:off x="4202633" y="2141606"/>
              <a:ext cx="361578" cy="361578"/>
              <a:chOff x="533400" y="3133272"/>
              <a:chExt cx="361950" cy="361950"/>
            </a:xfrm>
          </p:grpSpPr>
          <p:sp>
            <p:nvSpPr>
              <p:cNvPr id="123" name="Oval 122">
                <a:extLst>
                  <a:ext uri="{FF2B5EF4-FFF2-40B4-BE49-F238E27FC236}">
                    <a16:creationId xmlns:a16="http://schemas.microsoft.com/office/drawing/2014/main" id="{806B080B-4E25-DF4C-BD51-DB3CB29CE981}"/>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Freeform 26">
                <a:extLst>
                  <a:ext uri="{FF2B5EF4-FFF2-40B4-BE49-F238E27FC236}">
                    <a16:creationId xmlns:a16="http://schemas.microsoft.com/office/drawing/2014/main" id="{637780C1-18DE-674E-9B98-1714A9DA2738}"/>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22" name="Rectangle 121">
              <a:extLst>
                <a:ext uri="{FF2B5EF4-FFF2-40B4-BE49-F238E27FC236}">
                  <a16:creationId xmlns:a16="http://schemas.microsoft.com/office/drawing/2014/main" id="{1F62E19B-EAB8-FD45-AA04-8BCB959666A4}"/>
                </a:ext>
              </a:extLst>
            </p:cNvPr>
            <p:cNvSpPr/>
            <p:nvPr/>
          </p:nvSpPr>
          <p:spPr>
            <a:xfrm>
              <a:off x="4899831" y="2106952"/>
              <a:ext cx="2464235" cy="430887"/>
            </a:xfrm>
            <a:prstGeom prst="rect">
              <a:avLst/>
            </a:prstGeom>
          </p:spPr>
          <p:txBody>
            <a:bodyPr wrap="square" lIns="0" tIns="0" rIns="0" bIns="0" anchor="ctr">
              <a:spAutoFit/>
            </a:bodyPr>
            <a:lstStyle/>
            <a:p>
              <a:r>
                <a:rPr lang="en-ID" sz="1400">
                  <a:solidFill>
                    <a:schemeClr val="bg1"/>
                  </a:solidFill>
                  <a:latin typeface="Segoe UI Light" panose="020b0502040204020203" pitchFamily="34" charset="0"/>
                  <a:cs typeface="Segoe UI" panose="020b0502040204020203" pitchFamily="34" charset="0"/>
                </a:rPr>
                <a:t>Lorem ipsum dolor sit amet, consectetur adipiscing elit</a:t>
              </a:r>
              <a:endParaRPr lang="en-US" sz="1400">
                <a:solidFill>
                  <a:schemeClr val="bg1"/>
                </a:solidFill>
                <a:latin typeface="Segoe UI Light" panose="020b0502040204020203" pitchFamily="34" charset="0"/>
                <a:cs typeface="Segoe UI" panose="020b0502040204020203" pitchFamily="34" charset="0"/>
              </a:endParaRPr>
            </a:p>
          </p:txBody>
        </p:sp>
      </p:grpSp>
      <p:grpSp>
        <p:nvGrpSpPr>
          <p:cNvPr id="125" name="Group 124">
            <a:extLst>
              <a:ext uri="{FF2B5EF4-FFF2-40B4-BE49-F238E27FC236}">
                <a16:creationId xmlns:a16="http://schemas.microsoft.com/office/drawing/2014/main" id="{B473D06C-206C-CD4F-B324-942043E9E097}"/>
              </a:ext>
            </a:extLst>
          </p:cNvPr>
          <p:cNvGrpSpPr/>
          <p:nvPr/>
        </p:nvGrpSpPr>
        <p:grpSpPr>
          <a:xfrm>
            <a:off x="8151096" y="2821517"/>
            <a:ext cx="3452982" cy="889000"/>
            <a:chOff x="4202633" y="1877895"/>
            <a:chExt cx="3452982" cy="889000"/>
          </a:xfrm>
        </p:grpSpPr>
        <p:sp>
          <p:nvSpPr>
            <p:cNvPr id="126" name="Rounded Rectangle 125">
              <a:extLst>
                <a:ext uri="{FF2B5EF4-FFF2-40B4-BE49-F238E27FC236}">
                  <a16:creationId xmlns:a16="http://schemas.microsoft.com/office/drawing/2014/main" id="{88939BA9-BD28-C445-B589-1D8010079C07}"/>
                </a:ext>
              </a:extLst>
            </p:cNvPr>
            <p:cNvSpPr/>
            <p:nvPr/>
          </p:nvSpPr>
          <p:spPr>
            <a:xfrm>
              <a:off x="4383422" y="1877895"/>
              <a:ext cx="3272193" cy="889000"/>
            </a:xfrm>
            <a:prstGeom prst="roundRect">
              <a:avLst>
                <a:gd name="adj" fmla="val 18519"/>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5D918CFF-0A73-C14A-A286-A3A9BDE0ED43}"/>
                </a:ext>
              </a:extLst>
            </p:cNvPr>
            <p:cNvGrpSpPr/>
            <p:nvPr/>
          </p:nvGrpSpPr>
          <p:grpSpPr>
            <a:xfrm>
              <a:off x="4202633" y="2141606"/>
              <a:ext cx="361578" cy="361578"/>
              <a:chOff x="533400" y="3133272"/>
              <a:chExt cx="361950" cy="361950"/>
            </a:xfrm>
          </p:grpSpPr>
          <p:sp>
            <p:nvSpPr>
              <p:cNvPr id="129" name="Oval 128">
                <a:extLst>
                  <a:ext uri="{FF2B5EF4-FFF2-40B4-BE49-F238E27FC236}">
                    <a16:creationId xmlns:a16="http://schemas.microsoft.com/office/drawing/2014/main" id="{C461FA4A-8C9B-EE44-9A0B-8473516A93FA}"/>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Freeform 26">
                <a:extLst>
                  <a:ext uri="{FF2B5EF4-FFF2-40B4-BE49-F238E27FC236}">
                    <a16:creationId xmlns:a16="http://schemas.microsoft.com/office/drawing/2014/main" id="{86B07A13-8CDC-544F-8E06-CCDE5C235058}"/>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28" name="Rectangle 127">
              <a:extLst>
                <a:ext uri="{FF2B5EF4-FFF2-40B4-BE49-F238E27FC236}">
                  <a16:creationId xmlns:a16="http://schemas.microsoft.com/office/drawing/2014/main" id="{38434E7F-A847-3148-8ADB-A313A8306D43}"/>
                </a:ext>
              </a:extLst>
            </p:cNvPr>
            <p:cNvSpPr/>
            <p:nvPr/>
          </p:nvSpPr>
          <p:spPr>
            <a:xfrm>
              <a:off x="4899831" y="2106952"/>
              <a:ext cx="2464235" cy="430887"/>
            </a:xfrm>
            <a:prstGeom prst="rect">
              <a:avLst/>
            </a:prstGeom>
          </p:spPr>
          <p:txBody>
            <a:bodyPr wrap="square" lIns="0" tIns="0" rIns="0" bIns="0" anchor="ctr">
              <a:spAutoFit/>
            </a:bodyPr>
            <a:lstStyle/>
            <a:p>
              <a:r>
                <a:rPr lang="en-ID" sz="1400">
                  <a:solidFill>
                    <a:schemeClr val="bg1"/>
                  </a:solidFill>
                  <a:latin typeface="Segoe UI Light" panose="020b0502040204020203" pitchFamily="34" charset="0"/>
                  <a:cs typeface="Segoe UI" panose="020b0502040204020203" pitchFamily="34" charset="0"/>
                </a:rPr>
                <a:t>Lorem ipsum dolor sit amet, consectetur adipiscing elit</a:t>
              </a:r>
              <a:endParaRPr lang="en-US" sz="1400">
                <a:solidFill>
                  <a:schemeClr val="bg1"/>
                </a:solidFill>
                <a:latin typeface="Segoe UI Light" panose="020b0502040204020203" pitchFamily="34" charset="0"/>
                <a:cs typeface="Segoe UI" panose="020b0502040204020203" pitchFamily="34" charset="0"/>
              </a:endParaRPr>
            </a:p>
          </p:txBody>
        </p:sp>
      </p:grpSp>
      <p:grpSp>
        <p:nvGrpSpPr>
          <p:cNvPr id="131" name="Group 130">
            <a:extLst>
              <a:ext uri="{FF2B5EF4-FFF2-40B4-BE49-F238E27FC236}">
                <a16:creationId xmlns:a16="http://schemas.microsoft.com/office/drawing/2014/main" id="{8A43B289-89C2-DD40-A288-7D48A7B909B3}"/>
              </a:ext>
            </a:extLst>
          </p:cNvPr>
          <p:cNvGrpSpPr/>
          <p:nvPr/>
        </p:nvGrpSpPr>
        <p:grpSpPr>
          <a:xfrm>
            <a:off x="8151096" y="3909484"/>
            <a:ext cx="3452982" cy="889000"/>
            <a:chOff x="4202633" y="1877895"/>
            <a:chExt cx="3452982" cy="889000"/>
          </a:xfrm>
        </p:grpSpPr>
        <p:sp>
          <p:nvSpPr>
            <p:cNvPr id="132" name="Rounded Rectangle 131">
              <a:extLst>
                <a:ext uri="{FF2B5EF4-FFF2-40B4-BE49-F238E27FC236}">
                  <a16:creationId xmlns:a16="http://schemas.microsoft.com/office/drawing/2014/main" id="{6BEDBF89-B905-8C46-8463-19042FC9D1F3}"/>
                </a:ext>
              </a:extLst>
            </p:cNvPr>
            <p:cNvSpPr/>
            <p:nvPr/>
          </p:nvSpPr>
          <p:spPr>
            <a:xfrm>
              <a:off x="4383422" y="1877895"/>
              <a:ext cx="3272193" cy="889000"/>
            </a:xfrm>
            <a:prstGeom prst="roundRect">
              <a:avLst>
                <a:gd name="adj" fmla="val 18519"/>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6189C26C-8BEC-6847-866B-CCE55EBE7282}"/>
                </a:ext>
              </a:extLst>
            </p:cNvPr>
            <p:cNvGrpSpPr/>
            <p:nvPr/>
          </p:nvGrpSpPr>
          <p:grpSpPr>
            <a:xfrm>
              <a:off x="4202633" y="2141606"/>
              <a:ext cx="361578" cy="361578"/>
              <a:chOff x="533400" y="3133272"/>
              <a:chExt cx="361950" cy="361950"/>
            </a:xfrm>
          </p:grpSpPr>
          <p:sp>
            <p:nvSpPr>
              <p:cNvPr id="135" name="Oval 134">
                <a:extLst>
                  <a:ext uri="{FF2B5EF4-FFF2-40B4-BE49-F238E27FC236}">
                    <a16:creationId xmlns:a16="http://schemas.microsoft.com/office/drawing/2014/main" id="{E74165CA-2CDC-C84B-B757-F17D3D6BC3A2}"/>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 name="Freeform 26">
                <a:extLst>
                  <a:ext uri="{FF2B5EF4-FFF2-40B4-BE49-F238E27FC236}">
                    <a16:creationId xmlns:a16="http://schemas.microsoft.com/office/drawing/2014/main" id="{57BDF903-7EFB-EF4C-8E29-CC2370566476}"/>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34" name="Rectangle 133">
              <a:extLst>
                <a:ext uri="{FF2B5EF4-FFF2-40B4-BE49-F238E27FC236}">
                  <a16:creationId xmlns:a16="http://schemas.microsoft.com/office/drawing/2014/main" id="{14F67042-8ADB-5549-A019-95B7BA2E63F8}"/>
                </a:ext>
              </a:extLst>
            </p:cNvPr>
            <p:cNvSpPr/>
            <p:nvPr/>
          </p:nvSpPr>
          <p:spPr>
            <a:xfrm>
              <a:off x="4899831" y="2106952"/>
              <a:ext cx="2464235" cy="430887"/>
            </a:xfrm>
            <a:prstGeom prst="rect">
              <a:avLst/>
            </a:prstGeom>
          </p:spPr>
          <p:txBody>
            <a:bodyPr wrap="square" lIns="0" tIns="0" rIns="0" bIns="0" anchor="ctr">
              <a:spAutoFit/>
            </a:bodyPr>
            <a:lstStyle/>
            <a:p>
              <a:r>
                <a:rPr lang="en-ID" sz="1400">
                  <a:solidFill>
                    <a:schemeClr val="tx1">
                      <a:lumMod val="85000"/>
                      <a:lumOff val="15000"/>
                    </a:schemeClr>
                  </a:solidFill>
                  <a:latin typeface="Segoe UI Light" panose="020b0502040204020203" pitchFamily="34" charset="0"/>
                  <a:cs typeface="Segoe UI" panose="020b0502040204020203" pitchFamily="34" charset="0"/>
                </a:rPr>
                <a:t>Lorem ipsum dolor sit amet, consectetur adipiscing elit</a:t>
              </a:r>
              <a:endParaRPr lang="en-US" sz="1400">
                <a:solidFill>
                  <a:schemeClr val="tx1">
                    <a:lumMod val="85000"/>
                    <a:lumOff val="15000"/>
                  </a:schemeClr>
                </a:solidFill>
                <a:latin typeface="Segoe UI Light" panose="020b0502040204020203" pitchFamily="34" charset="0"/>
                <a:cs typeface="Segoe UI" panose="020b0502040204020203" pitchFamily="34" charset="0"/>
              </a:endParaRPr>
            </a:p>
          </p:txBody>
        </p:sp>
      </p:grpSp>
      <p:grpSp>
        <p:nvGrpSpPr>
          <p:cNvPr id="137" name="Group 136">
            <a:extLst>
              <a:ext uri="{FF2B5EF4-FFF2-40B4-BE49-F238E27FC236}">
                <a16:creationId xmlns:a16="http://schemas.microsoft.com/office/drawing/2014/main" id="{BD773421-6575-264D-BF8B-F8F59D0F9FB4}"/>
              </a:ext>
            </a:extLst>
          </p:cNvPr>
          <p:cNvGrpSpPr/>
          <p:nvPr/>
        </p:nvGrpSpPr>
        <p:grpSpPr>
          <a:xfrm>
            <a:off x="8151096" y="4997450"/>
            <a:ext cx="3452982" cy="889000"/>
            <a:chOff x="4202633" y="1877895"/>
            <a:chExt cx="3452982" cy="889000"/>
          </a:xfrm>
        </p:grpSpPr>
        <p:sp>
          <p:nvSpPr>
            <p:cNvPr id="138" name="Rounded Rectangle 137">
              <a:extLst>
                <a:ext uri="{FF2B5EF4-FFF2-40B4-BE49-F238E27FC236}">
                  <a16:creationId xmlns:a16="http://schemas.microsoft.com/office/drawing/2014/main" id="{CD084EDD-12FE-CE47-9BAE-32D335DC0BEC}"/>
                </a:ext>
              </a:extLst>
            </p:cNvPr>
            <p:cNvSpPr/>
            <p:nvPr/>
          </p:nvSpPr>
          <p:spPr>
            <a:xfrm>
              <a:off x="4383422" y="1877895"/>
              <a:ext cx="3272193" cy="889000"/>
            </a:xfrm>
            <a:prstGeom prst="roundRect">
              <a:avLst>
                <a:gd name="adj" fmla="val 18519"/>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6E850937-4A3A-5343-9276-18DD54DD7E9F}"/>
                </a:ext>
              </a:extLst>
            </p:cNvPr>
            <p:cNvGrpSpPr/>
            <p:nvPr/>
          </p:nvGrpSpPr>
          <p:grpSpPr>
            <a:xfrm>
              <a:off x="4202633" y="2141606"/>
              <a:ext cx="361578" cy="361578"/>
              <a:chOff x="533400" y="3133272"/>
              <a:chExt cx="361950" cy="361950"/>
            </a:xfrm>
          </p:grpSpPr>
          <p:sp>
            <p:nvSpPr>
              <p:cNvPr id="141" name="Oval 140">
                <a:extLst>
                  <a:ext uri="{FF2B5EF4-FFF2-40B4-BE49-F238E27FC236}">
                    <a16:creationId xmlns:a16="http://schemas.microsoft.com/office/drawing/2014/main" id="{D74EF0D9-82DD-6D4D-A2F5-C2181D72A8D9}"/>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 name="Freeform 26">
                <a:extLst>
                  <a:ext uri="{FF2B5EF4-FFF2-40B4-BE49-F238E27FC236}">
                    <a16:creationId xmlns:a16="http://schemas.microsoft.com/office/drawing/2014/main" id="{4EA1607B-D757-5543-AB82-451EE581DFE7}"/>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40" name="Rectangle 139">
              <a:extLst>
                <a:ext uri="{FF2B5EF4-FFF2-40B4-BE49-F238E27FC236}">
                  <a16:creationId xmlns:a16="http://schemas.microsoft.com/office/drawing/2014/main" id="{9ACBDF57-7AC4-7847-BD6E-8BF3CEFC3D53}"/>
                </a:ext>
              </a:extLst>
            </p:cNvPr>
            <p:cNvSpPr/>
            <p:nvPr/>
          </p:nvSpPr>
          <p:spPr>
            <a:xfrm>
              <a:off x="4899831" y="2106952"/>
              <a:ext cx="2464235" cy="430887"/>
            </a:xfrm>
            <a:prstGeom prst="rect">
              <a:avLst/>
            </a:prstGeom>
          </p:spPr>
          <p:txBody>
            <a:bodyPr wrap="square" lIns="0" tIns="0" rIns="0" bIns="0" anchor="ctr">
              <a:spAutoFit/>
            </a:bodyPr>
            <a:lstStyle/>
            <a:p>
              <a:r>
                <a:rPr lang="en-ID" sz="1400">
                  <a:solidFill>
                    <a:schemeClr val="bg1"/>
                  </a:solidFill>
                  <a:latin typeface="Segoe UI Light" panose="020b0502040204020203" pitchFamily="34" charset="0"/>
                  <a:cs typeface="Segoe UI" panose="020b0502040204020203" pitchFamily="34" charset="0"/>
                </a:rPr>
                <a:t>Lorem ipsum dolor sit amet, consectetur adipiscing elit</a:t>
              </a:r>
              <a:endParaRPr lang="en-US" sz="1400">
                <a:solidFill>
                  <a:schemeClr val="bg1"/>
                </a:solidFill>
                <a:latin typeface="Segoe UI Light" panose="020b0502040204020203" pitchFamily="34" charset="0"/>
                <a:cs typeface="Segoe UI" panose="020b0502040204020203" pitchFamily="34" charset="0"/>
              </a:endParaRPr>
            </a:p>
          </p:txBody>
        </p:sp>
      </p:grpSp>
      <p:grpSp>
        <p:nvGrpSpPr>
          <p:cNvPr id="149" name="Group 148">
            <a:extLst>
              <a:ext uri="{FF2B5EF4-FFF2-40B4-BE49-F238E27FC236}">
                <a16:creationId xmlns:a16="http://schemas.microsoft.com/office/drawing/2014/main" id="{FF5F0A18-5E7D-3148-9283-6A3D474E164D}"/>
              </a:ext>
            </a:extLst>
          </p:cNvPr>
          <p:cNvGrpSpPr/>
          <p:nvPr/>
        </p:nvGrpSpPr>
        <p:grpSpPr>
          <a:xfrm>
            <a:off x="1401393" y="3184414"/>
            <a:ext cx="1057328" cy="1251174"/>
            <a:chOff x="3013075" y="3624263"/>
            <a:chExt cx="285750" cy="338137"/>
          </a:xfrm>
        </p:grpSpPr>
        <p:sp>
          <p:nvSpPr>
            <p:cNvPr id="150" name="Freeform 338">
              <a:extLst>
                <a:ext uri="{FF2B5EF4-FFF2-40B4-BE49-F238E27FC236}">
                  <a16:creationId xmlns:a16="http://schemas.microsoft.com/office/drawing/2014/main" id="{C3FD1431-8ACA-644D-BCF0-7A25C7C65675}"/>
                </a:ext>
              </a:extLst>
            </p:cNvPr>
            <p:cNvSpPr/>
            <p:nvPr/>
          </p:nvSpPr>
          <p:spPr bwMode="auto">
            <a:xfrm>
              <a:off x="3073400" y="3797300"/>
              <a:ext cx="165100" cy="104775"/>
            </a:xfrm>
            <a:custGeom>
              <a:gdLst>
                <a:gd name="T0" fmla="*/ 43 w 44"/>
                <a:gd name="T1" fmla="*/ 0 h 28"/>
                <a:gd name="T2" fmla="*/ 44 w 44"/>
                <a:gd name="T3" fmla="*/ 6 h 28"/>
                <a:gd name="T4" fmla="*/ 22 w 44"/>
                <a:gd name="T5" fmla="*/ 28 h 28"/>
                <a:gd name="T6" fmla="*/ 0 w 44"/>
                <a:gd name="T7" fmla="*/ 6 h 28"/>
                <a:gd name="T8" fmla="*/ 1 w 44"/>
                <a:gd name="T9" fmla="*/ 0 h 28"/>
              </a:gdLst>
              <a:cxnLst>
                <a:cxn ang="0">
                  <a:pos x="T0" y="T1"/>
                </a:cxn>
                <a:cxn ang="0">
                  <a:pos x="T2" y="T3"/>
                </a:cxn>
                <a:cxn ang="0">
                  <a:pos x="T4" y="T5"/>
                </a:cxn>
                <a:cxn ang="0">
                  <a:pos x="T6" y="T7"/>
                </a:cxn>
                <a:cxn ang="0">
                  <a:pos x="T8" y="T9"/>
                </a:cxn>
              </a:cxnLst>
              <a:rect l="0" t="0" r="r" b="b"/>
              <a:pathLst>
                <a:path w="44" h="28">
                  <a:moveTo>
                    <a:pt x="43" y="0"/>
                  </a:moveTo>
                  <a:cubicBezTo>
                    <a:pt x="44" y="2"/>
                    <a:pt x="44" y="4"/>
                    <a:pt x="44" y="6"/>
                  </a:cubicBezTo>
                  <a:cubicBezTo>
                    <a:pt x="44" y="18"/>
                    <a:pt x="34" y="28"/>
                    <a:pt x="22" y="28"/>
                  </a:cubicBezTo>
                  <a:cubicBezTo>
                    <a:pt x="10" y="28"/>
                    <a:pt x="0" y="18"/>
                    <a:pt x="0" y="6"/>
                  </a:cubicBezTo>
                  <a:cubicBezTo>
                    <a:pt x="0" y="4"/>
                    <a:pt x="0" y="2"/>
                    <a:pt x="1" y="0"/>
                  </a:cubicBezTo>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1" name="Freeform 339">
              <a:extLst>
                <a:ext uri="{FF2B5EF4-FFF2-40B4-BE49-F238E27FC236}">
                  <a16:creationId xmlns:a16="http://schemas.microsoft.com/office/drawing/2014/main" id="{61DF049D-CE16-AC45-B002-3C236C800F82}"/>
                </a:ext>
              </a:extLst>
            </p:cNvPr>
            <p:cNvSpPr/>
            <p:nvPr/>
          </p:nvSpPr>
          <p:spPr bwMode="auto">
            <a:xfrm>
              <a:off x="3013075" y="3714750"/>
              <a:ext cx="285750" cy="247650"/>
            </a:xfrm>
            <a:custGeom>
              <a:gdLst>
                <a:gd name="T0" fmla="*/ 64 w 76"/>
                <a:gd name="T1" fmla="*/ 0 h 66"/>
                <a:gd name="T2" fmla="*/ 76 w 76"/>
                <a:gd name="T3" fmla="*/ 28 h 66"/>
                <a:gd name="T4" fmla="*/ 38 w 76"/>
                <a:gd name="T5" fmla="*/ 66 h 66"/>
                <a:gd name="T6" fmla="*/ 0 w 76"/>
                <a:gd name="T7" fmla="*/ 28 h 66"/>
                <a:gd name="T8" fmla="*/ 12 w 76"/>
                <a:gd name="T9" fmla="*/ 0 h 66"/>
              </a:gdLst>
              <a:cxnLst>
                <a:cxn ang="0">
                  <a:pos x="T0" y="T1"/>
                </a:cxn>
                <a:cxn ang="0">
                  <a:pos x="T2" y="T3"/>
                </a:cxn>
                <a:cxn ang="0">
                  <a:pos x="T4" y="T5"/>
                </a:cxn>
                <a:cxn ang="0">
                  <a:pos x="T6" y="T7"/>
                </a:cxn>
                <a:cxn ang="0">
                  <a:pos x="T8" y="T9"/>
                </a:cxn>
              </a:cxnLst>
              <a:rect l="0" t="0" r="r" b="b"/>
              <a:pathLst>
                <a:path w="76" h="66">
                  <a:moveTo>
                    <a:pt x="64" y="0"/>
                  </a:moveTo>
                  <a:cubicBezTo>
                    <a:pt x="71" y="7"/>
                    <a:pt x="76" y="17"/>
                    <a:pt x="76" y="28"/>
                  </a:cubicBezTo>
                  <a:cubicBezTo>
                    <a:pt x="76" y="49"/>
                    <a:pt x="59" y="66"/>
                    <a:pt x="38" y="66"/>
                  </a:cubicBezTo>
                  <a:cubicBezTo>
                    <a:pt x="17" y="66"/>
                    <a:pt x="0" y="49"/>
                    <a:pt x="0" y="28"/>
                  </a:cubicBezTo>
                  <a:cubicBezTo>
                    <a:pt x="0" y="17"/>
                    <a:pt x="5" y="7"/>
                    <a:pt x="12" y="0"/>
                  </a:cubicBezTo>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2" name="Freeform 340">
              <a:extLst>
                <a:ext uri="{FF2B5EF4-FFF2-40B4-BE49-F238E27FC236}">
                  <a16:creationId xmlns:a16="http://schemas.microsoft.com/office/drawing/2014/main" id="{C124C7FE-1FF5-5343-B3CC-C8BA3349113D}"/>
                </a:ext>
              </a:extLst>
            </p:cNvPr>
            <p:cNvSpPr/>
            <p:nvPr/>
          </p:nvSpPr>
          <p:spPr bwMode="auto">
            <a:xfrm>
              <a:off x="3081338" y="3624263"/>
              <a:ext cx="150813" cy="153988"/>
            </a:xfrm>
            <a:custGeom>
              <a:gdLst>
                <a:gd name="T0" fmla="*/ 47 w 95"/>
                <a:gd name="T1" fmla="*/ 0 h 97"/>
                <a:gd name="T2" fmla="*/ 61 w 95"/>
                <a:gd name="T3" fmla="*/ 33 h 97"/>
                <a:gd name="T4" fmla="*/ 95 w 95"/>
                <a:gd name="T5" fmla="*/ 33 h 97"/>
                <a:gd name="T6" fmla="*/ 69 w 95"/>
                <a:gd name="T7" fmla="*/ 57 h 97"/>
                <a:gd name="T8" fmla="*/ 78 w 95"/>
                <a:gd name="T9" fmla="*/ 95 h 97"/>
                <a:gd name="T10" fmla="*/ 47 w 95"/>
                <a:gd name="T11" fmla="*/ 73 h 97"/>
                <a:gd name="T12" fmla="*/ 17 w 95"/>
                <a:gd name="T13" fmla="*/ 97 h 97"/>
                <a:gd name="T14" fmla="*/ 26 w 95"/>
                <a:gd name="T15" fmla="*/ 57 h 97"/>
                <a:gd name="T16" fmla="*/ 0 w 95"/>
                <a:gd name="T17" fmla="*/ 33 h 97"/>
                <a:gd name="T18" fmla="*/ 33 w 95"/>
                <a:gd name="T19" fmla="*/ 33 h 97"/>
                <a:gd name="T20" fmla="*/ 47 w 95"/>
                <a:gd name="T21"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97">
                  <a:moveTo>
                    <a:pt x="47" y="0"/>
                  </a:moveTo>
                  <a:lnTo>
                    <a:pt x="61" y="33"/>
                  </a:lnTo>
                  <a:lnTo>
                    <a:pt x="95" y="33"/>
                  </a:lnTo>
                  <a:lnTo>
                    <a:pt x="69" y="57"/>
                  </a:lnTo>
                  <a:lnTo>
                    <a:pt x="78" y="95"/>
                  </a:lnTo>
                  <a:lnTo>
                    <a:pt x="47" y="73"/>
                  </a:lnTo>
                  <a:lnTo>
                    <a:pt x="17" y="97"/>
                  </a:lnTo>
                  <a:lnTo>
                    <a:pt x="26" y="57"/>
                  </a:lnTo>
                  <a:lnTo>
                    <a:pt x="0" y="33"/>
                  </a:lnTo>
                  <a:lnTo>
                    <a:pt x="33" y="33"/>
                  </a:lnTo>
                  <a:lnTo>
                    <a:pt x="47" y="0"/>
                  </a:lnTo>
                  <a:close/>
                </a:path>
              </a:pathLst>
            </a:custGeom>
            <a:noFill/>
            <a:ln w="3175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3" name="Line 341">
              <a:extLst>
                <a:ext uri="{FF2B5EF4-FFF2-40B4-BE49-F238E27FC236}">
                  <a16:creationId xmlns:a16="http://schemas.microsoft.com/office/drawing/2014/main" id="{B4D7B03E-0B95-6E4C-995D-B6102801F1F0}"/>
                </a:ext>
              </a:extLst>
            </p:cNvPr>
            <p:cNvSpPr>
              <a:spLocks noChangeShapeType="1"/>
            </p:cNvSpPr>
            <p:nvPr/>
          </p:nvSpPr>
          <p:spPr bwMode="auto">
            <a:xfrm flipH="1">
              <a:off x="3119438" y="3740150"/>
              <a:ext cx="36513" cy="101600"/>
            </a:xfrm>
            <a:prstGeom prst="line">
              <a:avLst/>
            </a:prstGeom>
            <a:noFill/>
            <a:ln w="317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4" name="Line 342">
              <a:extLst>
                <a:ext uri="{FF2B5EF4-FFF2-40B4-BE49-F238E27FC236}">
                  <a16:creationId xmlns:a16="http://schemas.microsoft.com/office/drawing/2014/main" id="{C5FBB3ED-15AA-2246-9146-BDBB0CCD1C4A}"/>
                </a:ext>
              </a:extLst>
            </p:cNvPr>
            <p:cNvSpPr>
              <a:spLocks noChangeShapeType="1"/>
            </p:cNvSpPr>
            <p:nvPr/>
          </p:nvSpPr>
          <p:spPr bwMode="auto">
            <a:xfrm>
              <a:off x="3155950" y="3740150"/>
              <a:ext cx="38100" cy="101600"/>
            </a:xfrm>
            <a:prstGeom prst="line">
              <a:avLst/>
            </a:prstGeom>
            <a:noFill/>
            <a:ln w="317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7" name="Rectángulo: esquinas redondeadas 16">
            <a:extLst>
              <a:ext uri="{FF2B5EF4-FFF2-40B4-BE49-F238E27FC236}">
                <a16:creationId xmlns:a16="http://schemas.microsoft.com/office/drawing/2014/main" id="{B1CF4013-AD77-CA91-A2A0-4F27C3437F1D}"/>
              </a:ext>
            </a:extLst>
          </p:cNvPr>
          <p:cNvSpPr/>
          <p:nvPr/>
        </p:nvSpPr>
        <p:spPr>
          <a:xfrm>
            <a:off x="9681210" y="-62824"/>
            <a:ext cx="2510790" cy="350967"/>
          </a:xfrm>
          <a:prstGeom prst="roundRect">
            <a:avLst/>
          </a:prstGeom>
          <a:solidFill>
            <a:srgbClr val="00A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TextBox 9">
            <a:extLst>
              <a:ext uri="{FF2B5EF4-FFF2-40B4-BE49-F238E27FC236}">
                <a16:creationId xmlns:a16="http://schemas.microsoft.com/office/drawing/2014/main" id="{5EE6FFA5-6807-293B-693A-7DFB8332F8D7}"/>
              </a:ext>
            </a:extLst>
          </p:cNvPr>
          <p:cNvSpPr txBox="1"/>
          <p:nvPr/>
        </p:nvSpPr>
        <p:spPr>
          <a:xfrm>
            <a:off x="911835" y="170911"/>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19" name="TextBox 9">
            <a:extLst>
              <a:ext uri="{FF2B5EF4-FFF2-40B4-BE49-F238E27FC236}">
                <a16:creationId xmlns:a16="http://schemas.microsoft.com/office/drawing/2014/main" id="{5934B12D-D4A3-1E13-A953-4E1579171204}"/>
              </a:ext>
            </a:extLst>
          </p:cNvPr>
          <p:cNvSpPr txBox="1"/>
          <p:nvPr/>
        </p:nvSpPr>
        <p:spPr>
          <a:xfrm>
            <a:off x="911835" y="939121"/>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20" name="Grupo 19">
            <a:extLst>
              <a:ext uri="{FF2B5EF4-FFF2-40B4-BE49-F238E27FC236}">
                <a16:creationId xmlns:a16="http://schemas.microsoft.com/office/drawing/2014/main" id="{432C9428-BB8E-155C-7615-30F439C0C451}"/>
              </a:ext>
            </a:extLst>
          </p:cNvPr>
          <p:cNvGrpSpPr/>
          <p:nvPr/>
        </p:nvGrpSpPr>
        <p:grpSpPr>
          <a:xfrm>
            <a:off x="217726" y="24829"/>
            <a:ext cx="792527" cy="1306401"/>
            <a:chOff x="283851" y="5461857"/>
            <a:chExt cx="846969" cy="1396143"/>
          </a:xfrm>
          <a:solidFill>
            <a:srgbClr val="06DBE7"/>
          </a:solidFill>
        </p:grpSpPr>
        <p:sp>
          <p:nvSpPr>
            <p:cNvPr id="21" name="Forma libre: forma 20">
              <a:extLst>
                <a:ext uri="{FF2B5EF4-FFF2-40B4-BE49-F238E27FC236}">
                  <a16:creationId xmlns:a16="http://schemas.microsoft.com/office/drawing/2014/main" id="{50C228EC-9518-E711-2216-D8577AAA7D24}"/>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97F661B3-35B1-23DA-DBBD-10665C48CFF5}"/>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pic>
        <p:nvPicPr>
          <p:cNvPr id="24" name="Imagen 23">
            <a:extLst>
              <a:ext uri="{FF2B5EF4-FFF2-40B4-BE49-F238E27FC236}">
                <a16:creationId xmlns:a16="http://schemas.microsoft.com/office/drawing/2014/main" id="{A680857E-CDF7-16FC-3FD0-13CEA7D5E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83" y="1370008"/>
            <a:ext cx="3651306" cy="6096205"/>
          </a:xfrm>
          <a:prstGeom prst="rect">
            <a:avLst/>
          </a:prstGeom>
        </p:spPr>
      </p:pic>
    </p:spTree>
    <p:extLst>
      <p:ext uri="{BB962C8B-B14F-4D97-AF65-F5344CB8AC3E}">
        <p14:creationId xmlns:p14="http://schemas.microsoft.com/office/powerpoint/2010/main" val="3693547857"/>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a:extLst>
              <a:ext uri="{FF2B5EF4-FFF2-40B4-BE49-F238E27FC236}">
                <a16:creationId xmlns:a16="http://schemas.microsoft.com/office/drawing/2014/main" id="{5905A997-FB29-43D2-A976-BD71FA18A96A}"/>
              </a:ext>
            </a:extLst>
          </p:cNvPr>
          <p:cNvSpPr/>
          <p:nvPr/>
        </p:nvSpPr>
        <p:spPr>
          <a:xfrm>
            <a:off x="4519257" y="478971"/>
            <a:ext cx="7204194" cy="132104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3">
            <a:extLst>
              <a:ext uri="{FF2B5EF4-FFF2-40B4-BE49-F238E27FC236}">
                <a16:creationId xmlns:a16="http://schemas.microsoft.com/office/drawing/2014/main" id="{797912FA-2D17-48B1-AE76-848878D531EA}"/>
              </a:ext>
            </a:extLst>
          </p:cNvPr>
          <p:cNvSpPr/>
          <p:nvPr/>
        </p:nvSpPr>
        <p:spPr>
          <a:xfrm>
            <a:off x="4519257" y="2007541"/>
            <a:ext cx="7204194" cy="1321040"/>
          </a:xfrm>
          <a:prstGeom prst="rect">
            <a:avLst/>
          </a:prstGeom>
          <a:noFill/>
          <a:ln w="25400">
            <a:solidFill>
              <a:srgbClr val="00A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34">
            <a:extLst>
              <a:ext uri="{FF2B5EF4-FFF2-40B4-BE49-F238E27FC236}">
                <a16:creationId xmlns:a16="http://schemas.microsoft.com/office/drawing/2014/main" id="{FD5878C1-D4BA-4D75-AC47-0A617597D79F}"/>
              </a:ext>
            </a:extLst>
          </p:cNvPr>
          <p:cNvSpPr/>
          <p:nvPr/>
        </p:nvSpPr>
        <p:spPr>
          <a:xfrm>
            <a:off x="4519257" y="3536111"/>
            <a:ext cx="7204194" cy="1321040"/>
          </a:xfrm>
          <a:prstGeom prst="rect">
            <a:avLst/>
          </a:prstGeom>
          <a:solidFill>
            <a:srgbClr val="00ABF7"/>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35">
            <a:extLst>
              <a:ext uri="{FF2B5EF4-FFF2-40B4-BE49-F238E27FC236}">
                <a16:creationId xmlns:a16="http://schemas.microsoft.com/office/drawing/2014/main" id="{E7EFDBEE-9F90-4016-B2CF-B797B7DC3BAE}"/>
              </a:ext>
            </a:extLst>
          </p:cNvPr>
          <p:cNvSpPr/>
          <p:nvPr/>
        </p:nvSpPr>
        <p:spPr>
          <a:xfrm>
            <a:off x="4519257" y="5064681"/>
            <a:ext cx="7204194" cy="1321040"/>
          </a:xfrm>
          <a:prstGeom prst="rect">
            <a:avLst/>
          </a:prstGeom>
          <a:noFill/>
          <a:ln w="25400">
            <a:solidFill>
              <a:srgbClr val="00A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그룹 6">
            <a:extLst>
              <a:ext uri="{FF2B5EF4-FFF2-40B4-BE49-F238E27FC236}">
                <a16:creationId xmlns:a16="http://schemas.microsoft.com/office/drawing/2014/main" id="{B7BE5311-DDC2-4883-A485-BE50CC7AA40D}"/>
              </a:ext>
            </a:extLst>
          </p:cNvPr>
          <p:cNvGrpSpPr/>
          <p:nvPr/>
        </p:nvGrpSpPr>
        <p:grpSpPr>
          <a:xfrm>
            <a:off x="6116185" y="645637"/>
            <a:ext cx="5266798" cy="1004840"/>
            <a:chOff x="5735185" y="674821"/>
            <a:chExt cx="5266798" cy="1004840"/>
          </a:xfrm>
        </p:grpSpPr>
        <p:sp>
          <p:nvSpPr>
            <p:cNvPr id="8" name="TextBox 7">
              <a:extLst>
                <a:ext uri="{FF2B5EF4-FFF2-40B4-BE49-F238E27FC236}">
                  <a16:creationId xmlns:a16="http://schemas.microsoft.com/office/drawing/2014/main" id="{FF80ADB9-C73E-4833-B877-7D33A4C5B360}"/>
                </a:ext>
              </a:extLst>
            </p:cNvPr>
            <p:cNvSpPr txBox="1"/>
            <p:nvPr/>
          </p:nvSpPr>
          <p:spPr>
            <a:xfrm>
              <a:off x="5735185" y="674821"/>
              <a:ext cx="5266798" cy="369331"/>
            </a:xfrm>
            <a:prstGeom prst="rect">
              <a:avLst/>
            </a:prstGeom>
            <a:noFill/>
          </p:spPr>
          <p:txBody>
            <a:bodyPr wrap="square" lIns="90000" rIns="108000" rtlCol="0">
              <a:spAutoFit/>
            </a:bodyPr>
            <a:lstStyle/>
            <a:p>
              <a:r>
                <a:rPr lang="en-US" altLang="ko-KR" b="1">
                  <a:solidFill>
                    <a:schemeClr val="tx1">
                      <a:lumMod val="75000"/>
                      <a:lumOff val="25000"/>
                    </a:schemeClr>
                  </a:solidFill>
                  <a:cs typeface="Arial" panose="020b0604020202020204" pitchFamily="34" charset="0"/>
                </a:rPr>
                <a:t>Option Type</a:t>
              </a:r>
              <a:endParaRPr lang="ko-KR" altLang="en-US" b="1">
                <a:solidFill>
                  <a:schemeClr val="tx1">
                    <a:lumMod val="75000"/>
                    <a:lumOff val="25000"/>
                  </a:schemeClr>
                </a:solidFill>
                <a:cs typeface="Arial" panose="020b0604020202020204" pitchFamily="34" charset="0"/>
              </a:endParaRPr>
            </a:p>
          </p:txBody>
        </p:sp>
        <p:sp>
          <p:nvSpPr>
            <p:cNvPr id="9" name="TextBox 8">
              <a:extLst>
                <a:ext uri="{FF2B5EF4-FFF2-40B4-BE49-F238E27FC236}">
                  <a16:creationId xmlns:a16="http://schemas.microsoft.com/office/drawing/2014/main" id="{F7CAC796-3D54-4E51-83A2-499D0A888139}"/>
                </a:ext>
              </a:extLst>
            </p:cNvPr>
            <p:cNvSpPr txBox="1"/>
            <p:nvPr/>
          </p:nvSpPr>
          <p:spPr>
            <a:xfrm>
              <a:off x="5735185" y="1033329"/>
              <a:ext cx="5266793" cy="646332"/>
            </a:xfrm>
            <a:prstGeom prst="rect">
              <a:avLst/>
            </a:prstGeom>
            <a:noFill/>
          </p:spPr>
          <p:txBody>
            <a:bodyPr wrap="square" lIns="72000" rIns="108000" rtlCol="0">
              <a:spAutoFit/>
            </a:bodyPr>
            <a:lstStyle/>
            <a:p>
              <a:r>
                <a:rPr lang="en-US" altLang="ko-KR" sz="1200">
                  <a:solidFill>
                    <a:schemeClr val="tx1">
                      <a:lumMod val="75000"/>
                      <a:lumOff val="25000"/>
                    </a:schemeClr>
                  </a:solidFill>
                  <a:ea typeface="FZShuTi" pitchFamily="2" charset="-122"/>
                  <a:cs typeface="Arial" panose="020b0604020202020204" pitchFamily="34" charset="0"/>
                </a:rPr>
                <a:t>I hope and I believe that this Template will your Time, Money and Reputation. </a:t>
              </a: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a:solidFill>
                  <a:schemeClr val="tx1">
                    <a:lumMod val="75000"/>
                    <a:lumOff val="25000"/>
                  </a:schemeClr>
                </a:solidFill>
                <a:ea typeface="FZShuTi" pitchFamily="2" charset="-122"/>
                <a:cs typeface="Arial" panose="020b0604020202020204" pitchFamily="34" charset="0"/>
              </a:endParaRPr>
            </a:p>
          </p:txBody>
        </p:sp>
      </p:grpSp>
      <p:sp>
        <p:nvSpPr>
          <p:cNvPr id="10" name="Oval 39">
            <a:extLst>
              <a:ext uri="{FF2B5EF4-FFF2-40B4-BE49-F238E27FC236}">
                <a16:creationId xmlns:a16="http://schemas.microsoft.com/office/drawing/2014/main" id="{FCC81AEC-E8E9-4064-96BE-B2E00C2FA80D}"/>
              </a:ext>
            </a:extLst>
          </p:cNvPr>
          <p:cNvSpPr/>
          <p:nvPr/>
        </p:nvSpPr>
        <p:spPr>
          <a:xfrm>
            <a:off x="4963594" y="747150"/>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그룹 10">
            <a:extLst>
              <a:ext uri="{FF2B5EF4-FFF2-40B4-BE49-F238E27FC236}">
                <a16:creationId xmlns:a16="http://schemas.microsoft.com/office/drawing/2014/main" id="{CD4821D1-E242-4B5D-9524-220DA5B266A7}"/>
              </a:ext>
            </a:extLst>
          </p:cNvPr>
          <p:cNvGrpSpPr/>
          <p:nvPr/>
        </p:nvGrpSpPr>
        <p:grpSpPr>
          <a:xfrm>
            <a:off x="6116185" y="2174522"/>
            <a:ext cx="5266798" cy="1004839"/>
            <a:chOff x="5735185" y="2193979"/>
            <a:chExt cx="5266798" cy="1004839"/>
          </a:xfrm>
        </p:grpSpPr>
        <p:sp>
          <p:nvSpPr>
            <p:cNvPr id="12" name="TextBox 11">
              <a:extLst>
                <a:ext uri="{FF2B5EF4-FFF2-40B4-BE49-F238E27FC236}">
                  <a16:creationId xmlns:a16="http://schemas.microsoft.com/office/drawing/2014/main" id="{C8107CBA-30F2-4087-BC71-376191DC9B5D}"/>
                </a:ext>
              </a:extLst>
            </p:cNvPr>
            <p:cNvSpPr txBox="1"/>
            <p:nvPr/>
          </p:nvSpPr>
          <p:spPr>
            <a:xfrm>
              <a:off x="5735185" y="2193979"/>
              <a:ext cx="5266798" cy="369331"/>
            </a:xfrm>
            <a:prstGeom prst="rect">
              <a:avLst/>
            </a:prstGeom>
            <a:noFill/>
          </p:spPr>
          <p:txBody>
            <a:bodyPr wrap="square" lIns="90000" rIns="108000" rtlCol="0">
              <a:spAutoFit/>
            </a:bodyPr>
            <a:lstStyle/>
            <a:p>
              <a:r>
                <a:rPr lang="en-US" altLang="ko-KR" b="1">
                  <a:solidFill>
                    <a:schemeClr val="tx1">
                      <a:lumMod val="75000"/>
                      <a:lumOff val="25000"/>
                    </a:schemeClr>
                  </a:solidFill>
                  <a:cs typeface="Arial" panose="020b0604020202020204" pitchFamily="34" charset="0"/>
                </a:rPr>
                <a:t>Option Type</a:t>
              </a:r>
              <a:endParaRPr lang="ko-KR" altLang="en-US" b="1">
                <a:solidFill>
                  <a:schemeClr val="tx1">
                    <a:lumMod val="75000"/>
                    <a:lumOff val="25000"/>
                  </a:schemeClr>
                </a:solidFill>
                <a:cs typeface="Arial" panose="020b0604020202020204" pitchFamily="34" charset="0"/>
              </a:endParaRPr>
            </a:p>
          </p:txBody>
        </p:sp>
        <p:sp>
          <p:nvSpPr>
            <p:cNvPr id="13" name="TextBox 12">
              <a:extLst>
                <a:ext uri="{FF2B5EF4-FFF2-40B4-BE49-F238E27FC236}">
                  <a16:creationId xmlns:a16="http://schemas.microsoft.com/office/drawing/2014/main" id="{A4D10B84-4384-460D-B2E7-009218E1E0D7}"/>
                </a:ext>
              </a:extLst>
            </p:cNvPr>
            <p:cNvSpPr txBox="1"/>
            <p:nvPr/>
          </p:nvSpPr>
          <p:spPr>
            <a:xfrm>
              <a:off x="5735185" y="2552488"/>
              <a:ext cx="5266793" cy="646330"/>
            </a:xfrm>
            <a:prstGeom prst="rect">
              <a:avLst/>
            </a:prstGeom>
            <a:noFill/>
          </p:spPr>
          <p:txBody>
            <a:bodyPr wrap="square" lIns="72000" rIns="108000" rtlCol="0">
              <a:spAutoFit/>
            </a:bodyPr>
            <a:lstStyle/>
            <a:p>
              <a:r>
                <a:rPr lang="en-US" altLang="ko-KR" sz="1200">
                  <a:solidFill>
                    <a:schemeClr val="tx1">
                      <a:lumMod val="75000"/>
                      <a:lumOff val="25000"/>
                    </a:schemeClr>
                  </a:solidFill>
                  <a:ea typeface="FZShuTi" pitchFamily="2" charset="-122"/>
                  <a:cs typeface="Arial" panose="020b0604020202020204" pitchFamily="34" charset="0"/>
                </a:rPr>
                <a:t>I hope and I believe that this Template will your Time, Money and Reputation. </a:t>
              </a: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a:solidFill>
                  <a:schemeClr val="tx1">
                    <a:lumMod val="75000"/>
                    <a:lumOff val="25000"/>
                  </a:schemeClr>
                </a:solidFill>
                <a:ea typeface="FZShuTi" pitchFamily="2" charset="-122"/>
                <a:cs typeface="Arial" panose="020b0604020202020204" pitchFamily="34" charset="0"/>
              </a:endParaRPr>
            </a:p>
          </p:txBody>
        </p:sp>
      </p:grpSp>
      <p:sp>
        <p:nvSpPr>
          <p:cNvPr id="14" name="Oval 43">
            <a:extLst>
              <a:ext uri="{FF2B5EF4-FFF2-40B4-BE49-F238E27FC236}">
                <a16:creationId xmlns:a16="http://schemas.microsoft.com/office/drawing/2014/main" id="{31B51BAE-AABF-4600-B9BF-77882E4C123B}"/>
              </a:ext>
            </a:extLst>
          </p:cNvPr>
          <p:cNvSpPr/>
          <p:nvPr/>
        </p:nvSpPr>
        <p:spPr>
          <a:xfrm>
            <a:off x="4963594" y="2266306"/>
            <a:ext cx="792088" cy="792088"/>
          </a:xfrm>
          <a:prstGeom prst="ellipse">
            <a:avLst/>
          </a:prstGeom>
          <a:solidFill>
            <a:srgbClr val="00A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그룹 14">
            <a:extLst>
              <a:ext uri="{FF2B5EF4-FFF2-40B4-BE49-F238E27FC236}">
                <a16:creationId xmlns:a16="http://schemas.microsoft.com/office/drawing/2014/main" id="{22487580-CC73-49BF-A090-3E15F5043C7B}"/>
              </a:ext>
            </a:extLst>
          </p:cNvPr>
          <p:cNvGrpSpPr/>
          <p:nvPr/>
        </p:nvGrpSpPr>
        <p:grpSpPr>
          <a:xfrm>
            <a:off x="6116185" y="3703406"/>
            <a:ext cx="5266798" cy="1004839"/>
            <a:chOff x="5735185" y="3713135"/>
            <a:chExt cx="5266798" cy="1004839"/>
          </a:xfrm>
        </p:grpSpPr>
        <p:sp>
          <p:nvSpPr>
            <p:cNvPr id="16" name="TextBox 15">
              <a:extLst>
                <a:ext uri="{FF2B5EF4-FFF2-40B4-BE49-F238E27FC236}">
                  <a16:creationId xmlns:a16="http://schemas.microsoft.com/office/drawing/2014/main" id="{DA064D62-1154-4D09-A891-E842868E751C}"/>
                </a:ext>
              </a:extLst>
            </p:cNvPr>
            <p:cNvSpPr txBox="1"/>
            <p:nvPr/>
          </p:nvSpPr>
          <p:spPr>
            <a:xfrm>
              <a:off x="5735185" y="3713135"/>
              <a:ext cx="5266798" cy="369331"/>
            </a:xfrm>
            <a:prstGeom prst="rect">
              <a:avLst/>
            </a:prstGeom>
            <a:noFill/>
          </p:spPr>
          <p:txBody>
            <a:bodyPr wrap="square" lIns="90000" rIns="108000" rtlCol="0">
              <a:spAutoFit/>
            </a:bodyPr>
            <a:lstStyle/>
            <a:p>
              <a:r>
                <a:rPr lang="en-US" altLang="ko-KR" b="1">
                  <a:solidFill>
                    <a:schemeClr val="bg1"/>
                  </a:solidFill>
                  <a:cs typeface="Arial" panose="020b0604020202020204" pitchFamily="34" charset="0"/>
                </a:rPr>
                <a:t>Option Type</a:t>
              </a:r>
              <a:endParaRPr lang="ko-KR" altLang="en-US" b="1">
                <a:solidFill>
                  <a:schemeClr val="bg1"/>
                </a:solidFill>
                <a:cs typeface="Arial" panose="020b0604020202020204" pitchFamily="34" charset="0"/>
              </a:endParaRPr>
            </a:p>
          </p:txBody>
        </p:sp>
        <p:sp>
          <p:nvSpPr>
            <p:cNvPr id="17" name="TextBox 16">
              <a:extLst>
                <a:ext uri="{FF2B5EF4-FFF2-40B4-BE49-F238E27FC236}">
                  <a16:creationId xmlns:a16="http://schemas.microsoft.com/office/drawing/2014/main" id="{E878456A-0422-43F4-81D8-8CB6024821E4}"/>
                </a:ext>
              </a:extLst>
            </p:cNvPr>
            <p:cNvSpPr txBox="1"/>
            <p:nvPr/>
          </p:nvSpPr>
          <p:spPr>
            <a:xfrm>
              <a:off x="5735185" y="4071644"/>
              <a:ext cx="5266793" cy="646330"/>
            </a:xfrm>
            <a:prstGeom prst="rect">
              <a:avLst/>
            </a:prstGeom>
            <a:noFill/>
          </p:spPr>
          <p:txBody>
            <a:bodyPr wrap="square" lIns="72000" rIns="108000" rtlCol="0">
              <a:spAutoFit/>
            </a:bodyPr>
            <a:lstStyle/>
            <a:p>
              <a:r>
                <a:rPr lang="en-US" altLang="ko-KR" sz="1200">
                  <a:solidFill>
                    <a:schemeClr val="bg1"/>
                  </a:solidFill>
                  <a:ea typeface="FZShuTi" pitchFamily="2" charset="-122"/>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You can simply impress your audience and add a unique zing and appeal to your Presentations. </a:t>
              </a:r>
              <a:endParaRPr lang="en-US" altLang="ko-KR" sz="1200">
                <a:solidFill>
                  <a:schemeClr val="bg1"/>
                </a:solidFill>
                <a:ea typeface="FZShuTi" pitchFamily="2" charset="-122"/>
                <a:cs typeface="Arial" panose="020b0604020202020204" pitchFamily="34" charset="0"/>
              </a:endParaRPr>
            </a:p>
          </p:txBody>
        </p:sp>
      </p:grpSp>
      <p:sp>
        <p:nvSpPr>
          <p:cNvPr id="18" name="Oval 48">
            <a:extLst>
              <a:ext uri="{FF2B5EF4-FFF2-40B4-BE49-F238E27FC236}">
                <a16:creationId xmlns:a16="http://schemas.microsoft.com/office/drawing/2014/main" id="{51C06C86-F69C-4448-A501-461190AB2722}"/>
              </a:ext>
            </a:extLst>
          </p:cNvPr>
          <p:cNvSpPr/>
          <p:nvPr/>
        </p:nvSpPr>
        <p:spPr>
          <a:xfrm>
            <a:off x="4963594" y="3785462"/>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그룹 18">
            <a:extLst>
              <a:ext uri="{FF2B5EF4-FFF2-40B4-BE49-F238E27FC236}">
                <a16:creationId xmlns:a16="http://schemas.microsoft.com/office/drawing/2014/main" id="{7695DEB7-6ACF-4ABD-883E-FDDBA3B84FB2}"/>
              </a:ext>
            </a:extLst>
          </p:cNvPr>
          <p:cNvGrpSpPr/>
          <p:nvPr/>
        </p:nvGrpSpPr>
        <p:grpSpPr>
          <a:xfrm>
            <a:off x="6116185" y="5232291"/>
            <a:ext cx="5266798" cy="1004839"/>
            <a:chOff x="5735185" y="5232291"/>
            <a:chExt cx="5266798" cy="1004839"/>
          </a:xfrm>
        </p:grpSpPr>
        <p:sp>
          <p:nvSpPr>
            <p:cNvPr id="20" name="TextBox 19">
              <a:extLst>
                <a:ext uri="{FF2B5EF4-FFF2-40B4-BE49-F238E27FC236}">
                  <a16:creationId xmlns:a16="http://schemas.microsoft.com/office/drawing/2014/main" id="{397F1BA1-56A4-409D-93D4-EE1ECD1AD2B0}"/>
                </a:ext>
              </a:extLst>
            </p:cNvPr>
            <p:cNvSpPr txBox="1"/>
            <p:nvPr/>
          </p:nvSpPr>
          <p:spPr>
            <a:xfrm>
              <a:off x="5735185" y="5232291"/>
              <a:ext cx="5266798" cy="369331"/>
            </a:xfrm>
            <a:prstGeom prst="rect">
              <a:avLst/>
            </a:prstGeom>
            <a:noFill/>
          </p:spPr>
          <p:txBody>
            <a:bodyPr wrap="square" lIns="90000" rIns="108000" rtlCol="0">
              <a:spAutoFit/>
            </a:bodyPr>
            <a:lstStyle/>
            <a:p>
              <a:r>
                <a:rPr lang="en-US" altLang="ko-KR" b="1">
                  <a:solidFill>
                    <a:schemeClr val="tx1">
                      <a:lumMod val="75000"/>
                      <a:lumOff val="25000"/>
                    </a:schemeClr>
                  </a:solidFill>
                  <a:cs typeface="Arial" panose="020b0604020202020204" pitchFamily="34" charset="0"/>
                </a:rPr>
                <a:t>Option Type</a:t>
              </a:r>
              <a:endParaRPr lang="ko-KR" altLang="en-US" b="1">
                <a:solidFill>
                  <a:schemeClr val="tx1">
                    <a:lumMod val="75000"/>
                    <a:lumOff val="25000"/>
                  </a:schemeClr>
                </a:solidFill>
                <a:cs typeface="Arial" panose="020b0604020202020204" pitchFamily="34" charset="0"/>
              </a:endParaRPr>
            </a:p>
          </p:txBody>
        </p:sp>
        <p:sp>
          <p:nvSpPr>
            <p:cNvPr id="21" name="TextBox 20">
              <a:extLst>
                <a:ext uri="{FF2B5EF4-FFF2-40B4-BE49-F238E27FC236}">
                  <a16:creationId xmlns:a16="http://schemas.microsoft.com/office/drawing/2014/main" id="{C7559C92-A1D0-4A99-9A0A-1E8F4C28CC7C}"/>
                </a:ext>
              </a:extLst>
            </p:cNvPr>
            <p:cNvSpPr txBox="1"/>
            <p:nvPr/>
          </p:nvSpPr>
          <p:spPr>
            <a:xfrm>
              <a:off x="5735187" y="5590800"/>
              <a:ext cx="5266793" cy="646330"/>
            </a:xfrm>
            <a:prstGeom prst="rect">
              <a:avLst/>
            </a:prstGeom>
            <a:noFill/>
          </p:spPr>
          <p:txBody>
            <a:bodyPr wrap="square" lIns="72000" rIns="108000" rtlCol="0">
              <a:spAutoFit/>
            </a:bodyPr>
            <a:lstStyle/>
            <a:p>
              <a:r>
                <a:rPr lang="en-US" altLang="ko-KR" sz="1200">
                  <a:solidFill>
                    <a:schemeClr val="tx1">
                      <a:lumMod val="75000"/>
                      <a:lumOff val="25000"/>
                    </a:schemeClr>
                  </a:solidFill>
                  <a:ea typeface="FZShuTi" pitchFamily="2" charset="-122"/>
                  <a:cs typeface="Arial" panose="020b0604020202020204" pitchFamily="34" charset="0"/>
                </a:rPr>
                <a:t>I hope and I believe that this Template will your Time, Money and Reputation. </a:t>
              </a: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a:solidFill>
                  <a:schemeClr val="tx1">
                    <a:lumMod val="75000"/>
                    <a:lumOff val="25000"/>
                  </a:schemeClr>
                </a:solidFill>
                <a:ea typeface="FZShuTi" pitchFamily="2" charset="-122"/>
                <a:cs typeface="Arial" panose="020b0604020202020204" pitchFamily="34" charset="0"/>
              </a:endParaRPr>
            </a:p>
          </p:txBody>
        </p:sp>
      </p:grpSp>
      <p:sp>
        <p:nvSpPr>
          <p:cNvPr id="22" name="Oval 53">
            <a:extLst>
              <a:ext uri="{FF2B5EF4-FFF2-40B4-BE49-F238E27FC236}">
                <a16:creationId xmlns:a16="http://schemas.microsoft.com/office/drawing/2014/main" id="{50AEB87B-B974-4A06-A008-75C29E31E8E7}"/>
              </a:ext>
            </a:extLst>
          </p:cNvPr>
          <p:cNvSpPr/>
          <p:nvPr/>
        </p:nvSpPr>
        <p:spPr>
          <a:xfrm>
            <a:off x="4963594" y="5304618"/>
            <a:ext cx="792088" cy="792088"/>
          </a:xfrm>
          <a:prstGeom prst="ellipse">
            <a:avLst/>
          </a:prstGeom>
          <a:solidFill>
            <a:srgbClr val="00A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ounded Rectangle 25">
            <a:extLst>
              <a:ext uri="{FF2B5EF4-FFF2-40B4-BE49-F238E27FC236}">
                <a16:creationId xmlns:a16="http://schemas.microsoft.com/office/drawing/2014/main" id="{58827F6F-21FB-4ABA-9E85-C77016E9F78B}"/>
              </a:ext>
            </a:extLst>
          </p:cNvPr>
          <p:cNvSpPr/>
          <p:nvPr/>
        </p:nvSpPr>
        <p:spPr>
          <a:xfrm>
            <a:off x="5188222" y="4035539"/>
            <a:ext cx="338160" cy="284999"/>
          </a:xfrm>
          <a:custGeom>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A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4" name="Chord 32">
            <a:extLst>
              <a:ext uri="{FF2B5EF4-FFF2-40B4-BE49-F238E27FC236}">
                <a16:creationId xmlns:a16="http://schemas.microsoft.com/office/drawing/2014/main" id="{253EEC3B-0EFA-42D2-8CBB-0E46203F8CB9}"/>
              </a:ext>
            </a:extLst>
          </p:cNvPr>
          <p:cNvSpPr/>
          <p:nvPr/>
        </p:nvSpPr>
        <p:spPr>
          <a:xfrm>
            <a:off x="5187951" y="5533065"/>
            <a:ext cx="338160" cy="335194"/>
          </a:xfrm>
          <a:custGeom>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5" name="Rounded Rectangle 40">
            <a:extLst>
              <a:ext uri="{FF2B5EF4-FFF2-40B4-BE49-F238E27FC236}">
                <a16:creationId xmlns:a16="http://schemas.microsoft.com/office/drawing/2014/main" id="{3DBA0C40-F56A-4EAA-973E-B99F62C7026D}"/>
              </a:ext>
            </a:extLst>
          </p:cNvPr>
          <p:cNvSpPr/>
          <p:nvPr/>
        </p:nvSpPr>
        <p:spPr>
          <a:xfrm rot="2942052">
            <a:off x="5231361" y="2538367"/>
            <a:ext cx="314333" cy="334403"/>
          </a:xfrm>
          <a:custGeom>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6" name="Rounded Rectangle 17">
            <a:extLst>
              <a:ext uri="{FF2B5EF4-FFF2-40B4-BE49-F238E27FC236}">
                <a16:creationId xmlns:a16="http://schemas.microsoft.com/office/drawing/2014/main" id="{F0CC7FF2-077D-4EC8-83F3-4387319B8B7F}"/>
              </a:ext>
            </a:extLst>
          </p:cNvPr>
          <p:cNvSpPr>
            <a:spLocks noChangeAspect="1"/>
          </p:cNvSpPr>
          <p:nvPr/>
        </p:nvSpPr>
        <p:spPr>
          <a:xfrm>
            <a:off x="5243900" y="952161"/>
            <a:ext cx="226262" cy="360000"/>
          </a:xfrm>
          <a:custGeom>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pic>
        <p:nvPicPr>
          <p:cNvPr id="30" name="Imagen 29">
            <a:extLst>
              <a:ext uri="{FF2B5EF4-FFF2-40B4-BE49-F238E27FC236}">
                <a16:creationId xmlns:a16="http://schemas.microsoft.com/office/drawing/2014/main" id="{EDC459E7-F2E9-E2CC-18E7-79B0A96D4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7550"/>
            <a:ext cx="3124720" cy="2081739"/>
          </a:xfrm>
          <a:prstGeom prst="rect">
            <a:avLst/>
          </a:prstGeom>
        </p:spPr>
      </p:pic>
      <p:pic>
        <p:nvPicPr>
          <p:cNvPr id="33" name="Imagen 32">
            <a:extLst>
              <a:ext uri="{FF2B5EF4-FFF2-40B4-BE49-F238E27FC236}">
                <a16:creationId xmlns:a16="http://schemas.microsoft.com/office/drawing/2014/main" id="{0179E429-CF58-AACE-14DD-C2A6A316C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48" y="2647668"/>
            <a:ext cx="3062151" cy="4135959"/>
          </a:xfrm>
          <a:prstGeom prst="rect">
            <a:avLst/>
          </a:prstGeom>
        </p:spPr>
      </p:pic>
      <p:sp>
        <p:nvSpPr>
          <p:cNvPr id="27" name="TextBox 26">
            <a:extLst>
              <a:ext uri="{FF2B5EF4-FFF2-40B4-BE49-F238E27FC236}">
                <a16:creationId xmlns:a16="http://schemas.microsoft.com/office/drawing/2014/main" id="{F3D56402-8C71-4652-9A1E-CF852FEE6002}"/>
              </a:ext>
            </a:extLst>
          </p:cNvPr>
          <p:cNvSpPr txBox="1"/>
          <p:nvPr/>
        </p:nvSpPr>
        <p:spPr>
          <a:xfrm>
            <a:off x="748937" y="2548697"/>
            <a:ext cx="2734492" cy="1569660"/>
          </a:xfrm>
          <a:prstGeom prst="rect">
            <a:avLst/>
          </a:prstGeom>
          <a:noFill/>
        </p:spPr>
        <p:txBody>
          <a:bodyPr wrap="square" lIns="72000" rIns="108000" rtlCol="0">
            <a:spAutoFit/>
          </a:bodyPr>
          <a:lstStyle/>
          <a:p>
            <a:r>
              <a:rPr lang="en-US" altLang="ko-KR" sz="1200">
                <a:solidFill>
                  <a:schemeClr val="tx1">
                    <a:lumMod val="75000"/>
                    <a:lumOff val="25000"/>
                  </a:schemeClr>
                </a:solidFill>
                <a:ea typeface="FZShuTi" pitchFamily="2" charset="-122"/>
                <a:cs typeface="Arial" panose="020b0604020202020204" pitchFamily="34" charset="0"/>
              </a:rPr>
              <a:t>Example Text : Get a modern PowerPoint  Presentation that is beautifully designed. I hope and I believe that this Template will your Time, Money and Reputation. </a:t>
            </a: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a:solidFill>
                <a:schemeClr val="tx1">
                  <a:lumMod val="75000"/>
                  <a:lumOff val="25000"/>
                </a:schemeClr>
              </a:solidFill>
              <a:ea typeface="FZShuTi" pitchFamily="2" charset="-122"/>
              <a:cs typeface="Arial" panose="020b0604020202020204" pitchFamily="34" charset="0"/>
            </a:endParaRPr>
          </a:p>
        </p:txBody>
      </p:sp>
      <p:sp>
        <p:nvSpPr>
          <p:cNvPr id="36" name="TextBox 9">
            <a:extLst>
              <a:ext uri="{FF2B5EF4-FFF2-40B4-BE49-F238E27FC236}">
                <a16:creationId xmlns:a16="http://schemas.microsoft.com/office/drawing/2014/main" id="{B1B3D529-FBB4-D574-DCC9-7262A8057A1A}"/>
              </a:ext>
            </a:extLst>
          </p:cNvPr>
          <p:cNvSpPr txBox="1"/>
          <p:nvPr/>
        </p:nvSpPr>
        <p:spPr>
          <a:xfrm>
            <a:off x="959842" y="645637"/>
            <a:ext cx="3486532" cy="830997"/>
          </a:xfrm>
          <a:prstGeom prst="rect">
            <a:avLst/>
          </a:prstGeom>
          <a:noFill/>
        </p:spPr>
        <p:txBody>
          <a:bodyPr wrap="none" lIns="0" tIns="0" rIns="0" bIns="0" rtlCol="0">
            <a:spAutoFit/>
          </a:bodyPr>
          <a:lstStyle/>
          <a:p>
            <a:r>
              <a:rPr lang="en-US" sz="54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37" name="TextBox 9">
            <a:extLst>
              <a:ext uri="{FF2B5EF4-FFF2-40B4-BE49-F238E27FC236}">
                <a16:creationId xmlns:a16="http://schemas.microsoft.com/office/drawing/2014/main" id="{A07E443D-7BDE-F0AB-204F-90FF35CE1E54}"/>
              </a:ext>
            </a:extLst>
          </p:cNvPr>
          <p:cNvSpPr txBox="1"/>
          <p:nvPr/>
        </p:nvSpPr>
        <p:spPr>
          <a:xfrm>
            <a:off x="959842" y="1413847"/>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38" name="Grupo 37">
            <a:extLst>
              <a:ext uri="{FF2B5EF4-FFF2-40B4-BE49-F238E27FC236}">
                <a16:creationId xmlns:a16="http://schemas.microsoft.com/office/drawing/2014/main" id="{656EF94D-793E-8EB5-433A-7C3A09C089E3}"/>
              </a:ext>
            </a:extLst>
          </p:cNvPr>
          <p:cNvGrpSpPr/>
          <p:nvPr/>
        </p:nvGrpSpPr>
        <p:grpSpPr>
          <a:xfrm>
            <a:off x="265733" y="499555"/>
            <a:ext cx="792527" cy="1306401"/>
            <a:chOff x="283851" y="5461857"/>
            <a:chExt cx="846969" cy="1396143"/>
          </a:xfrm>
          <a:solidFill>
            <a:srgbClr val="06DBE7"/>
          </a:solidFill>
        </p:grpSpPr>
        <p:sp>
          <p:nvSpPr>
            <p:cNvPr id="39" name="Forma libre: forma 38">
              <a:extLst>
                <a:ext uri="{FF2B5EF4-FFF2-40B4-BE49-F238E27FC236}">
                  <a16:creationId xmlns:a16="http://schemas.microsoft.com/office/drawing/2014/main" id="{EF876BE6-1089-AAF4-2F02-57C5628C32F1}"/>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40" name="Forma libre: forma 39">
              <a:extLst>
                <a:ext uri="{FF2B5EF4-FFF2-40B4-BE49-F238E27FC236}">
                  <a16:creationId xmlns:a16="http://schemas.microsoft.com/office/drawing/2014/main" id="{9910816D-D3CA-E239-6E09-49D519BD900F}"/>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spTree>
    <p:extLst>
      <p:ext uri="{BB962C8B-B14F-4D97-AF65-F5344CB8AC3E}">
        <p14:creationId xmlns:p14="http://schemas.microsoft.com/office/powerpoint/2010/main" val="407891255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2BAC8"/>
        </a:solidFill>
        <a:effectLst/>
      </p:bgPr>
    </p:bg>
    <p:spTree>
      <p:nvGrpSpPr>
        <p:cNvPr id="1" name=""/>
        <p:cNvGrpSpPr/>
        <p:nvPr/>
      </p:nvGrpSpPr>
      <p:grpSpPr>
        <a:xfrm>
          <a:off x="0" y="0"/>
          <a:ext cx="0" cy="0"/>
        </a:xfrm>
      </p:grpSpPr>
      <p:sp>
        <p:nvSpPr>
          <p:cNvPr id="4" name="Freeform: Shape 6">
            <a:extLst>
              <a:ext uri="{FF2B5EF4-FFF2-40B4-BE49-F238E27FC236}">
                <a16:creationId xmlns:a16="http://schemas.microsoft.com/office/drawing/2014/main" id="{41E3EDEA-2874-0634-55A3-70C39F626C38}"/>
              </a:ext>
            </a:extLst>
          </p:cNvPr>
          <p:cNvSpPr/>
          <p:nvPr/>
        </p:nvSpPr>
        <p:spPr>
          <a:xfrm>
            <a:off x="702574" y="949475"/>
            <a:ext cx="862438" cy="797629"/>
          </a:xfrm>
          <a:custGeom>
            <a:rect l="l" t="t" r="r" b="b"/>
            <a:pathLst>
              <a:path w="173794" h="160734">
                <a:moveTo>
                  <a:pt x="159060" y="0"/>
                </a:moveTo>
                <a:lnTo>
                  <a:pt x="173794" y="23440"/>
                </a:lnTo>
                <a:cubicBezTo>
                  <a:pt x="161516" y="28575"/>
                  <a:pt x="152474" y="36221"/>
                  <a:pt x="146670" y="46379"/>
                </a:cubicBezTo>
                <a:cubicBezTo>
                  <a:pt x="140866" y="56536"/>
                  <a:pt x="137629" y="71326"/>
                  <a:pt x="136959" y="90748"/>
                </a:cubicBezTo>
                <a:lnTo>
                  <a:pt x="168436" y="90748"/>
                </a:lnTo>
                <a:lnTo>
                  <a:pt x="168436" y="160734"/>
                </a:lnTo>
                <a:lnTo>
                  <a:pt x="103807" y="160734"/>
                </a:lnTo>
                <a:lnTo>
                  <a:pt x="103807" y="105482"/>
                </a:lnTo>
                <a:cubicBezTo>
                  <a:pt x="103807" y="75567"/>
                  <a:pt x="107379" y="53913"/>
                  <a:pt x="114523" y="40518"/>
                </a:cubicBezTo>
                <a:cubicBezTo>
                  <a:pt x="123899" y="22659"/>
                  <a:pt x="138745" y="9153"/>
                  <a:pt x="159060" y="0"/>
                </a:cubicBezTo>
                <a:close/>
                <a:moveTo>
                  <a:pt x="55252" y="0"/>
                </a:moveTo>
                <a:lnTo>
                  <a:pt x="69986" y="23440"/>
                </a:lnTo>
                <a:cubicBezTo>
                  <a:pt x="57708" y="28575"/>
                  <a:pt x="48667" y="36221"/>
                  <a:pt x="42862" y="46379"/>
                </a:cubicBezTo>
                <a:cubicBezTo>
                  <a:pt x="37058" y="56536"/>
                  <a:pt x="33821" y="71326"/>
                  <a:pt x="33151" y="90748"/>
                </a:cubicBezTo>
                <a:lnTo>
                  <a:pt x="64628" y="90748"/>
                </a:lnTo>
                <a:lnTo>
                  <a:pt x="64628" y="160734"/>
                </a:lnTo>
                <a:lnTo>
                  <a:pt x="0" y="160734"/>
                </a:lnTo>
                <a:lnTo>
                  <a:pt x="0" y="105482"/>
                </a:lnTo>
                <a:cubicBezTo>
                  <a:pt x="0" y="75567"/>
                  <a:pt x="3572" y="53913"/>
                  <a:pt x="10715" y="40518"/>
                </a:cubicBezTo>
                <a:cubicBezTo>
                  <a:pt x="20092" y="22659"/>
                  <a:pt x="34937" y="9153"/>
                  <a:pt x="55252"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23E82528-DA34-556A-B664-7D1885C1B5B1}"/>
              </a:ext>
            </a:extLst>
          </p:cNvPr>
          <p:cNvGrpSpPr/>
          <p:nvPr/>
        </p:nvGrpSpPr>
        <p:grpSpPr>
          <a:xfrm>
            <a:off x="1283750" y="2178522"/>
            <a:ext cx="4612225" cy="3018453"/>
            <a:chOff x="1055150" y="2140422"/>
            <a:chExt cx="4612225" cy="3018453"/>
          </a:xfrm>
        </p:grpSpPr>
        <p:sp>
          <p:nvSpPr>
            <p:cNvPr id="6" name="TextBox 8">
              <a:extLst>
                <a:ext uri="{FF2B5EF4-FFF2-40B4-BE49-F238E27FC236}">
                  <a16:creationId xmlns:a16="http://schemas.microsoft.com/office/drawing/2014/main" id="{E6B9654D-E700-26F7-526A-04635549C327}"/>
                </a:ext>
              </a:extLst>
            </p:cNvPr>
            <p:cNvSpPr txBox="1"/>
            <p:nvPr/>
          </p:nvSpPr>
          <p:spPr>
            <a:xfrm>
              <a:off x="1055150" y="2140422"/>
              <a:ext cx="4612225" cy="523220"/>
            </a:xfrm>
            <a:prstGeom prst="rect">
              <a:avLst/>
            </a:prstGeom>
            <a:noFill/>
          </p:spPr>
          <p:txBody>
            <a:bodyPr wrap="square" rtlCol="0">
              <a:spAutoFit/>
            </a:bodyPr>
            <a:lstStyle/>
            <a:p>
              <a:r>
                <a:rPr lang="en-US" altLang="ko-KR" sz="1400" b="1">
                  <a:solidFill>
                    <a:srgbClr val="00677F"/>
                  </a:solidFill>
                  <a:cs typeface="Arial" panose="020b0604020202020204" pitchFamily="34" charset="0"/>
                </a:rPr>
                <a:t>You can simply impress your audience and add a unique zing and appeal to your Presentations.</a:t>
              </a:r>
              <a:endParaRPr lang="ko-KR" altLang="en-US" sz="1400" b="1">
                <a:solidFill>
                  <a:srgbClr val="00677F"/>
                </a:solidFill>
                <a:cs typeface="Arial" panose="020b0604020202020204" pitchFamily="34" charset="0"/>
              </a:endParaRPr>
            </a:p>
          </p:txBody>
        </p:sp>
        <p:sp>
          <p:nvSpPr>
            <p:cNvPr id="7" name="TextBox 9">
              <a:extLst>
                <a:ext uri="{FF2B5EF4-FFF2-40B4-BE49-F238E27FC236}">
                  <a16:creationId xmlns:a16="http://schemas.microsoft.com/office/drawing/2014/main" id="{3A61EF6D-26A8-105A-6D3F-1CDFEB4B723F}"/>
                </a:ext>
              </a:extLst>
            </p:cNvPr>
            <p:cNvSpPr txBox="1"/>
            <p:nvPr/>
          </p:nvSpPr>
          <p:spPr>
            <a:xfrm>
              <a:off x="1055150" y="2665885"/>
              <a:ext cx="4612225" cy="2492990"/>
            </a:xfrm>
            <a:prstGeom prst="rect">
              <a:avLst/>
            </a:prstGeom>
            <a:no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p>
          </p:txBody>
        </p:sp>
      </p:grpSp>
      <p:sp>
        <p:nvSpPr>
          <p:cNvPr id="8" name="Freeform: Shape 7">
            <a:extLst>
              <a:ext uri="{FF2B5EF4-FFF2-40B4-BE49-F238E27FC236}">
                <a16:creationId xmlns:a16="http://schemas.microsoft.com/office/drawing/2014/main" id="{8E8E48A7-ADEF-FE08-F3D3-CE8F4B04DA25}"/>
              </a:ext>
            </a:extLst>
          </p:cNvPr>
          <p:cNvSpPr/>
          <p:nvPr/>
        </p:nvSpPr>
        <p:spPr>
          <a:xfrm rot="10800000">
            <a:off x="5741299" y="5416700"/>
            <a:ext cx="862438" cy="797629"/>
          </a:xfrm>
          <a:custGeom>
            <a:rect l="l" t="t" r="r" b="b"/>
            <a:pathLst>
              <a:path w="173794" h="160734">
                <a:moveTo>
                  <a:pt x="159060" y="0"/>
                </a:moveTo>
                <a:lnTo>
                  <a:pt x="173794" y="23440"/>
                </a:lnTo>
                <a:cubicBezTo>
                  <a:pt x="161516" y="28575"/>
                  <a:pt x="152474" y="36221"/>
                  <a:pt x="146670" y="46379"/>
                </a:cubicBezTo>
                <a:cubicBezTo>
                  <a:pt x="140866" y="56536"/>
                  <a:pt x="137629" y="71326"/>
                  <a:pt x="136959" y="90748"/>
                </a:cubicBezTo>
                <a:lnTo>
                  <a:pt x="168436" y="90748"/>
                </a:lnTo>
                <a:lnTo>
                  <a:pt x="168436" y="160734"/>
                </a:lnTo>
                <a:lnTo>
                  <a:pt x="103807" y="160734"/>
                </a:lnTo>
                <a:lnTo>
                  <a:pt x="103807" y="105482"/>
                </a:lnTo>
                <a:cubicBezTo>
                  <a:pt x="103807" y="75567"/>
                  <a:pt x="107379" y="53913"/>
                  <a:pt x="114523" y="40518"/>
                </a:cubicBezTo>
                <a:cubicBezTo>
                  <a:pt x="123899" y="22659"/>
                  <a:pt x="138745" y="9153"/>
                  <a:pt x="159060" y="0"/>
                </a:cubicBezTo>
                <a:close/>
                <a:moveTo>
                  <a:pt x="55252" y="0"/>
                </a:moveTo>
                <a:lnTo>
                  <a:pt x="69986" y="23440"/>
                </a:lnTo>
                <a:cubicBezTo>
                  <a:pt x="57708" y="28575"/>
                  <a:pt x="48667" y="36221"/>
                  <a:pt x="42862" y="46379"/>
                </a:cubicBezTo>
                <a:cubicBezTo>
                  <a:pt x="37058" y="56536"/>
                  <a:pt x="33821" y="71326"/>
                  <a:pt x="33151" y="90748"/>
                </a:cubicBezTo>
                <a:lnTo>
                  <a:pt x="64628" y="90748"/>
                </a:lnTo>
                <a:lnTo>
                  <a:pt x="64628" y="160734"/>
                </a:lnTo>
                <a:lnTo>
                  <a:pt x="0" y="160734"/>
                </a:lnTo>
                <a:lnTo>
                  <a:pt x="0" y="105482"/>
                </a:lnTo>
                <a:cubicBezTo>
                  <a:pt x="0" y="75567"/>
                  <a:pt x="3572" y="53913"/>
                  <a:pt x="10715" y="40518"/>
                </a:cubicBezTo>
                <a:cubicBezTo>
                  <a:pt x="20092" y="22659"/>
                  <a:pt x="34937" y="9153"/>
                  <a:pt x="55252"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508F474C-DAE5-1B6C-4A85-9DFC3F3271ED}"/>
              </a:ext>
            </a:extLst>
          </p:cNvPr>
          <p:cNvSpPr txBox="1"/>
          <p:nvPr/>
        </p:nvSpPr>
        <p:spPr>
          <a:xfrm>
            <a:off x="6096000" y="716827"/>
            <a:ext cx="5681042" cy="1354217"/>
          </a:xfrm>
          <a:prstGeom prst="rect">
            <a:avLst/>
          </a:prstGeom>
          <a:noFill/>
        </p:spPr>
        <p:txBody>
          <a:bodyPr wrap="none" lIns="0" tIns="0" rIns="0" bIns="0" rtlCol="0">
            <a:spAutoFit/>
          </a:bodyPr>
          <a:lstStyle/>
          <a:p>
            <a:r>
              <a:rPr lang="en-US" sz="8800" b="1">
                <a:solidFill>
                  <a:schemeClr val="bg1"/>
                </a:solidFill>
                <a:latin typeface="Segoe UI" panose="020b0502040204020203" pitchFamily="34" charset="0"/>
                <a:cs typeface="Segoe UI" panose="020b0502040204020203" pitchFamily="34" charset="0"/>
              </a:rPr>
              <a:t>BAHAMAS</a:t>
            </a:r>
          </a:p>
        </p:txBody>
      </p:sp>
      <p:sp>
        <p:nvSpPr>
          <p:cNvPr id="10" name="TextBox 9">
            <a:extLst>
              <a:ext uri="{FF2B5EF4-FFF2-40B4-BE49-F238E27FC236}">
                <a16:creationId xmlns:a16="http://schemas.microsoft.com/office/drawing/2014/main" id="{64572E4A-A275-BC88-BD67-A80F8B35B106}"/>
              </a:ext>
            </a:extLst>
          </p:cNvPr>
          <p:cNvSpPr txBox="1"/>
          <p:nvPr/>
        </p:nvSpPr>
        <p:spPr>
          <a:xfrm>
            <a:off x="9561145" y="405273"/>
            <a:ext cx="2068067" cy="430887"/>
          </a:xfrm>
          <a:prstGeom prst="rect">
            <a:avLst/>
          </a:prstGeom>
          <a:noFill/>
        </p:spPr>
        <p:txBody>
          <a:bodyPr wrap="none" lIns="0" tIns="0" rIns="0" bIns="0" rtlCol="0">
            <a:spAutoFit/>
          </a:bodyPr>
          <a:lstStyle/>
          <a:p>
            <a:pPr algn="ctr"/>
            <a:r>
              <a:rPr lang="en-US" sz="2800" b="1">
                <a:solidFill>
                  <a:srgbClr val="06DBE7"/>
                </a:solidFill>
                <a:latin typeface="Segoe UI" panose="020b0502040204020203" pitchFamily="34" charset="0"/>
                <a:cs typeface="Segoe UI" panose="020b0502040204020203" pitchFamily="34" charset="0"/>
              </a:rPr>
              <a:t>Gastronomy</a:t>
            </a:r>
          </a:p>
        </p:txBody>
      </p:sp>
      <p:pic>
        <p:nvPicPr>
          <p:cNvPr id="12" name="Imagen 11">
            <a:extLst>
              <a:ext uri="{FF2B5EF4-FFF2-40B4-BE49-F238E27FC236}">
                <a16:creationId xmlns:a16="http://schemas.microsoft.com/office/drawing/2014/main" id="{BCB2FA4D-70D2-823F-7655-73BA8F480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019" y="2178523"/>
            <a:ext cx="7230981" cy="4679478"/>
          </a:xfrm>
          <a:prstGeom prst="rect">
            <a:avLst/>
          </a:prstGeom>
        </p:spPr>
      </p:pic>
      <p:sp>
        <p:nvSpPr>
          <p:cNvPr id="13" name="Freeform 13">
            <a:extLst>
              <a:ext uri="{FF2B5EF4-FFF2-40B4-BE49-F238E27FC236}">
                <a16:creationId xmlns:a16="http://schemas.microsoft.com/office/drawing/2014/main" id="{C0970C75-BD3D-FBC7-3D99-A4779B28D164}"/>
              </a:ext>
            </a:extLst>
          </p:cNvPr>
          <p:cNvSpPr/>
          <p:nvPr/>
        </p:nvSpPr>
        <p:spPr bwMode="auto">
          <a:xfrm>
            <a:off x="0" y="4227308"/>
            <a:ext cx="1175604" cy="2630691"/>
          </a:xfrm>
          <a:custGeom>
            <a:gdLst>
              <a:gd name="T0" fmla="*/ 444 w 444"/>
              <a:gd name="T1" fmla="*/ 997 h 997"/>
              <a:gd name="T2" fmla="*/ 254 w 444"/>
              <a:gd name="T3" fmla="*/ 874 h 997"/>
              <a:gd name="T4" fmla="*/ 140 w 444"/>
              <a:gd name="T5" fmla="*/ 487 h 997"/>
              <a:gd name="T6" fmla="*/ 0 w 444"/>
              <a:gd name="T7" fmla="*/ 0 h 997"/>
              <a:gd name="T8" fmla="*/ 0 w 444"/>
              <a:gd name="T9" fmla="*/ 997 h 997"/>
              <a:gd name="T10" fmla="*/ 444 w 444"/>
              <a:gd name="T11" fmla="*/ 997 h 997"/>
            </a:gdLst>
            <a:cxnLst>
              <a:cxn ang="0">
                <a:pos x="T0" y="T1"/>
              </a:cxn>
              <a:cxn ang="0">
                <a:pos x="T2" y="T3"/>
              </a:cxn>
              <a:cxn ang="0">
                <a:pos x="T4" y="T5"/>
              </a:cxn>
              <a:cxn ang="0">
                <a:pos x="T6" y="T7"/>
              </a:cxn>
              <a:cxn ang="0">
                <a:pos x="T8" y="T9"/>
              </a:cxn>
              <a:cxn ang="0">
                <a:pos x="T10" y="T11"/>
              </a:cxn>
            </a:cxnLst>
            <a:rect l="0" t="0" r="r" b="b"/>
            <a:pathLst>
              <a:path w="443" h="997">
                <a:moveTo>
                  <a:pt x="444" y="997"/>
                </a:moveTo>
                <a:cubicBezTo>
                  <a:pt x="444" y="997"/>
                  <a:pt x="441" y="877"/>
                  <a:pt x="254" y="874"/>
                </a:cubicBezTo>
                <a:cubicBezTo>
                  <a:pt x="68" y="871"/>
                  <a:pt x="100" y="695"/>
                  <a:pt x="140" y="487"/>
                </a:cubicBezTo>
                <a:cubicBezTo>
                  <a:pt x="180" y="279"/>
                  <a:pt x="218" y="11"/>
                  <a:pt x="0" y="0"/>
                </a:cubicBezTo>
                <a:cubicBezTo>
                  <a:pt x="0" y="997"/>
                  <a:pt x="0" y="997"/>
                  <a:pt x="0" y="997"/>
                </a:cubicBezTo>
                <a:lnTo>
                  <a:pt x="444" y="99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870322515"/>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2BAC8"/>
        </a:solidFill>
        <a:effectLst/>
      </p:bgPr>
    </p:bg>
    <p:spTree>
      <p:nvGrpSpPr>
        <p:cNvPr id="1" name=""/>
        <p:cNvGrpSpPr/>
        <p:nvPr/>
      </p:nvGrpSpPr>
      <p:grpSpPr>
        <a:xfrm>
          <a:off x="0" y="0"/>
          <a:ext cx="0" cy="0"/>
        </a:xfrm>
      </p:grpSpPr>
      <p:sp>
        <p:nvSpPr>
          <p:cNvPr id="6" name="Freeform 13">
            <a:extLst>
              <a:ext uri="{FF2B5EF4-FFF2-40B4-BE49-F238E27FC236}">
                <a16:creationId xmlns:a16="http://schemas.microsoft.com/office/drawing/2014/main" id="{9F6DA408-D323-2833-C8D0-3B0698CBB055}"/>
              </a:ext>
            </a:extLst>
          </p:cNvPr>
          <p:cNvSpPr/>
          <p:nvPr/>
        </p:nvSpPr>
        <p:spPr bwMode="auto">
          <a:xfrm>
            <a:off x="0" y="4227308"/>
            <a:ext cx="1175604" cy="2630691"/>
          </a:xfrm>
          <a:custGeom>
            <a:gdLst>
              <a:gd name="T0" fmla="*/ 444 w 444"/>
              <a:gd name="T1" fmla="*/ 997 h 997"/>
              <a:gd name="T2" fmla="*/ 254 w 444"/>
              <a:gd name="T3" fmla="*/ 874 h 997"/>
              <a:gd name="T4" fmla="*/ 140 w 444"/>
              <a:gd name="T5" fmla="*/ 487 h 997"/>
              <a:gd name="T6" fmla="*/ 0 w 444"/>
              <a:gd name="T7" fmla="*/ 0 h 997"/>
              <a:gd name="T8" fmla="*/ 0 w 444"/>
              <a:gd name="T9" fmla="*/ 997 h 997"/>
              <a:gd name="T10" fmla="*/ 444 w 444"/>
              <a:gd name="T11" fmla="*/ 997 h 997"/>
            </a:gdLst>
            <a:cxnLst>
              <a:cxn ang="0">
                <a:pos x="T0" y="T1"/>
              </a:cxn>
              <a:cxn ang="0">
                <a:pos x="T2" y="T3"/>
              </a:cxn>
              <a:cxn ang="0">
                <a:pos x="T4" y="T5"/>
              </a:cxn>
              <a:cxn ang="0">
                <a:pos x="T6" y="T7"/>
              </a:cxn>
              <a:cxn ang="0">
                <a:pos x="T8" y="T9"/>
              </a:cxn>
              <a:cxn ang="0">
                <a:pos x="T10" y="T11"/>
              </a:cxn>
            </a:cxnLst>
            <a:rect l="0" t="0" r="r" b="b"/>
            <a:pathLst>
              <a:path w="443" h="997">
                <a:moveTo>
                  <a:pt x="444" y="997"/>
                </a:moveTo>
                <a:cubicBezTo>
                  <a:pt x="444" y="997"/>
                  <a:pt x="441" y="877"/>
                  <a:pt x="254" y="874"/>
                </a:cubicBezTo>
                <a:cubicBezTo>
                  <a:pt x="68" y="871"/>
                  <a:pt x="100" y="695"/>
                  <a:pt x="140" y="487"/>
                </a:cubicBezTo>
                <a:cubicBezTo>
                  <a:pt x="180" y="279"/>
                  <a:pt x="218" y="11"/>
                  <a:pt x="0" y="0"/>
                </a:cubicBezTo>
                <a:cubicBezTo>
                  <a:pt x="0" y="997"/>
                  <a:pt x="0" y="997"/>
                  <a:pt x="0" y="997"/>
                </a:cubicBezTo>
                <a:lnTo>
                  <a:pt x="444" y="99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s-PE"/>
          </a:p>
        </p:txBody>
      </p:sp>
      <p:grpSp>
        <p:nvGrpSpPr>
          <p:cNvPr id="297" name="Grupo 296">
            <a:extLst>
              <a:ext uri="{FF2B5EF4-FFF2-40B4-BE49-F238E27FC236}">
                <a16:creationId xmlns:a16="http://schemas.microsoft.com/office/drawing/2014/main" id="{95DA6CF8-A12A-857F-B3D3-C82D198845E7}"/>
              </a:ext>
            </a:extLst>
          </p:cNvPr>
          <p:cNvGrpSpPr/>
          <p:nvPr/>
        </p:nvGrpSpPr>
        <p:grpSpPr>
          <a:xfrm>
            <a:off x="4792290" y="-1"/>
            <a:ext cx="7372632" cy="6858001"/>
            <a:chOff x="-275010" y="-235758"/>
            <a:chExt cx="7655094" cy="7120747"/>
          </a:xfrm>
        </p:grpSpPr>
        <p:sp>
          <p:nvSpPr>
            <p:cNvPr id="7" name="Freeform 5">
              <a:extLst>
                <a:ext uri="{FF2B5EF4-FFF2-40B4-BE49-F238E27FC236}">
                  <a16:creationId xmlns:a16="http://schemas.microsoft.com/office/drawing/2014/main" id="{18F08EB5-80F2-97AC-0A10-FDD98149C38B}"/>
                </a:ext>
              </a:extLst>
            </p:cNvPr>
            <p:cNvSpPr/>
            <p:nvPr/>
          </p:nvSpPr>
          <p:spPr bwMode="auto">
            <a:xfrm>
              <a:off x="591344" y="1241801"/>
              <a:ext cx="6090653" cy="5295900"/>
            </a:xfrm>
            <a:custGeom>
              <a:gdLst>
                <a:gd name="T0" fmla="*/ 3736 w 4966"/>
                <a:gd name="T1" fmla="*/ 4305 h 4318"/>
                <a:gd name="T2" fmla="*/ 2489 w 4966"/>
                <a:gd name="T3" fmla="*/ 3401 h 4318"/>
                <a:gd name="T4" fmla="*/ 1253 w 4966"/>
                <a:gd name="T5" fmla="*/ 4318 h 4318"/>
                <a:gd name="T6" fmla="*/ 1411 w 4966"/>
                <a:gd name="T7" fmla="*/ 2786 h 4318"/>
                <a:gd name="T8" fmla="*/ 0 w 4966"/>
                <a:gd name="T9" fmla="*/ 2173 h 4318"/>
                <a:gd name="T10" fmla="*/ 1404 w 4966"/>
                <a:gd name="T11" fmla="*/ 1543 h 4318"/>
                <a:gd name="T12" fmla="*/ 1229 w 4966"/>
                <a:gd name="T13" fmla="*/ 13 h 4318"/>
                <a:gd name="T14" fmla="*/ 2476 w 4966"/>
                <a:gd name="T15" fmla="*/ 917 h 4318"/>
                <a:gd name="T16" fmla="*/ 3712 w 4966"/>
                <a:gd name="T17" fmla="*/ 0 h 4318"/>
                <a:gd name="T18" fmla="*/ 3555 w 4966"/>
                <a:gd name="T19" fmla="*/ 1532 h 4318"/>
                <a:gd name="T20" fmla="*/ 4966 w 4966"/>
                <a:gd name="T21" fmla="*/ 2145 h 4318"/>
                <a:gd name="T22" fmla="*/ 3561 w 4966"/>
                <a:gd name="T23" fmla="*/ 2775 h 4318"/>
                <a:gd name="T24" fmla="*/ 3736 w 4966"/>
                <a:gd name="T25" fmla="*/ 4305 h 4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6" h="4318">
                  <a:moveTo>
                    <a:pt x="3736" y="4305"/>
                  </a:moveTo>
                  <a:lnTo>
                    <a:pt x="2489" y="3401"/>
                  </a:lnTo>
                  <a:lnTo>
                    <a:pt x="1253" y="4318"/>
                  </a:lnTo>
                  <a:lnTo>
                    <a:pt x="1411" y="2786"/>
                  </a:lnTo>
                  <a:lnTo>
                    <a:pt x="0" y="2173"/>
                  </a:lnTo>
                  <a:lnTo>
                    <a:pt x="1404" y="1543"/>
                  </a:lnTo>
                  <a:lnTo>
                    <a:pt x="1229" y="13"/>
                  </a:lnTo>
                  <a:lnTo>
                    <a:pt x="2476" y="917"/>
                  </a:lnTo>
                  <a:lnTo>
                    <a:pt x="3712" y="0"/>
                  </a:lnTo>
                  <a:lnTo>
                    <a:pt x="3555" y="1532"/>
                  </a:lnTo>
                  <a:lnTo>
                    <a:pt x="4966" y="2145"/>
                  </a:lnTo>
                  <a:lnTo>
                    <a:pt x="3561" y="2775"/>
                  </a:lnTo>
                  <a:lnTo>
                    <a:pt x="3736" y="4305"/>
                  </a:ln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8" name="Group 64">
              <a:extLst>
                <a:ext uri="{FF2B5EF4-FFF2-40B4-BE49-F238E27FC236}">
                  <a16:creationId xmlns:a16="http://schemas.microsoft.com/office/drawing/2014/main" id="{19216639-0704-C6D0-0D79-C3CFD25454E2}"/>
                </a:ext>
              </a:extLst>
            </p:cNvPr>
            <p:cNvGrpSpPr>
              <a:grpSpLocks noChangeAspect="1"/>
            </p:cNvGrpSpPr>
            <p:nvPr/>
          </p:nvGrpSpPr>
          <p:grpSpPr>
            <a:xfrm>
              <a:off x="-106745" y="506413"/>
              <a:ext cx="7486829" cy="6378576"/>
              <a:chOff x="1279" y="201"/>
              <a:chExt cx="5195" cy="4426"/>
            </a:xfrm>
          </p:grpSpPr>
          <p:grpSp>
            <p:nvGrpSpPr>
              <p:cNvPr id="9" name="Group 265">
                <a:extLst>
                  <a:ext uri="{FF2B5EF4-FFF2-40B4-BE49-F238E27FC236}">
                    <a16:creationId xmlns:a16="http://schemas.microsoft.com/office/drawing/2014/main" id="{9C040C2A-73A1-D9D5-D37E-B264F112E3FF}"/>
                  </a:ext>
                </a:extLst>
              </p:cNvPr>
              <p:cNvGrpSpPr/>
              <p:nvPr/>
            </p:nvGrpSpPr>
            <p:grpSpPr>
              <a:xfrm>
                <a:off x="1279" y="201"/>
                <a:ext cx="4861" cy="4426"/>
                <a:chOff x="1279" y="201"/>
                <a:chExt cx="4861" cy="4426"/>
              </a:xfrm>
            </p:grpSpPr>
            <p:sp>
              <p:nvSpPr>
                <p:cNvPr id="46" name="Freeform 65">
                  <a:extLst>
                    <a:ext uri="{FF2B5EF4-FFF2-40B4-BE49-F238E27FC236}">
                      <a16:creationId xmlns:a16="http://schemas.microsoft.com/office/drawing/2014/main" id="{090BD215-DF01-0530-C305-B2343676D441}"/>
                    </a:ext>
                  </a:extLst>
                </p:cNvPr>
                <p:cNvSpPr/>
                <p:nvPr/>
              </p:nvSpPr>
              <p:spPr bwMode="auto">
                <a:xfrm>
                  <a:off x="5293" y="2276"/>
                  <a:ext cx="345" cy="303"/>
                </a:xfrm>
                <a:custGeom>
                  <a:gdLst>
                    <a:gd name="T0" fmla="*/ 189 w 189"/>
                    <a:gd name="T1" fmla="*/ 144 h 166"/>
                    <a:gd name="T2" fmla="*/ 0 w 189"/>
                    <a:gd name="T3" fmla="*/ 0 h 166"/>
                    <a:gd name="T4" fmla="*/ 189 w 189"/>
                    <a:gd name="T5" fmla="*/ 144 h 166"/>
                  </a:gdLst>
                  <a:cxnLst>
                    <a:cxn ang="0">
                      <a:pos x="T0" y="T1"/>
                    </a:cxn>
                    <a:cxn ang="0">
                      <a:pos x="T2" y="T3"/>
                    </a:cxn>
                    <a:cxn ang="0">
                      <a:pos x="T4" y="T5"/>
                    </a:cxn>
                  </a:cxnLst>
                  <a:rect l="0" t="0" r="r" b="b"/>
                  <a:pathLst>
                    <a:path w="189" h="166">
                      <a:moveTo>
                        <a:pt x="189" y="144"/>
                      </a:moveTo>
                      <a:cubicBezTo>
                        <a:pt x="189" y="144"/>
                        <a:pt x="176" y="37"/>
                        <a:pt x="0" y="0"/>
                      </a:cubicBezTo>
                      <a:cubicBezTo>
                        <a:pt x="23" y="135"/>
                        <a:pt x="115" y="166"/>
                        <a:pt x="189" y="144"/>
                      </a:cubicBezTo>
                      <a:close/>
                    </a:path>
                  </a:pathLst>
                </a:custGeom>
                <a:solidFill>
                  <a:srgbClr val="918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66">
                  <a:extLst>
                    <a:ext uri="{FF2B5EF4-FFF2-40B4-BE49-F238E27FC236}">
                      <a16:creationId xmlns:a16="http://schemas.microsoft.com/office/drawing/2014/main" id="{EE4FD2F6-7232-736F-551E-36F0D7877957}"/>
                    </a:ext>
                  </a:extLst>
                </p:cNvPr>
                <p:cNvSpPr/>
                <p:nvPr/>
              </p:nvSpPr>
              <p:spPr bwMode="auto">
                <a:xfrm>
                  <a:off x="2175" y="2276"/>
                  <a:ext cx="345" cy="303"/>
                </a:xfrm>
                <a:custGeom>
                  <a:gdLst>
                    <a:gd name="T0" fmla="*/ 0 w 189"/>
                    <a:gd name="T1" fmla="*/ 144 h 166"/>
                    <a:gd name="T2" fmla="*/ 189 w 189"/>
                    <a:gd name="T3" fmla="*/ 0 h 166"/>
                    <a:gd name="T4" fmla="*/ 0 w 189"/>
                    <a:gd name="T5" fmla="*/ 144 h 166"/>
                  </a:gdLst>
                  <a:cxnLst>
                    <a:cxn ang="0">
                      <a:pos x="T0" y="T1"/>
                    </a:cxn>
                    <a:cxn ang="0">
                      <a:pos x="T2" y="T3"/>
                    </a:cxn>
                    <a:cxn ang="0">
                      <a:pos x="T4" y="T5"/>
                    </a:cxn>
                  </a:cxnLst>
                  <a:rect l="0" t="0" r="r" b="b"/>
                  <a:pathLst>
                    <a:path w="189" h="166">
                      <a:moveTo>
                        <a:pt x="0" y="144"/>
                      </a:moveTo>
                      <a:cubicBezTo>
                        <a:pt x="0" y="144"/>
                        <a:pt x="13" y="37"/>
                        <a:pt x="189" y="0"/>
                      </a:cubicBezTo>
                      <a:cubicBezTo>
                        <a:pt x="166" y="135"/>
                        <a:pt x="74" y="166"/>
                        <a:pt x="0" y="144"/>
                      </a:cubicBezTo>
                      <a:close/>
                    </a:path>
                  </a:pathLst>
                </a:custGeom>
                <a:solidFill>
                  <a:srgbClr val="918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67">
                  <a:extLst>
                    <a:ext uri="{FF2B5EF4-FFF2-40B4-BE49-F238E27FC236}">
                      <a16:creationId xmlns:a16="http://schemas.microsoft.com/office/drawing/2014/main" id="{3433849B-C5E0-349D-4B4E-2ABAE1B00E55}"/>
                    </a:ext>
                  </a:extLst>
                </p:cNvPr>
                <p:cNvSpPr/>
                <p:nvPr/>
              </p:nvSpPr>
              <p:spPr bwMode="auto">
                <a:xfrm>
                  <a:off x="1991" y="1079"/>
                  <a:ext cx="150" cy="562"/>
                </a:xfrm>
                <a:custGeom>
                  <a:gdLst>
                    <a:gd name="T0" fmla="*/ 33 w 82"/>
                    <a:gd name="T1" fmla="*/ 308 h 308"/>
                    <a:gd name="T2" fmla="*/ 42 w 82"/>
                    <a:gd name="T3" fmla="*/ 188 h 308"/>
                    <a:gd name="T4" fmla="*/ 37 w 82"/>
                    <a:gd name="T5" fmla="*/ 179 h 308"/>
                    <a:gd name="T6" fmla="*/ 51 w 82"/>
                    <a:gd name="T7" fmla="*/ 0 h 308"/>
                    <a:gd name="T8" fmla="*/ 37 w 82"/>
                    <a:gd name="T9" fmla="*/ 133 h 308"/>
                    <a:gd name="T10" fmla="*/ 64 w 82"/>
                    <a:gd name="T11" fmla="*/ 188 h 308"/>
                    <a:gd name="T12" fmla="*/ 33 w 82"/>
                    <a:gd name="T13" fmla="*/ 308 h 308"/>
                  </a:gdLst>
                  <a:cxnLst>
                    <a:cxn ang="0">
                      <a:pos x="T0" y="T1"/>
                    </a:cxn>
                    <a:cxn ang="0">
                      <a:pos x="T2" y="T3"/>
                    </a:cxn>
                    <a:cxn ang="0">
                      <a:pos x="T4" y="T5"/>
                    </a:cxn>
                    <a:cxn ang="0">
                      <a:pos x="T6" y="T7"/>
                    </a:cxn>
                    <a:cxn ang="0">
                      <a:pos x="T8" y="T9"/>
                    </a:cxn>
                    <a:cxn ang="0">
                      <a:pos x="T10" y="T11"/>
                    </a:cxn>
                    <a:cxn ang="0">
                      <a:pos x="T12" y="T13"/>
                    </a:cxn>
                  </a:cxnLst>
                  <a:rect l="0" t="0" r="r" b="b"/>
                  <a:pathLst>
                    <a:path w="82" h="308">
                      <a:moveTo>
                        <a:pt x="33" y="308"/>
                      </a:moveTo>
                      <a:cubicBezTo>
                        <a:pt x="54" y="272"/>
                        <a:pt x="67" y="225"/>
                        <a:pt x="42" y="188"/>
                      </a:cubicBezTo>
                      <a:cubicBezTo>
                        <a:pt x="37" y="179"/>
                        <a:pt x="37" y="179"/>
                        <a:pt x="37" y="179"/>
                      </a:cubicBezTo>
                      <a:cubicBezTo>
                        <a:pt x="1" y="119"/>
                        <a:pt x="0" y="51"/>
                        <a:pt x="51" y="0"/>
                      </a:cubicBezTo>
                      <a:cubicBezTo>
                        <a:pt x="27" y="44"/>
                        <a:pt x="19" y="87"/>
                        <a:pt x="37" y="133"/>
                      </a:cubicBezTo>
                      <a:cubicBezTo>
                        <a:pt x="44" y="153"/>
                        <a:pt x="55" y="170"/>
                        <a:pt x="64" y="188"/>
                      </a:cubicBezTo>
                      <a:cubicBezTo>
                        <a:pt x="82" y="229"/>
                        <a:pt x="64" y="278"/>
                        <a:pt x="33" y="308"/>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68">
                  <a:extLst>
                    <a:ext uri="{FF2B5EF4-FFF2-40B4-BE49-F238E27FC236}">
                      <a16:creationId xmlns:a16="http://schemas.microsoft.com/office/drawing/2014/main" id="{644A47EA-1B61-697A-EABA-E9028042E9FD}"/>
                    </a:ext>
                  </a:extLst>
                </p:cNvPr>
                <p:cNvSpPr/>
                <p:nvPr/>
              </p:nvSpPr>
              <p:spPr bwMode="auto">
                <a:xfrm>
                  <a:off x="1885" y="1152"/>
                  <a:ext cx="100" cy="408"/>
                </a:xfrm>
                <a:custGeom>
                  <a:gdLst>
                    <a:gd name="T0" fmla="*/ 19 w 55"/>
                    <a:gd name="T1" fmla="*/ 224 h 224"/>
                    <a:gd name="T2" fmla="*/ 26 w 55"/>
                    <a:gd name="T3" fmla="*/ 137 h 224"/>
                    <a:gd name="T4" fmla="*/ 22 w 55"/>
                    <a:gd name="T5" fmla="*/ 130 h 224"/>
                    <a:gd name="T6" fmla="*/ 4 w 55"/>
                    <a:gd name="T7" fmla="*/ 55 h 224"/>
                    <a:gd name="T8" fmla="*/ 32 w 55"/>
                    <a:gd name="T9" fmla="*/ 0 h 224"/>
                    <a:gd name="T10" fmla="*/ 15 w 55"/>
                    <a:gd name="T11" fmla="*/ 56 h 224"/>
                    <a:gd name="T12" fmla="*/ 34 w 55"/>
                    <a:gd name="T13" fmla="*/ 123 h 224"/>
                    <a:gd name="T14" fmla="*/ 41 w 55"/>
                    <a:gd name="T15" fmla="*/ 137 h 224"/>
                    <a:gd name="T16" fmla="*/ 19 w 55"/>
                    <a:gd name="T17" fmla="*/ 224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24">
                      <a:moveTo>
                        <a:pt x="19" y="224"/>
                      </a:moveTo>
                      <a:cubicBezTo>
                        <a:pt x="34" y="198"/>
                        <a:pt x="44" y="164"/>
                        <a:pt x="26" y="137"/>
                      </a:cubicBezTo>
                      <a:cubicBezTo>
                        <a:pt x="22" y="130"/>
                        <a:pt x="22" y="130"/>
                        <a:pt x="22" y="130"/>
                      </a:cubicBezTo>
                      <a:cubicBezTo>
                        <a:pt x="9" y="108"/>
                        <a:pt x="0" y="81"/>
                        <a:pt x="4" y="55"/>
                      </a:cubicBezTo>
                      <a:cubicBezTo>
                        <a:pt x="7" y="34"/>
                        <a:pt x="18" y="15"/>
                        <a:pt x="32" y="0"/>
                      </a:cubicBezTo>
                      <a:cubicBezTo>
                        <a:pt x="23" y="18"/>
                        <a:pt x="16" y="36"/>
                        <a:pt x="15" y="56"/>
                      </a:cubicBezTo>
                      <a:cubicBezTo>
                        <a:pt x="14" y="79"/>
                        <a:pt x="23" y="102"/>
                        <a:pt x="34" y="123"/>
                      </a:cubicBezTo>
                      <a:cubicBezTo>
                        <a:pt x="37" y="127"/>
                        <a:pt x="40" y="133"/>
                        <a:pt x="41" y="137"/>
                      </a:cubicBezTo>
                      <a:cubicBezTo>
                        <a:pt x="55" y="167"/>
                        <a:pt x="42" y="202"/>
                        <a:pt x="19" y="224"/>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69">
                  <a:extLst>
                    <a:ext uri="{FF2B5EF4-FFF2-40B4-BE49-F238E27FC236}">
                      <a16:creationId xmlns:a16="http://schemas.microsoft.com/office/drawing/2014/main" id="{79864116-B0D8-25A7-27AE-219A35326256}"/>
                    </a:ext>
                  </a:extLst>
                </p:cNvPr>
                <p:cNvSpPr/>
                <p:nvPr/>
              </p:nvSpPr>
              <p:spPr bwMode="auto">
                <a:xfrm>
                  <a:off x="2201" y="1869"/>
                  <a:ext cx="423" cy="159"/>
                </a:xfrm>
                <a:custGeom>
                  <a:gdLst>
                    <a:gd name="T0" fmla="*/ 232 w 232"/>
                    <a:gd name="T1" fmla="*/ 4 h 87"/>
                    <a:gd name="T2" fmla="*/ 9 w 232"/>
                    <a:gd name="T3" fmla="*/ 86 h 87"/>
                    <a:gd name="T4" fmla="*/ 3 w 232"/>
                    <a:gd name="T5" fmla="*/ 86 h 87"/>
                    <a:gd name="T6" fmla="*/ 3 w 232"/>
                    <a:gd name="T7" fmla="*/ 86 h 87"/>
                    <a:gd name="T8" fmla="*/ 3 w 232"/>
                    <a:gd name="T9" fmla="*/ 78 h 87"/>
                    <a:gd name="T10" fmla="*/ 232 w 232"/>
                    <a:gd name="T11" fmla="*/ 4 h 87"/>
                  </a:gdLst>
                  <a:cxnLst>
                    <a:cxn ang="0">
                      <a:pos x="T0" y="T1"/>
                    </a:cxn>
                    <a:cxn ang="0">
                      <a:pos x="T2" y="T3"/>
                    </a:cxn>
                    <a:cxn ang="0">
                      <a:pos x="T4" y="T5"/>
                    </a:cxn>
                    <a:cxn ang="0">
                      <a:pos x="T6" y="T7"/>
                    </a:cxn>
                    <a:cxn ang="0">
                      <a:pos x="T8" y="T9"/>
                    </a:cxn>
                    <a:cxn ang="0">
                      <a:pos x="T10" y="T11"/>
                    </a:cxn>
                  </a:cxnLst>
                  <a:rect l="0" t="0" r="r" b="b"/>
                  <a:pathLst>
                    <a:path w="231" h="87">
                      <a:moveTo>
                        <a:pt x="232" y="4"/>
                      </a:moveTo>
                      <a:cubicBezTo>
                        <a:pt x="232" y="4"/>
                        <a:pt x="123" y="2"/>
                        <a:pt x="9" y="86"/>
                      </a:cubicBezTo>
                      <a:cubicBezTo>
                        <a:pt x="7" y="87"/>
                        <a:pt x="5" y="87"/>
                        <a:pt x="3" y="86"/>
                      </a:cubicBezTo>
                      <a:cubicBezTo>
                        <a:pt x="3" y="86"/>
                        <a:pt x="3" y="86"/>
                        <a:pt x="3" y="86"/>
                      </a:cubicBezTo>
                      <a:cubicBezTo>
                        <a:pt x="0" y="84"/>
                        <a:pt x="0" y="80"/>
                        <a:pt x="3" y="78"/>
                      </a:cubicBezTo>
                      <a:cubicBezTo>
                        <a:pt x="27" y="62"/>
                        <a:pt x="124" y="0"/>
                        <a:pt x="232" y="4"/>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70">
                  <a:extLst>
                    <a:ext uri="{FF2B5EF4-FFF2-40B4-BE49-F238E27FC236}">
                      <a16:creationId xmlns:a16="http://schemas.microsoft.com/office/drawing/2014/main" id="{5AB625AD-6CB6-7E73-D3F2-52322B98BEC4}"/>
                    </a:ext>
                  </a:extLst>
                </p:cNvPr>
                <p:cNvSpPr/>
                <p:nvPr/>
              </p:nvSpPr>
              <p:spPr bwMode="auto">
                <a:xfrm>
                  <a:off x="2259" y="1971"/>
                  <a:ext cx="157" cy="91"/>
                </a:xfrm>
                <a:custGeom>
                  <a:gdLst>
                    <a:gd name="T0" fmla="*/ 0 w 86"/>
                    <a:gd name="T1" fmla="*/ 13 h 50"/>
                    <a:gd name="T2" fmla="*/ 86 w 86"/>
                    <a:gd name="T3" fmla="*/ 50 h 50"/>
                    <a:gd name="T4" fmla="*/ 0 w 86"/>
                    <a:gd name="T5" fmla="*/ 13 h 50"/>
                  </a:gdLst>
                  <a:cxnLst>
                    <a:cxn ang="0">
                      <a:pos x="T0" y="T1"/>
                    </a:cxn>
                    <a:cxn ang="0">
                      <a:pos x="T2" y="T3"/>
                    </a:cxn>
                    <a:cxn ang="0">
                      <a:pos x="T4" y="T5"/>
                    </a:cxn>
                  </a:cxnLst>
                  <a:rect l="0" t="0" r="r" b="b"/>
                  <a:pathLst>
                    <a:path w="86" h="50">
                      <a:moveTo>
                        <a:pt x="0" y="13"/>
                      </a:moveTo>
                      <a:cubicBezTo>
                        <a:pt x="0" y="13"/>
                        <a:pt x="58" y="0"/>
                        <a:pt x="86" y="50"/>
                      </a:cubicBezTo>
                      <a:cubicBezTo>
                        <a:pt x="46" y="49"/>
                        <a:pt x="0" y="13"/>
                        <a:pt x="0" y="13"/>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71">
                  <a:extLst>
                    <a:ext uri="{FF2B5EF4-FFF2-40B4-BE49-F238E27FC236}">
                      <a16:creationId xmlns:a16="http://schemas.microsoft.com/office/drawing/2014/main" id="{7E869BE9-4020-40E1-420A-8FD4F1F8914E}"/>
                    </a:ext>
                  </a:extLst>
                </p:cNvPr>
                <p:cNvSpPr/>
                <p:nvPr/>
              </p:nvSpPr>
              <p:spPr bwMode="auto">
                <a:xfrm>
                  <a:off x="2259" y="1995"/>
                  <a:ext cx="124" cy="45"/>
                </a:xfrm>
                <a:custGeom>
                  <a:gdLst>
                    <a:gd name="T0" fmla="*/ 0 w 68"/>
                    <a:gd name="T1" fmla="*/ 0 h 25"/>
                    <a:gd name="T2" fmla="*/ 68 w 68"/>
                    <a:gd name="T3" fmla="*/ 25 h 25"/>
                    <a:gd name="T4" fmla="*/ 0 w 68"/>
                    <a:gd name="T5" fmla="*/ 0 h 25"/>
                  </a:gdLst>
                  <a:cxnLst>
                    <a:cxn ang="0">
                      <a:pos x="T0" y="T1"/>
                    </a:cxn>
                    <a:cxn ang="0">
                      <a:pos x="T2" y="T3"/>
                    </a:cxn>
                    <a:cxn ang="0">
                      <a:pos x="T4" y="T5"/>
                    </a:cxn>
                  </a:cxnLst>
                  <a:rect l="0" t="0" r="r" b="b"/>
                  <a:pathLst>
                    <a:path w="68" h="25">
                      <a:moveTo>
                        <a:pt x="0" y="0"/>
                      </a:moveTo>
                      <a:cubicBezTo>
                        <a:pt x="0" y="0"/>
                        <a:pt x="38" y="1"/>
                        <a:pt x="68" y="25"/>
                      </a:cubicBezTo>
                      <a:cubicBezTo>
                        <a:pt x="50" y="17"/>
                        <a:pt x="31" y="8"/>
                        <a:pt x="0"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72">
                  <a:extLst>
                    <a:ext uri="{FF2B5EF4-FFF2-40B4-BE49-F238E27FC236}">
                      <a16:creationId xmlns:a16="http://schemas.microsoft.com/office/drawing/2014/main" id="{90FD61DB-FD10-BD69-5439-A6B43C4FD0B4}"/>
                    </a:ext>
                  </a:extLst>
                </p:cNvPr>
                <p:cNvSpPr/>
                <p:nvPr/>
              </p:nvSpPr>
              <p:spPr bwMode="auto">
                <a:xfrm>
                  <a:off x="2254" y="1827"/>
                  <a:ext cx="95" cy="155"/>
                </a:xfrm>
                <a:custGeom>
                  <a:gdLst>
                    <a:gd name="T0" fmla="*/ 0 w 52"/>
                    <a:gd name="T1" fmla="*/ 85 h 85"/>
                    <a:gd name="T2" fmla="*/ 39 w 52"/>
                    <a:gd name="T3" fmla="*/ 0 h 85"/>
                    <a:gd name="T4" fmla="*/ 0 w 52"/>
                    <a:gd name="T5" fmla="*/ 85 h 85"/>
                  </a:gdLst>
                  <a:cxnLst>
                    <a:cxn ang="0">
                      <a:pos x="T0" y="T1"/>
                    </a:cxn>
                    <a:cxn ang="0">
                      <a:pos x="T2" y="T3"/>
                    </a:cxn>
                    <a:cxn ang="0">
                      <a:pos x="T4" y="T5"/>
                    </a:cxn>
                  </a:cxnLst>
                  <a:rect l="0" t="0" r="r" b="b"/>
                  <a:pathLst>
                    <a:path w="52" h="85">
                      <a:moveTo>
                        <a:pt x="0" y="85"/>
                      </a:moveTo>
                      <a:cubicBezTo>
                        <a:pt x="0" y="85"/>
                        <a:pt x="52" y="57"/>
                        <a:pt x="39" y="0"/>
                      </a:cubicBezTo>
                      <a:cubicBezTo>
                        <a:pt x="11" y="28"/>
                        <a:pt x="0" y="85"/>
                        <a:pt x="0" y="85"/>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73">
                  <a:extLst>
                    <a:ext uri="{FF2B5EF4-FFF2-40B4-BE49-F238E27FC236}">
                      <a16:creationId xmlns:a16="http://schemas.microsoft.com/office/drawing/2014/main" id="{AF0ED481-B4CB-DD0A-556F-F2BAD8AED8C8}"/>
                    </a:ext>
                  </a:extLst>
                </p:cNvPr>
                <p:cNvSpPr/>
                <p:nvPr/>
              </p:nvSpPr>
              <p:spPr bwMode="auto">
                <a:xfrm>
                  <a:off x="2254" y="1865"/>
                  <a:ext cx="62" cy="117"/>
                </a:xfrm>
                <a:custGeom>
                  <a:gdLst>
                    <a:gd name="T0" fmla="*/ 0 w 34"/>
                    <a:gd name="T1" fmla="*/ 64 h 64"/>
                    <a:gd name="T2" fmla="*/ 34 w 34"/>
                    <a:gd name="T3" fmla="*/ 0 h 64"/>
                    <a:gd name="T4" fmla="*/ 0 w 34"/>
                    <a:gd name="T5" fmla="*/ 64 h 64"/>
                  </a:gdLst>
                  <a:cxnLst>
                    <a:cxn ang="0">
                      <a:pos x="T0" y="T1"/>
                    </a:cxn>
                    <a:cxn ang="0">
                      <a:pos x="T2" y="T3"/>
                    </a:cxn>
                    <a:cxn ang="0">
                      <a:pos x="T4" y="T5"/>
                    </a:cxn>
                  </a:cxnLst>
                  <a:rect l="0" t="0" r="r" b="b"/>
                  <a:pathLst>
                    <a:path w="34" h="64">
                      <a:moveTo>
                        <a:pt x="0" y="64"/>
                      </a:moveTo>
                      <a:cubicBezTo>
                        <a:pt x="0" y="64"/>
                        <a:pt x="28" y="39"/>
                        <a:pt x="34" y="0"/>
                      </a:cubicBezTo>
                      <a:cubicBezTo>
                        <a:pt x="26" y="18"/>
                        <a:pt x="18" y="38"/>
                        <a:pt x="0" y="64"/>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74">
                  <a:extLst>
                    <a:ext uri="{FF2B5EF4-FFF2-40B4-BE49-F238E27FC236}">
                      <a16:creationId xmlns:a16="http://schemas.microsoft.com/office/drawing/2014/main" id="{F55CCFFD-5144-6F9C-6047-A60BD344E047}"/>
                    </a:ext>
                  </a:extLst>
                </p:cNvPr>
                <p:cNvSpPr/>
                <p:nvPr/>
              </p:nvSpPr>
              <p:spPr bwMode="auto">
                <a:xfrm>
                  <a:off x="2339" y="1927"/>
                  <a:ext cx="152" cy="97"/>
                </a:xfrm>
                <a:custGeom>
                  <a:gdLst>
                    <a:gd name="T0" fmla="*/ 0 w 83"/>
                    <a:gd name="T1" fmla="*/ 9 h 53"/>
                    <a:gd name="T2" fmla="*/ 83 w 83"/>
                    <a:gd name="T3" fmla="*/ 53 h 53"/>
                    <a:gd name="T4" fmla="*/ 0 w 83"/>
                    <a:gd name="T5" fmla="*/ 9 h 53"/>
                  </a:gdLst>
                  <a:cxnLst>
                    <a:cxn ang="0">
                      <a:pos x="T0" y="T1"/>
                    </a:cxn>
                    <a:cxn ang="0">
                      <a:pos x="T2" y="T3"/>
                    </a:cxn>
                    <a:cxn ang="0">
                      <a:pos x="T4" y="T5"/>
                    </a:cxn>
                  </a:cxnLst>
                  <a:rect l="0" t="0" r="r" b="b"/>
                  <a:pathLst>
                    <a:path w="83" h="52">
                      <a:moveTo>
                        <a:pt x="0" y="9"/>
                      </a:moveTo>
                      <a:cubicBezTo>
                        <a:pt x="0" y="9"/>
                        <a:pt x="58" y="0"/>
                        <a:pt x="83" y="53"/>
                      </a:cubicBezTo>
                      <a:cubicBezTo>
                        <a:pt x="43" y="48"/>
                        <a:pt x="0" y="9"/>
                        <a:pt x="0" y="9"/>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75">
                  <a:extLst>
                    <a:ext uri="{FF2B5EF4-FFF2-40B4-BE49-F238E27FC236}">
                      <a16:creationId xmlns:a16="http://schemas.microsoft.com/office/drawing/2014/main" id="{1349C508-BA03-D85B-452A-0F0D087F29F3}"/>
                    </a:ext>
                  </a:extLst>
                </p:cNvPr>
                <p:cNvSpPr/>
                <p:nvPr/>
              </p:nvSpPr>
              <p:spPr bwMode="auto">
                <a:xfrm>
                  <a:off x="2339" y="1944"/>
                  <a:ext cx="121" cy="56"/>
                </a:xfrm>
                <a:custGeom>
                  <a:gdLst>
                    <a:gd name="T0" fmla="*/ 0 w 66"/>
                    <a:gd name="T1" fmla="*/ 0 h 31"/>
                    <a:gd name="T2" fmla="*/ 66 w 66"/>
                    <a:gd name="T3" fmla="*/ 31 h 31"/>
                    <a:gd name="T4" fmla="*/ 0 w 66"/>
                    <a:gd name="T5" fmla="*/ 0 h 31"/>
                  </a:gdLst>
                  <a:cxnLst>
                    <a:cxn ang="0">
                      <a:pos x="T0" y="T1"/>
                    </a:cxn>
                    <a:cxn ang="0">
                      <a:pos x="T2" y="T3"/>
                    </a:cxn>
                    <a:cxn ang="0">
                      <a:pos x="T4" y="T5"/>
                    </a:cxn>
                  </a:cxnLst>
                  <a:rect l="0" t="0" r="r" b="b"/>
                  <a:pathLst>
                    <a:path w="66" h="31">
                      <a:moveTo>
                        <a:pt x="0" y="0"/>
                      </a:moveTo>
                      <a:cubicBezTo>
                        <a:pt x="0" y="0"/>
                        <a:pt x="38" y="4"/>
                        <a:pt x="66" y="31"/>
                      </a:cubicBezTo>
                      <a:cubicBezTo>
                        <a:pt x="49" y="21"/>
                        <a:pt x="30" y="10"/>
                        <a:pt x="0"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76">
                  <a:extLst>
                    <a:ext uri="{FF2B5EF4-FFF2-40B4-BE49-F238E27FC236}">
                      <a16:creationId xmlns:a16="http://schemas.microsoft.com/office/drawing/2014/main" id="{5AFBFC29-CDFA-A80D-0497-D3E20D489C6B}"/>
                    </a:ext>
                  </a:extLst>
                </p:cNvPr>
                <p:cNvSpPr/>
                <p:nvPr/>
              </p:nvSpPr>
              <p:spPr bwMode="auto">
                <a:xfrm>
                  <a:off x="2529" y="1827"/>
                  <a:ext cx="170" cy="91"/>
                </a:xfrm>
                <a:custGeom>
                  <a:gdLst>
                    <a:gd name="T0" fmla="*/ 0 w 93"/>
                    <a:gd name="T1" fmla="*/ 30 h 50"/>
                    <a:gd name="T2" fmla="*/ 93 w 93"/>
                    <a:gd name="T3" fmla="*/ 40 h 50"/>
                    <a:gd name="T4" fmla="*/ 0 w 93"/>
                    <a:gd name="T5" fmla="*/ 30 h 50"/>
                  </a:gdLst>
                  <a:cxnLst>
                    <a:cxn ang="0">
                      <a:pos x="T0" y="T1"/>
                    </a:cxn>
                    <a:cxn ang="0">
                      <a:pos x="T2" y="T3"/>
                    </a:cxn>
                    <a:cxn ang="0">
                      <a:pos x="T4" y="T5"/>
                    </a:cxn>
                  </a:cxnLst>
                  <a:rect l="0" t="0" r="r" b="b"/>
                  <a:pathLst>
                    <a:path w="93" h="50">
                      <a:moveTo>
                        <a:pt x="0" y="30"/>
                      </a:moveTo>
                      <a:cubicBezTo>
                        <a:pt x="0" y="30"/>
                        <a:pt x="51" y="0"/>
                        <a:pt x="93" y="40"/>
                      </a:cubicBezTo>
                      <a:cubicBezTo>
                        <a:pt x="55" y="50"/>
                        <a:pt x="0" y="30"/>
                        <a:pt x="0" y="30"/>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77">
                  <a:extLst>
                    <a:ext uri="{FF2B5EF4-FFF2-40B4-BE49-F238E27FC236}">
                      <a16:creationId xmlns:a16="http://schemas.microsoft.com/office/drawing/2014/main" id="{2213D035-E337-E103-4E77-E87F55459070}"/>
                    </a:ext>
                  </a:extLst>
                </p:cNvPr>
                <p:cNvSpPr/>
                <p:nvPr/>
              </p:nvSpPr>
              <p:spPr bwMode="auto">
                <a:xfrm>
                  <a:off x="2529" y="1862"/>
                  <a:ext cx="133" cy="25"/>
                </a:xfrm>
                <a:custGeom>
                  <a:gdLst>
                    <a:gd name="T0" fmla="*/ 0 w 73"/>
                    <a:gd name="T1" fmla="*/ 11 h 14"/>
                    <a:gd name="T2" fmla="*/ 73 w 73"/>
                    <a:gd name="T3" fmla="*/ 14 h 14"/>
                    <a:gd name="T4" fmla="*/ 0 w 73"/>
                    <a:gd name="T5" fmla="*/ 11 h 14"/>
                  </a:gdLst>
                  <a:cxnLst>
                    <a:cxn ang="0">
                      <a:pos x="T0" y="T1"/>
                    </a:cxn>
                    <a:cxn ang="0">
                      <a:pos x="T2" y="T3"/>
                    </a:cxn>
                    <a:cxn ang="0">
                      <a:pos x="T4" y="T5"/>
                    </a:cxn>
                  </a:cxnLst>
                  <a:rect l="0" t="0" r="r" b="b"/>
                  <a:pathLst>
                    <a:path w="73" h="14">
                      <a:moveTo>
                        <a:pt x="0" y="11"/>
                      </a:moveTo>
                      <a:cubicBezTo>
                        <a:pt x="0" y="11"/>
                        <a:pt x="36" y="0"/>
                        <a:pt x="73" y="14"/>
                      </a:cubicBezTo>
                      <a:cubicBezTo>
                        <a:pt x="53" y="12"/>
                        <a:pt x="31" y="9"/>
                        <a:pt x="0" y="11"/>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78">
                  <a:extLst>
                    <a:ext uri="{FF2B5EF4-FFF2-40B4-BE49-F238E27FC236}">
                      <a16:creationId xmlns:a16="http://schemas.microsoft.com/office/drawing/2014/main" id="{61651EB5-0959-1C8C-DA1C-AC8EC66C68E6}"/>
                    </a:ext>
                  </a:extLst>
                </p:cNvPr>
                <p:cNvSpPr/>
                <p:nvPr/>
              </p:nvSpPr>
              <p:spPr bwMode="auto">
                <a:xfrm>
                  <a:off x="2341" y="1790"/>
                  <a:ext cx="101" cy="150"/>
                </a:xfrm>
                <a:custGeom>
                  <a:gdLst>
                    <a:gd name="T0" fmla="*/ 0 w 55"/>
                    <a:gd name="T1" fmla="*/ 82 h 82"/>
                    <a:gd name="T2" fmla="*/ 47 w 55"/>
                    <a:gd name="T3" fmla="*/ 0 h 82"/>
                    <a:gd name="T4" fmla="*/ 0 w 55"/>
                    <a:gd name="T5" fmla="*/ 82 h 82"/>
                  </a:gdLst>
                  <a:cxnLst>
                    <a:cxn ang="0">
                      <a:pos x="T0" y="T1"/>
                    </a:cxn>
                    <a:cxn ang="0">
                      <a:pos x="T2" y="T3"/>
                    </a:cxn>
                    <a:cxn ang="0">
                      <a:pos x="T4" y="T5"/>
                    </a:cxn>
                  </a:cxnLst>
                  <a:rect l="0" t="0" r="r" b="b"/>
                  <a:pathLst>
                    <a:path w="55" h="82">
                      <a:moveTo>
                        <a:pt x="0" y="82"/>
                      </a:moveTo>
                      <a:cubicBezTo>
                        <a:pt x="0" y="82"/>
                        <a:pt x="55" y="57"/>
                        <a:pt x="47" y="0"/>
                      </a:cubicBezTo>
                      <a:cubicBezTo>
                        <a:pt x="16" y="25"/>
                        <a:pt x="0" y="82"/>
                        <a:pt x="0" y="82"/>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79">
                  <a:extLst>
                    <a:ext uri="{FF2B5EF4-FFF2-40B4-BE49-F238E27FC236}">
                      <a16:creationId xmlns:a16="http://schemas.microsoft.com/office/drawing/2014/main" id="{44D9AADC-896D-FA24-7EEA-F16B3B8B38BA}"/>
                    </a:ext>
                  </a:extLst>
                </p:cNvPr>
                <p:cNvSpPr/>
                <p:nvPr/>
              </p:nvSpPr>
              <p:spPr bwMode="auto">
                <a:xfrm>
                  <a:off x="2341" y="1827"/>
                  <a:ext cx="73" cy="113"/>
                </a:xfrm>
                <a:custGeom>
                  <a:gdLst>
                    <a:gd name="T0" fmla="*/ 0 w 40"/>
                    <a:gd name="T1" fmla="*/ 62 h 62"/>
                    <a:gd name="T2" fmla="*/ 40 w 40"/>
                    <a:gd name="T3" fmla="*/ 0 h 62"/>
                    <a:gd name="T4" fmla="*/ 0 w 40"/>
                    <a:gd name="T5" fmla="*/ 62 h 62"/>
                  </a:gdLst>
                  <a:cxnLst>
                    <a:cxn ang="0">
                      <a:pos x="T0" y="T1"/>
                    </a:cxn>
                    <a:cxn ang="0">
                      <a:pos x="T2" y="T3"/>
                    </a:cxn>
                    <a:cxn ang="0">
                      <a:pos x="T4" y="T5"/>
                    </a:cxn>
                  </a:cxnLst>
                  <a:rect l="0" t="0" r="r" b="b"/>
                  <a:pathLst>
                    <a:path w="40" h="62">
                      <a:moveTo>
                        <a:pt x="0" y="62"/>
                      </a:moveTo>
                      <a:cubicBezTo>
                        <a:pt x="0" y="62"/>
                        <a:pt x="31" y="38"/>
                        <a:pt x="40" y="0"/>
                      </a:cubicBezTo>
                      <a:cubicBezTo>
                        <a:pt x="31" y="18"/>
                        <a:pt x="20" y="37"/>
                        <a:pt x="0" y="62"/>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80">
                  <a:extLst>
                    <a:ext uri="{FF2B5EF4-FFF2-40B4-BE49-F238E27FC236}">
                      <a16:creationId xmlns:a16="http://schemas.microsoft.com/office/drawing/2014/main" id="{AA29D7BF-1964-C676-6F73-3FDB833AF1CA}"/>
                    </a:ext>
                  </a:extLst>
                </p:cNvPr>
                <p:cNvSpPr/>
                <p:nvPr/>
              </p:nvSpPr>
              <p:spPr bwMode="auto">
                <a:xfrm>
                  <a:off x="2440" y="1891"/>
                  <a:ext cx="151" cy="96"/>
                </a:xfrm>
                <a:custGeom>
                  <a:gdLst>
                    <a:gd name="T0" fmla="*/ 0 w 83"/>
                    <a:gd name="T1" fmla="*/ 9 h 53"/>
                    <a:gd name="T2" fmla="*/ 83 w 83"/>
                    <a:gd name="T3" fmla="*/ 53 h 53"/>
                    <a:gd name="T4" fmla="*/ 0 w 83"/>
                    <a:gd name="T5" fmla="*/ 9 h 53"/>
                  </a:gdLst>
                  <a:cxnLst>
                    <a:cxn ang="0">
                      <a:pos x="T0" y="T1"/>
                    </a:cxn>
                    <a:cxn ang="0">
                      <a:pos x="T2" y="T3"/>
                    </a:cxn>
                    <a:cxn ang="0">
                      <a:pos x="T4" y="T5"/>
                    </a:cxn>
                  </a:cxnLst>
                  <a:rect l="0" t="0" r="r" b="b"/>
                  <a:pathLst>
                    <a:path w="83" h="52">
                      <a:moveTo>
                        <a:pt x="0" y="9"/>
                      </a:moveTo>
                      <a:cubicBezTo>
                        <a:pt x="0" y="9"/>
                        <a:pt x="59" y="0"/>
                        <a:pt x="83" y="53"/>
                      </a:cubicBezTo>
                      <a:cubicBezTo>
                        <a:pt x="43" y="48"/>
                        <a:pt x="0" y="9"/>
                        <a:pt x="0" y="9"/>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81">
                  <a:extLst>
                    <a:ext uri="{FF2B5EF4-FFF2-40B4-BE49-F238E27FC236}">
                      <a16:creationId xmlns:a16="http://schemas.microsoft.com/office/drawing/2014/main" id="{EFF237AD-3CE3-6918-AD9A-C3D788F18BCA}"/>
                    </a:ext>
                  </a:extLst>
                </p:cNvPr>
                <p:cNvSpPr/>
                <p:nvPr/>
              </p:nvSpPr>
              <p:spPr bwMode="auto">
                <a:xfrm>
                  <a:off x="2440" y="1907"/>
                  <a:ext cx="120" cy="55"/>
                </a:xfrm>
                <a:custGeom>
                  <a:gdLst>
                    <a:gd name="T0" fmla="*/ 0 w 66"/>
                    <a:gd name="T1" fmla="*/ 0 h 30"/>
                    <a:gd name="T2" fmla="*/ 66 w 66"/>
                    <a:gd name="T3" fmla="*/ 30 h 30"/>
                    <a:gd name="T4" fmla="*/ 0 w 66"/>
                    <a:gd name="T5" fmla="*/ 0 h 30"/>
                  </a:gdLst>
                  <a:cxnLst>
                    <a:cxn ang="0">
                      <a:pos x="T0" y="T1"/>
                    </a:cxn>
                    <a:cxn ang="0">
                      <a:pos x="T2" y="T3"/>
                    </a:cxn>
                    <a:cxn ang="0">
                      <a:pos x="T4" y="T5"/>
                    </a:cxn>
                  </a:cxnLst>
                  <a:rect l="0" t="0" r="r" b="b"/>
                  <a:pathLst>
                    <a:path w="66" h="30">
                      <a:moveTo>
                        <a:pt x="0" y="0"/>
                      </a:moveTo>
                      <a:cubicBezTo>
                        <a:pt x="0" y="0"/>
                        <a:pt x="38" y="3"/>
                        <a:pt x="66" y="30"/>
                      </a:cubicBezTo>
                      <a:cubicBezTo>
                        <a:pt x="49" y="20"/>
                        <a:pt x="30" y="10"/>
                        <a:pt x="0"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82">
                  <a:extLst>
                    <a:ext uri="{FF2B5EF4-FFF2-40B4-BE49-F238E27FC236}">
                      <a16:creationId xmlns:a16="http://schemas.microsoft.com/office/drawing/2014/main" id="{42477DD1-01FA-7513-1327-BED8C105AE5C}"/>
                    </a:ext>
                  </a:extLst>
                </p:cNvPr>
                <p:cNvSpPr/>
                <p:nvPr/>
              </p:nvSpPr>
              <p:spPr bwMode="auto">
                <a:xfrm>
                  <a:off x="2442" y="1752"/>
                  <a:ext cx="100" cy="150"/>
                </a:xfrm>
                <a:custGeom>
                  <a:gdLst>
                    <a:gd name="T0" fmla="*/ 0 w 55"/>
                    <a:gd name="T1" fmla="*/ 82 h 82"/>
                    <a:gd name="T2" fmla="*/ 47 w 55"/>
                    <a:gd name="T3" fmla="*/ 0 h 82"/>
                    <a:gd name="T4" fmla="*/ 0 w 55"/>
                    <a:gd name="T5" fmla="*/ 82 h 82"/>
                  </a:gdLst>
                  <a:cxnLst>
                    <a:cxn ang="0">
                      <a:pos x="T0" y="T1"/>
                    </a:cxn>
                    <a:cxn ang="0">
                      <a:pos x="T2" y="T3"/>
                    </a:cxn>
                    <a:cxn ang="0">
                      <a:pos x="T4" y="T5"/>
                    </a:cxn>
                  </a:cxnLst>
                  <a:rect l="0" t="0" r="r" b="b"/>
                  <a:pathLst>
                    <a:path w="55" h="82">
                      <a:moveTo>
                        <a:pt x="0" y="82"/>
                      </a:moveTo>
                      <a:cubicBezTo>
                        <a:pt x="0" y="82"/>
                        <a:pt x="55" y="58"/>
                        <a:pt x="47" y="0"/>
                      </a:cubicBezTo>
                      <a:cubicBezTo>
                        <a:pt x="16" y="26"/>
                        <a:pt x="0" y="82"/>
                        <a:pt x="0" y="82"/>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83">
                  <a:extLst>
                    <a:ext uri="{FF2B5EF4-FFF2-40B4-BE49-F238E27FC236}">
                      <a16:creationId xmlns:a16="http://schemas.microsoft.com/office/drawing/2014/main" id="{01723B02-DE44-006C-A571-1967F2C07F29}"/>
                    </a:ext>
                  </a:extLst>
                </p:cNvPr>
                <p:cNvSpPr/>
                <p:nvPr/>
              </p:nvSpPr>
              <p:spPr bwMode="auto">
                <a:xfrm>
                  <a:off x="2442" y="1790"/>
                  <a:ext cx="73" cy="112"/>
                </a:xfrm>
                <a:custGeom>
                  <a:gdLst>
                    <a:gd name="T0" fmla="*/ 0 w 40"/>
                    <a:gd name="T1" fmla="*/ 61 h 61"/>
                    <a:gd name="T2" fmla="*/ 40 w 40"/>
                    <a:gd name="T3" fmla="*/ 0 h 61"/>
                    <a:gd name="T4" fmla="*/ 0 w 40"/>
                    <a:gd name="T5" fmla="*/ 61 h 61"/>
                  </a:gdLst>
                  <a:cxnLst>
                    <a:cxn ang="0">
                      <a:pos x="T0" y="T1"/>
                    </a:cxn>
                    <a:cxn ang="0">
                      <a:pos x="T2" y="T3"/>
                    </a:cxn>
                    <a:cxn ang="0">
                      <a:pos x="T4" y="T5"/>
                    </a:cxn>
                  </a:cxnLst>
                  <a:rect l="0" t="0" r="r" b="b"/>
                  <a:pathLst>
                    <a:path w="40" h="61">
                      <a:moveTo>
                        <a:pt x="0" y="61"/>
                      </a:moveTo>
                      <a:cubicBezTo>
                        <a:pt x="0" y="61"/>
                        <a:pt x="31" y="38"/>
                        <a:pt x="40" y="0"/>
                      </a:cubicBezTo>
                      <a:cubicBezTo>
                        <a:pt x="31" y="17"/>
                        <a:pt x="20" y="36"/>
                        <a:pt x="0" y="61"/>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84">
                  <a:extLst>
                    <a:ext uri="{FF2B5EF4-FFF2-40B4-BE49-F238E27FC236}">
                      <a16:creationId xmlns:a16="http://schemas.microsoft.com/office/drawing/2014/main" id="{9C0545B2-5E9D-6CCF-497C-CD11004D928A}"/>
                    </a:ext>
                  </a:extLst>
                </p:cNvPr>
                <p:cNvSpPr/>
                <p:nvPr/>
              </p:nvSpPr>
              <p:spPr bwMode="auto">
                <a:xfrm>
                  <a:off x="1356" y="1869"/>
                  <a:ext cx="421" cy="159"/>
                </a:xfrm>
                <a:custGeom>
                  <a:gdLst>
                    <a:gd name="T0" fmla="*/ 0 w 231"/>
                    <a:gd name="T1" fmla="*/ 4 h 87"/>
                    <a:gd name="T2" fmla="*/ 223 w 231"/>
                    <a:gd name="T3" fmla="*/ 86 h 87"/>
                    <a:gd name="T4" fmla="*/ 229 w 231"/>
                    <a:gd name="T5" fmla="*/ 86 h 87"/>
                    <a:gd name="T6" fmla="*/ 229 w 231"/>
                    <a:gd name="T7" fmla="*/ 86 h 87"/>
                    <a:gd name="T8" fmla="*/ 228 w 231"/>
                    <a:gd name="T9" fmla="*/ 78 h 87"/>
                    <a:gd name="T10" fmla="*/ 0 w 231"/>
                    <a:gd name="T11" fmla="*/ 4 h 87"/>
                  </a:gdLst>
                  <a:cxnLst>
                    <a:cxn ang="0">
                      <a:pos x="T0" y="T1"/>
                    </a:cxn>
                    <a:cxn ang="0">
                      <a:pos x="T2" y="T3"/>
                    </a:cxn>
                    <a:cxn ang="0">
                      <a:pos x="T4" y="T5"/>
                    </a:cxn>
                    <a:cxn ang="0">
                      <a:pos x="T6" y="T7"/>
                    </a:cxn>
                    <a:cxn ang="0">
                      <a:pos x="T8" y="T9"/>
                    </a:cxn>
                    <a:cxn ang="0">
                      <a:pos x="T10" y="T11"/>
                    </a:cxn>
                  </a:cxnLst>
                  <a:rect l="0" t="0" r="r" b="b"/>
                  <a:pathLst>
                    <a:path w="231" h="87">
                      <a:moveTo>
                        <a:pt x="0" y="4"/>
                      </a:moveTo>
                      <a:cubicBezTo>
                        <a:pt x="0" y="4"/>
                        <a:pt x="108" y="2"/>
                        <a:pt x="223" y="86"/>
                      </a:cubicBezTo>
                      <a:cubicBezTo>
                        <a:pt x="224" y="87"/>
                        <a:pt x="227" y="87"/>
                        <a:pt x="229" y="86"/>
                      </a:cubicBezTo>
                      <a:cubicBezTo>
                        <a:pt x="229" y="86"/>
                        <a:pt x="229" y="86"/>
                        <a:pt x="229" y="86"/>
                      </a:cubicBezTo>
                      <a:cubicBezTo>
                        <a:pt x="231" y="84"/>
                        <a:pt x="231" y="80"/>
                        <a:pt x="228" y="78"/>
                      </a:cubicBezTo>
                      <a:cubicBezTo>
                        <a:pt x="205" y="62"/>
                        <a:pt x="107" y="0"/>
                        <a:pt x="0" y="4"/>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85">
                  <a:extLst>
                    <a:ext uri="{FF2B5EF4-FFF2-40B4-BE49-F238E27FC236}">
                      <a16:creationId xmlns:a16="http://schemas.microsoft.com/office/drawing/2014/main" id="{0D99557F-1876-873F-38D8-EC72B860F1B4}"/>
                    </a:ext>
                  </a:extLst>
                </p:cNvPr>
                <p:cNvSpPr/>
                <p:nvPr/>
              </p:nvSpPr>
              <p:spPr bwMode="auto">
                <a:xfrm>
                  <a:off x="1564" y="1971"/>
                  <a:ext cx="157" cy="91"/>
                </a:xfrm>
                <a:custGeom>
                  <a:gdLst>
                    <a:gd name="T0" fmla="*/ 86 w 86"/>
                    <a:gd name="T1" fmla="*/ 13 h 50"/>
                    <a:gd name="T2" fmla="*/ 0 w 86"/>
                    <a:gd name="T3" fmla="*/ 50 h 50"/>
                    <a:gd name="T4" fmla="*/ 86 w 86"/>
                    <a:gd name="T5" fmla="*/ 13 h 50"/>
                  </a:gdLst>
                  <a:cxnLst>
                    <a:cxn ang="0">
                      <a:pos x="T0" y="T1"/>
                    </a:cxn>
                    <a:cxn ang="0">
                      <a:pos x="T2" y="T3"/>
                    </a:cxn>
                    <a:cxn ang="0">
                      <a:pos x="T4" y="T5"/>
                    </a:cxn>
                  </a:cxnLst>
                  <a:rect l="0" t="0" r="r" b="b"/>
                  <a:pathLst>
                    <a:path w="86" h="50">
                      <a:moveTo>
                        <a:pt x="86" y="13"/>
                      </a:moveTo>
                      <a:cubicBezTo>
                        <a:pt x="86" y="13"/>
                        <a:pt x="28" y="0"/>
                        <a:pt x="0" y="50"/>
                      </a:cubicBezTo>
                      <a:cubicBezTo>
                        <a:pt x="39" y="49"/>
                        <a:pt x="86" y="13"/>
                        <a:pt x="86" y="13"/>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86">
                  <a:extLst>
                    <a:ext uri="{FF2B5EF4-FFF2-40B4-BE49-F238E27FC236}">
                      <a16:creationId xmlns:a16="http://schemas.microsoft.com/office/drawing/2014/main" id="{F2854A30-8125-FB38-7921-C6C819AA9C6C}"/>
                    </a:ext>
                  </a:extLst>
                </p:cNvPr>
                <p:cNvSpPr/>
                <p:nvPr/>
              </p:nvSpPr>
              <p:spPr bwMode="auto">
                <a:xfrm>
                  <a:off x="1595" y="1995"/>
                  <a:ext cx="126" cy="45"/>
                </a:xfrm>
                <a:custGeom>
                  <a:gdLst>
                    <a:gd name="T0" fmla="*/ 69 w 69"/>
                    <a:gd name="T1" fmla="*/ 0 h 25"/>
                    <a:gd name="T2" fmla="*/ 0 w 69"/>
                    <a:gd name="T3" fmla="*/ 25 h 25"/>
                    <a:gd name="T4" fmla="*/ 69 w 69"/>
                    <a:gd name="T5" fmla="*/ 0 h 25"/>
                  </a:gdLst>
                  <a:cxnLst>
                    <a:cxn ang="0">
                      <a:pos x="T0" y="T1"/>
                    </a:cxn>
                    <a:cxn ang="0">
                      <a:pos x="T2" y="T3"/>
                    </a:cxn>
                    <a:cxn ang="0">
                      <a:pos x="T4" y="T5"/>
                    </a:cxn>
                  </a:cxnLst>
                  <a:rect l="0" t="0" r="r" b="b"/>
                  <a:pathLst>
                    <a:path w="69" h="25">
                      <a:moveTo>
                        <a:pt x="69" y="0"/>
                      </a:moveTo>
                      <a:cubicBezTo>
                        <a:pt x="69" y="0"/>
                        <a:pt x="31" y="1"/>
                        <a:pt x="0" y="25"/>
                      </a:cubicBezTo>
                      <a:cubicBezTo>
                        <a:pt x="18" y="17"/>
                        <a:pt x="38" y="8"/>
                        <a:pt x="69"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87">
                  <a:extLst>
                    <a:ext uri="{FF2B5EF4-FFF2-40B4-BE49-F238E27FC236}">
                      <a16:creationId xmlns:a16="http://schemas.microsoft.com/office/drawing/2014/main" id="{0A37643D-0C36-0C14-09CB-CADE9FF0E50B}"/>
                    </a:ext>
                  </a:extLst>
                </p:cNvPr>
                <p:cNvSpPr/>
                <p:nvPr/>
              </p:nvSpPr>
              <p:spPr bwMode="auto">
                <a:xfrm>
                  <a:off x="1631" y="1827"/>
                  <a:ext cx="95" cy="155"/>
                </a:xfrm>
                <a:custGeom>
                  <a:gdLst>
                    <a:gd name="T0" fmla="*/ 52 w 52"/>
                    <a:gd name="T1" fmla="*/ 85 h 85"/>
                    <a:gd name="T2" fmla="*/ 12 w 52"/>
                    <a:gd name="T3" fmla="*/ 0 h 85"/>
                    <a:gd name="T4" fmla="*/ 52 w 52"/>
                    <a:gd name="T5" fmla="*/ 85 h 85"/>
                  </a:gdLst>
                  <a:cxnLst>
                    <a:cxn ang="0">
                      <a:pos x="T0" y="T1"/>
                    </a:cxn>
                    <a:cxn ang="0">
                      <a:pos x="T2" y="T3"/>
                    </a:cxn>
                    <a:cxn ang="0">
                      <a:pos x="T4" y="T5"/>
                    </a:cxn>
                  </a:cxnLst>
                  <a:rect l="0" t="0" r="r" b="b"/>
                  <a:pathLst>
                    <a:path w="52" h="85">
                      <a:moveTo>
                        <a:pt x="52" y="85"/>
                      </a:moveTo>
                      <a:cubicBezTo>
                        <a:pt x="52" y="85"/>
                        <a:pt x="0" y="57"/>
                        <a:pt x="12" y="0"/>
                      </a:cubicBezTo>
                      <a:cubicBezTo>
                        <a:pt x="41" y="28"/>
                        <a:pt x="52" y="85"/>
                        <a:pt x="52" y="85"/>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88">
                  <a:extLst>
                    <a:ext uri="{FF2B5EF4-FFF2-40B4-BE49-F238E27FC236}">
                      <a16:creationId xmlns:a16="http://schemas.microsoft.com/office/drawing/2014/main" id="{4BA12D1D-BF1E-68F7-79DA-48F62C4207F7}"/>
                    </a:ext>
                  </a:extLst>
                </p:cNvPr>
                <p:cNvSpPr/>
                <p:nvPr/>
              </p:nvSpPr>
              <p:spPr bwMode="auto">
                <a:xfrm>
                  <a:off x="1663" y="1865"/>
                  <a:ext cx="63" cy="117"/>
                </a:xfrm>
                <a:custGeom>
                  <a:gdLst>
                    <a:gd name="T0" fmla="*/ 35 w 35"/>
                    <a:gd name="T1" fmla="*/ 64 h 64"/>
                    <a:gd name="T2" fmla="*/ 0 w 35"/>
                    <a:gd name="T3" fmla="*/ 0 h 64"/>
                    <a:gd name="T4" fmla="*/ 35 w 35"/>
                    <a:gd name="T5" fmla="*/ 64 h 64"/>
                  </a:gdLst>
                  <a:cxnLst>
                    <a:cxn ang="0">
                      <a:pos x="T0" y="T1"/>
                    </a:cxn>
                    <a:cxn ang="0">
                      <a:pos x="T2" y="T3"/>
                    </a:cxn>
                    <a:cxn ang="0">
                      <a:pos x="T4" y="T5"/>
                    </a:cxn>
                  </a:cxnLst>
                  <a:rect l="0" t="0" r="r" b="b"/>
                  <a:pathLst>
                    <a:path w="35" h="64">
                      <a:moveTo>
                        <a:pt x="35" y="64"/>
                      </a:moveTo>
                      <a:cubicBezTo>
                        <a:pt x="35" y="64"/>
                        <a:pt x="6" y="39"/>
                        <a:pt x="0" y="0"/>
                      </a:cubicBezTo>
                      <a:cubicBezTo>
                        <a:pt x="8" y="18"/>
                        <a:pt x="17" y="38"/>
                        <a:pt x="35" y="64"/>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89">
                  <a:extLst>
                    <a:ext uri="{FF2B5EF4-FFF2-40B4-BE49-F238E27FC236}">
                      <a16:creationId xmlns:a16="http://schemas.microsoft.com/office/drawing/2014/main" id="{052C89B2-ED00-5573-602C-3FA9B8EBD57A}"/>
                    </a:ext>
                  </a:extLst>
                </p:cNvPr>
                <p:cNvSpPr/>
                <p:nvPr/>
              </p:nvSpPr>
              <p:spPr bwMode="auto">
                <a:xfrm>
                  <a:off x="1489" y="1927"/>
                  <a:ext cx="152" cy="97"/>
                </a:xfrm>
                <a:custGeom>
                  <a:gdLst>
                    <a:gd name="T0" fmla="*/ 83 w 83"/>
                    <a:gd name="T1" fmla="*/ 9 h 53"/>
                    <a:gd name="T2" fmla="*/ 0 w 83"/>
                    <a:gd name="T3" fmla="*/ 53 h 53"/>
                    <a:gd name="T4" fmla="*/ 83 w 83"/>
                    <a:gd name="T5" fmla="*/ 9 h 53"/>
                  </a:gdLst>
                  <a:cxnLst>
                    <a:cxn ang="0">
                      <a:pos x="T0" y="T1"/>
                    </a:cxn>
                    <a:cxn ang="0">
                      <a:pos x="T2" y="T3"/>
                    </a:cxn>
                    <a:cxn ang="0">
                      <a:pos x="T4" y="T5"/>
                    </a:cxn>
                  </a:cxnLst>
                  <a:rect l="0" t="0" r="r" b="b"/>
                  <a:pathLst>
                    <a:path w="83" h="52">
                      <a:moveTo>
                        <a:pt x="83" y="9"/>
                      </a:moveTo>
                      <a:cubicBezTo>
                        <a:pt x="83" y="9"/>
                        <a:pt x="24" y="0"/>
                        <a:pt x="0" y="53"/>
                      </a:cubicBezTo>
                      <a:cubicBezTo>
                        <a:pt x="39" y="48"/>
                        <a:pt x="83" y="9"/>
                        <a:pt x="83" y="9"/>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90">
                  <a:extLst>
                    <a:ext uri="{FF2B5EF4-FFF2-40B4-BE49-F238E27FC236}">
                      <a16:creationId xmlns:a16="http://schemas.microsoft.com/office/drawing/2014/main" id="{41002F88-06D7-8063-CE47-67833D49148C}"/>
                    </a:ext>
                  </a:extLst>
                </p:cNvPr>
                <p:cNvSpPr/>
                <p:nvPr/>
              </p:nvSpPr>
              <p:spPr bwMode="auto">
                <a:xfrm>
                  <a:off x="1520" y="1944"/>
                  <a:ext cx="121" cy="56"/>
                </a:xfrm>
                <a:custGeom>
                  <a:gdLst>
                    <a:gd name="T0" fmla="*/ 66 w 66"/>
                    <a:gd name="T1" fmla="*/ 0 h 31"/>
                    <a:gd name="T2" fmla="*/ 0 w 66"/>
                    <a:gd name="T3" fmla="*/ 31 h 31"/>
                    <a:gd name="T4" fmla="*/ 66 w 66"/>
                    <a:gd name="T5" fmla="*/ 0 h 31"/>
                  </a:gdLst>
                  <a:cxnLst>
                    <a:cxn ang="0">
                      <a:pos x="T0" y="T1"/>
                    </a:cxn>
                    <a:cxn ang="0">
                      <a:pos x="T2" y="T3"/>
                    </a:cxn>
                    <a:cxn ang="0">
                      <a:pos x="T4" y="T5"/>
                    </a:cxn>
                  </a:cxnLst>
                  <a:rect l="0" t="0" r="r" b="b"/>
                  <a:pathLst>
                    <a:path w="66" h="31">
                      <a:moveTo>
                        <a:pt x="66" y="0"/>
                      </a:moveTo>
                      <a:cubicBezTo>
                        <a:pt x="66" y="0"/>
                        <a:pt x="28" y="4"/>
                        <a:pt x="0" y="31"/>
                      </a:cubicBezTo>
                      <a:cubicBezTo>
                        <a:pt x="17" y="21"/>
                        <a:pt x="36" y="10"/>
                        <a:pt x="66"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91">
                  <a:extLst>
                    <a:ext uri="{FF2B5EF4-FFF2-40B4-BE49-F238E27FC236}">
                      <a16:creationId xmlns:a16="http://schemas.microsoft.com/office/drawing/2014/main" id="{0C7F50B5-A939-C8F6-23A6-BA4FADE55341}"/>
                    </a:ext>
                  </a:extLst>
                </p:cNvPr>
                <p:cNvSpPr/>
                <p:nvPr/>
              </p:nvSpPr>
              <p:spPr bwMode="auto">
                <a:xfrm>
                  <a:off x="1279" y="1827"/>
                  <a:ext cx="172" cy="91"/>
                </a:xfrm>
                <a:custGeom>
                  <a:gdLst>
                    <a:gd name="T0" fmla="*/ 94 w 94"/>
                    <a:gd name="T1" fmla="*/ 30 h 50"/>
                    <a:gd name="T2" fmla="*/ 0 w 94"/>
                    <a:gd name="T3" fmla="*/ 40 h 50"/>
                    <a:gd name="T4" fmla="*/ 94 w 94"/>
                    <a:gd name="T5" fmla="*/ 30 h 50"/>
                  </a:gdLst>
                  <a:cxnLst>
                    <a:cxn ang="0">
                      <a:pos x="T0" y="T1"/>
                    </a:cxn>
                    <a:cxn ang="0">
                      <a:pos x="T2" y="T3"/>
                    </a:cxn>
                    <a:cxn ang="0">
                      <a:pos x="T4" y="T5"/>
                    </a:cxn>
                  </a:cxnLst>
                  <a:rect l="0" t="0" r="r" b="b"/>
                  <a:pathLst>
                    <a:path w="94" h="50">
                      <a:moveTo>
                        <a:pt x="94" y="30"/>
                      </a:moveTo>
                      <a:cubicBezTo>
                        <a:pt x="94" y="30"/>
                        <a:pt x="43" y="0"/>
                        <a:pt x="0" y="40"/>
                      </a:cubicBezTo>
                      <a:cubicBezTo>
                        <a:pt x="39" y="50"/>
                        <a:pt x="94" y="30"/>
                        <a:pt x="94" y="30"/>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92">
                  <a:extLst>
                    <a:ext uri="{FF2B5EF4-FFF2-40B4-BE49-F238E27FC236}">
                      <a16:creationId xmlns:a16="http://schemas.microsoft.com/office/drawing/2014/main" id="{B0598BB3-884B-69FB-DB98-9EA2C64E7C61}"/>
                    </a:ext>
                  </a:extLst>
                </p:cNvPr>
                <p:cNvSpPr/>
                <p:nvPr/>
              </p:nvSpPr>
              <p:spPr bwMode="auto">
                <a:xfrm>
                  <a:off x="1318" y="1862"/>
                  <a:ext cx="133" cy="25"/>
                </a:xfrm>
                <a:custGeom>
                  <a:gdLst>
                    <a:gd name="T0" fmla="*/ 73 w 73"/>
                    <a:gd name="T1" fmla="*/ 11 h 14"/>
                    <a:gd name="T2" fmla="*/ 0 w 73"/>
                    <a:gd name="T3" fmla="*/ 14 h 14"/>
                    <a:gd name="T4" fmla="*/ 73 w 73"/>
                    <a:gd name="T5" fmla="*/ 11 h 14"/>
                  </a:gdLst>
                  <a:cxnLst>
                    <a:cxn ang="0">
                      <a:pos x="T0" y="T1"/>
                    </a:cxn>
                    <a:cxn ang="0">
                      <a:pos x="T2" y="T3"/>
                    </a:cxn>
                    <a:cxn ang="0">
                      <a:pos x="T4" y="T5"/>
                    </a:cxn>
                  </a:cxnLst>
                  <a:rect l="0" t="0" r="r" b="b"/>
                  <a:pathLst>
                    <a:path w="73" h="14">
                      <a:moveTo>
                        <a:pt x="73" y="11"/>
                      </a:moveTo>
                      <a:cubicBezTo>
                        <a:pt x="73" y="11"/>
                        <a:pt x="36" y="0"/>
                        <a:pt x="0" y="14"/>
                      </a:cubicBezTo>
                      <a:cubicBezTo>
                        <a:pt x="20" y="12"/>
                        <a:pt x="41" y="9"/>
                        <a:pt x="73" y="11"/>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93">
                  <a:extLst>
                    <a:ext uri="{FF2B5EF4-FFF2-40B4-BE49-F238E27FC236}">
                      <a16:creationId xmlns:a16="http://schemas.microsoft.com/office/drawing/2014/main" id="{4A0C385A-71E7-50E5-AE95-FD4257B1A535}"/>
                    </a:ext>
                  </a:extLst>
                </p:cNvPr>
                <p:cNvSpPr/>
                <p:nvPr/>
              </p:nvSpPr>
              <p:spPr bwMode="auto">
                <a:xfrm>
                  <a:off x="1538" y="1790"/>
                  <a:ext cx="99" cy="150"/>
                </a:xfrm>
                <a:custGeom>
                  <a:gdLst>
                    <a:gd name="T0" fmla="*/ 54 w 54"/>
                    <a:gd name="T1" fmla="*/ 82 h 82"/>
                    <a:gd name="T2" fmla="*/ 8 w 54"/>
                    <a:gd name="T3" fmla="*/ 0 h 82"/>
                    <a:gd name="T4" fmla="*/ 54 w 54"/>
                    <a:gd name="T5" fmla="*/ 82 h 82"/>
                  </a:gdLst>
                  <a:cxnLst>
                    <a:cxn ang="0">
                      <a:pos x="T0" y="T1"/>
                    </a:cxn>
                    <a:cxn ang="0">
                      <a:pos x="T2" y="T3"/>
                    </a:cxn>
                    <a:cxn ang="0">
                      <a:pos x="T4" y="T5"/>
                    </a:cxn>
                  </a:cxnLst>
                  <a:rect l="0" t="0" r="r" b="b"/>
                  <a:pathLst>
                    <a:path w="54" h="82">
                      <a:moveTo>
                        <a:pt x="54" y="82"/>
                      </a:moveTo>
                      <a:cubicBezTo>
                        <a:pt x="54" y="82"/>
                        <a:pt x="0" y="57"/>
                        <a:pt x="8" y="0"/>
                      </a:cubicBezTo>
                      <a:cubicBezTo>
                        <a:pt x="39" y="25"/>
                        <a:pt x="54" y="82"/>
                        <a:pt x="54" y="82"/>
                      </a:cubicBezTo>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94">
                  <a:extLst>
                    <a:ext uri="{FF2B5EF4-FFF2-40B4-BE49-F238E27FC236}">
                      <a16:creationId xmlns:a16="http://schemas.microsoft.com/office/drawing/2014/main" id="{69D5CE72-1052-97B9-66B3-F1DE6EC83ADF}"/>
                    </a:ext>
                  </a:extLst>
                </p:cNvPr>
                <p:cNvSpPr/>
                <p:nvPr/>
              </p:nvSpPr>
              <p:spPr bwMode="auto">
                <a:xfrm>
                  <a:off x="1566" y="1827"/>
                  <a:ext cx="71" cy="113"/>
                </a:xfrm>
                <a:custGeom>
                  <a:gdLst>
                    <a:gd name="T0" fmla="*/ 39 w 39"/>
                    <a:gd name="T1" fmla="*/ 62 h 62"/>
                    <a:gd name="T2" fmla="*/ 0 w 39"/>
                    <a:gd name="T3" fmla="*/ 0 h 62"/>
                    <a:gd name="T4" fmla="*/ 39 w 39"/>
                    <a:gd name="T5" fmla="*/ 62 h 62"/>
                  </a:gdLst>
                  <a:cxnLst>
                    <a:cxn ang="0">
                      <a:pos x="T0" y="T1"/>
                    </a:cxn>
                    <a:cxn ang="0">
                      <a:pos x="T2" y="T3"/>
                    </a:cxn>
                    <a:cxn ang="0">
                      <a:pos x="T4" y="T5"/>
                    </a:cxn>
                  </a:cxnLst>
                  <a:rect l="0" t="0" r="r" b="b"/>
                  <a:pathLst>
                    <a:path w="39" h="62">
                      <a:moveTo>
                        <a:pt x="39" y="62"/>
                      </a:moveTo>
                      <a:cubicBezTo>
                        <a:pt x="39" y="62"/>
                        <a:pt x="9" y="38"/>
                        <a:pt x="0" y="0"/>
                      </a:cubicBezTo>
                      <a:cubicBezTo>
                        <a:pt x="9" y="18"/>
                        <a:pt x="19" y="37"/>
                        <a:pt x="39" y="62"/>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95">
                  <a:extLst>
                    <a:ext uri="{FF2B5EF4-FFF2-40B4-BE49-F238E27FC236}">
                      <a16:creationId xmlns:a16="http://schemas.microsoft.com/office/drawing/2014/main" id="{156129A3-ACDA-1F4D-85F9-78F76B350A9D}"/>
                    </a:ext>
                  </a:extLst>
                </p:cNvPr>
                <p:cNvSpPr/>
                <p:nvPr/>
              </p:nvSpPr>
              <p:spPr bwMode="auto">
                <a:xfrm>
                  <a:off x="1389" y="1891"/>
                  <a:ext cx="151" cy="96"/>
                </a:xfrm>
                <a:custGeom>
                  <a:gdLst>
                    <a:gd name="T0" fmla="*/ 83 w 83"/>
                    <a:gd name="T1" fmla="*/ 9 h 53"/>
                    <a:gd name="T2" fmla="*/ 0 w 83"/>
                    <a:gd name="T3" fmla="*/ 53 h 53"/>
                    <a:gd name="T4" fmla="*/ 83 w 83"/>
                    <a:gd name="T5" fmla="*/ 9 h 53"/>
                  </a:gdLst>
                  <a:cxnLst>
                    <a:cxn ang="0">
                      <a:pos x="T0" y="T1"/>
                    </a:cxn>
                    <a:cxn ang="0">
                      <a:pos x="T2" y="T3"/>
                    </a:cxn>
                    <a:cxn ang="0">
                      <a:pos x="T4" y="T5"/>
                    </a:cxn>
                  </a:cxnLst>
                  <a:rect l="0" t="0" r="r" b="b"/>
                  <a:pathLst>
                    <a:path w="83" h="52">
                      <a:moveTo>
                        <a:pt x="83" y="9"/>
                      </a:moveTo>
                      <a:cubicBezTo>
                        <a:pt x="83" y="9"/>
                        <a:pt x="24" y="0"/>
                        <a:pt x="0" y="53"/>
                      </a:cubicBezTo>
                      <a:cubicBezTo>
                        <a:pt x="39" y="48"/>
                        <a:pt x="83" y="9"/>
                        <a:pt x="83" y="9"/>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96">
                  <a:extLst>
                    <a:ext uri="{FF2B5EF4-FFF2-40B4-BE49-F238E27FC236}">
                      <a16:creationId xmlns:a16="http://schemas.microsoft.com/office/drawing/2014/main" id="{DE9AAB87-3DE9-C10C-E358-BEDA4964DD29}"/>
                    </a:ext>
                  </a:extLst>
                </p:cNvPr>
                <p:cNvSpPr/>
                <p:nvPr/>
              </p:nvSpPr>
              <p:spPr bwMode="auto">
                <a:xfrm>
                  <a:off x="1420" y="1907"/>
                  <a:ext cx="120" cy="55"/>
                </a:xfrm>
                <a:custGeom>
                  <a:gdLst>
                    <a:gd name="T0" fmla="*/ 66 w 66"/>
                    <a:gd name="T1" fmla="*/ 0 h 30"/>
                    <a:gd name="T2" fmla="*/ 0 w 66"/>
                    <a:gd name="T3" fmla="*/ 30 h 30"/>
                    <a:gd name="T4" fmla="*/ 66 w 66"/>
                    <a:gd name="T5" fmla="*/ 0 h 30"/>
                  </a:gdLst>
                  <a:cxnLst>
                    <a:cxn ang="0">
                      <a:pos x="T0" y="T1"/>
                    </a:cxn>
                    <a:cxn ang="0">
                      <a:pos x="T2" y="T3"/>
                    </a:cxn>
                    <a:cxn ang="0">
                      <a:pos x="T4" y="T5"/>
                    </a:cxn>
                  </a:cxnLst>
                  <a:rect l="0" t="0" r="r" b="b"/>
                  <a:pathLst>
                    <a:path w="66" h="30">
                      <a:moveTo>
                        <a:pt x="66" y="0"/>
                      </a:moveTo>
                      <a:cubicBezTo>
                        <a:pt x="66" y="0"/>
                        <a:pt x="28" y="3"/>
                        <a:pt x="0" y="30"/>
                      </a:cubicBezTo>
                      <a:cubicBezTo>
                        <a:pt x="17" y="20"/>
                        <a:pt x="36" y="10"/>
                        <a:pt x="66" y="0"/>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 name="Freeform 97">
                  <a:extLst>
                    <a:ext uri="{FF2B5EF4-FFF2-40B4-BE49-F238E27FC236}">
                      <a16:creationId xmlns:a16="http://schemas.microsoft.com/office/drawing/2014/main" id="{D29A46EA-0D79-AD7C-0B4C-52BA1AA101F8}"/>
                    </a:ext>
                  </a:extLst>
                </p:cNvPr>
                <p:cNvSpPr/>
                <p:nvPr/>
              </p:nvSpPr>
              <p:spPr bwMode="auto">
                <a:xfrm>
                  <a:off x="1438" y="1752"/>
                  <a:ext cx="99" cy="150"/>
                </a:xfrm>
                <a:custGeom>
                  <a:gdLst>
                    <a:gd name="T0" fmla="*/ 54 w 54"/>
                    <a:gd name="T1" fmla="*/ 82 h 82"/>
                    <a:gd name="T2" fmla="*/ 8 w 54"/>
                    <a:gd name="T3" fmla="*/ 0 h 82"/>
                    <a:gd name="T4" fmla="*/ 54 w 54"/>
                    <a:gd name="T5" fmla="*/ 82 h 82"/>
                  </a:gdLst>
                  <a:cxnLst>
                    <a:cxn ang="0">
                      <a:pos x="T0" y="T1"/>
                    </a:cxn>
                    <a:cxn ang="0">
                      <a:pos x="T2" y="T3"/>
                    </a:cxn>
                    <a:cxn ang="0">
                      <a:pos x="T4" y="T5"/>
                    </a:cxn>
                  </a:cxnLst>
                  <a:rect l="0" t="0" r="r" b="b"/>
                  <a:pathLst>
                    <a:path w="54" h="82">
                      <a:moveTo>
                        <a:pt x="54" y="82"/>
                      </a:moveTo>
                      <a:cubicBezTo>
                        <a:pt x="54" y="82"/>
                        <a:pt x="0" y="58"/>
                        <a:pt x="8" y="0"/>
                      </a:cubicBezTo>
                      <a:cubicBezTo>
                        <a:pt x="39" y="26"/>
                        <a:pt x="54" y="82"/>
                        <a:pt x="54" y="82"/>
                      </a:cubicBezTo>
                      <a:close/>
                    </a:path>
                  </a:pathLst>
                </a:custGeom>
                <a:solidFill>
                  <a:srgbClr val="BEB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 name="Freeform 98">
                  <a:extLst>
                    <a:ext uri="{FF2B5EF4-FFF2-40B4-BE49-F238E27FC236}">
                      <a16:creationId xmlns:a16="http://schemas.microsoft.com/office/drawing/2014/main" id="{888F0AA1-DEDC-5735-1E6F-9CC0EE21F169}"/>
                    </a:ext>
                  </a:extLst>
                </p:cNvPr>
                <p:cNvSpPr/>
                <p:nvPr/>
              </p:nvSpPr>
              <p:spPr bwMode="auto">
                <a:xfrm>
                  <a:off x="1465" y="1790"/>
                  <a:ext cx="72" cy="112"/>
                </a:xfrm>
                <a:custGeom>
                  <a:gdLst>
                    <a:gd name="T0" fmla="*/ 39 w 39"/>
                    <a:gd name="T1" fmla="*/ 61 h 61"/>
                    <a:gd name="T2" fmla="*/ 0 w 39"/>
                    <a:gd name="T3" fmla="*/ 0 h 61"/>
                    <a:gd name="T4" fmla="*/ 39 w 39"/>
                    <a:gd name="T5" fmla="*/ 61 h 61"/>
                  </a:gdLst>
                  <a:cxnLst>
                    <a:cxn ang="0">
                      <a:pos x="T0" y="T1"/>
                    </a:cxn>
                    <a:cxn ang="0">
                      <a:pos x="T2" y="T3"/>
                    </a:cxn>
                    <a:cxn ang="0">
                      <a:pos x="T4" y="T5"/>
                    </a:cxn>
                  </a:cxnLst>
                  <a:rect l="0" t="0" r="r" b="b"/>
                  <a:pathLst>
                    <a:path w="39" h="61">
                      <a:moveTo>
                        <a:pt x="39" y="61"/>
                      </a:moveTo>
                      <a:cubicBezTo>
                        <a:pt x="39" y="61"/>
                        <a:pt x="9" y="38"/>
                        <a:pt x="0" y="0"/>
                      </a:cubicBezTo>
                      <a:cubicBezTo>
                        <a:pt x="9" y="17"/>
                        <a:pt x="19" y="36"/>
                        <a:pt x="39" y="61"/>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 name="Freeform 99">
                  <a:extLst>
                    <a:ext uri="{FF2B5EF4-FFF2-40B4-BE49-F238E27FC236}">
                      <a16:creationId xmlns:a16="http://schemas.microsoft.com/office/drawing/2014/main" id="{FCAAAEE0-DF53-296C-4868-AA1CF83CE076}"/>
                    </a:ext>
                  </a:extLst>
                </p:cNvPr>
                <p:cNvSpPr/>
                <p:nvPr/>
              </p:nvSpPr>
              <p:spPr bwMode="auto">
                <a:xfrm>
                  <a:off x="1526" y="1759"/>
                  <a:ext cx="175" cy="261"/>
                </a:xfrm>
                <a:custGeom>
                  <a:gdLst>
                    <a:gd name="T0" fmla="*/ 29 w 96"/>
                    <a:gd name="T1" fmla="*/ 0 h 143"/>
                    <a:gd name="T2" fmla="*/ 0 w 96"/>
                    <a:gd name="T3" fmla="*/ 72 h 143"/>
                    <a:gd name="T4" fmla="*/ 29 w 96"/>
                    <a:gd name="T5" fmla="*/ 143 h 143"/>
                    <a:gd name="T6" fmla="*/ 96 w 96"/>
                    <a:gd name="T7" fmla="*/ 143 h 143"/>
                    <a:gd name="T8" fmla="*/ 96 w 96"/>
                    <a:gd name="T9" fmla="*/ 0 h 143"/>
                    <a:gd name="T10" fmla="*/ 29 w 96"/>
                    <a:gd name="T11" fmla="*/ 0 h 143"/>
                  </a:gdLst>
                  <a:cxnLst>
                    <a:cxn ang="0">
                      <a:pos x="T0" y="T1"/>
                    </a:cxn>
                    <a:cxn ang="0">
                      <a:pos x="T2" y="T3"/>
                    </a:cxn>
                    <a:cxn ang="0">
                      <a:pos x="T4" y="T5"/>
                    </a:cxn>
                    <a:cxn ang="0">
                      <a:pos x="T6" y="T7"/>
                    </a:cxn>
                    <a:cxn ang="0">
                      <a:pos x="T8" y="T9"/>
                    </a:cxn>
                    <a:cxn ang="0">
                      <a:pos x="T10" y="T11"/>
                    </a:cxn>
                  </a:cxnLst>
                  <a:rect l="0" t="0" r="r" b="b"/>
                  <a:pathLst>
                    <a:path w="96" h="143">
                      <a:moveTo>
                        <a:pt x="29" y="0"/>
                      </a:moveTo>
                      <a:cubicBezTo>
                        <a:pt x="13" y="0"/>
                        <a:pt x="0" y="32"/>
                        <a:pt x="0" y="72"/>
                      </a:cubicBezTo>
                      <a:cubicBezTo>
                        <a:pt x="0" y="111"/>
                        <a:pt x="13" y="143"/>
                        <a:pt x="29" y="143"/>
                      </a:cubicBezTo>
                      <a:cubicBezTo>
                        <a:pt x="96" y="143"/>
                        <a:pt x="96" y="143"/>
                        <a:pt x="96" y="143"/>
                      </a:cubicBezTo>
                      <a:cubicBezTo>
                        <a:pt x="96" y="0"/>
                        <a:pt x="96" y="0"/>
                        <a:pt x="96" y="0"/>
                      </a:cubicBezTo>
                      <a:cubicBezTo>
                        <a:pt x="29" y="0"/>
                        <a:pt x="29" y="0"/>
                        <a:pt x="29" y="0"/>
                      </a:cubicBezTo>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 name="Freeform 100">
                  <a:extLst>
                    <a:ext uri="{FF2B5EF4-FFF2-40B4-BE49-F238E27FC236}">
                      <a16:creationId xmlns:a16="http://schemas.microsoft.com/office/drawing/2014/main" id="{02000743-C72B-5012-322D-6BD3788C3810}"/>
                    </a:ext>
                  </a:extLst>
                </p:cNvPr>
                <p:cNvSpPr/>
                <p:nvPr/>
              </p:nvSpPr>
              <p:spPr bwMode="auto">
                <a:xfrm>
                  <a:off x="1526" y="1898"/>
                  <a:ext cx="175" cy="122"/>
                </a:xfrm>
                <a:custGeom>
                  <a:gdLst>
                    <a:gd name="T0" fmla="*/ 96 w 96"/>
                    <a:gd name="T1" fmla="*/ 42 h 67"/>
                    <a:gd name="T2" fmla="*/ 75 w 96"/>
                    <a:gd name="T3" fmla="*/ 43 h 67"/>
                    <a:gd name="T4" fmla="*/ 0 w 96"/>
                    <a:gd name="T5" fmla="*/ 0 h 67"/>
                    <a:gd name="T6" fmla="*/ 29 w 96"/>
                    <a:gd name="T7" fmla="*/ 67 h 67"/>
                    <a:gd name="T8" fmla="*/ 96 w 96"/>
                    <a:gd name="T9" fmla="*/ 67 h 67"/>
                    <a:gd name="T10" fmla="*/ 96 w 96"/>
                    <a:gd name="T11" fmla="*/ 42 h 67"/>
                  </a:gdLst>
                  <a:cxnLst>
                    <a:cxn ang="0">
                      <a:pos x="T0" y="T1"/>
                    </a:cxn>
                    <a:cxn ang="0">
                      <a:pos x="T2" y="T3"/>
                    </a:cxn>
                    <a:cxn ang="0">
                      <a:pos x="T4" y="T5"/>
                    </a:cxn>
                    <a:cxn ang="0">
                      <a:pos x="T6" y="T7"/>
                    </a:cxn>
                    <a:cxn ang="0">
                      <a:pos x="T8" y="T9"/>
                    </a:cxn>
                    <a:cxn ang="0">
                      <a:pos x="T10" y="T11"/>
                    </a:cxn>
                  </a:cxnLst>
                  <a:rect l="0" t="0" r="r" b="b"/>
                  <a:pathLst>
                    <a:path w="96" h="67">
                      <a:moveTo>
                        <a:pt x="96" y="42"/>
                      </a:moveTo>
                      <a:cubicBezTo>
                        <a:pt x="89" y="42"/>
                        <a:pt x="82" y="42"/>
                        <a:pt x="75" y="43"/>
                      </a:cubicBezTo>
                      <a:cubicBezTo>
                        <a:pt x="17" y="49"/>
                        <a:pt x="0" y="0"/>
                        <a:pt x="0" y="0"/>
                      </a:cubicBezTo>
                      <a:cubicBezTo>
                        <a:pt x="1" y="38"/>
                        <a:pt x="14" y="67"/>
                        <a:pt x="29" y="67"/>
                      </a:cubicBezTo>
                      <a:cubicBezTo>
                        <a:pt x="96" y="67"/>
                        <a:pt x="96" y="67"/>
                        <a:pt x="96" y="67"/>
                      </a:cubicBezTo>
                      <a:lnTo>
                        <a:pt x="96" y="42"/>
                      </a:lnTo>
                      <a:close/>
                    </a:path>
                  </a:pathLst>
                </a:cu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 name="Oval 101">
                  <a:extLst>
                    <a:ext uri="{FF2B5EF4-FFF2-40B4-BE49-F238E27FC236}">
                      <a16:creationId xmlns:a16="http://schemas.microsoft.com/office/drawing/2014/main" id="{AFC0DF20-5563-F98C-C002-DD6BDD3AD955}"/>
                    </a:ext>
                  </a:extLst>
                </p:cNvPr>
                <p:cNvSpPr>
                  <a:spLocks noChangeArrowheads="1"/>
                </p:cNvSpPr>
                <p:nvPr/>
              </p:nvSpPr>
              <p:spPr bwMode="auto">
                <a:xfrm>
                  <a:off x="1650" y="1759"/>
                  <a:ext cx="104" cy="261"/>
                </a:xfrm>
                <a:prstGeom prst="ellipse">
                  <a:avLst/>
                </a:pr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 name="Oval 102">
                  <a:extLst>
                    <a:ext uri="{FF2B5EF4-FFF2-40B4-BE49-F238E27FC236}">
                      <a16:creationId xmlns:a16="http://schemas.microsoft.com/office/drawing/2014/main" id="{B327EE07-9E74-DC5E-91E0-3758F7D1B4AD}"/>
                    </a:ext>
                  </a:extLst>
                </p:cNvPr>
                <p:cNvSpPr>
                  <a:spLocks noChangeArrowheads="1"/>
                </p:cNvSpPr>
                <p:nvPr/>
              </p:nvSpPr>
              <p:spPr bwMode="auto">
                <a:xfrm>
                  <a:off x="1657" y="1768"/>
                  <a:ext cx="93" cy="245"/>
                </a:xfrm>
                <a:prstGeom prst="ellipse">
                  <a:avLst/>
                </a:pr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 name="Freeform 103">
                  <a:extLst>
                    <a:ext uri="{FF2B5EF4-FFF2-40B4-BE49-F238E27FC236}">
                      <a16:creationId xmlns:a16="http://schemas.microsoft.com/office/drawing/2014/main" id="{6B78546A-6F04-15F9-D1C9-93A612D96ECE}"/>
                    </a:ext>
                  </a:extLst>
                </p:cNvPr>
                <p:cNvSpPr/>
                <p:nvPr/>
              </p:nvSpPr>
              <p:spPr bwMode="auto">
                <a:xfrm>
                  <a:off x="1688" y="1810"/>
                  <a:ext cx="44" cy="66"/>
                </a:xfrm>
                <a:custGeom>
                  <a:gdLst>
                    <a:gd name="T0" fmla="*/ 0 w 24"/>
                    <a:gd name="T1" fmla="*/ 16 h 36"/>
                    <a:gd name="T2" fmla="*/ 9 w 24"/>
                    <a:gd name="T3" fmla="*/ 34 h 36"/>
                    <a:gd name="T4" fmla="*/ 24 w 24"/>
                    <a:gd name="T5" fmla="*/ 24 h 36"/>
                    <a:gd name="T6" fmla="*/ 15 w 24"/>
                    <a:gd name="T7" fmla="*/ 2 h 36"/>
                    <a:gd name="T8" fmla="*/ 0 w 24"/>
                    <a:gd name="T9" fmla="*/ 16 h 36"/>
                  </a:gdLst>
                  <a:cxnLst>
                    <a:cxn ang="0">
                      <a:pos x="T0" y="T1"/>
                    </a:cxn>
                    <a:cxn ang="0">
                      <a:pos x="T2" y="T3"/>
                    </a:cxn>
                    <a:cxn ang="0">
                      <a:pos x="T4" y="T5"/>
                    </a:cxn>
                    <a:cxn ang="0">
                      <a:pos x="T6" y="T7"/>
                    </a:cxn>
                    <a:cxn ang="0">
                      <a:pos x="T8" y="T9"/>
                    </a:cxn>
                  </a:cxnLst>
                  <a:rect l="0" t="0" r="r" b="b"/>
                  <a:pathLst>
                    <a:path w="24" h="36">
                      <a:moveTo>
                        <a:pt x="0" y="16"/>
                      </a:moveTo>
                      <a:cubicBezTo>
                        <a:pt x="0" y="16"/>
                        <a:pt x="2" y="31"/>
                        <a:pt x="9" y="34"/>
                      </a:cubicBezTo>
                      <a:cubicBezTo>
                        <a:pt x="16" y="36"/>
                        <a:pt x="24" y="27"/>
                        <a:pt x="24" y="24"/>
                      </a:cubicBezTo>
                      <a:cubicBezTo>
                        <a:pt x="24" y="20"/>
                        <a:pt x="20" y="5"/>
                        <a:pt x="15" y="2"/>
                      </a:cubicBezTo>
                      <a:cubicBezTo>
                        <a:pt x="11" y="0"/>
                        <a:pt x="0" y="16"/>
                        <a:pt x="0" y="16"/>
                      </a:cubicBezTo>
                      <a:close/>
                    </a:path>
                  </a:pathLst>
                </a:custGeom>
                <a:solidFill>
                  <a:srgbClr val="E05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 name="Freeform 104">
                  <a:extLst>
                    <a:ext uri="{FF2B5EF4-FFF2-40B4-BE49-F238E27FC236}">
                      <a16:creationId xmlns:a16="http://schemas.microsoft.com/office/drawing/2014/main" id="{16EB836B-644F-2CCE-E7B2-52310FE378BF}"/>
                    </a:ext>
                  </a:extLst>
                </p:cNvPr>
                <p:cNvSpPr/>
                <p:nvPr/>
              </p:nvSpPr>
              <p:spPr bwMode="auto">
                <a:xfrm>
                  <a:off x="1699" y="1854"/>
                  <a:ext cx="36" cy="51"/>
                </a:xfrm>
                <a:custGeom>
                  <a:gdLst>
                    <a:gd name="T0" fmla="*/ 18 w 20"/>
                    <a:gd name="T1" fmla="*/ 0 h 28"/>
                    <a:gd name="T2" fmla="*/ 18 w 20"/>
                    <a:gd name="T3" fmla="*/ 17 h 28"/>
                    <a:gd name="T4" fmla="*/ 3 w 20"/>
                    <a:gd name="T5" fmla="*/ 27 h 28"/>
                    <a:gd name="T6" fmla="*/ 1 w 20"/>
                    <a:gd name="T7" fmla="*/ 4 h 28"/>
                    <a:gd name="T8" fmla="*/ 18 w 20"/>
                    <a:gd name="T9" fmla="*/ 0 h 28"/>
                  </a:gdLst>
                  <a:cxnLst>
                    <a:cxn ang="0">
                      <a:pos x="T0" y="T1"/>
                    </a:cxn>
                    <a:cxn ang="0">
                      <a:pos x="T2" y="T3"/>
                    </a:cxn>
                    <a:cxn ang="0">
                      <a:pos x="T4" y="T5"/>
                    </a:cxn>
                    <a:cxn ang="0">
                      <a:pos x="T6" y="T7"/>
                    </a:cxn>
                    <a:cxn ang="0">
                      <a:pos x="T8" y="T9"/>
                    </a:cxn>
                  </a:cxnLst>
                  <a:rect l="0" t="0" r="r" b="b"/>
                  <a:pathLst>
                    <a:path w="20" h="28">
                      <a:moveTo>
                        <a:pt x="18" y="0"/>
                      </a:moveTo>
                      <a:cubicBezTo>
                        <a:pt x="18" y="0"/>
                        <a:pt x="20" y="11"/>
                        <a:pt x="18" y="17"/>
                      </a:cubicBezTo>
                      <a:cubicBezTo>
                        <a:pt x="16" y="22"/>
                        <a:pt x="6" y="27"/>
                        <a:pt x="3" y="27"/>
                      </a:cubicBezTo>
                      <a:cubicBezTo>
                        <a:pt x="0" y="28"/>
                        <a:pt x="1" y="4"/>
                        <a:pt x="1" y="4"/>
                      </a:cubicBezTo>
                      <a:lnTo>
                        <a:pt x="18" y="0"/>
                      </a:lnTo>
                      <a:close/>
                    </a:path>
                  </a:pathLst>
                </a:custGeom>
                <a:solidFill>
                  <a:srgbClr val="FE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 name="Freeform 105">
                  <a:extLst>
                    <a:ext uri="{FF2B5EF4-FFF2-40B4-BE49-F238E27FC236}">
                      <a16:creationId xmlns:a16="http://schemas.microsoft.com/office/drawing/2014/main" id="{6C616301-F22B-372A-B4C3-180A209F4F3B}"/>
                    </a:ext>
                  </a:extLst>
                </p:cNvPr>
                <p:cNvSpPr/>
                <p:nvPr/>
              </p:nvSpPr>
              <p:spPr bwMode="auto">
                <a:xfrm>
                  <a:off x="1677" y="1840"/>
                  <a:ext cx="40" cy="64"/>
                </a:xfrm>
                <a:custGeom>
                  <a:gdLst>
                    <a:gd name="T0" fmla="*/ 6 w 22"/>
                    <a:gd name="T1" fmla="*/ 0 h 35"/>
                    <a:gd name="T2" fmla="*/ 0 w 22"/>
                    <a:gd name="T3" fmla="*/ 20 h 35"/>
                    <a:gd name="T4" fmla="*/ 0 w 22"/>
                    <a:gd name="T5" fmla="*/ 26 h 35"/>
                    <a:gd name="T6" fmla="*/ 8 w 22"/>
                    <a:gd name="T7" fmla="*/ 35 h 35"/>
                    <a:gd name="T8" fmla="*/ 22 w 22"/>
                    <a:gd name="T9" fmla="*/ 27 h 35"/>
                    <a:gd name="T10" fmla="*/ 6 w 22"/>
                    <a:gd name="T11" fmla="*/ 0 h 35"/>
                  </a:gdLst>
                  <a:cxnLst>
                    <a:cxn ang="0">
                      <a:pos x="T0" y="T1"/>
                    </a:cxn>
                    <a:cxn ang="0">
                      <a:pos x="T2" y="T3"/>
                    </a:cxn>
                    <a:cxn ang="0">
                      <a:pos x="T4" y="T5"/>
                    </a:cxn>
                    <a:cxn ang="0">
                      <a:pos x="T6" y="T7"/>
                    </a:cxn>
                    <a:cxn ang="0">
                      <a:pos x="T8" y="T9"/>
                    </a:cxn>
                    <a:cxn ang="0">
                      <a:pos x="T10" y="T11"/>
                    </a:cxn>
                  </a:cxnLst>
                  <a:rect l="0" t="0" r="r" b="b"/>
                  <a:pathLst>
                    <a:path w="22" h="35">
                      <a:moveTo>
                        <a:pt x="6" y="0"/>
                      </a:moveTo>
                      <a:cubicBezTo>
                        <a:pt x="6" y="0"/>
                        <a:pt x="1" y="12"/>
                        <a:pt x="0" y="20"/>
                      </a:cubicBezTo>
                      <a:cubicBezTo>
                        <a:pt x="0" y="22"/>
                        <a:pt x="0" y="24"/>
                        <a:pt x="0" y="26"/>
                      </a:cubicBezTo>
                      <a:cubicBezTo>
                        <a:pt x="1" y="31"/>
                        <a:pt x="3" y="35"/>
                        <a:pt x="8" y="35"/>
                      </a:cubicBezTo>
                      <a:cubicBezTo>
                        <a:pt x="15" y="35"/>
                        <a:pt x="22" y="27"/>
                        <a:pt x="22" y="27"/>
                      </a:cubicBezTo>
                      <a:cubicBezTo>
                        <a:pt x="22" y="27"/>
                        <a:pt x="12" y="5"/>
                        <a:pt x="6" y="0"/>
                      </a:cubicBezTo>
                      <a:close/>
                    </a:path>
                  </a:pathLst>
                </a:custGeom>
                <a:solidFill>
                  <a:srgbClr val="565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 name="Freeform 106">
                  <a:extLst>
                    <a:ext uri="{FF2B5EF4-FFF2-40B4-BE49-F238E27FC236}">
                      <a16:creationId xmlns:a16="http://schemas.microsoft.com/office/drawing/2014/main" id="{ABCD4EB7-D656-6CE5-7272-B615F78600F8}"/>
                    </a:ext>
                  </a:extLst>
                </p:cNvPr>
                <p:cNvSpPr/>
                <p:nvPr/>
              </p:nvSpPr>
              <p:spPr bwMode="auto">
                <a:xfrm>
                  <a:off x="1684" y="1885"/>
                  <a:ext cx="48" cy="57"/>
                </a:xfrm>
                <a:custGeom>
                  <a:gdLst>
                    <a:gd name="T0" fmla="*/ 26 w 26"/>
                    <a:gd name="T1" fmla="*/ 0 h 31"/>
                    <a:gd name="T2" fmla="*/ 20 w 26"/>
                    <a:gd name="T3" fmla="*/ 26 h 31"/>
                    <a:gd name="T4" fmla="*/ 4 w 26"/>
                    <a:gd name="T5" fmla="*/ 31 h 31"/>
                    <a:gd name="T6" fmla="*/ 0 w 26"/>
                    <a:gd name="T7" fmla="*/ 4 h 31"/>
                    <a:gd name="T8" fmla="*/ 26 w 26"/>
                    <a:gd name="T9" fmla="*/ 0 h 31"/>
                  </a:gdLst>
                  <a:cxnLst>
                    <a:cxn ang="0">
                      <a:pos x="T0" y="T1"/>
                    </a:cxn>
                    <a:cxn ang="0">
                      <a:pos x="T2" y="T3"/>
                    </a:cxn>
                    <a:cxn ang="0">
                      <a:pos x="T4" y="T5"/>
                    </a:cxn>
                    <a:cxn ang="0">
                      <a:pos x="T6" y="T7"/>
                    </a:cxn>
                    <a:cxn ang="0">
                      <a:pos x="T8" y="T9"/>
                    </a:cxn>
                  </a:cxnLst>
                  <a:rect l="0" t="0" r="r" b="b"/>
                  <a:pathLst>
                    <a:path w="26" h="31">
                      <a:moveTo>
                        <a:pt x="26" y="0"/>
                      </a:moveTo>
                      <a:cubicBezTo>
                        <a:pt x="26" y="0"/>
                        <a:pt x="23" y="22"/>
                        <a:pt x="20" y="26"/>
                      </a:cubicBezTo>
                      <a:cubicBezTo>
                        <a:pt x="17" y="31"/>
                        <a:pt x="7" y="31"/>
                        <a:pt x="4" y="31"/>
                      </a:cubicBezTo>
                      <a:cubicBezTo>
                        <a:pt x="0" y="30"/>
                        <a:pt x="0" y="4"/>
                        <a:pt x="0" y="4"/>
                      </a:cubicBezTo>
                      <a:lnTo>
                        <a:pt x="26" y="0"/>
                      </a:lnTo>
                      <a:close/>
                    </a:path>
                  </a:pathLst>
                </a:custGeom>
                <a:solidFill>
                  <a:srgbClr val="8C2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 name="Freeform 107">
                  <a:extLst>
                    <a:ext uri="{FF2B5EF4-FFF2-40B4-BE49-F238E27FC236}">
                      <a16:creationId xmlns:a16="http://schemas.microsoft.com/office/drawing/2014/main" id="{25F1E19E-ED4C-96AA-A8A1-A8B9B9B2A082}"/>
                    </a:ext>
                  </a:extLst>
                </p:cNvPr>
                <p:cNvSpPr/>
                <p:nvPr/>
              </p:nvSpPr>
              <p:spPr bwMode="auto">
                <a:xfrm>
                  <a:off x="1681" y="1924"/>
                  <a:ext cx="45" cy="56"/>
                </a:xfrm>
                <a:custGeom>
                  <a:gdLst>
                    <a:gd name="T0" fmla="*/ 24 w 25"/>
                    <a:gd name="T1" fmla="*/ 0 h 31"/>
                    <a:gd name="T2" fmla="*/ 20 w 25"/>
                    <a:gd name="T3" fmla="*/ 23 h 31"/>
                    <a:gd name="T4" fmla="*/ 11 w 25"/>
                    <a:gd name="T5" fmla="*/ 28 h 31"/>
                    <a:gd name="T6" fmla="*/ 2 w 25"/>
                    <a:gd name="T7" fmla="*/ 10 h 31"/>
                    <a:gd name="T8" fmla="*/ 24 w 25"/>
                    <a:gd name="T9" fmla="*/ 0 h 31"/>
                  </a:gdLst>
                  <a:cxnLst>
                    <a:cxn ang="0">
                      <a:pos x="T0" y="T1"/>
                    </a:cxn>
                    <a:cxn ang="0">
                      <a:pos x="T2" y="T3"/>
                    </a:cxn>
                    <a:cxn ang="0">
                      <a:pos x="T4" y="T5"/>
                    </a:cxn>
                    <a:cxn ang="0">
                      <a:pos x="T6" y="T7"/>
                    </a:cxn>
                    <a:cxn ang="0">
                      <a:pos x="T8" y="T9"/>
                    </a:cxn>
                  </a:cxnLst>
                  <a:rect l="0" t="0" r="r" b="b"/>
                  <a:pathLst>
                    <a:path w="25" h="31">
                      <a:moveTo>
                        <a:pt x="24" y="0"/>
                      </a:moveTo>
                      <a:cubicBezTo>
                        <a:pt x="24" y="0"/>
                        <a:pt x="25" y="18"/>
                        <a:pt x="20" y="23"/>
                      </a:cubicBezTo>
                      <a:cubicBezTo>
                        <a:pt x="16" y="29"/>
                        <a:pt x="15" y="31"/>
                        <a:pt x="11" y="28"/>
                      </a:cubicBezTo>
                      <a:cubicBezTo>
                        <a:pt x="7" y="25"/>
                        <a:pt x="3" y="19"/>
                        <a:pt x="2" y="10"/>
                      </a:cubicBezTo>
                      <a:cubicBezTo>
                        <a:pt x="0" y="1"/>
                        <a:pt x="24" y="0"/>
                        <a:pt x="24" y="0"/>
                      </a:cubicBezTo>
                      <a:close/>
                    </a:path>
                  </a:pathLst>
                </a:custGeom>
                <a:solidFill>
                  <a:srgbClr val="F7C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 name="Freeform 108">
                  <a:extLst>
                    <a:ext uri="{FF2B5EF4-FFF2-40B4-BE49-F238E27FC236}">
                      <a16:creationId xmlns:a16="http://schemas.microsoft.com/office/drawing/2014/main" id="{DA88FC8C-786F-4CC2-5C1E-3FE550274880}"/>
                    </a:ext>
                  </a:extLst>
                </p:cNvPr>
                <p:cNvSpPr/>
                <p:nvPr/>
              </p:nvSpPr>
              <p:spPr bwMode="auto">
                <a:xfrm>
                  <a:off x="1675" y="1878"/>
                  <a:ext cx="22" cy="73"/>
                </a:xfrm>
                <a:custGeom>
                  <a:gdLst>
                    <a:gd name="T0" fmla="*/ 10 w 12"/>
                    <a:gd name="T1" fmla="*/ 6 h 40"/>
                    <a:gd name="T2" fmla="*/ 10 w 12"/>
                    <a:gd name="T3" fmla="*/ 34 h 40"/>
                    <a:gd name="T4" fmla="*/ 6 w 12"/>
                    <a:gd name="T5" fmla="*/ 38 h 40"/>
                    <a:gd name="T6" fmla="*/ 1 w 12"/>
                    <a:gd name="T7" fmla="*/ 5 h 40"/>
                    <a:gd name="T8" fmla="*/ 10 w 12"/>
                    <a:gd name="T9" fmla="*/ 6 h 40"/>
                  </a:gdLst>
                  <a:cxnLst>
                    <a:cxn ang="0">
                      <a:pos x="T0" y="T1"/>
                    </a:cxn>
                    <a:cxn ang="0">
                      <a:pos x="T2" y="T3"/>
                    </a:cxn>
                    <a:cxn ang="0">
                      <a:pos x="T4" y="T5"/>
                    </a:cxn>
                    <a:cxn ang="0">
                      <a:pos x="T6" y="T7"/>
                    </a:cxn>
                    <a:cxn ang="0">
                      <a:pos x="T8" y="T9"/>
                    </a:cxn>
                  </a:cxnLst>
                  <a:rect l="0" t="0" r="r" b="b"/>
                  <a:pathLst>
                    <a:path w="12" h="40">
                      <a:moveTo>
                        <a:pt x="10" y="6"/>
                      </a:moveTo>
                      <a:cubicBezTo>
                        <a:pt x="10" y="6"/>
                        <a:pt x="12" y="28"/>
                        <a:pt x="10" y="34"/>
                      </a:cubicBezTo>
                      <a:cubicBezTo>
                        <a:pt x="9" y="40"/>
                        <a:pt x="8" y="40"/>
                        <a:pt x="6" y="38"/>
                      </a:cubicBezTo>
                      <a:cubicBezTo>
                        <a:pt x="4" y="36"/>
                        <a:pt x="0" y="9"/>
                        <a:pt x="1" y="5"/>
                      </a:cubicBezTo>
                      <a:cubicBezTo>
                        <a:pt x="2" y="0"/>
                        <a:pt x="10" y="6"/>
                        <a:pt x="10" y="6"/>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 name="Freeform 109">
                  <a:extLst>
                    <a:ext uri="{FF2B5EF4-FFF2-40B4-BE49-F238E27FC236}">
                      <a16:creationId xmlns:a16="http://schemas.microsoft.com/office/drawing/2014/main" id="{0844D161-BAFB-DACD-5D28-1D7E9BDF1722}"/>
                    </a:ext>
                  </a:extLst>
                </p:cNvPr>
                <p:cNvSpPr/>
                <p:nvPr/>
              </p:nvSpPr>
              <p:spPr bwMode="auto">
                <a:xfrm>
                  <a:off x="1683" y="1790"/>
                  <a:ext cx="14" cy="19"/>
                </a:xfrm>
                <a:custGeom>
                  <a:gdLst>
                    <a:gd name="T0" fmla="*/ 6 w 8"/>
                    <a:gd name="T1" fmla="*/ 6 h 10"/>
                    <a:gd name="T2" fmla="*/ 1 w 8"/>
                    <a:gd name="T3" fmla="*/ 10 h 10"/>
                    <a:gd name="T4" fmla="*/ 2 w 8"/>
                    <a:gd name="T5" fmla="*/ 4 h 10"/>
                    <a:gd name="T6" fmla="*/ 7 w 8"/>
                    <a:gd name="T7" fmla="*/ 0 h 10"/>
                    <a:gd name="T8" fmla="*/ 6 w 8"/>
                    <a:gd name="T9" fmla="*/ 6 h 10"/>
                  </a:gdLst>
                  <a:cxnLst>
                    <a:cxn ang="0">
                      <a:pos x="T0" y="T1"/>
                    </a:cxn>
                    <a:cxn ang="0">
                      <a:pos x="T2" y="T3"/>
                    </a:cxn>
                    <a:cxn ang="0">
                      <a:pos x="T4" y="T5"/>
                    </a:cxn>
                    <a:cxn ang="0">
                      <a:pos x="T6" y="T7"/>
                    </a:cxn>
                    <a:cxn ang="0">
                      <a:pos x="T8" y="T9"/>
                    </a:cxn>
                  </a:cxnLst>
                  <a:rect l="0" t="0" r="r" b="b"/>
                  <a:pathLst>
                    <a:path w="8" h="10">
                      <a:moveTo>
                        <a:pt x="6" y="6"/>
                      </a:moveTo>
                      <a:cubicBezTo>
                        <a:pt x="5" y="9"/>
                        <a:pt x="3" y="10"/>
                        <a:pt x="1" y="10"/>
                      </a:cubicBezTo>
                      <a:cubicBezTo>
                        <a:pt x="0" y="9"/>
                        <a:pt x="1" y="6"/>
                        <a:pt x="2" y="4"/>
                      </a:cubicBezTo>
                      <a:cubicBezTo>
                        <a:pt x="4" y="1"/>
                        <a:pt x="6" y="0"/>
                        <a:pt x="7" y="0"/>
                      </a:cubicBezTo>
                      <a:cubicBezTo>
                        <a:pt x="8" y="1"/>
                        <a:pt x="8"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 name="Freeform 110">
                  <a:extLst>
                    <a:ext uri="{FF2B5EF4-FFF2-40B4-BE49-F238E27FC236}">
                      <a16:creationId xmlns:a16="http://schemas.microsoft.com/office/drawing/2014/main" id="{2AC12B7A-E7CA-8909-8DF8-8CCCA3B36BA0}"/>
                    </a:ext>
                  </a:extLst>
                </p:cNvPr>
                <p:cNvSpPr/>
                <p:nvPr/>
              </p:nvSpPr>
              <p:spPr bwMode="auto">
                <a:xfrm>
                  <a:off x="1715" y="1801"/>
                  <a:ext cx="19" cy="13"/>
                </a:xfrm>
                <a:custGeom>
                  <a:gdLst>
                    <a:gd name="T0" fmla="*/ 6 w 10"/>
                    <a:gd name="T1" fmla="*/ 2 h 7"/>
                    <a:gd name="T2" fmla="*/ 10 w 10"/>
                    <a:gd name="T3" fmla="*/ 6 h 7"/>
                    <a:gd name="T4" fmla="*/ 4 w 10"/>
                    <a:gd name="T5" fmla="*/ 5 h 7"/>
                    <a:gd name="T6" fmla="*/ 0 w 10"/>
                    <a:gd name="T7" fmla="*/ 1 h 7"/>
                    <a:gd name="T8" fmla="*/ 6 w 10"/>
                    <a:gd name="T9" fmla="*/ 2 h 7"/>
                  </a:gdLst>
                  <a:cxnLst>
                    <a:cxn ang="0">
                      <a:pos x="T0" y="T1"/>
                    </a:cxn>
                    <a:cxn ang="0">
                      <a:pos x="T2" y="T3"/>
                    </a:cxn>
                    <a:cxn ang="0">
                      <a:pos x="T4" y="T5"/>
                    </a:cxn>
                    <a:cxn ang="0">
                      <a:pos x="T6" y="T7"/>
                    </a:cxn>
                    <a:cxn ang="0">
                      <a:pos x="T8" y="T9"/>
                    </a:cxn>
                  </a:cxnLst>
                  <a:rect l="0" t="0" r="r" b="b"/>
                  <a:pathLst>
                    <a:path w="10" h="7">
                      <a:moveTo>
                        <a:pt x="6" y="2"/>
                      </a:moveTo>
                      <a:cubicBezTo>
                        <a:pt x="9" y="3"/>
                        <a:pt x="10" y="5"/>
                        <a:pt x="10" y="6"/>
                      </a:cubicBezTo>
                      <a:cubicBezTo>
                        <a:pt x="9" y="7"/>
                        <a:pt x="7" y="7"/>
                        <a:pt x="4" y="5"/>
                      </a:cubicBezTo>
                      <a:cubicBezTo>
                        <a:pt x="1" y="4"/>
                        <a:pt x="0" y="2"/>
                        <a:pt x="0" y="1"/>
                      </a:cubicBezTo>
                      <a:cubicBezTo>
                        <a:pt x="1" y="0"/>
                        <a:pt x="4" y="0"/>
                        <a:pt x="6" y="2"/>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 name="Freeform 111">
                  <a:extLst>
                    <a:ext uri="{FF2B5EF4-FFF2-40B4-BE49-F238E27FC236}">
                      <a16:creationId xmlns:a16="http://schemas.microsoft.com/office/drawing/2014/main" id="{4CE8B48F-9373-08A6-5571-AE496999862B}"/>
                    </a:ext>
                  </a:extLst>
                </p:cNvPr>
                <p:cNvSpPr/>
                <p:nvPr/>
              </p:nvSpPr>
              <p:spPr bwMode="auto">
                <a:xfrm>
                  <a:off x="1686" y="1986"/>
                  <a:ext cx="20" cy="11"/>
                </a:xfrm>
                <a:custGeom>
                  <a:gdLst>
                    <a:gd name="T0" fmla="*/ 5 w 11"/>
                    <a:gd name="T1" fmla="*/ 5 h 6"/>
                    <a:gd name="T2" fmla="*/ 1 w 11"/>
                    <a:gd name="T3" fmla="*/ 1 h 6"/>
                    <a:gd name="T4" fmla="*/ 6 w 11"/>
                    <a:gd name="T5" fmla="*/ 1 h 6"/>
                    <a:gd name="T6" fmla="*/ 11 w 11"/>
                    <a:gd name="T7" fmla="*/ 5 h 6"/>
                    <a:gd name="T8" fmla="*/ 5 w 11"/>
                    <a:gd name="T9" fmla="*/ 5 h 6"/>
                  </a:gdLst>
                  <a:cxnLst>
                    <a:cxn ang="0">
                      <a:pos x="T0" y="T1"/>
                    </a:cxn>
                    <a:cxn ang="0">
                      <a:pos x="T2" y="T3"/>
                    </a:cxn>
                    <a:cxn ang="0">
                      <a:pos x="T4" y="T5"/>
                    </a:cxn>
                    <a:cxn ang="0">
                      <a:pos x="T6" y="T7"/>
                    </a:cxn>
                    <a:cxn ang="0">
                      <a:pos x="T8" y="T9"/>
                    </a:cxn>
                  </a:cxnLst>
                  <a:rect l="0" t="0" r="r" b="b"/>
                  <a:pathLst>
                    <a:path w="11" h="6">
                      <a:moveTo>
                        <a:pt x="5" y="5"/>
                      </a:moveTo>
                      <a:cubicBezTo>
                        <a:pt x="2" y="4"/>
                        <a:pt x="0" y="3"/>
                        <a:pt x="1" y="1"/>
                      </a:cubicBezTo>
                      <a:cubicBezTo>
                        <a:pt x="1" y="0"/>
                        <a:pt x="4" y="0"/>
                        <a:pt x="6" y="1"/>
                      </a:cubicBezTo>
                      <a:cubicBezTo>
                        <a:pt x="9" y="2"/>
                        <a:pt x="11" y="4"/>
                        <a:pt x="11" y="5"/>
                      </a:cubicBezTo>
                      <a:cubicBezTo>
                        <a:pt x="10" y="6"/>
                        <a:pt x="8" y="6"/>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 name="Freeform 112">
                  <a:extLst>
                    <a:ext uri="{FF2B5EF4-FFF2-40B4-BE49-F238E27FC236}">
                      <a16:creationId xmlns:a16="http://schemas.microsoft.com/office/drawing/2014/main" id="{F855F1DA-06B5-FB22-04BC-41D5627D031E}"/>
                    </a:ext>
                  </a:extLst>
                </p:cNvPr>
                <p:cNvSpPr/>
                <p:nvPr/>
              </p:nvSpPr>
              <p:spPr bwMode="auto">
                <a:xfrm>
                  <a:off x="1699" y="1778"/>
                  <a:ext cx="20" cy="12"/>
                </a:xfrm>
                <a:custGeom>
                  <a:gdLst>
                    <a:gd name="T0" fmla="*/ 6 w 11"/>
                    <a:gd name="T1" fmla="*/ 1 h 7"/>
                    <a:gd name="T2" fmla="*/ 11 w 11"/>
                    <a:gd name="T3" fmla="*/ 5 h 7"/>
                    <a:gd name="T4" fmla="*/ 5 w 11"/>
                    <a:gd name="T5" fmla="*/ 6 h 7"/>
                    <a:gd name="T6" fmla="*/ 0 w 11"/>
                    <a:gd name="T7" fmla="*/ 2 h 7"/>
                    <a:gd name="T8" fmla="*/ 6 w 11"/>
                    <a:gd name="T9" fmla="*/ 1 h 7"/>
                  </a:gdLst>
                  <a:cxnLst>
                    <a:cxn ang="0">
                      <a:pos x="T0" y="T1"/>
                    </a:cxn>
                    <a:cxn ang="0">
                      <a:pos x="T2" y="T3"/>
                    </a:cxn>
                    <a:cxn ang="0">
                      <a:pos x="T4" y="T5"/>
                    </a:cxn>
                    <a:cxn ang="0">
                      <a:pos x="T6" y="T7"/>
                    </a:cxn>
                    <a:cxn ang="0">
                      <a:pos x="T8" y="T9"/>
                    </a:cxn>
                  </a:cxnLst>
                  <a:rect l="0" t="0" r="r" b="b"/>
                  <a:pathLst>
                    <a:path w="11" h="7">
                      <a:moveTo>
                        <a:pt x="6" y="1"/>
                      </a:moveTo>
                      <a:cubicBezTo>
                        <a:pt x="9" y="2"/>
                        <a:pt x="11" y="4"/>
                        <a:pt x="11" y="5"/>
                      </a:cubicBezTo>
                      <a:cubicBezTo>
                        <a:pt x="10" y="6"/>
                        <a:pt x="8" y="7"/>
                        <a:pt x="5" y="6"/>
                      </a:cubicBezTo>
                      <a:cubicBezTo>
                        <a:pt x="2" y="5"/>
                        <a:pt x="0" y="3"/>
                        <a:pt x="0" y="2"/>
                      </a:cubicBezTo>
                      <a:cubicBezTo>
                        <a:pt x="1" y="1"/>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 name="Freeform 113">
                  <a:extLst>
                    <a:ext uri="{FF2B5EF4-FFF2-40B4-BE49-F238E27FC236}">
                      <a16:creationId xmlns:a16="http://schemas.microsoft.com/office/drawing/2014/main" id="{32D3EC90-6CEF-142A-A407-0E3D05484B0E}"/>
                    </a:ext>
                  </a:extLst>
                </p:cNvPr>
                <p:cNvSpPr/>
                <p:nvPr/>
              </p:nvSpPr>
              <p:spPr bwMode="auto">
                <a:xfrm>
                  <a:off x="1712" y="1977"/>
                  <a:ext cx="16" cy="18"/>
                </a:xfrm>
                <a:custGeom>
                  <a:gdLst>
                    <a:gd name="T0" fmla="*/ 3 w 9"/>
                    <a:gd name="T1" fmla="*/ 4 h 10"/>
                    <a:gd name="T2" fmla="*/ 8 w 9"/>
                    <a:gd name="T3" fmla="*/ 1 h 10"/>
                    <a:gd name="T4" fmla="*/ 6 w 9"/>
                    <a:gd name="T5" fmla="*/ 7 h 10"/>
                    <a:gd name="T6" fmla="*/ 0 w 9"/>
                    <a:gd name="T7" fmla="*/ 9 h 10"/>
                    <a:gd name="T8" fmla="*/ 3 w 9"/>
                    <a:gd name="T9" fmla="*/ 4 h 10"/>
                  </a:gdLst>
                  <a:cxnLst>
                    <a:cxn ang="0">
                      <a:pos x="T0" y="T1"/>
                    </a:cxn>
                    <a:cxn ang="0">
                      <a:pos x="T2" y="T3"/>
                    </a:cxn>
                    <a:cxn ang="0">
                      <a:pos x="T4" y="T5"/>
                    </a:cxn>
                    <a:cxn ang="0">
                      <a:pos x="T6" y="T7"/>
                    </a:cxn>
                    <a:cxn ang="0">
                      <a:pos x="T8" y="T9"/>
                    </a:cxn>
                  </a:cxnLst>
                  <a:rect l="0" t="0" r="r" b="b"/>
                  <a:pathLst>
                    <a:path w="9" h="10">
                      <a:moveTo>
                        <a:pt x="3" y="4"/>
                      </a:moveTo>
                      <a:cubicBezTo>
                        <a:pt x="5" y="1"/>
                        <a:pt x="7" y="0"/>
                        <a:pt x="8" y="1"/>
                      </a:cubicBezTo>
                      <a:cubicBezTo>
                        <a:pt x="9" y="2"/>
                        <a:pt x="8" y="5"/>
                        <a:pt x="6" y="7"/>
                      </a:cubicBezTo>
                      <a:cubicBezTo>
                        <a:pt x="4" y="9"/>
                        <a:pt x="1" y="10"/>
                        <a:pt x="0" y="9"/>
                      </a:cubicBezTo>
                      <a:cubicBezTo>
                        <a:pt x="0" y="8"/>
                        <a:pt x="1" y="6"/>
                        <a:pt x="3" y="4"/>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 name="Freeform 114">
                  <a:extLst>
                    <a:ext uri="{FF2B5EF4-FFF2-40B4-BE49-F238E27FC236}">
                      <a16:creationId xmlns:a16="http://schemas.microsoft.com/office/drawing/2014/main" id="{9B57A252-8AA0-5EAC-909B-CA1733BFF12C}"/>
                    </a:ext>
                  </a:extLst>
                </p:cNvPr>
                <p:cNvSpPr/>
                <p:nvPr/>
              </p:nvSpPr>
              <p:spPr bwMode="auto">
                <a:xfrm>
                  <a:off x="1726" y="1947"/>
                  <a:ext cx="9" cy="20"/>
                </a:xfrm>
                <a:custGeom>
                  <a:gdLst>
                    <a:gd name="T0" fmla="*/ 0 w 5"/>
                    <a:gd name="T1" fmla="*/ 6 h 11"/>
                    <a:gd name="T2" fmla="*/ 1 w 5"/>
                    <a:gd name="T3" fmla="*/ 0 h 11"/>
                    <a:gd name="T4" fmla="*/ 4 w 5"/>
                    <a:gd name="T5" fmla="*/ 5 h 11"/>
                    <a:gd name="T6" fmla="*/ 3 w 5"/>
                    <a:gd name="T7" fmla="*/ 11 h 11"/>
                    <a:gd name="T8" fmla="*/ 0 w 5"/>
                    <a:gd name="T9" fmla="*/ 6 h 11"/>
                  </a:gdLst>
                  <a:cxnLst>
                    <a:cxn ang="0">
                      <a:pos x="T0" y="T1"/>
                    </a:cxn>
                    <a:cxn ang="0">
                      <a:pos x="T2" y="T3"/>
                    </a:cxn>
                    <a:cxn ang="0">
                      <a:pos x="T4" y="T5"/>
                    </a:cxn>
                    <a:cxn ang="0">
                      <a:pos x="T6" y="T7"/>
                    </a:cxn>
                    <a:cxn ang="0">
                      <a:pos x="T8" y="T9"/>
                    </a:cxn>
                  </a:cxnLst>
                  <a:rect l="0" t="0" r="r" b="b"/>
                  <a:pathLst>
                    <a:path w="5" h="11">
                      <a:moveTo>
                        <a:pt x="0" y="6"/>
                      </a:moveTo>
                      <a:cubicBezTo>
                        <a:pt x="0" y="3"/>
                        <a:pt x="0" y="0"/>
                        <a:pt x="1" y="0"/>
                      </a:cubicBezTo>
                      <a:cubicBezTo>
                        <a:pt x="3" y="0"/>
                        <a:pt x="4" y="2"/>
                        <a:pt x="4" y="5"/>
                      </a:cubicBezTo>
                      <a:cubicBezTo>
                        <a:pt x="5" y="8"/>
                        <a:pt x="4" y="11"/>
                        <a:pt x="3" y="11"/>
                      </a:cubicBezTo>
                      <a:cubicBezTo>
                        <a:pt x="2" y="11"/>
                        <a:pt x="0" y="9"/>
                        <a:pt x="0"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 name="Freeform 115">
                  <a:extLst>
                    <a:ext uri="{FF2B5EF4-FFF2-40B4-BE49-F238E27FC236}">
                      <a16:creationId xmlns:a16="http://schemas.microsoft.com/office/drawing/2014/main" id="{F20B48C1-47B0-106C-532F-3A6C995D590F}"/>
                    </a:ext>
                  </a:extLst>
                </p:cNvPr>
                <p:cNvSpPr/>
                <p:nvPr/>
              </p:nvSpPr>
              <p:spPr bwMode="auto">
                <a:xfrm>
                  <a:off x="1670" y="1821"/>
                  <a:ext cx="20" cy="11"/>
                </a:xfrm>
                <a:custGeom>
                  <a:gdLst>
                    <a:gd name="T0" fmla="*/ 6 w 11"/>
                    <a:gd name="T1" fmla="*/ 1 h 6"/>
                    <a:gd name="T2" fmla="*/ 11 w 11"/>
                    <a:gd name="T3" fmla="*/ 5 h 6"/>
                    <a:gd name="T4" fmla="*/ 5 w 11"/>
                    <a:gd name="T5" fmla="*/ 5 h 6"/>
                    <a:gd name="T6" fmla="*/ 0 w 11"/>
                    <a:gd name="T7" fmla="*/ 1 h 6"/>
                    <a:gd name="T8" fmla="*/ 6 w 11"/>
                    <a:gd name="T9" fmla="*/ 1 h 6"/>
                  </a:gdLst>
                  <a:cxnLst>
                    <a:cxn ang="0">
                      <a:pos x="T0" y="T1"/>
                    </a:cxn>
                    <a:cxn ang="0">
                      <a:pos x="T2" y="T3"/>
                    </a:cxn>
                    <a:cxn ang="0">
                      <a:pos x="T4" y="T5"/>
                    </a:cxn>
                    <a:cxn ang="0">
                      <a:pos x="T6" y="T7"/>
                    </a:cxn>
                    <a:cxn ang="0">
                      <a:pos x="T8" y="T9"/>
                    </a:cxn>
                  </a:cxnLst>
                  <a:rect l="0" t="0" r="r" b="b"/>
                  <a:pathLst>
                    <a:path w="11" h="6">
                      <a:moveTo>
                        <a:pt x="6" y="1"/>
                      </a:moveTo>
                      <a:cubicBezTo>
                        <a:pt x="9" y="2"/>
                        <a:pt x="11" y="4"/>
                        <a:pt x="11" y="5"/>
                      </a:cubicBezTo>
                      <a:cubicBezTo>
                        <a:pt x="10" y="6"/>
                        <a:pt x="8" y="6"/>
                        <a:pt x="5" y="5"/>
                      </a:cubicBezTo>
                      <a:cubicBezTo>
                        <a:pt x="2" y="4"/>
                        <a:pt x="0" y="2"/>
                        <a:pt x="0" y="1"/>
                      </a:cubicBezTo>
                      <a:cubicBezTo>
                        <a:pt x="1" y="0"/>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 name="Freeform 116">
                  <a:extLst>
                    <a:ext uri="{FF2B5EF4-FFF2-40B4-BE49-F238E27FC236}">
                      <a16:creationId xmlns:a16="http://schemas.microsoft.com/office/drawing/2014/main" id="{312A3EA7-0339-694F-812E-1BDCBEC90A04}"/>
                    </a:ext>
                  </a:extLst>
                </p:cNvPr>
                <p:cNvSpPr/>
                <p:nvPr/>
              </p:nvSpPr>
              <p:spPr bwMode="auto">
                <a:xfrm>
                  <a:off x="1666" y="1845"/>
                  <a:ext cx="9" cy="20"/>
                </a:xfrm>
                <a:custGeom>
                  <a:gdLst>
                    <a:gd name="T0" fmla="*/ 4 w 5"/>
                    <a:gd name="T1" fmla="*/ 6 h 11"/>
                    <a:gd name="T2" fmla="*/ 2 w 5"/>
                    <a:gd name="T3" fmla="*/ 11 h 11"/>
                    <a:gd name="T4" fmla="*/ 0 w 5"/>
                    <a:gd name="T5" fmla="*/ 5 h 11"/>
                    <a:gd name="T6" fmla="*/ 3 w 5"/>
                    <a:gd name="T7" fmla="*/ 0 h 11"/>
                    <a:gd name="T8" fmla="*/ 4 w 5"/>
                    <a:gd name="T9" fmla="*/ 6 h 11"/>
                  </a:gdLst>
                  <a:cxnLst>
                    <a:cxn ang="0">
                      <a:pos x="T0" y="T1"/>
                    </a:cxn>
                    <a:cxn ang="0">
                      <a:pos x="T2" y="T3"/>
                    </a:cxn>
                    <a:cxn ang="0">
                      <a:pos x="T4" y="T5"/>
                    </a:cxn>
                    <a:cxn ang="0">
                      <a:pos x="T6" y="T7"/>
                    </a:cxn>
                    <a:cxn ang="0">
                      <a:pos x="T8" y="T9"/>
                    </a:cxn>
                  </a:cxnLst>
                  <a:rect l="0" t="0" r="r" b="b"/>
                  <a:pathLst>
                    <a:path w="5" h="11">
                      <a:moveTo>
                        <a:pt x="4" y="6"/>
                      </a:moveTo>
                      <a:cubicBezTo>
                        <a:pt x="4" y="9"/>
                        <a:pt x="3" y="11"/>
                        <a:pt x="2" y="11"/>
                      </a:cubicBezTo>
                      <a:cubicBezTo>
                        <a:pt x="0" y="11"/>
                        <a:pt x="0" y="8"/>
                        <a:pt x="0" y="5"/>
                      </a:cubicBezTo>
                      <a:cubicBezTo>
                        <a:pt x="0" y="2"/>
                        <a:pt x="2" y="0"/>
                        <a:pt x="3" y="0"/>
                      </a:cubicBezTo>
                      <a:cubicBezTo>
                        <a:pt x="4" y="0"/>
                        <a:pt x="5" y="3"/>
                        <a:pt x="4"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 name="Freeform 117">
                  <a:extLst>
                    <a:ext uri="{FF2B5EF4-FFF2-40B4-BE49-F238E27FC236}">
                      <a16:creationId xmlns:a16="http://schemas.microsoft.com/office/drawing/2014/main" id="{29AF3CEF-B57F-564B-E9FC-427B0114AD8A}"/>
                    </a:ext>
                  </a:extLst>
                </p:cNvPr>
                <p:cNvSpPr/>
                <p:nvPr/>
              </p:nvSpPr>
              <p:spPr bwMode="auto">
                <a:xfrm>
                  <a:off x="1735" y="1876"/>
                  <a:ext cx="10" cy="20"/>
                </a:xfrm>
                <a:custGeom>
                  <a:gdLst>
                    <a:gd name="T0" fmla="*/ 5 w 5"/>
                    <a:gd name="T1" fmla="*/ 6 h 11"/>
                    <a:gd name="T2" fmla="*/ 2 w 5"/>
                    <a:gd name="T3" fmla="*/ 11 h 11"/>
                    <a:gd name="T4" fmla="*/ 1 w 5"/>
                    <a:gd name="T5" fmla="*/ 5 h 11"/>
                    <a:gd name="T6" fmla="*/ 4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5" y="9"/>
                        <a:pt x="3" y="11"/>
                        <a:pt x="2" y="11"/>
                      </a:cubicBezTo>
                      <a:cubicBezTo>
                        <a:pt x="1" y="11"/>
                        <a:pt x="0" y="8"/>
                        <a:pt x="1" y="5"/>
                      </a:cubicBezTo>
                      <a:cubicBezTo>
                        <a:pt x="1" y="2"/>
                        <a:pt x="2" y="0"/>
                        <a:pt x="4"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 name="Freeform 118">
                  <a:extLst>
                    <a:ext uri="{FF2B5EF4-FFF2-40B4-BE49-F238E27FC236}">
                      <a16:creationId xmlns:a16="http://schemas.microsoft.com/office/drawing/2014/main" id="{041F05BB-DF01-69AB-8B40-27C4731B5E4E}"/>
                    </a:ext>
                  </a:extLst>
                </p:cNvPr>
                <p:cNvSpPr/>
                <p:nvPr/>
              </p:nvSpPr>
              <p:spPr bwMode="auto">
                <a:xfrm>
                  <a:off x="1732" y="1829"/>
                  <a:ext cx="11" cy="20"/>
                </a:xfrm>
                <a:custGeom>
                  <a:gdLst>
                    <a:gd name="T0" fmla="*/ 5 w 6"/>
                    <a:gd name="T1" fmla="*/ 5 h 11"/>
                    <a:gd name="T2" fmla="*/ 5 w 6"/>
                    <a:gd name="T3" fmla="*/ 11 h 11"/>
                    <a:gd name="T4" fmla="*/ 1 w 6"/>
                    <a:gd name="T5" fmla="*/ 6 h 11"/>
                    <a:gd name="T6" fmla="*/ 2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2" y="1"/>
                      </a:cubicBezTo>
                      <a:cubicBezTo>
                        <a:pt x="3"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 name="Freeform 119">
                  <a:extLst>
                    <a:ext uri="{FF2B5EF4-FFF2-40B4-BE49-F238E27FC236}">
                      <a16:creationId xmlns:a16="http://schemas.microsoft.com/office/drawing/2014/main" id="{E51CE7B8-CAB8-9E69-84EE-5162BD05BFC5}"/>
                    </a:ext>
                  </a:extLst>
                </p:cNvPr>
                <p:cNvSpPr/>
                <p:nvPr/>
              </p:nvSpPr>
              <p:spPr bwMode="auto">
                <a:xfrm>
                  <a:off x="1666" y="1918"/>
                  <a:ext cx="9" cy="20"/>
                </a:xfrm>
                <a:custGeom>
                  <a:gdLst>
                    <a:gd name="T0" fmla="*/ 5 w 5"/>
                    <a:gd name="T1" fmla="*/ 6 h 11"/>
                    <a:gd name="T2" fmla="*/ 2 w 5"/>
                    <a:gd name="T3" fmla="*/ 11 h 11"/>
                    <a:gd name="T4" fmla="*/ 1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1" y="11"/>
                        <a:pt x="0" y="8"/>
                        <a:pt x="1" y="5"/>
                      </a:cubicBezTo>
                      <a:cubicBezTo>
                        <a:pt x="1" y="2"/>
                        <a:pt x="2" y="0"/>
                        <a:pt x="3"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 name="Freeform 120">
                  <a:extLst>
                    <a:ext uri="{FF2B5EF4-FFF2-40B4-BE49-F238E27FC236}">
                      <a16:creationId xmlns:a16="http://schemas.microsoft.com/office/drawing/2014/main" id="{9B0AA215-2A29-11BD-9198-F26634016B67}"/>
                    </a:ext>
                  </a:extLst>
                </p:cNvPr>
                <p:cNvSpPr/>
                <p:nvPr/>
              </p:nvSpPr>
              <p:spPr bwMode="auto">
                <a:xfrm>
                  <a:off x="1728" y="1918"/>
                  <a:ext cx="18" cy="17"/>
                </a:xfrm>
                <a:custGeom>
                  <a:gdLst>
                    <a:gd name="T0" fmla="*/ 6 w 10"/>
                    <a:gd name="T1" fmla="*/ 6 h 9"/>
                    <a:gd name="T2" fmla="*/ 1 w 10"/>
                    <a:gd name="T3" fmla="*/ 8 h 9"/>
                    <a:gd name="T4" fmla="*/ 4 w 10"/>
                    <a:gd name="T5" fmla="*/ 3 h 9"/>
                    <a:gd name="T6" fmla="*/ 9 w 10"/>
                    <a:gd name="T7" fmla="*/ 1 h 9"/>
                    <a:gd name="T8" fmla="*/ 6 w 10"/>
                    <a:gd name="T9" fmla="*/ 6 h 9"/>
                  </a:gdLst>
                  <a:cxnLst>
                    <a:cxn ang="0">
                      <a:pos x="T0" y="T1"/>
                    </a:cxn>
                    <a:cxn ang="0">
                      <a:pos x="T2" y="T3"/>
                    </a:cxn>
                    <a:cxn ang="0">
                      <a:pos x="T4" y="T5"/>
                    </a:cxn>
                    <a:cxn ang="0">
                      <a:pos x="T6" y="T7"/>
                    </a:cxn>
                    <a:cxn ang="0">
                      <a:pos x="T8" y="T9"/>
                    </a:cxn>
                  </a:cxnLst>
                  <a:rect l="0" t="0" r="r" b="b"/>
                  <a:pathLst>
                    <a:path w="10" h="9">
                      <a:moveTo>
                        <a:pt x="6" y="6"/>
                      </a:moveTo>
                      <a:cubicBezTo>
                        <a:pt x="4" y="8"/>
                        <a:pt x="2" y="9"/>
                        <a:pt x="1" y="8"/>
                      </a:cubicBezTo>
                      <a:cubicBezTo>
                        <a:pt x="0" y="7"/>
                        <a:pt x="1" y="5"/>
                        <a:pt x="4" y="3"/>
                      </a:cubicBezTo>
                      <a:cubicBezTo>
                        <a:pt x="6" y="1"/>
                        <a:pt x="8" y="0"/>
                        <a:pt x="9" y="1"/>
                      </a:cubicBezTo>
                      <a:cubicBezTo>
                        <a:pt x="10" y="2"/>
                        <a:pt x="9"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 name="Freeform 121">
                  <a:extLst>
                    <a:ext uri="{FF2B5EF4-FFF2-40B4-BE49-F238E27FC236}">
                      <a16:creationId xmlns:a16="http://schemas.microsoft.com/office/drawing/2014/main" id="{D400AEE4-975B-E684-5EC8-81E968ACD258}"/>
                    </a:ext>
                  </a:extLst>
                </p:cNvPr>
                <p:cNvSpPr/>
                <p:nvPr/>
              </p:nvSpPr>
              <p:spPr bwMode="auto">
                <a:xfrm>
                  <a:off x="1663" y="1882"/>
                  <a:ext cx="10" cy="20"/>
                </a:xfrm>
                <a:custGeom>
                  <a:gdLst>
                    <a:gd name="T0" fmla="*/ 5 w 6"/>
                    <a:gd name="T1" fmla="*/ 5 h 11"/>
                    <a:gd name="T2" fmla="*/ 5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 name="Freeform 122">
                  <a:extLst>
                    <a:ext uri="{FF2B5EF4-FFF2-40B4-BE49-F238E27FC236}">
                      <a16:creationId xmlns:a16="http://schemas.microsoft.com/office/drawing/2014/main" id="{F177E114-48E8-D57B-306E-3B5476E79120}"/>
                    </a:ext>
                  </a:extLst>
                </p:cNvPr>
                <p:cNvSpPr/>
                <p:nvPr/>
              </p:nvSpPr>
              <p:spPr bwMode="auto">
                <a:xfrm>
                  <a:off x="1672" y="1951"/>
                  <a:ext cx="11" cy="20"/>
                </a:xfrm>
                <a:custGeom>
                  <a:gdLst>
                    <a:gd name="T0" fmla="*/ 5 w 6"/>
                    <a:gd name="T1" fmla="*/ 5 h 11"/>
                    <a:gd name="T2" fmla="*/ 5 w 6"/>
                    <a:gd name="T3" fmla="*/ 11 h 11"/>
                    <a:gd name="T4" fmla="*/ 1 w 6"/>
                    <a:gd name="T5" fmla="*/ 6 h 11"/>
                    <a:gd name="T6" fmla="*/ 1 w 6"/>
                    <a:gd name="T7" fmla="*/ 0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3"/>
                        <a:pt x="0" y="1"/>
                        <a:pt x="1" y="0"/>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 name="Freeform 123">
                  <a:extLst>
                    <a:ext uri="{FF2B5EF4-FFF2-40B4-BE49-F238E27FC236}">
                      <a16:creationId xmlns:a16="http://schemas.microsoft.com/office/drawing/2014/main" id="{D4AD6041-E4AC-924A-6AD0-693A32F2C618}"/>
                    </a:ext>
                  </a:extLst>
                </p:cNvPr>
                <p:cNvSpPr/>
                <p:nvPr/>
              </p:nvSpPr>
              <p:spPr bwMode="auto">
                <a:xfrm>
                  <a:off x="1544" y="1770"/>
                  <a:ext cx="133" cy="55"/>
                </a:xfrm>
                <a:custGeom>
                  <a:gdLst>
                    <a:gd name="T0" fmla="*/ 47 w 73"/>
                    <a:gd name="T1" fmla="*/ 0 h 30"/>
                    <a:gd name="T2" fmla="*/ 19 w 73"/>
                    <a:gd name="T3" fmla="*/ 0 h 30"/>
                    <a:gd name="T4" fmla="*/ 4 w 73"/>
                    <a:gd name="T5" fmla="*/ 17 h 30"/>
                    <a:gd name="T6" fmla="*/ 5 w 73"/>
                    <a:gd name="T7" fmla="*/ 30 h 30"/>
                    <a:gd name="T8" fmla="*/ 12 w 73"/>
                    <a:gd name="T9" fmla="*/ 22 h 30"/>
                    <a:gd name="T10" fmla="*/ 38 w 73"/>
                    <a:gd name="T11" fmla="*/ 9 h 30"/>
                    <a:gd name="T12" fmla="*/ 47 w 73"/>
                    <a:gd name="T13" fmla="*/ 9 h 30"/>
                    <a:gd name="T14" fmla="*/ 63 w 73"/>
                    <a:gd name="T15" fmla="*/ 0 h 30"/>
                    <a:gd name="T16" fmla="*/ 47 w 73"/>
                    <a:gd name="T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47" y="0"/>
                      </a:moveTo>
                      <a:cubicBezTo>
                        <a:pt x="34" y="0"/>
                        <a:pt x="19" y="0"/>
                        <a:pt x="19" y="0"/>
                      </a:cubicBezTo>
                      <a:cubicBezTo>
                        <a:pt x="15" y="1"/>
                        <a:pt x="11" y="6"/>
                        <a:pt x="4" y="17"/>
                      </a:cubicBezTo>
                      <a:cubicBezTo>
                        <a:pt x="0" y="24"/>
                        <a:pt x="2" y="30"/>
                        <a:pt x="5" y="30"/>
                      </a:cubicBezTo>
                      <a:cubicBezTo>
                        <a:pt x="7" y="30"/>
                        <a:pt x="10" y="27"/>
                        <a:pt x="12" y="22"/>
                      </a:cubicBezTo>
                      <a:cubicBezTo>
                        <a:pt x="16" y="10"/>
                        <a:pt x="26" y="9"/>
                        <a:pt x="38" y="9"/>
                      </a:cubicBezTo>
                      <a:cubicBezTo>
                        <a:pt x="41" y="9"/>
                        <a:pt x="44" y="9"/>
                        <a:pt x="47" y="9"/>
                      </a:cubicBezTo>
                      <a:cubicBezTo>
                        <a:pt x="62" y="9"/>
                        <a:pt x="73" y="2"/>
                        <a:pt x="63" y="0"/>
                      </a:cubicBezTo>
                      <a:cubicBezTo>
                        <a:pt x="59" y="0"/>
                        <a:pt x="53" y="0"/>
                        <a:pt x="47" y="0"/>
                      </a:cubicBezTo>
                    </a:path>
                  </a:pathLst>
                </a:custGeom>
                <a:solidFill>
                  <a:srgbClr val="75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 name="Freeform 124">
                  <a:extLst>
                    <a:ext uri="{FF2B5EF4-FFF2-40B4-BE49-F238E27FC236}">
                      <a16:creationId xmlns:a16="http://schemas.microsoft.com/office/drawing/2014/main" id="{D32AE723-4CE2-2281-79DD-773E83792A33}"/>
                    </a:ext>
                  </a:extLst>
                </p:cNvPr>
                <p:cNvSpPr/>
                <p:nvPr/>
              </p:nvSpPr>
              <p:spPr bwMode="auto">
                <a:xfrm>
                  <a:off x="1741" y="1759"/>
                  <a:ext cx="175" cy="261"/>
                </a:xfrm>
                <a:custGeom>
                  <a:gdLst>
                    <a:gd name="T0" fmla="*/ 28 w 96"/>
                    <a:gd name="T1" fmla="*/ 0 h 143"/>
                    <a:gd name="T2" fmla="*/ 0 w 96"/>
                    <a:gd name="T3" fmla="*/ 72 h 143"/>
                    <a:gd name="T4" fmla="*/ 28 w 96"/>
                    <a:gd name="T5" fmla="*/ 143 h 143"/>
                    <a:gd name="T6" fmla="*/ 96 w 96"/>
                    <a:gd name="T7" fmla="*/ 143 h 143"/>
                    <a:gd name="T8" fmla="*/ 96 w 96"/>
                    <a:gd name="T9" fmla="*/ 0 h 143"/>
                    <a:gd name="T10" fmla="*/ 28 w 96"/>
                    <a:gd name="T11" fmla="*/ 0 h 143"/>
                  </a:gdLst>
                  <a:cxnLst>
                    <a:cxn ang="0">
                      <a:pos x="T0" y="T1"/>
                    </a:cxn>
                    <a:cxn ang="0">
                      <a:pos x="T2" y="T3"/>
                    </a:cxn>
                    <a:cxn ang="0">
                      <a:pos x="T4" y="T5"/>
                    </a:cxn>
                    <a:cxn ang="0">
                      <a:pos x="T6" y="T7"/>
                    </a:cxn>
                    <a:cxn ang="0">
                      <a:pos x="T8" y="T9"/>
                    </a:cxn>
                    <a:cxn ang="0">
                      <a:pos x="T10" y="T11"/>
                    </a:cxn>
                  </a:cxnLst>
                  <a:rect l="0" t="0" r="r" b="b"/>
                  <a:pathLst>
                    <a:path w="96" h="143">
                      <a:moveTo>
                        <a:pt x="28" y="0"/>
                      </a:moveTo>
                      <a:cubicBezTo>
                        <a:pt x="13" y="0"/>
                        <a:pt x="0" y="32"/>
                        <a:pt x="0" y="72"/>
                      </a:cubicBezTo>
                      <a:cubicBezTo>
                        <a:pt x="0" y="111"/>
                        <a:pt x="13" y="143"/>
                        <a:pt x="28" y="143"/>
                      </a:cubicBezTo>
                      <a:cubicBezTo>
                        <a:pt x="96" y="143"/>
                        <a:pt x="96" y="143"/>
                        <a:pt x="96" y="143"/>
                      </a:cubicBezTo>
                      <a:cubicBezTo>
                        <a:pt x="96" y="0"/>
                        <a:pt x="96" y="0"/>
                        <a:pt x="96" y="0"/>
                      </a:cubicBezTo>
                      <a:cubicBezTo>
                        <a:pt x="28" y="0"/>
                        <a:pt x="28" y="0"/>
                        <a:pt x="28" y="0"/>
                      </a:cubicBezTo>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 name="Freeform 125">
                  <a:extLst>
                    <a:ext uri="{FF2B5EF4-FFF2-40B4-BE49-F238E27FC236}">
                      <a16:creationId xmlns:a16="http://schemas.microsoft.com/office/drawing/2014/main" id="{CB4A8990-8E84-5D2F-F6B5-7898B98F6DFF}"/>
                    </a:ext>
                  </a:extLst>
                </p:cNvPr>
                <p:cNvSpPr/>
                <p:nvPr/>
              </p:nvSpPr>
              <p:spPr bwMode="auto">
                <a:xfrm>
                  <a:off x="1741" y="1898"/>
                  <a:ext cx="175" cy="122"/>
                </a:xfrm>
                <a:custGeom>
                  <a:gdLst>
                    <a:gd name="T0" fmla="*/ 96 w 96"/>
                    <a:gd name="T1" fmla="*/ 42 h 67"/>
                    <a:gd name="T2" fmla="*/ 74 w 96"/>
                    <a:gd name="T3" fmla="*/ 43 h 67"/>
                    <a:gd name="T4" fmla="*/ 0 w 96"/>
                    <a:gd name="T5" fmla="*/ 0 h 67"/>
                    <a:gd name="T6" fmla="*/ 28 w 96"/>
                    <a:gd name="T7" fmla="*/ 67 h 67"/>
                    <a:gd name="T8" fmla="*/ 96 w 96"/>
                    <a:gd name="T9" fmla="*/ 67 h 67"/>
                    <a:gd name="T10" fmla="*/ 96 w 96"/>
                    <a:gd name="T11" fmla="*/ 42 h 67"/>
                  </a:gdLst>
                  <a:cxnLst>
                    <a:cxn ang="0">
                      <a:pos x="T0" y="T1"/>
                    </a:cxn>
                    <a:cxn ang="0">
                      <a:pos x="T2" y="T3"/>
                    </a:cxn>
                    <a:cxn ang="0">
                      <a:pos x="T4" y="T5"/>
                    </a:cxn>
                    <a:cxn ang="0">
                      <a:pos x="T6" y="T7"/>
                    </a:cxn>
                    <a:cxn ang="0">
                      <a:pos x="T8" y="T9"/>
                    </a:cxn>
                    <a:cxn ang="0">
                      <a:pos x="T10" y="T11"/>
                    </a:cxn>
                  </a:cxnLst>
                  <a:rect l="0" t="0" r="r" b="b"/>
                  <a:pathLst>
                    <a:path w="96" h="67">
                      <a:moveTo>
                        <a:pt x="96" y="42"/>
                      </a:moveTo>
                      <a:cubicBezTo>
                        <a:pt x="89" y="42"/>
                        <a:pt x="82" y="42"/>
                        <a:pt x="74" y="43"/>
                      </a:cubicBezTo>
                      <a:cubicBezTo>
                        <a:pt x="17" y="49"/>
                        <a:pt x="0" y="0"/>
                        <a:pt x="0" y="0"/>
                      </a:cubicBezTo>
                      <a:cubicBezTo>
                        <a:pt x="1" y="38"/>
                        <a:pt x="13" y="67"/>
                        <a:pt x="28" y="67"/>
                      </a:cubicBezTo>
                      <a:cubicBezTo>
                        <a:pt x="96" y="67"/>
                        <a:pt x="96" y="67"/>
                        <a:pt x="96" y="67"/>
                      </a:cubicBezTo>
                      <a:lnTo>
                        <a:pt x="96" y="42"/>
                      </a:lnTo>
                      <a:close/>
                    </a:path>
                  </a:pathLst>
                </a:cu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 name="Oval 126">
                  <a:extLst>
                    <a:ext uri="{FF2B5EF4-FFF2-40B4-BE49-F238E27FC236}">
                      <a16:creationId xmlns:a16="http://schemas.microsoft.com/office/drawing/2014/main" id="{89371A31-8A12-485E-DC54-E3CF0E55DEF0}"/>
                    </a:ext>
                  </a:extLst>
                </p:cNvPr>
                <p:cNvSpPr>
                  <a:spLocks noChangeArrowheads="1"/>
                </p:cNvSpPr>
                <p:nvPr/>
              </p:nvSpPr>
              <p:spPr bwMode="auto">
                <a:xfrm>
                  <a:off x="1863" y="1759"/>
                  <a:ext cx="104" cy="261"/>
                </a:xfrm>
                <a:prstGeom prst="ellipse">
                  <a:avLst/>
                </a:pr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 name="Oval 127">
                  <a:extLst>
                    <a:ext uri="{FF2B5EF4-FFF2-40B4-BE49-F238E27FC236}">
                      <a16:creationId xmlns:a16="http://schemas.microsoft.com/office/drawing/2014/main" id="{EC8654B3-B447-7BF9-201B-FE16DC070E84}"/>
                    </a:ext>
                  </a:extLst>
                </p:cNvPr>
                <p:cNvSpPr>
                  <a:spLocks noChangeArrowheads="1"/>
                </p:cNvSpPr>
                <p:nvPr/>
              </p:nvSpPr>
              <p:spPr bwMode="auto">
                <a:xfrm>
                  <a:off x="1870" y="1768"/>
                  <a:ext cx="94" cy="245"/>
                </a:xfrm>
                <a:prstGeom prst="ellipse">
                  <a:avLst/>
                </a:pr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 name="Freeform 128">
                  <a:extLst>
                    <a:ext uri="{FF2B5EF4-FFF2-40B4-BE49-F238E27FC236}">
                      <a16:creationId xmlns:a16="http://schemas.microsoft.com/office/drawing/2014/main" id="{65853758-7B90-4C5B-ED84-2B208AE56C3A}"/>
                    </a:ext>
                  </a:extLst>
                </p:cNvPr>
                <p:cNvSpPr/>
                <p:nvPr/>
              </p:nvSpPr>
              <p:spPr bwMode="auto">
                <a:xfrm>
                  <a:off x="1903" y="1810"/>
                  <a:ext cx="44" cy="66"/>
                </a:xfrm>
                <a:custGeom>
                  <a:gdLst>
                    <a:gd name="T0" fmla="*/ 0 w 24"/>
                    <a:gd name="T1" fmla="*/ 16 h 36"/>
                    <a:gd name="T2" fmla="*/ 9 w 24"/>
                    <a:gd name="T3" fmla="*/ 34 h 36"/>
                    <a:gd name="T4" fmla="*/ 24 w 24"/>
                    <a:gd name="T5" fmla="*/ 24 h 36"/>
                    <a:gd name="T6" fmla="*/ 15 w 24"/>
                    <a:gd name="T7" fmla="*/ 2 h 36"/>
                    <a:gd name="T8" fmla="*/ 0 w 24"/>
                    <a:gd name="T9" fmla="*/ 16 h 36"/>
                  </a:gdLst>
                  <a:cxnLst>
                    <a:cxn ang="0">
                      <a:pos x="T0" y="T1"/>
                    </a:cxn>
                    <a:cxn ang="0">
                      <a:pos x="T2" y="T3"/>
                    </a:cxn>
                    <a:cxn ang="0">
                      <a:pos x="T4" y="T5"/>
                    </a:cxn>
                    <a:cxn ang="0">
                      <a:pos x="T6" y="T7"/>
                    </a:cxn>
                    <a:cxn ang="0">
                      <a:pos x="T8" y="T9"/>
                    </a:cxn>
                  </a:cxnLst>
                  <a:rect l="0" t="0" r="r" b="b"/>
                  <a:pathLst>
                    <a:path w="24" h="36">
                      <a:moveTo>
                        <a:pt x="0" y="16"/>
                      </a:moveTo>
                      <a:cubicBezTo>
                        <a:pt x="0" y="16"/>
                        <a:pt x="2" y="31"/>
                        <a:pt x="9" y="34"/>
                      </a:cubicBezTo>
                      <a:cubicBezTo>
                        <a:pt x="15" y="36"/>
                        <a:pt x="23" y="27"/>
                        <a:pt x="24" y="24"/>
                      </a:cubicBezTo>
                      <a:cubicBezTo>
                        <a:pt x="24" y="20"/>
                        <a:pt x="20" y="5"/>
                        <a:pt x="15" y="2"/>
                      </a:cubicBezTo>
                      <a:cubicBezTo>
                        <a:pt x="10" y="0"/>
                        <a:pt x="0" y="16"/>
                        <a:pt x="0" y="16"/>
                      </a:cubicBezTo>
                      <a:close/>
                    </a:path>
                  </a:pathLst>
                </a:custGeom>
                <a:solidFill>
                  <a:srgbClr val="E05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 name="Freeform 129">
                  <a:extLst>
                    <a:ext uri="{FF2B5EF4-FFF2-40B4-BE49-F238E27FC236}">
                      <a16:creationId xmlns:a16="http://schemas.microsoft.com/office/drawing/2014/main" id="{EBB0913C-A9DC-D6F8-E5D3-FFB011B58ED6}"/>
                    </a:ext>
                  </a:extLst>
                </p:cNvPr>
                <p:cNvSpPr/>
                <p:nvPr/>
              </p:nvSpPr>
              <p:spPr bwMode="auto">
                <a:xfrm>
                  <a:off x="1914" y="1854"/>
                  <a:ext cx="35" cy="51"/>
                </a:xfrm>
                <a:custGeom>
                  <a:gdLst>
                    <a:gd name="T0" fmla="*/ 18 w 19"/>
                    <a:gd name="T1" fmla="*/ 0 h 28"/>
                    <a:gd name="T2" fmla="*/ 18 w 19"/>
                    <a:gd name="T3" fmla="*/ 17 h 28"/>
                    <a:gd name="T4" fmla="*/ 3 w 19"/>
                    <a:gd name="T5" fmla="*/ 27 h 28"/>
                    <a:gd name="T6" fmla="*/ 1 w 19"/>
                    <a:gd name="T7" fmla="*/ 4 h 28"/>
                    <a:gd name="T8" fmla="*/ 18 w 19"/>
                    <a:gd name="T9" fmla="*/ 0 h 28"/>
                  </a:gdLst>
                  <a:cxnLst>
                    <a:cxn ang="0">
                      <a:pos x="T0" y="T1"/>
                    </a:cxn>
                    <a:cxn ang="0">
                      <a:pos x="T2" y="T3"/>
                    </a:cxn>
                    <a:cxn ang="0">
                      <a:pos x="T4" y="T5"/>
                    </a:cxn>
                    <a:cxn ang="0">
                      <a:pos x="T6" y="T7"/>
                    </a:cxn>
                    <a:cxn ang="0">
                      <a:pos x="T8" y="T9"/>
                    </a:cxn>
                  </a:cxnLst>
                  <a:rect l="0" t="0" r="r" b="b"/>
                  <a:pathLst>
                    <a:path w="19" h="28">
                      <a:moveTo>
                        <a:pt x="18" y="0"/>
                      </a:moveTo>
                      <a:cubicBezTo>
                        <a:pt x="18" y="0"/>
                        <a:pt x="19" y="11"/>
                        <a:pt x="18" y="17"/>
                      </a:cubicBezTo>
                      <a:cubicBezTo>
                        <a:pt x="16" y="22"/>
                        <a:pt x="6" y="27"/>
                        <a:pt x="3" y="27"/>
                      </a:cubicBezTo>
                      <a:cubicBezTo>
                        <a:pt x="0" y="28"/>
                        <a:pt x="1" y="4"/>
                        <a:pt x="1" y="4"/>
                      </a:cubicBezTo>
                      <a:lnTo>
                        <a:pt x="18" y="0"/>
                      </a:lnTo>
                      <a:close/>
                    </a:path>
                  </a:pathLst>
                </a:custGeom>
                <a:solidFill>
                  <a:srgbClr val="FE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 name="Freeform 130">
                  <a:extLst>
                    <a:ext uri="{FF2B5EF4-FFF2-40B4-BE49-F238E27FC236}">
                      <a16:creationId xmlns:a16="http://schemas.microsoft.com/office/drawing/2014/main" id="{69755BED-1642-DA17-0140-C0A42355F193}"/>
                    </a:ext>
                  </a:extLst>
                </p:cNvPr>
                <p:cNvSpPr/>
                <p:nvPr/>
              </p:nvSpPr>
              <p:spPr bwMode="auto">
                <a:xfrm>
                  <a:off x="1892" y="1840"/>
                  <a:ext cx="41" cy="64"/>
                </a:xfrm>
                <a:custGeom>
                  <a:gdLst>
                    <a:gd name="T0" fmla="*/ 6 w 22"/>
                    <a:gd name="T1" fmla="*/ 0 h 35"/>
                    <a:gd name="T2" fmla="*/ 0 w 22"/>
                    <a:gd name="T3" fmla="*/ 20 h 35"/>
                    <a:gd name="T4" fmla="*/ 0 w 22"/>
                    <a:gd name="T5" fmla="*/ 26 h 35"/>
                    <a:gd name="T6" fmla="*/ 8 w 22"/>
                    <a:gd name="T7" fmla="*/ 35 h 35"/>
                    <a:gd name="T8" fmla="*/ 22 w 22"/>
                    <a:gd name="T9" fmla="*/ 27 h 35"/>
                    <a:gd name="T10" fmla="*/ 6 w 22"/>
                    <a:gd name="T11" fmla="*/ 0 h 35"/>
                  </a:gdLst>
                  <a:cxnLst>
                    <a:cxn ang="0">
                      <a:pos x="T0" y="T1"/>
                    </a:cxn>
                    <a:cxn ang="0">
                      <a:pos x="T2" y="T3"/>
                    </a:cxn>
                    <a:cxn ang="0">
                      <a:pos x="T4" y="T5"/>
                    </a:cxn>
                    <a:cxn ang="0">
                      <a:pos x="T6" y="T7"/>
                    </a:cxn>
                    <a:cxn ang="0">
                      <a:pos x="T8" y="T9"/>
                    </a:cxn>
                    <a:cxn ang="0">
                      <a:pos x="T10" y="T11"/>
                    </a:cxn>
                  </a:cxnLst>
                  <a:rect l="0" t="0" r="r" b="b"/>
                  <a:pathLst>
                    <a:path w="22" h="35">
                      <a:moveTo>
                        <a:pt x="6" y="0"/>
                      </a:moveTo>
                      <a:cubicBezTo>
                        <a:pt x="6" y="0"/>
                        <a:pt x="1" y="12"/>
                        <a:pt x="0" y="20"/>
                      </a:cubicBezTo>
                      <a:cubicBezTo>
                        <a:pt x="0" y="22"/>
                        <a:pt x="0" y="24"/>
                        <a:pt x="0" y="26"/>
                      </a:cubicBezTo>
                      <a:cubicBezTo>
                        <a:pt x="0" y="31"/>
                        <a:pt x="2" y="35"/>
                        <a:pt x="8" y="35"/>
                      </a:cubicBezTo>
                      <a:cubicBezTo>
                        <a:pt x="15" y="35"/>
                        <a:pt x="22" y="27"/>
                        <a:pt x="22" y="27"/>
                      </a:cubicBezTo>
                      <a:cubicBezTo>
                        <a:pt x="22" y="27"/>
                        <a:pt x="12" y="5"/>
                        <a:pt x="6" y="0"/>
                      </a:cubicBezTo>
                      <a:close/>
                    </a:path>
                  </a:pathLst>
                </a:custGeom>
                <a:solidFill>
                  <a:srgbClr val="565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 name="Freeform 131">
                  <a:extLst>
                    <a:ext uri="{FF2B5EF4-FFF2-40B4-BE49-F238E27FC236}">
                      <a16:creationId xmlns:a16="http://schemas.microsoft.com/office/drawing/2014/main" id="{C3B933E4-087D-84BF-DD3E-722296754511}"/>
                    </a:ext>
                  </a:extLst>
                </p:cNvPr>
                <p:cNvSpPr/>
                <p:nvPr/>
              </p:nvSpPr>
              <p:spPr bwMode="auto">
                <a:xfrm>
                  <a:off x="1900" y="1885"/>
                  <a:ext cx="47" cy="57"/>
                </a:xfrm>
                <a:custGeom>
                  <a:gdLst>
                    <a:gd name="T0" fmla="*/ 26 w 26"/>
                    <a:gd name="T1" fmla="*/ 0 h 31"/>
                    <a:gd name="T2" fmla="*/ 20 w 26"/>
                    <a:gd name="T3" fmla="*/ 26 h 31"/>
                    <a:gd name="T4" fmla="*/ 3 w 26"/>
                    <a:gd name="T5" fmla="*/ 31 h 31"/>
                    <a:gd name="T6" fmla="*/ 0 w 26"/>
                    <a:gd name="T7" fmla="*/ 4 h 31"/>
                    <a:gd name="T8" fmla="*/ 26 w 26"/>
                    <a:gd name="T9" fmla="*/ 0 h 31"/>
                  </a:gdLst>
                  <a:cxnLst>
                    <a:cxn ang="0">
                      <a:pos x="T0" y="T1"/>
                    </a:cxn>
                    <a:cxn ang="0">
                      <a:pos x="T2" y="T3"/>
                    </a:cxn>
                    <a:cxn ang="0">
                      <a:pos x="T4" y="T5"/>
                    </a:cxn>
                    <a:cxn ang="0">
                      <a:pos x="T6" y="T7"/>
                    </a:cxn>
                    <a:cxn ang="0">
                      <a:pos x="T8" y="T9"/>
                    </a:cxn>
                  </a:cxnLst>
                  <a:rect l="0" t="0" r="r" b="b"/>
                  <a:pathLst>
                    <a:path w="26" h="31">
                      <a:moveTo>
                        <a:pt x="26" y="0"/>
                      </a:moveTo>
                      <a:cubicBezTo>
                        <a:pt x="26" y="0"/>
                        <a:pt x="23" y="22"/>
                        <a:pt x="20" y="26"/>
                      </a:cubicBezTo>
                      <a:cubicBezTo>
                        <a:pt x="16" y="31"/>
                        <a:pt x="7" y="31"/>
                        <a:pt x="3" y="31"/>
                      </a:cubicBezTo>
                      <a:cubicBezTo>
                        <a:pt x="0" y="30"/>
                        <a:pt x="0" y="4"/>
                        <a:pt x="0" y="4"/>
                      </a:cubicBezTo>
                      <a:lnTo>
                        <a:pt x="26" y="0"/>
                      </a:lnTo>
                      <a:close/>
                    </a:path>
                  </a:pathLst>
                </a:custGeom>
                <a:solidFill>
                  <a:srgbClr val="8C2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 name="Freeform 132">
                  <a:extLst>
                    <a:ext uri="{FF2B5EF4-FFF2-40B4-BE49-F238E27FC236}">
                      <a16:creationId xmlns:a16="http://schemas.microsoft.com/office/drawing/2014/main" id="{EC263B55-CDB7-0631-13CA-995AC195797F}"/>
                    </a:ext>
                  </a:extLst>
                </p:cNvPr>
                <p:cNvSpPr/>
                <p:nvPr/>
              </p:nvSpPr>
              <p:spPr bwMode="auto">
                <a:xfrm>
                  <a:off x="1896" y="1924"/>
                  <a:ext cx="46" cy="56"/>
                </a:xfrm>
                <a:custGeom>
                  <a:gdLst>
                    <a:gd name="T0" fmla="*/ 24 w 25"/>
                    <a:gd name="T1" fmla="*/ 0 h 31"/>
                    <a:gd name="T2" fmla="*/ 20 w 25"/>
                    <a:gd name="T3" fmla="*/ 23 h 31"/>
                    <a:gd name="T4" fmla="*/ 11 w 25"/>
                    <a:gd name="T5" fmla="*/ 28 h 31"/>
                    <a:gd name="T6" fmla="*/ 1 w 25"/>
                    <a:gd name="T7" fmla="*/ 10 h 31"/>
                    <a:gd name="T8" fmla="*/ 24 w 25"/>
                    <a:gd name="T9" fmla="*/ 0 h 31"/>
                  </a:gdLst>
                  <a:cxnLst>
                    <a:cxn ang="0">
                      <a:pos x="T0" y="T1"/>
                    </a:cxn>
                    <a:cxn ang="0">
                      <a:pos x="T2" y="T3"/>
                    </a:cxn>
                    <a:cxn ang="0">
                      <a:pos x="T4" y="T5"/>
                    </a:cxn>
                    <a:cxn ang="0">
                      <a:pos x="T6" y="T7"/>
                    </a:cxn>
                    <a:cxn ang="0">
                      <a:pos x="T8" y="T9"/>
                    </a:cxn>
                  </a:cxnLst>
                  <a:rect l="0" t="0" r="r" b="b"/>
                  <a:pathLst>
                    <a:path w="25" h="31">
                      <a:moveTo>
                        <a:pt x="24" y="0"/>
                      </a:moveTo>
                      <a:cubicBezTo>
                        <a:pt x="24" y="0"/>
                        <a:pt x="25" y="18"/>
                        <a:pt x="20" y="23"/>
                      </a:cubicBezTo>
                      <a:cubicBezTo>
                        <a:pt x="16" y="29"/>
                        <a:pt x="15" y="31"/>
                        <a:pt x="11" y="28"/>
                      </a:cubicBezTo>
                      <a:cubicBezTo>
                        <a:pt x="6" y="25"/>
                        <a:pt x="3" y="19"/>
                        <a:pt x="1" y="10"/>
                      </a:cubicBezTo>
                      <a:cubicBezTo>
                        <a:pt x="0" y="1"/>
                        <a:pt x="24" y="0"/>
                        <a:pt x="24" y="0"/>
                      </a:cubicBezTo>
                      <a:close/>
                    </a:path>
                  </a:pathLst>
                </a:custGeom>
                <a:solidFill>
                  <a:srgbClr val="F7C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 name="Freeform 133">
                  <a:extLst>
                    <a:ext uri="{FF2B5EF4-FFF2-40B4-BE49-F238E27FC236}">
                      <a16:creationId xmlns:a16="http://schemas.microsoft.com/office/drawing/2014/main" id="{C32CAE24-64A2-87C4-E06B-3C308FCFDA37}"/>
                    </a:ext>
                  </a:extLst>
                </p:cNvPr>
                <p:cNvSpPr/>
                <p:nvPr/>
              </p:nvSpPr>
              <p:spPr bwMode="auto">
                <a:xfrm>
                  <a:off x="1891" y="1878"/>
                  <a:ext cx="20" cy="73"/>
                </a:xfrm>
                <a:custGeom>
                  <a:gdLst>
                    <a:gd name="T0" fmla="*/ 10 w 11"/>
                    <a:gd name="T1" fmla="*/ 6 h 40"/>
                    <a:gd name="T2" fmla="*/ 10 w 11"/>
                    <a:gd name="T3" fmla="*/ 34 h 40"/>
                    <a:gd name="T4" fmla="*/ 6 w 11"/>
                    <a:gd name="T5" fmla="*/ 38 h 40"/>
                    <a:gd name="T6" fmla="*/ 1 w 11"/>
                    <a:gd name="T7" fmla="*/ 5 h 40"/>
                    <a:gd name="T8" fmla="*/ 10 w 11"/>
                    <a:gd name="T9" fmla="*/ 6 h 40"/>
                  </a:gdLst>
                  <a:cxnLst>
                    <a:cxn ang="0">
                      <a:pos x="T0" y="T1"/>
                    </a:cxn>
                    <a:cxn ang="0">
                      <a:pos x="T2" y="T3"/>
                    </a:cxn>
                    <a:cxn ang="0">
                      <a:pos x="T4" y="T5"/>
                    </a:cxn>
                    <a:cxn ang="0">
                      <a:pos x="T6" y="T7"/>
                    </a:cxn>
                    <a:cxn ang="0">
                      <a:pos x="T8" y="T9"/>
                    </a:cxn>
                  </a:cxnLst>
                  <a:rect l="0" t="0" r="r" b="b"/>
                  <a:pathLst>
                    <a:path w="11" h="40">
                      <a:moveTo>
                        <a:pt x="10" y="6"/>
                      </a:moveTo>
                      <a:cubicBezTo>
                        <a:pt x="10" y="6"/>
                        <a:pt x="11" y="28"/>
                        <a:pt x="10" y="34"/>
                      </a:cubicBezTo>
                      <a:cubicBezTo>
                        <a:pt x="9" y="40"/>
                        <a:pt x="7" y="40"/>
                        <a:pt x="6" y="38"/>
                      </a:cubicBezTo>
                      <a:cubicBezTo>
                        <a:pt x="4" y="36"/>
                        <a:pt x="0" y="9"/>
                        <a:pt x="1" y="5"/>
                      </a:cubicBezTo>
                      <a:cubicBezTo>
                        <a:pt x="2" y="0"/>
                        <a:pt x="10" y="6"/>
                        <a:pt x="10" y="6"/>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 name="Freeform 134">
                  <a:extLst>
                    <a:ext uri="{FF2B5EF4-FFF2-40B4-BE49-F238E27FC236}">
                      <a16:creationId xmlns:a16="http://schemas.microsoft.com/office/drawing/2014/main" id="{7AD170EE-9C83-6DFD-A741-F9DF62ACF3E1}"/>
                    </a:ext>
                  </a:extLst>
                </p:cNvPr>
                <p:cNvSpPr/>
                <p:nvPr/>
              </p:nvSpPr>
              <p:spPr bwMode="auto">
                <a:xfrm>
                  <a:off x="1898" y="1790"/>
                  <a:ext cx="14" cy="19"/>
                </a:xfrm>
                <a:custGeom>
                  <a:gdLst>
                    <a:gd name="T0" fmla="*/ 6 w 8"/>
                    <a:gd name="T1" fmla="*/ 6 h 10"/>
                    <a:gd name="T2" fmla="*/ 1 w 8"/>
                    <a:gd name="T3" fmla="*/ 10 h 10"/>
                    <a:gd name="T4" fmla="*/ 2 w 8"/>
                    <a:gd name="T5" fmla="*/ 4 h 10"/>
                    <a:gd name="T6" fmla="*/ 7 w 8"/>
                    <a:gd name="T7" fmla="*/ 0 h 10"/>
                    <a:gd name="T8" fmla="*/ 6 w 8"/>
                    <a:gd name="T9" fmla="*/ 6 h 10"/>
                  </a:gdLst>
                  <a:cxnLst>
                    <a:cxn ang="0">
                      <a:pos x="T0" y="T1"/>
                    </a:cxn>
                    <a:cxn ang="0">
                      <a:pos x="T2" y="T3"/>
                    </a:cxn>
                    <a:cxn ang="0">
                      <a:pos x="T4" y="T5"/>
                    </a:cxn>
                    <a:cxn ang="0">
                      <a:pos x="T6" y="T7"/>
                    </a:cxn>
                    <a:cxn ang="0">
                      <a:pos x="T8" y="T9"/>
                    </a:cxn>
                  </a:cxnLst>
                  <a:rect l="0" t="0" r="r" b="b"/>
                  <a:pathLst>
                    <a:path w="8" h="10">
                      <a:moveTo>
                        <a:pt x="6" y="6"/>
                      </a:moveTo>
                      <a:cubicBezTo>
                        <a:pt x="4" y="9"/>
                        <a:pt x="2" y="10"/>
                        <a:pt x="1" y="10"/>
                      </a:cubicBezTo>
                      <a:cubicBezTo>
                        <a:pt x="0" y="9"/>
                        <a:pt x="0" y="6"/>
                        <a:pt x="2" y="4"/>
                      </a:cubicBezTo>
                      <a:cubicBezTo>
                        <a:pt x="3" y="1"/>
                        <a:pt x="5" y="0"/>
                        <a:pt x="7" y="0"/>
                      </a:cubicBezTo>
                      <a:cubicBezTo>
                        <a:pt x="8" y="1"/>
                        <a:pt x="7"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 name="Freeform 135">
                  <a:extLst>
                    <a:ext uri="{FF2B5EF4-FFF2-40B4-BE49-F238E27FC236}">
                      <a16:creationId xmlns:a16="http://schemas.microsoft.com/office/drawing/2014/main" id="{038E0D53-A63E-8142-ACA1-5D7C4D1A6566}"/>
                    </a:ext>
                  </a:extLst>
                </p:cNvPr>
                <p:cNvSpPr/>
                <p:nvPr/>
              </p:nvSpPr>
              <p:spPr bwMode="auto">
                <a:xfrm>
                  <a:off x="1931" y="1801"/>
                  <a:ext cx="18" cy="13"/>
                </a:xfrm>
                <a:custGeom>
                  <a:gdLst>
                    <a:gd name="T0" fmla="*/ 6 w 10"/>
                    <a:gd name="T1" fmla="*/ 2 h 7"/>
                    <a:gd name="T2" fmla="*/ 10 w 10"/>
                    <a:gd name="T3" fmla="*/ 6 h 7"/>
                    <a:gd name="T4" fmla="*/ 4 w 10"/>
                    <a:gd name="T5" fmla="*/ 5 h 7"/>
                    <a:gd name="T6" fmla="*/ 0 w 10"/>
                    <a:gd name="T7" fmla="*/ 1 h 7"/>
                    <a:gd name="T8" fmla="*/ 6 w 10"/>
                    <a:gd name="T9" fmla="*/ 2 h 7"/>
                  </a:gdLst>
                  <a:cxnLst>
                    <a:cxn ang="0">
                      <a:pos x="T0" y="T1"/>
                    </a:cxn>
                    <a:cxn ang="0">
                      <a:pos x="T2" y="T3"/>
                    </a:cxn>
                    <a:cxn ang="0">
                      <a:pos x="T4" y="T5"/>
                    </a:cxn>
                    <a:cxn ang="0">
                      <a:pos x="T6" y="T7"/>
                    </a:cxn>
                    <a:cxn ang="0">
                      <a:pos x="T8" y="T9"/>
                    </a:cxn>
                  </a:cxnLst>
                  <a:rect l="0" t="0" r="r" b="b"/>
                  <a:pathLst>
                    <a:path w="10" h="7">
                      <a:moveTo>
                        <a:pt x="6" y="2"/>
                      </a:moveTo>
                      <a:cubicBezTo>
                        <a:pt x="9" y="3"/>
                        <a:pt x="10" y="5"/>
                        <a:pt x="10" y="6"/>
                      </a:cubicBezTo>
                      <a:cubicBezTo>
                        <a:pt x="9" y="7"/>
                        <a:pt x="6" y="7"/>
                        <a:pt x="4" y="5"/>
                      </a:cubicBezTo>
                      <a:cubicBezTo>
                        <a:pt x="1" y="4"/>
                        <a:pt x="0" y="2"/>
                        <a:pt x="0" y="1"/>
                      </a:cubicBezTo>
                      <a:cubicBezTo>
                        <a:pt x="1" y="0"/>
                        <a:pt x="3" y="0"/>
                        <a:pt x="6" y="2"/>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 name="Freeform 136">
                  <a:extLst>
                    <a:ext uri="{FF2B5EF4-FFF2-40B4-BE49-F238E27FC236}">
                      <a16:creationId xmlns:a16="http://schemas.microsoft.com/office/drawing/2014/main" id="{F3DCDB64-287F-0F3F-2F95-1D7B500DEEE6}"/>
                    </a:ext>
                  </a:extLst>
                </p:cNvPr>
                <p:cNvSpPr/>
                <p:nvPr/>
              </p:nvSpPr>
              <p:spPr bwMode="auto">
                <a:xfrm>
                  <a:off x="1902" y="1986"/>
                  <a:ext cx="20" cy="11"/>
                </a:xfrm>
                <a:custGeom>
                  <a:gdLst>
                    <a:gd name="T0" fmla="*/ 5 w 11"/>
                    <a:gd name="T1" fmla="*/ 5 h 6"/>
                    <a:gd name="T2" fmla="*/ 0 w 11"/>
                    <a:gd name="T3" fmla="*/ 1 h 6"/>
                    <a:gd name="T4" fmla="*/ 6 w 11"/>
                    <a:gd name="T5" fmla="*/ 1 h 6"/>
                    <a:gd name="T6" fmla="*/ 10 w 11"/>
                    <a:gd name="T7" fmla="*/ 5 h 6"/>
                    <a:gd name="T8" fmla="*/ 5 w 11"/>
                    <a:gd name="T9" fmla="*/ 5 h 6"/>
                  </a:gdLst>
                  <a:cxnLst>
                    <a:cxn ang="0">
                      <a:pos x="T0" y="T1"/>
                    </a:cxn>
                    <a:cxn ang="0">
                      <a:pos x="T2" y="T3"/>
                    </a:cxn>
                    <a:cxn ang="0">
                      <a:pos x="T4" y="T5"/>
                    </a:cxn>
                    <a:cxn ang="0">
                      <a:pos x="T6" y="T7"/>
                    </a:cxn>
                    <a:cxn ang="0">
                      <a:pos x="T8" y="T9"/>
                    </a:cxn>
                  </a:cxnLst>
                  <a:rect l="0" t="0" r="r" b="b"/>
                  <a:pathLst>
                    <a:path w="11" h="6">
                      <a:moveTo>
                        <a:pt x="5" y="5"/>
                      </a:moveTo>
                      <a:cubicBezTo>
                        <a:pt x="2" y="4"/>
                        <a:pt x="0" y="3"/>
                        <a:pt x="0" y="1"/>
                      </a:cubicBezTo>
                      <a:cubicBezTo>
                        <a:pt x="1" y="0"/>
                        <a:pt x="3" y="0"/>
                        <a:pt x="6" y="1"/>
                      </a:cubicBezTo>
                      <a:cubicBezTo>
                        <a:pt x="9" y="2"/>
                        <a:pt x="11" y="4"/>
                        <a:pt x="10" y="5"/>
                      </a:cubicBezTo>
                      <a:cubicBezTo>
                        <a:pt x="10" y="6"/>
                        <a:pt x="7" y="6"/>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 name="Freeform 137">
                  <a:extLst>
                    <a:ext uri="{FF2B5EF4-FFF2-40B4-BE49-F238E27FC236}">
                      <a16:creationId xmlns:a16="http://schemas.microsoft.com/office/drawing/2014/main" id="{C376FFA9-E175-67E5-05A7-9FD3AB7E2455}"/>
                    </a:ext>
                  </a:extLst>
                </p:cNvPr>
                <p:cNvSpPr/>
                <p:nvPr/>
              </p:nvSpPr>
              <p:spPr bwMode="auto">
                <a:xfrm>
                  <a:off x="1914" y="1778"/>
                  <a:ext cx="20" cy="12"/>
                </a:xfrm>
                <a:custGeom>
                  <a:gdLst>
                    <a:gd name="T0" fmla="*/ 6 w 11"/>
                    <a:gd name="T1" fmla="*/ 1 h 7"/>
                    <a:gd name="T2" fmla="*/ 10 w 11"/>
                    <a:gd name="T3" fmla="*/ 5 h 7"/>
                    <a:gd name="T4" fmla="*/ 4 w 11"/>
                    <a:gd name="T5" fmla="*/ 6 h 7"/>
                    <a:gd name="T6" fmla="*/ 0 w 11"/>
                    <a:gd name="T7" fmla="*/ 2 h 7"/>
                    <a:gd name="T8" fmla="*/ 6 w 11"/>
                    <a:gd name="T9" fmla="*/ 1 h 7"/>
                  </a:gdLst>
                  <a:cxnLst>
                    <a:cxn ang="0">
                      <a:pos x="T0" y="T1"/>
                    </a:cxn>
                    <a:cxn ang="0">
                      <a:pos x="T2" y="T3"/>
                    </a:cxn>
                    <a:cxn ang="0">
                      <a:pos x="T4" y="T5"/>
                    </a:cxn>
                    <a:cxn ang="0">
                      <a:pos x="T6" y="T7"/>
                    </a:cxn>
                    <a:cxn ang="0">
                      <a:pos x="T8" y="T9"/>
                    </a:cxn>
                  </a:cxnLst>
                  <a:rect l="0" t="0" r="r" b="b"/>
                  <a:pathLst>
                    <a:path w="11" h="7">
                      <a:moveTo>
                        <a:pt x="6" y="1"/>
                      </a:moveTo>
                      <a:cubicBezTo>
                        <a:pt x="9" y="2"/>
                        <a:pt x="11" y="4"/>
                        <a:pt x="10" y="5"/>
                      </a:cubicBezTo>
                      <a:cubicBezTo>
                        <a:pt x="10" y="6"/>
                        <a:pt x="7" y="7"/>
                        <a:pt x="4" y="6"/>
                      </a:cubicBezTo>
                      <a:cubicBezTo>
                        <a:pt x="2" y="5"/>
                        <a:pt x="0" y="3"/>
                        <a:pt x="0" y="2"/>
                      </a:cubicBezTo>
                      <a:cubicBezTo>
                        <a:pt x="0" y="1"/>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 name="Freeform 138">
                  <a:extLst>
                    <a:ext uri="{FF2B5EF4-FFF2-40B4-BE49-F238E27FC236}">
                      <a16:creationId xmlns:a16="http://schemas.microsoft.com/office/drawing/2014/main" id="{F28FBF57-DDA1-9663-36D4-42BC33BB3B55}"/>
                    </a:ext>
                  </a:extLst>
                </p:cNvPr>
                <p:cNvSpPr/>
                <p:nvPr/>
              </p:nvSpPr>
              <p:spPr bwMode="auto">
                <a:xfrm>
                  <a:off x="1925" y="1977"/>
                  <a:ext cx="18" cy="18"/>
                </a:xfrm>
                <a:custGeom>
                  <a:gdLst>
                    <a:gd name="T0" fmla="*/ 3 w 10"/>
                    <a:gd name="T1" fmla="*/ 4 h 10"/>
                    <a:gd name="T2" fmla="*/ 9 w 10"/>
                    <a:gd name="T3" fmla="*/ 1 h 10"/>
                    <a:gd name="T4" fmla="*/ 6 w 10"/>
                    <a:gd name="T5" fmla="*/ 7 h 10"/>
                    <a:gd name="T6" fmla="*/ 1 w 10"/>
                    <a:gd name="T7" fmla="*/ 9 h 10"/>
                    <a:gd name="T8" fmla="*/ 3 w 10"/>
                    <a:gd name="T9" fmla="*/ 4 h 10"/>
                  </a:gdLst>
                  <a:cxnLst>
                    <a:cxn ang="0">
                      <a:pos x="T0" y="T1"/>
                    </a:cxn>
                    <a:cxn ang="0">
                      <a:pos x="T2" y="T3"/>
                    </a:cxn>
                    <a:cxn ang="0">
                      <a:pos x="T4" y="T5"/>
                    </a:cxn>
                    <a:cxn ang="0">
                      <a:pos x="T6" y="T7"/>
                    </a:cxn>
                    <a:cxn ang="0">
                      <a:pos x="T8" y="T9"/>
                    </a:cxn>
                  </a:cxnLst>
                  <a:rect l="0" t="0" r="r" b="b"/>
                  <a:pathLst>
                    <a:path w="10" h="10">
                      <a:moveTo>
                        <a:pt x="3" y="4"/>
                      </a:moveTo>
                      <a:cubicBezTo>
                        <a:pt x="5" y="1"/>
                        <a:pt x="8" y="0"/>
                        <a:pt x="9" y="1"/>
                      </a:cubicBezTo>
                      <a:cubicBezTo>
                        <a:pt x="10" y="2"/>
                        <a:pt x="9" y="5"/>
                        <a:pt x="6" y="7"/>
                      </a:cubicBezTo>
                      <a:cubicBezTo>
                        <a:pt x="4" y="9"/>
                        <a:pt x="2" y="10"/>
                        <a:pt x="1" y="9"/>
                      </a:cubicBezTo>
                      <a:cubicBezTo>
                        <a:pt x="0" y="8"/>
                        <a:pt x="1" y="6"/>
                        <a:pt x="3" y="4"/>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 name="Freeform 139">
                  <a:extLst>
                    <a:ext uri="{FF2B5EF4-FFF2-40B4-BE49-F238E27FC236}">
                      <a16:creationId xmlns:a16="http://schemas.microsoft.com/office/drawing/2014/main" id="{C80294C9-4F5C-29A7-45E6-1F47E8E1F4A7}"/>
                    </a:ext>
                  </a:extLst>
                </p:cNvPr>
                <p:cNvSpPr/>
                <p:nvPr/>
              </p:nvSpPr>
              <p:spPr bwMode="auto">
                <a:xfrm>
                  <a:off x="1940" y="1947"/>
                  <a:ext cx="9" cy="20"/>
                </a:xfrm>
                <a:custGeom>
                  <a:gdLst>
                    <a:gd name="T0" fmla="*/ 1 w 5"/>
                    <a:gd name="T1" fmla="*/ 6 h 11"/>
                    <a:gd name="T2" fmla="*/ 2 w 5"/>
                    <a:gd name="T3" fmla="*/ 0 h 11"/>
                    <a:gd name="T4" fmla="*/ 5 w 5"/>
                    <a:gd name="T5" fmla="*/ 5 h 11"/>
                    <a:gd name="T6" fmla="*/ 4 w 5"/>
                    <a:gd name="T7" fmla="*/ 11 h 11"/>
                    <a:gd name="T8" fmla="*/ 1 w 5"/>
                    <a:gd name="T9" fmla="*/ 6 h 11"/>
                  </a:gdLst>
                  <a:cxnLst>
                    <a:cxn ang="0">
                      <a:pos x="T0" y="T1"/>
                    </a:cxn>
                    <a:cxn ang="0">
                      <a:pos x="T2" y="T3"/>
                    </a:cxn>
                    <a:cxn ang="0">
                      <a:pos x="T4" y="T5"/>
                    </a:cxn>
                    <a:cxn ang="0">
                      <a:pos x="T6" y="T7"/>
                    </a:cxn>
                    <a:cxn ang="0">
                      <a:pos x="T8" y="T9"/>
                    </a:cxn>
                  </a:cxnLst>
                  <a:rect l="0" t="0" r="r" b="b"/>
                  <a:pathLst>
                    <a:path w="5" h="11">
                      <a:moveTo>
                        <a:pt x="1" y="6"/>
                      </a:moveTo>
                      <a:cubicBezTo>
                        <a:pt x="0" y="3"/>
                        <a:pt x="1" y="0"/>
                        <a:pt x="2" y="0"/>
                      </a:cubicBezTo>
                      <a:cubicBezTo>
                        <a:pt x="3" y="0"/>
                        <a:pt x="5" y="2"/>
                        <a:pt x="5" y="5"/>
                      </a:cubicBezTo>
                      <a:cubicBezTo>
                        <a:pt x="5" y="8"/>
                        <a:pt x="5" y="11"/>
                        <a:pt x="4" y="11"/>
                      </a:cubicBezTo>
                      <a:cubicBezTo>
                        <a:pt x="2" y="11"/>
                        <a:pt x="1" y="9"/>
                        <a:pt x="1"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 name="Freeform 140">
                  <a:extLst>
                    <a:ext uri="{FF2B5EF4-FFF2-40B4-BE49-F238E27FC236}">
                      <a16:creationId xmlns:a16="http://schemas.microsoft.com/office/drawing/2014/main" id="{88253445-E65A-A1AE-46CD-41CAC3E41AA0}"/>
                    </a:ext>
                  </a:extLst>
                </p:cNvPr>
                <p:cNvSpPr/>
                <p:nvPr/>
              </p:nvSpPr>
              <p:spPr bwMode="auto">
                <a:xfrm>
                  <a:off x="1885" y="1821"/>
                  <a:ext cx="20" cy="11"/>
                </a:xfrm>
                <a:custGeom>
                  <a:gdLst>
                    <a:gd name="T0" fmla="*/ 6 w 11"/>
                    <a:gd name="T1" fmla="*/ 1 h 6"/>
                    <a:gd name="T2" fmla="*/ 10 w 11"/>
                    <a:gd name="T3" fmla="*/ 5 h 6"/>
                    <a:gd name="T4" fmla="*/ 4 w 11"/>
                    <a:gd name="T5" fmla="*/ 5 h 6"/>
                    <a:gd name="T6" fmla="*/ 0 w 11"/>
                    <a:gd name="T7" fmla="*/ 1 h 6"/>
                    <a:gd name="T8" fmla="*/ 6 w 11"/>
                    <a:gd name="T9" fmla="*/ 1 h 6"/>
                  </a:gdLst>
                  <a:cxnLst>
                    <a:cxn ang="0">
                      <a:pos x="T0" y="T1"/>
                    </a:cxn>
                    <a:cxn ang="0">
                      <a:pos x="T2" y="T3"/>
                    </a:cxn>
                    <a:cxn ang="0">
                      <a:pos x="T4" y="T5"/>
                    </a:cxn>
                    <a:cxn ang="0">
                      <a:pos x="T6" y="T7"/>
                    </a:cxn>
                    <a:cxn ang="0">
                      <a:pos x="T8" y="T9"/>
                    </a:cxn>
                  </a:cxnLst>
                  <a:rect l="0" t="0" r="r" b="b"/>
                  <a:pathLst>
                    <a:path w="11" h="6">
                      <a:moveTo>
                        <a:pt x="6" y="1"/>
                      </a:moveTo>
                      <a:cubicBezTo>
                        <a:pt x="9" y="2"/>
                        <a:pt x="11" y="4"/>
                        <a:pt x="10" y="5"/>
                      </a:cubicBezTo>
                      <a:cubicBezTo>
                        <a:pt x="10" y="6"/>
                        <a:pt x="7" y="6"/>
                        <a:pt x="4" y="5"/>
                      </a:cubicBezTo>
                      <a:cubicBezTo>
                        <a:pt x="2" y="4"/>
                        <a:pt x="0" y="2"/>
                        <a:pt x="0" y="1"/>
                      </a:cubicBezTo>
                      <a:cubicBezTo>
                        <a:pt x="0" y="0"/>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 name="Freeform 141">
                  <a:extLst>
                    <a:ext uri="{FF2B5EF4-FFF2-40B4-BE49-F238E27FC236}">
                      <a16:creationId xmlns:a16="http://schemas.microsoft.com/office/drawing/2014/main" id="{1A644B99-D96E-2D97-C81A-C0BC2CFF8351}"/>
                    </a:ext>
                  </a:extLst>
                </p:cNvPr>
                <p:cNvSpPr/>
                <p:nvPr/>
              </p:nvSpPr>
              <p:spPr bwMode="auto">
                <a:xfrm>
                  <a:off x="1880" y="1845"/>
                  <a:ext cx="9" cy="20"/>
                </a:xfrm>
                <a:custGeom>
                  <a:gdLst>
                    <a:gd name="T0" fmla="*/ 5 w 5"/>
                    <a:gd name="T1" fmla="*/ 6 h 11"/>
                    <a:gd name="T2" fmla="*/ 2 w 5"/>
                    <a:gd name="T3" fmla="*/ 11 h 11"/>
                    <a:gd name="T4" fmla="*/ 1 w 5"/>
                    <a:gd name="T5" fmla="*/ 5 h 11"/>
                    <a:gd name="T6" fmla="*/ 4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5" y="9"/>
                        <a:pt x="3" y="11"/>
                        <a:pt x="2" y="11"/>
                      </a:cubicBezTo>
                      <a:cubicBezTo>
                        <a:pt x="1" y="11"/>
                        <a:pt x="0" y="8"/>
                        <a:pt x="1" y="5"/>
                      </a:cubicBezTo>
                      <a:cubicBezTo>
                        <a:pt x="1" y="2"/>
                        <a:pt x="2" y="0"/>
                        <a:pt x="4"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 name="Freeform 142">
                  <a:extLst>
                    <a:ext uri="{FF2B5EF4-FFF2-40B4-BE49-F238E27FC236}">
                      <a16:creationId xmlns:a16="http://schemas.microsoft.com/office/drawing/2014/main" id="{C8875AAA-038D-2956-7F04-9E1439EBA735}"/>
                    </a:ext>
                  </a:extLst>
                </p:cNvPr>
                <p:cNvSpPr/>
                <p:nvPr/>
              </p:nvSpPr>
              <p:spPr bwMode="auto">
                <a:xfrm>
                  <a:off x="1951" y="1876"/>
                  <a:ext cx="9" cy="20"/>
                </a:xfrm>
                <a:custGeom>
                  <a:gdLst>
                    <a:gd name="T0" fmla="*/ 5 w 5"/>
                    <a:gd name="T1" fmla="*/ 6 h 11"/>
                    <a:gd name="T2" fmla="*/ 2 w 5"/>
                    <a:gd name="T3" fmla="*/ 11 h 11"/>
                    <a:gd name="T4" fmla="*/ 0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1" y="11"/>
                        <a:pt x="0" y="8"/>
                        <a:pt x="0" y="5"/>
                      </a:cubicBezTo>
                      <a:cubicBezTo>
                        <a:pt x="1" y="2"/>
                        <a:pt x="2" y="0"/>
                        <a:pt x="3" y="0"/>
                      </a:cubicBezTo>
                      <a:cubicBezTo>
                        <a:pt x="4"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 name="Freeform 143">
                  <a:extLst>
                    <a:ext uri="{FF2B5EF4-FFF2-40B4-BE49-F238E27FC236}">
                      <a16:creationId xmlns:a16="http://schemas.microsoft.com/office/drawing/2014/main" id="{664179DF-A6A4-826E-4DB0-DF3B1E177302}"/>
                    </a:ext>
                  </a:extLst>
                </p:cNvPr>
                <p:cNvSpPr/>
                <p:nvPr/>
              </p:nvSpPr>
              <p:spPr bwMode="auto">
                <a:xfrm>
                  <a:off x="1947" y="1829"/>
                  <a:ext cx="11" cy="20"/>
                </a:xfrm>
                <a:custGeom>
                  <a:gdLst>
                    <a:gd name="T0" fmla="*/ 5 w 6"/>
                    <a:gd name="T1" fmla="*/ 5 h 11"/>
                    <a:gd name="T2" fmla="*/ 5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 name="Freeform 144">
                  <a:extLst>
                    <a:ext uri="{FF2B5EF4-FFF2-40B4-BE49-F238E27FC236}">
                      <a16:creationId xmlns:a16="http://schemas.microsoft.com/office/drawing/2014/main" id="{0FE2E9FB-53EB-6465-2F5A-244A4E2A0FFD}"/>
                    </a:ext>
                  </a:extLst>
                </p:cNvPr>
                <p:cNvSpPr/>
                <p:nvPr/>
              </p:nvSpPr>
              <p:spPr bwMode="auto">
                <a:xfrm>
                  <a:off x="1881" y="1918"/>
                  <a:ext cx="10" cy="20"/>
                </a:xfrm>
                <a:custGeom>
                  <a:gdLst>
                    <a:gd name="T0" fmla="*/ 5 w 5"/>
                    <a:gd name="T1" fmla="*/ 6 h 11"/>
                    <a:gd name="T2" fmla="*/ 2 w 5"/>
                    <a:gd name="T3" fmla="*/ 11 h 11"/>
                    <a:gd name="T4" fmla="*/ 0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0" y="11"/>
                        <a:pt x="0" y="8"/>
                        <a:pt x="0" y="5"/>
                      </a:cubicBezTo>
                      <a:cubicBezTo>
                        <a:pt x="1" y="2"/>
                        <a:pt x="2" y="0"/>
                        <a:pt x="3" y="0"/>
                      </a:cubicBezTo>
                      <a:cubicBezTo>
                        <a:pt x="4"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 name="Freeform 145">
                  <a:extLst>
                    <a:ext uri="{FF2B5EF4-FFF2-40B4-BE49-F238E27FC236}">
                      <a16:creationId xmlns:a16="http://schemas.microsoft.com/office/drawing/2014/main" id="{1156DBD2-ABF3-3CB5-428A-20E9D04FBF4C}"/>
                    </a:ext>
                  </a:extLst>
                </p:cNvPr>
                <p:cNvSpPr/>
                <p:nvPr/>
              </p:nvSpPr>
              <p:spPr bwMode="auto">
                <a:xfrm>
                  <a:off x="1943" y="1918"/>
                  <a:ext cx="19" cy="17"/>
                </a:xfrm>
                <a:custGeom>
                  <a:gdLst>
                    <a:gd name="T0" fmla="*/ 6 w 10"/>
                    <a:gd name="T1" fmla="*/ 6 h 9"/>
                    <a:gd name="T2" fmla="*/ 1 w 10"/>
                    <a:gd name="T3" fmla="*/ 8 h 9"/>
                    <a:gd name="T4" fmla="*/ 3 w 10"/>
                    <a:gd name="T5" fmla="*/ 3 h 9"/>
                    <a:gd name="T6" fmla="*/ 9 w 10"/>
                    <a:gd name="T7" fmla="*/ 1 h 9"/>
                    <a:gd name="T8" fmla="*/ 6 w 10"/>
                    <a:gd name="T9" fmla="*/ 6 h 9"/>
                  </a:gdLst>
                  <a:cxnLst>
                    <a:cxn ang="0">
                      <a:pos x="T0" y="T1"/>
                    </a:cxn>
                    <a:cxn ang="0">
                      <a:pos x="T2" y="T3"/>
                    </a:cxn>
                    <a:cxn ang="0">
                      <a:pos x="T4" y="T5"/>
                    </a:cxn>
                    <a:cxn ang="0">
                      <a:pos x="T6" y="T7"/>
                    </a:cxn>
                    <a:cxn ang="0">
                      <a:pos x="T8" y="T9"/>
                    </a:cxn>
                  </a:cxnLst>
                  <a:rect l="0" t="0" r="r" b="b"/>
                  <a:pathLst>
                    <a:path w="10" h="9">
                      <a:moveTo>
                        <a:pt x="6" y="6"/>
                      </a:moveTo>
                      <a:cubicBezTo>
                        <a:pt x="4" y="8"/>
                        <a:pt x="1" y="9"/>
                        <a:pt x="1" y="8"/>
                      </a:cubicBezTo>
                      <a:cubicBezTo>
                        <a:pt x="0" y="7"/>
                        <a:pt x="1" y="5"/>
                        <a:pt x="3" y="3"/>
                      </a:cubicBezTo>
                      <a:cubicBezTo>
                        <a:pt x="5" y="1"/>
                        <a:pt x="8" y="0"/>
                        <a:pt x="9" y="1"/>
                      </a:cubicBezTo>
                      <a:cubicBezTo>
                        <a:pt x="10" y="2"/>
                        <a:pt x="8"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 name="Freeform 146">
                  <a:extLst>
                    <a:ext uri="{FF2B5EF4-FFF2-40B4-BE49-F238E27FC236}">
                      <a16:creationId xmlns:a16="http://schemas.microsoft.com/office/drawing/2014/main" id="{8D28D510-02C2-68A2-B98F-D408FDC8D532}"/>
                    </a:ext>
                  </a:extLst>
                </p:cNvPr>
                <p:cNvSpPr/>
                <p:nvPr/>
              </p:nvSpPr>
              <p:spPr bwMode="auto">
                <a:xfrm>
                  <a:off x="1878" y="1882"/>
                  <a:ext cx="11" cy="20"/>
                </a:xfrm>
                <a:custGeom>
                  <a:gdLst>
                    <a:gd name="T0" fmla="*/ 5 w 6"/>
                    <a:gd name="T1" fmla="*/ 5 h 11"/>
                    <a:gd name="T2" fmla="*/ 4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4" y="11"/>
                      </a:cubicBezTo>
                      <a:cubicBezTo>
                        <a:pt x="3" y="11"/>
                        <a:pt x="2"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 name="Freeform 147">
                  <a:extLst>
                    <a:ext uri="{FF2B5EF4-FFF2-40B4-BE49-F238E27FC236}">
                      <a16:creationId xmlns:a16="http://schemas.microsoft.com/office/drawing/2014/main" id="{3234BBCA-6963-50D4-3A25-A24A52CEF454}"/>
                    </a:ext>
                  </a:extLst>
                </p:cNvPr>
                <p:cNvSpPr/>
                <p:nvPr/>
              </p:nvSpPr>
              <p:spPr bwMode="auto">
                <a:xfrm>
                  <a:off x="1885" y="1951"/>
                  <a:ext cx="13" cy="20"/>
                </a:xfrm>
                <a:custGeom>
                  <a:gdLst>
                    <a:gd name="T0" fmla="*/ 6 w 7"/>
                    <a:gd name="T1" fmla="*/ 5 h 11"/>
                    <a:gd name="T2" fmla="*/ 5 w 7"/>
                    <a:gd name="T3" fmla="*/ 11 h 11"/>
                    <a:gd name="T4" fmla="*/ 1 w 7"/>
                    <a:gd name="T5" fmla="*/ 6 h 11"/>
                    <a:gd name="T6" fmla="*/ 2 w 7"/>
                    <a:gd name="T7" fmla="*/ 0 h 11"/>
                    <a:gd name="T8" fmla="*/ 6 w 7"/>
                    <a:gd name="T9" fmla="*/ 5 h 11"/>
                  </a:gdLst>
                  <a:cxnLst>
                    <a:cxn ang="0">
                      <a:pos x="T0" y="T1"/>
                    </a:cxn>
                    <a:cxn ang="0">
                      <a:pos x="T2" y="T3"/>
                    </a:cxn>
                    <a:cxn ang="0">
                      <a:pos x="T4" y="T5"/>
                    </a:cxn>
                    <a:cxn ang="0">
                      <a:pos x="T6" y="T7"/>
                    </a:cxn>
                    <a:cxn ang="0">
                      <a:pos x="T8" y="T9"/>
                    </a:cxn>
                  </a:cxnLst>
                  <a:rect l="0" t="0" r="r" b="b"/>
                  <a:pathLst>
                    <a:path w="7" h="11">
                      <a:moveTo>
                        <a:pt x="6" y="5"/>
                      </a:moveTo>
                      <a:cubicBezTo>
                        <a:pt x="7" y="8"/>
                        <a:pt x="6" y="10"/>
                        <a:pt x="5" y="11"/>
                      </a:cubicBezTo>
                      <a:cubicBezTo>
                        <a:pt x="4" y="11"/>
                        <a:pt x="2" y="9"/>
                        <a:pt x="1" y="6"/>
                      </a:cubicBezTo>
                      <a:cubicBezTo>
                        <a:pt x="0" y="3"/>
                        <a:pt x="1" y="1"/>
                        <a:pt x="2" y="0"/>
                      </a:cubicBezTo>
                      <a:cubicBezTo>
                        <a:pt x="3" y="0"/>
                        <a:pt x="5" y="2"/>
                        <a:pt x="6"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 name="Freeform 148">
                  <a:extLst>
                    <a:ext uri="{FF2B5EF4-FFF2-40B4-BE49-F238E27FC236}">
                      <a16:creationId xmlns:a16="http://schemas.microsoft.com/office/drawing/2014/main" id="{A0FC69D4-32E6-026A-6E50-7DFA0EEB2F9A}"/>
                    </a:ext>
                  </a:extLst>
                </p:cNvPr>
                <p:cNvSpPr/>
                <p:nvPr/>
              </p:nvSpPr>
              <p:spPr bwMode="auto">
                <a:xfrm>
                  <a:off x="1759" y="1770"/>
                  <a:ext cx="133" cy="55"/>
                </a:xfrm>
                <a:custGeom>
                  <a:gdLst>
                    <a:gd name="T0" fmla="*/ 46 w 73"/>
                    <a:gd name="T1" fmla="*/ 0 h 30"/>
                    <a:gd name="T2" fmla="*/ 19 w 73"/>
                    <a:gd name="T3" fmla="*/ 0 h 30"/>
                    <a:gd name="T4" fmla="*/ 4 w 73"/>
                    <a:gd name="T5" fmla="*/ 17 h 30"/>
                    <a:gd name="T6" fmla="*/ 5 w 73"/>
                    <a:gd name="T7" fmla="*/ 30 h 30"/>
                    <a:gd name="T8" fmla="*/ 12 w 73"/>
                    <a:gd name="T9" fmla="*/ 22 h 30"/>
                    <a:gd name="T10" fmla="*/ 38 w 73"/>
                    <a:gd name="T11" fmla="*/ 9 h 30"/>
                    <a:gd name="T12" fmla="*/ 47 w 73"/>
                    <a:gd name="T13" fmla="*/ 9 h 30"/>
                    <a:gd name="T14" fmla="*/ 62 w 73"/>
                    <a:gd name="T15" fmla="*/ 0 h 30"/>
                    <a:gd name="T16" fmla="*/ 46 w 73"/>
                    <a:gd name="T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46" y="0"/>
                      </a:moveTo>
                      <a:cubicBezTo>
                        <a:pt x="33" y="0"/>
                        <a:pt x="19" y="0"/>
                        <a:pt x="19" y="0"/>
                      </a:cubicBezTo>
                      <a:cubicBezTo>
                        <a:pt x="14" y="1"/>
                        <a:pt x="11" y="6"/>
                        <a:pt x="4" y="17"/>
                      </a:cubicBezTo>
                      <a:cubicBezTo>
                        <a:pt x="0" y="24"/>
                        <a:pt x="2" y="30"/>
                        <a:pt x="5" y="30"/>
                      </a:cubicBezTo>
                      <a:cubicBezTo>
                        <a:pt x="7" y="30"/>
                        <a:pt x="10" y="27"/>
                        <a:pt x="12" y="22"/>
                      </a:cubicBezTo>
                      <a:cubicBezTo>
                        <a:pt x="15" y="10"/>
                        <a:pt x="26" y="9"/>
                        <a:pt x="38" y="9"/>
                      </a:cubicBezTo>
                      <a:cubicBezTo>
                        <a:pt x="41" y="9"/>
                        <a:pt x="44" y="9"/>
                        <a:pt x="47" y="9"/>
                      </a:cubicBezTo>
                      <a:cubicBezTo>
                        <a:pt x="62" y="9"/>
                        <a:pt x="73" y="2"/>
                        <a:pt x="62" y="0"/>
                      </a:cubicBezTo>
                      <a:cubicBezTo>
                        <a:pt x="59" y="0"/>
                        <a:pt x="53" y="0"/>
                        <a:pt x="46" y="0"/>
                      </a:cubicBezTo>
                    </a:path>
                  </a:pathLst>
                </a:custGeom>
                <a:solidFill>
                  <a:srgbClr val="75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 name="Freeform 149">
                  <a:extLst>
                    <a:ext uri="{FF2B5EF4-FFF2-40B4-BE49-F238E27FC236}">
                      <a16:creationId xmlns:a16="http://schemas.microsoft.com/office/drawing/2014/main" id="{1DED839A-1D82-D9C3-F79B-54E6FED99677}"/>
                    </a:ext>
                  </a:extLst>
                </p:cNvPr>
                <p:cNvSpPr/>
                <p:nvPr/>
              </p:nvSpPr>
              <p:spPr bwMode="auto">
                <a:xfrm>
                  <a:off x="1954" y="1759"/>
                  <a:ext cx="176" cy="261"/>
                </a:xfrm>
                <a:custGeom>
                  <a:gdLst>
                    <a:gd name="T0" fmla="*/ 29 w 96"/>
                    <a:gd name="T1" fmla="*/ 0 h 143"/>
                    <a:gd name="T2" fmla="*/ 0 w 96"/>
                    <a:gd name="T3" fmla="*/ 72 h 143"/>
                    <a:gd name="T4" fmla="*/ 29 w 96"/>
                    <a:gd name="T5" fmla="*/ 143 h 143"/>
                    <a:gd name="T6" fmla="*/ 96 w 96"/>
                    <a:gd name="T7" fmla="*/ 143 h 143"/>
                    <a:gd name="T8" fmla="*/ 96 w 96"/>
                    <a:gd name="T9" fmla="*/ 0 h 143"/>
                    <a:gd name="T10" fmla="*/ 29 w 96"/>
                    <a:gd name="T11" fmla="*/ 0 h 143"/>
                  </a:gdLst>
                  <a:cxnLst>
                    <a:cxn ang="0">
                      <a:pos x="T0" y="T1"/>
                    </a:cxn>
                    <a:cxn ang="0">
                      <a:pos x="T2" y="T3"/>
                    </a:cxn>
                    <a:cxn ang="0">
                      <a:pos x="T4" y="T5"/>
                    </a:cxn>
                    <a:cxn ang="0">
                      <a:pos x="T6" y="T7"/>
                    </a:cxn>
                    <a:cxn ang="0">
                      <a:pos x="T8" y="T9"/>
                    </a:cxn>
                    <a:cxn ang="0">
                      <a:pos x="T10" y="T11"/>
                    </a:cxn>
                  </a:cxnLst>
                  <a:rect l="0" t="0" r="r" b="b"/>
                  <a:pathLst>
                    <a:path w="96" h="143">
                      <a:moveTo>
                        <a:pt x="29" y="0"/>
                      </a:moveTo>
                      <a:cubicBezTo>
                        <a:pt x="13" y="0"/>
                        <a:pt x="0" y="32"/>
                        <a:pt x="0" y="72"/>
                      </a:cubicBezTo>
                      <a:cubicBezTo>
                        <a:pt x="0" y="111"/>
                        <a:pt x="13" y="143"/>
                        <a:pt x="29" y="143"/>
                      </a:cubicBezTo>
                      <a:cubicBezTo>
                        <a:pt x="96" y="143"/>
                        <a:pt x="96" y="143"/>
                        <a:pt x="96" y="143"/>
                      </a:cubicBezTo>
                      <a:cubicBezTo>
                        <a:pt x="96" y="0"/>
                        <a:pt x="96" y="0"/>
                        <a:pt x="96" y="0"/>
                      </a:cubicBezTo>
                      <a:cubicBezTo>
                        <a:pt x="29" y="0"/>
                        <a:pt x="29" y="0"/>
                        <a:pt x="29" y="0"/>
                      </a:cubicBezTo>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 name="Freeform 150">
                  <a:extLst>
                    <a:ext uri="{FF2B5EF4-FFF2-40B4-BE49-F238E27FC236}">
                      <a16:creationId xmlns:a16="http://schemas.microsoft.com/office/drawing/2014/main" id="{74CA088C-25C3-686D-E546-C35CB91CE6AC}"/>
                    </a:ext>
                  </a:extLst>
                </p:cNvPr>
                <p:cNvSpPr/>
                <p:nvPr/>
              </p:nvSpPr>
              <p:spPr bwMode="auto">
                <a:xfrm>
                  <a:off x="1956" y="1898"/>
                  <a:ext cx="174" cy="122"/>
                </a:xfrm>
                <a:custGeom>
                  <a:gdLst>
                    <a:gd name="T0" fmla="*/ 95 w 95"/>
                    <a:gd name="T1" fmla="*/ 42 h 67"/>
                    <a:gd name="T2" fmla="*/ 74 w 95"/>
                    <a:gd name="T3" fmla="*/ 43 h 67"/>
                    <a:gd name="T4" fmla="*/ 0 w 95"/>
                    <a:gd name="T5" fmla="*/ 0 h 67"/>
                    <a:gd name="T6" fmla="*/ 28 w 95"/>
                    <a:gd name="T7" fmla="*/ 67 h 67"/>
                    <a:gd name="T8" fmla="*/ 95 w 95"/>
                    <a:gd name="T9" fmla="*/ 67 h 67"/>
                    <a:gd name="T10" fmla="*/ 95 w 95"/>
                    <a:gd name="T11" fmla="*/ 42 h 67"/>
                  </a:gdLst>
                  <a:cxnLst>
                    <a:cxn ang="0">
                      <a:pos x="T0" y="T1"/>
                    </a:cxn>
                    <a:cxn ang="0">
                      <a:pos x="T2" y="T3"/>
                    </a:cxn>
                    <a:cxn ang="0">
                      <a:pos x="T4" y="T5"/>
                    </a:cxn>
                    <a:cxn ang="0">
                      <a:pos x="T6" y="T7"/>
                    </a:cxn>
                    <a:cxn ang="0">
                      <a:pos x="T8" y="T9"/>
                    </a:cxn>
                    <a:cxn ang="0">
                      <a:pos x="T10" y="T11"/>
                    </a:cxn>
                  </a:cxnLst>
                  <a:rect l="0" t="0" r="r" b="b"/>
                  <a:pathLst>
                    <a:path w="95" h="67">
                      <a:moveTo>
                        <a:pt x="95" y="42"/>
                      </a:moveTo>
                      <a:cubicBezTo>
                        <a:pt x="89" y="42"/>
                        <a:pt x="82" y="42"/>
                        <a:pt x="74" y="43"/>
                      </a:cubicBezTo>
                      <a:cubicBezTo>
                        <a:pt x="17" y="49"/>
                        <a:pt x="0" y="0"/>
                        <a:pt x="0" y="0"/>
                      </a:cubicBezTo>
                      <a:cubicBezTo>
                        <a:pt x="0" y="38"/>
                        <a:pt x="13" y="67"/>
                        <a:pt x="28" y="67"/>
                      </a:cubicBezTo>
                      <a:cubicBezTo>
                        <a:pt x="95" y="67"/>
                        <a:pt x="95" y="67"/>
                        <a:pt x="95" y="67"/>
                      </a:cubicBezTo>
                      <a:lnTo>
                        <a:pt x="95" y="42"/>
                      </a:lnTo>
                      <a:close/>
                    </a:path>
                  </a:pathLst>
                </a:cu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 name="Oval 151">
                  <a:extLst>
                    <a:ext uri="{FF2B5EF4-FFF2-40B4-BE49-F238E27FC236}">
                      <a16:creationId xmlns:a16="http://schemas.microsoft.com/office/drawing/2014/main" id="{FC8737F6-0D79-17A6-7EB9-80FD0A210884}"/>
                    </a:ext>
                  </a:extLst>
                </p:cNvPr>
                <p:cNvSpPr>
                  <a:spLocks noChangeArrowheads="1"/>
                </p:cNvSpPr>
                <p:nvPr/>
              </p:nvSpPr>
              <p:spPr bwMode="auto">
                <a:xfrm>
                  <a:off x="2078" y="1759"/>
                  <a:ext cx="104" cy="261"/>
                </a:xfrm>
                <a:prstGeom prst="ellipse">
                  <a:avLst/>
                </a:pr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 name="Oval 152">
                  <a:extLst>
                    <a:ext uri="{FF2B5EF4-FFF2-40B4-BE49-F238E27FC236}">
                      <a16:creationId xmlns:a16="http://schemas.microsoft.com/office/drawing/2014/main" id="{E0DFB13A-F6A8-DB43-829F-10FA594585B8}"/>
                    </a:ext>
                  </a:extLst>
                </p:cNvPr>
                <p:cNvSpPr>
                  <a:spLocks noChangeArrowheads="1"/>
                </p:cNvSpPr>
                <p:nvPr/>
              </p:nvSpPr>
              <p:spPr bwMode="auto">
                <a:xfrm>
                  <a:off x="2086" y="1768"/>
                  <a:ext cx="93" cy="245"/>
                </a:xfrm>
                <a:prstGeom prst="ellipse">
                  <a:avLst/>
                </a:pr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 name="Freeform 153">
                  <a:extLst>
                    <a:ext uri="{FF2B5EF4-FFF2-40B4-BE49-F238E27FC236}">
                      <a16:creationId xmlns:a16="http://schemas.microsoft.com/office/drawing/2014/main" id="{24AE8081-C8F2-43CF-5501-3222D907B97F}"/>
                    </a:ext>
                  </a:extLst>
                </p:cNvPr>
                <p:cNvSpPr/>
                <p:nvPr/>
              </p:nvSpPr>
              <p:spPr bwMode="auto">
                <a:xfrm>
                  <a:off x="2117" y="1810"/>
                  <a:ext cx="45" cy="66"/>
                </a:xfrm>
                <a:custGeom>
                  <a:gdLst>
                    <a:gd name="T0" fmla="*/ 0 w 25"/>
                    <a:gd name="T1" fmla="*/ 16 h 36"/>
                    <a:gd name="T2" fmla="*/ 9 w 25"/>
                    <a:gd name="T3" fmla="*/ 34 h 36"/>
                    <a:gd name="T4" fmla="*/ 24 w 25"/>
                    <a:gd name="T5" fmla="*/ 24 h 36"/>
                    <a:gd name="T6" fmla="*/ 16 w 25"/>
                    <a:gd name="T7" fmla="*/ 2 h 36"/>
                    <a:gd name="T8" fmla="*/ 0 w 25"/>
                    <a:gd name="T9" fmla="*/ 16 h 36"/>
                  </a:gdLst>
                  <a:cxnLst>
                    <a:cxn ang="0">
                      <a:pos x="T0" y="T1"/>
                    </a:cxn>
                    <a:cxn ang="0">
                      <a:pos x="T2" y="T3"/>
                    </a:cxn>
                    <a:cxn ang="0">
                      <a:pos x="T4" y="T5"/>
                    </a:cxn>
                    <a:cxn ang="0">
                      <a:pos x="T6" y="T7"/>
                    </a:cxn>
                    <a:cxn ang="0">
                      <a:pos x="T8" y="T9"/>
                    </a:cxn>
                  </a:cxnLst>
                  <a:rect l="0" t="0" r="r" b="b"/>
                  <a:pathLst>
                    <a:path w="25" h="36">
                      <a:moveTo>
                        <a:pt x="0" y="16"/>
                      </a:moveTo>
                      <a:cubicBezTo>
                        <a:pt x="0" y="16"/>
                        <a:pt x="2" y="31"/>
                        <a:pt x="9" y="34"/>
                      </a:cubicBezTo>
                      <a:cubicBezTo>
                        <a:pt x="16" y="36"/>
                        <a:pt x="24" y="27"/>
                        <a:pt x="24" y="24"/>
                      </a:cubicBezTo>
                      <a:cubicBezTo>
                        <a:pt x="25" y="20"/>
                        <a:pt x="20" y="5"/>
                        <a:pt x="16" y="2"/>
                      </a:cubicBezTo>
                      <a:cubicBezTo>
                        <a:pt x="11" y="0"/>
                        <a:pt x="0" y="16"/>
                        <a:pt x="0" y="16"/>
                      </a:cubicBezTo>
                      <a:close/>
                    </a:path>
                  </a:pathLst>
                </a:custGeom>
                <a:solidFill>
                  <a:srgbClr val="E05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 name="Freeform 154">
                  <a:extLst>
                    <a:ext uri="{FF2B5EF4-FFF2-40B4-BE49-F238E27FC236}">
                      <a16:creationId xmlns:a16="http://schemas.microsoft.com/office/drawing/2014/main" id="{680912CF-C71E-FC30-85F4-2A315259BC9D}"/>
                    </a:ext>
                  </a:extLst>
                </p:cNvPr>
                <p:cNvSpPr/>
                <p:nvPr/>
              </p:nvSpPr>
              <p:spPr bwMode="auto">
                <a:xfrm>
                  <a:off x="2128" y="1854"/>
                  <a:ext cx="36" cy="51"/>
                </a:xfrm>
                <a:custGeom>
                  <a:gdLst>
                    <a:gd name="T0" fmla="*/ 18 w 20"/>
                    <a:gd name="T1" fmla="*/ 0 h 28"/>
                    <a:gd name="T2" fmla="*/ 18 w 20"/>
                    <a:gd name="T3" fmla="*/ 17 h 28"/>
                    <a:gd name="T4" fmla="*/ 4 w 20"/>
                    <a:gd name="T5" fmla="*/ 27 h 28"/>
                    <a:gd name="T6" fmla="*/ 1 w 20"/>
                    <a:gd name="T7" fmla="*/ 4 h 28"/>
                    <a:gd name="T8" fmla="*/ 18 w 20"/>
                    <a:gd name="T9" fmla="*/ 0 h 28"/>
                  </a:gdLst>
                  <a:cxnLst>
                    <a:cxn ang="0">
                      <a:pos x="T0" y="T1"/>
                    </a:cxn>
                    <a:cxn ang="0">
                      <a:pos x="T2" y="T3"/>
                    </a:cxn>
                    <a:cxn ang="0">
                      <a:pos x="T4" y="T5"/>
                    </a:cxn>
                    <a:cxn ang="0">
                      <a:pos x="T6" y="T7"/>
                    </a:cxn>
                    <a:cxn ang="0">
                      <a:pos x="T8" y="T9"/>
                    </a:cxn>
                  </a:cxnLst>
                  <a:rect l="0" t="0" r="r" b="b"/>
                  <a:pathLst>
                    <a:path w="20" h="28">
                      <a:moveTo>
                        <a:pt x="18" y="0"/>
                      </a:moveTo>
                      <a:cubicBezTo>
                        <a:pt x="18" y="0"/>
                        <a:pt x="20" y="11"/>
                        <a:pt x="18" y="17"/>
                      </a:cubicBezTo>
                      <a:cubicBezTo>
                        <a:pt x="17" y="22"/>
                        <a:pt x="7" y="27"/>
                        <a:pt x="4" y="27"/>
                      </a:cubicBezTo>
                      <a:cubicBezTo>
                        <a:pt x="0" y="28"/>
                        <a:pt x="1" y="4"/>
                        <a:pt x="1" y="4"/>
                      </a:cubicBezTo>
                      <a:lnTo>
                        <a:pt x="18" y="0"/>
                      </a:lnTo>
                      <a:close/>
                    </a:path>
                  </a:pathLst>
                </a:custGeom>
                <a:solidFill>
                  <a:srgbClr val="FE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 name="Freeform 155">
                  <a:extLst>
                    <a:ext uri="{FF2B5EF4-FFF2-40B4-BE49-F238E27FC236}">
                      <a16:creationId xmlns:a16="http://schemas.microsoft.com/office/drawing/2014/main" id="{F11D1393-C738-CDB0-13FF-2E5DC4C14008}"/>
                    </a:ext>
                  </a:extLst>
                </p:cNvPr>
                <p:cNvSpPr/>
                <p:nvPr/>
              </p:nvSpPr>
              <p:spPr bwMode="auto">
                <a:xfrm>
                  <a:off x="2106" y="1840"/>
                  <a:ext cx="42" cy="64"/>
                </a:xfrm>
                <a:custGeom>
                  <a:gdLst>
                    <a:gd name="T0" fmla="*/ 6 w 23"/>
                    <a:gd name="T1" fmla="*/ 0 h 35"/>
                    <a:gd name="T2" fmla="*/ 1 w 23"/>
                    <a:gd name="T3" fmla="*/ 20 h 35"/>
                    <a:gd name="T4" fmla="*/ 1 w 23"/>
                    <a:gd name="T5" fmla="*/ 26 h 35"/>
                    <a:gd name="T6" fmla="*/ 8 w 23"/>
                    <a:gd name="T7" fmla="*/ 35 h 35"/>
                    <a:gd name="T8" fmla="*/ 23 w 23"/>
                    <a:gd name="T9" fmla="*/ 27 h 35"/>
                    <a:gd name="T10" fmla="*/ 6 w 23"/>
                    <a:gd name="T11" fmla="*/ 0 h 35"/>
                  </a:gdLst>
                  <a:cxnLst>
                    <a:cxn ang="0">
                      <a:pos x="T0" y="T1"/>
                    </a:cxn>
                    <a:cxn ang="0">
                      <a:pos x="T2" y="T3"/>
                    </a:cxn>
                    <a:cxn ang="0">
                      <a:pos x="T4" y="T5"/>
                    </a:cxn>
                    <a:cxn ang="0">
                      <a:pos x="T6" y="T7"/>
                    </a:cxn>
                    <a:cxn ang="0">
                      <a:pos x="T8" y="T9"/>
                    </a:cxn>
                    <a:cxn ang="0">
                      <a:pos x="T10" y="T11"/>
                    </a:cxn>
                  </a:cxnLst>
                  <a:rect l="0" t="0" r="r" b="b"/>
                  <a:pathLst>
                    <a:path w="23" h="35">
                      <a:moveTo>
                        <a:pt x="6" y="0"/>
                      </a:moveTo>
                      <a:cubicBezTo>
                        <a:pt x="6" y="0"/>
                        <a:pt x="2" y="12"/>
                        <a:pt x="1" y="20"/>
                      </a:cubicBezTo>
                      <a:cubicBezTo>
                        <a:pt x="1" y="22"/>
                        <a:pt x="0" y="24"/>
                        <a:pt x="1" y="26"/>
                      </a:cubicBezTo>
                      <a:cubicBezTo>
                        <a:pt x="1" y="31"/>
                        <a:pt x="3" y="35"/>
                        <a:pt x="8" y="35"/>
                      </a:cubicBezTo>
                      <a:cubicBezTo>
                        <a:pt x="16" y="35"/>
                        <a:pt x="23" y="27"/>
                        <a:pt x="23" y="27"/>
                      </a:cubicBezTo>
                      <a:cubicBezTo>
                        <a:pt x="23" y="27"/>
                        <a:pt x="13" y="5"/>
                        <a:pt x="6" y="0"/>
                      </a:cubicBezTo>
                      <a:close/>
                    </a:path>
                  </a:pathLst>
                </a:custGeom>
                <a:solidFill>
                  <a:srgbClr val="565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 name="Freeform 156">
                  <a:extLst>
                    <a:ext uri="{FF2B5EF4-FFF2-40B4-BE49-F238E27FC236}">
                      <a16:creationId xmlns:a16="http://schemas.microsoft.com/office/drawing/2014/main" id="{D3C77266-977C-4A29-307A-DEB469CDC76B}"/>
                    </a:ext>
                  </a:extLst>
                </p:cNvPr>
                <p:cNvSpPr/>
                <p:nvPr/>
              </p:nvSpPr>
              <p:spPr bwMode="auto">
                <a:xfrm>
                  <a:off x="2115" y="1885"/>
                  <a:ext cx="46" cy="57"/>
                </a:xfrm>
                <a:custGeom>
                  <a:gdLst>
                    <a:gd name="T0" fmla="*/ 25 w 25"/>
                    <a:gd name="T1" fmla="*/ 0 h 31"/>
                    <a:gd name="T2" fmla="*/ 19 w 25"/>
                    <a:gd name="T3" fmla="*/ 26 h 31"/>
                    <a:gd name="T4" fmla="*/ 3 w 25"/>
                    <a:gd name="T5" fmla="*/ 31 h 31"/>
                    <a:gd name="T6" fmla="*/ 0 w 25"/>
                    <a:gd name="T7" fmla="*/ 4 h 31"/>
                    <a:gd name="T8" fmla="*/ 25 w 25"/>
                    <a:gd name="T9" fmla="*/ 0 h 31"/>
                  </a:gdLst>
                  <a:cxnLst>
                    <a:cxn ang="0">
                      <a:pos x="T0" y="T1"/>
                    </a:cxn>
                    <a:cxn ang="0">
                      <a:pos x="T2" y="T3"/>
                    </a:cxn>
                    <a:cxn ang="0">
                      <a:pos x="T4" y="T5"/>
                    </a:cxn>
                    <a:cxn ang="0">
                      <a:pos x="T6" y="T7"/>
                    </a:cxn>
                    <a:cxn ang="0">
                      <a:pos x="T8" y="T9"/>
                    </a:cxn>
                  </a:cxnLst>
                  <a:rect l="0" t="0" r="r" b="b"/>
                  <a:pathLst>
                    <a:path w="25" h="31">
                      <a:moveTo>
                        <a:pt x="25" y="0"/>
                      </a:moveTo>
                      <a:cubicBezTo>
                        <a:pt x="25" y="0"/>
                        <a:pt x="23" y="22"/>
                        <a:pt x="19" y="26"/>
                      </a:cubicBezTo>
                      <a:cubicBezTo>
                        <a:pt x="16" y="31"/>
                        <a:pt x="6" y="31"/>
                        <a:pt x="3" y="31"/>
                      </a:cubicBezTo>
                      <a:cubicBezTo>
                        <a:pt x="0" y="30"/>
                        <a:pt x="0" y="4"/>
                        <a:pt x="0" y="4"/>
                      </a:cubicBezTo>
                      <a:lnTo>
                        <a:pt x="25" y="0"/>
                      </a:lnTo>
                      <a:close/>
                    </a:path>
                  </a:pathLst>
                </a:custGeom>
                <a:solidFill>
                  <a:srgbClr val="8C2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 name="Freeform 157">
                  <a:extLst>
                    <a:ext uri="{FF2B5EF4-FFF2-40B4-BE49-F238E27FC236}">
                      <a16:creationId xmlns:a16="http://schemas.microsoft.com/office/drawing/2014/main" id="{21D25DA4-D7D7-0F79-6EDC-55DEAD32F331}"/>
                    </a:ext>
                  </a:extLst>
                </p:cNvPr>
                <p:cNvSpPr/>
                <p:nvPr/>
              </p:nvSpPr>
              <p:spPr bwMode="auto">
                <a:xfrm>
                  <a:off x="2109" y="1924"/>
                  <a:ext cx="46" cy="56"/>
                </a:xfrm>
                <a:custGeom>
                  <a:gdLst>
                    <a:gd name="T0" fmla="*/ 24 w 25"/>
                    <a:gd name="T1" fmla="*/ 0 h 31"/>
                    <a:gd name="T2" fmla="*/ 21 w 25"/>
                    <a:gd name="T3" fmla="*/ 23 h 31"/>
                    <a:gd name="T4" fmla="*/ 11 w 25"/>
                    <a:gd name="T5" fmla="*/ 28 h 31"/>
                    <a:gd name="T6" fmla="*/ 2 w 25"/>
                    <a:gd name="T7" fmla="*/ 10 h 31"/>
                    <a:gd name="T8" fmla="*/ 24 w 25"/>
                    <a:gd name="T9" fmla="*/ 0 h 31"/>
                  </a:gdLst>
                  <a:cxnLst>
                    <a:cxn ang="0">
                      <a:pos x="T0" y="T1"/>
                    </a:cxn>
                    <a:cxn ang="0">
                      <a:pos x="T2" y="T3"/>
                    </a:cxn>
                    <a:cxn ang="0">
                      <a:pos x="T4" y="T5"/>
                    </a:cxn>
                    <a:cxn ang="0">
                      <a:pos x="T6" y="T7"/>
                    </a:cxn>
                    <a:cxn ang="0">
                      <a:pos x="T8" y="T9"/>
                    </a:cxn>
                  </a:cxnLst>
                  <a:rect l="0" t="0" r="r" b="b"/>
                  <a:pathLst>
                    <a:path w="25" h="31">
                      <a:moveTo>
                        <a:pt x="24" y="0"/>
                      </a:moveTo>
                      <a:cubicBezTo>
                        <a:pt x="24" y="0"/>
                        <a:pt x="25" y="18"/>
                        <a:pt x="21" y="23"/>
                      </a:cubicBezTo>
                      <a:cubicBezTo>
                        <a:pt x="16" y="29"/>
                        <a:pt x="15" y="31"/>
                        <a:pt x="11" y="28"/>
                      </a:cubicBezTo>
                      <a:cubicBezTo>
                        <a:pt x="7" y="25"/>
                        <a:pt x="4" y="19"/>
                        <a:pt x="2" y="10"/>
                      </a:cubicBezTo>
                      <a:cubicBezTo>
                        <a:pt x="0" y="1"/>
                        <a:pt x="24" y="0"/>
                        <a:pt x="24" y="0"/>
                      </a:cubicBezTo>
                      <a:close/>
                    </a:path>
                  </a:pathLst>
                </a:custGeom>
                <a:solidFill>
                  <a:srgbClr val="F7C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 name="Freeform 158">
                  <a:extLst>
                    <a:ext uri="{FF2B5EF4-FFF2-40B4-BE49-F238E27FC236}">
                      <a16:creationId xmlns:a16="http://schemas.microsoft.com/office/drawing/2014/main" id="{A012DA23-91F3-EDD8-D1E0-2126E15CA5F3}"/>
                    </a:ext>
                  </a:extLst>
                </p:cNvPr>
                <p:cNvSpPr/>
                <p:nvPr/>
              </p:nvSpPr>
              <p:spPr bwMode="auto">
                <a:xfrm>
                  <a:off x="2104" y="1878"/>
                  <a:ext cx="22" cy="73"/>
                </a:xfrm>
                <a:custGeom>
                  <a:gdLst>
                    <a:gd name="T0" fmla="*/ 11 w 12"/>
                    <a:gd name="T1" fmla="*/ 6 h 40"/>
                    <a:gd name="T2" fmla="*/ 11 w 12"/>
                    <a:gd name="T3" fmla="*/ 34 h 40"/>
                    <a:gd name="T4" fmla="*/ 6 w 12"/>
                    <a:gd name="T5" fmla="*/ 38 h 40"/>
                    <a:gd name="T6" fmla="*/ 2 w 12"/>
                    <a:gd name="T7" fmla="*/ 5 h 40"/>
                    <a:gd name="T8" fmla="*/ 11 w 12"/>
                    <a:gd name="T9" fmla="*/ 6 h 40"/>
                  </a:gdLst>
                  <a:cxnLst>
                    <a:cxn ang="0">
                      <a:pos x="T0" y="T1"/>
                    </a:cxn>
                    <a:cxn ang="0">
                      <a:pos x="T2" y="T3"/>
                    </a:cxn>
                    <a:cxn ang="0">
                      <a:pos x="T4" y="T5"/>
                    </a:cxn>
                    <a:cxn ang="0">
                      <a:pos x="T6" y="T7"/>
                    </a:cxn>
                    <a:cxn ang="0">
                      <a:pos x="T8" y="T9"/>
                    </a:cxn>
                  </a:cxnLst>
                  <a:rect l="0" t="0" r="r" b="b"/>
                  <a:pathLst>
                    <a:path w="12" h="40">
                      <a:moveTo>
                        <a:pt x="11" y="6"/>
                      </a:moveTo>
                      <a:cubicBezTo>
                        <a:pt x="11" y="6"/>
                        <a:pt x="12" y="28"/>
                        <a:pt x="11" y="34"/>
                      </a:cubicBezTo>
                      <a:cubicBezTo>
                        <a:pt x="9" y="40"/>
                        <a:pt x="8" y="40"/>
                        <a:pt x="6" y="38"/>
                      </a:cubicBezTo>
                      <a:cubicBezTo>
                        <a:pt x="4" y="36"/>
                        <a:pt x="0" y="9"/>
                        <a:pt x="2" y="5"/>
                      </a:cubicBezTo>
                      <a:cubicBezTo>
                        <a:pt x="3" y="0"/>
                        <a:pt x="11" y="6"/>
                        <a:pt x="11" y="6"/>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 name="Freeform 159">
                  <a:extLst>
                    <a:ext uri="{FF2B5EF4-FFF2-40B4-BE49-F238E27FC236}">
                      <a16:creationId xmlns:a16="http://schemas.microsoft.com/office/drawing/2014/main" id="{192A3414-F1FD-77B4-103E-B4624EBE8555}"/>
                    </a:ext>
                  </a:extLst>
                </p:cNvPr>
                <p:cNvSpPr/>
                <p:nvPr/>
              </p:nvSpPr>
              <p:spPr bwMode="auto">
                <a:xfrm>
                  <a:off x="2113" y="1790"/>
                  <a:ext cx="13" cy="19"/>
                </a:xfrm>
                <a:custGeom>
                  <a:gdLst>
                    <a:gd name="T0" fmla="*/ 5 w 7"/>
                    <a:gd name="T1" fmla="*/ 6 h 10"/>
                    <a:gd name="T2" fmla="*/ 1 w 7"/>
                    <a:gd name="T3" fmla="*/ 10 h 10"/>
                    <a:gd name="T4" fmla="*/ 2 w 7"/>
                    <a:gd name="T5" fmla="*/ 4 h 10"/>
                    <a:gd name="T6" fmla="*/ 6 w 7"/>
                    <a:gd name="T7" fmla="*/ 0 h 10"/>
                    <a:gd name="T8" fmla="*/ 5 w 7"/>
                    <a:gd name="T9" fmla="*/ 6 h 10"/>
                  </a:gdLst>
                  <a:cxnLst>
                    <a:cxn ang="0">
                      <a:pos x="T0" y="T1"/>
                    </a:cxn>
                    <a:cxn ang="0">
                      <a:pos x="T2" y="T3"/>
                    </a:cxn>
                    <a:cxn ang="0">
                      <a:pos x="T4" y="T5"/>
                    </a:cxn>
                    <a:cxn ang="0">
                      <a:pos x="T6" y="T7"/>
                    </a:cxn>
                    <a:cxn ang="0">
                      <a:pos x="T8" y="T9"/>
                    </a:cxn>
                  </a:cxnLst>
                  <a:rect l="0" t="0" r="r" b="b"/>
                  <a:pathLst>
                    <a:path w="7" h="10">
                      <a:moveTo>
                        <a:pt x="5" y="6"/>
                      </a:moveTo>
                      <a:cubicBezTo>
                        <a:pt x="4" y="9"/>
                        <a:pt x="2" y="10"/>
                        <a:pt x="1" y="10"/>
                      </a:cubicBezTo>
                      <a:cubicBezTo>
                        <a:pt x="0" y="9"/>
                        <a:pt x="0" y="6"/>
                        <a:pt x="2" y="4"/>
                      </a:cubicBezTo>
                      <a:cubicBezTo>
                        <a:pt x="3" y="1"/>
                        <a:pt x="5" y="0"/>
                        <a:pt x="6" y="0"/>
                      </a:cubicBezTo>
                      <a:cubicBezTo>
                        <a:pt x="7" y="1"/>
                        <a:pt x="7" y="4"/>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 name="Freeform 160">
                  <a:extLst>
                    <a:ext uri="{FF2B5EF4-FFF2-40B4-BE49-F238E27FC236}">
                      <a16:creationId xmlns:a16="http://schemas.microsoft.com/office/drawing/2014/main" id="{5DFD5E61-721B-BA65-8B22-E14CF7DE41BA}"/>
                    </a:ext>
                  </a:extLst>
                </p:cNvPr>
                <p:cNvSpPr/>
                <p:nvPr/>
              </p:nvSpPr>
              <p:spPr bwMode="auto">
                <a:xfrm>
                  <a:off x="2144" y="1801"/>
                  <a:ext cx="20" cy="13"/>
                </a:xfrm>
                <a:custGeom>
                  <a:gdLst>
                    <a:gd name="T0" fmla="*/ 7 w 11"/>
                    <a:gd name="T1" fmla="*/ 2 h 7"/>
                    <a:gd name="T2" fmla="*/ 10 w 11"/>
                    <a:gd name="T3" fmla="*/ 6 h 7"/>
                    <a:gd name="T4" fmla="*/ 4 w 11"/>
                    <a:gd name="T5" fmla="*/ 5 h 7"/>
                    <a:gd name="T6" fmla="*/ 1 w 11"/>
                    <a:gd name="T7" fmla="*/ 1 h 7"/>
                    <a:gd name="T8" fmla="*/ 7 w 11"/>
                    <a:gd name="T9" fmla="*/ 2 h 7"/>
                  </a:gdLst>
                  <a:cxnLst>
                    <a:cxn ang="0">
                      <a:pos x="T0" y="T1"/>
                    </a:cxn>
                    <a:cxn ang="0">
                      <a:pos x="T2" y="T3"/>
                    </a:cxn>
                    <a:cxn ang="0">
                      <a:pos x="T4" y="T5"/>
                    </a:cxn>
                    <a:cxn ang="0">
                      <a:pos x="T6" y="T7"/>
                    </a:cxn>
                    <a:cxn ang="0">
                      <a:pos x="T8" y="T9"/>
                    </a:cxn>
                  </a:cxnLst>
                  <a:rect l="0" t="0" r="r" b="b"/>
                  <a:pathLst>
                    <a:path w="11" h="7">
                      <a:moveTo>
                        <a:pt x="7" y="2"/>
                      </a:moveTo>
                      <a:cubicBezTo>
                        <a:pt x="9" y="3"/>
                        <a:pt x="11" y="5"/>
                        <a:pt x="10" y="6"/>
                      </a:cubicBezTo>
                      <a:cubicBezTo>
                        <a:pt x="10" y="7"/>
                        <a:pt x="7" y="7"/>
                        <a:pt x="4" y="5"/>
                      </a:cubicBezTo>
                      <a:cubicBezTo>
                        <a:pt x="2" y="4"/>
                        <a:pt x="0" y="2"/>
                        <a:pt x="1" y="1"/>
                      </a:cubicBezTo>
                      <a:cubicBezTo>
                        <a:pt x="1" y="0"/>
                        <a:pt x="4" y="0"/>
                        <a:pt x="7" y="2"/>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 name="Freeform 161">
                  <a:extLst>
                    <a:ext uri="{FF2B5EF4-FFF2-40B4-BE49-F238E27FC236}">
                      <a16:creationId xmlns:a16="http://schemas.microsoft.com/office/drawing/2014/main" id="{03238F33-01DE-F14E-7D8F-3340A2EC2955}"/>
                    </a:ext>
                  </a:extLst>
                </p:cNvPr>
                <p:cNvSpPr/>
                <p:nvPr/>
              </p:nvSpPr>
              <p:spPr bwMode="auto">
                <a:xfrm>
                  <a:off x="2117" y="1986"/>
                  <a:ext cx="20" cy="11"/>
                </a:xfrm>
                <a:custGeom>
                  <a:gdLst>
                    <a:gd name="T0" fmla="*/ 4 w 11"/>
                    <a:gd name="T1" fmla="*/ 5 h 6"/>
                    <a:gd name="T2" fmla="*/ 0 w 11"/>
                    <a:gd name="T3" fmla="*/ 1 h 6"/>
                    <a:gd name="T4" fmla="*/ 6 w 11"/>
                    <a:gd name="T5" fmla="*/ 1 h 6"/>
                    <a:gd name="T6" fmla="*/ 10 w 11"/>
                    <a:gd name="T7" fmla="*/ 5 h 6"/>
                    <a:gd name="T8" fmla="*/ 4 w 11"/>
                    <a:gd name="T9" fmla="*/ 5 h 6"/>
                  </a:gdLst>
                  <a:cxnLst>
                    <a:cxn ang="0">
                      <a:pos x="T0" y="T1"/>
                    </a:cxn>
                    <a:cxn ang="0">
                      <a:pos x="T2" y="T3"/>
                    </a:cxn>
                    <a:cxn ang="0">
                      <a:pos x="T4" y="T5"/>
                    </a:cxn>
                    <a:cxn ang="0">
                      <a:pos x="T6" y="T7"/>
                    </a:cxn>
                    <a:cxn ang="0">
                      <a:pos x="T8" y="T9"/>
                    </a:cxn>
                  </a:cxnLst>
                  <a:rect l="0" t="0" r="r" b="b"/>
                  <a:pathLst>
                    <a:path w="11" h="6">
                      <a:moveTo>
                        <a:pt x="4" y="5"/>
                      </a:moveTo>
                      <a:cubicBezTo>
                        <a:pt x="1" y="4"/>
                        <a:pt x="0" y="3"/>
                        <a:pt x="0" y="1"/>
                      </a:cubicBezTo>
                      <a:cubicBezTo>
                        <a:pt x="0" y="0"/>
                        <a:pt x="3" y="0"/>
                        <a:pt x="6" y="1"/>
                      </a:cubicBezTo>
                      <a:cubicBezTo>
                        <a:pt x="9" y="2"/>
                        <a:pt x="11" y="4"/>
                        <a:pt x="10" y="5"/>
                      </a:cubicBezTo>
                      <a:cubicBezTo>
                        <a:pt x="10" y="6"/>
                        <a:pt x="7" y="6"/>
                        <a:pt x="4"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 name="Freeform 162">
                  <a:extLst>
                    <a:ext uri="{FF2B5EF4-FFF2-40B4-BE49-F238E27FC236}">
                      <a16:creationId xmlns:a16="http://schemas.microsoft.com/office/drawing/2014/main" id="{5F377C08-2351-C949-3ADC-E1A0751C5B27}"/>
                    </a:ext>
                  </a:extLst>
                </p:cNvPr>
                <p:cNvSpPr/>
                <p:nvPr/>
              </p:nvSpPr>
              <p:spPr bwMode="auto">
                <a:xfrm>
                  <a:off x="2128" y="1778"/>
                  <a:ext cx="20" cy="12"/>
                </a:xfrm>
                <a:custGeom>
                  <a:gdLst>
                    <a:gd name="T0" fmla="*/ 7 w 11"/>
                    <a:gd name="T1" fmla="*/ 1 h 7"/>
                    <a:gd name="T2" fmla="*/ 11 w 11"/>
                    <a:gd name="T3" fmla="*/ 5 h 7"/>
                    <a:gd name="T4" fmla="*/ 5 w 11"/>
                    <a:gd name="T5" fmla="*/ 6 h 7"/>
                    <a:gd name="T6" fmla="*/ 1 w 11"/>
                    <a:gd name="T7" fmla="*/ 2 h 7"/>
                    <a:gd name="T8" fmla="*/ 7 w 11"/>
                    <a:gd name="T9" fmla="*/ 1 h 7"/>
                  </a:gdLst>
                  <a:cxnLst>
                    <a:cxn ang="0">
                      <a:pos x="T0" y="T1"/>
                    </a:cxn>
                    <a:cxn ang="0">
                      <a:pos x="T2" y="T3"/>
                    </a:cxn>
                    <a:cxn ang="0">
                      <a:pos x="T4" y="T5"/>
                    </a:cxn>
                    <a:cxn ang="0">
                      <a:pos x="T6" y="T7"/>
                    </a:cxn>
                    <a:cxn ang="0">
                      <a:pos x="T8" y="T9"/>
                    </a:cxn>
                  </a:cxnLst>
                  <a:rect l="0" t="0" r="r" b="b"/>
                  <a:pathLst>
                    <a:path w="11" h="7">
                      <a:moveTo>
                        <a:pt x="7" y="1"/>
                      </a:moveTo>
                      <a:cubicBezTo>
                        <a:pt x="9" y="2"/>
                        <a:pt x="11" y="4"/>
                        <a:pt x="11" y="5"/>
                      </a:cubicBezTo>
                      <a:cubicBezTo>
                        <a:pt x="11" y="6"/>
                        <a:pt x="8" y="7"/>
                        <a:pt x="5" y="6"/>
                      </a:cubicBezTo>
                      <a:cubicBezTo>
                        <a:pt x="2" y="5"/>
                        <a:pt x="0" y="3"/>
                        <a:pt x="1" y="2"/>
                      </a:cubicBezTo>
                      <a:cubicBezTo>
                        <a:pt x="1" y="1"/>
                        <a:pt x="4" y="0"/>
                        <a:pt x="7"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 name="Freeform 163">
                  <a:extLst>
                    <a:ext uri="{FF2B5EF4-FFF2-40B4-BE49-F238E27FC236}">
                      <a16:creationId xmlns:a16="http://schemas.microsoft.com/office/drawing/2014/main" id="{5DF65CE4-970A-9F37-D602-E75F7ED2EB4E}"/>
                    </a:ext>
                  </a:extLst>
                </p:cNvPr>
                <p:cNvSpPr/>
                <p:nvPr/>
              </p:nvSpPr>
              <p:spPr bwMode="auto">
                <a:xfrm>
                  <a:off x="2141" y="1977"/>
                  <a:ext cx="16" cy="18"/>
                </a:xfrm>
                <a:custGeom>
                  <a:gdLst>
                    <a:gd name="T0" fmla="*/ 3 w 9"/>
                    <a:gd name="T1" fmla="*/ 4 h 10"/>
                    <a:gd name="T2" fmla="*/ 8 w 9"/>
                    <a:gd name="T3" fmla="*/ 1 h 10"/>
                    <a:gd name="T4" fmla="*/ 6 w 9"/>
                    <a:gd name="T5" fmla="*/ 7 h 10"/>
                    <a:gd name="T6" fmla="*/ 1 w 9"/>
                    <a:gd name="T7" fmla="*/ 9 h 10"/>
                    <a:gd name="T8" fmla="*/ 3 w 9"/>
                    <a:gd name="T9" fmla="*/ 4 h 10"/>
                  </a:gdLst>
                  <a:cxnLst>
                    <a:cxn ang="0">
                      <a:pos x="T0" y="T1"/>
                    </a:cxn>
                    <a:cxn ang="0">
                      <a:pos x="T2" y="T3"/>
                    </a:cxn>
                    <a:cxn ang="0">
                      <a:pos x="T4" y="T5"/>
                    </a:cxn>
                    <a:cxn ang="0">
                      <a:pos x="T6" y="T7"/>
                    </a:cxn>
                    <a:cxn ang="0">
                      <a:pos x="T8" y="T9"/>
                    </a:cxn>
                  </a:cxnLst>
                  <a:rect l="0" t="0" r="r" b="b"/>
                  <a:pathLst>
                    <a:path w="9" h="10">
                      <a:moveTo>
                        <a:pt x="3" y="4"/>
                      </a:moveTo>
                      <a:cubicBezTo>
                        <a:pt x="5" y="1"/>
                        <a:pt x="8" y="0"/>
                        <a:pt x="8" y="1"/>
                      </a:cubicBezTo>
                      <a:cubicBezTo>
                        <a:pt x="9" y="2"/>
                        <a:pt x="8" y="5"/>
                        <a:pt x="6" y="7"/>
                      </a:cubicBezTo>
                      <a:cubicBezTo>
                        <a:pt x="4" y="9"/>
                        <a:pt x="2" y="10"/>
                        <a:pt x="1" y="9"/>
                      </a:cubicBezTo>
                      <a:cubicBezTo>
                        <a:pt x="0" y="8"/>
                        <a:pt x="1" y="6"/>
                        <a:pt x="3" y="4"/>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 name="Freeform 164">
                  <a:extLst>
                    <a:ext uri="{FF2B5EF4-FFF2-40B4-BE49-F238E27FC236}">
                      <a16:creationId xmlns:a16="http://schemas.microsoft.com/office/drawing/2014/main" id="{6D5CB198-37DE-43E7-533E-BF17D2121802}"/>
                    </a:ext>
                  </a:extLst>
                </p:cNvPr>
                <p:cNvSpPr/>
                <p:nvPr/>
              </p:nvSpPr>
              <p:spPr bwMode="auto">
                <a:xfrm>
                  <a:off x="2155" y="1947"/>
                  <a:ext cx="9" cy="20"/>
                </a:xfrm>
                <a:custGeom>
                  <a:gdLst>
                    <a:gd name="T0" fmla="*/ 0 w 5"/>
                    <a:gd name="T1" fmla="*/ 6 h 11"/>
                    <a:gd name="T2" fmla="*/ 2 w 5"/>
                    <a:gd name="T3" fmla="*/ 0 h 11"/>
                    <a:gd name="T4" fmla="*/ 5 w 5"/>
                    <a:gd name="T5" fmla="*/ 5 h 11"/>
                    <a:gd name="T6" fmla="*/ 3 w 5"/>
                    <a:gd name="T7" fmla="*/ 11 h 11"/>
                    <a:gd name="T8" fmla="*/ 0 w 5"/>
                    <a:gd name="T9" fmla="*/ 6 h 11"/>
                  </a:gdLst>
                  <a:cxnLst>
                    <a:cxn ang="0">
                      <a:pos x="T0" y="T1"/>
                    </a:cxn>
                    <a:cxn ang="0">
                      <a:pos x="T2" y="T3"/>
                    </a:cxn>
                    <a:cxn ang="0">
                      <a:pos x="T4" y="T5"/>
                    </a:cxn>
                    <a:cxn ang="0">
                      <a:pos x="T6" y="T7"/>
                    </a:cxn>
                    <a:cxn ang="0">
                      <a:pos x="T8" y="T9"/>
                    </a:cxn>
                  </a:cxnLst>
                  <a:rect l="0" t="0" r="r" b="b"/>
                  <a:pathLst>
                    <a:path w="5" h="11">
                      <a:moveTo>
                        <a:pt x="0" y="6"/>
                      </a:moveTo>
                      <a:cubicBezTo>
                        <a:pt x="0" y="3"/>
                        <a:pt x="1" y="0"/>
                        <a:pt x="2" y="0"/>
                      </a:cubicBezTo>
                      <a:cubicBezTo>
                        <a:pt x="3" y="0"/>
                        <a:pt x="4" y="2"/>
                        <a:pt x="5" y="5"/>
                      </a:cubicBezTo>
                      <a:cubicBezTo>
                        <a:pt x="5" y="8"/>
                        <a:pt x="4" y="11"/>
                        <a:pt x="3" y="11"/>
                      </a:cubicBezTo>
                      <a:cubicBezTo>
                        <a:pt x="2" y="11"/>
                        <a:pt x="1" y="9"/>
                        <a:pt x="0"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 name="Freeform 165">
                  <a:extLst>
                    <a:ext uri="{FF2B5EF4-FFF2-40B4-BE49-F238E27FC236}">
                      <a16:creationId xmlns:a16="http://schemas.microsoft.com/office/drawing/2014/main" id="{46032C87-E2DE-9EC4-9A0E-CC4940E69956}"/>
                    </a:ext>
                  </a:extLst>
                </p:cNvPr>
                <p:cNvSpPr/>
                <p:nvPr/>
              </p:nvSpPr>
              <p:spPr bwMode="auto">
                <a:xfrm>
                  <a:off x="2099" y="1821"/>
                  <a:ext cx="20" cy="11"/>
                </a:xfrm>
                <a:custGeom>
                  <a:gdLst>
                    <a:gd name="T0" fmla="*/ 7 w 11"/>
                    <a:gd name="T1" fmla="*/ 1 h 6"/>
                    <a:gd name="T2" fmla="*/ 11 w 11"/>
                    <a:gd name="T3" fmla="*/ 5 h 6"/>
                    <a:gd name="T4" fmla="*/ 5 w 11"/>
                    <a:gd name="T5" fmla="*/ 5 h 6"/>
                    <a:gd name="T6" fmla="*/ 1 w 11"/>
                    <a:gd name="T7" fmla="*/ 1 h 6"/>
                    <a:gd name="T8" fmla="*/ 7 w 11"/>
                    <a:gd name="T9" fmla="*/ 1 h 6"/>
                  </a:gdLst>
                  <a:cxnLst>
                    <a:cxn ang="0">
                      <a:pos x="T0" y="T1"/>
                    </a:cxn>
                    <a:cxn ang="0">
                      <a:pos x="T2" y="T3"/>
                    </a:cxn>
                    <a:cxn ang="0">
                      <a:pos x="T4" y="T5"/>
                    </a:cxn>
                    <a:cxn ang="0">
                      <a:pos x="T6" y="T7"/>
                    </a:cxn>
                    <a:cxn ang="0">
                      <a:pos x="T8" y="T9"/>
                    </a:cxn>
                  </a:cxnLst>
                  <a:rect l="0" t="0" r="r" b="b"/>
                  <a:pathLst>
                    <a:path w="11" h="6">
                      <a:moveTo>
                        <a:pt x="7" y="1"/>
                      </a:moveTo>
                      <a:cubicBezTo>
                        <a:pt x="9" y="2"/>
                        <a:pt x="11" y="4"/>
                        <a:pt x="11" y="5"/>
                      </a:cubicBezTo>
                      <a:cubicBezTo>
                        <a:pt x="11" y="6"/>
                        <a:pt x="8" y="6"/>
                        <a:pt x="5" y="5"/>
                      </a:cubicBezTo>
                      <a:cubicBezTo>
                        <a:pt x="2" y="4"/>
                        <a:pt x="0" y="2"/>
                        <a:pt x="1" y="1"/>
                      </a:cubicBezTo>
                      <a:cubicBezTo>
                        <a:pt x="1" y="0"/>
                        <a:pt x="4" y="0"/>
                        <a:pt x="7"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 name="Freeform 166">
                  <a:extLst>
                    <a:ext uri="{FF2B5EF4-FFF2-40B4-BE49-F238E27FC236}">
                      <a16:creationId xmlns:a16="http://schemas.microsoft.com/office/drawing/2014/main" id="{EE9F315C-CE87-B1A8-8976-0960850506C0}"/>
                    </a:ext>
                  </a:extLst>
                </p:cNvPr>
                <p:cNvSpPr/>
                <p:nvPr/>
              </p:nvSpPr>
              <p:spPr bwMode="auto">
                <a:xfrm>
                  <a:off x="2095" y="1845"/>
                  <a:ext cx="9" cy="20"/>
                </a:xfrm>
                <a:custGeom>
                  <a:gdLst>
                    <a:gd name="T0" fmla="*/ 5 w 5"/>
                    <a:gd name="T1" fmla="*/ 6 h 11"/>
                    <a:gd name="T2" fmla="*/ 2 w 5"/>
                    <a:gd name="T3" fmla="*/ 11 h 11"/>
                    <a:gd name="T4" fmla="*/ 0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1" y="11"/>
                        <a:pt x="0" y="8"/>
                        <a:pt x="0" y="5"/>
                      </a:cubicBezTo>
                      <a:cubicBezTo>
                        <a:pt x="1" y="2"/>
                        <a:pt x="2" y="0"/>
                        <a:pt x="3" y="0"/>
                      </a:cubicBezTo>
                      <a:cubicBezTo>
                        <a:pt x="4"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 name="Freeform 167">
                  <a:extLst>
                    <a:ext uri="{FF2B5EF4-FFF2-40B4-BE49-F238E27FC236}">
                      <a16:creationId xmlns:a16="http://schemas.microsoft.com/office/drawing/2014/main" id="{901BAD8C-E4F8-90DE-C232-5F4B825830AB}"/>
                    </a:ext>
                  </a:extLst>
                </p:cNvPr>
                <p:cNvSpPr/>
                <p:nvPr/>
              </p:nvSpPr>
              <p:spPr bwMode="auto">
                <a:xfrm>
                  <a:off x="2166" y="1876"/>
                  <a:ext cx="9" cy="20"/>
                </a:xfrm>
                <a:custGeom>
                  <a:gdLst>
                    <a:gd name="T0" fmla="*/ 4 w 5"/>
                    <a:gd name="T1" fmla="*/ 6 h 11"/>
                    <a:gd name="T2" fmla="*/ 1 w 5"/>
                    <a:gd name="T3" fmla="*/ 11 h 11"/>
                    <a:gd name="T4" fmla="*/ 0 w 5"/>
                    <a:gd name="T5" fmla="*/ 5 h 11"/>
                    <a:gd name="T6" fmla="*/ 3 w 5"/>
                    <a:gd name="T7" fmla="*/ 0 h 11"/>
                    <a:gd name="T8" fmla="*/ 4 w 5"/>
                    <a:gd name="T9" fmla="*/ 6 h 11"/>
                  </a:gdLst>
                  <a:cxnLst>
                    <a:cxn ang="0">
                      <a:pos x="T0" y="T1"/>
                    </a:cxn>
                    <a:cxn ang="0">
                      <a:pos x="T2" y="T3"/>
                    </a:cxn>
                    <a:cxn ang="0">
                      <a:pos x="T4" y="T5"/>
                    </a:cxn>
                    <a:cxn ang="0">
                      <a:pos x="T6" y="T7"/>
                    </a:cxn>
                    <a:cxn ang="0">
                      <a:pos x="T8" y="T9"/>
                    </a:cxn>
                  </a:cxnLst>
                  <a:rect l="0" t="0" r="r" b="b"/>
                  <a:pathLst>
                    <a:path w="5" h="11">
                      <a:moveTo>
                        <a:pt x="4" y="6"/>
                      </a:moveTo>
                      <a:cubicBezTo>
                        <a:pt x="4" y="9"/>
                        <a:pt x="3" y="11"/>
                        <a:pt x="1" y="11"/>
                      </a:cubicBezTo>
                      <a:cubicBezTo>
                        <a:pt x="0" y="11"/>
                        <a:pt x="0" y="8"/>
                        <a:pt x="0" y="5"/>
                      </a:cubicBezTo>
                      <a:cubicBezTo>
                        <a:pt x="0" y="2"/>
                        <a:pt x="2" y="0"/>
                        <a:pt x="3" y="0"/>
                      </a:cubicBezTo>
                      <a:cubicBezTo>
                        <a:pt x="4" y="0"/>
                        <a:pt x="5" y="3"/>
                        <a:pt x="4"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 name="Freeform 168">
                  <a:extLst>
                    <a:ext uri="{FF2B5EF4-FFF2-40B4-BE49-F238E27FC236}">
                      <a16:creationId xmlns:a16="http://schemas.microsoft.com/office/drawing/2014/main" id="{A54F8ED0-5F34-11A0-FDA6-B0E7E5ED6536}"/>
                    </a:ext>
                  </a:extLst>
                </p:cNvPr>
                <p:cNvSpPr/>
                <p:nvPr/>
              </p:nvSpPr>
              <p:spPr bwMode="auto">
                <a:xfrm>
                  <a:off x="2162" y="1829"/>
                  <a:ext cx="11" cy="20"/>
                </a:xfrm>
                <a:custGeom>
                  <a:gdLst>
                    <a:gd name="T0" fmla="*/ 5 w 6"/>
                    <a:gd name="T1" fmla="*/ 5 h 11"/>
                    <a:gd name="T2" fmla="*/ 4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4" y="11"/>
                      </a:cubicBezTo>
                      <a:cubicBezTo>
                        <a:pt x="3" y="11"/>
                        <a:pt x="1"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 name="Freeform 169">
                  <a:extLst>
                    <a:ext uri="{FF2B5EF4-FFF2-40B4-BE49-F238E27FC236}">
                      <a16:creationId xmlns:a16="http://schemas.microsoft.com/office/drawing/2014/main" id="{387A45EF-193F-33F2-5D91-5CAAAB1DAAC1}"/>
                    </a:ext>
                  </a:extLst>
                </p:cNvPr>
                <p:cNvSpPr/>
                <p:nvPr/>
              </p:nvSpPr>
              <p:spPr bwMode="auto">
                <a:xfrm>
                  <a:off x="2095" y="1918"/>
                  <a:ext cx="11" cy="20"/>
                </a:xfrm>
                <a:custGeom>
                  <a:gdLst>
                    <a:gd name="T0" fmla="*/ 5 w 6"/>
                    <a:gd name="T1" fmla="*/ 6 h 11"/>
                    <a:gd name="T2" fmla="*/ 2 w 6"/>
                    <a:gd name="T3" fmla="*/ 11 h 11"/>
                    <a:gd name="T4" fmla="*/ 1 w 6"/>
                    <a:gd name="T5" fmla="*/ 5 h 11"/>
                    <a:gd name="T6" fmla="*/ 4 w 6"/>
                    <a:gd name="T7" fmla="*/ 0 h 11"/>
                    <a:gd name="T8" fmla="*/ 5 w 6"/>
                    <a:gd name="T9" fmla="*/ 6 h 11"/>
                  </a:gdLst>
                  <a:cxnLst>
                    <a:cxn ang="0">
                      <a:pos x="T0" y="T1"/>
                    </a:cxn>
                    <a:cxn ang="0">
                      <a:pos x="T2" y="T3"/>
                    </a:cxn>
                    <a:cxn ang="0">
                      <a:pos x="T4" y="T5"/>
                    </a:cxn>
                    <a:cxn ang="0">
                      <a:pos x="T6" y="T7"/>
                    </a:cxn>
                    <a:cxn ang="0">
                      <a:pos x="T8" y="T9"/>
                    </a:cxn>
                  </a:cxnLst>
                  <a:rect l="0" t="0" r="r" b="b"/>
                  <a:pathLst>
                    <a:path w="6" h="11">
                      <a:moveTo>
                        <a:pt x="5" y="6"/>
                      </a:moveTo>
                      <a:cubicBezTo>
                        <a:pt x="5" y="9"/>
                        <a:pt x="4" y="11"/>
                        <a:pt x="2" y="11"/>
                      </a:cubicBezTo>
                      <a:cubicBezTo>
                        <a:pt x="1" y="11"/>
                        <a:pt x="0" y="8"/>
                        <a:pt x="1" y="5"/>
                      </a:cubicBezTo>
                      <a:cubicBezTo>
                        <a:pt x="1" y="2"/>
                        <a:pt x="2" y="0"/>
                        <a:pt x="4" y="0"/>
                      </a:cubicBezTo>
                      <a:cubicBezTo>
                        <a:pt x="5" y="0"/>
                        <a:pt x="6"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 name="Freeform 170">
                  <a:extLst>
                    <a:ext uri="{FF2B5EF4-FFF2-40B4-BE49-F238E27FC236}">
                      <a16:creationId xmlns:a16="http://schemas.microsoft.com/office/drawing/2014/main" id="{4F47D026-1B2B-42D1-04B6-03963890B64A}"/>
                    </a:ext>
                  </a:extLst>
                </p:cNvPr>
                <p:cNvSpPr/>
                <p:nvPr/>
              </p:nvSpPr>
              <p:spPr bwMode="auto">
                <a:xfrm>
                  <a:off x="2157" y="1918"/>
                  <a:ext cx="18" cy="17"/>
                </a:xfrm>
                <a:custGeom>
                  <a:gdLst>
                    <a:gd name="T0" fmla="*/ 7 w 10"/>
                    <a:gd name="T1" fmla="*/ 6 h 9"/>
                    <a:gd name="T2" fmla="*/ 1 w 10"/>
                    <a:gd name="T3" fmla="*/ 8 h 9"/>
                    <a:gd name="T4" fmla="*/ 4 w 10"/>
                    <a:gd name="T5" fmla="*/ 3 h 9"/>
                    <a:gd name="T6" fmla="*/ 9 w 10"/>
                    <a:gd name="T7" fmla="*/ 1 h 9"/>
                    <a:gd name="T8" fmla="*/ 7 w 10"/>
                    <a:gd name="T9" fmla="*/ 6 h 9"/>
                  </a:gdLst>
                  <a:cxnLst>
                    <a:cxn ang="0">
                      <a:pos x="T0" y="T1"/>
                    </a:cxn>
                    <a:cxn ang="0">
                      <a:pos x="T2" y="T3"/>
                    </a:cxn>
                    <a:cxn ang="0">
                      <a:pos x="T4" y="T5"/>
                    </a:cxn>
                    <a:cxn ang="0">
                      <a:pos x="T6" y="T7"/>
                    </a:cxn>
                    <a:cxn ang="0">
                      <a:pos x="T8" y="T9"/>
                    </a:cxn>
                  </a:cxnLst>
                  <a:rect l="0" t="0" r="r" b="b"/>
                  <a:pathLst>
                    <a:path w="10" h="9">
                      <a:moveTo>
                        <a:pt x="7" y="6"/>
                      </a:moveTo>
                      <a:cubicBezTo>
                        <a:pt x="5" y="8"/>
                        <a:pt x="2" y="9"/>
                        <a:pt x="1" y="8"/>
                      </a:cubicBezTo>
                      <a:cubicBezTo>
                        <a:pt x="0" y="7"/>
                        <a:pt x="2" y="5"/>
                        <a:pt x="4" y="3"/>
                      </a:cubicBezTo>
                      <a:cubicBezTo>
                        <a:pt x="6" y="1"/>
                        <a:pt x="9" y="0"/>
                        <a:pt x="9" y="1"/>
                      </a:cubicBezTo>
                      <a:cubicBezTo>
                        <a:pt x="10" y="2"/>
                        <a:pt x="9" y="4"/>
                        <a:pt x="7"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 name="Freeform 171">
                  <a:extLst>
                    <a:ext uri="{FF2B5EF4-FFF2-40B4-BE49-F238E27FC236}">
                      <a16:creationId xmlns:a16="http://schemas.microsoft.com/office/drawing/2014/main" id="{F3B96995-5155-57E7-060E-643509F4466D}"/>
                    </a:ext>
                  </a:extLst>
                </p:cNvPr>
                <p:cNvSpPr/>
                <p:nvPr/>
              </p:nvSpPr>
              <p:spPr bwMode="auto">
                <a:xfrm>
                  <a:off x="2091" y="1882"/>
                  <a:ext cx="11" cy="20"/>
                </a:xfrm>
                <a:custGeom>
                  <a:gdLst>
                    <a:gd name="T0" fmla="*/ 5 w 6"/>
                    <a:gd name="T1" fmla="*/ 5 h 11"/>
                    <a:gd name="T2" fmla="*/ 5 w 6"/>
                    <a:gd name="T3" fmla="*/ 11 h 11"/>
                    <a:gd name="T4" fmla="*/ 1 w 6"/>
                    <a:gd name="T5" fmla="*/ 6 h 11"/>
                    <a:gd name="T6" fmla="*/ 2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2" y="1"/>
                      </a:cubicBezTo>
                      <a:cubicBezTo>
                        <a:pt x="3"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 name="Freeform 172">
                  <a:extLst>
                    <a:ext uri="{FF2B5EF4-FFF2-40B4-BE49-F238E27FC236}">
                      <a16:creationId xmlns:a16="http://schemas.microsoft.com/office/drawing/2014/main" id="{8A071177-CFC6-20FC-A94D-7BE0B460C39F}"/>
                    </a:ext>
                  </a:extLst>
                </p:cNvPr>
                <p:cNvSpPr/>
                <p:nvPr/>
              </p:nvSpPr>
              <p:spPr bwMode="auto">
                <a:xfrm>
                  <a:off x="2100" y="1951"/>
                  <a:ext cx="11" cy="20"/>
                </a:xfrm>
                <a:custGeom>
                  <a:gdLst>
                    <a:gd name="T0" fmla="*/ 5 w 6"/>
                    <a:gd name="T1" fmla="*/ 5 h 11"/>
                    <a:gd name="T2" fmla="*/ 5 w 6"/>
                    <a:gd name="T3" fmla="*/ 11 h 11"/>
                    <a:gd name="T4" fmla="*/ 1 w 6"/>
                    <a:gd name="T5" fmla="*/ 6 h 11"/>
                    <a:gd name="T6" fmla="*/ 1 w 6"/>
                    <a:gd name="T7" fmla="*/ 0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3"/>
                        <a:pt x="0" y="1"/>
                        <a:pt x="1" y="0"/>
                      </a:cubicBezTo>
                      <a:cubicBezTo>
                        <a:pt x="3"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 name="Freeform 173">
                  <a:extLst>
                    <a:ext uri="{FF2B5EF4-FFF2-40B4-BE49-F238E27FC236}">
                      <a16:creationId xmlns:a16="http://schemas.microsoft.com/office/drawing/2014/main" id="{164585EB-98D9-64C8-1EFC-9992F1FB0B2F}"/>
                    </a:ext>
                  </a:extLst>
                </p:cNvPr>
                <p:cNvSpPr/>
                <p:nvPr/>
              </p:nvSpPr>
              <p:spPr bwMode="auto">
                <a:xfrm>
                  <a:off x="1974" y="1770"/>
                  <a:ext cx="134" cy="55"/>
                </a:xfrm>
                <a:custGeom>
                  <a:gdLst>
                    <a:gd name="T0" fmla="*/ 46 w 73"/>
                    <a:gd name="T1" fmla="*/ 0 h 30"/>
                    <a:gd name="T2" fmla="*/ 18 w 73"/>
                    <a:gd name="T3" fmla="*/ 0 h 30"/>
                    <a:gd name="T4" fmla="*/ 4 w 73"/>
                    <a:gd name="T5" fmla="*/ 17 h 30"/>
                    <a:gd name="T6" fmla="*/ 5 w 73"/>
                    <a:gd name="T7" fmla="*/ 30 h 30"/>
                    <a:gd name="T8" fmla="*/ 11 w 73"/>
                    <a:gd name="T9" fmla="*/ 22 h 30"/>
                    <a:gd name="T10" fmla="*/ 37 w 73"/>
                    <a:gd name="T11" fmla="*/ 9 h 30"/>
                    <a:gd name="T12" fmla="*/ 46 w 73"/>
                    <a:gd name="T13" fmla="*/ 9 h 30"/>
                    <a:gd name="T14" fmla="*/ 62 w 73"/>
                    <a:gd name="T15" fmla="*/ 0 h 30"/>
                    <a:gd name="T16" fmla="*/ 46 w 73"/>
                    <a:gd name="T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46" y="0"/>
                      </a:moveTo>
                      <a:cubicBezTo>
                        <a:pt x="33" y="0"/>
                        <a:pt x="18" y="0"/>
                        <a:pt x="18" y="0"/>
                      </a:cubicBezTo>
                      <a:cubicBezTo>
                        <a:pt x="14" y="1"/>
                        <a:pt x="10" y="6"/>
                        <a:pt x="4" y="17"/>
                      </a:cubicBezTo>
                      <a:cubicBezTo>
                        <a:pt x="0" y="24"/>
                        <a:pt x="1" y="30"/>
                        <a:pt x="5" y="30"/>
                      </a:cubicBezTo>
                      <a:cubicBezTo>
                        <a:pt x="7" y="30"/>
                        <a:pt x="9" y="27"/>
                        <a:pt x="11" y="22"/>
                      </a:cubicBezTo>
                      <a:cubicBezTo>
                        <a:pt x="15" y="10"/>
                        <a:pt x="25" y="9"/>
                        <a:pt x="37" y="9"/>
                      </a:cubicBezTo>
                      <a:cubicBezTo>
                        <a:pt x="40" y="9"/>
                        <a:pt x="43" y="9"/>
                        <a:pt x="46" y="9"/>
                      </a:cubicBezTo>
                      <a:cubicBezTo>
                        <a:pt x="62" y="9"/>
                        <a:pt x="73" y="2"/>
                        <a:pt x="62" y="0"/>
                      </a:cubicBezTo>
                      <a:cubicBezTo>
                        <a:pt x="58" y="0"/>
                        <a:pt x="52" y="0"/>
                        <a:pt x="46" y="0"/>
                      </a:cubicBezTo>
                    </a:path>
                  </a:pathLst>
                </a:custGeom>
                <a:solidFill>
                  <a:srgbClr val="75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 name="Freeform 174">
                  <a:extLst>
                    <a:ext uri="{FF2B5EF4-FFF2-40B4-BE49-F238E27FC236}">
                      <a16:creationId xmlns:a16="http://schemas.microsoft.com/office/drawing/2014/main" id="{9B0A67CF-EFFC-3F36-8B4C-F148676D2721}"/>
                    </a:ext>
                  </a:extLst>
                </p:cNvPr>
                <p:cNvSpPr/>
                <p:nvPr/>
              </p:nvSpPr>
              <p:spPr bwMode="auto">
                <a:xfrm>
                  <a:off x="2170" y="1759"/>
                  <a:ext cx="175" cy="261"/>
                </a:xfrm>
                <a:custGeom>
                  <a:gdLst>
                    <a:gd name="T0" fmla="*/ 29 w 96"/>
                    <a:gd name="T1" fmla="*/ 0 h 143"/>
                    <a:gd name="T2" fmla="*/ 0 w 96"/>
                    <a:gd name="T3" fmla="*/ 72 h 143"/>
                    <a:gd name="T4" fmla="*/ 29 w 96"/>
                    <a:gd name="T5" fmla="*/ 143 h 143"/>
                    <a:gd name="T6" fmla="*/ 96 w 96"/>
                    <a:gd name="T7" fmla="*/ 143 h 143"/>
                    <a:gd name="T8" fmla="*/ 96 w 96"/>
                    <a:gd name="T9" fmla="*/ 0 h 143"/>
                    <a:gd name="T10" fmla="*/ 29 w 96"/>
                    <a:gd name="T11" fmla="*/ 0 h 143"/>
                  </a:gdLst>
                  <a:cxnLst>
                    <a:cxn ang="0">
                      <a:pos x="T0" y="T1"/>
                    </a:cxn>
                    <a:cxn ang="0">
                      <a:pos x="T2" y="T3"/>
                    </a:cxn>
                    <a:cxn ang="0">
                      <a:pos x="T4" y="T5"/>
                    </a:cxn>
                    <a:cxn ang="0">
                      <a:pos x="T6" y="T7"/>
                    </a:cxn>
                    <a:cxn ang="0">
                      <a:pos x="T8" y="T9"/>
                    </a:cxn>
                    <a:cxn ang="0">
                      <a:pos x="T10" y="T11"/>
                    </a:cxn>
                  </a:cxnLst>
                  <a:rect l="0" t="0" r="r" b="b"/>
                  <a:pathLst>
                    <a:path w="96" h="143">
                      <a:moveTo>
                        <a:pt x="29" y="0"/>
                      </a:moveTo>
                      <a:cubicBezTo>
                        <a:pt x="13" y="0"/>
                        <a:pt x="0" y="32"/>
                        <a:pt x="0" y="72"/>
                      </a:cubicBezTo>
                      <a:cubicBezTo>
                        <a:pt x="0" y="111"/>
                        <a:pt x="13" y="143"/>
                        <a:pt x="29" y="143"/>
                      </a:cubicBezTo>
                      <a:cubicBezTo>
                        <a:pt x="96" y="143"/>
                        <a:pt x="96" y="143"/>
                        <a:pt x="96" y="143"/>
                      </a:cubicBezTo>
                      <a:cubicBezTo>
                        <a:pt x="96" y="0"/>
                        <a:pt x="96" y="0"/>
                        <a:pt x="96" y="0"/>
                      </a:cubicBezTo>
                      <a:cubicBezTo>
                        <a:pt x="29" y="0"/>
                        <a:pt x="29" y="0"/>
                        <a:pt x="29" y="0"/>
                      </a:cubicBezTo>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 name="Freeform 175">
                  <a:extLst>
                    <a:ext uri="{FF2B5EF4-FFF2-40B4-BE49-F238E27FC236}">
                      <a16:creationId xmlns:a16="http://schemas.microsoft.com/office/drawing/2014/main" id="{6B0242E3-0A45-D20D-BBFF-1A6EBF097A56}"/>
                    </a:ext>
                  </a:extLst>
                </p:cNvPr>
                <p:cNvSpPr/>
                <p:nvPr/>
              </p:nvSpPr>
              <p:spPr bwMode="auto">
                <a:xfrm>
                  <a:off x="2170" y="1898"/>
                  <a:ext cx="175" cy="122"/>
                </a:xfrm>
                <a:custGeom>
                  <a:gdLst>
                    <a:gd name="T0" fmla="*/ 96 w 96"/>
                    <a:gd name="T1" fmla="*/ 42 h 67"/>
                    <a:gd name="T2" fmla="*/ 75 w 96"/>
                    <a:gd name="T3" fmla="*/ 43 h 67"/>
                    <a:gd name="T4" fmla="*/ 0 w 96"/>
                    <a:gd name="T5" fmla="*/ 0 h 67"/>
                    <a:gd name="T6" fmla="*/ 29 w 96"/>
                    <a:gd name="T7" fmla="*/ 67 h 67"/>
                    <a:gd name="T8" fmla="*/ 96 w 96"/>
                    <a:gd name="T9" fmla="*/ 67 h 67"/>
                    <a:gd name="T10" fmla="*/ 96 w 96"/>
                    <a:gd name="T11" fmla="*/ 42 h 67"/>
                  </a:gdLst>
                  <a:cxnLst>
                    <a:cxn ang="0">
                      <a:pos x="T0" y="T1"/>
                    </a:cxn>
                    <a:cxn ang="0">
                      <a:pos x="T2" y="T3"/>
                    </a:cxn>
                    <a:cxn ang="0">
                      <a:pos x="T4" y="T5"/>
                    </a:cxn>
                    <a:cxn ang="0">
                      <a:pos x="T6" y="T7"/>
                    </a:cxn>
                    <a:cxn ang="0">
                      <a:pos x="T8" y="T9"/>
                    </a:cxn>
                    <a:cxn ang="0">
                      <a:pos x="T10" y="T11"/>
                    </a:cxn>
                  </a:cxnLst>
                  <a:rect l="0" t="0" r="r" b="b"/>
                  <a:pathLst>
                    <a:path w="96" h="67">
                      <a:moveTo>
                        <a:pt x="96" y="42"/>
                      </a:moveTo>
                      <a:cubicBezTo>
                        <a:pt x="89" y="42"/>
                        <a:pt x="82" y="42"/>
                        <a:pt x="75" y="43"/>
                      </a:cubicBezTo>
                      <a:cubicBezTo>
                        <a:pt x="17" y="49"/>
                        <a:pt x="0" y="0"/>
                        <a:pt x="0" y="0"/>
                      </a:cubicBezTo>
                      <a:cubicBezTo>
                        <a:pt x="1" y="38"/>
                        <a:pt x="13" y="67"/>
                        <a:pt x="29" y="67"/>
                      </a:cubicBezTo>
                      <a:cubicBezTo>
                        <a:pt x="96" y="67"/>
                        <a:pt x="96" y="67"/>
                        <a:pt x="96" y="67"/>
                      </a:cubicBezTo>
                      <a:lnTo>
                        <a:pt x="96" y="42"/>
                      </a:lnTo>
                      <a:close/>
                    </a:path>
                  </a:pathLst>
                </a:cu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 name="Oval 176">
                  <a:extLst>
                    <a:ext uri="{FF2B5EF4-FFF2-40B4-BE49-F238E27FC236}">
                      <a16:creationId xmlns:a16="http://schemas.microsoft.com/office/drawing/2014/main" id="{26F24356-2B62-0F6C-7EFB-9949C915FB47}"/>
                    </a:ext>
                  </a:extLst>
                </p:cNvPr>
                <p:cNvSpPr>
                  <a:spLocks noChangeArrowheads="1"/>
                </p:cNvSpPr>
                <p:nvPr/>
              </p:nvSpPr>
              <p:spPr bwMode="auto">
                <a:xfrm>
                  <a:off x="2294" y="1759"/>
                  <a:ext cx="104" cy="261"/>
                </a:xfrm>
                <a:prstGeom prst="ellipse">
                  <a:avLst/>
                </a:prstGeom>
                <a:solidFill>
                  <a:srgbClr val="350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 name="Oval 177">
                  <a:extLst>
                    <a:ext uri="{FF2B5EF4-FFF2-40B4-BE49-F238E27FC236}">
                      <a16:creationId xmlns:a16="http://schemas.microsoft.com/office/drawing/2014/main" id="{6779EFB7-96F3-F210-92D3-18A8CD079540}"/>
                    </a:ext>
                  </a:extLst>
                </p:cNvPr>
                <p:cNvSpPr>
                  <a:spLocks noChangeArrowheads="1"/>
                </p:cNvSpPr>
                <p:nvPr/>
              </p:nvSpPr>
              <p:spPr bwMode="auto">
                <a:xfrm>
                  <a:off x="2301" y="1768"/>
                  <a:ext cx="93" cy="245"/>
                </a:xfrm>
                <a:prstGeom prst="ellipse">
                  <a:avLst/>
                </a:pr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 name="Freeform 178">
                  <a:extLst>
                    <a:ext uri="{FF2B5EF4-FFF2-40B4-BE49-F238E27FC236}">
                      <a16:creationId xmlns:a16="http://schemas.microsoft.com/office/drawing/2014/main" id="{C6CFCC1C-1A7D-CABF-A3B2-D748DF70B0BA}"/>
                    </a:ext>
                  </a:extLst>
                </p:cNvPr>
                <p:cNvSpPr/>
                <p:nvPr/>
              </p:nvSpPr>
              <p:spPr bwMode="auto">
                <a:xfrm>
                  <a:off x="2332" y="1810"/>
                  <a:ext cx="44" cy="66"/>
                </a:xfrm>
                <a:custGeom>
                  <a:gdLst>
                    <a:gd name="T0" fmla="*/ 0 w 24"/>
                    <a:gd name="T1" fmla="*/ 16 h 36"/>
                    <a:gd name="T2" fmla="*/ 9 w 24"/>
                    <a:gd name="T3" fmla="*/ 34 h 36"/>
                    <a:gd name="T4" fmla="*/ 24 w 24"/>
                    <a:gd name="T5" fmla="*/ 24 h 36"/>
                    <a:gd name="T6" fmla="*/ 15 w 24"/>
                    <a:gd name="T7" fmla="*/ 2 h 36"/>
                    <a:gd name="T8" fmla="*/ 0 w 24"/>
                    <a:gd name="T9" fmla="*/ 16 h 36"/>
                  </a:gdLst>
                  <a:cxnLst>
                    <a:cxn ang="0">
                      <a:pos x="T0" y="T1"/>
                    </a:cxn>
                    <a:cxn ang="0">
                      <a:pos x="T2" y="T3"/>
                    </a:cxn>
                    <a:cxn ang="0">
                      <a:pos x="T4" y="T5"/>
                    </a:cxn>
                    <a:cxn ang="0">
                      <a:pos x="T6" y="T7"/>
                    </a:cxn>
                    <a:cxn ang="0">
                      <a:pos x="T8" y="T9"/>
                    </a:cxn>
                  </a:cxnLst>
                  <a:rect l="0" t="0" r="r" b="b"/>
                  <a:pathLst>
                    <a:path w="24" h="36">
                      <a:moveTo>
                        <a:pt x="0" y="16"/>
                      </a:moveTo>
                      <a:cubicBezTo>
                        <a:pt x="0" y="16"/>
                        <a:pt x="2" y="31"/>
                        <a:pt x="9" y="34"/>
                      </a:cubicBezTo>
                      <a:cubicBezTo>
                        <a:pt x="16" y="36"/>
                        <a:pt x="24" y="27"/>
                        <a:pt x="24" y="24"/>
                      </a:cubicBezTo>
                      <a:cubicBezTo>
                        <a:pt x="24" y="20"/>
                        <a:pt x="20" y="5"/>
                        <a:pt x="15" y="2"/>
                      </a:cubicBezTo>
                      <a:cubicBezTo>
                        <a:pt x="11" y="0"/>
                        <a:pt x="0" y="16"/>
                        <a:pt x="0" y="16"/>
                      </a:cubicBezTo>
                      <a:close/>
                    </a:path>
                  </a:pathLst>
                </a:custGeom>
                <a:solidFill>
                  <a:srgbClr val="E05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 name="Freeform 179">
                  <a:extLst>
                    <a:ext uri="{FF2B5EF4-FFF2-40B4-BE49-F238E27FC236}">
                      <a16:creationId xmlns:a16="http://schemas.microsoft.com/office/drawing/2014/main" id="{1C02B8B1-2232-7927-270B-6065162A0BDD}"/>
                    </a:ext>
                  </a:extLst>
                </p:cNvPr>
                <p:cNvSpPr/>
                <p:nvPr/>
              </p:nvSpPr>
              <p:spPr bwMode="auto">
                <a:xfrm>
                  <a:off x="2343" y="1854"/>
                  <a:ext cx="37" cy="51"/>
                </a:xfrm>
                <a:custGeom>
                  <a:gdLst>
                    <a:gd name="T0" fmla="*/ 18 w 20"/>
                    <a:gd name="T1" fmla="*/ 0 h 28"/>
                    <a:gd name="T2" fmla="*/ 18 w 20"/>
                    <a:gd name="T3" fmla="*/ 17 h 28"/>
                    <a:gd name="T4" fmla="*/ 3 w 20"/>
                    <a:gd name="T5" fmla="*/ 27 h 28"/>
                    <a:gd name="T6" fmla="*/ 1 w 20"/>
                    <a:gd name="T7" fmla="*/ 4 h 28"/>
                    <a:gd name="T8" fmla="*/ 18 w 20"/>
                    <a:gd name="T9" fmla="*/ 0 h 28"/>
                  </a:gdLst>
                  <a:cxnLst>
                    <a:cxn ang="0">
                      <a:pos x="T0" y="T1"/>
                    </a:cxn>
                    <a:cxn ang="0">
                      <a:pos x="T2" y="T3"/>
                    </a:cxn>
                    <a:cxn ang="0">
                      <a:pos x="T4" y="T5"/>
                    </a:cxn>
                    <a:cxn ang="0">
                      <a:pos x="T6" y="T7"/>
                    </a:cxn>
                    <a:cxn ang="0">
                      <a:pos x="T8" y="T9"/>
                    </a:cxn>
                  </a:cxnLst>
                  <a:rect l="0" t="0" r="r" b="b"/>
                  <a:pathLst>
                    <a:path w="20" h="28">
                      <a:moveTo>
                        <a:pt x="18" y="0"/>
                      </a:moveTo>
                      <a:cubicBezTo>
                        <a:pt x="18" y="0"/>
                        <a:pt x="20" y="11"/>
                        <a:pt x="18" y="17"/>
                      </a:cubicBezTo>
                      <a:cubicBezTo>
                        <a:pt x="16" y="22"/>
                        <a:pt x="6" y="27"/>
                        <a:pt x="3" y="27"/>
                      </a:cubicBezTo>
                      <a:cubicBezTo>
                        <a:pt x="0" y="28"/>
                        <a:pt x="1" y="4"/>
                        <a:pt x="1" y="4"/>
                      </a:cubicBezTo>
                      <a:lnTo>
                        <a:pt x="18" y="0"/>
                      </a:lnTo>
                      <a:close/>
                    </a:path>
                  </a:pathLst>
                </a:custGeom>
                <a:solidFill>
                  <a:srgbClr val="FE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 name="Freeform 180">
                  <a:extLst>
                    <a:ext uri="{FF2B5EF4-FFF2-40B4-BE49-F238E27FC236}">
                      <a16:creationId xmlns:a16="http://schemas.microsoft.com/office/drawing/2014/main" id="{56CB29DE-CB23-9A8F-6C34-82BF669A2B8A}"/>
                    </a:ext>
                  </a:extLst>
                </p:cNvPr>
                <p:cNvSpPr/>
                <p:nvPr/>
              </p:nvSpPr>
              <p:spPr bwMode="auto">
                <a:xfrm>
                  <a:off x="2321" y="1840"/>
                  <a:ext cx="40" cy="64"/>
                </a:xfrm>
                <a:custGeom>
                  <a:gdLst>
                    <a:gd name="T0" fmla="*/ 6 w 22"/>
                    <a:gd name="T1" fmla="*/ 0 h 35"/>
                    <a:gd name="T2" fmla="*/ 0 w 22"/>
                    <a:gd name="T3" fmla="*/ 20 h 35"/>
                    <a:gd name="T4" fmla="*/ 0 w 22"/>
                    <a:gd name="T5" fmla="*/ 26 h 35"/>
                    <a:gd name="T6" fmla="*/ 8 w 22"/>
                    <a:gd name="T7" fmla="*/ 35 h 35"/>
                    <a:gd name="T8" fmla="*/ 22 w 22"/>
                    <a:gd name="T9" fmla="*/ 27 h 35"/>
                    <a:gd name="T10" fmla="*/ 6 w 22"/>
                    <a:gd name="T11" fmla="*/ 0 h 35"/>
                  </a:gdLst>
                  <a:cxnLst>
                    <a:cxn ang="0">
                      <a:pos x="T0" y="T1"/>
                    </a:cxn>
                    <a:cxn ang="0">
                      <a:pos x="T2" y="T3"/>
                    </a:cxn>
                    <a:cxn ang="0">
                      <a:pos x="T4" y="T5"/>
                    </a:cxn>
                    <a:cxn ang="0">
                      <a:pos x="T6" y="T7"/>
                    </a:cxn>
                    <a:cxn ang="0">
                      <a:pos x="T8" y="T9"/>
                    </a:cxn>
                    <a:cxn ang="0">
                      <a:pos x="T10" y="T11"/>
                    </a:cxn>
                  </a:cxnLst>
                  <a:rect l="0" t="0" r="r" b="b"/>
                  <a:pathLst>
                    <a:path w="22" h="35">
                      <a:moveTo>
                        <a:pt x="6" y="0"/>
                      </a:moveTo>
                      <a:cubicBezTo>
                        <a:pt x="6" y="0"/>
                        <a:pt x="1" y="12"/>
                        <a:pt x="0" y="20"/>
                      </a:cubicBezTo>
                      <a:cubicBezTo>
                        <a:pt x="0" y="22"/>
                        <a:pt x="0" y="24"/>
                        <a:pt x="0" y="26"/>
                      </a:cubicBezTo>
                      <a:cubicBezTo>
                        <a:pt x="1" y="31"/>
                        <a:pt x="3" y="35"/>
                        <a:pt x="8" y="35"/>
                      </a:cubicBezTo>
                      <a:cubicBezTo>
                        <a:pt x="15" y="35"/>
                        <a:pt x="22" y="27"/>
                        <a:pt x="22" y="27"/>
                      </a:cubicBezTo>
                      <a:cubicBezTo>
                        <a:pt x="22" y="27"/>
                        <a:pt x="12" y="5"/>
                        <a:pt x="6" y="0"/>
                      </a:cubicBezTo>
                      <a:close/>
                    </a:path>
                  </a:pathLst>
                </a:custGeom>
                <a:solidFill>
                  <a:srgbClr val="565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 name="Freeform 181">
                  <a:extLst>
                    <a:ext uri="{FF2B5EF4-FFF2-40B4-BE49-F238E27FC236}">
                      <a16:creationId xmlns:a16="http://schemas.microsoft.com/office/drawing/2014/main" id="{11E3B425-1DF5-0FAE-1796-A8D2CFDF17DF}"/>
                    </a:ext>
                  </a:extLst>
                </p:cNvPr>
                <p:cNvSpPr/>
                <p:nvPr/>
              </p:nvSpPr>
              <p:spPr bwMode="auto">
                <a:xfrm>
                  <a:off x="2328" y="1885"/>
                  <a:ext cx="48" cy="57"/>
                </a:xfrm>
                <a:custGeom>
                  <a:gdLst>
                    <a:gd name="T0" fmla="*/ 26 w 26"/>
                    <a:gd name="T1" fmla="*/ 0 h 31"/>
                    <a:gd name="T2" fmla="*/ 20 w 26"/>
                    <a:gd name="T3" fmla="*/ 26 h 31"/>
                    <a:gd name="T4" fmla="*/ 4 w 26"/>
                    <a:gd name="T5" fmla="*/ 31 h 31"/>
                    <a:gd name="T6" fmla="*/ 0 w 26"/>
                    <a:gd name="T7" fmla="*/ 4 h 31"/>
                    <a:gd name="T8" fmla="*/ 26 w 26"/>
                    <a:gd name="T9" fmla="*/ 0 h 31"/>
                  </a:gdLst>
                  <a:cxnLst>
                    <a:cxn ang="0">
                      <a:pos x="T0" y="T1"/>
                    </a:cxn>
                    <a:cxn ang="0">
                      <a:pos x="T2" y="T3"/>
                    </a:cxn>
                    <a:cxn ang="0">
                      <a:pos x="T4" y="T5"/>
                    </a:cxn>
                    <a:cxn ang="0">
                      <a:pos x="T6" y="T7"/>
                    </a:cxn>
                    <a:cxn ang="0">
                      <a:pos x="T8" y="T9"/>
                    </a:cxn>
                  </a:cxnLst>
                  <a:rect l="0" t="0" r="r" b="b"/>
                  <a:pathLst>
                    <a:path w="26" h="31">
                      <a:moveTo>
                        <a:pt x="26" y="0"/>
                      </a:moveTo>
                      <a:cubicBezTo>
                        <a:pt x="26" y="0"/>
                        <a:pt x="23" y="22"/>
                        <a:pt x="20" y="26"/>
                      </a:cubicBezTo>
                      <a:cubicBezTo>
                        <a:pt x="17" y="31"/>
                        <a:pt x="7" y="31"/>
                        <a:pt x="4" y="31"/>
                      </a:cubicBezTo>
                      <a:cubicBezTo>
                        <a:pt x="0" y="30"/>
                        <a:pt x="0" y="4"/>
                        <a:pt x="0" y="4"/>
                      </a:cubicBezTo>
                      <a:lnTo>
                        <a:pt x="26" y="0"/>
                      </a:lnTo>
                      <a:close/>
                    </a:path>
                  </a:pathLst>
                </a:custGeom>
                <a:solidFill>
                  <a:srgbClr val="8C2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 name="Freeform 182">
                  <a:extLst>
                    <a:ext uri="{FF2B5EF4-FFF2-40B4-BE49-F238E27FC236}">
                      <a16:creationId xmlns:a16="http://schemas.microsoft.com/office/drawing/2014/main" id="{FFAD0EF0-86F7-39CE-37FC-4DCEB9521CA1}"/>
                    </a:ext>
                  </a:extLst>
                </p:cNvPr>
                <p:cNvSpPr/>
                <p:nvPr/>
              </p:nvSpPr>
              <p:spPr bwMode="auto">
                <a:xfrm>
                  <a:off x="2325" y="1924"/>
                  <a:ext cx="45" cy="56"/>
                </a:xfrm>
                <a:custGeom>
                  <a:gdLst>
                    <a:gd name="T0" fmla="*/ 24 w 25"/>
                    <a:gd name="T1" fmla="*/ 0 h 31"/>
                    <a:gd name="T2" fmla="*/ 20 w 25"/>
                    <a:gd name="T3" fmla="*/ 23 h 31"/>
                    <a:gd name="T4" fmla="*/ 11 w 25"/>
                    <a:gd name="T5" fmla="*/ 28 h 31"/>
                    <a:gd name="T6" fmla="*/ 2 w 25"/>
                    <a:gd name="T7" fmla="*/ 10 h 31"/>
                    <a:gd name="T8" fmla="*/ 24 w 25"/>
                    <a:gd name="T9" fmla="*/ 0 h 31"/>
                  </a:gdLst>
                  <a:cxnLst>
                    <a:cxn ang="0">
                      <a:pos x="T0" y="T1"/>
                    </a:cxn>
                    <a:cxn ang="0">
                      <a:pos x="T2" y="T3"/>
                    </a:cxn>
                    <a:cxn ang="0">
                      <a:pos x="T4" y="T5"/>
                    </a:cxn>
                    <a:cxn ang="0">
                      <a:pos x="T6" y="T7"/>
                    </a:cxn>
                    <a:cxn ang="0">
                      <a:pos x="T8" y="T9"/>
                    </a:cxn>
                  </a:cxnLst>
                  <a:rect l="0" t="0" r="r" b="b"/>
                  <a:pathLst>
                    <a:path w="25" h="31">
                      <a:moveTo>
                        <a:pt x="24" y="0"/>
                      </a:moveTo>
                      <a:cubicBezTo>
                        <a:pt x="24" y="0"/>
                        <a:pt x="25" y="18"/>
                        <a:pt x="20" y="23"/>
                      </a:cubicBezTo>
                      <a:cubicBezTo>
                        <a:pt x="16" y="29"/>
                        <a:pt x="15" y="31"/>
                        <a:pt x="11" y="28"/>
                      </a:cubicBezTo>
                      <a:cubicBezTo>
                        <a:pt x="7" y="25"/>
                        <a:pt x="3" y="19"/>
                        <a:pt x="2" y="10"/>
                      </a:cubicBezTo>
                      <a:cubicBezTo>
                        <a:pt x="0" y="1"/>
                        <a:pt x="24" y="0"/>
                        <a:pt x="24" y="0"/>
                      </a:cubicBezTo>
                      <a:close/>
                    </a:path>
                  </a:pathLst>
                </a:custGeom>
                <a:solidFill>
                  <a:srgbClr val="F7C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 name="Freeform 183">
                  <a:extLst>
                    <a:ext uri="{FF2B5EF4-FFF2-40B4-BE49-F238E27FC236}">
                      <a16:creationId xmlns:a16="http://schemas.microsoft.com/office/drawing/2014/main" id="{D2A7DD8B-14DF-EFCE-1562-39AE340DAD47}"/>
                    </a:ext>
                  </a:extLst>
                </p:cNvPr>
                <p:cNvSpPr/>
                <p:nvPr/>
              </p:nvSpPr>
              <p:spPr bwMode="auto">
                <a:xfrm>
                  <a:off x="2319" y="1878"/>
                  <a:ext cx="22" cy="73"/>
                </a:xfrm>
                <a:custGeom>
                  <a:gdLst>
                    <a:gd name="T0" fmla="*/ 10 w 12"/>
                    <a:gd name="T1" fmla="*/ 6 h 40"/>
                    <a:gd name="T2" fmla="*/ 10 w 12"/>
                    <a:gd name="T3" fmla="*/ 34 h 40"/>
                    <a:gd name="T4" fmla="*/ 6 w 12"/>
                    <a:gd name="T5" fmla="*/ 38 h 40"/>
                    <a:gd name="T6" fmla="*/ 1 w 12"/>
                    <a:gd name="T7" fmla="*/ 5 h 40"/>
                    <a:gd name="T8" fmla="*/ 10 w 12"/>
                    <a:gd name="T9" fmla="*/ 6 h 40"/>
                  </a:gdLst>
                  <a:cxnLst>
                    <a:cxn ang="0">
                      <a:pos x="T0" y="T1"/>
                    </a:cxn>
                    <a:cxn ang="0">
                      <a:pos x="T2" y="T3"/>
                    </a:cxn>
                    <a:cxn ang="0">
                      <a:pos x="T4" y="T5"/>
                    </a:cxn>
                    <a:cxn ang="0">
                      <a:pos x="T6" y="T7"/>
                    </a:cxn>
                    <a:cxn ang="0">
                      <a:pos x="T8" y="T9"/>
                    </a:cxn>
                  </a:cxnLst>
                  <a:rect l="0" t="0" r="r" b="b"/>
                  <a:pathLst>
                    <a:path w="12" h="40">
                      <a:moveTo>
                        <a:pt x="10" y="6"/>
                      </a:moveTo>
                      <a:cubicBezTo>
                        <a:pt x="10" y="6"/>
                        <a:pt x="12" y="28"/>
                        <a:pt x="10" y="34"/>
                      </a:cubicBezTo>
                      <a:cubicBezTo>
                        <a:pt x="9" y="40"/>
                        <a:pt x="8" y="40"/>
                        <a:pt x="6" y="38"/>
                      </a:cubicBezTo>
                      <a:cubicBezTo>
                        <a:pt x="4" y="36"/>
                        <a:pt x="0" y="9"/>
                        <a:pt x="1" y="5"/>
                      </a:cubicBezTo>
                      <a:cubicBezTo>
                        <a:pt x="2" y="0"/>
                        <a:pt x="10" y="6"/>
                        <a:pt x="10" y="6"/>
                      </a:cubicBezTo>
                      <a:close/>
                    </a:path>
                  </a:pathLst>
                </a:custGeom>
                <a:solidFill>
                  <a:srgbClr val="7D8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 name="Freeform 184">
                  <a:extLst>
                    <a:ext uri="{FF2B5EF4-FFF2-40B4-BE49-F238E27FC236}">
                      <a16:creationId xmlns:a16="http://schemas.microsoft.com/office/drawing/2014/main" id="{98918149-5B2D-6F3E-3309-4E89EFCA4A17}"/>
                    </a:ext>
                  </a:extLst>
                </p:cNvPr>
                <p:cNvSpPr/>
                <p:nvPr/>
              </p:nvSpPr>
              <p:spPr bwMode="auto">
                <a:xfrm>
                  <a:off x="2327" y="1790"/>
                  <a:ext cx="14" cy="19"/>
                </a:xfrm>
                <a:custGeom>
                  <a:gdLst>
                    <a:gd name="T0" fmla="*/ 6 w 8"/>
                    <a:gd name="T1" fmla="*/ 6 h 10"/>
                    <a:gd name="T2" fmla="*/ 1 w 8"/>
                    <a:gd name="T3" fmla="*/ 10 h 10"/>
                    <a:gd name="T4" fmla="*/ 2 w 8"/>
                    <a:gd name="T5" fmla="*/ 4 h 10"/>
                    <a:gd name="T6" fmla="*/ 7 w 8"/>
                    <a:gd name="T7" fmla="*/ 0 h 10"/>
                    <a:gd name="T8" fmla="*/ 6 w 8"/>
                    <a:gd name="T9" fmla="*/ 6 h 10"/>
                  </a:gdLst>
                  <a:cxnLst>
                    <a:cxn ang="0">
                      <a:pos x="T0" y="T1"/>
                    </a:cxn>
                    <a:cxn ang="0">
                      <a:pos x="T2" y="T3"/>
                    </a:cxn>
                    <a:cxn ang="0">
                      <a:pos x="T4" y="T5"/>
                    </a:cxn>
                    <a:cxn ang="0">
                      <a:pos x="T6" y="T7"/>
                    </a:cxn>
                    <a:cxn ang="0">
                      <a:pos x="T8" y="T9"/>
                    </a:cxn>
                  </a:cxnLst>
                  <a:rect l="0" t="0" r="r" b="b"/>
                  <a:pathLst>
                    <a:path w="8" h="10">
                      <a:moveTo>
                        <a:pt x="6" y="6"/>
                      </a:moveTo>
                      <a:cubicBezTo>
                        <a:pt x="5" y="9"/>
                        <a:pt x="2" y="10"/>
                        <a:pt x="1" y="10"/>
                      </a:cubicBezTo>
                      <a:cubicBezTo>
                        <a:pt x="0" y="9"/>
                        <a:pt x="1" y="6"/>
                        <a:pt x="2" y="4"/>
                      </a:cubicBezTo>
                      <a:cubicBezTo>
                        <a:pt x="4" y="1"/>
                        <a:pt x="6" y="0"/>
                        <a:pt x="7" y="0"/>
                      </a:cubicBezTo>
                      <a:cubicBezTo>
                        <a:pt x="8" y="1"/>
                        <a:pt x="8"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 name="Freeform 185">
                  <a:extLst>
                    <a:ext uri="{FF2B5EF4-FFF2-40B4-BE49-F238E27FC236}">
                      <a16:creationId xmlns:a16="http://schemas.microsoft.com/office/drawing/2014/main" id="{47563CE0-E459-2368-2D56-73B75379259A}"/>
                    </a:ext>
                  </a:extLst>
                </p:cNvPr>
                <p:cNvSpPr/>
                <p:nvPr/>
              </p:nvSpPr>
              <p:spPr bwMode="auto">
                <a:xfrm>
                  <a:off x="2359" y="1801"/>
                  <a:ext cx="19" cy="13"/>
                </a:xfrm>
                <a:custGeom>
                  <a:gdLst>
                    <a:gd name="T0" fmla="*/ 6 w 10"/>
                    <a:gd name="T1" fmla="*/ 2 h 7"/>
                    <a:gd name="T2" fmla="*/ 10 w 10"/>
                    <a:gd name="T3" fmla="*/ 6 h 7"/>
                    <a:gd name="T4" fmla="*/ 4 w 10"/>
                    <a:gd name="T5" fmla="*/ 5 h 7"/>
                    <a:gd name="T6" fmla="*/ 0 w 10"/>
                    <a:gd name="T7" fmla="*/ 1 h 7"/>
                    <a:gd name="T8" fmla="*/ 6 w 10"/>
                    <a:gd name="T9" fmla="*/ 2 h 7"/>
                  </a:gdLst>
                  <a:cxnLst>
                    <a:cxn ang="0">
                      <a:pos x="T0" y="T1"/>
                    </a:cxn>
                    <a:cxn ang="0">
                      <a:pos x="T2" y="T3"/>
                    </a:cxn>
                    <a:cxn ang="0">
                      <a:pos x="T4" y="T5"/>
                    </a:cxn>
                    <a:cxn ang="0">
                      <a:pos x="T6" y="T7"/>
                    </a:cxn>
                    <a:cxn ang="0">
                      <a:pos x="T8" y="T9"/>
                    </a:cxn>
                  </a:cxnLst>
                  <a:rect l="0" t="0" r="r" b="b"/>
                  <a:pathLst>
                    <a:path w="10" h="7">
                      <a:moveTo>
                        <a:pt x="6" y="2"/>
                      </a:moveTo>
                      <a:cubicBezTo>
                        <a:pt x="9" y="3"/>
                        <a:pt x="10" y="5"/>
                        <a:pt x="10" y="6"/>
                      </a:cubicBezTo>
                      <a:cubicBezTo>
                        <a:pt x="9" y="7"/>
                        <a:pt x="7" y="7"/>
                        <a:pt x="4" y="5"/>
                      </a:cubicBezTo>
                      <a:cubicBezTo>
                        <a:pt x="1" y="4"/>
                        <a:pt x="0" y="2"/>
                        <a:pt x="0" y="1"/>
                      </a:cubicBezTo>
                      <a:cubicBezTo>
                        <a:pt x="1" y="0"/>
                        <a:pt x="4" y="0"/>
                        <a:pt x="6" y="2"/>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 name="Freeform 186">
                  <a:extLst>
                    <a:ext uri="{FF2B5EF4-FFF2-40B4-BE49-F238E27FC236}">
                      <a16:creationId xmlns:a16="http://schemas.microsoft.com/office/drawing/2014/main" id="{91830AE0-23D8-1638-F251-CF7D333E7CC6}"/>
                    </a:ext>
                  </a:extLst>
                </p:cNvPr>
                <p:cNvSpPr/>
                <p:nvPr/>
              </p:nvSpPr>
              <p:spPr bwMode="auto">
                <a:xfrm>
                  <a:off x="2330" y="1986"/>
                  <a:ext cx="20" cy="11"/>
                </a:xfrm>
                <a:custGeom>
                  <a:gdLst>
                    <a:gd name="T0" fmla="*/ 5 w 11"/>
                    <a:gd name="T1" fmla="*/ 5 h 6"/>
                    <a:gd name="T2" fmla="*/ 1 w 11"/>
                    <a:gd name="T3" fmla="*/ 1 h 6"/>
                    <a:gd name="T4" fmla="*/ 6 w 11"/>
                    <a:gd name="T5" fmla="*/ 1 h 6"/>
                    <a:gd name="T6" fmla="*/ 11 w 11"/>
                    <a:gd name="T7" fmla="*/ 5 h 6"/>
                    <a:gd name="T8" fmla="*/ 5 w 11"/>
                    <a:gd name="T9" fmla="*/ 5 h 6"/>
                  </a:gdLst>
                  <a:cxnLst>
                    <a:cxn ang="0">
                      <a:pos x="T0" y="T1"/>
                    </a:cxn>
                    <a:cxn ang="0">
                      <a:pos x="T2" y="T3"/>
                    </a:cxn>
                    <a:cxn ang="0">
                      <a:pos x="T4" y="T5"/>
                    </a:cxn>
                    <a:cxn ang="0">
                      <a:pos x="T6" y="T7"/>
                    </a:cxn>
                    <a:cxn ang="0">
                      <a:pos x="T8" y="T9"/>
                    </a:cxn>
                  </a:cxnLst>
                  <a:rect l="0" t="0" r="r" b="b"/>
                  <a:pathLst>
                    <a:path w="11" h="6">
                      <a:moveTo>
                        <a:pt x="5" y="5"/>
                      </a:moveTo>
                      <a:cubicBezTo>
                        <a:pt x="2" y="4"/>
                        <a:pt x="0" y="3"/>
                        <a:pt x="1" y="1"/>
                      </a:cubicBezTo>
                      <a:cubicBezTo>
                        <a:pt x="1" y="0"/>
                        <a:pt x="4" y="0"/>
                        <a:pt x="6" y="1"/>
                      </a:cubicBezTo>
                      <a:cubicBezTo>
                        <a:pt x="9" y="2"/>
                        <a:pt x="11" y="4"/>
                        <a:pt x="11" y="5"/>
                      </a:cubicBezTo>
                      <a:cubicBezTo>
                        <a:pt x="10" y="6"/>
                        <a:pt x="8" y="6"/>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 name="Freeform 187">
                  <a:extLst>
                    <a:ext uri="{FF2B5EF4-FFF2-40B4-BE49-F238E27FC236}">
                      <a16:creationId xmlns:a16="http://schemas.microsoft.com/office/drawing/2014/main" id="{35CDE2B8-FBA9-2138-B5EF-8EFB82DF045C}"/>
                    </a:ext>
                  </a:extLst>
                </p:cNvPr>
                <p:cNvSpPr/>
                <p:nvPr/>
              </p:nvSpPr>
              <p:spPr bwMode="auto">
                <a:xfrm>
                  <a:off x="2343" y="1778"/>
                  <a:ext cx="20" cy="12"/>
                </a:xfrm>
                <a:custGeom>
                  <a:gdLst>
                    <a:gd name="T0" fmla="*/ 6 w 11"/>
                    <a:gd name="T1" fmla="*/ 1 h 7"/>
                    <a:gd name="T2" fmla="*/ 11 w 11"/>
                    <a:gd name="T3" fmla="*/ 5 h 7"/>
                    <a:gd name="T4" fmla="*/ 5 w 11"/>
                    <a:gd name="T5" fmla="*/ 6 h 7"/>
                    <a:gd name="T6" fmla="*/ 0 w 11"/>
                    <a:gd name="T7" fmla="*/ 2 h 7"/>
                    <a:gd name="T8" fmla="*/ 6 w 11"/>
                    <a:gd name="T9" fmla="*/ 1 h 7"/>
                  </a:gdLst>
                  <a:cxnLst>
                    <a:cxn ang="0">
                      <a:pos x="T0" y="T1"/>
                    </a:cxn>
                    <a:cxn ang="0">
                      <a:pos x="T2" y="T3"/>
                    </a:cxn>
                    <a:cxn ang="0">
                      <a:pos x="T4" y="T5"/>
                    </a:cxn>
                    <a:cxn ang="0">
                      <a:pos x="T6" y="T7"/>
                    </a:cxn>
                    <a:cxn ang="0">
                      <a:pos x="T8" y="T9"/>
                    </a:cxn>
                  </a:cxnLst>
                  <a:rect l="0" t="0" r="r" b="b"/>
                  <a:pathLst>
                    <a:path w="11" h="7">
                      <a:moveTo>
                        <a:pt x="6" y="1"/>
                      </a:moveTo>
                      <a:cubicBezTo>
                        <a:pt x="9" y="2"/>
                        <a:pt x="11" y="4"/>
                        <a:pt x="11" y="5"/>
                      </a:cubicBezTo>
                      <a:cubicBezTo>
                        <a:pt x="10" y="6"/>
                        <a:pt x="8" y="7"/>
                        <a:pt x="5" y="6"/>
                      </a:cubicBezTo>
                      <a:cubicBezTo>
                        <a:pt x="2" y="5"/>
                        <a:pt x="0" y="3"/>
                        <a:pt x="0" y="2"/>
                      </a:cubicBezTo>
                      <a:cubicBezTo>
                        <a:pt x="1" y="1"/>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 name="Freeform 188">
                  <a:extLst>
                    <a:ext uri="{FF2B5EF4-FFF2-40B4-BE49-F238E27FC236}">
                      <a16:creationId xmlns:a16="http://schemas.microsoft.com/office/drawing/2014/main" id="{A5E1E794-1170-E4BF-9099-40B91E248EDC}"/>
                    </a:ext>
                  </a:extLst>
                </p:cNvPr>
                <p:cNvSpPr/>
                <p:nvPr/>
              </p:nvSpPr>
              <p:spPr bwMode="auto">
                <a:xfrm>
                  <a:off x="2356" y="1977"/>
                  <a:ext cx="16" cy="18"/>
                </a:xfrm>
                <a:custGeom>
                  <a:gdLst>
                    <a:gd name="T0" fmla="*/ 3 w 9"/>
                    <a:gd name="T1" fmla="*/ 4 h 10"/>
                    <a:gd name="T2" fmla="*/ 8 w 9"/>
                    <a:gd name="T3" fmla="*/ 1 h 10"/>
                    <a:gd name="T4" fmla="*/ 6 w 9"/>
                    <a:gd name="T5" fmla="*/ 7 h 10"/>
                    <a:gd name="T6" fmla="*/ 0 w 9"/>
                    <a:gd name="T7" fmla="*/ 9 h 10"/>
                    <a:gd name="T8" fmla="*/ 3 w 9"/>
                    <a:gd name="T9" fmla="*/ 4 h 10"/>
                  </a:gdLst>
                  <a:cxnLst>
                    <a:cxn ang="0">
                      <a:pos x="T0" y="T1"/>
                    </a:cxn>
                    <a:cxn ang="0">
                      <a:pos x="T2" y="T3"/>
                    </a:cxn>
                    <a:cxn ang="0">
                      <a:pos x="T4" y="T5"/>
                    </a:cxn>
                    <a:cxn ang="0">
                      <a:pos x="T6" y="T7"/>
                    </a:cxn>
                    <a:cxn ang="0">
                      <a:pos x="T8" y="T9"/>
                    </a:cxn>
                  </a:cxnLst>
                  <a:rect l="0" t="0" r="r" b="b"/>
                  <a:pathLst>
                    <a:path w="9" h="10">
                      <a:moveTo>
                        <a:pt x="3" y="4"/>
                      </a:moveTo>
                      <a:cubicBezTo>
                        <a:pt x="5" y="1"/>
                        <a:pt x="7" y="0"/>
                        <a:pt x="8" y="1"/>
                      </a:cubicBezTo>
                      <a:cubicBezTo>
                        <a:pt x="9" y="2"/>
                        <a:pt x="8" y="5"/>
                        <a:pt x="6" y="7"/>
                      </a:cubicBezTo>
                      <a:cubicBezTo>
                        <a:pt x="4" y="9"/>
                        <a:pt x="1" y="10"/>
                        <a:pt x="0" y="9"/>
                      </a:cubicBezTo>
                      <a:cubicBezTo>
                        <a:pt x="0" y="8"/>
                        <a:pt x="1" y="6"/>
                        <a:pt x="3" y="4"/>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 name="Freeform 189">
                  <a:extLst>
                    <a:ext uri="{FF2B5EF4-FFF2-40B4-BE49-F238E27FC236}">
                      <a16:creationId xmlns:a16="http://schemas.microsoft.com/office/drawing/2014/main" id="{8295A107-07E5-023E-4AAD-84D221194974}"/>
                    </a:ext>
                  </a:extLst>
                </p:cNvPr>
                <p:cNvSpPr/>
                <p:nvPr/>
              </p:nvSpPr>
              <p:spPr bwMode="auto">
                <a:xfrm>
                  <a:off x="2370" y="1947"/>
                  <a:ext cx="10" cy="20"/>
                </a:xfrm>
                <a:custGeom>
                  <a:gdLst>
                    <a:gd name="T0" fmla="*/ 0 w 5"/>
                    <a:gd name="T1" fmla="*/ 6 h 11"/>
                    <a:gd name="T2" fmla="*/ 1 w 5"/>
                    <a:gd name="T3" fmla="*/ 0 h 11"/>
                    <a:gd name="T4" fmla="*/ 4 w 5"/>
                    <a:gd name="T5" fmla="*/ 5 h 11"/>
                    <a:gd name="T6" fmla="*/ 3 w 5"/>
                    <a:gd name="T7" fmla="*/ 11 h 11"/>
                    <a:gd name="T8" fmla="*/ 0 w 5"/>
                    <a:gd name="T9" fmla="*/ 6 h 11"/>
                  </a:gdLst>
                  <a:cxnLst>
                    <a:cxn ang="0">
                      <a:pos x="T0" y="T1"/>
                    </a:cxn>
                    <a:cxn ang="0">
                      <a:pos x="T2" y="T3"/>
                    </a:cxn>
                    <a:cxn ang="0">
                      <a:pos x="T4" y="T5"/>
                    </a:cxn>
                    <a:cxn ang="0">
                      <a:pos x="T6" y="T7"/>
                    </a:cxn>
                    <a:cxn ang="0">
                      <a:pos x="T8" y="T9"/>
                    </a:cxn>
                  </a:cxnLst>
                  <a:rect l="0" t="0" r="r" b="b"/>
                  <a:pathLst>
                    <a:path w="5" h="11">
                      <a:moveTo>
                        <a:pt x="0" y="6"/>
                      </a:moveTo>
                      <a:cubicBezTo>
                        <a:pt x="0" y="3"/>
                        <a:pt x="0" y="0"/>
                        <a:pt x="1" y="0"/>
                      </a:cubicBezTo>
                      <a:cubicBezTo>
                        <a:pt x="3" y="0"/>
                        <a:pt x="4" y="2"/>
                        <a:pt x="4" y="5"/>
                      </a:cubicBezTo>
                      <a:cubicBezTo>
                        <a:pt x="5" y="8"/>
                        <a:pt x="4" y="11"/>
                        <a:pt x="3" y="11"/>
                      </a:cubicBezTo>
                      <a:cubicBezTo>
                        <a:pt x="2" y="11"/>
                        <a:pt x="0" y="9"/>
                        <a:pt x="0"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 name="Freeform 190">
                  <a:extLst>
                    <a:ext uri="{FF2B5EF4-FFF2-40B4-BE49-F238E27FC236}">
                      <a16:creationId xmlns:a16="http://schemas.microsoft.com/office/drawing/2014/main" id="{2E0C4F0C-68E0-CDB0-5DA7-E24D0A185B90}"/>
                    </a:ext>
                  </a:extLst>
                </p:cNvPr>
                <p:cNvSpPr/>
                <p:nvPr/>
              </p:nvSpPr>
              <p:spPr bwMode="auto">
                <a:xfrm>
                  <a:off x="2314" y="1821"/>
                  <a:ext cx="20" cy="11"/>
                </a:xfrm>
                <a:custGeom>
                  <a:gdLst>
                    <a:gd name="T0" fmla="*/ 6 w 11"/>
                    <a:gd name="T1" fmla="*/ 1 h 6"/>
                    <a:gd name="T2" fmla="*/ 11 w 11"/>
                    <a:gd name="T3" fmla="*/ 5 h 6"/>
                    <a:gd name="T4" fmla="*/ 5 w 11"/>
                    <a:gd name="T5" fmla="*/ 5 h 6"/>
                    <a:gd name="T6" fmla="*/ 0 w 11"/>
                    <a:gd name="T7" fmla="*/ 1 h 6"/>
                    <a:gd name="T8" fmla="*/ 6 w 11"/>
                    <a:gd name="T9" fmla="*/ 1 h 6"/>
                  </a:gdLst>
                  <a:cxnLst>
                    <a:cxn ang="0">
                      <a:pos x="T0" y="T1"/>
                    </a:cxn>
                    <a:cxn ang="0">
                      <a:pos x="T2" y="T3"/>
                    </a:cxn>
                    <a:cxn ang="0">
                      <a:pos x="T4" y="T5"/>
                    </a:cxn>
                    <a:cxn ang="0">
                      <a:pos x="T6" y="T7"/>
                    </a:cxn>
                    <a:cxn ang="0">
                      <a:pos x="T8" y="T9"/>
                    </a:cxn>
                  </a:cxnLst>
                  <a:rect l="0" t="0" r="r" b="b"/>
                  <a:pathLst>
                    <a:path w="11" h="6">
                      <a:moveTo>
                        <a:pt x="6" y="1"/>
                      </a:moveTo>
                      <a:cubicBezTo>
                        <a:pt x="9" y="2"/>
                        <a:pt x="11" y="4"/>
                        <a:pt x="11" y="5"/>
                      </a:cubicBezTo>
                      <a:cubicBezTo>
                        <a:pt x="10" y="6"/>
                        <a:pt x="8" y="6"/>
                        <a:pt x="5" y="5"/>
                      </a:cubicBezTo>
                      <a:cubicBezTo>
                        <a:pt x="2" y="4"/>
                        <a:pt x="0" y="2"/>
                        <a:pt x="0" y="1"/>
                      </a:cubicBezTo>
                      <a:cubicBezTo>
                        <a:pt x="1" y="0"/>
                        <a:pt x="3" y="0"/>
                        <a:pt x="6" y="1"/>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 name="Freeform 191">
                  <a:extLst>
                    <a:ext uri="{FF2B5EF4-FFF2-40B4-BE49-F238E27FC236}">
                      <a16:creationId xmlns:a16="http://schemas.microsoft.com/office/drawing/2014/main" id="{461C9FEA-5AA6-E0C8-3E20-5910D5738EB1}"/>
                    </a:ext>
                  </a:extLst>
                </p:cNvPr>
                <p:cNvSpPr/>
                <p:nvPr/>
              </p:nvSpPr>
              <p:spPr bwMode="auto">
                <a:xfrm>
                  <a:off x="2310" y="1845"/>
                  <a:ext cx="9" cy="20"/>
                </a:xfrm>
                <a:custGeom>
                  <a:gdLst>
                    <a:gd name="T0" fmla="*/ 4 w 5"/>
                    <a:gd name="T1" fmla="*/ 6 h 11"/>
                    <a:gd name="T2" fmla="*/ 2 w 5"/>
                    <a:gd name="T3" fmla="*/ 11 h 11"/>
                    <a:gd name="T4" fmla="*/ 0 w 5"/>
                    <a:gd name="T5" fmla="*/ 5 h 11"/>
                    <a:gd name="T6" fmla="*/ 3 w 5"/>
                    <a:gd name="T7" fmla="*/ 0 h 11"/>
                    <a:gd name="T8" fmla="*/ 4 w 5"/>
                    <a:gd name="T9" fmla="*/ 6 h 11"/>
                  </a:gdLst>
                  <a:cxnLst>
                    <a:cxn ang="0">
                      <a:pos x="T0" y="T1"/>
                    </a:cxn>
                    <a:cxn ang="0">
                      <a:pos x="T2" y="T3"/>
                    </a:cxn>
                    <a:cxn ang="0">
                      <a:pos x="T4" y="T5"/>
                    </a:cxn>
                    <a:cxn ang="0">
                      <a:pos x="T6" y="T7"/>
                    </a:cxn>
                    <a:cxn ang="0">
                      <a:pos x="T8" y="T9"/>
                    </a:cxn>
                  </a:cxnLst>
                  <a:rect l="0" t="0" r="r" b="b"/>
                  <a:pathLst>
                    <a:path w="5" h="11">
                      <a:moveTo>
                        <a:pt x="4" y="6"/>
                      </a:moveTo>
                      <a:cubicBezTo>
                        <a:pt x="4" y="9"/>
                        <a:pt x="3" y="11"/>
                        <a:pt x="2" y="11"/>
                      </a:cubicBezTo>
                      <a:cubicBezTo>
                        <a:pt x="0" y="11"/>
                        <a:pt x="0" y="8"/>
                        <a:pt x="0" y="5"/>
                      </a:cubicBezTo>
                      <a:cubicBezTo>
                        <a:pt x="0" y="2"/>
                        <a:pt x="2" y="0"/>
                        <a:pt x="3" y="0"/>
                      </a:cubicBezTo>
                      <a:cubicBezTo>
                        <a:pt x="4" y="0"/>
                        <a:pt x="5" y="3"/>
                        <a:pt x="4"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 name="Freeform 192">
                  <a:extLst>
                    <a:ext uri="{FF2B5EF4-FFF2-40B4-BE49-F238E27FC236}">
                      <a16:creationId xmlns:a16="http://schemas.microsoft.com/office/drawing/2014/main" id="{5BE4EA77-5000-A826-655B-E6F133501B4D}"/>
                    </a:ext>
                  </a:extLst>
                </p:cNvPr>
                <p:cNvSpPr/>
                <p:nvPr/>
              </p:nvSpPr>
              <p:spPr bwMode="auto">
                <a:xfrm>
                  <a:off x="2380" y="1876"/>
                  <a:ext cx="9" cy="20"/>
                </a:xfrm>
                <a:custGeom>
                  <a:gdLst>
                    <a:gd name="T0" fmla="*/ 5 w 5"/>
                    <a:gd name="T1" fmla="*/ 6 h 11"/>
                    <a:gd name="T2" fmla="*/ 2 w 5"/>
                    <a:gd name="T3" fmla="*/ 11 h 11"/>
                    <a:gd name="T4" fmla="*/ 1 w 5"/>
                    <a:gd name="T5" fmla="*/ 5 h 11"/>
                    <a:gd name="T6" fmla="*/ 4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5" y="9"/>
                        <a:pt x="3" y="11"/>
                        <a:pt x="2" y="11"/>
                      </a:cubicBezTo>
                      <a:cubicBezTo>
                        <a:pt x="1" y="11"/>
                        <a:pt x="0" y="8"/>
                        <a:pt x="1" y="5"/>
                      </a:cubicBezTo>
                      <a:cubicBezTo>
                        <a:pt x="1" y="2"/>
                        <a:pt x="2" y="0"/>
                        <a:pt x="4"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 name="Freeform 193">
                  <a:extLst>
                    <a:ext uri="{FF2B5EF4-FFF2-40B4-BE49-F238E27FC236}">
                      <a16:creationId xmlns:a16="http://schemas.microsoft.com/office/drawing/2014/main" id="{500ABB4A-8C33-0420-1737-CBA8C783C614}"/>
                    </a:ext>
                  </a:extLst>
                </p:cNvPr>
                <p:cNvSpPr/>
                <p:nvPr/>
              </p:nvSpPr>
              <p:spPr bwMode="auto">
                <a:xfrm>
                  <a:off x="2376" y="1829"/>
                  <a:ext cx="11" cy="20"/>
                </a:xfrm>
                <a:custGeom>
                  <a:gdLst>
                    <a:gd name="T0" fmla="*/ 5 w 6"/>
                    <a:gd name="T1" fmla="*/ 5 h 11"/>
                    <a:gd name="T2" fmla="*/ 5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1" y="1"/>
                      </a:cubicBezTo>
                      <a:cubicBezTo>
                        <a:pt x="3"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 name="Freeform 194">
                  <a:extLst>
                    <a:ext uri="{FF2B5EF4-FFF2-40B4-BE49-F238E27FC236}">
                      <a16:creationId xmlns:a16="http://schemas.microsoft.com/office/drawing/2014/main" id="{B5C018A5-F00C-37AA-B3CF-4A49F0DAEE0D}"/>
                    </a:ext>
                  </a:extLst>
                </p:cNvPr>
                <p:cNvSpPr/>
                <p:nvPr/>
              </p:nvSpPr>
              <p:spPr bwMode="auto">
                <a:xfrm>
                  <a:off x="2310" y="1918"/>
                  <a:ext cx="9" cy="20"/>
                </a:xfrm>
                <a:custGeom>
                  <a:gdLst>
                    <a:gd name="T0" fmla="*/ 5 w 5"/>
                    <a:gd name="T1" fmla="*/ 6 h 11"/>
                    <a:gd name="T2" fmla="*/ 2 w 5"/>
                    <a:gd name="T3" fmla="*/ 11 h 11"/>
                    <a:gd name="T4" fmla="*/ 0 w 5"/>
                    <a:gd name="T5" fmla="*/ 5 h 11"/>
                    <a:gd name="T6" fmla="*/ 3 w 5"/>
                    <a:gd name="T7" fmla="*/ 0 h 11"/>
                    <a:gd name="T8" fmla="*/ 5 w 5"/>
                    <a:gd name="T9" fmla="*/ 6 h 11"/>
                  </a:gdLst>
                  <a:cxnLst>
                    <a:cxn ang="0">
                      <a:pos x="T0" y="T1"/>
                    </a:cxn>
                    <a:cxn ang="0">
                      <a:pos x="T2" y="T3"/>
                    </a:cxn>
                    <a:cxn ang="0">
                      <a:pos x="T4" y="T5"/>
                    </a:cxn>
                    <a:cxn ang="0">
                      <a:pos x="T6" y="T7"/>
                    </a:cxn>
                    <a:cxn ang="0">
                      <a:pos x="T8" y="T9"/>
                    </a:cxn>
                  </a:cxnLst>
                  <a:rect l="0" t="0" r="r" b="b"/>
                  <a:pathLst>
                    <a:path w="5" h="11">
                      <a:moveTo>
                        <a:pt x="5" y="6"/>
                      </a:moveTo>
                      <a:cubicBezTo>
                        <a:pt x="4" y="9"/>
                        <a:pt x="3" y="11"/>
                        <a:pt x="2" y="11"/>
                      </a:cubicBezTo>
                      <a:cubicBezTo>
                        <a:pt x="1" y="11"/>
                        <a:pt x="0" y="8"/>
                        <a:pt x="0" y="5"/>
                      </a:cubicBezTo>
                      <a:cubicBezTo>
                        <a:pt x="1" y="2"/>
                        <a:pt x="2" y="0"/>
                        <a:pt x="3" y="0"/>
                      </a:cubicBezTo>
                      <a:cubicBezTo>
                        <a:pt x="5" y="0"/>
                        <a:pt x="5" y="3"/>
                        <a:pt x="5"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 name="Freeform 195">
                  <a:extLst>
                    <a:ext uri="{FF2B5EF4-FFF2-40B4-BE49-F238E27FC236}">
                      <a16:creationId xmlns:a16="http://schemas.microsoft.com/office/drawing/2014/main" id="{D0E1E617-6936-EE11-1DF0-866E9546291B}"/>
                    </a:ext>
                  </a:extLst>
                </p:cNvPr>
                <p:cNvSpPr/>
                <p:nvPr/>
              </p:nvSpPr>
              <p:spPr bwMode="auto">
                <a:xfrm>
                  <a:off x="2372" y="1918"/>
                  <a:ext cx="18" cy="17"/>
                </a:xfrm>
                <a:custGeom>
                  <a:gdLst>
                    <a:gd name="T0" fmla="*/ 6 w 10"/>
                    <a:gd name="T1" fmla="*/ 6 h 9"/>
                    <a:gd name="T2" fmla="*/ 1 w 10"/>
                    <a:gd name="T3" fmla="*/ 8 h 9"/>
                    <a:gd name="T4" fmla="*/ 4 w 10"/>
                    <a:gd name="T5" fmla="*/ 3 h 9"/>
                    <a:gd name="T6" fmla="*/ 9 w 10"/>
                    <a:gd name="T7" fmla="*/ 1 h 9"/>
                    <a:gd name="T8" fmla="*/ 6 w 10"/>
                    <a:gd name="T9" fmla="*/ 6 h 9"/>
                  </a:gdLst>
                  <a:cxnLst>
                    <a:cxn ang="0">
                      <a:pos x="T0" y="T1"/>
                    </a:cxn>
                    <a:cxn ang="0">
                      <a:pos x="T2" y="T3"/>
                    </a:cxn>
                    <a:cxn ang="0">
                      <a:pos x="T4" y="T5"/>
                    </a:cxn>
                    <a:cxn ang="0">
                      <a:pos x="T6" y="T7"/>
                    </a:cxn>
                    <a:cxn ang="0">
                      <a:pos x="T8" y="T9"/>
                    </a:cxn>
                  </a:cxnLst>
                  <a:rect l="0" t="0" r="r" b="b"/>
                  <a:pathLst>
                    <a:path w="10" h="9">
                      <a:moveTo>
                        <a:pt x="6" y="6"/>
                      </a:moveTo>
                      <a:cubicBezTo>
                        <a:pt x="4" y="8"/>
                        <a:pt x="2" y="9"/>
                        <a:pt x="1" y="8"/>
                      </a:cubicBezTo>
                      <a:cubicBezTo>
                        <a:pt x="0" y="7"/>
                        <a:pt x="1" y="5"/>
                        <a:pt x="4" y="3"/>
                      </a:cubicBezTo>
                      <a:cubicBezTo>
                        <a:pt x="6" y="1"/>
                        <a:pt x="8" y="0"/>
                        <a:pt x="9" y="1"/>
                      </a:cubicBezTo>
                      <a:cubicBezTo>
                        <a:pt x="10" y="2"/>
                        <a:pt x="9" y="4"/>
                        <a:pt x="6" y="6"/>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 name="Freeform 196">
                  <a:extLst>
                    <a:ext uri="{FF2B5EF4-FFF2-40B4-BE49-F238E27FC236}">
                      <a16:creationId xmlns:a16="http://schemas.microsoft.com/office/drawing/2014/main" id="{BC064A00-2324-4D21-C95A-CC38DB7C1C64}"/>
                    </a:ext>
                  </a:extLst>
                </p:cNvPr>
                <p:cNvSpPr/>
                <p:nvPr/>
              </p:nvSpPr>
              <p:spPr bwMode="auto">
                <a:xfrm>
                  <a:off x="2307" y="1882"/>
                  <a:ext cx="10" cy="20"/>
                </a:xfrm>
                <a:custGeom>
                  <a:gdLst>
                    <a:gd name="T0" fmla="*/ 5 w 6"/>
                    <a:gd name="T1" fmla="*/ 5 h 11"/>
                    <a:gd name="T2" fmla="*/ 5 w 6"/>
                    <a:gd name="T3" fmla="*/ 11 h 11"/>
                    <a:gd name="T4" fmla="*/ 1 w 6"/>
                    <a:gd name="T5" fmla="*/ 6 h 11"/>
                    <a:gd name="T6" fmla="*/ 1 w 6"/>
                    <a:gd name="T7" fmla="*/ 1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4" y="11"/>
                        <a:pt x="2" y="9"/>
                        <a:pt x="1" y="6"/>
                      </a:cubicBezTo>
                      <a:cubicBezTo>
                        <a:pt x="0" y="4"/>
                        <a:pt x="0" y="1"/>
                        <a:pt x="1" y="1"/>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 name="Freeform 197">
                  <a:extLst>
                    <a:ext uri="{FF2B5EF4-FFF2-40B4-BE49-F238E27FC236}">
                      <a16:creationId xmlns:a16="http://schemas.microsoft.com/office/drawing/2014/main" id="{0FFAD75B-02E8-2741-572D-51F27EA1BAEB}"/>
                    </a:ext>
                  </a:extLst>
                </p:cNvPr>
                <p:cNvSpPr/>
                <p:nvPr/>
              </p:nvSpPr>
              <p:spPr bwMode="auto">
                <a:xfrm>
                  <a:off x="2316" y="1951"/>
                  <a:ext cx="11" cy="20"/>
                </a:xfrm>
                <a:custGeom>
                  <a:gdLst>
                    <a:gd name="T0" fmla="*/ 5 w 6"/>
                    <a:gd name="T1" fmla="*/ 5 h 11"/>
                    <a:gd name="T2" fmla="*/ 5 w 6"/>
                    <a:gd name="T3" fmla="*/ 11 h 11"/>
                    <a:gd name="T4" fmla="*/ 1 w 6"/>
                    <a:gd name="T5" fmla="*/ 6 h 11"/>
                    <a:gd name="T6" fmla="*/ 1 w 6"/>
                    <a:gd name="T7" fmla="*/ 0 h 11"/>
                    <a:gd name="T8" fmla="*/ 5 w 6"/>
                    <a:gd name="T9" fmla="*/ 5 h 11"/>
                  </a:gdLst>
                  <a:cxnLst>
                    <a:cxn ang="0">
                      <a:pos x="T0" y="T1"/>
                    </a:cxn>
                    <a:cxn ang="0">
                      <a:pos x="T2" y="T3"/>
                    </a:cxn>
                    <a:cxn ang="0">
                      <a:pos x="T4" y="T5"/>
                    </a:cxn>
                    <a:cxn ang="0">
                      <a:pos x="T6" y="T7"/>
                    </a:cxn>
                    <a:cxn ang="0">
                      <a:pos x="T8" y="T9"/>
                    </a:cxn>
                  </a:cxnLst>
                  <a:rect l="0" t="0" r="r" b="b"/>
                  <a:pathLst>
                    <a:path w="6" h="11">
                      <a:moveTo>
                        <a:pt x="5" y="5"/>
                      </a:moveTo>
                      <a:cubicBezTo>
                        <a:pt x="6" y="8"/>
                        <a:pt x="6" y="10"/>
                        <a:pt x="5" y="11"/>
                      </a:cubicBezTo>
                      <a:cubicBezTo>
                        <a:pt x="3" y="11"/>
                        <a:pt x="2" y="9"/>
                        <a:pt x="1" y="6"/>
                      </a:cubicBezTo>
                      <a:cubicBezTo>
                        <a:pt x="0" y="3"/>
                        <a:pt x="0" y="1"/>
                        <a:pt x="1" y="0"/>
                      </a:cubicBezTo>
                      <a:cubicBezTo>
                        <a:pt x="2" y="0"/>
                        <a:pt x="4" y="2"/>
                        <a:pt x="5" y="5"/>
                      </a:cubicBezTo>
                      <a:close/>
                    </a:path>
                  </a:pathLst>
                </a:custGeom>
                <a:solidFill>
                  <a:srgbClr val="F2E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 name="Freeform 198">
                  <a:extLst>
                    <a:ext uri="{FF2B5EF4-FFF2-40B4-BE49-F238E27FC236}">
                      <a16:creationId xmlns:a16="http://schemas.microsoft.com/office/drawing/2014/main" id="{481283D3-5632-7F7E-0F4E-DCF48C603B01}"/>
                    </a:ext>
                  </a:extLst>
                </p:cNvPr>
                <p:cNvSpPr/>
                <p:nvPr/>
              </p:nvSpPr>
              <p:spPr bwMode="auto">
                <a:xfrm>
                  <a:off x="2188" y="1770"/>
                  <a:ext cx="133" cy="55"/>
                </a:xfrm>
                <a:custGeom>
                  <a:gdLst>
                    <a:gd name="T0" fmla="*/ 47 w 73"/>
                    <a:gd name="T1" fmla="*/ 0 h 30"/>
                    <a:gd name="T2" fmla="*/ 19 w 73"/>
                    <a:gd name="T3" fmla="*/ 0 h 30"/>
                    <a:gd name="T4" fmla="*/ 4 w 73"/>
                    <a:gd name="T5" fmla="*/ 17 h 30"/>
                    <a:gd name="T6" fmla="*/ 5 w 73"/>
                    <a:gd name="T7" fmla="*/ 30 h 30"/>
                    <a:gd name="T8" fmla="*/ 12 w 73"/>
                    <a:gd name="T9" fmla="*/ 22 h 30"/>
                    <a:gd name="T10" fmla="*/ 38 w 73"/>
                    <a:gd name="T11" fmla="*/ 9 h 30"/>
                    <a:gd name="T12" fmla="*/ 47 w 73"/>
                    <a:gd name="T13" fmla="*/ 9 h 30"/>
                    <a:gd name="T14" fmla="*/ 63 w 73"/>
                    <a:gd name="T15" fmla="*/ 0 h 30"/>
                    <a:gd name="T16" fmla="*/ 47 w 73"/>
                    <a:gd name="T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47" y="0"/>
                      </a:moveTo>
                      <a:cubicBezTo>
                        <a:pt x="34" y="0"/>
                        <a:pt x="19" y="0"/>
                        <a:pt x="19" y="0"/>
                      </a:cubicBezTo>
                      <a:cubicBezTo>
                        <a:pt x="15" y="1"/>
                        <a:pt x="11" y="6"/>
                        <a:pt x="4" y="17"/>
                      </a:cubicBezTo>
                      <a:cubicBezTo>
                        <a:pt x="0" y="24"/>
                        <a:pt x="2" y="30"/>
                        <a:pt x="5" y="30"/>
                      </a:cubicBezTo>
                      <a:cubicBezTo>
                        <a:pt x="7" y="30"/>
                        <a:pt x="10" y="27"/>
                        <a:pt x="12" y="22"/>
                      </a:cubicBezTo>
                      <a:cubicBezTo>
                        <a:pt x="16" y="10"/>
                        <a:pt x="26" y="9"/>
                        <a:pt x="38" y="9"/>
                      </a:cubicBezTo>
                      <a:cubicBezTo>
                        <a:pt x="41" y="9"/>
                        <a:pt x="44" y="9"/>
                        <a:pt x="47" y="9"/>
                      </a:cubicBezTo>
                      <a:cubicBezTo>
                        <a:pt x="62" y="9"/>
                        <a:pt x="73" y="2"/>
                        <a:pt x="63" y="0"/>
                      </a:cubicBezTo>
                      <a:cubicBezTo>
                        <a:pt x="59" y="0"/>
                        <a:pt x="53" y="0"/>
                        <a:pt x="47" y="0"/>
                      </a:cubicBezTo>
                    </a:path>
                  </a:pathLst>
                </a:custGeom>
                <a:solidFill>
                  <a:srgbClr val="75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 name="Freeform 199">
                  <a:extLst>
                    <a:ext uri="{FF2B5EF4-FFF2-40B4-BE49-F238E27FC236}">
                      <a16:creationId xmlns:a16="http://schemas.microsoft.com/office/drawing/2014/main" id="{E266F4FD-FF00-BE15-BD51-6CC10F89DFA1}"/>
                    </a:ext>
                  </a:extLst>
                </p:cNvPr>
                <p:cNvSpPr/>
                <p:nvPr/>
              </p:nvSpPr>
              <p:spPr bwMode="auto">
                <a:xfrm>
                  <a:off x="3228" y="3851"/>
                  <a:ext cx="1357" cy="774"/>
                </a:xfrm>
                <a:custGeom>
                  <a:gdLst>
                    <a:gd name="T0" fmla="*/ 724 w 744"/>
                    <a:gd name="T1" fmla="*/ 0 h 424"/>
                    <a:gd name="T2" fmla="*/ 372 w 744"/>
                    <a:gd name="T3" fmla="*/ 118 h 424"/>
                    <a:gd name="T4" fmla="*/ 20 w 744"/>
                    <a:gd name="T5" fmla="*/ 0 h 424"/>
                    <a:gd name="T6" fmla="*/ 51 w 744"/>
                    <a:gd name="T7" fmla="*/ 424 h 424"/>
                    <a:gd name="T8" fmla="*/ 372 w 744"/>
                    <a:gd name="T9" fmla="*/ 424 h 424"/>
                    <a:gd name="T10" fmla="*/ 693 w 744"/>
                    <a:gd name="T11" fmla="*/ 424 h 424"/>
                    <a:gd name="T12" fmla="*/ 724 w 744"/>
                    <a:gd name="T13" fmla="*/ 0 h 424"/>
                  </a:gdLst>
                  <a:cxnLst>
                    <a:cxn ang="0">
                      <a:pos x="T0" y="T1"/>
                    </a:cxn>
                    <a:cxn ang="0">
                      <a:pos x="T2" y="T3"/>
                    </a:cxn>
                    <a:cxn ang="0">
                      <a:pos x="T4" y="T5"/>
                    </a:cxn>
                    <a:cxn ang="0">
                      <a:pos x="T6" y="T7"/>
                    </a:cxn>
                    <a:cxn ang="0">
                      <a:pos x="T8" y="T9"/>
                    </a:cxn>
                    <a:cxn ang="0">
                      <a:pos x="T10" y="T11"/>
                    </a:cxn>
                    <a:cxn ang="0">
                      <a:pos x="T12" y="T13"/>
                    </a:cxn>
                  </a:cxnLst>
                  <a:rect l="0" t="0" r="r" b="b"/>
                  <a:pathLst>
                    <a:path w="744" h="423">
                      <a:moveTo>
                        <a:pt x="724" y="0"/>
                      </a:moveTo>
                      <a:cubicBezTo>
                        <a:pt x="372" y="118"/>
                        <a:pt x="372" y="118"/>
                        <a:pt x="372" y="118"/>
                      </a:cubicBezTo>
                      <a:cubicBezTo>
                        <a:pt x="20" y="0"/>
                        <a:pt x="20" y="0"/>
                        <a:pt x="20" y="0"/>
                      </a:cubicBezTo>
                      <a:cubicBezTo>
                        <a:pt x="20" y="0"/>
                        <a:pt x="0" y="247"/>
                        <a:pt x="51" y="424"/>
                      </a:cubicBezTo>
                      <a:cubicBezTo>
                        <a:pt x="289" y="424"/>
                        <a:pt x="372" y="424"/>
                        <a:pt x="372" y="424"/>
                      </a:cubicBezTo>
                      <a:cubicBezTo>
                        <a:pt x="372" y="424"/>
                        <a:pt x="455" y="424"/>
                        <a:pt x="693" y="424"/>
                      </a:cubicBezTo>
                      <a:cubicBezTo>
                        <a:pt x="744" y="247"/>
                        <a:pt x="724" y="0"/>
                        <a:pt x="724" y="0"/>
                      </a:cubicBezTo>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 name="Freeform 200">
                  <a:extLst>
                    <a:ext uri="{FF2B5EF4-FFF2-40B4-BE49-F238E27FC236}">
                      <a16:creationId xmlns:a16="http://schemas.microsoft.com/office/drawing/2014/main" id="{1FBFD20C-2B55-C08D-19BA-4C00E3E44476}"/>
                    </a:ext>
                  </a:extLst>
                </p:cNvPr>
                <p:cNvSpPr/>
                <p:nvPr/>
              </p:nvSpPr>
              <p:spPr bwMode="auto">
                <a:xfrm>
                  <a:off x="3824" y="4097"/>
                  <a:ext cx="165" cy="475"/>
                </a:xfrm>
                <a:custGeom>
                  <a:gdLst>
                    <a:gd name="T0" fmla="*/ 86 w 90"/>
                    <a:gd name="T1" fmla="*/ 0 h 260"/>
                    <a:gd name="T2" fmla="*/ 85 w 90"/>
                    <a:gd name="T3" fmla="*/ 8 h 260"/>
                    <a:gd name="T4" fmla="*/ 74 w 90"/>
                    <a:gd name="T5" fmla="*/ 121 h 260"/>
                    <a:gd name="T6" fmla="*/ 43 w 90"/>
                    <a:gd name="T7" fmla="*/ 254 h 260"/>
                    <a:gd name="T8" fmla="*/ 45 w 90"/>
                    <a:gd name="T9" fmla="*/ 255 h 260"/>
                    <a:gd name="T10" fmla="*/ 47 w 90"/>
                    <a:gd name="T11" fmla="*/ 254 h 260"/>
                    <a:gd name="T12" fmla="*/ 24 w 90"/>
                    <a:gd name="T13" fmla="*/ 191 h 260"/>
                    <a:gd name="T14" fmla="*/ 7 w 90"/>
                    <a:gd name="T15" fmla="*/ 71 h 260"/>
                    <a:gd name="T16" fmla="*/ 5 w 90"/>
                    <a:gd name="T17" fmla="*/ 26 h 260"/>
                    <a:gd name="T18" fmla="*/ 5 w 90"/>
                    <a:gd name="T19" fmla="*/ 13 h 260"/>
                    <a:gd name="T20" fmla="*/ 4 w 90"/>
                    <a:gd name="T21" fmla="*/ 9 h 260"/>
                    <a:gd name="T22" fmla="*/ 0 w 90"/>
                    <a:gd name="T23" fmla="*/ 9 h 260"/>
                    <a:gd name="T24" fmla="*/ 6 w 90"/>
                    <a:gd name="T25" fmla="*/ 110 h 260"/>
                    <a:gd name="T26" fmla="*/ 19 w 90"/>
                    <a:gd name="T27" fmla="*/ 192 h 260"/>
                    <a:gd name="T28" fmla="*/ 43 w 90"/>
                    <a:gd name="T29" fmla="*/ 256 h 260"/>
                    <a:gd name="T30" fmla="*/ 46 w 90"/>
                    <a:gd name="T31" fmla="*/ 260 h 260"/>
                    <a:gd name="T32" fmla="*/ 47 w 90"/>
                    <a:gd name="T33" fmla="*/ 256 h 260"/>
                    <a:gd name="T34" fmla="*/ 81 w 90"/>
                    <a:gd name="T35" fmla="*/ 101 h 260"/>
                    <a:gd name="T36" fmla="*/ 90 w 90"/>
                    <a:gd name="T37" fmla="*/ 0 h 260"/>
                    <a:gd name="T38" fmla="*/ 86 w 90"/>
                    <a:gd name="T39" fmla="*/ 0 h 260"/>
                    <a:gd name="T40" fmla="*/ 86 w 90"/>
                    <a:gd name="T41" fmla="*/ 0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260">
                      <a:moveTo>
                        <a:pt x="86" y="0"/>
                      </a:moveTo>
                      <a:cubicBezTo>
                        <a:pt x="86" y="0"/>
                        <a:pt x="86" y="3"/>
                        <a:pt x="85" y="8"/>
                      </a:cubicBezTo>
                      <a:cubicBezTo>
                        <a:pt x="84" y="26"/>
                        <a:pt x="80" y="72"/>
                        <a:pt x="74" y="121"/>
                      </a:cubicBezTo>
                      <a:cubicBezTo>
                        <a:pt x="67" y="171"/>
                        <a:pt x="57" y="223"/>
                        <a:pt x="43" y="254"/>
                      </a:cubicBezTo>
                      <a:cubicBezTo>
                        <a:pt x="45" y="255"/>
                        <a:pt x="45" y="255"/>
                        <a:pt x="45" y="255"/>
                      </a:cubicBezTo>
                      <a:cubicBezTo>
                        <a:pt x="47" y="254"/>
                        <a:pt x="47" y="254"/>
                        <a:pt x="47" y="254"/>
                      </a:cubicBezTo>
                      <a:cubicBezTo>
                        <a:pt x="37" y="239"/>
                        <a:pt x="29" y="216"/>
                        <a:pt x="24" y="191"/>
                      </a:cubicBezTo>
                      <a:cubicBezTo>
                        <a:pt x="15" y="152"/>
                        <a:pt x="10" y="106"/>
                        <a:pt x="7" y="71"/>
                      </a:cubicBezTo>
                      <a:cubicBezTo>
                        <a:pt x="6" y="53"/>
                        <a:pt x="5" y="37"/>
                        <a:pt x="5" y="26"/>
                      </a:cubicBezTo>
                      <a:cubicBezTo>
                        <a:pt x="5" y="21"/>
                        <a:pt x="5" y="16"/>
                        <a:pt x="5" y="13"/>
                      </a:cubicBezTo>
                      <a:cubicBezTo>
                        <a:pt x="4" y="10"/>
                        <a:pt x="4" y="9"/>
                        <a:pt x="4" y="9"/>
                      </a:cubicBezTo>
                      <a:cubicBezTo>
                        <a:pt x="0" y="9"/>
                        <a:pt x="0" y="9"/>
                        <a:pt x="0" y="9"/>
                      </a:cubicBezTo>
                      <a:cubicBezTo>
                        <a:pt x="0" y="9"/>
                        <a:pt x="1" y="55"/>
                        <a:pt x="6" y="110"/>
                      </a:cubicBezTo>
                      <a:cubicBezTo>
                        <a:pt x="9" y="137"/>
                        <a:pt x="13" y="166"/>
                        <a:pt x="19" y="192"/>
                      </a:cubicBezTo>
                      <a:cubicBezTo>
                        <a:pt x="25" y="218"/>
                        <a:pt x="33" y="241"/>
                        <a:pt x="43" y="256"/>
                      </a:cubicBezTo>
                      <a:cubicBezTo>
                        <a:pt x="46" y="260"/>
                        <a:pt x="46" y="260"/>
                        <a:pt x="46" y="260"/>
                      </a:cubicBezTo>
                      <a:cubicBezTo>
                        <a:pt x="47" y="256"/>
                        <a:pt x="47" y="256"/>
                        <a:pt x="47" y="256"/>
                      </a:cubicBezTo>
                      <a:cubicBezTo>
                        <a:pt x="63" y="220"/>
                        <a:pt x="74" y="156"/>
                        <a:pt x="81" y="101"/>
                      </a:cubicBezTo>
                      <a:cubicBezTo>
                        <a:pt x="87" y="46"/>
                        <a:pt x="90" y="0"/>
                        <a:pt x="90" y="0"/>
                      </a:cubicBezTo>
                      <a:cubicBezTo>
                        <a:pt x="86" y="0"/>
                        <a:pt x="86" y="0"/>
                        <a:pt x="86" y="0"/>
                      </a:cubicBezTo>
                      <a:cubicBezTo>
                        <a:pt x="86" y="0"/>
                        <a:pt x="86" y="0"/>
                        <a:pt x="86" y="0"/>
                      </a:cubicBezTo>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 name="Freeform 201">
                  <a:extLst>
                    <a:ext uri="{FF2B5EF4-FFF2-40B4-BE49-F238E27FC236}">
                      <a16:creationId xmlns:a16="http://schemas.microsoft.com/office/drawing/2014/main" id="{5F0B6EC0-C5FA-F82F-A32F-445E305DEA4E}"/>
                    </a:ext>
                  </a:extLst>
                </p:cNvPr>
                <p:cNvSpPr/>
                <p:nvPr/>
              </p:nvSpPr>
              <p:spPr bwMode="auto">
                <a:xfrm>
                  <a:off x="4394" y="4024"/>
                  <a:ext cx="78" cy="603"/>
                </a:xfrm>
                <a:custGeom>
                  <a:gdLst>
                    <a:gd name="T0" fmla="*/ 39 w 43"/>
                    <a:gd name="T1" fmla="*/ 0 h 330"/>
                    <a:gd name="T2" fmla="*/ 39 w 43"/>
                    <a:gd name="T3" fmla="*/ 10 h 330"/>
                    <a:gd name="T4" fmla="*/ 31 w 43"/>
                    <a:gd name="T5" fmla="*/ 151 h 330"/>
                    <a:gd name="T6" fmla="*/ 0 w 43"/>
                    <a:gd name="T7" fmla="*/ 329 h 330"/>
                    <a:gd name="T8" fmla="*/ 4 w 43"/>
                    <a:gd name="T9" fmla="*/ 330 h 330"/>
                    <a:gd name="T10" fmla="*/ 38 w 43"/>
                    <a:gd name="T11" fmla="*/ 125 h 330"/>
                    <a:gd name="T12" fmla="*/ 43 w 43"/>
                    <a:gd name="T13" fmla="*/ 0 h 330"/>
                    <a:gd name="T14" fmla="*/ 39 w 43"/>
                    <a:gd name="T15" fmla="*/ 0 h 33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30">
                      <a:moveTo>
                        <a:pt x="39" y="0"/>
                      </a:moveTo>
                      <a:cubicBezTo>
                        <a:pt x="39" y="0"/>
                        <a:pt x="39" y="4"/>
                        <a:pt x="39" y="10"/>
                      </a:cubicBezTo>
                      <a:cubicBezTo>
                        <a:pt x="38" y="32"/>
                        <a:pt x="37" y="89"/>
                        <a:pt x="31" y="151"/>
                      </a:cubicBezTo>
                      <a:cubicBezTo>
                        <a:pt x="26" y="214"/>
                        <a:pt x="16" y="283"/>
                        <a:pt x="0" y="329"/>
                      </a:cubicBezTo>
                      <a:cubicBezTo>
                        <a:pt x="4" y="330"/>
                        <a:pt x="4" y="330"/>
                        <a:pt x="4" y="330"/>
                      </a:cubicBezTo>
                      <a:cubicBezTo>
                        <a:pt x="23" y="277"/>
                        <a:pt x="33" y="194"/>
                        <a:pt x="38" y="125"/>
                      </a:cubicBezTo>
                      <a:cubicBezTo>
                        <a:pt x="43" y="56"/>
                        <a:pt x="43" y="0"/>
                        <a:pt x="43" y="0"/>
                      </a:cubicBezTo>
                      <a:cubicBezTo>
                        <a:pt x="39" y="0"/>
                        <a:pt x="39" y="0"/>
                        <a:pt x="39" y="0"/>
                      </a:cubicBezTo>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 name="Freeform 202">
                  <a:extLst>
                    <a:ext uri="{FF2B5EF4-FFF2-40B4-BE49-F238E27FC236}">
                      <a16:creationId xmlns:a16="http://schemas.microsoft.com/office/drawing/2014/main" id="{5C8B1321-B32B-02D2-60D7-98ABAFEB26B2}"/>
                    </a:ext>
                  </a:extLst>
                </p:cNvPr>
                <p:cNvSpPr/>
                <p:nvPr/>
              </p:nvSpPr>
              <p:spPr bwMode="auto">
                <a:xfrm>
                  <a:off x="3334" y="4024"/>
                  <a:ext cx="78" cy="603"/>
                </a:xfrm>
                <a:custGeom>
                  <a:gdLst>
                    <a:gd name="T0" fmla="*/ 0 w 43"/>
                    <a:gd name="T1" fmla="*/ 0 h 330"/>
                    <a:gd name="T2" fmla="*/ 5 w 43"/>
                    <a:gd name="T3" fmla="*/ 125 h 330"/>
                    <a:gd name="T4" fmla="*/ 39 w 43"/>
                    <a:gd name="T5" fmla="*/ 330 h 330"/>
                    <a:gd name="T6" fmla="*/ 43 w 43"/>
                    <a:gd name="T7" fmla="*/ 329 h 330"/>
                    <a:gd name="T8" fmla="*/ 10 w 43"/>
                    <a:gd name="T9" fmla="*/ 125 h 330"/>
                    <a:gd name="T10" fmla="*/ 5 w 43"/>
                    <a:gd name="T11" fmla="*/ 37 h 330"/>
                    <a:gd name="T12" fmla="*/ 4 w 43"/>
                    <a:gd name="T13" fmla="*/ 10 h 330"/>
                    <a:gd name="T14" fmla="*/ 4 w 43"/>
                    <a:gd name="T15" fmla="*/ 0 h 330"/>
                    <a:gd name="T16" fmla="*/ 0 w 43"/>
                    <a:gd name="T17" fmla="*/ 0 h 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30">
                      <a:moveTo>
                        <a:pt x="0" y="0"/>
                      </a:moveTo>
                      <a:cubicBezTo>
                        <a:pt x="0" y="0"/>
                        <a:pt x="0" y="56"/>
                        <a:pt x="5" y="125"/>
                      </a:cubicBezTo>
                      <a:cubicBezTo>
                        <a:pt x="10" y="194"/>
                        <a:pt x="20" y="277"/>
                        <a:pt x="39" y="330"/>
                      </a:cubicBezTo>
                      <a:cubicBezTo>
                        <a:pt x="43" y="329"/>
                        <a:pt x="43" y="329"/>
                        <a:pt x="43" y="329"/>
                      </a:cubicBezTo>
                      <a:cubicBezTo>
                        <a:pt x="24" y="276"/>
                        <a:pt x="15" y="194"/>
                        <a:pt x="10" y="125"/>
                      </a:cubicBezTo>
                      <a:cubicBezTo>
                        <a:pt x="7" y="91"/>
                        <a:pt x="6" y="59"/>
                        <a:pt x="5" y="37"/>
                      </a:cubicBezTo>
                      <a:cubicBezTo>
                        <a:pt x="5" y="26"/>
                        <a:pt x="5" y="16"/>
                        <a:pt x="4" y="10"/>
                      </a:cubicBezTo>
                      <a:cubicBezTo>
                        <a:pt x="4" y="4"/>
                        <a:pt x="4" y="0"/>
                        <a:pt x="4" y="0"/>
                      </a:cubicBezTo>
                      <a:cubicBezTo>
                        <a:pt x="0" y="0"/>
                        <a:pt x="0" y="0"/>
                        <a:pt x="0" y="0"/>
                      </a:cubicBezTo>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 name="Freeform 203">
                  <a:extLst>
                    <a:ext uri="{FF2B5EF4-FFF2-40B4-BE49-F238E27FC236}">
                      <a16:creationId xmlns:a16="http://schemas.microsoft.com/office/drawing/2014/main" id="{108EB5D0-4426-D66E-3D3A-E029E4FE9FDC}"/>
                    </a:ext>
                  </a:extLst>
                </p:cNvPr>
                <p:cNvSpPr/>
                <p:nvPr/>
              </p:nvSpPr>
              <p:spPr bwMode="auto">
                <a:xfrm>
                  <a:off x="3252" y="3851"/>
                  <a:ext cx="1308" cy="389"/>
                </a:xfrm>
                <a:custGeom>
                  <a:gdLst>
                    <a:gd name="T0" fmla="*/ 711 w 717"/>
                    <a:gd name="T1" fmla="*/ 0 h 213"/>
                    <a:gd name="T2" fmla="*/ 359 w 717"/>
                    <a:gd name="T3" fmla="*/ 118 h 213"/>
                    <a:gd name="T4" fmla="*/ 7 w 717"/>
                    <a:gd name="T5" fmla="*/ 0 h 213"/>
                    <a:gd name="T6" fmla="*/ 7 w 717"/>
                    <a:gd name="T7" fmla="*/ 0 h 213"/>
                    <a:gd name="T8" fmla="*/ 5 w 717"/>
                    <a:gd name="T9" fmla="*/ 189 h 213"/>
                    <a:gd name="T10" fmla="*/ 49 w 717"/>
                    <a:gd name="T11" fmla="*/ 197 h 213"/>
                    <a:gd name="T12" fmla="*/ 45 w 717"/>
                    <a:gd name="T13" fmla="*/ 95 h 213"/>
                    <a:gd name="T14" fmla="*/ 49 w 717"/>
                    <a:gd name="T15" fmla="*/ 95 h 213"/>
                    <a:gd name="T16" fmla="*/ 49 w 717"/>
                    <a:gd name="T17" fmla="*/ 105 h 213"/>
                    <a:gd name="T18" fmla="*/ 50 w 717"/>
                    <a:gd name="T19" fmla="*/ 132 h 213"/>
                    <a:gd name="T20" fmla="*/ 53 w 717"/>
                    <a:gd name="T21" fmla="*/ 197 h 213"/>
                    <a:gd name="T22" fmla="*/ 276 w 717"/>
                    <a:gd name="T23" fmla="*/ 213 h 213"/>
                    <a:gd name="T24" fmla="*/ 318 w 717"/>
                    <a:gd name="T25" fmla="*/ 212 h 213"/>
                    <a:gd name="T26" fmla="*/ 314 w 717"/>
                    <a:gd name="T27" fmla="*/ 144 h 213"/>
                    <a:gd name="T28" fmla="*/ 318 w 717"/>
                    <a:gd name="T29" fmla="*/ 144 h 213"/>
                    <a:gd name="T30" fmla="*/ 319 w 717"/>
                    <a:gd name="T31" fmla="*/ 148 h 213"/>
                    <a:gd name="T32" fmla="*/ 319 w 717"/>
                    <a:gd name="T33" fmla="*/ 161 h 213"/>
                    <a:gd name="T34" fmla="*/ 321 w 717"/>
                    <a:gd name="T35" fmla="*/ 206 h 213"/>
                    <a:gd name="T36" fmla="*/ 322 w 717"/>
                    <a:gd name="T37" fmla="*/ 212 h 213"/>
                    <a:gd name="T38" fmla="*/ 393 w 717"/>
                    <a:gd name="T39" fmla="*/ 209 h 213"/>
                    <a:gd name="T40" fmla="*/ 399 w 717"/>
                    <a:gd name="T41" fmla="*/ 143 h 213"/>
                    <a:gd name="T42" fmla="*/ 400 w 717"/>
                    <a:gd name="T43" fmla="*/ 135 h 213"/>
                    <a:gd name="T44" fmla="*/ 400 w 717"/>
                    <a:gd name="T45" fmla="*/ 135 h 213"/>
                    <a:gd name="T46" fmla="*/ 404 w 717"/>
                    <a:gd name="T47" fmla="*/ 135 h 213"/>
                    <a:gd name="T48" fmla="*/ 398 w 717"/>
                    <a:gd name="T49" fmla="*/ 209 h 213"/>
                    <a:gd name="T50" fmla="*/ 662 w 717"/>
                    <a:gd name="T51" fmla="*/ 178 h 213"/>
                    <a:gd name="T52" fmla="*/ 665 w 717"/>
                    <a:gd name="T53" fmla="*/ 105 h 213"/>
                    <a:gd name="T54" fmla="*/ 665 w 717"/>
                    <a:gd name="T55" fmla="*/ 95 h 213"/>
                    <a:gd name="T56" fmla="*/ 669 w 717"/>
                    <a:gd name="T57" fmla="*/ 95 h 213"/>
                    <a:gd name="T58" fmla="*/ 666 w 717"/>
                    <a:gd name="T59" fmla="*/ 177 h 213"/>
                    <a:gd name="T60" fmla="*/ 714 w 717"/>
                    <a:gd name="T61" fmla="*/ 168 h 213"/>
                    <a:gd name="T62" fmla="*/ 711 w 717"/>
                    <a:gd name="T63" fmla="*/ 0 h 213"/>
                    <a:gd name="T64" fmla="*/ 711 w 717"/>
                    <a:gd name="T65" fmla="*/ 0 h 213"/>
                    <a:gd name="T66" fmla="*/ 711 w 717"/>
                    <a:gd name="T67" fmla="*/ 0 h 213"/>
                    <a:gd name="T68" fmla="*/ 711 w 717"/>
                    <a:gd name="T69" fmla="*/ 0 h 213"/>
                    <a:gd name="T70" fmla="*/ 711 w 717"/>
                    <a:gd name="T71" fmla="*/ 0 h 213"/>
                    <a:gd name="T72" fmla="*/ 711 w 717"/>
                    <a:gd name="T73" fmla="*/ 0 h 213"/>
                    <a:gd name="T74" fmla="*/ 711 w 717"/>
                    <a:gd name="T75" fmla="*/ 0 h 213"/>
                    <a:gd name="T76" fmla="*/ 711 w 717"/>
                    <a:gd name="T77" fmla="*/ 0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7" h="213">
                      <a:moveTo>
                        <a:pt x="711" y="0"/>
                      </a:moveTo>
                      <a:cubicBezTo>
                        <a:pt x="359" y="118"/>
                        <a:pt x="359" y="118"/>
                        <a:pt x="359" y="118"/>
                      </a:cubicBezTo>
                      <a:cubicBezTo>
                        <a:pt x="7" y="0"/>
                        <a:pt x="7" y="0"/>
                        <a:pt x="7" y="0"/>
                      </a:cubicBezTo>
                      <a:cubicBezTo>
                        <a:pt x="7" y="0"/>
                        <a:pt x="7" y="0"/>
                        <a:pt x="7" y="0"/>
                      </a:cubicBezTo>
                      <a:cubicBezTo>
                        <a:pt x="7" y="1"/>
                        <a:pt x="0" y="85"/>
                        <a:pt x="5" y="189"/>
                      </a:cubicBezTo>
                      <a:cubicBezTo>
                        <a:pt x="19" y="192"/>
                        <a:pt x="34" y="195"/>
                        <a:pt x="49" y="197"/>
                      </a:cubicBezTo>
                      <a:cubicBezTo>
                        <a:pt x="45" y="139"/>
                        <a:pt x="45" y="95"/>
                        <a:pt x="45" y="95"/>
                      </a:cubicBezTo>
                      <a:cubicBezTo>
                        <a:pt x="49" y="95"/>
                        <a:pt x="49" y="95"/>
                        <a:pt x="49" y="95"/>
                      </a:cubicBezTo>
                      <a:cubicBezTo>
                        <a:pt x="49" y="95"/>
                        <a:pt x="49" y="99"/>
                        <a:pt x="49" y="105"/>
                      </a:cubicBezTo>
                      <a:cubicBezTo>
                        <a:pt x="50" y="111"/>
                        <a:pt x="50" y="121"/>
                        <a:pt x="50" y="132"/>
                      </a:cubicBezTo>
                      <a:cubicBezTo>
                        <a:pt x="51" y="149"/>
                        <a:pt x="52" y="172"/>
                        <a:pt x="53" y="197"/>
                      </a:cubicBezTo>
                      <a:cubicBezTo>
                        <a:pt x="128" y="208"/>
                        <a:pt x="203" y="213"/>
                        <a:pt x="276" y="213"/>
                      </a:cubicBezTo>
                      <a:cubicBezTo>
                        <a:pt x="290" y="213"/>
                        <a:pt x="304" y="212"/>
                        <a:pt x="318" y="212"/>
                      </a:cubicBezTo>
                      <a:cubicBezTo>
                        <a:pt x="315" y="173"/>
                        <a:pt x="314" y="144"/>
                        <a:pt x="314" y="144"/>
                      </a:cubicBezTo>
                      <a:cubicBezTo>
                        <a:pt x="318" y="144"/>
                        <a:pt x="318" y="144"/>
                        <a:pt x="318" y="144"/>
                      </a:cubicBezTo>
                      <a:cubicBezTo>
                        <a:pt x="318" y="144"/>
                        <a:pt x="318" y="145"/>
                        <a:pt x="319" y="148"/>
                      </a:cubicBezTo>
                      <a:cubicBezTo>
                        <a:pt x="319" y="151"/>
                        <a:pt x="319" y="156"/>
                        <a:pt x="319" y="161"/>
                      </a:cubicBezTo>
                      <a:cubicBezTo>
                        <a:pt x="319" y="172"/>
                        <a:pt x="320" y="188"/>
                        <a:pt x="321" y="206"/>
                      </a:cubicBezTo>
                      <a:cubicBezTo>
                        <a:pt x="322" y="208"/>
                        <a:pt x="322" y="210"/>
                        <a:pt x="322" y="212"/>
                      </a:cubicBezTo>
                      <a:cubicBezTo>
                        <a:pt x="346" y="211"/>
                        <a:pt x="370" y="210"/>
                        <a:pt x="393" y="209"/>
                      </a:cubicBezTo>
                      <a:cubicBezTo>
                        <a:pt x="396" y="179"/>
                        <a:pt x="398" y="155"/>
                        <a:pt x="399" y="143"/>
                      </a:cubicBezTo>
                      <a:cubicBezTo>
                        <a:pt x="400" y="138"/>
                        <a:pt x="400" y="135"/>
                        <a:pt x="400" y="135"/>
                      </a:cubicBezTo>
                      <a:cubicBezTo>
                        <a:pt x="400" y="135"/>
                        <a:pt x="400" y="135"/>
                        <a:pt x="400" y="135"/>
                      </a:cubicBezTo>
                      <a:cubicBezTo>
                        <a:pt x="404" y="135"/>
                        <a:pt x="404" y="135"/>
                        <a:pt x="404" y="135"/>
                      </a:cubicBezTo>
                      <a:cubicBezTo>
                        <a:pt x="404" y="135"/>
                        <a:pt x="402" y="167"/>
                        <a:pt x="398" y="209"/>
                      </a:cubicBezTo>
                      <a:cubicBezTo>
                        <a:pt x="502" y="203"/>
                        <a:pt x="595" y="189"/>
                        <a:pt x="662" y="178"/>
                      </a:cubicBezTo>
                      <a:cubicBezTo>
                        <a:pt x="664" y="145"/>
                        <a:pt x="664" y="119"/>
                        <a:pt x="665" y="105"/>
                      </a:cubicBezTo>
                      <a:cubicBezTo>
                        <a:pt x="665" y="99"/>
                        <a:pt x="665" y="95"/>
                        <a:pt x="665" y="95"/>
                      </a:cubicBezTo>
                      <a:cubicBezTo>
                        <a:pt x="669" y="95"/>
                        <a:pt x="669" y="95"/>
                        <a:pt x="669" y="95"/>
                      </a:cubicBezTo>
                      <a:cubicBezTo>
                        <a:pt x="669" y="95"/>
                        <a:pt x="669" y="129"/>
                        <a:pt x="666" y="177"/>
                      </a:cubicBezTo>
                      <a:cubicBezTo>
                        <a:pt x="685" y="174"/>
                        <a:pt x="701" y="171"/>
                        <a:pt x="714" y="168"/>
                      </a:cubicBezTo>
                      <a:cubicBezTo>
                        <a:pt x="717" y="74"/>
                        <a:pt x="711" y="2"/>
                        <a:pt x="711" y="0"/>
                      </a:cubicBezTo>
                      <a:cubicBezTo>
                        <a:pt x="711" y="0"/>
                        <a:pt x="711" y="0"/>
                        <a:pt x="711" y="0"/>
                      </a:cubicBezTo>
                      <a:cubicBezTo>
                        <a:pt x="711" y="0"/>
                        <a:pt x="711" y="0"/>
                        <a:pt x="711" y="0"/>
                      </a:cubicBezTo>
                      <a:cubicBezTo>
                        <a:pt x="711" y="0"/>
                        <a:pt x="711" y="0"/>
                        <a:pt x="711" y="0"/>
                      </a:cubicBezTo>
                      <a:cubicBezTo>
                        <a:pt x="711" y="0"/>
                        <a:pt x="711" y="0"/>
                        <a:pt x="711" y="0"/>
                      </a:cubicBezTo>
                      <a:cubicBezTo>
                        <a:pt x="711" y="0"/>
                        <a:pt x="711" y="0"/>
                        <a:pt x="711" y="0"/>
                      </a:cubicBezTo>
                      <a:cubicBezTo>
                        <a:pt x="711" y="0"/>
                        <a:pt x="711" y="0"/>
                        <a:pt x="711" y="0"/>
                      </a:cubicBezTo>
                      <a:cubicBezTo>
                        <a:pt x="711" y="0"/>
                        <a:pt x="711" y="0"/>
                        <a:pt x="711" y="0"/>
                      </a:cubicBezTo>
                    </a:path>
                  </a:pathLst>
                </a:custGeom>
                <a:solidFill>
                  <a:srgbClr val="D3C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 name="Freeform 204">
                  <a:extLst>
                    <a:ext uri="{FF2B5EF4-FFF2-40B4-BE49-F238E27FC236}">
                      <a16:creationId xmlns:a16="http://schemas.microsoft.com/office/drawing/2014/main" id="{330E5C33-B2F4-14ED-6053-AE66E1EA9D56}"/>
                    </a:ext>
                  </a:extLst>
                </p:cNvPr>
                <p:cNvSpPr>
                  <a:spLocks noEditPoints="1"/>
                </p:cNvSpPr>
                <p:nvPr/>
              </p:nvSpPr>
              <p:spPr bwMode="auto">
                <a:xfrm>
                  <a:off x="3824" y="4097"/>
                  <a:ext cx="165" cy="141"/>
                </a:xfrm>
                <a:custGeom>
                  <a:gdLst>
                    <a:gd name="T0" fmla="*/ 4 w 90"/>
                    <a:gd name="T1" fmla="*/ 9 h 77"/>
                    <a:gd name="T2" fmla="*/ 0 w 90"/>
                    <a:gd name="T3" fmla="*/ 9 h 77"/>
                    <a:gd name="T4" fmla="*/ 4 w 90"/>
                    <a:gd name="T5" fmla="*/ 77 h 77"/>
                    <a:gd name="T6" fmla="*/ 8 w 90"/>
                    <a:gd name="T7" fmla="*/ 77 h 77"/>
                    <a:gd name="T8" fmla="*/ 7 w 90"/>
                    <a:gd name="T9" fmla="*/ 71 h 77"/>
                    <a:gd name="T10" fmla="*/ 5 w 90"/>
                    <a:gd name="T11" fmla="*/ 26 h 77"/>
                    <a:gd name="T12" fmla="*/ 5 w 90"/>
                    <a:gd name="T13" fmla="*/ 13 h 77"/>
                    <a:gd name="T14" fmla="*/ 4 w 90"/>
                    <a:gd name="T15" fmla="*/ 9 h 77"/>
                    <a:gd name="T16" fmla="*/ 86 w 90"/>
                    <a:gd name="T17" fmla="*/ 0 h 77"/>
                    <a:gd name="T18" fmla="*/ 86 w 90"/>
                    <a:gd name="T19" fmla="*/ 0 h 77"/>
                    <a:gd name="T20" fmla="*/ 85 w 90"/>
                    <a:gd name="T21" fmla="*/ 8 h 77"/>
                    <a:gd name="T22" fmla="*/ 79 w 90"/>
                    <a:gd name="T23" fmla="*/ 74 h 77"/>
                    <a:gd name="T24" fmla="*/ 84 w 90"/>
                    <a:gd name="T25" fmla="*/ 74 h 77"/>
                    <a:gd name="T26" fmla="*/ 90 w 90"/>
                    <a:gd name="T27" fmla="*/ 0 h 77"/>
                    <a:gd name="T28" fmla="*/ 86 w 90"/>
                    <a:gd name="T29"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7">
                      <a:moveTo>
                        <a:pt x="4" y="9"/>
                      </a:moveTo>
                      <a:cubicBezTo>
                        <a:pt x="0" y="9"/>
                        <a:pt x="0" y="9"/>
                        <a:pt x="0" y="9"/>
                      </a:cubicBezTo>
                      <a:cubicBezTo>
                        <a:pt x="0" y="9"/>
                        <a:pt x="1" y="38"/>
                        <a:pt x="4" y="77"/>
                      </a:cubicBezTo>
                      <a:cubicBezTo>
                        <a:pt x="5" y="77"/>
                        <a:pt x="6" y="77"/>
                        <a:pt x="8" y="77"/>
                      </a:cubicBezTo>
                      <a:cubicBezTo>
                        <a:pt x="8" y="75"/>
                        <a:pt x="8" y="73"/>
                        <a:pt x="7" y="71"/>
                      </a:cubicBezTo>
                      <a:cubicBezTo>
                        <a:pt x="6" y="53"/>
                        <a:pt x="5" y="37"/>
                        <a:pt x="5" y="26"/>
                      </a:cubicBezTo>
                      <a:cubicBezTo>
                        <a:pt x="5" y="21"/>
                        <a:pt x="5" y="16"/>
                        <a:pt x="5" y="13"/>
                      </a:cubicBezTo>
                      <a:cubicBezTo>
                        <a:pt x="4" y="10"/>
                        <a:pt x="4" y="9"/>
                        <a:pt x="4" y="9"/>
                      </a:cubicBezTo>
                      <a:moveTo>
                        <a:pt x="86" y="0"/>
                      </a:moveTo>
                      <a:cubicBezTo>
                        <a:pt x="86" y="0"/>
                        <a:pt x="86" y="0"/>
                        <a:pt x="86" y="0"/>
                      </a:cubicBezTo>
                      <a:cubicBezTo>
                        <a:pt x="86" y="0"/>
                        <a:pt x="86" y="3"/>
                        <a:pt x="85" y="8"/>
                      </a:cubicBezTo>
                      <a:cubicBezTo>
                        <a:pt x="84" y="20"/>
                        <a:pt x="82" y="44"/>
                        <a:pt x="79" y="74"/>
                      </a:cubicBezTo>
                      <a:cubicBezTo>
                        <a:pt x="81" y="74"/>
                        <a:pt x="82" y="74"/>
                        <a:pt x="84" y="74"/>
                      </a:cubicBezTo>
                      <a:cubicBezTo>
                        <a:pt x="88" y="32"/>
                        <a:pt x="90" y="0"/>
                        <a:pt x="90" y="0"/>
                      </a:cubicBezTo>
                      <a:cubicBezTo>
                        <a:pt x="86" y="0"/>
                        <a:pt x="86" y="0"/>
                        <a:pt x="86" y="0"/>
                      </a:cubicBezTo>
                    </a:path>
                  </a:pathLst>
                </a:custGeom>
                <a:solidFill>
                  <a:srgbClr val="887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 name="Freeform 205">
                  <a:extLst>
                    <a:ext uri="{FF2B5EF4-FFF2-40B4-BE49-F238E27FC236}">
                      <a16:creationId xmlns:a16="http://schemas.microsoft.com/office/drawing/2014/main" id="{46468F95-80D9-634A-916D-CE93F4D31467}"/>
                    </a:ext>
                  </a:extLst>
                </p:cNvPr>
                <p:cNvSpPr/>
                <p:nvPr/>
              </p:nvSpPr>
              <p:spPr bwMode="auto">
                <a:xfrm>
                  <a:off x="4459" y="4024"/>
                  <a:ext cx="13" cy="152"/>
                </a:xfrm>
                <a:custGeom>
                  <a:gdLst>
                    <a:gd name="T0" fmla="*/ 3 w 7"/>
                    <a:gd name="T1" fmla="*/ 0 h 83"/>
                    <a:gd name="T2" fmla="*/ 3 w 7"/>
                    <a:gd name="T3" fmla="*/ 10 h 83"/>
                    <a:gd name="T4" fmla="*/ 0 w 7"/>
                    <a:gd name="T5" fmla="*/ 83 h 83"/>
                    <a:gd name="T6" fmla="*/ 4 w 7"/>
                    <a:gd name="T7" fmla="*/ 82 h 83"/>
                    <a:gd name="T8" fmla="*/ 7 w 7"/>
                    <a:gd name="T9" fmla="*/ 0 h 83"/>
                    <a:gd name="T10" fmla="*/ 3 w 7"/>
                    <a:gd name="T11" fmla="*/ 0 h 83"/>
                  </a:gdLst>
                  <a:cxnLst>
                    <a:cxn ang="0">
                      <a:pos x="T0" y="T1"/>
                    </a:cxn>
                    <a:cxn ang="0">
                      <a:pos x="T2" y="T3"/>
                    </a:cxn>
                    <a:cxn ang="0">
                      <a:pos x="T4" y="T5"/>
                    </a:cxn>
                    <a:cxn ang="0">
                      <a:pos x="T6" y="T7"/>
                    </a:cxn>
                    <a:cxn ang="0">
                      <a:pos x="T8" y="T9"/>
                    </a:cxn>
                    <a:cxn ang="0">
                      <a:pos x="T10" y="T11"/>
                    </a:cxn>
                  </a:cxnLst>
                  <a:rect l="0" t="0" r="r" b="b"/>
                  <a:pathLst>
                    <a:path w="7" h="83">
                      <a:moveTo>
                        <a:pt x="3" y="0"/>
                      </a:moveTo>
                      <a:cubicBezTo>
                        <a:pt x="3" y="0"/>
                        <a:pt x="3" y="4"/>
                        <a:pt x="3" y="10"/>
                      </a:cubicBezTo>
                      <a:cubicBezTo>
                        <a:pt x="2" y="24"/>
                        <a:pt x="2" y="50"/>
                        <a:pt x="0" y="83"/>
                      </a:cubicBezTo>
                      <a:cubicBezTo>
                        <a:pt x="1" y="83"/>
                        <a:pt x="3" y="82"/>
                        <a:pt x="4" y="82"/>
                      </a:cubicBezTo>
                      <a:cubicBezTo>
                        <a:pt x="7" y="34"/>
                        <a:pt x="7" y="0"/>
                        <a:pt x="7" y="0"/>
                      </a:cubicBezTo>
                      <a:cubicBezTo>
                        <a:pt x="3" y="0"/>
                        <a:pt x="3" y="0"/>
                        <a:pt x="3" y="0"/>
                      </a:cubicBezTo>
                    </a:path>
                  </a:pathLst>
                </a:custGeom>
                <a:solidFill>
                  <a:srgbClr val="887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 name="Freeform 206">
                  <a:extLst>
                    <a:ext uri="{FF2B5EF4-FFF2-40B4-BE49-F238E27FC236}">
                      <a16:creationId xmlns:a16="http://schemas.microsoft.com/office/drawing/2014/main" id="{CF9A9779-FA73-CF17-303D-18830C622E2C}"/>
                    </a:ext>
                  </a:extLst>
                </p:cNvPr>
                <p:cNvSpPr/>
                <p:nvPr/>
              </p:nvSpPr>
              <p:spPr bwMode="auto">
                <a:xfrm>
                  <a:off x="3334" y="4024"/>
                  <a:ext cx="14" cy="186"/>
                </a:xfrm>
                <a:custGeom>
                  <a:gdLst>
                    <a:gd name="T0" fmla="*/ 4 w 8"/>
                    <a:gd name="T1" fmla="*/ 0 h 102"/>
                    <a:gd name="T2" fmla="*/ 0 w 8"/>
                    <a:gd name="T3" fmla="*/ 0 h 102"/>
                    <a:gd name="T4" fmla="*/ 4 w 8"/>
                    <a:gd name="T5" fmla="*/ 102 h 102"/>
                    <a:gd name="T6" fmla="*/ 8 w 8"/>
                    <a:gd name="T7" fmla="*/ 102 h 102"/>
                    <a:gd name="T8" fmla="*/ 5 w 8"/>
                    <a:gd name="T9" fmla="*/ 37 h 102"/>
                    <a:gd name="T10" fmla="*/ 4 w 8"/>
                    <a:gd name="T11" fmla="*/ 10 h 102"/>
                    <a:gd name="T12" fmla="*/ 4 w 8"/>
                    <a:gd name="T13" fmla="*/ 0 h 102"/>
                  </a:gdLst>
                  <a:cxnLst>
                    <a:cxn ang="0">
                      <a:pos x="T0" y="T1"/>
                    </a:cxn>
                    <a:cxn ang="0">
                      <a:pos x="T2" y="T3"/>
                    </a:cxn>
                    <a:cxn ang="0">
                      <a:pos x="T4" y="T5"/>
                    </a:cxn>
                    <a:cxn ang="0">
                      <a:pos x="T6" y="T7"/>
                    </a:cxn>
                    <a:cxn ang="0">
                      <a:pos x="T8" y="T9"/>
                    </a:cxn>
                    <a:cxn ang="0">
                      <a:pos x="T10" y="T11"/>
                    </a:cxn>
                    <a:cxn ang="0">
                      <a:pos x="T12" y="T13"/>
                    </a:cxn>
                  </a:cxnLst>
                  <a:rect l="0" t="0" r="r" b="b"/>
                  <a:pathLst>
                    <a:path w="8" h="102">
                      <a:moveTo>
                        <a:pt x="4" y="0"/>
                      </a:moveTo>
                      <a:cubicBezTo>
                        <a:pt x="0" y="0"/>
                        <a:pt x="0" y="0"/>
                        <a:pt x="0" y="0"/>
                      </a:cubicBezTo>
                      <a:cubicBezTo>
                        <a:pt x="0" y="0"/>
                        <a:pt x="0" y="44"/>
                        <a:pt x="4" y="102"/>
                      </a:cubicBezTo>
                      <a:cubicBezTo>
                        <a:pt x="5" y="102"/>
                        <a:pt x="7" y="102"/>
                        <a:pt x="8" y="102"/>
                      </a:cubicBezTo>
                      <a:cubicBezTo>
                        <a:pt x="7" y="77"/>
                        <a:pt x="6" y="54"/>
                        <a:pt x="5" y="37"/>
                      </a:cubicBezTo>
                      <a:cubicBezTo>
                        <a:pt x="5" y="26"/>
                        <a:pt x="5" y="16"/>
                        <a:pt x="4" y="10"/>
                      </a:cubicBezTo>
                      <a:cubicBezTo>
                        <a:pt x="4" y="4"/>
                        <a:pt x="4" y="0"/>
                        <a:pt x="4" y="0"/>
                      </a:cubicBezTo>
                    </a:path>
                  </a:pathLst>
                </a:custGeom>
                <a:solidFill>
                  <a:srgbClr val="887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 name="Freeform 207">
                  <a:extLst>
                    <a:ext uri="{FF2B5EF4-FFF2-40B4-BE49-F238E27FC236}">
                      <a16:creationId xmlns:a16="http://schemas.microsoft.com/office/drawing/2014/main" id="{B3EBFC89-D90D-DF71-7EAA-E074A0CB480A}"/>
                    </a:ext>
                  </a:extLst>
                </p:cNvPr>
                <p:cNvSpPr/>
                <p:nvPr/>
              </p:nvSpPr>
              <p:spPr bwMode="auto">
                <a:xfrm>
                  <a:off x="1666" y="2071"/>
                  <a:ext cx="850" cy="479"/>
                </a:xfrm>
                <a:custGeom>
                  <a:gdLst>
                    <a:gd name="T0" fmla="*/ 466 w 466"/>
                    <a:gd name="T1" fmla="*/ 155 h 262"/>
                    <a:gd name="T2" fmla="*/ 324 w 466"/>
                    <a:gd name="T3" fmla="*/ 19 h 262"/>
                    <a:gd name="T4" fmla="*/ 0 w 466"/>
                    <a:gd name="T5" fmla="*/ 6 h 262"/>
                    <a:gd name="T6" fmla="*/ 200 w 466"/>
                    <a:gd name="T7" fmla="*/ 103 h 262"/>
                    <a:gd name="T8" fmla="*/ 340 w 466"/>
                    <a:gd name="T9" fmla="*/ 262 h 262"/>
                    <a:gd name="T10" fmla="*/ 466 w 466"/>
                    <a:gd name="T11" fmla="*/ 155 h 262"/>
                  </a:gdLst>
                  <a:cxnLst>
                    <a:cxn ang="0">
                      <a:pos x="T0" y="T1"/>
                    </a:cxn>
                    <a:cxn ang="0">
                      <a:pos x="T2" y="T3"/>
                    </a:cxn>
                    <a:cxn ang="0">
                      <a:pos x="T4" y="T5"/>
                    </a:cxn>
                    <a:cxn ang="0">
                      <a:pos x="T6" y="T7"/>
                    </a:cxn>
                    <a:cxn ang="0">
                      <a:pos x="T8" y="T9"/>
                    </a:cxn>
                    <a:cxn ang="0">
                      <a:pos x="T10" y="T11"/>
                    </a:cxn>
                  </a:cxnLst>
                  <a:rect l="0" t="0" r="r" b="b"/>
                  <a:pathLst>
                    <a:path w="466" h="262">
                      <a:moveTo>
                        <a:pt x="466" y="155"/>
                      </a:moveTo>
                      <a:cubicBezTo>
                        <a:pt x="466" y="155"/>
                        <a:pt x="378" y="39"/>
                        <a:pt x="324" y="19"/>
                      </a:cubicBezTo>
                      <a:cubicBezTo>
                        <a:pt x="271" y="0"/>
                        <a:pt x="0" y="6"/>
                        <a:pt x="0" y="6"/>
                      </a:cubicBezTo>
                      <a:cubicBezTo>
                        <a:pt x="0" y="6"/>
                        <a:pt x="17" y="88"/>
                        <a:pt x="200" y="103"/>
                      </a:cubicBezTo>
                      <a:cubicBezTo>
                        <a:pt x="275" y="125"/>
                        <a:pt x="340" y="262"/>
                        <a:pt x="340" y="262"/>
                      </a:cubicBezTo>
                      <a:cubicBezTo>
                        <a:pt x="340" y="262"/>
                        <a:pt x="436" y="204"/>
                        <a:pt x="466" y="155"/>
                      </a:cubicBezTo>
                      <a:close/>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 name="Freeform 208">
                  <a:extLst>
                    <a:ext uri="{FF2B5EF4-FFF2-40B4-BE49-F238E27FC236}">
                      <a16:creationId xmlns:a16="http://schemas.microsoft.com/office/drawing/2014/main" id="{5DDE0EF3-F30E-91A1-E669-715E53839D8E}"/>
                    </a:ext>
                  </a:extLst>
                </p:cNvPr>
                <p:cNvSpPr/>
                <p:nvPr/>
              </p:nvSpPr>
              <p:spPr bwMode="auto">
                <a:xfrm>
                  <a:off x="2175" y="1685"/>
                  <a:ext cx="1179" cy="1688"/>
                </a:xfrm>
                <a:custGeom>
                  <a:gdLst>
                    <a:gd name="T0" fmla="*/ 636 w 646"/>
                    <a:gd name="T1" fmla="*/ 0 h 925"/>
                    <a:gd name="T2" fmla="*/ 445 w 646"/>
                    <a:gd name="T3" fmla="*/ 255 h 925"/>
                    <a:gd name="T4" fmla="*/ 340 w 646"/>
                    <a:gd name="T5" fmla="*/ 504 h 925"/>
                    <a:gd name="T6" fmla="*/ 189 w 646"/>
                    <a:gd name="T7" fmla="*/ 324 h 925"/>
                    <a:gd name="T8" fmla="*/ 0 w 646"/>
                    <a:gd name="T9" fmla="*/ 468 h 925"/>
                    <a:gd name="T10" fmla="*/ 428 w 646"/>
                    <a:gd name="T11" fmla="*/ 915 h 925"/>
                    <a:gd name="T12" fmla="*/ 601 w 646"/>
                    <a:gd name="T13" fmla="*/ 574 h 925"/>
                    <a:gd name="T14" fmla="*/ 636 w 646"/>
                    <a:gd name="T15" fmla="*/ 0 h 9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924">
                      <a:moveTo>
                        <a:pt x="636" y="0"/>
                      </a:moveTo>
                      <a:cubicBezTo>
                        <a:pt x="636" y="0"/>
                        <a:pt x="527" y="66"/>
                        <a:pt x="445" y="255"/>
                      </a:cubicBezTo>
                      <a:cubicBezTo>
                        <a:pt x="363" y="444"/>
                        <a:pt x="340" y="504"/>
                        <a:pt x="340" y="504"/>
                      </a:cubicBezTo>
                      <a:cubicBezTo>
                        <a:pt x="189" y="324"/>
                        <a:pt x="189" y="324"/>
                        <a:pt x="189" y="324"/>
                      </a:cubicBezTo>
                      <a:cubicBezTo>
                        <a:pt x="189" y="324"/>
                        <a:pt x="127" y="444"/>
                        <a:pt x="0" y="468"/>
                      </a:cubicBezTo>
                      <a:cubicBezTo>
                        <a:pt x="267" y="878"/>
                        <a:pt x="308" y="925"/>
                        <a:pt x="428" y="915"/>
                      </a:cubicBezTo>
                      <a:cubicBezTo>
                        <a:pt x="548" y="904"/>
                        <a:pt x="601" y="574"/>
                        <a:pt x="601" y="574"/>
                      </a:cubicBezTo>
                      <a:cubicBezTo>
                        <a:pt x="601" y="574"/>
                        <a:pt x="646" y="149"/>
                        <a:pt x="636" y="0"/>
                      </a:cubicBez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 name="Freeform 209">
                  <a:extLst>
                    <a:ext uri="{FF2B5EF4-FFF2-40B4-BE49-F238E27FC236}">
                      <a16:creationId xmlns:a16="http://schemas.microsoft.com/office/drawing/2014/main" id="{9BEBEBF3-F13B-989D-9822-852C4C3C0407}"/>
                    </a:ext>
                  </a:extLst>
                </p:cNvPr>
                <p:cNvSpPr/>
                <p:nvPr/>
              </p:nvSpPr>
              <p:spPr bwMode="auto">
                <a:xfrm>
                  <a:off x="3109" y="1655"/>
                  <a:ext cx="794" cy="2510"/>
                </a:xfrm>
                <a:custGeom>
                  <a:gdLst>
                    <a:gd name="T0" fmla="*/ 322 w 435"/>
                    <a:gd name="T1" fmla="*/ 36 h 1375"/>
                    <a:gd name="T2" fmla="*/ 124 w 435"/>
                    <a:gd name="T3" fmla="*/ 16 h 1375"/>
                    <a:gd name="T4" fmla="*/ 89 w 435"/>
                    <a:gd name="T5" fmla="*/ 590 h 1375"/>
                    <a:gd name="T6" fmla="*/ 0 w 435"/>
                    <a:gd name="T7" fmla="*/ 1309 h 1375"/>
                    <a:gd name="T8" fmla="*/ 435 w 435"/>
                    <a:gd name="T9" fmla="*/ 1370 h 1375"/>
                    <a:gd name="T10" fmla="*/ 435 w 435"/>
                    <a:gd name="T11" fmla="*/ 112 h 1375"/>
                    <a:gd name="T12" fmla="*/ 322 w 435"/>
                    <a:gd name="T13" fmla="*/ 36 h 1375"/>
                  </a:gdLst>
                  <a:cxnLst>
                    <a:cxn ang="0">
                      <a:pos x="T0" y="T1"/>
                    </a:cxn>
                    <a:cxn ang="0">
                      <a:pos x="T2" y="T3"/>
                    </a:cxn>
                    <a:cxn ang="0">
                      <a:pos x="T4" y="T5"/>
                    </a:cxn>
                    <a:cxn ang="0">
                      <a:pos x="T6" y="T7"/>
                    </a:cxn>
                    <a:cxn ang="0">
                      <a:pos x="T8" y="T9"/>
                    </a:cxn>
                    <a:cxn ang="0">
                      <a:pos x="T10" y="T11"/>
                    </a:cxn>
                    <a:cxn ang="0">
                      <a:pos x="T12" y="T13"/>
                    </a:cxn>
                  </a:cxnLst>
                  <a:rect l="0" t="0" r="r" b="b"/>
                  <a:pathLst>
                    <a:path w="435" h="1375">
                      <a:moveTo>
                        <a:pt x="322" y="36"/>
                      </a:moveTo>
                      <a:cubicBezTo>
                        <a:pt x="322" y="36"/>
                        <a:pt x="224" y="0"/>
                        <a:pt x="124" y="16"/>
                      </a:cubicBezTo>
                      <a:cubicBezTo>
                        <a:pt x="52" y="499"/>
                        <a:pt x="66" y="453"/>
                        <a:pt x="89" y="590"/>
                      </a:cubicBezTo>
                      <a:cubicBezTo>
                        <a:pt x="109" y="702"/>
                        <a:pt x="15" y="1123"/>
                        <a:pt x="0" y="1309"/>
                      </a:cubicBezTo>
                      <a:cubicBezTo>
                        <a:pt x="339" y="1375"/>
                        <a:pt x="435" y="1370"/>
                        <a:pt x="435" y="1370"/>
                      </a:cubicBezTo>
                      <a:cubicBezTo>
                        <a:pt x="435" y="112"/>
                        <a:pt x="435" y="112"/>
                        <a:pt x="435" y="112"/>
                      </a:cubicBezTo>
                      <a:lnTo>
                        <a:pt x="322" y="36"/>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 name="Freeform 210">
                  <a:extLst>
                    <a:ext uri="{FF2B5EF4-FFF2-40B4-BE49-F238E27FC236}">
                      <a16:creationId xmlns:a16="http://schemas.microsoft.com/office/drawing/2014/main" id="{DB9B9655-3383-1982-E41A-23CBE611F66A}"/>
                    </a:ext>
                  </a:extLst>
                </p:cNvPr>
                <p:cNvSpPr/>
                <p:nvPr/>
              </p:nvSpPr>
              <p:spPr bwMode="auto">
                <a:xfrm>
                  <a:off x="1666" y="2071"/>
                  <a:ext cx="675" cy="187"/>
                </a:xfrm>
                <a:custGeom>
                  <a:gdLst>
                    <a:gd name="T0" fmla="*/ 370 w 370"/>
                    <a:gd name="T1" fmla="*/ 49 h 102"/>
                    <a:gd name="T2" fmla="*/ 324 w 370"/>
                    <a:gd name="T3" fmla="*/ 19 h 102"/>
                    <a:gd name="T4" fmla="*/ 0 w 370"/>
                    <a:gd name="T5" fmla="*/ 6 h 102"/>
                    <a:gd name="T6" fmla="*/ 185 w 370"/>
                    <a:gd name="T7" fmla="*/ 102 h 102"/>
                    <a:gd name="T8" fmla="*/ 370 w 370"/>
                    <a:gd name="T9" fmla="*/ 49 h 102"/>
                  </a:gdLst>
                  <a:cxnLst>
                    <a:cxn ang="0">
                      <a:pos x="T0" y="T1"/>
                    </a:cxn>
                    <a:cxn ang="0">
                      <a:pos x="T2" y="T3"/>
                    </a:cxn>
                    <a:cxn ang="0">
                      <a:pos x="T4" y="T5"/>
                    </a:cxn>
                    <a:cxn ang="0">
                      <a:pos x="T6" y="T7"/>
                    </a:cxn>
                    <a:cxn ang="0">
                      <a:pos x="T8" y="T9"/>
                    </a:cxn>
                  </a:cxnLst>
                  <a:rect l="0" t="0" r="r" b="b"/>
                  <a:pathLst>
                    <a:path w="370" h="102">
                      <a:moveTo>
                        <a:pt x="370" y="49"/>
                      </a:moveTo>
                      <a:cubicBezTo>
                        <a:pt x="354" y="35"/>
                        <a:pt x="338" y="24"/>
                        <a:pt x="324" y="19"/>
                      </a:cubicBezTo>
                      <a:cubicBezTo>
                        <a:pt x="271" y="0"/>
                        <a:pt x="0" y="6"/>
                        <a:pt x="0" y="6"/>
                      </a:cubicBezTo>
                      <a:cubicBezTo>
                        <a:pt x="0" y="6"/>
                        <a:pt x="16" y="83"/>
                        <a:pt x="185" y="102"/>
                      </a:cubicBezTo>
                      <a:cubicBezTo>
                        <a:pt x="238" y="72"/>
                        <a:pt x="316" y="57"/>
                        <a:pt x="370" y="49"/>
                      </a:cubicBezTo>
                      <a:close/>
                    </a:path>
                  </a:pathLst>
                </a:custGeom>
                <a:solidFill>
                  <a:srgbClr val="C6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 name="Freeform 211">
                  <a:extLst>
                    <a:ext uri="{FF2B5EF4-FFF2-40B4-BE49-F238E27FC236}">
                      <a16:creationId xmlns:a16="http://schemas.microsoft.com/office/drawing/2014/main" id="{5BA27736-AB3D-DBED-740D-C1A0450B9307}"/>
                    </a:ext>
                  </a:extLst>
                </p:cNvPr>
                <p:cNvSpPr/>
                <p:nvPr/>
              </p:nvSpPr>
              <p:spPr bwMode="auto">
                <a:xfrm>
                  <a:off x="1666" y="2071"/>
                  <a:ext cx="675" cy="187"/>
                </a:xfrm>
                <a:custGeom>
                  <a:gdLst>
                    <a:gd name="T0" fmla="*/ 370 w 370"/>
                    <a:gd name="T1" fmla="*/ 49 h 102"/>
                    <a:gd name="T2" fmla="*/ 324 w 370"/>
                    <a:gd name="T3" fmla="*/ 19 h 102"/>
                    <a:gd name="T4" fmla="*/ 0 w 370"/>
                    <a:gd name="T5" fmla="*/ 6 h 102"/>
                    <a:gd name="T6" fmla="*/ 185 w 370"/>
                    <a:gd name="T7" fmla="*/ 102 h 102"/>
                    <a:gd name="T8" fmla="*/ 370 w 370"/>
                    <a:gd name="T9" fmla="*/ 49 h 102"/>
                  </a:gdLst>
                  <a:cxnLst>
                    <a:cxn ang="0">
                      <a:pos x="T0" y="T1"/>
                    </a:cxn>
                    <a:cxn ang="0">
                      <a:pos x="T2" y="T3"/>
                    </a:cxn>
                    <a:cxn ang="0">
                      <a:pos x="T4" y="T5"/>
                    </a:cxn>
                    <a:cxn ang="0">
                      <a:pos x="T6" y="T7"/>
                    </a:cxn>
                    <a:cxn ang="0">
                      <a:pos x="T8" y="T9"/>
                    </a:cxn>
                  </a:cxnLst>
                  <a:rect l="0" t="0" r="r" b="b"/>
                  <a:pathLst>
                    <a:path w="370" h="102">
                      <a:moveTo>
                        <a:pt x="370" y="49"/>
                      </a:moveTo>
                      <a:cubicBezTo>
                        <a:pt x="354" y="35"/>
                        <a:pt x="338" y="24"/>
                        <a:pt x="324" y="19"/>
                      </a:cubicBezTo>
                      <a:cubicBezTo>
                        <a:pt x="271" y="0"/>
                        <a:pt x="0" y="6"/>
                        <a:pt x="0" y="6"/>
                      </a:cubicBezTo>
                      <a:cubicBezTo>
                        <a:pt x="0" y="6"/>
                        <a:pt x="16" y="83"/>
                        <a:pt x="185" y="102"/>
                      </a:cubicBezTo>
                      <a:cubicBezTo>
                        <a:pt x="238" y="72"/>
                        <a:pt x="316" y="57"/>
                        <a:pt x="370" y="49"/>
                      </a:cubicBezTo>
                      <a:close/>
                    </a:path>
                  </a:pathLst>
                </a:custGeom>
                <a:solidFill>
                  <a:srgbClr val="D86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 name="Freeform 212">
                  <a:extLst>
                    <a:ext uri="{FF2B5EF4-FFF2-40B4-BE49-F238E27FC236}">
                      <a16:creationId xmlns:a16="http://schemas.microsoft.com/office/drawing/2014/main" id="{3A213D48-B153-A5B4-662B-4946D49C90EB}"/>
                    </a:ext>
                  </a:extLst>
                </p:cNvPr>
                <p:cNvSpPr/>
                <p:nvPr/>
              </p:nvSpPr>
              <p:spPr bwMode="auto">
                <a:xfrm>
                  <a:off x="2175" y="2276"/>
                  <a:ext cx="482" cy="434"/>
                </a:xfrm>
                <a:custGeom>
                  <a:gdLst>
                    <a:gd name="T0" fmla="*/ 189 w 264"/>
                    <a:gd name="T1" fmla="*/ 0 h 238"/>
                    <a:gd name="T2" fmla="*/ 264 w 264"/>
                    <a:gd name="T3" fmla="*/ 89 h 238"/>
                    <a:gd name="T4" fmla="*/ 62 w 264"/>
                    <a:gd name="T5" fmla="*/ 238 h 238"/>
                    <a:gd name="T6" fmla="*/ 0 w 264"/>
                    <a:gd name="T7" fmla="*/ 144 h 238"/>
                    <a:gd name="T8" fmla="*/ 189 w 264"/>
                    <a:gd name="T9" fmla="*/ 0 h 238"/>
                  </a:gdLst>
                  <a:cxnLst>
                    <a:cxn ang="0">
                      <a:pos x="T0" y="T1"/>
                    </a:cxn>
                    <a:cxn ang="0">
                      <a:pos x="T2" y="T3"/>
                    </a:cxn>
                    <a:cxn ang="0">
                      <a:pos x="T4" y="T5"/>
                    </a:cxn>
                    <a:cxn ang="0">
                      <a:pos x="T6" y="T7"/>
                    </a:cxn>
                    <a:cxn ang="0">
                      <a:pos x="T8" y="T9"/>
                    </a:cxn>
                  </a:cxnLst>
                  <a:rect l="0" t="0" r="r" b="b"/>
                  <a:pathLst>
                    <a:path w="264" h="238">
                      <a:moveTo>
                        <a:pt x="189" y="0"/>
                      </a:moveTo>
                      <a:cubicBezTo>
                        <a:pt x="264" y="89"/>
                        <a:pt x="264" y="89"/>
                        <a:pt x="264" y="89"/>
                      </a:cubicBezTo>
                      <a:cubicBezTo>
                        <a:pt x="222" y="137"/>
                        <a:pt x="149" y="208"/>
                        <a:pt x="62" y="238"/>
                      </a:cubicBezTo>
                      <a:cubicBezTo>
                        <a:pt x="43" y="209"/>
                        <a:pt x="23" y="178"/>
                        <a:pt x="0" y="144"/>
                      </a:cubicBezTo>
                      <a:cubicBezTo>
                        <a:pt x="127" y="120"/>
                        <a:pt x="189" y="0"/>
                        <a:pt x="189" y="0"/>
                      </a:cubicBezTo>
                      <a:close/>
                    </a:path>
                  </a:pathLst>
                </a:custGeom>
                <a:solidFill>
                  <a:srgbClr val="D3C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 name="Freeform 213">
                  <a:extLst>
                    <a:ext uri="{FF2B5EF4-FFF2-40B4-BE49-F238E27FC236}">
                      <a16:creationId xmlns:a16="http://schemas.microsoft.com/office/drawing/2014/main" id="{5ABE7759-B284-EBA2-1A5F-2E1B20DE5BFA}"/>
                    </a:ext>
                  </a:extLst>
                </p:cNvPr>
                <p:cNvSpPr/>
                <p:nvPr/>
              </p:nvSpPr>
              <p:spPr bwMode="auto">
                <a:xfrm>
                  <a:off x="2792" y="2603"/>
                  <a:ext cx="237" cy="275"/>
                </a:xfrm>
                <a:custGeom>
                  <a:gdLst>
                    <a:gd name="T0" fmla="*/ 0 w 237"/>
                    <a:gd name="T1" fmla="*/ 5 h 275"/>
                    <a:gd name="T2" fmla="*/ 232 w 237"/>
                    <a:gd name="T3" fmla="*/ 275 h 275"/>
                    <a:gd name="T4" fmla="*/ 237 w 237"/>
                    <a:gd name="T5" fmla="*/ 270 h 275"/>
                    <a:gd name="T6" fmla="*/ 7 w 237"/>
                    <a:gd name="T7" fmla="*/ 0 h 275"/>
                    <a:gd name="T8" fmla="*/ 0 w 237"/>
                    <a:gd name="T9" fmla="*/ 5 h 275"/>
                  </a:gdLst>
                  <a:cxnLst>
                    <a:cxn ang="0">
                      <a:pos x="T0" y="T1"/>
                    </a:cxn>
                    <a:cxn ang="0">
                      <a:pos x="T2" y="T3"/>
                    </a:cxn>
                    <a:cxn ang="0">
                      <a:pos x="T4" y="T5"/>
                    </a:cxn>
                    <a:cxn ang="0">
                      <a:pos x="T6" y="T7"/>
                    </a:cxn>
                    <a:cxn ang="0">
                      <a:pos x="T8" y="T9"/>
                    </a:cxn>
                  </a:cxnLst>
                  <a:rect l="0" t="0" r="r" b="b"/>
                  <a:pathLst>
                    <a:path w="236" h="275">
                      <a:moveTo>
                        <a:pt x="0" y="5"/>
                      </a:moveTo>
                      <a:lnTo>
                        <a:pt x="232" y="275"/>
                      </a:lnTo>
                      <a:lnTo>
                        <a:pt x="237" y="270"/>
                      </a:lnTo>
                      <a:lnTo>
                        <a:pt x="7" y="0"/>
                      </a:lnTo>
                      <a:lnTo>
                        <a:pt x="0" y="5"/>
                      </a:ln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 name="Freeform 214">
                  <a:extLst>
                    <a:ext uri="{FF2B5EF4-FFF2-40B4-BE49-F238E27FC236}">
                      <a16:creationId xmlns:a16="http://schemas.microsoft.com/office/drawing/2014/main" id="{E4457CBC-22D9-C023-0B12-D69AD57C425E}"/>
                    </a:ext>
                  </a:extLst>
                </p:cNvPr>
                <p:cNvSpPr/>
                <p:nvPr/>
              </p:nvSpPr>
              <p:spPr bwMode="auto">
                <a:xfrm>
                  <a:off x="2792" y="2603"/>
                  <a:ext cx="237" cy="275"/>
                </a:xfrm>
                <a:custGeom>
                  <a:gdLst>
                    <a:gd name="T0" fmla="*/ 0 w 237"/>
                    <a:gd name="T1" fmla="*/ 5 h 275"/>
                    <a:gd name="T2" fmla="*/ 232 w 237"/>
                    <a:gd name="T3" fmla="*/ 275 h 275"/>
                    <a:gd name="T4" fmla="*/ 237 w 237"/>
                    <a:gd name="T5" fmla="*/ 270 h 275"/>
                    <a:gd name="T6" fmla="*/ 7 w 237"/>
                    <a:gd name="T7" fmla="*/ 0 h 275"/>
                  </a:gdLst>
                  <a:cxnLst>
                    <a:cxn ang="0">
                      <a:pos x="T0" y="T1"/>
                    </a:cxn>
                    <a:cxn ang="0">
                      <a:pos x="T2" y="T3"/>
                    </a:cxn>
                    <a:cxn ang="0">
                      <a:pos x="T4" y="T5"/>
                    </a:cxn>
                    <a:cxn ang="0">
                      <a:pos x="T6" y="T7"/>
                    </a:cxn>
                  </a:cxnLst>
                  <a:rect l="0" t="0" r="r" b="b"/>
                  <a:pathLst>
                    <a:path w="236" h="275">
                      <a:moveTo>
                        <a:pt x="0" y="5"/>
                      </a:moveTo>
                      <a:lnTo>
                        <a:pt x="232" y="275"/>
                      </a:lnTo>
                      <a:lnTo>
                        <a:pt x="237" y="27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 name="Freeform 215">
                  <a:extLst>
                    <a:ext uri="{FF2B5EF4-FFF2-40B4-BE49-F238E27FC236}">
                      <a16:creationId xmlns:a16="http://schemas.microsoft.com/office/drawing/2014/main" id="{3D826BC2-2F17-397B-3A3F-65EE5EAB53A9}"/>
                    </a:ext>
                  </a:extLst>
                </p:cNvPr>
                <p:cNvSpPr/>
                <p:nvPr/>
              </p:nvSpPr>
              <p:spPr bwMode="auto">
                <a:xfrm>
                  <a:off x="2876" y="2707"/>
                  <a:ext cx="184" cy="82"/>
                </a:xfrm>
                <a:custGeom>
                  <a:gdLst>
                    <a:gd name="T0" fmla="*/ 184 w 184"/>
                    <a:gd name="T1" fmla="*/ 74 h 82"/>
                    <a:gd name="T2" fmla="*/ 3 w 184"/>
                    <a:gd name="T3" fmla="*/ 0 h 82"/>
                    <a:gd name="T4" fmla="*/ 0 w 184"/>
                    <a:gd name="T5" fmla="*/ 7 h 82"/>
                    <a:gd name="T6" fmla="*/ 180 w 184"/>
                    <a:gd name="T7" fmla="*/ 82 h 82"/>
                    <a:gd name="T8" fmla="*/ 184 w 184"/>
                    <a:gd name="T9" fmla="*/ 74 h 82"/>
                  </a:gdLst>
                  <a:cxnLst>
                    <a:cxn ang="0">
                      <a:pos x="T0" y="T1"/>
                    </a:cxn>
                    <a:cxn ang="0">
                      <a:pos x="T2" y="T3"/>
                    </a:cxn>
                    <a:cxn ang="0">
                      <a:pos x="T4" y="T5"/>
                    </a:cxn>
                    <a:cxn ang="0">
                      <a:pos x="T6" y="T7"/>
                    </a:cxn>
                    <a:cxn ang="0">
                      <a:pos x="T8" y="T9"/>
                    </a:cxn>
                  </a:cxnLst>
                  <a:rect l="0" t="0" r="r" b="b"/>
                  <a:pathLst>
                    <a:path w="184" h="82">
                      <a:moveTo>
                        <a:pt x="184" y="74"/>
                      </a:moveTo>
                      <a:lnTo>
                        <a:pt x="3" y="0"/>
                      </a:lnTo>
                      <a:lnTo>
                        <a:pt x="0" y="7"/>
                      </a:lnTo>
                      <a:lnTo>
                        <a:pt x="180" y="82"/>
                      </a:lnTo>
                      <a:lnTo>
                        <a:pt x="184" y="74"/>
                      </a:ln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 name="Freeform 216">
                  <a:extLst>
                    <a:ext uri="{FF2B5EF4-FFF2-40B4-BE49-F238E27FC236}">
                      <a16:creationId xmlns:a16="http://schemas.microsoft.com/office/drawing/2014/main" id="{304C2870-C49E-8C91-B88B-6947C1E4769F}"/>
                    </a:ext>
                  </a:extLst>
                </p:cNvPr>
                <p:cNvSpPr/>
                <p:nvPr/>
              </p:nvSpPr>
              <p:spPr bwMode="auto">
                <a:xfrm>
                  <a:off x="2876" y="2707"/>
                  <a:ext cx="184" cy="82"/>
                </a:xfrm>
                <a:custGeom>
                  <a:gdLst>
                    <a:gd name="T0" fmla="*/ 184 w 184"/>
                    <a:gd name="T1" fmla="*/ 74 h 82"/>
                    <a:gd name="T2" fmla="*/ 3 w 184"/>
                    <a:gd name="T3" fmla="*/ 0 h 82"/>
                    <a:gd name="T4" fmla="*/ 0 w 184"/>
                    <a:gd name="T5" fmla="*/ 7 h 82"/>
                    <a:gd name="T6" fmla="*/ 180 w 184"/>
                    <a:gd name="T7" fmla="*/ 82 h 82"/>
                  </a:gdLst>
                  <a:cxnLst>
                    <a:cxn ang="0">
                      <a:pos x="T0" y="T1"/>
                    </a:cxn>
                    <a:cxn ang="0">
                      <a:pos x="T2" y="T3"/>
                    </a:cxn>
                    <a:cxn ang="0">
                      <a:pos x="T4" y="T5"/>
                    </a:cxn>
                    <a:cxn ang="0">
                      <a:pos x="T6" y="T7"/>
                    </a:cxn>
                  </a:cxnLst>
                  <a:rect l="0" t="0" r="r" b="b"/>
                  <a:pathLst>
                    <a:path w="184" h="82">
                      <a:moveTo>
                        <a:pt x="184" y="74"/>
                      </a:moveTo>
                      <a:lnTo>
                        <a:pt x="3" y="0"/>
                      </a:lnTo>
                      <a:lnTo>
                        <a:pt x="0" y="7"/>
                      </a:lnTo>
                      <a:lnTo>
                        <a:pt x="18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 name="Freeform 217">
                  <a:extLst>
                    <a:ext uri="{FF2B5EF4-FFF2-40B4-BE49-F238E27FC236}">
                      <a16:creationId xmlns:a16="http://schemas.microsoft.com/office/drawing/2014/main" id="{F0350027-7D56-BC28-A4F2-7AB1E0BA335E}"/>
                    </a:ext>
                  </a:extLst>
                </p:cNvPr>
                <p:cNvSpPr/>
                <p:nvPr/>
              </p:nvSpPr>
              <p:spPr bwMode="auto">
                <a:xfrm>
                  <a:off x="2662" y="3083"/>
                  <a:ext cx="449" cy="281"/>
                </a:xfrm>
                <a:custGeom>
                  <a:gdLst>
                    <a:gd name="T0" fmla="*/ 0 w 246"/>
                    <a:gd name="T1" fmla="*/ 81 h 154"/>
                    <a:gd name="T2" fmla="*/ 123 w 246"/>
                    <a:gd name="T3" fmla="*/ 0 h 154"/>
                    <a:gd name="T4" fmla="*/ 246 w 246"/>
                    <a:gd name="T5" fmla="*/ 80 h 154"/>
                    <a:gd name="T6" fmla="*/ 161 w 246"/>
                    <a:gd name="T7" fmla="*/ 149 h 154"/>
                    <a:gd name="T8" fmla="*/ 0 w 246"/>
                    <a:gd name="T9" fmla="*/ 81 h 154"/>
                  </a:gdLst>
                  <a:cxnLst>
                    <a:cxn ang="0">
                      <a:pos x="T0" y="T1"/>
                    </a:cxn>
                    <a:cxn ang="0">
                      <a:pos x="T2" y="T3"/>
                    </a:cxn>
                    <a:cxn ang="0">
                      <a:pos x="T4" y="T5"/>
                    </a:cxn>
                    <a:cxn ang="0">
                      <a:pos x="T6" y="T7"/>
                    </a:cxn>
                    <a:cxn ang="0">
                      <a:pos x="T8" y="T9"/>
                    </a:cxn>
                  </a:cxnLst>
                  <a:rect l="0" t="0" r="r" b="b"/>
                  <a:pathLst>
                    <a:path w="246" h="154">
                      <a:moveTo>
                        <a:pt x="0" y="81"/>
                      </a:moveTo>
                      <a:cubicBezTo>
                        <a:pt x="21" y="34"/>
                        <a:pt x="68" y="0"/>
                        <a:pt x="123" y="0"/>
                      </a:cubicBezTo>
                      <a:cubicBezTo>
                        <a:pt x="178" y="0"/>
                        <a:pt x="225" y="33"/>
                        <a:pt x="246" y="80"/>
                      </a:cubicBezTo>
                      <a:cubicBezTo>
                        <a:pt x="223" y="118"/>
                        <a:pt x="194" y="146"/>
                        <a:pt x="161" y="149"/>
                      </a:cubicBezTo>
                      <a:cubicBezTo>
                        <a:pt x="100" y="154"/>
                        <a:pt x="60" y="145"/>
                        <a:pt x="0" y="81"/>
                      </a:cubicBezTo>
                      <a:close/>
                    </a:path>
                  </a:pathLst>
                </a:custGeom>
                <a:solidFill>
                  <a:srgbClr val="D3C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 name="Oval 218">
                  <a:extLst>
                    <a:ext uri="{FF2B5EF4-FFF2-40B4-BE49-F238E27FC236}">
                      <a16:creationId xmlns:a16="http://schemas.microsoft.com/office/drawing/2014/main" id="{F65DF474-45FB-8AEB-E6B6-F3C75C41487A}"/>
                    </a:ext>
                  </a:extLst>
                </p:cNvPr>
                <p:cNvSpPr>
                  <a:spLocks noChangeArrowheads="1"/>
                </p:cNvSpPr>
                <p:nvPr/>
              </p:nvSpPr>
              <p:spPr bwMode="auto">
                <a:xfrm>
                  <a:off x="3695" y="2081"/>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 name="Oval 219">
                  <a:extLst>
                    <a:ext uri="{FF2B5EF4-FFF2-40B4-BE49-F238E27FC236}">
                      <a16:creationId xmlns:a16="http://schemas.microsoft.com/office/drawing/2014/main" id="{D47C88D2-0424-F14C-D53D-30A8D30378A3}"/>
                    </a:ext>
                  </a:extLst>
                </p:cNvPr>
                <p:cNvSpPr>
                  <a:spLocks noChangeArrowheads="1"/>
                </p:cNvSpPr>
                <p:nvPr/>
              </p:nvSpPr>
              <p:spPr bwMode="auto">
                <a:xfrm>
                  <a:off x="3695" y="2497"/>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 name="Oval 220">
                  <a:extLst>
                    <a:ext uri="{FF2B5EF4-FFF2-40B4-BE49-F238E27FC236}">
                      <a16:creationId xmlns:a16="http://schemas.microsoft.com/office/drawing/2014/main" id="{6B57084C-56A3-2097-72C7-D135A9507E62}"/>
                    </a:ext>
                  </a:extLst>
                </p:cNvPr>
                <p:cNvSpPr>
                  <a:spLocks noChangeArrowheads="1"/>
                </p:cNvSpPr>
                <p:nvPr/>
              </p:nvSpPr>
              <p:spPr bwMode="auto">
                <a:xfrm>
                  <a:off x="3695" y="2913"/>
                  <a:ext cx="93" cy="91"/>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 name="Oval 221">
                  <a:extLst>
                    <a:ext uri="{FF2B5EF4-FFF2-40B4-BE49-F238E27FC236}">
                      <a16:creationId xmlns:a16="http://schemas.microsoft.com/office/drawing/2014/main" id="{C84BECCD-3E6F-E550-33EF-E3CF93873369}"/>
                    </a:ext>
                  </a:extLst>
                </p:cNvPr>
                <p:cNvSpPr>
                  <a:spLocks noChangeArrowheads="1"/>
                </p:cNvSpPr>
                <p:nvPr/>
              </p:nvSpPr>
              <p:spPr bwMode="auto">
                <a:xfrm>
                  <a:off x="3695" y="3329"/>
                  <a:ext cx="93" cy="91"/>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 name="Oval 222">
                  <a:extLst>
                    <a:ext uri="{FF2B5EF4-FFF2-40B4-BE49-F238E27FC236}">
                      <a16:creationId xmlns:a16="http://schemas.microsoft.com/office/drawing/2014/main" id="{14EA424E-E19E-B0E5-CAD9-70F4A36FA42F}"/>
                    </a:ext>
                  </a:extLst>
                </p:cNvPr>
                <p:cNvSpPr>
                  <a:spLocks noChangeArrowheads="1"/>
                </p:cNvSpPr>
                <p:nvPr/>
              </p:nvSpPr>
              <p:spPr bwMode="auto">
                <a:xfrm>
                  <a:off x="3695" y="3743"/>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 name="Freeform 223">
                  <a:extLst>
                    <a:ext uri="{FF2B5EF4-FFF2-40B4-BE49-F238E27FC236}">
                      <a16:creationId xmlns:a16="http://schemas.microsoft.com/office/drawing/2014/main" id="{015B6226-D701-5A36-7627-AC15F35A77D5}"/>
                    </a:ext>
                  </a:extLst>
                </p:cNvPr>
                <p:cNvSpPr/>
                <p:nvPr/>
              </p:nvSpPr>
              <p:spPr bwMode="auto">
                <a:xfrm>
                  <a:off x="3233" y="1683"/>
                  <a:ext cx="106" cy="1053"/>
                </a:xfrm>
                <a:custGeom>
                  <a:gdLst>
                    <a:gd name="T0" fmla="*/ 54 w 58"/>
                    <a:gd name="T1" fmla="*/ 0 h 577"/>
                    <a:gd name="T2" fmla="*/ 27 w 58"/>
                    <a:gd name="T3" fmla="*/ 175 h 577"/>
                    <a:gd name="T4" fmla="*/ 0 w 58"/>
                    <a:gd name="T5" fmla="*/ 440 h 577"/>
                    <a:gd name="T6" fmla="*/ 1 w 58"/>
                    <a:gd name="T7" fmla="*/ 459 h 577"/>
                    <a:gd name="T8" fmla="*/ 13 w 58"/>
                    <a:gd name="T9" fmla="*/ 556 h 577"/>
                    <a:gd name="T10" fmla="*/ 20 w 58"/>
                    <a:gd name="T11" fmla="*/ 577 h 577"/>
                    <a:gd name="T12" fmla="*/ 23 w 58"/>
                    <a:gd name="T13" fmla="*/ 574 h 577"/>
                    <a:gd name="T14" fmla="*/ 22 w 58"/>
                    <a:gd name="T15" fmla="*/ 575 h 577"/>
                    <a:gd name="T16" fmla="*/ 23 w 58"/>
                    <a:gd name="T17" fmla="*/ 574 h 577"/>
                    <a:gd name="T18" fmla="*/ 23 w 58"/>
                    <a:gd name="T19" fmla="*/ 574 h 577"/>
                    <a:gd name="T20" fmla="*/ 22 w 58"/>
                    <a:gd name="T21" fmla="*/ 575 h 577"/>
                    <a:gd name="T22" fmla="*/ 23 w 58"/>
                    <a:gd name="T23" fmla="*/ 574 h 577"/>
                    <a:gd name="T24" fmla="*/ 16 w 58"/>
                    <a:gd name="T25" fmla="*/ 553 h 577"/>
                    <a:gd name="T26" fmla="*/ 5 w 58"/>
                    <a:gd name="T27" fmla="*/ 459 h 577"/>
                    <a:gd name="T28" fmla="*/ 5 w 58"/>
                    <a:gd name="T29" fmla="*/ 440 h 577"/>
                    <a:gd name="T30" fmla="*/ 31 w 58"/>
                    <a:gd name="T31" fmla="*/ 175 h 577"/>
                    <a:gd name="T32" fmla="*/ 50 w 58"/>
                    <a:gd name="T33" fmla="*/ 53 h 577"/>
                    <a:gd name="T34" fmla="*/ 56 w 58"/>
                    <a:gd name="T35" fmla="*/ 15 h 577"/>
                    <a:gd name="T36" fmla="*/ 58 w 58"/>
                    <a:gd name="T37" fmla="*/ 1 h 577"/>
                    <a:gd name="T38" fmla="*/ 54 w 58"/>
                    <a:gd name="T39" fmla="*/ 0 h 5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577">
                      <a:moveTo>
                        <a:pt x="54" y="0"/>
                      </a:moveTo>
                      <a:cubicBezTo>
                        <a:pt x="54" y="0"/>
                        <a:pt x="40" y="80"/>
                        <a:pt x="27" y="175"/>
                      </a:cubicBezTo>
                      <a:cubicBezTo>
                        <a:pt x="14" y="270"/>
                        <a:pt x="0" y="380"/>
                        <a:pt x="0" y="440"/>
                      </a:cubicBezTo>
                      <a:cubicBezTo>
                        <a:pt x="0" y="447"/>
                        <a:pt x="1" y="453"/>
                        <a:pt x="1" y="459"/>
                      </a:cubicBezTo>
                      <a:cubicBezTo>
                        <a:pt x="4" y="510"/>
                        <a:pt x="9" y="539"/>
                        <a:pt x="13" y="556"/>
                      </a:cubicBezTo>
                      <a:cubicBezTo>
                        <a:pt x="16" y="572"/>
                        <a:pt x="19" y="576"/>
                        <a:pt x="20" y="577"/>
                      </a:cubicBezTo>
                      <a:cubicBezTo>
                        <a:pt x="23" y="574"/>
                        <a:pt x="23" y="574"/>
                        <a:pt x="23" y="574"/>
                      </a:cubicBezTo>
                      <a:cubicBezTo>
                        <a:pt x="22" y="575"/>
                        <a:pt x="22" y="575"/>
                        <a:pt x="22" y="575"/>
                      </a:cubicBezTo>
                      <a:cubicBezTo>
                        <a:pt x="23" y="574"/>
                        <a:pt x="23" y="574"/>
                        <a:pt x="23" y="574"/>
                      </a:cubicBezTo>
                      <a:cubicBezTo>
                        <a:pt x="23" y="574"/>
                        <a:pt x="23" y="574"/>
                        <a:pt x="23" y="574"/>
                      </a:cubicBezTo>
                      <a:cubicBezTo>
                        <a:pt x="22" y="575"/>
                        <a:pt x="22" y="575"/>
                        <a:pt x="22" y="575"/>
                      </a:cubicBezTo>
                      <a:cubicBezTo>
                        <a:pt x="23" y="574"/>
                        <a:pt x="23" y="574"/>
                        <a:pt x="23" y="574"/>
                      </a:cubicBezTo>
                      <a:cubicBezTo>
                        <a:pt x="23" y="574"/>
                        <a:pt x="20" y="570"/>
                        <a:pt x="16" y="553"/>
                      </a:cubicBezTo>
                      <a:cubicBezTo>
                        <a:pt x="13" y="537"/>
                        <a:pt x="9" y="508"/>
                        <a:pt x="5" y="459"/>
                      </a:cubicBezTo>
                      <a:cubicBezTo>
                        <a:pt x="5" y="453"/>
                        <a:pt x="5" y="447"/>
                        <a:pt x="5" y="440"/>
                      </a:cubicBezTo>
                      <a:cubicBezTo>
                        <a:pt x="5" y="380"/>
                        <a:pt x="18" y="270"/>
                        <a:pt x="31" y="175"/>
                      </a:cubicBezTo>
                      <a:cubicBezTo>
                        <a:pt x="38" y="128"/>
                        <a:pt x="45" y="85"/>
                        <a:pt x="50" y="53"/>
                      </a:cubicBezTo>
                      <a:cubicBezTo>
                        <a:pt x="52" y="37"/>
                        <a:pt x="54" y="24"/>
                        <a:pt x="56" y="15"/>
                      </a:cubicBezTo>
                      <a:cubicBezTo>
                        <a:pt x="57" y="6"/>
                        <a:pt x="58" y="1"/>
                        <a:pt x="58" y="1"/>
                      </a:cubicBezTo>
                      <a:cubicBezTo>
                        <a:pt x="54" y="0"/>
                        <a:pt x="54" y="0"/>
                        <a:pt x="54" y="0"/>
                      </a:cubicBez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 name="Freeform 224">
                  <a:extLst>
                    <a:ext uri="{FF2B5EF4-FFF2-40B4-BE49-F238E27FC236}">
                      <a16:creationId xmlns:a16="http://schemas.microsoft.com/office/drawing/2014/main" id="{FA806E5B-CC68-4C65-A1BC-672A62E5107B}"/>
                    </a:ext>
                  </a:extLst>
                </p:cNvPr>
                <p:cNvSpPr/>
                <p:nvPr/>
              </p:nvSpPr>
              <p:spPr bwMode="auto">
                <a:xfrm>
                  <a:off x="1768" y="2081"/>
                  <a:ext cx="196" cy="89"/>
                </a:xfrm>
                <a:custGeom>
                  <a:gdLst>
                    <a:gd name="T0" fmla="*/ 0 w 107"/>
                    <a:gd name="T1" fmla="*/ 1 h 49"/>
                    <a:gd name="T2" fmla="*/ 19 w 107"/>
                    <a:gd name="T3" fmla="*/ 24 h 49"/>
                    <a:gd name="T4" fmla="*/ 107 w 107"/>
                    <a:gd name="T5" fmla="*/ 49 h 49"/>
                    <a:gd name="T6" fmla="*/ 107 w 107"/>
                    <a:gd name="T7" fmla="*/ 45 h 49"/>
                    <a:gd name="T8" fmla="*/ 21 w 107"/>
                    <a:gd name="T9" fmla="*/ 20 h 49"/>
                    <a:gd name="T10" fmla="*/ 7 w 107"/>
                    <a:gd name="T11" fmla="*/ 6 h 49"/>
                    <a:gd name="T12" fmla="*/ 5 w 107"/>
                    <a:gd name="T13" fmla="*/ 1 h 49"/>
                    <a:gd name="T14" fmla="*/ 4 w 107"/>
                    <a:gd name="T15" fmla="*/ 0 h 49"/>
                    <a:gd name="T16" fmla="*/ 4 w 107"/>
                    <a:gd name="T17" fmla="*/ 0 h 49"/>
                    <a:gd name="T18" fmla="*/ 4 w 107"/>
                    <a:gd name="T19" fmla="*/ 0 h 49"/>
                    <a:gd name="T20" fmla="*/ 4 w 107"/>
                    <a:gd name="T21" fmla="*/ 0 h 49"/>
                    <a:gd name="T22" fmla="*/ 4 w 107"/>
                    <a:gd name="T23" fmla="*/ 0 h 49"/>
                    <a:gd name="T24" fmla="*/ 4 w 107"/>
                    <a:gd name="T25" fmla="*/ 0 h 49"/>
                    <a:gd name="T26" fmla="*/ 4 w 107"/>
                    <a:gd name="T27" fmla="*/ 0 h 49"/>
                    <a:gd name="T28" fmla="*/ 4 w 107"/>
                    <a:gd name="T29" fmla="*/ 0 h 49"/>
                    <a:gd name="T30" fmla="*/ 0 w 107"/>
                    <a:gd name="T31" fmla="*/ 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49">
                      <a:moveTo>
                        <a:pt x="0" y="1"/>
                      </a:moveTo>
                      <a:cubicBezTo>
                        <a:pt x="0" y="1"/>
                        <a:pt x="4" y="12"/>
                        <a:pt x="19" y="24"/>
                      </a:cubicBezTo>
                      <a:cubicBezTo>
                        <a:pt x="34" y="35"/>
                        <a:pt x="61" y="47"/>
                        <a:pt x="107" y="49"/>
                      </a:cubicBezTo>
                      <a:cubicBezTo>
                        <a:pt x="107" y="45"/>
                        <a:pt x="107" y="45"/>
                        <a:pt x="107" y="45"/>
                      </a:cubicBezTo>
                      <a:cubicBezTo>
                        <a:pt x="61" y="43"/>
                        <a:pt x="36" y="31"/>
                        <a:pt x="21" y="20"/>
                      </a:cubicBezTo>
                      <a:cubicBezTo>
                        <a:pt x="14" y="15"/>
                        <a:pt x="10" y="10"/>
                        <a:pt x="7" y="6"/>
                      </a:cubicBezTo>
                      <a:cubicBezTo>
                        <a:pt x="6" y="4"/>
                        <a:pt x="5" y="2"/>
                        <a:pt x="5" y="1"/>
                      </a:cubicBezTo>
                      <a:cubicBezTo>
                        <a:pt x="4" y="1"/>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0" y="1"/>
                        <a:pt x="0" y="1"/>
                        <a:pt x="0" y="1"/>
                      </a:cubicBezTo>
                      <a:close/>
                    </a:path>
                  </a:pathLst>
                </a:custGeom>
                <a:solidFill>
                  <a:srgbClr val="931C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 name="Freeform 225">
                  <a:extLst>
                    <a:ext uri="{FF2B5EF4-FFF2-40B4-BE49-F238E27FC236}">
                      <a16:creationId xmlns:a16="http://schemas.microsoft.com/office/drawing/2014/main" id="{A0CCA293-16C1-F652-C03D-1FD8E4DC2E84}"/>
                    </a:ext>
                  </a:extLst>
                </p:cNvPr>
                <p:cNvSpPr/>
                <p:nvPr/>
              </p:nvSpPr>
              <p:spPr bwMode="auto">
                <a:xfrm>
                  <a:off x="1332" y="2017"/>
                  <a:ext cx="1314" cy="85"/>
                </a:xfrm>
                <a:custGeom>
                  <a:gdLst>
                    <a:gd name="T0" fmla="*/ 9 w 720"/>
                    <a:gd name="T1" fmla="*/ 47 h 47"/>
                    <a:gd name="T2" fmla="*/ 712 w 720"/>
                    <a:gd name="T3" fmla="*/ 47 h 47"/>
                    <a:gd name="T4" fmla="*/ 720 w 720"/>
                    <a:gd name="T5" fmla="*/ 39 h 47"/>
                    <a:gd name="T6" fmla="*/ 720 w 720"/>
                    <a:gd name="T7" fmla="*/ 8 h 47"/>
                    <a:gd name="T8" fmla="*/ 712 w 720"/>
                    <a:gd name="T9" fmla="*/ 0 h 47"/>
                    <a:gd name="T10" fmla="*/ 9 w 720"/>
                    <a:gd name="T11" fmla="*/ 0 h 47"/>
                    <a:gd name="T12" fmla="*/ 0 w 720"/>
                    <a:gd name="T13" fmla="*/ 8 h 47"/>
                    <a:gd name="T14" fmla="*/ 0 w 720"/>
                    <a:gd name="T15" fmla="*/ 39 h 47"/>
                    <a:gd name="T16" fmla="*/ 9 w 720"/>
                    <a:gd name="T17" fmla="*/ 4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47">
                      <a:moveTo>
                        <a:pt x="9" y="47"/>
                      </a:moveTo>
                      <a:cubicBezTo>
                        <a:pt x="712" y="47"/>
                        <a:pt x="712" y="47"/>
                        <a:pt x="712" y="47"/>
                      </a:cubicBezTo>
                      <a:cubicBezTo>
                        <a:pt x="716" y="47"/>
                        <a:pt x="720" y="43"/>
                        <a:pt x="720" y="39"/>
                      </a:cubicBezTo>
                      <a:cubicBezTo>
                        <a:pt x="720" y="8"/>
                        <a:pt x="720" y="8"/>
                        <a:pt x="720" y="8"/>
                      </a:cubicBezTo>
                      <a:cubicBezTo>
                        <a:pt x="720" y="4"/>
                        <a:pt x="716" y="0"/>
                        <a:pt x="712" y="0"/>
                      </a:cubicBezTo>
                      <a:cubicBezTo>
                        <a:pt x="9" y="0"/>
                        <a:pt x="9" y="0"/>
                        <a:pt x="9" y="0"/>
                      </a:cubicBezTo>
                      <a:cubicBezTo>
                        <a:pt x="4" y="0"/>
                        <a:pt x="0" y="4"/>
                        <a:pt x="0" y="8"/>
                      </a:cubicBezTo>
                      <a:cubicBezTo>
                        <a:pt x="0" y="39"/>
                        <a:pt x="0" y="39"/>
                        <a:pt x="0" y="39"/>
                      </a:cubicBezTo>
                      <a:cubicBezTo>
                        <a:pt x="0" y="43"/>
                        <a:pt x="4" y="47"/>
                        <a:pt x="9" y="47"/>
                      </a:cubicBez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 name="Freeform 226">
                  <a:extLst>
                    <a:ext uri="{FF2B5EF4-FFF2-40B4-BE49-F238E27FC236}">
                      <a16:creationId xmlns:a16="http://schemas.microsoft.com/office/drawing/2014/main" id="{1DCFC625-CE85-5E02-28AA-B0D864633A24}"/>
                    </a:ext>
                  </a:extLst>
                </p:cNvPr>
                <p:cNvSpPr/>
                <p:nvPr/>
              </p:nvSpPr>
              <p:spPr bwMode="auto">
                <a:xfrm>
                  <a:off x="3259" y="2466"/>
                  <a:ext cx="299" cy="753"/>
                </a:xfrm>
                <a:custGeom>
                  <a:gdLst>
                    <a:gd name="T0" fmla="*/ 43 w 164"/>
                    <a:gd name="T1" fmla="*/ 0 h 413"/>
                    <a:gd name="T2" fmla="*/ 164 w 164"/>
                    <a:gd name="T3" fmla="*/ 413 h 413"/>
                    <a:gd name="T4" fmla="*/ 43 w 164"/>
                    <a:gd name="T5" fmla="*/ 0 h 413"/>
                  </a:gdLst>
                  <a:cxnLst>
                    <a:cxn ang="0">
                      <a:pos x="T0" y="T1"/>
                    </a:cxn>
                    <a:cxn ang="0">
                      <a:pos x="T2" y="T3"/>
                    </a:cxn>
                    <a:cxn ang="0">
                      <a:pos x="T4" y="T5"/>
                    </a:cxn>
                  </a:cxnLst>
                  <a:rect l="0" t="0" r="r" b="b"/>
                  <a:pathLst>
                    <a:path w="164" h="412">
                      <a:moveTo>
                        <a:pt x="43" y="0"/>
                      </a:moveTo>
                      <a:cubicBezTo>
                        <a:pt x="43" y="0"/>
                        <a:pt x="0" y="170"/>
                        <a:pt x="164" y="413"/>
                      </a:cubicBezTo>
                      <a:cubicBezTo>
                        <a:pt x="119" y="292"/>
                        <a:pt x="53" y="106"/>
                        <a:pt x="43" y="0"/>
                      </a:cubicBez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 name="Freeform 227">
                  <a:extLst>
                    <a:ext uri="{FF2B5EF4-FFF2-40B4-BE49-F238E27FC236}">
                      <a16:creationId xmlns:a16="http://schemas.microsoft.com/office/drawing/2014/main" id="{EED4B565-2F69-CB3A-53FC-6C59B547B7D7}"/>
                    </a:ext>
                  </a:extLst>
                </p:cNvPr>
                <p:cNvSpPr/>
                <p:nvPr/>
              </p:nvSpPr>
              <p:spPr bwMode="auto">
                <a:xfrm>
                  <a:off x="3323" y="1747"/>
                  <a:ext cx="363" cy="34"/>
                </a:xfrm>
                <a:custGeom>
                  <a:gdLst>
                    <a:gd name="T0" fmla="*/ 199 w 199"/>
                    <a:gd name="T1" fmla="*/ 15 h 19"/>
                    <a:gd name="T2" fmla="*/ 68 w 199"/>
                    <a:gd name="T3" fmla="*/ 0 h 19"/>
                    <a:gd name="T4" fmla="*/ 0 w 199"/>
                    <a:gd name="T5" fmla="*/ 5 h 19"/>
                    <a:gd name="T6" fmla="*/ 0 w 199"/>
                    <a:gd name="T7" fmla="*/ 9 h 19"/>
                    <a:gd name="T8" fmla="*/ 68 w 199"/>
                    <a:gd name="T9" fmla="*/ 5 h 19"/>
                    <a:gd name="T10" fmla="*/ 160 w 199"/>
                    <a:gd name="T11" fmla="*/ 12 h 19"/>
                    <a:gd name="T12" fmla="*/ 188 w 199"/>
                    <a:gd name="T13" fmla="*/ 17 h 19"/>
                    <a:gd name="T14" fmla="*/ 195 w 199"/>
                    <a:gd name="T15" fmla="*/ 18 h 19"/>
                    <a:gd name="T16" fmla="*/ 198 w 199"/>
                    <a:gd name="T17" fmla="*/ 19 h 19"/>
                    <a:gd name="T18" fmla="*/ 199 w 199"/>
                    <a:gd name="T19" fmla="*/ 1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
                      <a:moveTo>
                        <a:pt x="199" y="15"/>
                      </a:moveTo>
                      <a:cubicBezTo>
                        <a:pt x="199" y="15"/>
                        <a:pt x="140" y="0"/>
                        <a:pt x="68" y="0"/>
                      </a:cubicBezTo>
                      <a:cubicBezTo>
                        <a:pt x="46" y="0"/>
                        <a:pt x="23" y="2"/>
                        <a:pt x="0" y="5"/>
                      </a:cubicBezTo>
                      <a:cubicBezTo>
                        <a:pt x="0" y="9"/>
                        <a:pt x="0" y="9"/>
                        <a:pt x="0" y="9"/>
                      </a:cubicBezTo>
                      <a:cubicBezTo>
                        <a:pt x="23" y="6"/>
                        <a:pt x="46" y="5"/>
                        <a:pt x="68" y="5"/>
                      </a:cubicBezTo>
                      <a:cubicBezTo>
                        <a:pt x="104" y="5"/>
                        <a:pt x="136" y="8"/>
                        <a:pt x="160" y="12"/>
                      </a:cubicBezTo>
                      <a:cubicBezTo>
                        <a:pt x="171" y="14"/>
                        <a:pt x="181" y="15"/>
                        <a:pt x="188" y="17"/>
                      </a:cubicBezTo>
                      <a:cubicBezTo>
                        <a:pt x="191" y="17"/>
                        <a:pt x="193" y="18"/>
                        <a:pt x="195" y="18"/>
                      </a:cubicBezTo>
                      <a:cubicBezTo>
                        <a:pt x="197" y="19"/>
                        <a:pt x="198" y="19"/>
                        <a:pt x="198" y="19"/>
                      </a:cubicBezTo>
                      <a:cubicBezTo>
                        <a:pt x="199" y="15"/>
                        <a:pt x="199" y="15"/>
                        <a:pt x="199" y="15"/>
                      </a:cubicBez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 name="Freeform 228">
                  <a:extLst>
                    <a:ext uri="{FF2B5EF4-FFF2-40B4-BE49-F238E27FC236}">
                      <a16:creationId xmlns:a16="http://schemas.microsoft.com/office/drawing/2014/main" id="{B7627827-F49A-834F-6B8C-5069CEE2B240}"/>
                    </a:ext>
                  </a:extLst>
                </p:cNvPr>
                <p:cNvSpPr/>
                <p:nvPr/>
              </p:nvSpPr>
              <p:spPr bwMode="auto">
                <a:xfrm>
                  <a:off x="5290" y="2071"/>
                  <a:ext cx="850" cy="479"/>
                </a:xfrm>
                <a:custGeom>
                  <a:gdLst>
                    <a:gd name="T0" fmla="*/ 0 w 466"/>
                    <a:gd name="T1" fmla="*/ 155 h 262"/>
                    <a:gd name="T2" fmla="*/ 142 w 466"/>
                    <a:gd name="T3" fmla="*/ 19 h 262"/>
                    <a:gd name="T4" fmla="*/ 466 w 466"/>
                    <a:gd name="T5" fmla="*/ 6 h 262"/>
                    <a:gd name="T6" fmla="*/ 266 w 466"/>
                    <a:gd name="T7" fmla="*/ 103 h 262"/>
                    <a:gd name="T8" fmla="*/ 127 w 466"/>
                    <a:gd name="T9" fmla="*/ 262 h 262"/>
                    <a:gd name="T10" fmla="*/ 0 w 466"/>
                    <a:gd name="T11" fmla="*/ 155 h 262"/>
                  </a:gdLst>
                  <a:cxnLst>
                    <a:cxn ang="0">
                      <a:pos x="T0" y="T1"/>
                    </a:cxn>
                    <a:cxn ang="0">
                      <a:pos x="T2" y="T3"/>
                    </a:cxn>
                    <a:cxn ang="0">
                      <a:pos x="T4" y="T5"/>
                    </a:cxn>
                    <a:cxn ang="0">
                      <a:pos x="T6" y="T7"/>
                    </a:cxn>
                    <a:cxn ang="0">
                      <a:pos x="T8" y="T9"/>
                    </a:cxn>
                    <a:cxn ang="0">
                      <a:pos x="T10" y="T11"/>
                    </a:cxn>
                  </a:cxnLst>
                  <a:rect l="0" t="0" r="r" b="b"/>
                  <a:pathLst>
                    <a:path w="466" h="262">
                      <a:moveTo>
                        <a:pt x="0" y="155"/>
                      </a:moveTo>
                      <a:cubicBezTo>
                        <a:pt x="0" y="155"/>
                        <a:pt x="88" y="39"/>
                        <a:pt x="142" y="19"/>
                      </a:cubicBezTo>
                      <a:cubicBezTo>
                        <a:pt x="195" y="0"/>
                        <a:pt x="466" y="6"/>
                        <a:pt x="466" y="6"/>
                      </a:cubicBezTo>
                      <a:cubicBezTo>
                        <a:pt x="466" y="6"/>
                        <a:pt x="449" y="88"/>
                        <a:pt x="266" y="103"/>
                      </a:cubicBezTo>
                      <a:cubicBezTo>
                        <a:pt x="191" y="125"/>
                        <a:pt x="127" y="262"/>
                        <a:pt x="127" y="262"/>
                      </a:cubicBezTo>
                      <a:cubicBezTo>
                        <a:pt x="127" y="262"/>
                        <a:pt x="30" y="204"/>
                        <a:pt x="0" y="155"/>
                      </a:cubicBezTo>
                      <a:close/>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 name="Freeform 229">
                  <a:extLst>
                    <a:ext uri="{FF2B5EF4-FFF2-40B4-BE49-F238E27FC236}">
                      <a16:creationId xmlns:a16="http://schemas.microsoft.com/office/drawing/2014/main" id="{638AF551-A095-5F3C-BE55-25E09B02F9F1}"/>
                    </a:ext>
                  </a:extLst>
                </p:cNvPr>
                <p:cNvSpPr/>
                <p:nvPr/>
              </p:nvSpPr>
              <p:spPr bwMode="auto">
                <a:xfrm>
                  <a:off x="4452" y="1685"/>
                  <a:ext cx="1179" cy="1688"/>
                </a:xfrm>
                <a:custGeom>
                  <a:gdLst>
                    <a:gd name="T0" fmla="*/ 10 w 646"/>
                    <a:gd name="T1" fmla="*/ 0 h 925"/>
                    <a:gd name="T2" fmla="*/ 201 w 646"/>
                    <a:gd name="T3" fmla="*/ 255 h 925"/>
                    <a:gd name="T4" fmla="*/ 306 w 646"/>
                    <a:gd name="T5" fmla="*/ 504 h 925"/>
                    <a:gd name="T6" fmla="*/ 457 w 646"/>
                    <a:gd name="T7" fmla="*/ 324 h 925"/>
                    <a:gd name="T8" fmla="*/ 646 w 646"/>
                    <a:gd name="T9" fmla="*/ 468 h 925"/>
                    <a:gd name="T10" fmla="*/ 218 w 646"/>
                    <a:gd name="T11" fmla="*/ 915 h 925"/>
                    <a:gd name="T12" fmla="*/ 45 w 646"/>
                    <a:gd name="T13" fmla="*/ 574 h 925"/>
                    <a:gd name="T14" fmla="*/ 10 w 646"/>
                    <a:gd name="T15" fmla="*/ 0 h 9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924">
                      <a:moveTo>
                        <a:pt x="10" y="0"/>
                      </a:moveTo>
                      <a:cubicBezTo>
                        <a:pt x="10" y="0"/>
                        <a:pt x="119" y="66"/>
                        <a:pt x="201" y="255"/>
                      </a:cubicBezTo>
                      <a:cubicBezTo>
                        <a:pt x="283" y="444"/>
                        <a:pt x="306" y="504"/>
                        <a:pt x="306" y="504"/>
                      </a:cubicBezTo>
                      <a:cubicBezTo>
                        <a:pt x="457" y="324"/>
                        <a:pt x="457" y="324"/>
                        <a:pt x="457" y="324"/>
                      </a:cubicBezTo>
                      <a:cubicBezTo>
                        <a:pt x="457" y="324"/>
                        <a:pt x="519" y="444"/>
                        <a:pt x="646" y="468"/>
                      </a:cubicBezTo>
                      <a:cubicBezTo>
                        <a:pt x="379" y="878"/>
                        <a:pt x="338" y="925"/>
                        <a:pt x="218" y="915"/>
                      </a:cubicBezTo>
                      <a:cubicBezTo>
                        <a:pt x="98" y="904"/>
                        <a:pt x="45" y="574"/>
                        <a:pt x="45" y="574"/>
                      </a:cubicBezTo>
                      <a:cubicBezTo>
                        <a:pt x="45" y="574"/>
                        <a:pt x="0" y="149"/>
                        <a:pt x="10" y="0"/>
                      </a:cubicBez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 name="Freeform 230">
                  <a:extLst>
                    <a:ext uri="{FF2B5EF4-FFF2-40B4-BE49-F238E27FC236}">
                      <a16:creationId xmlns:a16="http://schemas.microsoft.com/office/drawing/2014/main" id="{F790BE9F-494C-903A-EE5A-43708F40A33A}"/>
                    </a:ext>
                  </a:extLst>
                </p:cNvPr>
                <p:cNvSpPr/>
                <p:nvPr/>
              </p:nvSpPr>
              <p:spPr bwMode="auto">
                <a:xfrm>
                  <a:off x="3903" y="1655"/>
                  <a:ext cx="794" cy="2510"/>
                </a:xfrm>
                <a:custGeom>
                  <a:gdLst>
                    <a:gd name="T0" fmla="*/ 113 w 435"/>
                    <a:gd name="T1" fmla="*/ 36 h 1375"/>
                    <a:gd name="T2" fmla="*/ 311 w 435"/>
                    <a:gd name="T3" fmla="*/ 16 h 1375"/>
                    <a:gd name="T4" fmla="*/ 346 w 435"/>
                    <a:gd name="T5" fmla="*/ 590 h 1375"/>
                    <a:gd name="T6" fmla="*/ 435 w 435"/>
                    <a:gd name="T7" fmla="*/ 1309 h 1375"/>
                    <a:gd name="T8" fmla="*/ 0 w 435"/>
                    <a:gd name="T9" fmla="*/ 1370 h 1375"/>
                    <a:gd name="T10" fmla="*/ 0 w 435"/>
                    <a:gd name="T11" fmla="*/ 112 h 1375"/>
                    <a:gd name="T12" fmla="*/ 113 w 435"/>
                    <a:gd name="T13" fmla="*/ 36 h 1375"/>
                  </a:gdLst>
                  <a:cxnLst>
                    <a:cxn ang="0">
                      <a:pos x="T0" y="T1"/>
                    </a:cxn>
                    <a:cxn ang="0">
                      <a:pos x="T2" y="T3"/>
                    </a:cxn>
                    <a:cxn ang="0">
                      <a:pos x="T4" y="T5"/>
                    </a:cxn>
                    <a:cxn ang="0">
                      <a:pos x="T6" y="T7"/>
                    </a:cxn>
                    <a:cxn ang="0">
                      <a:pos x="T8" y="T9"/>
                    </a:cxn>
                    <a:cxn ang="0">
                      <a:pos x="T10" y="T11"/>
                    </a:cxn>
                    <a:cxn ang="0">
                      <a:pos x="T12" y="T13"/>
                    </a:cxn>
                  </a:cxnLst>
                  <a:rect l="0" t="0" r="r" b="b"/>
                  <a:pathLst>
                    <a:path w="435" h="1375">
                      <a:moveTo>
                        <a:pt x="113" y="36"/>
                      </a:moveTo>
                      <a:cubicBezTo>
                        <a:pt x="113" y="36"/>
                        <a:pt x="211" y="0"/>
                        <a:pt x="311" y="16"/>
                      </a:cubicBezTo>
                      <a:cubicBezTo>
                        <a:pt x="383" y="499"/>
                        <a:pt x="369" y="453"/>
                        <a:pt x="346" y="590"/>
                      </a:cubicBezTo>
                      <a:cubicBezTo>
                        <a:pt x="326" y="702"/>
                        <a:pt x="420" y="1123"/>
                        <a:pt x="435" y="1309"/>
                      </a:cubicBezTo>
                      <a:cubicBezTo>
                        <a:pt x="97" y="1375"/>
                        <a:pt x="0" y="1370"/>
                        <a:pt x="0" y="1370"/>
                      </a:cubicBezTo>
                      <a:cubicBezTo>
                        <a:pt x="0" y="112"/>
                        <a:pt x="0" y="112"/>
                        <a:pt x="0" y="112"/>
                      </a:cubicBezTo>
                      <a:lnTo>
                        <a:pt x="113" y="36"/>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 name="Freeform 231">
                  <a:extLst>
                    <a:ext uri="{FF2B5EF4-FFF2-40B4-BE49-F238E27FC236}">
                      <a16:creationId xmlns:a16="http://schemas.microsoft.com/office/drawing/2014/main" id="{7075728A-A8A8-226F-74FA-C0EBC74FF18D}"/>
                    </a:ext>
                  </a:extLst>
                </p:cNvPr>
                <p:cNvSpPr/>
                <p:nvPr/>
              </p:nvSpPr>
              <p:spPr bwMode="auto">
                <a:xfrm>
                  <a:off x="3164" y="201"/>
                  <a:ext cx="1416" cy="567"/>
                </a:xfrm>
                <a:custGeom>
                  <a:gdLst>
                    <a:gd name="T0" fmla="*/ 245 w 776"/>
                    <a:gd name="T1" fmla="*/ 247 h 311"/>
                    <a:gd name="T2" fmla="*/ 108 w 776"/>
                    <a:gd name="T3" fmla="*/ 281 h 311"/>
                    <a:gd name="T4" fmla="*/ 189 w 776"/>
                    <a:gd name="T5" fmla="*/ 161 h 311"/>
                    <a:gd name="T6" fmla="*/ 307 w 776"/>
                    <a:gd name="T7" fmla="*/ 21 h 311"/>
                    <a:gd name="T8" fmla="*/ 486 w 776"/>
                    <a:gd name="T9" fmla="*/ 92 h 311"/>
                    <a:gd name="T10" fmla="*/ 666 w 776"/>
                    <a:gd name="T11" fmla="*/ 165 h 311"/>
                    <a:gd name="T12" fmla="*/ 679 w 776"/>
                    <a:gd name="T13" fmla="*/ 275 h 311"/>
                    <a:gd name="T14" fmla="*/ 541 w 776"/>
                    <a:gd name="T15" fmla="*/ 226 h 311"/>
                    <a:gd name="T16" fmla="*/ 245 w 776"/>
                    <a:gd name="T17" fmla="*/ 247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311">
                      <a:moveTo>
                        <a:pt x="245" y="247"/>
                      </a:moveTo>
                      <a:cubicBezTo>
                        <a:pt x="245" y="247"/>
                        <a:pt x="215" y="311"/>
                        <a:pt x="108" y="281"/>
                      </a:cubicBezTo>
                      <a:cubicBezTo>
                        <a:pt x="0" y="251"/>
                        <a:pt x="70" y="172"/>
                        <a:pt x="189" y="161"/>
                      </a:cubicBezTo>
                      <a:cubicBezTo>
                        <a:pt x="189" y="77"/>
                        <a:pt x="253" y="33"/>
                        <a:pt x="307" y="21"/>
                      </a:cubicBezTo>
                      <a:cubicBezTo>
                        <a:pt x="407" y="0"/>
                        <a:pt x="458" y="60"/>
                        <a:pt x="486" y="92"/>
                      </a:cubicBezTo>
                      <a:cubicBezTo>
                        <a:pt x="578" y="51"/>
                        <a:pt x="671" y="75"/>
                        <a:pt x="666" y="165"/>
                      </a:cubicBezTo>
                      <a:cubicBezTo>
                        <a:pt x="756" y="174"/>
                        <a:pt x="776" y="279"/>
                        <a:pt x="679" y="275"/>
                      </a:cubicBezTo>
                      <a:cubicBezTo>
                        <a:pt x="582" y="271"/>
                        <a:pt x="541" y="226"/>
                        <a:pt x="541" y="226"/>
                      </a:cubicBezTo>
                      <a:lnTo>
                        <a:pt x="245" y="247"/>
                      </a:ln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 name="Freeform 232">
                  <a:extLst>
                    <a:ext uri="{FF2B5EF4-FFF2-40B4-BE49-F238E27FC236}">
                      <a16:creationId xmlns:a16="http://schemas.microsoft.com/office/drawing/2014/main" id="{A47BE013-1D13-5043-5138-B4680309603F}"/>
                    </a:ext>
                  </a:extLst>
                </p:cNvPr>
                <p:cNvSpPr/>
                <p:nvPr/>
              </p:nvSpPr>
              <p:spPr bwMode="auto">
                <a:xfrm>
                  <a:off x="5463" y="2071"/>
                  <a:ext cx="677" cy="187"/>
                </a:xfrm>
                <a:custGeom>
                  <a:gdLst>
                    <a:gd name="T0" fmla="*/ 0 w 371"/>
                    <a:gd name="T1" fmla="*/ 49 h 102"/>
                    <a:gd name="T2" fmla="*/ 46 w 371"/>
                    <a:gd name="T3" fmla="*/ 19 h 102"/>
                    <a:gd name="T4" fmla="*/ 371 w 371"/>
                    <a:gd name="T5" fmla="*/ 6 h 102"/>
                    <a:gd name="T6" fmla="*/ 186 w 371"/>
                    <a:gd name="T7" fmla="*/ 102 h 102"/>
                    <a:gd name="T8" fmla="*/ 0 w 371"/>
                    <a:gd name="T9" fmla="*/ 49 h 102"/>
                  </a:gdLst>
                  <a:cxnLst>
                    <a:cxn ang="0">
                      <a:pos x="T0" y="T1"/>
                    </a:cxn>
                    <a:cxn ang="0">
                      <a:pos x="T2" y="T3"/>
                    </a:cxn>
                    <a:cxn ang="0">
                      <a:pos x="T4" y="T5"/>
                    </a:cxn>
                    <a:cxn ang="0">
                      <a:pos x="T6" y="T7"/>
                    </a:cxn>
                    <a:cxn ang="0">
                      <a:pos x="T8" y="T9"/>
                    </a:cxn>
                  </a:cxnLst>
                  <a:rect l="0" t="0" r="r" b="b"/>
                  <a:pathLst>
                    <a:path w="371" h="102">
                      <a:moveTo>
                        <a:pt x="0" y="49"/>
                      </a:moveTo>
                      <a:cubicBezTo>
                        <a:pt x="17" y="35"/>
                        <a:pt x="33" y="24"/>
                        <a:pt x="46" y="19"/>
                      </a:cubicBezTo>
                      <a:cubicBezTo>
                        <a:pt x="100" y="0"/>
                        <a:pt x="371" y="6"/>
                        <a:pt x="371" y="6"/>
                      </a:cubicBezTo>
                      <a:cubicBezTo>
                        <a:pt x="371" y="6"/>
                        <a:pt x="355" y="83"/>
                        <a:pt x="186" y="102"/>
                      </a:cubicBezTo>
                      <a:cubicBezTo>
                        <a:pt x="133" y="72"/>
                        <a:pt x="55" y="57"/>
                        <a:pt x="0" y="49"/>
                      </a:cubicBezTo>
                      <a:close/>
                    </a:path>
                  </a:pathLst>
                </a:custGeom>
                <a:solidFill>
                  <a:srgbClr val="D86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 name="Freeform 233">
                  <a:extLst>
                    <a:ext uri="{FF2B5EF4-FFF2-40B4-BE49-F238E27FC236}">
                      <a16:creationId xmlns:a16="http://schemas.microsoft.com/office/drawing/2014/main" id="{CD46E17D-378E-481E-C1BD-E7B1710F5D7D}"/>
                    </a:ext>
                  </a:extLst>
                </p:cNvPr>
                <p:cNvSpPr/>
                <p:nvPr/>
              </p:nvSpPr>
              <p:spPr bwMode="auto">
                <a:xfrm>
                  <a:off x="3164" y="228"/>
                  <a:ext cx="701" cy="528"/>
                </a:xfrm>
                <a:custGeom>
                  <a:gdLst>
                    <a:gd name="T0" fmla="*/ 231 w 384"/>
                    <a:gd name="T1" fmla="*/ 232 h 289"/>
                    <a:gd name="T2" fmla="*/ 249 w 384"/>
                    <a:gd name="T3" fmla="*/ 148 h 289"/>
                    <a:gd name="T4" fmla="*/ 384 w 384"/>
                    <a:gd name="T5" fmla="*/ 6 h 289"/>
                    <a:gd name="T6" fmla="*/ 307 w 384"/>
                    <a:gd name="T7" fmla="*/ 6 h 289"/>
                    <a:gd name="T8" fmla="*/ 189 w 384"/>
                    <a:gd name="T9" fmla="*/ 146 h 289"/>
                    <a:gd name="T10" fmla="*/ 108 w 384"/>
                    <a:gd name="T11" fmla="*/ 266 h 289"/>
                    <a:gd name="T12" fmla="*/ 239 w 384"/>
                    <a:gd name="T13" fmla="*/ 242 h 289"/>
                    <a:gd name="T14" fmla="*/ 231 w 384"/>
                    <a:gd name="T15" fmla="*/ 232 h 28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289">
                      <a:moveTo>
                        <a:pt x="231" y="232"/>
                      </a:moveTo>
                      <a:cubicBezTo>
                        <a:pt x="111" y="214"/>
                        <a:pt x="157" y="170"/>
                        <a:pt x="249" y="148"/>
                      </a:cubicBezTo>
                      <a:cubicBezTo>
                        <a:pt x="257" y="36"/>
                        <a:pt x="384" y="6"/>
                        <a:pt x="384" y="6"/>
                      </a:cubicBezTo>
                      <a:cubicBezTo>
                        <a:pt x="362" y="1"/>
                        <a:pt x="337" y="0"/>
                        <a:pt x="307" y="6"/>
                      </a:cubicBezTo>
                      <a:cubicBezTo>
                        <a:pt x="253" y="18"/>
                        <a:pt x="189" y="62"/>
                        <a:pt x="189" y="146"/>
                      </a:cubicBezTo>
                      <a:cubicBezTo>
                        <a:pt x="70" y="157"/>
                        <a:pt x="0" y="236"/>
                        <a:pt x="108" y="266"/>
                      </a:cubicBezTo>
                      <a:cubicBezTo>
                        <a:pt x="188" y="289"/>
                        <a:pt x="225" y="258"/>
                        <a:pt x="239" y="242"/>
                      </a:cubicBezTo>
                      <a:cubicBezTo>
                        <a:pt x="236" y="238"/>
                        <a:pt x="234" y="235"/>
                        <a:pt x="231" y="232"/>
                      </a:cubicBez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 name="Freeform 234">
                  <a:extLst>
                    <a:ext uri="{FF2B5EF4-FFF2-40B4-BE49-F238E27FC236}">
                      <a16:creationId xmlns:a16="http://schemas.microsoft.com/office/drawing/2014/main" id="{E796E2CD-A0B8-5D7C-1AF5-4300FC69D480}"/>
                    </a:ext>
                  </a:extLst>
                </p:cNvPr>
                <p:cNvSpPr/>
                <p:nvPr/>
              </p:nvSpPr>
              <p:spPr bwMode="auto">
                <a:xfrm>
                  <a:off x="3540" y="460"/>
                  <a:ext cx="367" cy="383"/>
                </a:xfrm>
                <a:custGeom>
                  <a:gdLst>
                    <a:gd name="T0" fmla="*/ 31 w 201"/>
                    <a:gd name="T1" fmla="*/ 210 h 210"/>
                    <a:gd name="T2" fmla="*/ 0 w 201"/>
                    <a:gd name="T3" fmla="*/ 90 h 210"/>
                    <a:gd name="T4" fmla="*/ 201 w 201"/>
                    <a:gd name="T5" fmla="*/ 0 h 210"/>
                    <a:gd name="T6" fmla="*/ 201 w 201"/>
                    <a:gd name="T7" fmla="*/ 139 h 210"/>
                    <a:gd name="T8" fmla="*/ 31 w 201"/>
                    <a:gd name="T9" fmla="*/ 210 h 210"/>
                  </a:gdLst>
                  <a:cxnLst>
                    <a:cxn ang="0">
                      <a:pos x="T0" y="T1"/>
                    </a:cxn>
                    <a:cxn ang="0">
                      <a:pos x="T2" y="T3"/>
                    </a:cxn>
                    <a:cxn ang="0">
                      <a:pos x="T4" y="T5"/>
                    </a:cxn>
                    <a:cxn ang="0">
                      <a:pos x="T6" y="T7"/>
                    </a:cxn>
                    <a:cxn ang="0">
                      <a:pos x="T8" y="T9"/>
                    </a:cxn>
                  </a:cxnLst>
                  <a:rect l="0" t="0" r="r" b="b"/>
                  <a:pathLst>
                    <a:path w="201" h="210">
                      <a:moveTo>
                        <a:pt x="31" y="210"/>
                      </a:moveTo>
                      <a:cubicBezTo>
                        <a:pt x="0" y="90"/>
                        <a:pt x="0" y="90"/>
                        <a:pt x="0" y="90"/>
                      </a:cubicBezTo>
                      <a:cubicBezTo>
                        <a:pt x="0" y="90"/>
                        <a:pt x="77" y="0"/>
                        <a:pt x="201" y="0"/>
                      </a:cubicBezTo>
                      <a:cubicBezTo>
                        <a:pt x="201" y="139"/>
                        <a:pt x="201" y="139"/>
                        <a:pt x="201" y="139"/>
                      </a:cubicBezTo>
                      <a:lnTo>
                        <a:pt x="31" y="210"/>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 name="Freeform 235">
                  <a:extLst>
                    <a:ext uri="{FF2B5EF4-FFF2-40B4-BE49-F238E27FC236}">
                      <a16:creationId xmlns:a16="http://schemas.microsoft.com/office/drawing/2014/main" id="{B955704F-6F91-8323-3067-80837DAC7D3F}"/>
                    </a:ext>
                  </a:extLst>
                </p:cNvPr>
                <p:cNvSpPr/>
                <p:nvPr/>
              </p:nvSpPr>
              <p:spPr bwMode="auto">
                <a:xfrm>
                  <a:off x="4051" y="283"/>
                  <a:ext cx="503" cy="394"/>
                </a:xfrm>
                <a:custGeom>
                  <a:gdLst>
                    <a:gd name="T0" fmla="*/ 140 w 276"/>
                    <a:gd name="T1" fmla="*/ 125 h 216"/>
                    <a:gd name="T2" fmla="*/ 245 w 276"/>
                    <a:gd name="T3" fmla="*/ 216 h 216"/>
                    <a:gd name="T4" fmla="*/ 180 w 276"/>
                    <a:gd name="T5" fmla="*/ 120 h 216"/>
                    <a:gd name="T6" fmla="*/ 0 w 276"/>
                    <a:gd name="T7" fmla="*/ 47 h 216"/>
                    <a:gd name="T8" fmla="*/ 140 w 276"/>
                    <a:gd name="T9" fmla="*/ 125 h 216"/>
                  </a:gdLst>
                  <a:cxnLst>
                    <a:cxn ang="0">
                      <a:pos x="T0" y="T1"/>
                    </a:cxn>
                    <a:cxn ang="0">
                      <a:pos x="T2" y="T3"/>
                    </a:cxn>
                    <a:cxn ang="0">
                      <a:pos x="T4" y="T5"/>
                    </a:cxn>
                    <a:cxn ang="0">
                      <a:pos x="T6" y="T7"/>
                    </a:cxn>
                    <a:cxn ang="0">
                      <a:pos x="T8" y="T9"/>
                    </a:cxn>
                  </a:cxnLst>
                  <a:rect l="0" t="0" r="r" b="b"/>
                  <a:pathLst>
                    <a:path w="276" h="216">
                      <a:moveTo>
                        <a:pt x="140" y="125"/>
                      </a:moveTo>
                      <a:cubicBezTo>
                        <a:pt x="175" y="138"/>
                        <a:pt x="245" y="164"/>
                        <a:pt x="245" y="216"/>
                      </a:cubicBezTo>
                      <a:cubicBezTo>
                        <a:pt x="276" y="187"/>
                        <a:pt x="248" y="127"/>
                        <a:pt x="180" y="120"/>
                      </a:cubicBezTo>
                      <a:cubicBezTo>
                        <a:pt x="185" y="30"/>
                        <a:pt x="92" y="6"/>
                        <a:pt x="0" y="47"/>
                      </a:cubicBezTo>
                      <a:cubicBezTo>
                        <a:pt x="0" y="47"/>
                        <a:pt x="131" y="0"/>
                        <a:pt x="140" y="125"/>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 name="Freeform 236">
                  <a:extLst>
                    <a:ext uri="{FF2B5EF4-FFF2-40B4-BE49-F238E27FC236}">
                      <a16:creationId xmlns:a16="http://schemas.microsoft.com/office/drawing/2014/main" id="{20A8D3FE-D60F-71C4-8269-151E04616F53}"/>
                    </a:ext>
                  </a:extLst>
                </p:cNvPr>
                <p:cNvSpPr/>
                <p:nvPr/>
              </p:nvSpPr>
              <p:spPr bwMode="auto">
                <a:xfrm>
                  <a:off x="3538" y="456"/>
                  <a:ext cx="737" cy="170"/>
                </a:xfrm>
                <a:custGeom>
                  <a:gdLst>
                    <a:gd name="T0" fmla="*/ 3 w 404"/>
                    <a:gd name="T1" fmla="*/ 93 h 93"/>
                    <a:gd name="T2" fmla="*/ 3 w 404"/>
                    <a:gd name="T3" fmla="*/ 93 h 93"/>
                    <a:gd name="T4" fmla="*/ 59 w 404"/>
                    <a:gd name="T5" fmla="*/ 47 h 93"/>
                    <a:gd name="T6" fmla="*/ 202 w 404"/>
                    <a:gd name="T7" fmla="*/ 4 h 93"/>
                    <a:gd name="T8" fmla="*/ 348 w 404"/>
                    <a:gd name="T9" fmla="*/ 49 h 93"/>
                    <a:gd name="T10" fmla="*/ 388 w 404"/>
                    <a:gd name="T11" fmla="*/ 79 h 93"/>
                    <a:gd name="T12" fmla="*/ 398 w 404"/>
                    <a:gd name="T13" fmla="*/ 90 h 93"/>
                    <a:gd name="T14" fmla="*/ 400 w 404"/>
                    <a:gd name="T15" fmla="*/ 92 h 93"/>
                    <a:gd name="T16" fmla="*/ 401 w 404"/>
                    <a:gd name="T17" fmla="*/ 93 h 93"/>
                    <a:gd name="T18" fmla="*/ 401 w 404"/>
                    <a:gd name="T19" fmla="*/ 93 h 93"/>
                    <a:gd name="T20" fmla="*/ 404 w 404"/>
                    <a:gd name="T21" fmla="*/ 91 h 93"/>
                    <a:gd name="T22" fmla="*/ 351 w 404"/>
                    <a:gd name="T23" fmla="*/ 45 h 93"/>
                    <a:gd name="T24" fmla="*/ 202 w 404"/>
                    <a:gd name="T25" fmla="*/ 0 h 93"/>
                    <a:gd name="T26" fmla="*/ 53 w 404"/>
                    <a:gd name="T27" fmla="*/ 45 h 93"/>
                    <a:gd name="T28" fmla="*/ 0 w 404"/>
                    <a:gd name="T29" fmla="*/ 91 h 93"/>
                    <a:gd name="T30" fmla="*/ 3 w 404"/>
                    <a:gd name="T31" fmla="*/ 93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3" h="93">
                      <a:moveTo>
                        <a:pt x="3" y="93"/>
                      </a:moveTo>
                      <a:cubicBezTo>
                        <a:pt x="3" y="93"/>
                        <a:pt x="3" y="93"/>
                        <a:pt x="3" y="93"/>
                      </a:cubicBezTo>
                      <a:cubicBezTo>
                        <a:pt x="5" y="91"/>
                        <a:pt x="25" y="68"/>
                        <a:pt x="59" y="47"/>
                      </a:cubicBezTo>
                      <a:cubicBezTo>
                        <a:pt x="93" y="25"/>
                        <a:pt x="142" y="4"/>
                        <a:pt x="202" y="4"/>
                      </a:cubicBezTo>
                      <a:cubicBezTo>
                        <a:pt x="265" y="4"/>
                        <a:pt x="314" y="26"/>
                        <a:pt x="348" y="49"/>
                      </a:cubicBezTo>
                      <a:cubicBezTo>
                        <a:pt x="366" y="60"/>
                        <a:pt x="379" y="71"/>
                        <a:pt x="388" y="79"/>
                      </a:cubicBezTo>
                      <a:cubicBezTo>
                        <a:pt x="392" y="84"/>
                        <a:pt x="396" y="87"/>
                        <a:pt x="398" y="90"/>
                      </a:cubicBezTo>
                      <a:cubicBezTo>
                        <a:pt x="399" y="91"/>
                        <a:pt x="400" y="92"/>
                        <a:pt x="400" y="92"/>
                      </a:cubicBezTo>
                      <a:cubicBezTo>
                        <a:pt x="401" y="93"/>
                        <a:pt x="401" y="93"/>
                        <a:pt x="401" y="93"/>
                      </a:cubicBezTo>
                      <a:cubicBezTo>
                        <a:pt x="401" y="93"/>
                        <a:pt x="401" y="93"/>
                        <a:pt x="401" y="93"/>
                      </a:cubicBezTo>
                      <a:cubicBezTo>
                        <a:pt x="404" y="91"/>
                        <a:pt x="404" y="91"/>
                        <a:pt x="404" y="91"/>
                      </a:cubicBezTo>
                      <a:cubicBezTo>
                        <a:pt x="404" y="90"/>
                        <a:pt x="386" y="68"/>
                        <a:pt x="351" y="45"/>
                      </a:cubicBezTo>
                      <a:cubicBezTo>
                        <a:pt x="316" y="22"/>
                        <a:pt x="266" y="0"/>
                        <a:pt x="202" y="0"/>
                      </a:cubicBezTo>
                      <a:cubicBezTo>
                        <a:pt x="139" y="0"/>
                        <a:pt x="88" y="22"/>
                        <a:pt x="53" y="45"/>
                      </a:cubicBezTo>
                      <a:cubicBezTo>
                        <a:pt x="19" y="68"/>
                        <a:pt x="0" y="90"/>
                        <a:pt x="0" y="91"/>
                      </a:cubicBezTo>
                      <a:cubicBezTo>
                        <a:pt x="3" y="93"/>
                        <a:pt x="3" y="93"/>
                        <a:pt x="3" y="93"/>
                      </a:cubicBez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 name="Freeform 237">
                  <a:extLst>
                    <a:ext uri="{FF2B5EF4-FFF2-40B4-BE49-F238E27FC236}">
                      <a16:creationId xmlns:a16="http://schemas.microsoft.com/office/drawing/2014/main" id="{331D8624-6085-7D18-26EC-94328FA3222B}"/>
                    </a:ext>
                  </a:extLst>
                </p:cNvPr>
                <p:cNvSpPr/>
                <p:nvPr/>
              </p:nvSpPr>
              <p:spPr bwMode="auto">
                <a:xfrm>
                  <a:off x="3620" y="540"/>
                  <a:ext cx="42" cy="163"/>
                </a:xfrm>
                <a:custGeom>
                  <a:gdLst>
                    <a:gd name="T0" fmla="*/ 0 w 42"/>
                    <a:gd name="T1" fmla="*/ 2 h 163"/>
                    <a:gd name="T2" fmla="*/ 35 w 42"/>
                    <a:gd name="T3" fmla="*/ 163 h 163"/>
                    <a:gd name="T4" fmla="*/ 42 w 42"/>
                    <a:gd name="T5" fmla="*/ 161 h 163"/>
                    <a:gd name="T6" fmla="*/ 7 w 42"/>
                    <a:gd name="T7" fmla="*/ 0 h 163"/>
                    <a:gd name="T8" fmla="*/ 0 w 42"/>
                    <a:gd name="T9" fmla="*/ 2 h 163"/>
                  </a:gdLst>
                  <a:cxnLst>
                    <a:cxn ang="0">
                      <a:pos x="T0" y="T1"/>
                    </a:cxn>
                    <a:cxn ang="0">
                      <a:pos x="T2" y="T3"/>
                    </a:cxn>
                    <a:cxn ang="0">
                      <a:pos x="T4" y="T5"/>
                    </a:cxn>
                    <a:cxn ang="0">
                      <a:pos x="T6" y="T7"/>
                    </a:cxn>
                    <a:cxn ang="0">
                      <a:pos x="T8" y="T9"/>
                    </a:cxn>
                  </a:cxnLst>
                  <a:rect l="0" t="0" r="r" b="b"/>
                  <a:pathLst>
                    <a:path w="42" h="163">
                      <a:moveTo>
                        <a:pt x="0" y="2"/>
                      </a:moveTo>
                      <a:lnTo>
                        <a:pt x="35" y="163"/>
                      </a:lnTo>
                      <a:lnTo>
                        <a:pt x="42" y="161"/>
                      </a:lnTo>
                      <a:lnTo>
                        <a:pt x="7" y="0"/>
                      </a:lnTo>
                      <a:lnTo>
                        <a:pt x="0" y="2"/>
                      </a:ln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 name="Freeform 238">
                  <a:extLst>
                    <a:ext uri="{FF2B5EF4-FFF2-40B4-BE49-F238E27FC236}">
                      <a16:creationId xmlns:a16="http://schemas.microsoft.com/office/drawing/2014/main" id="{7D095DDE-B3B8-B3DB-B60C-393818015707}"/>
                    </a:ext>
                  </a:extLst>
                </p:cNvPr>
                <p:cNvSpPr/>
                <p:nvPr/>
              </p:nvSpPr>
              <p:spPr bwMode="auto">
                <a:xfrm>
                  <a:off x="3620" y="540"/>
                  <a:ext cx="42" cy="163"/>
                </a:xfrm>
                <a:custGeom>
                  <a:gdLst>
                    <a:gd name="T0" fmla="*/ 0 w 42"/>
                    <a:gd name="T1" fmla="*/ 2 h 163"/>
                    <a:gd name="T2" fmla="*/ 35 w 42"/>
                    <a:gd name="T3" fmla="*/ 163 h 163"/>
                    <a:gd name="T4" fmla="*/ 42 w 42"/>
                    <a:gd name="T5" fmla="*/ 161 h 163"/>
                    <a:gd name="T6" fmla="*/ 7 w 42"/>
                    <a:gd name="T7" fmla="*/ 0 h 163"/>
                  </a:gdLst>
                  <a:cxnLst>
                    <a:cxn ang="0">
                      <a:pos x="T0" y="T1"/>
                    </a:cxn>
                    <a:cxn ang="0">
                      <a:pos x="T2" y="T3"/>
                    </a:cxn>
                    <a:cxn ang="0">
                      <a:pos x="T4" y="T5"/>
                    </a:cxn>
                    <a:cxn ang="0">
                      <a:pos x="T6" y="T7"/>
                    </a:cxn>
                  </a:cxnLst>
                  <a:rect l="0" t="0" r="r" b="b"/>
                  <a:pathLst>
                    <a:path w="42" h="163">
                      <a:moveTo>
                        <a:pt x="0" y="2"/>
                      </a:moveTo>
                      <a:lnTo>
                        <a:pt x="35" y="163"/>
                      </a:lnTo>
                      <a:lnTo>
                        <a:pt x="42" y="16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 name="Freeform 239">
                  <a:extLst>
                    <a:ext uri="{FF2B5EF4-FFF2-40B4-BE49-F238E27FC236}">
                      <a16:creationId xmlns:a16="http://schemas.microsoft.com/office/drawing/2014/main" id="{D4A74A1C-7EBC-17C9-228B-D790B38BE027}"/>
                    </a:ext>
                  </a:extLst>
                </p:cNvPr>
                <p:cNvSpPr/>
                <p:nvPr/>
              </p:nvSpPr>
              <p:spPr bwMode="auto">
                <a:xfrm>
                  <a:off x="3792" y="473"/>
                  <a:ext cx="23" cy="115"/>
                </a:xfrm>
                <a:custGeom>
                  <a:gdLst>
                    <a:gd name="T0" fmla="*/ 0 w 23"/>
                    <a:gd name="T1" fmla="*/ 0 h 115"/>
                    <a:gd name="T2" fmla="*/ 16 w 23"/>
                    <a:gd name="T3" fmla="*/ 115 h 115"/>
                    <a:gd name="T4" fmla="*/ 23 w 23"/>
                    <a:gd name="T5" fmla="*/ 115 h 115"/>
                    <a:gd name="T6" fmla="*/ 7 w 23"/>
                    <a:gd name="T7" fmla="*/ 0 h 115"/>
                    <a:gd name="T8" fmla="*/ 0 w 23"/>
                    <a:gd name="T9" fmla="*/ 0 h 115"/>
                  </a:gdLst>
                  <a:cxnLst>
                    <a:cxn ang="0">
                      <a:pos x="T0" y="T1"/>
                    </a:cxn>
                    <a:cxn ang="0">
                      <a:pos x="T2" y="T3"/>
                    </a:cxn>
                    <a:cxn ang="0">
                      <a:pos x="T4" y="T5"/>
                    </a:cxn>
                    <a:cxn ang="0">
                      <a:pos x="T6" y="T7"/>
                    </a:cxn>
                    <a:cxn ang="0">
                      <a:pos x="T8" y="T9"/>
                    </a:cxn>
                  </a:cxnLst>
                  <a:rect l="0" t="0" r="r" b="b"/>
                  <a:pathLst>
                    <a:path w="23" h="115">
                      <a:moveTo>
                        <a:pt x="0" y="0"/>
                      </a:moveTo>
                      <a:lnTo>
                        <a:pt x="16" y="115"/>
                      </a:lnTo>
                      <a:lnTo>
                        <a:pt x="23" y="115"/>
                      </a:lnTo>
                      <a:lnTo>
                        <a:pt x="7" y="0"/>
                      </a:lnTo>
                      <a:lnTo>
                        <a:pt x="0" y="0"/>
                      </a:ln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 name="Freeform 240">
                  <a:extLst>
                    <a:ext uri="{FF2B5EF4-FFF2-40B4-BE49-F238E27FC236}">
                      <a16:creationId xmlns:a16="http://schemas.microsoft.com/office/drawing/2014/main" id="{AEAC571D-CD61-9BB4-FD81-910073086FD4}"/>
                    </a:ext>
                  </a:extLst>
                </p:cNvPr>
                <p:cNvSpPr/>
                <p:nvPr/>
              </p:nvSpPr>
              <p:spPr bwMode="auto">
                <a:xfrm>
                  <a:off x="3792" y="473"/>
                  <a:ext cx="23" cy="115"/>
                </a:xfrm>
                <a:custGeom>
                  <a:gdLst>
                    <a:gd name="T0" fmla="*/ 0 w 23"/>
                    <a:gd name="T1" fmla="*/ 0 h 115"/>
                    <a:gd name="T2" fmla="*/ 16 w 23"/>
                    <a:gd name="T3" fmla="*/ 115 h 115"/>
                    <a:gd name="T4" fmla="*/ 23 w 23"/>
                    <a:gd name="T5" fmla="*/ 115 h 115"/>
                    <a:gd name="T6" fmla="*/ 7 w 23"/>
                    <a:gd name="T7" fmla="*/ 0 h 115"/>
                  </a:gdLst>
                  <a:cxnLst>
                    <a:cxn ang="0">
                      <a:pos x="T0" y="T1"/>
                    </a:cxn>
                    <a:cxn ang="0">
                      <a:pos x="T2" y="T3"/>
                    </a:cxn>
                    <a:cxn ang="0">
                      <a:pos x="T4" y="T5"/>
                    </a:cxn>
                    <a:cxn ang="0">
                      <a:pos x="T6" y="T7"/>
                    </a:cxn>
                  </a:cxnLst>
                  <a:rect l="0" t="0" r="r" b="b"/>
                  <a:pathLst>
                    <a:path w="23" h="115">
                      <a:moveTo>
                        <a:pt x="0" y="0"/>
                      </a:moveTo>
                      <a:lnTo>
                        <a:pt x="16" y="115"/>
                      </a:lnTo>
                      <a:lnTo>
                        <a:pt x="23" y="11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 name="Freeform 241">
                  <a:extLst>
                    <a:ext uri="{FF2B5EF4-FFF2-40B4-BE49-F238E27FC236}">
                      <a16:creationId xmlns:a16="http://schemas.microsoft.com/office/drawing/2014/main" id="{6BFB9F9F-CC91-7163-1535-FC90ED3FEA99}"/>
                    </a:ext>
                  </a:extLst>
                </p:cNvPr>
                <p:cNvSpPr/>
                <p:nvPr/>
              </p:nvSpPr>
              <p:spPr bwMode="auto">
                <a:xfrm>
                  <a:off x="4096" y="511"/>
                  <a:ext cx="30" cy="117"/>
                </a:xfrm>
                <a:custGeom>
                  <a:gdLst>
                    <a:gd name="T0" fmla="*/ 22 w 30"/>
                    <a:gd name="T1" fmla="*/ 0 h 117"/>
                    <a:gd name="T2" fmla="*/ 0 w 30"/>
                    <a:gd name="T3" fmla="*/ 115 h 117"/>
                    <a:gd name="T4" fmla="*/ 8 w 30"/>
                    <a:gd name="T5" fmla="*/ 117 h 117"/>
                    <a:gd name="T6" fmla="*/ 30 w 30"/>
                    <a:gd name="T7" fmla="*/ 2 h 117"/>
                    <a:gd name="T8" fmla="*/ 22 w 30"/>
                    <a:gd name="T9" fmla="*/ 0 h 117"/>
                  </a:gdLst>
                  <a:cxnLst>
                    <a:cxn ang="0">
                      <a:pos x="T0" y="T1"/>
                    </a:cxn>
                    <a:cxn ang="0">
                      <a:pos x="T2" y="T3"/>
                    </a:cxn>
                    <a:cxn ang="0">
                      <a:pos x="T4" y="T5"/>
                    </a:cxn>
                    <a:cxn ang="0">
                      <a:pos x="T6" y="T7"/>
                    </a:cxn>
                    <a:cxn ang="0">
                      <a:pos x="T8" y="T9"/>
                    </a:cxn>
                  </a:cxnLst>
                  <a:rect l="0" t="0" r="r" b="b"/>
                  <a:pathLst>
                    <a:path w="30" h="117">
                      <a:moveTo>
                        <a:pt x="22" y="0"/>
                      </a:moveTo>
                      <a:lnTo>
                        <a:pt x="0" y="115"/>
                      </a:lnTo>
                      <a:lnTo>
                        <a:pt x="8" y="117"/>
                      </a:lnTo>
                      <a:lnTo>
                        <a:pt x="30" y="2"/>
                      </a:lnTo>
                      <a:lnTo>
                        <a:pt x="22" y="0"/>
                      </a:lnTo>
                      <a:close/>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 name="Freeform 242">
                  <a:extLst>
                    <a:ext uri="{FF2B5EF4-FFF2-40B4-BE49-F238E27FC236}">
                      <a16:creationId xmlns:a16="http://schemas.microsoft.com/office/drawing/2014/main" id="{F5243671-3F57-9669-72E0-F71ECB406128}"/>
                    </a:ext>
                  </a:extLst>
                </p:cNvPr>
                <p:cNvSpPr/>
                <p:nvPr/>
              </p:nvSpPr>
              <p:spPr bwMode="auto">
                <a:xfrm>
                  <a:off x="4096" y="511"/>
                  <a:ext cx="30" cy="117"/>
                </a:xfrm>
                <a:custGeom>
                  <a:gdLst>
                    <a:gd name="T0" fmla="*/ 22 w 30"/>
                    <a:gd name="T1" fmla="*/ 0 h 117"/>
                    <a:gd name="T2" fmla="*/ 0 w 30"/>
                    <a:gd name="T3" fmla="*/ 115 h 117"/>
                    <a:gd name="T4" fmla="*/ 8 w 30"/>
                    <a:gd name="T5" fmla="*/ 117 h 117"/>
                    <a:gd name="T6" fmla="*/ 30 w 30"/>
                    <a:gd name="T7" fmla="*/ 2 h 117"/>
                  </a:gdLst>
                  <a:cxnLst>
                    <a:cxn ang="0">
                      <a:pos x="T0" y="T1"/>
                    </a:cxn>
                    <a:cxn ang="0">
                      <a:pos x="T2" y="T3"/>
                    </a:cxn>
                    <a:cxn ang="0">
                      <a:pos x="T4" y="T5"/>
                    </a:cxn>
                    <a:cxn ang="0">
                      <a:pos x="T6" y="T7"/>
                    </a:cxn>
                  </a:cxnLst>
                  <a:rect l="0" t="0" r="r" b="b"/>
                  <a:pathLst>
                    <a:path w="30" h="117">
                      <a:moveTo>
                        <a:pt x="22" y="0"/>
                      </a:moveTo>
                      <a:lnTo>
                        <a:pt x="0" y="115"/>
                      </a:lnTo>
                      <a:lnTo>
                        <a:pt x="8" y="117"/>
                      </a:lnTo>
                      <a:lnTo>
                        <a:pt x="3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 name="Freeform 243">
                  <a:extLst>
                    <a:ext uri="{FF2B5EF4-FFF2-40B4-BE49-F238E27FC236}">
                      <a16:creationId xmlns:a16="http://schemas.microsoft.com/office/drawing/2014/main" id="{225BBA67-1834-73EB-C052-7FED18FE1BB9}"/>
                    </a:ext>
                  </a:extLst>
                </p:cNvPr>
                <p:cNvSpPr/>
                <p:nvPr/>
              </p:nvSpPr>
              <p:spPr bwMode="auto">
                <a:xfrm>
                  <a:off x="3907" y="460"/>
                  <a:ext cx="366" cy="383"/>
                </a:xfrm>
                <a:custGeom>
                  <a:gdLst>
                    <a:gd name="T0" fmla="*/ 171 w 201"/>
                    <a:gd name="T1" fmla="*/ 210 h 210"/>
                    <a:gd name="T2" fmla="*/ 201 w 201"/>
                    <a:gd name="T3" fmla="*/ 90 h 210"/>
                    <a:gd name="T4" fmla="*/ 0 w 201"/>
                    <a:gd name="T5" fmla="*/ 0 h 210"/>
                    <a:gd name="T6" fmla="*/ 0 w 201"/>
                    <a:gd name="T7" fmla="*/ 139 h 210"/>
                    <a:gd name="T8" fmla="*/ 171 w 201"/>
                    <a:gd name="T9" fmla="*/ 210 h 210"/>
                  </a:gdLst>
                  <a:cxnLst>
                    <a:cxn ang="0">
                      <a:pos x="T0" y="T1"/>
                    </a:cxn>
                    <a:cxn ang="0">
                      <a:pos x="T2" y="T3"/>
                    </a:cxn>
                    <a:cxn ang="0">
                      <a:pos x="T4" y="T5"/>
                    </a:cxn>
                    <a:cxn ang="0">
                      <a:pos x="T6" y="T7"/>
                    </a:cxn>
                    <a:cxn ang="0">
                      <a:pos x="T8" y="T9"/>
                    </a:cxn>
                  </a:cxnLst>
                  <a:rect l="0" t="0" r="r" b="b"/>
                  <a:pathLst>
                    <a:path w="201" h="210">
                      <a:moveTo>
                        <a:pt x="171" y="210"/>
                      </a:moveTo>
                      <a:cubicBezTo>
                        <a:pt x="201" y="90"/>
                        <a:pt x="201" y="90"/>
                        <a:pt x="201" y="90"/>
                      </a:cubicBezTo>
                      <a:cubicBezTo>
                        <a:pt x="201" y="90"/>
                        <a:pt x="124" y="0"/>
                        <a:pt x="0" y="0"/>
                      </a:cubicBezTo>
                      <a:cubicBezTo>
                        <a:pt x="0" y="139"/>
                        <a:pt x="0" y="139"/>
                        <a:pt x="0" y="139"/>
                      </a:cubicBezTo>
                      <a:cubicBezTo>
                        <a:pt x="171" y="210"/>
                        <a:pt x="171" y="210"/>
                        <a:pt x="171" y="210"/>
                      </a:cubicBezTo>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 name="Freeform 244">
                  <a:extLst>
                    <a:ext uri="{FF2B5EF4-FFF2-40B4-BE49-F238E27FC236}">
                      <a16:creationId xmlns:a16="http://schemas.microsoft.com/office/drawing/2014/main" id="{C575EAC5-0BB5-2662-A1AD-3DB5C7AC6AC0}"/>
                    </a:ext>
                  </a:extLst>
                </p:cNvPr>
                <p:cNvSpPr/>
                <p:nvPr/>
              </p:nvSpPr>
              <p:spPr bwMode="auto">
                <a:xfrm>
                  <a:off x="3704" y="1422"/>
                  <a:ext cx="405" cy="524"/>
                </a:xfrm>
                <a:custGeom>
                  <a:gdLst>
                    <a:gd name="T0" fmla="*/ 172 w 222"/>
                    <a:gd name="T1" fmla="*/ 0 h 287"/>
                    <a:gd name="T2" fmla="*/ 111 w 222"/>
                    <a:gd name="T3" fmla="*/ 8 h 287"/>
                    <a:gd name="T4" fmla="*/ 50 w 222"/>
                    <a:gd name="T5" fmla="*/ 0 h 287"/>
                    <a:gd name="T6" fmla="*/ 0 w 222"/>
                    <a:gd name="T7" fmla="*/ 164 h 287"/>
                    <a:gd name="T8" fmla="*/ 111 w 222"/>
                    <a:gd name="T9" fmla="*/ 287 h 287"/>
                    <a:gd name="T10" fmla="*/ 222 w 222"/>
                    <a:gd name="T11" fmla="*/ 164 h 287"/>
                    <a:gd name="T12" fmla="*/ 172 w 222"/>
                    <a:gd name="T13" fmla="*/ 0 h 287"/>
                  </a:gdLst>
                  <a:cxnLst>
                    <a:cxn ang="0">
                      <a:pos x="T0" y="T1"/>
                    </a:cxn>
                    <a:cxn ang="0">
                      <a:pos x="T2" y="T3"/>
                    </a:cxn>
                    <a:cxn ang="0">
                      <a:pos x="T4" y="T5"/>
                    </a:cxn>
                    <a:cxn ang="0">
                      <a:pos x="T6" y="T7"/>
                    </a:cxn>
                    <a:cxn ang="0">
                      <a:pos x="T8" y="T9"/>
                    </a:cxn>
                    <a:cxn ang="0">
                      <a:pos x="T10" y="T11"/>
                    </a:cxn>
                    <a:cxn ang="0">
                      <a:pos x="T12" y="T13"/>
                    </a:cxn>
                  </a:cxnLst>
                  <a:rect l="0" t="0" r="r" b="b"/>
                  <a:pathLst>
                    <a:path w="221" h="287">
                      <a:moveTo>
                        <a:pt x="172" y="0"/>
                      </a:moveTo>
                      <a:cubicBezTo>
                        <a:pt x="111" y="8"/>
                        <a:pt x="111" y="8"/>
                        <a:pt x="111" y="8"/>
                      </a:cubicBezTo>
                      <a:cubicBezTo>
                        <a:pt x="50" y="0"/>
                        <a:pt x="50" y="0"/>
                        <a:pt x="50" y="0"/>
                      </a:cubicBezTo>
                      <a:cubicBezTo>
                        <a:pt x="50" y="0"/>
                        <a:pt x="74" y="110"/>
                        <a:pt x="0" y="164"/>
                      </a:cubicBezTo>
                      <a:cubicBezTo>
                        <a:pt x="111" y="287"/>
                        <a:pt x="111" y="287"/>
                        <a:pt x="111" y="287"/>
                      </a:cubicBezTo>
                      <a:cubicBezTo>
                        <a:pt x="111" y="287"/>
                        <a:pt x="111" y="287"/>
                        <a:pt x="222" y="164"/>
                      </a:cubicBezTo>
                      <a:cubicBezTo>
                        <a:pt x="148" y="110"/>
                        <a:pt x="172" y="0"/>
                        <a:pt x="172" y="0"/>
                      </a:cubicBezTo>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 name="Freeform 245">
                  <a:extLst>
                    <a:ext uri="{FF2B5EF4-FFF2-40B4-BE49-F238E27FC236}">
                      <a16:creationId xmlns:a16="http://schemas.microsoft.com/office/drawing/2014/main" id="{D375047D-FB36-FCC3-1B76-DE6BB1A09996}"/>
                    </a:ext>
                  </a:extLst>
                </p:cNvPr>
                <p:cNvSpPr/>
                <p:nvPr/>
              </p:nvSpPr>
              <p:spPr bwMode="auto">
                <a:xfrm>
                  <a:off x="3795" y="1422"/>
                  <a:ext cx="197" cy="153"/>
                </a:xfrm>
                <a:custGeom>
                  <a:gdLst>
                    <a:gd name="T0" fmla="*/ 108 w 108"/>
                    <a:gd name="T1" fmla="*/ 32 h 84"/>
                    <a:gd name="T2" fmla="*/ 67 w 108"/>
                    <a:gd name="T3" fmla="*/ 7 h 84"/>
                    <a:gd name="T4" fmla="*/ 61 w 108"/>
                    <a:gd name="T5" fmla="*/ 8 h 84"/>
                    <a:gd name="T6" fmla="*/ 0 w 108"/>
                    <a:gd name="T7" fmla="*/ 0 h 84"/>
                    <a:gd name="T8" fmla="*/ 0 w 108"/>
                    <a:gd name="T9" fmla="*/ 84 h 84"/>
                    <a:gd name="T10" fmla="*/ 108 w 108"/>
                    <a:gd name="T11" fmla="*/ 32 h 84"/>
                  </a:gdLst>
                  <a:cxnLst>
                    <a:cxn ang="0">
                      <a:pos x="T0" y="T1"/>
                    </a:cxn>
                    <a:cxn ang="0">
                      <a:pos x="T2" y="T3"/>
                    </a:cxn>
                    <a:cxn ang="0">
                      <a:pos x="T4" y="T5"/>
                    </a:cxn>
                    <a:cxn ang="0">
                      <a:pos x="T6" y="T7"/>
                    </a:cxn>
                    <a:cxn ang="0">
                      <a:pos x="T8" y="T9"/>
                    </a:cxn>
                    <a:cxn ang="0">
                      <a:pos x="T10" y="T11"/>
                    </a:cxn>
                  </a:cxnLst>
                  <a:rect l="0" t="0" r="r" b="b"/>
                  <a:pathLst>
                    <a:path w="108" h="84">
                      <a:moveTo>
                        <a:pt x="108" y="32"/>
                      </a:moveTo>
                      <a:cubicBezTo>
                        <a:pt x="67" y="7"/>
                        <a:pt x="67" y="7"/>
                        <a:pt x="67" y="7"/>
                      </a:cubicBezTo>
                      <a:cubicBezTo>
                        <a:pt x="61" y="8"/>
                        <a:pt x="61" y="8"/>
                        <a:pt x="61" y="8"/>
                      </a:cubicBezTo>
                      <a:cubicBezTo>
                        <a:pt x="0" y="0"/>
                        <a:pt x="0" y="0"/>
                        <a:pt x="0" y="0"/>
                      </a:cubicBezTo>
                      <a:cubicBezTo>
                        <a:pt x="0" y="0"/>
                        <a:pt x="9" y="40"/>
                        <a:pt x="0" y="84"/>
                      </a:cubicBezTo>
                      <a:cubicBezTo>
                        <a:pt x="67" y="73"/>
                        <a:pt x="108" y="32"/>
                        <a:pt x="108" y="32"/>
                      </a:cubicBezTo>
                    </a:path>
                  </a:pathLst>
                </a:custGeom>
                <a:solidFill>
                  <a:srgbClr val="661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 name="Freeform 246">
                  <a:extLst>
                    <a:ext uri="{FF2B5EF4-FFF2-40B4-BE49-F238E27FC236}">
                      <a16:creationId xmlns:a16="http://schemas.microsoft.com/office/drawing/2014/main" id="{CAC536D6-C630-D09A-D385-65A3C1D64151}"/>
                    </a:ext>
                  </a:extLst>
                </p:cNvPr>
                <p:cNvSpPr/>
                <p:nvPr/>
              </p:nvSpPr>
              <p:spPr bwMode="auto">
                <a:xfrm>
                  <a:off x="3458" y="515"/>
                  <a:ext cx="449" cy="693"/>
                </a:xfrm>
                <a:custGeom>
                  <a:gdLst>
                    <a:gd name="T0" fmla="*/ 246 w 246"/>
                    <a:gd name="T1" fmla="*/ 12 h 380"/>
                    <a:gd name="T2" fmla="*/ 64 w 246"/>
                    <a:gd name="T3" fmla="*/ 323 h 380"/>
                    <a:gd name="T4" fmla="*/ 127 w 246"/>
                    <a:gd name="T5" fmla="*/ 369 h 380"/>
                    <a:gd name="T6" fmla="*/ 246 w 246"/>
                    <a:gd name="T7" fmla="*/ 133 h 380"/>
                    <a:gd name="T8" fmla="*/ 246 w 246"/>
                    <a:gd name="T9" fmla="*/ 12 h 380"/>
                  </a:gdLst>
                  <a:cxnLst>
                    <a:cxn ang="0">
                      <a:pos x="T0" y="T1"/>
                    </a:cxn>
                    <a:cxn ang="0">
                      <a:pos x="T2" y="T3"/>
                    </a:cxn>
                    <a:cxn ang="0">
                      <a:pos x="T4" y="T5"/>
                    </a:cxn>
                    <a:cxn ang="0">
                      <a:pos x="T6" y="T7"/>
                    </a:cxn>
                    <a:cxn ang="0">
                      <a:pos x="T8" y="T9"/>
                    </a:cxn>
                  </a:cxnLst>
                  <a:rect l="0" t="0" r="r" b="b"/>
                  <a:pathLst>
                    <a:path w="246" h="380">
                      <a:moveTo>
                        <a:pt x="246" y="12"/>
                      </a:moveTo>
                      <a:cubicBezTo>
                        <a:pt x="246" y="12"/>
                        <a:pt x="0" y="0"/>
                        <a:pt x="64" y="323"/>
                      </a:cubicBezTo>
                      <a:cubicBezTo>
                        <a:pt x="127" y="380"/>
                        <a:pt x="127" y="369"/>
                        <a:pt x="127" y="369"/>
                      </a:cubicBezTo>
                      <a:cubicBezTo>
                        <a:pt x="246" y="133"/>
                        <a:pt x="246" y="133"/>
                        <a:pt x="246" y="133"/>
                      </a:cubicBezTo>
                      <a:cubicBezTo>
                        <a:pt x="246" y="12"/>
                        <a:pt x="246" y="12"/>
                        <a:pt x="246" y="12"/>
                      </a:cubicBezTo>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 name="Freeform 247">
                  <a:extLst>
                    <a:ext uri="{FF2B5EF4-FFF2-40B4-BE49-F238E27FC236}">
                      <a16:creationId xmlns:a16="http://schemas.microsoft.com/office/drawing/2014/main" id="{72FCCD75-4EE7-4D18-6C34-EBADBB9F2FD5}"/>
                    </a:ext>
                  </a:extLst>
                </p:cNvPr>
                <p:cNvSpPr/>
                <p:nvPr/>
              </p:nvSpPr>
              <p:spPr bwMode="auto">
                <a:xfrm>
                  <a:off x="3498" y="1051"/>
                  <a:ext cx="177" cy="214"/>
                </a:xfrm>
                <a:custGeom>
                  <a:gdLst>
                    <a:gd name="T0" fmla="*/ 12 w 97"/>
                    <a:gd name="T1" fmla="*/ 75 h 117"/>
                    <a:gd name="T2" fmla="*/ 70 w 97"/>
                    <a:gd name="T3" fmla="*/ 108 h 117"/>
                    <a:gd name="T4" fmla="*/ 84 w 97"/>
                    <a:gd name="T5" fmla="*/ 42 h 117"/>
                    <a:gd name="T6" fmla="*/ 26 w 97"/>
                    <a:gd name="T7" fmla="*/ 9 h 117"/>
                    <a:gd name="T8" fmla="*/ 12 w 97"/>
                    <a:gd name="T9" fmla="*/ 75 h 117"/>
                  </a:gdLst>
                  <a:cxnLst>
                    <a:cxn ang="0">
                      <a:pos x="T0" y="T1"/>
                    </a:cxn>
                    <a:cxn ang="0">
                      <a:pos x="T2" y="T3"/>
                    </a:cxn>
                    <a:cxn ang="0">
                      <a:pos x="T4" y="T5"/>
                    </a:cxn>
                    <a:cxn ang="0">
                      <a:pos x="T6" y="T7"/>
                    </a:cxn>
                    <a:cxn ang="0">
                      <a:pos x="T8" y="T9"/>
                    </a:cxn>
                  </a:cxnLst>
                  <a:rect l="0" t="0" r="r" b="b"/>
                  <a:pathLst>
                    <a:path w="97" h="117">
                      <a:moveTo>
                        <a:pt x="12" y="75"/>
                      </a:moveTo>
                      <a:cubicBezTo>
                        <a:pt x="24" y="102"/>
                        <a:pt x="50" y="117"/>
                        <a:pt x="70" y="108"/>
                      </a:cubicBezTo>
                      <a:cubicBezTo>
                        <a:pt x="90" y="99"/>
                        <a:pt x="97" y="70"/>
                        <a:pt x="84" y="42"/>
                      </a:cubicBezTo>
                      <a:cubicBezTo>
                        <a:pt x="72" y="15"/>
                        <a:pt x="46" y="0"/>
                        <a:pt x="26" y="9"/>
                      </a:cubicBezTo>
                      <a:cubicBezTo>
                        <a:pt x="6" y="18"/>
                        <a:pt x="0" y="47"/>
                        <a:pt x="12" y="75"/>
                      </a:cubicBezTo>
                    </a:path>
                  </a:pathLst>
                </a:custGeom>
                <a:solidFill>
                  <a:srgbClr val="D86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 name="Freeform 248">
                  <a:extLst>
                    <a:ext uri="{FF2B5EF4-FFF2-40B4-BE49-F238E27FC236}">
                      <a16:creationId xmlns:a16="http://schemas.microsoft.com/office/drawing/2014/main" id="{57BD5541-AEC0-1F86-5976-6E182EA44CC5}"/>
                    </a:ext>
                  </a:extLst>
                </p:cNvPr>
                <p:cNvSpPr/>
                <p:nvPr/>
              </p:nvSpPr>
              <p:spPr bwMode="auto">
                <a:xfrm>
                  <a:off x="3500" y="1075"/>
                  <a:ext cx="131" cy="177"/>
                </a:xfrm>
                <a:custGeom>
                  <a:gdLst>
                    <a:gd name="T0" fmla="*/ 18 w 72"/>
                    <a:gd name="T1" fmla="*/ 0 h 97"/>
                    <a:gd name="T2" fmla="*/ 62 w 72"/>
                    <a:gd name="T3" fmla="*/ 36 h 97"/>
                    <a:gd name="T4" fmla="*/ 54 w 72"/>
                    <a:gd name="T5" fmla="*/ 97 h 97"/>
                    <a:gd name="T6" fmla="*/ 11 w 72"/>
                    <a:gd name="T7" fmla="*/ 62 h 97"/>
                    <a:gd name="T8" fmla="*/ 18 w 72"/>
                    <a:gd name="T9" fmla="*/ 0 h 97"/>
                  </a:gdLst>
                  <a:cxnLst>
                    <a:cxn ang="0">
                      <a:pos x="T0" y="T1"/>
                    </a:cxn>
                    <a:cxn ang="0">
                      <a:pos x="T2" y="T3"/>
                    </a:cxn>
                    <a:cxn ang="0">
                      <a:pos x="T4" y="T5"/>
                    </a:cxn>
                    <a:cxn ang="0">
                      <a:pos x="T6" y="T7"/>
                    </a:cxn>
                    <a:cxn ang="0">
                      <a:pos x="T8" y="T9"/>
                    </a:cxn>
                  </a:cxnLst>
                  <a:rect l="0" t="0" r="r" b="b"/>
                  <a:pathLst>
                    <a:path w="72" h="97">
                      <a:moveTo>
                        <a:pt x="18" y="0"/>
                      </a:moveTo>
                      <a:cubicBezTo>
                        <a:pt x="35" y="1"/>
                        <a:pt x="52" y="15"/>
                        <a:pt x="62" y="36"/>
                      </a:cubicBezTo>
                      <a:cubicBezTo>
                        <a:pt x="72" y="60"/>
                        <a:pt x="69" y="85"/>
                        <a:pt x="54" y="97"/>
                      </a:cubicBezTo>
                      <a:cubicBezTo>
                        <a:pt x="38" y="96"/>
                        <a:pt x="20" y="82"/>
                        <a:pt x="11" y="62"/>
                      </a:cubicBezTo>
                      <a:cubicBezTo>
                        <a:pt x="0" y="38"/>
                        <a:pt x="4" y="12"/>
                        <a:pt x="18" y="0"/>
                      </a:cubicBezTo>
                      <a:close/>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 name="Freeform 249">
                  <a:extLst>
                    <a:ext uri="{FF2B5EF4-FFF2-40B4-BE49-F238E27FC236}">
                      <a16:creationId xmlns:a16="http://schemas.microsoft.com/office/drawing/2014/main" id="{4A39BDA1-662F-C557-EDC4-D18494555DA8}"/>
                    </a:ext>
                  </a:extLst>
                </p:cNvPr>
                <p:cNvSpPr/>
                <p:nvPr/>
              </p:nvSpPr>
              <p:spPr bwMode="auto">
                <a:xfrm>
                  <a:off x="3907" y="515"/>
                  <a:ext cx="448" cy="693"/>
                </a:xfrm>
                <a:custGeom>
                  <a:gdLst>
                    <a:gd name="T0" fmla="*/ 0 w 246"/>
                    <a:gd name="T1" fmla="*/ 12 h 380"/>
                    <a:gd name="T2" fmla="*/ 182 w 246"/>
                    <a:gd name="T3" fmla="*/ 323 h 380"/>
                    <a:gd name="T4" fmla="*/ 119 w 246"/>
                    <a:gd name="T5" fmla="*/ 369 h 380"/>
                    <a:gd name="T6" fmla="*/ 0 w 246"/>
                    <a:gd name="T7" fmla="*/ 133 h 380"/>
                    <a:gd name="T8" fmla="*/ 0 w 246"/>
                    <a:gd name="T9" fmla="*/ 12 h 380"/>
                  </a:gdLst>
                  <a:cxnLst>
                    <a:cxn ang="0">
                      <a:pos x="T0" y="T1"/>
                    </a:cxn>
                    <a:cxn ang="0">
                      <a:pos x="T2" y="T3"/>
                    </a:cxn>
                    <a:cxn ang="0">
                      <a:pos x="T4" y="T5"/>
                    </a:cxn>
                    <a:cxn ang="0">
                      <a:pos x="T6" y="T7"/>
                    </a:cxn>
                    <a:cxn ang="0">
                      <a:pos x="T8" y="T9"/>
                    </a:cxn>
                  </a:cxnLst>
                  <a:rect l="0" t="0" r="r" b="b"/>
                  <a:pathLst>
                    <a:path w="246" h="380">
                      <a:moveTo>
                        <a:pt x="0" y="12"/>
                      </a:moveTo>
                      <a:cubicBezTo>
                        <a:pt x="0" y="12"/>
                        <a:pt x="246" y="0"/>
                        <a:pt x="182" y="323"/>
                      </a:cubicBezTo>
                      <a:cubicBezTo>
                        <a:pt x="119" y="380"/>
                        <a:pt x="119" y="369"/>
                        <a:pt x="119" y="369"/>
                      </a:cubicBezTo>
                      <a:cubicBezTo>
                        <a:pt x="0" y="133"/>
                        <a:pt x="0" y="133"/>
                        <a:pt x="0" y="133"/>
                      </a:cubicBezTo>
                      <a:cubicBezTo>
                        <a:pt x="0" y="12"/>
                        <a:pt x="0" y="12"/>
                        <a:pt x="0" y="12"/>
                      </a:cubicBezTo>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 name="Freeform 250">
                  <a:extLst>
                    <a:ext uri="{FF2B5EF4-FFF2-40B4-BE49-F238E27FC236}">
                      <a16:creationId xmlns:a16="http://schemas.microsoft.com/office/drawing/2014/main" id="{6CB368E4-9343-E022-D385-D82F76AAE01F}"/>
                    </a:ext>
                  </a:extLst>
                </p:cNvPr>
                <p:cNvSpPr/>
                <p:nvPr/>
              </p:nvSpPr>
              <p:spPr bwMode="auto">
                <a:xfrm>
                  <a:off x="4140" y="1051"/>
                  <a:ext cx="177" cy="214"/>
                </a:xfrm>
                <a:custGeom>
                  <a:gdLst>
                    <a:gd name="T0" fmla="*/ 85 w 97"/>
                    <a:gd name="T1" fmla="*/ 75 h 117"/>
                    <a:gd name="T2" fmla="*/ 26 w 97"/>
                    <a:gd name="T3" fmla="*/ 108 h 117"/>
                    <a:gd name="T4" fmla="*/ 12 w 97"/>
                    <a:gd name="T5" fmla="*/ 42 h 117"/>
                    <a:gd name="T6" fmla="*/ 70 w 97"/>
                    <a:gd name="T7" fmla="*/ 9 h 117"/>
                    <a:gd name="T8" fmla="*/ 85 w 97"/>
                    <a:gd name="T9" fmla="*/ 75 h 117"/>
                  </a:gdLst>
                  <a:cxnLst>
                    <a:cxn ang="0">
                      <a:pos x="T0" y="T1"/>
                    </a:cxn>
                    <a:cxn ang="0">
                      <a:pos x="T2" y="T3"/>
                    </a:cxn>
                    <a:cxn ang="0">
                      <a:pos x="T4" y="T5"/>
                    </a:cxn>
                    <a:cxn ang="0">
                      <a:pos x="T6" y="T7"/>
                    </a:cxn>
                    <a:cxn ang="0">
                      <a:pos x="T8" y="T9"/>
                    </a:cxn>
                  </a:cxnLst>
                  <a:rect l="0" t="0" r="r" b="b"/>
                  <a:pathLst>
                    <a:path w="97" h="117">
                      <a:moveTo>
                        <a:pt x="85" y="75"/>
                      </a:moveTo>
                      <a:cubicBezTo>
                        <a:pt x="72" y="102"/>
                        <a:pt x="46" y="117"/>
                        <a:pt x="26" y="108"/>
                      </a:cubicBezTo>
                      <a:cubicBezTo>
                        <a:pt x="6" y="99"/>
                        <a:pt x="0" y="70"/>
                        <a:pt x="12" y="42"/>
                      </a:cubicBezTo>
                      <a:cubicBezTo>
                        <a:pt x="24" y="15"/>
                        <a:pt x="50" y="0"/>
                        <a:pt x="70" y="9"/>
                      </a:cubicBezTo>
                      <a:cubicBezTo>
                        <a:pt x="90" y="18"/>
                        <a:pt x="97" y="47"/>
                        <a:pt x="85" y="75"/>
                      </a:cubicBezTo>
                    </a:path>
                  </a:pathLst>
                </a:custGeom>
                <a:solidFill>
                  <a:srgbClr val="D86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 name="Freeform 251">
                  <a:extLst>
                    <a:ext uri="{FF2B5EF4-FFF2-40B4-BE49-F238E27FC236}">
                      <a16:creationId xmlns:a16="http://schemas.microsoft.com/office/drawing/2014/main" id="{02839935-C757-709D-278B-ACDCE5B5E2D8}"/>
                    </a:ext>
                  </a:extLst>
                </p:cNvPr>
                <p:cNvSpPr/>
                <p:nvPr/>
              </p:nvSpPr>
              <p:spPr bwMode="auto">
                <a:xfrm>
                  <a:off x="4182" y="1075"/>
                  <a:ext cx="131" cy="177"/>
                </a:xfrm>
                <a:custGeom>
                  <a:gdLst>
                    <a:gd name="T0" fmla="*/ 54 w 72"/>
                    <a:gd name="T1" fmla="*/ 0 h 97"/>
                    <a:gd name="T2" fmla="*/ 10 w 72"/>
                    <a:gd name="T3" fmla="*/ 36 h 97"/>
                    <a:gd name="T4" fmla="*/ 18 w 72"/>
                    <a:gd name="T5" fmla="*/ 97 h 97"/>
                    <a:gd name="T6" fmla="*/ 62 w 72"/>
                    <a:gd name="T7" fmla="*/ 62 h 97"/>
                    <a:gd name="T8" fmla="*/ 54 w 72"/>
                    <a:gd name="T9" fmla="*/ 0 h 97"/>
                  </a:gdLst>
                  <a:cxnLst>
                    <a:cxn ang="0">
                      <a:pos x="T0" y="T1"/>
                    </a:cxn>
                    <a:cxn ang="0">
                      <a:pos x="T2" y="T3"/>
                    </a:cxn>
                    <a:cxn ang="0">
                      <a:pos x="T4" y="T5"/>
                    </a:cxn>
                    <a:cxn ang="0">
                      <a:pos x="T6" y="T7"/>
                    </a:cxn>
                    <a:cxn ang="0">
                      <a:pos x="T8" y="T9"/>
                    </a:cxn>
                  </a:cxnLst>
                  <a:rect l="0" t="0" r="r" b="b"/>
                  <a:pathLst>
                    <a:path w="72" h="97">
                      <a:moveTo>
                        <a:pt x="54" y="0"/>
                      </a:moveTo>
                      <a:cubicBezTo>
                        <a:pt x="37" y="1"/>
                        <a:pt x="20" y="15"/>
                        <a:pt x="10" y="36"/>
                      </a:cubicBezTo>
                      <a:cubicBezTo>
                        <a:pt x="0" y="60"/>
                        <a:pt x="3" y="85"/>
                        <a:pt x="18" y="97"/>
                      </a:cubicBezTo>
                      <a:cubicBezTo>
                        <a:pt x="35" y="96"/>
                        <a:pt x="52" y="82"/>
                        <a:pt x="62" y="62"/>
                      </a:cubicBezTo>
                      <a:cubicBezTo>
                        <a:pt x="72" y="38"/>
                        <a:pt x="69" y="12"/>
                        <a:pt x="54" y="0"/>
                      </a:cubicBezTo>
                      <a:close/>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 name="Freeform 252">
                  <a:extLst>
                    <a:ext uri="{FF2B5EF4-FFF2-40B4-BE49-F238E27FC236}">
                      <a16:creationId xmlns:a16="http://schemas.microsoft.com/office/drawing/2014/main" id="{8576A279-4A41-2DB1-4D8E-8F478C8336EC}"/>
                    </a:ext>
                  </a:extLst>
                </p:cNvPr>
                <p:cNvSpPr/>
                <p:nvPr/>
              </p:nvSpPr>
              <p:spPr bwMode="auto">
                <a:xfrm>
                  <a:off x="3615" y="712"/>
                  <a:ext cx="583" cy="801"/>
                </a:xfrm>
                <a:custGeom>
                  <a:gdLst>
                    <a:gd name="T0" fmla="*/ 160 w 320"/>
                    <a:gd name="T1" fmla="*/ 1 h 439"/>
                    <a:gd name="T2" fmla="*/ 15 w 320"/>
                    <a:gd name="T3" fmla="*/ 198 h 439"/>
                    <a:gd name="T4" fmla="*/ 114 w 320"/>
                    <a:gd name="T5" fmla="*/ 421 h 439"/>
                    <a:gd name="T6" fmla="*/ 160 w 320"/>
                    <a:gd name="T7" fmla="*/ 435 h 439"/>
                    <a:gd name="T8" fmla="*/ 207 w 320"/>
                    <a:gd name="T9" fmla="*/ 421 h 439"/>
                    <a:gd name="T10" fmla="*/ 306 w 320"/>
                    <a:gd name="T11" fmla="*/ 198 h 439"/>
                    <a:gd name="T12" fmla="*/ 160 w 320"/>
                    <a:gd name="T13" fmla="*/ 1 h 439"/>
                  </a:gdLst>
                  <a:cxnLst>
                    <a:cxn ang="0">
                      <a:pos x="T0" y="T1"/>
                    </a:cxn>
                    <a:cxn ang="0">
                      <a:pos x="T2" y="T3"/>
                    </a:cxn>
                    <a:cxn ang="0">
                      <a:pos x="T4" y="T5"/>
                    </a:cxn>
                    <a:cxn ang="0">
                      <a:pos x="T6" y="T7"/>
                    </a:cxn>
                    <a:cxn ang="0">
                      <a:pos x="T8" y="T9"/>
                    </a:cxn>
                    <a:cxn ang="0">
                      <a:pos x="T10" y="T11"/>
                    </a:cxn>
                    <a:cxn ang="0">
                      <a:pos x="T12" y="T13"/>
                    </a:cxn>
                  </a:cxnLst>
                  <a:rect l="0" t="0" r="r" b="b"/>
                  <a:pathLst>
                    <a:path w="320" h="439">
                      <a:moveTo>
                        <a:pt x="160" y="1"/>
                      </a:moveTo>
                      <a:cubicBezTo>
                        <a:pt x="160" y="1"/>
                        <a:pt x="0" y="0"/>
                        <a:pt x="15" y="198"/>
                      </a:cubicBezTo>
                      <a:cubicBezTo>
                        <a:pt x="27" y="366"/>
                        <a:pt x="34" y="345"/>
                        <a:pt x="114" y="421"/>
                      </a:cubicBezTo>
                      <a:cubicBezTo>
                        <a:pt x="134" y="439"/>
                        <a:pt x="160" y="435"/>
                        <a:pt x="160" y="435"/>
                      </a:cubicBezTo>
                      <a:cubicBezTo>
                        <a:pt x="160" y="435"/>
                        <a:pt x="186" y="439"/>
                        <a:pt x="207" y="421"/>
                      </a:cubicBezTo>
                      <a:cubicBezTo>
                        <a:pt x="287" y="345"/>
                        <a:pt x="293" y="366"/>
                        <a:pt x="306" y="198"/>
                      </a:cubicBezTo>
                      <a:cubicBezTo>
                        <a:pt x="320" y="0"/>
                        <a:pt x="160" y="1"/>
                        <a:pt x="160" y="1"/>
                      </a:cubicBezTo>
                    </a:path>
                  </a:pathLst>
                </a:custGeom>
                <a:solidFill>
                  <a:srgbClr val="FB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 name="Freeform 253">
                  <a:extLst>
                    <a:ext uri="{FF2B5EF4-FFF2-40B4-BE49-F238E27FC236}">
                      <a16:creationId xmlns:a16="http://schemas.microsoft.com/office/drawing/2014/main" id="{1FA203F7-CAD2-222E-4670-929D5E726CB6}"/>
                    </a:ext>
                  </a:extLst>
                </p:cNvPr>
                <p:cNvSpPr/>
                <p:nvPr/>
              </p:nvSpPr>
              <p:spPr bwMode="auto">
                <a:xfrm>
                  <a:off x="3972" y="973"/>
                  <a:ext cx="183" cy="54"/>
                </a:xfrm>
                <a:custGeom>
                  <a:gdLst>
                    <a:gd name="T0" fmla="*/ 0 w 100"/>
                    <a:gd name="T1" fmla="*/ 25 h 30"/>
                    <a:gd name="T2" fmla="*/ 65 w 100"/>
                    <a:gd name="T3" fmla="*/ 14 h 30"/>
                    <a:gd name="T4" fmla="*/ 100 w 100"/>
                    <a:gd name="T5" fmla="*/ 30 h 30"/>
                    <a:gd name="T6" fmla="*/ 66 w 100"/>
                    <a:gd name="T7" fmla="*/ 4 h 30"/>
                    <a:gd name="T8" fmla="*/ 0 w 100"/>
                    <a:gd name="T9" fmla="*/ 11 h 30"/>
                    <a:gd name="T10" fmla="*/ 0 w 100"/>
                    <a:gd name="T11" fmla="*/ 25 h 30"/>
                  </a:gdLst>
                  <a:cxnLst>
                    <a:cxn ang="0">
                      <a:pos x="T0" y="T1"/>
                    </a:cxn>
                    <a:cxn ang="0">
                      <a:pos x="T2" y="T3"/>
                    </a:cxn>
                    <a:cxn ang="0">
                      <a:pos x="T4" y="T5"/>
                    </a:cxn>
                    <a:cxn ang="0">
                      <a:pos x="T6" y="T7"/>
                    </a:cxn>
                    <a:cxn ang="0">
                      <a:pos x="T8" y="T9"/>
                    </a:cxn>
                    <a:cxn ang="0">
                      <a:pos x="T10" y="T11"/>
                    </a:cxn>
                  </a:cxnLst>
                  <a:rect l="0" t="0" r="r" b="b"/>
                  <a:pathLst>
                    <a:path w="100" h="30">
                      <a:moveTo>
                        <a:pt x="0" y="25"/>
                      </a:moveTo>
                      <a:cubicBezTo>
                        <a:pt x="0" y="25"/>
                        <a:pt x="46" y="14"/>
                        <a:pt x="65" y="14"/>
                      </a:cubicBezTo>
                      <a:cubicBezTo>
                        <a:pt x="83" y="15"/>
                        <a:pt x="100" y="30"/>
                        <a:pt x="100" y="30"/>
                      </a:cubicBezTo>
                      <a:cubicBezTo>
                        <a:pt x="100" y="30"/>
                        <a:pt x="89" y="8"/>
                        <a:pt x="66" y="4"/>
                      </a:cubicBezTo>
                      <a:cubicBezTo>
                        <a:pt x="43" y="0"/>
                        <a:pt x="0" y="11"/>
                        <a:pt x="0" y="11"/>
                      </a:cubicBezTo>
                      <a:cubicBezTo>
                        <a:pt x="0" y="25"/>
                        <a:pt x="0" y="25"/>
                        <a:pt x="0" y="25"/>
                      </a:cubicBezTo>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 name="Freeform 254">
                  <a:extLst>
                    <a:ext uri="{FF2B5EF4-FFF2-40B4-BE49-F238E27FC236}">
                      <a16:creationId xmlns:a16="http://schemas.microsoft.com/office/drawing/2014/main" id="{1E46F076-3654-A4CC-2FFC-95BA4AB2DF18}"/>
                    </a:ext>
                  </a:extLst>
                </p:cNvPr>
                <p:cNvSpPr/>
                <p:nvPr/>
              </p:nvSpPr>
              <p:spPr bwMode="auto">
                <a:xfrm>
                  <a:off x="3669" y="1166"/>
                  <a:ext cx="46" cy="60"/>
                </a:xfrm>
                <a:custGeom>
                  <a:gdLst>
                    <a:gd name="T0" fmla="*/ 20 w 25"/>
                    <a:gd name="T1" fmla="*/ 0 h 33"/>
                    <a:gd name="T2" fmla="*/ 0 w 25"/>
                    <a:gd name="T3" fmla="*/ 16 h 33"/>
                    <a:gd name="T4" fmla="*/ 25 w 25"/>
                    <a:gd name="T5" fmla="*/ 33 h 33"/>
                    <a:gd name="T6" fmla="*/ 20 w 25"/>
                    <a:gd name="T7" fmla="*/ 0 h 33"/>
                  </a:gdLst>
                  <a:cxnLst>
                    <a:cxn ang="0">
                      <a:pos x="T0" y="T1"/>
                    </a:cxn>
                    <a:cxn ang="0">
                      <a:pos x="T2" y="T3"/>
                    </a:cxn>
                    <a:cxn ang="0">
                      <a:pos x="T4" y="T5"/>
                    </a:cxn>
                    <a:cxn ang="0">
                      <a:pos x="T6" y="T7"/>
                    </a:cxn>
                  </a:cxnLst>
                  <a:rect l="0" t="0" r="r" b="b"/>
                  <a:pathLst>
                    <a:path w="25" h="33">
                      <a:moveTo>
                        <a:pt x="20" y="0"/>
                      </a:moveTo>
                      <a:cubicBezTo>
                        <a:pt x="8" y="3"/>
                        <a:pt x="0" y="9"/>
                        <a:pt x="0" y="16"/>
                      </a:cubicBezTo>
                      <a:cubicBezTo>
                        <a:pt x="0" y="24"/>
                        <a:pt x="10" y="31"/>
                        <a:pt x="25" y="33"/>
                      </a:cubicBezTo>
                      <a:cubicBezTo>
                        <a:pt x="22" y="22"/>
                        <a:pt x="21" y="11"/>
                        <a:pt x="20" y="0"/>
                      </a:cubicBezTo>
                    </a:path>
                  </a:pathLst>
                </a:custGeom>
                <a:solidFill>
                  <a:srgbClr val="CB5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 name="Freeform 255">
                  <a:extLst>
                    <a:ext uri="{FF2B5EF4-FFF2-40B4-BE49-F238E27FC236}">
                      <a16:creationId xmlns:a16="http://schemas.microsoft.com/office/drawing/2014/main" id="{243130A9-A141-5ABD-170F-47543BD47DBF}"/>
                    </a:ext>
                  </a:extLst>
                </p:cNvPr>
                <p:cNvSpPr/>
                <p:nvPr/>
              </p:nvSpPr>
              <p:spPr bwMode="auto">
                <a:xfrm>
                  <a:off x="4012" y="1367"/>
                  <a:ext cx="99" cy="93"/>
                </a:xfrm>
                <a:custGeom>
                  <a:gdLst>
                    <a:gd name="T0" fmla="*/ 54 w 54"/>
                    <a:gd name="T1" fmla="*/ 0 h 51"/>
                    <a:gd name="T2" fmla="*/ 0 w 54"/>
                    <a:gd name="T3" fmla="*/ 51 h 51"/>
                    <a:gd name="T4" fmla="*/ 0 w 54"/>
                    <a:gd name="T5" fmla="*/ 51 h 51"/>
                    <a:gd name="T6" fmla="*/ 54 w 54"/>
                    <a:gd name="T7" fmla="*/ 0 h 51"/>
                  </a:gdLst>
                  <a:cxnLst>
                    <a:cxn ang="0">
                      <a:pos x="T0" y="T1"/>
                    </a:cxn>
                    <a:cxn ang="0">
                      <a:pos x="T2" y="T3"/>
                    </a:cxn>
                    <a:cxn ang="0">
                      <a:pos x="T4" y="T5"/>
                    </a:cxn>
                    <a:cxn ang="0">
                      <a:pos x="T6" y="T7"/>
                    </a:cxn>
                  </a:cxnLst>
                  <a:rect l="0" t="0" r="r" b="b"/>
                  <a:pathLst>
                    <a:path w="54" h="51">
                      <a:moveTo>
                        <a:pt x="54" y="0"/>
                      </a:moveTo>
                      <a:cubicBezTo>
                        <a:pt x="42" y="15"/>
                        <a:pt x="25" y="28"/>
                        <a:pt x="0" y="51"/>
                      </a:cubicBezTo>
                      <a:cubicBezTo>
                        <a:pt x="0" y="51"/>
                        <a:pt x="0" y="51"/>
                        <a:pt x="0" y="51"/>
                      </a:cubicBezTo>
                      <a:cubicBezTo>
                        <a:pt x="25" y="28"/>
                        <a:pt x="42" y="15"/>
                        <a:pt x="54" y="0"/>
                      </a:cubicBezTo>
                    </a:path>
                  </a:pathLst>
                </a:custGeom>
                <a:solidFill>
                  <a:srgbClr val="FBFB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 name="Freeform 256">
                  <a:extLst>
                    <a:ext uri="{FF2B5EF4-FFF2-40B4-BE49-F238E27FC236}">
                      <a16:creationId xmlns:a16="http://schemas.microsoft.com/office/drawing/2014/main" id="{DA1BD12F-6FEA-4D14-3203-D407FEC745E1}"/>
                    </a:ext>
                  </a:extLst>
                </p:cNvPr>
                <p:cNvSpPr/>
                <p:nvPr/>
              </p:nvSpPr>
              <p:spPr bwMode="auto">
                <a:xfrm>
                  <a:off x="4000" y="1460"/>
                  <a:ext cx="12" cy="13"/>
                </a:xfrm>
                <a:custGeom>
                  <a:gdLst>
                    <a:gd name="T0" fmla="*/ 7 w 7"/>
                    <a:gd name="T1" fmla="*/ 0 h 7"/>
                    <a:gd name="T2" fmla="*/ 0 w 7"/>
                    <a:gd name="T3" fmla="*/ 7 h 7"/>
                    <a:gd name="T4" fmla="*/ 0 w 7"/>
                    <a:gd name="T5" fmla="*/ 7 h 7"/>
                    <a:gd name="T6" fmla="*/ 7 w 7"/>
                    <a:gd name="T7" fmla="*/ 0 h 7"/>
                    <a:gd name="T8" fmla="*/ 7 w 7"/>
                    <a:gd name="T9" fmla="*/ 0 h 7"/>
                  </a:gdLst>
                  <a:cxnLst>
                    <a:cxn ang="0">
                      <a:pos x="T0" y="T1"/>
                    </a:cxn>
                    <a:cxn ang="0">
                      <a:pos x="T2" y="T3"/>
                    </a:cxn>
                    <a:cxn ang="0">
                      <a:pos x="T4" y="T5"/>
                    </a:cxn>
                    <a:cxn ang="0">
                      <a:pos x="T6" y="T7"/>
                    </a:cxn>
                    <a:cxn ang="0">
                      <a:pos x="T8" y="T9"/>
                    </a:cxn>
                  </a:cxnLst>
                  <a:rect l="0" t="0" r="r" b="b"/>
                  <a:pathLst>
                    <a:path w="7" h="7">
                      <a:moveTo>
                        <a:pt x="7" y="0"/>
                      </a:moveTo>
                      <a:cubicBezTo>
                        <a:pt x="5" y="3"/>
                        <a:pt x="2" y="5"/>
                        <a:pt x="0" y="7"/>
                      </a:cubicBezTo>
                      <a:cubicBezTo>
                        <a:pt x="0" y="7"/>
                        <a:pt x="0" y="7"/>
                        <a:pt x="0" y="7"/>
                      </a:cubicBezTo>
                      <a:cubicBezTo>
                        <a:pt x="2" y="5"/>
                        <a:pt x="5" y="3"/>
                        <a:pt x="7" y="0"/>
                      </a:cubicBezTo>
                      <a:cubicBezTo>
                        <a:pt x="7" y="0"/>
                        <a:pt x="7" y="0"/>
                        <a:pt x="7" y="0"/>
                      </a:cubicBezTo>
                    </a:path>
                  </a:pathLst>
                </a:custGeom>
                <a:solidFill>
                  <a:srgbClr val="FC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 name="Freeform 257">
                  <a:extLst>
                    <a:ext uri="{FF2B5EF4-FFF2-40B4-BE49-F238E27FC236}">
                      <a16:creationId xmlns:a16="http://schemas.microsoft.com/office/drawing/2014/main" id="{760EEF2D-2ADF-7503-FB64-B83EA3F6481A}"/>
                    </a:ext>
                  </a:extLst>
                </p:cNvPr>
                <p:cNvSpPr>
                  <a:spLocks noEditPoints="1"/>
                </p:cNvSpPr>
                <p:nvPr/>
              </p:nvSpPr>
              <p:spPr bwMode="auto">
                <a:xfrm>
                  <a:off x="4051" y="759"/>
                  <a:ext cx="122" cy="354"/>
                </a:xfrm>
                <a:custGeom>
                  <a:gdLst>
                    <a:gd name="T0" fmla="*/ 65 w 67"/>
                    <a:gd name="T1" fmla="*/ 194 h 194"/>
                    <a:gd name="T2" fmla="*/ 67 w 67"/>
                    <a:gd name="T3" fmla="*/ 172 h 194"/>
                    <a:gd name="T4" fmla="*/ 67 w 67"/>
                    <a:gd name="T5" fmla="*/ 171 h 194"/>
                    <a:gd name="T6" fmla="*/ 67 w 67"/>
                    <a:gd name="T7" fmla="*/ 171 h 194"/>
                    <a:gd name="T8" fmla="*/ 67 w 67"/>
                    <a:gd name="T9" fmla="*/ 171 h 194"/>
                    <a:gd name="T10" fmla="*/ 67 w 67"/>
                    <a:gd name="T11" fmla="*/ 170 h 194"/>
                    <a:gd name="T12" fmla="*/ 67 w 67"/>
                    <a:gd name="T13" fmla="*/ 170 h 194"/>
                    <a:gd name="T14" fmla="*/ 67 w 67"/>
                    <a:gd name="T15" fmla="*/ 169 h 194"/>
                    <a:gd name="T16" fmla="*/ 67 w 67"/>
                    <a:gd name="T17" fmla="*/ 169 h 194"/>
                    <a:gd name="T18" fmla="*/ 67 w 67"/>
                    <a:gd name="T19" fmla="*/ 168 h 194"/>
                    <a:gd name="T20" fmla="*/ 67 w 67"/>
                    <a:gd name="T21" fmla="*/ 167 h 194"/>
                    <a:gd name="T22" fmla="*/ 67 w 67"/>
                    <a:gd name="T23" fmla="*/ 129 h 194"/>
                    <a:gd name="T24" fmla="*/ 67 w 67"/>
                    <a:gd name="T25" fmla="*/ 129 h 194"/>
                    <a:gd name="T26" fmla="*/ 67 w 67"/>
                    <a:gd name="T27" fmla="*/ 128 h 194"/>
                    <a:gd name="T28" fmla="*/ 67 w 67"/>
                    <a:gd name="T29" fmla="*/ 128 h 194"/>
                    <a:gd name="T30" fmla="*/ 67 w 67"/>
                    <a:gd name="T31" fmla="*/ 127 h 194"/>
                    <a:gd name="T32" fmla="*/ 67 w 67"/>
                    <a:gd name="T33" fmla="*/ 127 h 194"/>
                    <a:gd name="T34" fmla="*/ 67 w 67"/>
                    <a:gd name="T35" fmla="*/ 126 h 194"/>
                    <a:gd name="T36" fmla="*/ 67 w 67"/>
                    <a:gd name="T37" fmla="*/ 125 h 194"/>
                    <a:gd name="T38" fmla="*/ 67 w 67"/>
                    <a:gd name="T39" fmla="*/ 125 h 194"/>
                    <a:gd name="T40" fmla="*/ 67 w 67"/>
                    <a:gd name="T41" fmla="*/ 125 h 194"/>
                    <a:gd name="T42" fmla="*/ 67 w 67"/>
                    <a:gd name="T43" fmla="*/ 124 h 194"/>
                    <a:gd name="T44" fmla="*/ 67 w 67"/>
                    <a:gd name="T45" fmla="*/ 124 h 194"/>
                    <a:gd name="T46" fmla="*/ 66 w 67"/>
                    <a:gd name="T47" fmla="*/ 124 h 194"/>
                    <a:gd name="T48" fmla="*/ 66 w 67"/>
                    <a:gd name="T49" fmla="*/ 123 h 194"/>
                    <a:gd name="T50" fmla="*/ 66 w 67"/>
                    <a:gd name="T51" fmla="*/ 123 h 194"/>
                    <a:gd name="T52" fmla="*/ 66 w 67"/>
                    <a:gd name="T53" fmla="*/ 122 h 194"/>
                    <a:gd name="T54" fmla="*/ 66 w 67"/>
                    <a:gd name="T55" fmla="*/ 122 h 194"/>
                    <a:gd name="T56" fmla="*/ 66 w 67"/>
                    <a:gd name="T57" fmla="*/ 122 h 194"/>
                    <a:gd name="T58" fmla="*/ 66 w 67"/>
                    <a:gd name="T59" fmla="*/ 121 h 194"/>
                    <a:gd name="T60" fmla="*/ 66 w 67"/>
                    <a:gd name="T61" fmla="*/ 121 h 194"/>
                    <a:gd name="T62" fmla="*/ 66 w 67"/>
                    <a:gd name="T63" fmla="*/ 121 h 194"/>
                    <a:gd name="T64" fmla="*/ 66 w 67"/>
                    <a:gd name="T65" fmla="*/ 120 h 194"/>
                    <a:gd name="T66" fmla="*/ 66 w 67"/>
                    <a:gd name="T67" fmla="*/ 120 h 194"/>
                    <a:gd name="T68" fmla="*/ 66 w 67"/>
                    <a:gd name="T69" fmla="*/ 120 h 194"/>
                    <a:gd name="T70" fmla="*/ 66 w 67"/>
                    <a:gd name="T71" fmla="*/ 119 h 194"/>
                    <a:gd name="T72" fmla="*/ 66 w 67"/>
                    <a:gd name="T73" fmla="*/ 119 h 194"/>
                    <a:gd name="T74" fmla="*/ 66 w 67"/>
                    <a:gd name="T75" fmla="*/ 118 h 194"/>
                    <a:gd name="T76" fmla="*/ 66 w 67"/>
                    <a:gd name="T77" fmla="*/ 117 h 194"/>
                    <a:gd name="T78" fmla="*/ 66 w 67"/>
                    <a:gd name="T79" fmla="*/ 117 h 194"/>
                    <a:gd name="T80" fmla="*/ 66 w 67"/>
                    <a:gd name="T81" fmla="*/ 117 h 194"/>
                    <a:gd name="T82" fmla="*/ 66 w 67"/>
                    <a:gd name="T83" fmla="*/ 117 h 194"/>
                    <a:gd name="T84" fmla="*/ 66 w 67"/>
                    <a:gd name="T85" fmla="*/ 116 h 194"/>
                    <a:gd name="T86" fmla="*/ 66 w 67"/>
                    <a:gd name="T87" fmla="*/ 115 h 194"/>
                    <a:gd name="T88" fmla="*/ 1 w 67"/>
                    <a:gd name="T89" fmla="*/ 1 h 194"/>
                    <a:gd name="T90" fmla="*/ 1 w 67"/>
                    <a:gd name="T91" fmla="*/ 1 h 194"/>
                    <a:gd name="T92" fmla="*/ 1 w 67"/>
                    <a:gd name="T93" fmla="*/ 1 h 194"/>
                    <a:gd name="T94" fmla="*/ 1 w 67"/>
                    <a:gd name="T95" fmla="*/ 0 h 194"/>
                    <a:gd name="T96" fmla="*/ 0 w 67"/>
                    <a:gd name="T97" fmla="*/ 0 h 194"/>
                    <a:gd name="T98" fmla="*/ 0 w 67"/>
                    <a:gd name="T99" fmla="*/ 0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194">
                      <a:moveTo>
                        <a:pt x="67" y="172"/>
                      </a:moveTo>
                      <a:cubicBezTo>
                        <a:pt x="66" y="180"/>
                        <a:pt x="66" y="187"/>
                        <a:pt x="65" y="194"/>
                      </a:cubicBezTo>
                      <a:cubicBezTo>
                        <a:pt x="65" y="194"/>
                        <a:pt x="65" y="194"/>
                        <a:pt x="65" y="194"/>
                      </a:cubicBezTo>
                      <a:cubicBezTo>
                        <a:pt x="66" y="187"/>
                        <a:pt x="66" y="180"/>
                        <a:pt x="67" y="172"/>
                      </a:cubicBezTo>
                      <a:moveTo>
                        <a:pt x="67" y="172"/>
                      </a:moveTo>
                      <a:cubicBezTo>
                        <a:pt x="67" y="172"/>
                        <a:pt x="67" y="172"/>
                        <a:pt x="67" y="172"/>
                      </a:cubicBezTo>
                      <a:cubicBezTo>
                        <a:pt x="67" y="172"/>
                        <a:pt x="67" y="172"/>
                        <a:pt x="67" y="172"/>
                      </a:cubicBezTo>
                      <a:moveTo>
                        <a:pt x="67" y="171"/>
                      </a:moveTo>
                      <a:cubicBezTo>
                        <a:pt x="67" y="171"/>
                        <a:pt x="67" y="171"/>
                        <a:pt x="67" y="171"/>
                      </a:cubicBezTo>
                      <a:cubicBezTo>
                        <a:pt x="67" y="171"/>
                        <a:pt x="67" y="171"/>
                        <a:pt x="67" y="171"/>
                      </a:cubicBezTo>
                      <a:moveTo>
                        <a:pt x="67" y="171"/>
                      </a:moveTo>
                      <a:cubicBezTo>
                        <a:pt x="67" y="171"/>
                        <a:pt x="67" y="171"/>
                        <a:pt x="67" y="171"/>
                      </a:cubicBezTo>
                      <a:cubicBezTo>
                        <a:pt x="67" y="171"/>
                        <a:pt x="67" y="171"/>
                        <a:pt x="67" y="171"/>
                      </a:cubicBezTo>
                      <a:moveTo>
                        <a:pt x="67" y="171"/>
                      </a:moveTo>
                      <a:cubicBezTo>
                        <a:pt x="67" y="171"/>
                        <a:pt x="67" y="171"/>
                        <a:pt x="67" y="171"/>
                      </a:cubicBezTo>
                      <a:cubicBezTo>
                        <a:pt x="67" y="171"/>
                        <a:pt x="67" y="171"/>
                        <a:pt x="67" y="171"/>
                      </a:cubicBezTo>
                      <a:moveTo>
                        <a:pt x="67" y="170"/>
                      </a:moveTo>
                      <a:cubicBezTo>
                        <a:pt x="67" y="170"/>
                        <a:pt x="67" y="170"/>
                        <a:pt x="67" y="170"/>
                      </a:cubicBezTo>
                      <a:cubicBezTo>
                        <a:pt x="67" y="170"/>
                        <a:pt x="67" y="170"/>
                        <a:pt x="67" y="170"/>
                      </a:cubicBezTo>
                      <a:moveTo>
                        <a:pt x="67" y="170"/>
                      </a:moveTo>
                      <a:cubicBezTo>
                        <a:pt x="67" y="170"/>
                        <a:pt x="67" y="170"/>
                        <a:pt x="67" y="170"/>
                      </a:cubicBezTo>
                      <a:cubicBezTo>
                        <a:pt x="67" y="170"/>
                        <a:pt x="67" y="170"/>
                        <a:pt x="67" y="170"/>
                      </a:cubicBezTo>
                      <a:moveTo>
                        <a:pt x="67" y="169"/>
                      </a:moveTo>
                      <a:cubicBezTo>
                        <a:pt x="67" y="169"/>
                        <a:pt x="67" y="169"/>
                        <a:pt x="67" y="169"/>
                      </a:cubicBezTo>
                      <a:cubicBezTo>
                        <a:pt x="67" y="169"/>
                        <a:pt x="67" y="169"/>
                        <a:pt x="67" y="169"/>
                      </a:cubicBezTo>
                      <a:moveTo>
                        <a:pt x="67" y="169"/>
                      </a:moveTo>
                      <a:cubicBezTo>
                        <a:pt x="67" y="169"/>
                        <a:pt x="67" y="169"/>
                        <a:pt x="67" y="169"/>
                      </a:cubicBezTo>
                      <a:cubicBezTo>
                        <a:pt x="67" y="169"/>
                        <a:pt x="67" y="169"/>
                        <a:pt x="67" y="169"/>
                      </a:cubicBezTo>
                      <a:moveTo>
                        <a:pt x="67" y="168"/>
                      </a:moveTo>
                      <a:cubicBezTo>
                        <a:pt x="67" y="168"/>
                        <a:pt x="67" y="168"/>
                        <a:pt x="67" y="168"/>
                      </a:cubicBezTo>
                      <a:cubicBezTo>
                        <a:pt x="67" y="168"/>
                        <a:pt x="67" y="168"/>
                        <a:pt x="67" y="168"/>
                      </a:cubicBezTo>
                      <a:moveTo>
                        <a:pt x="67" y="167"/>
                      </a:moveTo>
                      <a:cubicBezTo>
                        <a:pt x="67" y="167"/>
                        <a:pt x="67" y="167"/>
                        <a:pt x="67" y="167"/>
                      </a:cubicBezTo>
                      <a:cubicBezTo>
                        <a:pt x="67" y="167"/>
                        <a:pt x="67" y="167"/>
                        <a:pt x="67" y="167"/>
                      </a:cubicBezTo>
                      <a:moveTo>
                        <a:pt x="67" y="129"/>
                      </a:moveTo>
                      <a:cubicBezTo>
                        <a:pt x="67" y="129"/>
                        <a:pt x="67" y="129"/>
                        <a:pt x="67" y="129"/>
                      </a:cubicBezTo>
                      <a:cubicBezTo>
                        <a:pt x="67" y="129"/>
                        <a:pt x="67" y="129"/>
                        <a:pt x="67" y="129"/>
                      </a:cubicBezTo>
                      <a:moveTo>
                        <a:pt x="67" y="129"/>
                      </a:moveTo>
                      <a:cubicBezTo>
                        <a:pt x="67" y="129"/>
                        <a:pt x="67" y="129"/>
                        <a:pt x="67" y="129"/>
                      </a:cubicBezTo>
                      <a:cubicBezTo>
                        <a:pt x="67" y="129"/>
                        <a:pt x="67" y="129"/>
                        <a:pt x="67" y="129"/>
                      </a:cubicBezTo>
                      <a:moveTo>
                        <a:pt x="67" y="128"/>
                      </a:moveTo>
                      <a:cubicBezTo>
                        <a:pt x="67" y="128"/>
                        <a:pt x="67" y="128"/>
                        <a:pt x="67" y="128"/>
                      </a:cubicBezTo>
                      <a:cubicBezTo>
                        <a:pt x="67" y="128"/>
                        <a:pt x="67" y="128"/>
                        <a:pt x="67" y="128"/>
                      </a:cubicBezTo>
                      <a:moveTo>
                        <a:pt x="67" y="128"/>
                      </a:moveTo>
                      <a:cubicBezTo>
                        <a:pt x="67" y="128"/>
                        <a:pt x="67" y="128"/>
                        <a:pt x="67" y="128"/>
                      </a:cubicBezTo>
                      <a:cubicBezTo>
                        <a:pt x="67" y="128"/>
                        <a:pt x="67" y="128"/>
                        <a:pt x="67" y="128"/>
                      </a:cubicBezTo>
                      <a:moveTo>
                        <a:pt x="67" y="127"/>
                      </a:moveTo>
                      <a:cubicBezTo>
                        <a:pt x="67" y="127"/>
                        <a:pt x="67" y="127"/>
                        <a:pt x="67" y="127"/>
                      </a:cubicBezTo>
                      <a:cubicBezTo>
                        <a:pt x="67" y="127"/>
                        <a:pt x="67" y="127"/>
                        <a:pt x="67" y="127"/>
                      </a:cubicBezTo>
                      <a:moveTo>
                        <a:pt x="67" y="127"/>
                      </a:moveTo>
                      <a:cubicBezTo>
                        <a:pt x="67" y="127"/>
                        <a:pt x="67" y="127"/>
                        <a:pt x="67" y="127"/>
                      </a:cubicBezTo>
                      <a:cubicBezTo>
                        <a:pt x="67" y="127"/>
                        <a:pt x="67" y="127"/>
                        <a:pt x="67" y="127"/>
                      </a:cubicBezTo>
                      <a:moveTo>
                        <a:pt x="67" y="126"/>
                      </a:moveTo>
                      <a:cubicBezTo>
                        <a:pt x="67" y="126"/>
                        <a:pt x="67" y="126"/>
                        <a:pt x="67" y="126"/>
                      </a:cubicBezTo>
                      <a:cubicBezTo>
                        <a:pt x="67" y="126"/>
                        <a:pt x="67" y="126"/>
                        <a:pt x="67" y="126"/>
                      </a:cubicBezTo>
                      <a:moveTo>
                        <a:pt x="67" y="125"/>
                      </a:moveTo>
                      <a:cubicBezTo>
                        <a:pt x="67" y="125"/>
                        <a:pt x="67" y="125"/>
                        <a:pt x="67" y="125"/>
                      </a:cubicBezTo>
                      <a:cubicBezTo>
                        <a:pt x="67" y="125"/>
                        <a:pt x="67" y="125"/>
                        <a:pt x="67" y="125"/>
                      </a:cubicBezTo>
                      <a:moveTo>
                        <a:pt x="67" y="125"/>
                      </a:moveTo>
                      <a:cubicBezTo>
                        <a:pt x="67" y="125"/>
                        <a:pt x="67" y="125"/>
                        <a:pt x="67" y="125"/>
                      </a:cubicBezTo>
                      <a:cubicBezTo>
                        <a:pt x="67" y="125"/>
                        <a:pt x="67" y="125"/>
                        <a:pt x="67" y="125"/>
                      </a:cubicBezTo>
                      <a:moveTo>
                        <a:pt x="67" y="125"/>
                      </a:moveTo>
                      <a:cubicBezTo>
                        <a:pt x="67" y="125"/>
                        <a:pt x="67" y="125"/>
                        <a:pt x="67" y="125"/>
                      </a:cubicBezTo>
                      <a:cubicBezTo>
                        <a:pt x="67" y="125"/>
                        <a:pt x="67" y="125"/>
                        <a:pt x="67" y="125"/>
                      </a:cubicBezTo>
                      <a:moveTo>
                        <a:pt x="67" y="124"/>
                      </a:moveTo>
                      <a:cubicBezTo>
                        <a:pt x="67" y="124"/>
                        <a:pt x="67" y="124"/>
                        <a:pt x="67" y="124"/>
                      </a:cubicBezTo>
                      <a:cubicBezTo>
                        <a:pt x="67" y="124"/>
                        <a:pt x="67" y="124"/>
                        <a:pt x="67" y="124"/>
                      </a:cubicBezTo>
                      <a:moveTo>
                        <a:pt x="67" y="124"/>
                      </a:moveTo>
                      <a:cubicBezTo>
                        <a:pt x="67" y="124"/>
                        <a:pt x="67" y="124"/>
                        <a:pt x="67" y="124"/>
                      </a:cubicBezTo>
                      <a:cubicBezTo>
                        <a:pt x="67" y="124"/>
                        <a:pt x="67" y="124"/>
                        <a:pt x="67" y="124"/>
                      </a:cubicBezTo>
                      <a:moveTo>
                        <a:pt x="66" y="123"/>
                      </a:moveTo>
                      <a:cubicBezTo>
                        <a:pt x="66" y="123"/>
                        <a:pt x="66" y="124"/>
                        <a:pt x="66" y="124"/>
                      </a:cubicBezTo>
                      <a:cubicBezTo>
                        <a:pt x="66" y="124"/>
                        <a:pt x="66" y="123"/>
                        <a:pt x="66" y="123"/>
                      </a:cubicBezTo>
                      <a:moveTo>
                        <a:pt x="66" y="123"/>
                      </a:moveTo>
                      <a:cubicBezTo>
                        <a:pt x="66" y="123"/>
                        <a:pt x="66" y="123"/>
                        <a:pt x="66" y="123"/>
                      </a:cubicBezTo>
                      <a:cubicBezTo>
                        <a:pt x="66" y="123"/>
                        <a:pt x="66" y="123"/>
                        <a:pt x="66" y="123"/>
                      </a:cubicBezTo>
                      <a:moveTo>
                        <a:pt x="66" y="123"/>
                      </a:moveTo>
                      <a:cubicBezTo>
                        <a:pt x="66" y="123"/>
                        <a:pt x="66" y="123"/>
                        <a:pt x="66" y="123"/>
                      </a:cubicBezTo>
                      <a:cubicBezTo>
                        <a:pt x="66" y="123"/>
                        <a:pt x="66" y="123"/>
                        <a:pt x="66" y="123"/>
                      </a:cubicBezTo>
                      <a:moveTo>
                        <a:pt x="66" y="122"/>
                      </a:moveTo>
                      <a:cubicBezTo>
                        <a:pt x="66" y="122"/>
                        <a:pt x="66" y="122"/>
                        <a:pt x="66" y="122"/>
                      </a:cubicBezTo>
                      <a:cubicBezTo>
                        <a:pt x="66" y="122"/>
                        <a:pt x="66" y="122"/>
                        <a:pt x="66" y="122"/>
                      </a:cubicBezTo>
                      <a:moveTo>
                        <a:pt x="66" y="122"/>
                      </a:moveTo>
                      <a:cubicBezTo>
                        <a:pt x="66" y="122"/>
                        <a:pt x="66" y="122"/>
                        <a:pt x="66" y="122"/>
                      </a:cubicBezTo>
                      <a:cubicBezTo>
                        <a:pt x="66" y="122"/>
                        <a:pt x="66" y="122"/>
                        <a:pt x="66" y="122"/>
                      </a:cubicBezTo>
                      <a:moveTo>
                        <a:pt x="66" y="122"/>
                      </a:moveTo>
                      <a:cubicBezTo>
                        <a:pt x="66" y="122"/>
                        <a:pt x="66" y="122"/>
                        <a:pt x="66" y="122"/>
                      </a:cubicBezTo>
                      <a:cubicBezTo>
                        <a:pt x="66" y="122"/>
                        <a:pt x="66" y="122"/>
                        <a:pt x="66" y="122"/>
                      </a:cubicBezTo>
                      <a:moveTo>
                        <a:pt x="66" y="121"/>
                      </a:moveTo>
                      <a:cubicBezTo>
                        <a:pt x="66" y="121"/>
                        <a:pt x="66" y="121"/>
                        <a:pt x="66" y="121"/>
                      </a:cubicBezTo>
                      <a:cubicBezTo>
                        <a:pt x="66" y="121"/>
                        <a:pt x="66" y="121"/>
                        <a:pt x="66" y="121"/>
                      </a:cubicBezTo>
                      <a:moveTo>
                        <a:pt x="66" y="121"/>
                      </a:moveTo>
                      <a:cubicBezTo>
                        <a:pt x="66" y="121"/>
                        <a:pt x="66" y="121"/>
                        <a:pt x="66" y="121"/>
                      </a:cubicBezTo>
                      <a:cubicBezTo>
                        <a:pt x="66" y="121"/>
                        <a:pt x="66" y="121"/>
                        <a:pt x="66" y="121"/>
                      </a:cubicBezTo>
                      <a:moveTo>
                        <a:pt x="66" y="121"/>
                      </a:moveTo>
                      <a:cubicBezTo>
                        <a:pt x="66" y="121"/>
                        <a:pt x="66" y="121"/>
                        <a:pt x="66" y="121"/>
                      </a:cubicBezTo>
                      <a:cubicBezTo>
                        <a:pt x="66" y="121"/>
                        <a:pt x="66" y="121"/>
                        <a:pt x="66" y="121"/>
                      </a:cubicBezTo>
                      <a:moveTo>
                        <a:pt x="66" y="120"/>
                      </a:moveTo>
                      <a:cubicBezTo>
                        <a:pt x="66" y="120"/>
                        <a:pt x="66" y="120"/>
                        <a:pt x="66" y="120"/>
                      </a:cubicBezTo>
                      <a:cubicBezTo>
                        <a:pt x="66" y="120"/>
                        <a:pt x="66" y="120"/>
                        <a:pt x="66" y="120"/>
                      </a:cubicBezTo>
                      <a:moveTo>
                        <a:pt x="66" y="120"/>
                      </a:moveTo>
                      <a:cubicBezTo>
                        <a:pt x="66" y="120"/>
                        <a:pt x="66" y="120"/>
                        <a:pt x="66" y="120"/>
                      </a:cubicBezTo>
                      <a:cubicBezTo>
                        <a:pt x="66" y="120"/>
                        <a:pt x="66" y="120"/>
                        <a:pt x="66" y="120"/>
                      </a:cubicBezTo>
                      <a:moveTo>
                        <a:pt x="66" y="119"/>
                      </a:moveTo>
                      <a:cubicBezTo>
                        <a:pt x="66" y="120"/>
                        <a:pt x="66" y="120"/>
                        <a:pt x="66" y="120"/>
                      </a:cubicBezTo>
                      <a:cubicBezTo>
                        <a:pt x="66" y="120"/>
                        <a:pt x="66" y="119"/>
                        <a:pt x="66" y="119"/>
                      </a:cubicBezTo>
                      <a:moveTo>
                        <a:pt x="66" y="119"/>
                      </a:moveTo>
                      <a:cubicBezTo>
                        <a:pt x="66" y="119"/>
                        <a:pt x="66" y="119"/>
                        <a:pt x="66" y="119"/>
                      </a:cubicBezTo>
                      <a:cubicBezTo>
                        <a:pt x="66" y="119"/>
                        <a:pt x="66" y="119"/>
                        <a:pt x="66" y="119"/>
                      </a:cubicBezTo>
                      <a:moveTo>
                        <a:pt x="66" y="118"/>
                      </a:moveTo>
                      <a:cubicBezTo>
                        <a:pt x="66" y="118"/>
                        <a:pt x="66" y="118"/>
                        <a:pt x="66" y="119"/>
                      </a:cubicBezTo>
                      <a:cubicBezTo>
                        <a:pt x="66" y="118"/>
                        <a:pt x="66" y="118"/>
                        <a:pt x="66" y="118"/>
                      </a:cubicBezTo>
                      <a:moveTo>
                        <a:pt x="66" y="117"/>
                      </a:moveTo>
                      <a:cubicBezTo>
                        <a:pt x="66" y="118"/>
                        <a:pt x="66" y="118"/>
                        <a:pt x="66" y="118"/>
                      </a:cubicBezTo>
                      <a:cubicBezTo>
                        <a:pt x="66" y="118"/>
                        <a:pt x="66" y="118"/>
                        <a:pt x="66" y="117"/>
                      </a:cubicBezTo>
                      <a:moveTo>
                        <a:pt x="66" y="117"/>
                      </a:moveTo>
                      <a:cubicBezTo>
                        <a:pt x="66" y="117"/>
                        <a:pt x="66" y="117"/>
                        <a:pt x="66" y="117"/>
                      </a:cubicBezTo>
                      <a:cubicBezTo>
                        <a:pt x="66" y="117"/>
                        <a:pt x="66" y="117"/>
                        <a:pt x="66" y="117"/>
                      </a:cubicBezTo>
                      <a:moveTo>
                        <a:pt x="66" y="117"/>
                      </a:moveTo>
                      <a:cubicBezTo>
                        <a:pt x="66" y="117"/>
                        <a:pt x="66" y="117"/>
                        <a:pt x="66" y="117"/>
                      </a:cubicBezTo>
                      <a:cubicBezTo>
                        <a:pt x="66" y="117"/>
                        <a:pt x="66" y="117"/>
                        <a:pt x="66" y="117"/>
                      </a:cubicBezTo>
                      <a:moveTo>
                        <a:pt x="66" y="117"/>
                      </a:moveTo>
                      <a:cubicBezTo>
                        <a:pt x="66" y="117"/>
                        <a:pt x="66" y="117"/>
                        <a:pt x="66" y="117"/>
                      </a:cubicBezTo>
                      <a:cubicBezTo>
                        <a:pt x="66" y="117"/>
                        <a:pt x="66" y="117"/>
                        <a:pt x="66" y="117"/>
                      </a:cubicBezTo>
                      <a:moveTo>
                        <a:pt x="66" y="116"/>
                      </a:moveTo>
                      <a:cubicBezTo>
                        <a:pt x="66" y="116"/>
                        <a:pt x="66" y="116"/>
                        <a:pt x="66" y="117"/>
                      </a:cubicBezTo>
                      <a:cubicBezTo>
                        <a:pt x="66" y="116"/>
                        <a:pt x="66" y="116"/>
                        <a:pt x="66" y="116"/>
                      </a:cubicBezTo>
                      <a:moveTo>
                        <a:pt x="66" y="115"/>
                      </a:moveTo>
                      <a:cubicBezTo>
                        <a:pt x="66" y="115"/>
                        <a:pt x="66" y="116"/>
                        <a:pt x="66" y="116"/>
                      </a:cubicBezTo>
                      <a:cubicBezTo>
                        <a:pt x="66" y="116"/>
                        <a:pt x="66" y="115"/>
                        <a:pt x="66" y="115"/>
                      </a:cubicBezTo>
                      <a:moveTo>
                        <a:pt x="1" y="1"/>
                      </a:moveTo>
                      <a:cubicBezTo>
                        <a:pt x="30" y="20"/>
                        <a:pt x="58" y="55"/>
                        <a:pt x="66" y="115"/>
                      </a:cubicBezTo>
                      <a:cubicBezTo>
                        <a:pt x="58" y="55"/>
                        <a:pt x="30" y="20"/>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9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 name="Freeform 258">
                  <a:extLst>
                    <a:ext uri="{FF2B5EF4-FFF2-40B4-BE49-F238E27FC236}">
                      <a16:creationId xmlns:a16="http://schemas.microsoft.com/office/drawing/2014/main" id="{8DEC97C1-64A6-6961-C5FE-42E908835DD5}"/>
                    </a:ext>
                  </a:extLst>
                </p:cNvPr>
                <p:cNvSpPr>
                  <a:spLocks noEditPoints="1"/>
                </p:cNvSpPr>
                <p:nvPr/>
              </p:nvSpPr>
              <p:spPr bwMode="auto">
                <a:xfrm>
                  <a:off x="4160" y="1113"/>
                  <a:ext cx="9" cy="90"/>
                </a:xfrm>
                <a:custGeom>
                  <a:gdLst>
                    <a:gd name="T0" fmla="*/ 0 w 5"/>
                    <a:gd name="T1" fmla="*/ 49 h 49"/>
                    <a:gd name="T2" fmla="*/ 0 w 5"/>
                    <a:gd name="T3" fmla="*/ 49 h 49"/>
                    <a:gd name="T4" fmla="*/ 0 w 5"/>
                    <a:gd name="T5" fmla="*/ 49 h 49"/>
                    <a:gd name="T6" fmla="*/ 0 w 5"/>
                    <a:gd name="T7" fmla="*/ 48 h 49"/>
                    <a:gd name="T8" fmla="*/ 0 w 5"/>
                    <a:gd name="T9" fmla="*/ 48 h 49"/>
                    <a:gd name="T10" fmla="*/ 0 w 5"/>
                    <a:gd name="T11" fmla="*/ 48 h 49"/>
                    <a:gd name="T12" fmla="*/ 5 w 5"/>
                    <a:gd name="T13" fmla="*/ 0 h 49"/>
                    <a:gd name="T14" fmla="*/ 5 w 5"/>
                    <a:gd name="T15" fmla="*/ 0 h 49"/>
                    <a:gd name="T16" fmla="*/ 0 w 5"/>
                    <a:gd name="T17" fmla="*/ 48 h 49"/>
                    <a:gd name="T18" fmla="*/ 5 w 5"/>
                    <a:gd name="T19"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9">
                      <a:moveTo>
                        <a:pt x="0" y="49"/>
                      </a:moveTo>
                      <a:cubicBezTo>
                        <a:pt x="0" y="49"/>
                        <a:pt x="0" y="49"/>
                        <a:pt x="0" y="49"/>
                      </a:cubicBezTo>
                      <a:cubicBezTo>
                        <a:pt x="0" y="49"/>
                        <a:pt x="0" y="49"/>
                        <a:pt x="0" y="49"/>
                      </a:cubicBezTo>
                      <a:moveTo>
                        <a:pt x="0" y="48"/>
                      </a:moveTo>
                      <a:cubicBezTo>
                        <a:pt x="0" y="48"/>
                        <a:pt x="0" y="48"/>
                        <a:pt x="0" y="48"/>
                      </a:cubicBezTo>
                      <a:cubicBezTo>
                        <a:pt x="0" y="48"/>
                        <a:pt x="0" y="48"/>
                        <a:pt x="0" y="48"/>
                      </a:cubicBezTo>
                      <a:moveTo>
                        <a:pt x="5" y="0"/>
                      </a:moveTo>
                      <a:cubicBezTo>
                        <a:pt x="5" y="0"/>
                        <a:pt x="5" y="0"/>
                        <a:pt x="5" y="0"/>
                      </a:cubicBezTo>
                      <a:cubicBezTo>
                        <a:pt x="4" y="19"/>
                        <a:pt x="2" y="35"/>
                        <a:pt x="0" y="48"/>
                      </a:cubicBezTo>
                      <a:cubicBezTo>
                        <a:pt x="2" y="35"/>
                        <a:pt x="4" y="19"/>
                        <a:pt x="5" y="0"/>
                      </a:cubicBezTo>
                    </a:path>
                  </a:pathLst>
                </a:custGeom>
                <a:solidFill>
                  <a:srgbClr val="E084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 name="Freeform 259">
                  <a:extLst>
                    <a:ext uri="{FF2B5EF4-FFF2-40B4-BE49-F238E27FC236}">
                      <a16:creationId xmlns:a16="http://schemas.microsoft.com/office/drawing/2014/main" id="{9BC3DFD1-CF6D-E463-4E42-D6D6708B5759}"/>
                    </a:ext>
                  </a:extLst>
                </p:cNvPr>
                <p:cNvSpPr>
                  <a:spLocks noEditPoints="1"/>
                </p:cNvSpPr>
                <p:nvPr/>
              </p:nvSpPr>
              <p:spPr bwMode="auto">
                <a:xfrm>
                  <a:off x="3697" y="719"/>
                  <a:ext cx="478" cy="759"/>
                </a:xfrm>
                <a:custGeom>
                  <a:gdLst>
                    <a:gd name="T0" fmla="*/ 211 w 262"/>
                    <a:gd name="T1" fmla="*/ 244 h 416"/>
                    <a:gd name="T2" fmla="*/ 151 w 262"/>
                    <a:gd name="T3" fmla="*/ 164 h 416"/>
                    <a:gd name="T4" fmla="*/ 217 w 262"/>
                    <a:gd name="T5" fmla="*/ 143 h 416"/>
                    <a:gd name="T6" fmla="*/ 214 w 262"/>
                    <a:gd name="T7" fmla="*/ 153 h 416"/>
                    <a:gd name="T8" fmla="*/ 7 w 262"/>
                    <a:gd name="T9" fmla="*/ 145 h 416"/>
                    <a:gd name="T10" fmla="*/ 54 w 262"/>
                    <a:gd name="T11" fmla="*/ 261 h 416"/>
                    <a:gd name="T12" fmla="*/ 34 w 262"/>
                    <a:gd name="T13" fmla="*/ 339 h 416"/>
                    <a:gd name="T14" fmla="*/ 173 w 262"/>
                    <a:gd name="T15" fmla="*/ 406 h 416"/>
                    <a:gd name="T16" fmla="*/ 254 w 262"/>
                    <a:gd name="T17" fmla="*/ 265 h 416"/>
                    <a:gd name="T18" fmla="*/ 254 w 262"/>
                    <a:gd name="T19" fmla="*/ 264 h 416"/>
                    <a:gd name="T20" fmla="*/ 261 w 262"/>
                    <a:gd name="T21" fmla="*/ 194 h 416"/>
                    <a:gd name="T22" fmla="*/ 261 w 262"/>
                    <a:gd name="T23" fmla="*/ 193 h 416"/>
                    <a:gd name="T24" fmla="*/ 261 w 262"/>
                    <a:gd name="T25" fmla="*/ 193 h 416"/>
                    <a:gd name="T26" fmla="*/ 261 w 262"/>
                    <a:gd name="T27" fmla="*/ 192 h 416"/>
                    <a:gd name="T28" fmla="*/ 261 w 262"/>
                    <a:gd name="T29" fmla="*/ 192 h 416"/>
                    <a:gd name="T30" fmla="*/ 261 w 262"/>
                    <a:gd name="T31" fmla="*/ 191 h 416"/>
                    <a:gd name="T32" fmla="*/ 261 w 262"/>
                    <a:gd name="T33" fmla="*/ 190 h 416"/>
                    <a:gd name="T34" fmla="*/ 261 w 262"/>
                    <a:gd name="T35" fmla="*/ 151 h 416"/>
                    <a:gd name="T36" fmla="*/ 261 w 262"/>
                    <a:gd name="T37" fmla="*/ 151 h 416"/>
                    <a:gd name="T38" fmla="*/ 261 w 262"/>
                    <a:gd name="T39" fmla="*/ 150 h 416"/>
                    <a:gd name="T40" fmla="*/ 261 w 262"/>
                    <a:gd name="T41" fmla="*/ 149 h 416"/>
                    <a:gd name="T42" fmla="*/ 261 w 262"/>
                    <a:gd name="T43" fmla="*/ 148 h 416"/>
                    <a:gd name="T44" fmla="*/ 261 w 262"/>
                    <a:gd name="T45" fmla="*/ 147 h 416"/>
                    <a:gd name="T46" fmla="*/ 261 w 262"/>
                    <a:gd name="T47" fmla="*/ 147 h 416"/>
                    <a:gd name="T48" fmla="*/ 261 w 262"/>
                    <a:gd name="T49" fmla="*/ 146 h 416"/>
                    <a:gd name="T50" fmla="*/ 260 w 262"/>
                    <a:gd name="T51" fmla="*/ 146 h 416"/>
                    <a:gd name="T52" fmla="*/ 260 w 262"/>
                    <a:gd name="T53" fmla="*/ 145 h 416"/>
                    <a:gd name="T54" fmla="*/ 260 w 262"/>
                    <a:gd name="T55" fmla="*/ 144 h 416"/>
                    <a:gd name="T56" fmla="*/ 260 w 262"/>
                    <a:gd name="T57" fmla="*/ 144 h 416"/>
                    <a:gd name="T58" fmla="*/ 260 w 262"/>
                    <a:gd name="T59" fmla="*/ 143 h 416"/>
                    <a:gd name="T60" fmla="*/ 260 w 262"/>
                    <a:gd name="T61" fmla="*/ 143 h 416"/>
                    <a:gd name="T62" fmla="*/ 260 w 262"/>
                    <a:gd name="T63" fmla="*/ 142 h 416"/>
                    <a:gd name="T64" fmla="*/ 260 w 262"/>
                    <a:gd name="T65" fmla="*/ 142 h 416"/>
                    <a:gd name="T66" fmla="*/ 260 w 262"/>
                    <a:gd name="T67" fmla="*/ 141 h 416"/>
                    <a:gd name="T68" fmla="*/ 260 w 262"/>
                    <a:gd name="T69" fmla="*/ 140 h 416"/>
                    <a:gd name="T70" fmla="*/ 260 w 262"/>
                    <a:gd name="T71" fmla="*/ 139 h 416"/>
                    <a:gd name="T72" fmla="*/ 260 w 262"/>
                    <a:gd name="T73" fmla="*/ 139 h 416"/>
                    <a:gd name="T74" fmla="*/ 260 w 262"/>
                    <a:gd name="T75" fmla="*/ 139 h 416"/>
                    <a:gd name="T76" fmla="*/ 260 w 262"/>
                    <a:gd name="T77" fmla="*/ 137 h 416"/>
                    <a:gd name="T78" fmla="*/ 195 w 262"/>
                    <a:gd name="T79" fmla="*/ 23 h 416"/>
                    <a:gd name="T80" fmla="*/ 195 w 262"/>
                    <a:gd name="T81" fmla="*/ 23 h 416"/>
                    <a:gd name="T82" fmla="*/ 195 w 262"/>
                    <a:gd name="T83" fmla="*/ 22 h 416"/>
                    <a:gd name="T84" fmla="*/ 194 w 262"/>
                    <a:gd name="T85" fmla="*/ 22 h 416"/>
                    <a:gd name="T86" fmla="*/ 138 w 262"/>
                    <a:gd name="T87" fmla="*/ 0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416">
                      <a:moveTo>
                        <a:pt x="211" y="279"/>
                      </a:moveTo>
                      <a:cubicBezTo>
                        <a:pt x="192" y="279"/>
                        <a:pt x="176" y="271"/>
                        <a:pt x="176" y="261"/>
                      </a:cubicBezTo>
                      <a:cubicBezTo>
                        <a:pt x="176" y="252"/>
                        <a:pt x="192" y="244"/>
                        <a:pt x="211" y="244"/>
                      </a:cubicBezTo>
                      <a:cubicBezTo>
                        <a:pt x="230" y="244"/>
                        <a:pt x="246" y="252"/>
                        <a:pt x="246" y="261"/>
                      </a:cubicBezTo>
                      <a:cubicBezTo>
                        <a:pt x="246" y="271"/>
                        <a:pt x="230" y="279"/>
                        <a:pt x="211" y="279"/>
                      </a:cubicBezTo>
                      <a:moveTo>
                        <a:pt x="151" y="164"/>
                      </a:moveTo>
                      <a:cubicBezTo>
                        <a:pt x="151" y="150"/>
                        <a:pt x="151" y="150"/>
                        <a:pt x="151" y="150"/>
                      </a:cubicBezTo>
                      <a:cubicBezTo>
                        <a:pt x="151" y="150"/>
                        <a:pt x="182" y="142"/>
                        <a:pt x="206" y="142"/>
                      </a:cubicBezTo>
                      <a:cubicBezTo>
                        <a:pt x="210" y="142"/>
                        <a:pt x="214" y="142"/>
                        <a:pt x="217" y="143"/>
                      </a:cubicBezTo>
                      <a:cubicBezTo>
                        <a:pt x="240" y="147"/>
                        <a:pt x="251" y="169"/>
                        <a:pt x="251" y="169"/>
                      </a:cubicBezTo>
                      <a:cubicBezTo>
                        <a:pt x="251" y="169"/>
                        <a:pt x="234" y="154"/>
                        <a:pt x="216" y="153"/>
                      </a:cubicBezTo>
                      <a:cubicBezTo>
                        <a:pt x="215" y="153"/>
                        <a:pt x="215" y="153"/>
                        <a:pt x="214" y="153"/>
                      </a:cubicBezTo>
                      <a:cubicBezTo>
                        <a:pt x="195" y="153"/>
                        <a:pt x="151" y="164"/>
                        <a:pt x="151" y="164"/>
                      </a:cubicBezTo>
                      <a:moveTo>
                        <a:pt x="138" y="0"/>
                      </a:moveTo>
                      <a:cubicBezTo>
                        <a:pt x="7" y="145"/>
                        <a:pt x="7" y="145"/>
                        <a:pt x="7" y="145"/>
                      </a:cubicBezTo>
                      <a:cubicBezTo>
                        <a:pt x="7" y="145"/>
                        <a:pt x="0" y="193"/>
                        <a:pt x="5" y="245"/>
                      </a:cubicBezTo>
                      <a:cubicBezTo>
                        <a:pt x="9" y="244"/>
                        <a:pt x="14" y="244"/>
                        <a:pt x="19" y="244"/>
                      </a:cubicBezTo>
                      <a:cubicBezTo>
                        <a:pt x="39" y="244"/>
                        <a:pt x="54" y="252"/>
                        <a:pt x="54" y="261"/>
                      </a:cubicBezTo>
                      <a:cubicBezTo>
                        <a:pt x="54" y="271"/>
                        <a:pt x="39" y="279"/>
                        <a:pt x="19" y="279"/>
                      </a:cubicBezTo>
                      <a:cubicBezTo>
                        <a:pt x="16" y="279"/>
                        <a:pt x="13" y="278"/>
                        <a:pt x="10" y="278"/>
                      </a:cubicBezTo>
                      <a:cubicBezTo>
                        <a:pt x="14" y="300"/>
                        <a:pt x="22" y="322"/>
                        <a:pt x="34" y="339"/>
                      </a:cubicBezTo>
                      <a:cubicBezTo>
                        <a:pt x="70" y="387"/>
                        <a:pt x="104" y="416"/>
                        <a:pt x="145" y="416"/>
                      </a:cubicBezTo>
                      <a:cubicBezTo>
                        <a:pt x="152" y="416"/>
                        <a:pt x="159" y="415"/>
                        <a:pt x="166" y="413"/>
                      </a:cubicBezTo>
                      <a:cubicBezTo>
                        <a:pt x="168" y="411"/>
                        <a:pt x="171" y="409"/>
                        <a:pt x="173" y="406"/>
                      </a:cubicBezTo>
                      <a:cubicBezTo>
                        <a:pt x="198" y="383"/>
                        <a:pt x="215" y="370"/>
                        <a:pt x="227" y="355"/>
                      </a:cubicBezTo>
                      <a:cubicBezTo>
                        <a:pt x="242" y="336"/>
                        <a:pt x="249" y="313"/>
                        <a:pt x="254" y="265"/>
                      </a:cubicBezTo>
                      <a:cubicBezTo>
                        <a:pt x="254" y="265"/>
                        <a:pt x="254" y="265"/>
                        <a:pt x="254" y="265"/>
                      </a:cubicBezTo>
                      <a:cubicBezTo>
                        <a:pt x="254" y="265"/>
                        <a:pt x="254" y="264"/>
                        <a:pt x="254" y="264"/>
                      </a:cubicBezTo>
                      <a:cubicBezTo>
                        <a:pt x="254" y="264"/>
                        <a:pt x="254" y="264"/>
                        <a:pt x="254" y="264"/>
                      </a:cubicBezTo>
                      <a:cubicBezTo>
                        <a:pt x="254" y="264"/>
                        <a:pt x="254" y="264"/>
                        <a:pt x="254" y="264"/>
                      </a:cubicBezTo>
                      <a:cubicBezTo>
                        <a:pt x="256" y="251"/>
                        <a:pt x="258" y="235"/>
                        <a:pt x="259" y="216"/>
                      </a:cubicBezTo>
                      <a:cubicBezTo>
                        <a:pt x="260" y="209"/>
                        <a:pt x="260" y="202"/>
                        <a:pt x="261" y="194"/>
                      </a:cubicBezTo>
                      <a:cubicBezTo>
                        <a:pt x="261" y="194"/>
                        <a:pt x="261" y="194"/>
                        <a:pt x="261" y="194"/>
                      </a:cubicBezTo>
                      <a:cubicBezTo>
                        <a:pt x="261" y="194"/>
                        <a:pt x="261" y="194"/>
                        <a:pt x="261" y="194"/>
                      </a:cubicBezTo>
                      <a:cubicBezTo>
                        <a:pt x="261" y="194"/>
                        <a:pt x="261" y="194"/>
                        <a:pt x="261" y="194"/>
                      </a:cubicBezTo>
                      <a:cubicBezTo>
                        <a:pt x="261" y="194"/>
                        <a:pt x="261" y="194"/>
                        <a:pt x="261" y="193"/>
                      </a:cubicBezTo>
                      <a:cubicBezTo>
                        <a:pt x="261" y="193"/>
                        <a:pt x="261" y="193"/>
                        <a:pt x="261" y="193"/>
                      </a:cubicBezTo>
                      <a:cubicBezTo>
                        <a:pt x="261" y="193"/>
                        <a:pt x="261" y="193"/>
                        <a:pt x="261" y="193"/>
                      </a:cubicBezTo>
                      <a:cubicBezTo>
                        <a:pt x="261" y="193"/>
                        <a:pt x="261" y="193"/>
                        <a:pt x="261" y="193"/>
                      </a:cubicBezTo>
                      <a:cubicBezTo>
                        <a:pt x="261" y="193"/>
                        <a:pt x="261" y="193"/>
                        <a:pt x="261" y="193"/>
                      </a:cubicBezTo>
                      <a:cubicBezTo>
                        <a:pt x="261" y="193"/>
                        <a:pt x="261" y="193"/>
                        <a:pt x="261" y="193"/>
                      </a:cubicBezTo>
                      <a:cubicBezTo>
                        <a:pt x="261" y="192"/>
                        <a:pt x="261" y="192"/>
                        <a:pt x="261" y="192"/>
                      </a:cubicBezTo>
                      <a:cubicBezTo>
                        <a:pt x="261" y="192"/>
                        <a:pt x="261" y="192"/>
                        <a:pt x="261" y="192"/>
                      </a:cubicBezTo>
                      <a:cubicBezTo>
                        <a:pt x="261" y="192"/>
                        <a:pt x="261" y="192"/>
                        <a:pt x="261" y="192"/>
                      </a:cubicBezTo>
                      <a:cubicBezTo>
                        <a:pt x="261" y="192"/>
                        <a:pt x="261" y="192"/>
                        <a:pt x="261" y="192"/>
                      </a:cubicBezTo>
                      <a:cubicBezTo>
                        <a:pt x="261" y="192"/>
                        <a:pt x="261" y="191"/>
                        <a:pt x="261" y="191"/>
                      </a:cubicBezTo>
                      <a:cubicBezTo>
                        <a:pt x="261" y="191"/>
                        <a:pt x="261" y="191"/>
                        <a:pt x="261" y="191"/>
                      </a:cubicBezTo>
                      <a:cubicBezTo>
                        <a:pt x="261" y="191"/>
                        <a:pt x="261" y="191"/>
                        <a:pt x="261" y="191"/>
                      </a:cubicBezTo>
                      <a:cubicBezTo>
                        <a:pt x="261" y="191"/>
                        <a:pt x="261" y="191"/>
                        <a:pt x="261" y="191"/>
                      </a:cubicBezTo>
                      <a:cubicBezTo>
                        <a:pt x="261" y="191"/>
                        <a:pt x="261" y="190"/>
                        <a:pt x="261" y="190"/>
                      </a:cubicBezTo>
                      <a:cubicBezTo>
                        <a:pt x="261" y="190"/>
                        <a:pt x="261" y="190"/>
                        <a:pt x="261" y="190"/>
                      </a:cubicBezTo>
                      <a:cubicBezTo>
                        <a:pt x="261" y="190"/>
                        <a:pt x="261" y="189"/>
                        <a:pt x="261" y="189"/>
                      </a:cubicBezTo>
                      <a:cubicBezTo>
                        <a:pt x="261" y="189"/>
                        <a:pt x="261" y="189"/>
                        <a:pt x="261" y="189"/>
                      </a:cubicBezTo>
                      <a:cubicBezTo>
                        <a:pt x="262" y="176"/>
                        <a:pt x="262" y="163"/>
                        <a:pt x="261" y="151"/>
                      </a:cubicBezTo>
                      <a:cubicBezTo>
                        <a:pt x="261" y="151"/>
                        <a:pt x="261" y="151"/>
                        <a:pt x="261" y="151"/>
                      </a:cubicBezTo>
                      <a:cubicBezTo>
                        <a:pt x="261" y="151"/>
                        <a:pt x="261" y="151"/>
                        <a:pt x="261" y="151"/>
                      </a:cubicBezTo>
                      <a:cubicBezTo>
                        <a:pt x="261" y="151"/>
                        <a:pt x="261" y="151"/>
                        <a:pt x="261" y="151"/>
                      </a:cubicBezTo>
                      <a:cubicBezTo>
                        <a:pt x="261" y="151"/>
                        <a:pt x="261" y="150"/>
                        <a:pt x="261" y="150"/>
                      </a:cubicBezTo>
                      <a:cubicBezTo>
                        <a:pt x="261" y="150"/>
                        <a:pt x="261" y="150"/>
                        <a:pt x="261" y="150"/>
                      </a:cubicBezTo>
                      <a:cubicBezTo>
                        <a:pt x="261" y="150"/>
                        <a:pt x="261" y="150"/>
                        <a:pt x="261" y="150"/>
                      </a:cubicBezTo>
                      <a:cubicBezTo>
                        <a:pt x="261" y="150"/>
                        <a:pt x="261" y="150"/>
                        <a:pt x="261" y="150"/>
                      </a:cubicBezTo>
                      <a:cubicBezTo>
                        <a:pt x="261" y="149"/>
                        <a:pt x="261" y="149"/>
                        <a:pt x="261" y="149"/>
                      </a:cubicBezTo>
                      <a:cubicBezTo>
                        <a:pt x="261" y="149"/>
                        <a:pt x="261" y="149"/>
                        <a:pt x="261" y="149"/>
                      </a:cubicBezTo>
                      <a:cubicBezTo>
                        <a:pt x="261" y="149"/>
                        <a:pt x="261" y="149"/>
                        <a:pt x="261" y="149"/>
                      </a:cubicBezTo>
                      <a:cubicBezTo>
                        <a:pt x="261" y="149"/>
                        <a:pt x="261" y="149"/>
                        <a:pt x="261" y="149"/>
                      </a:cubicBezTo>
                      <a:cubicBezTo>
                        <a:pt x="261" y="149"/>
                        <a:pt x="261" y="148"/>
                        <a:pt x="261" y="148"/>
                      </a:cubicBezTo>
                      <a:cubicBezTo>
                        <a:pt x="261" y="148"/>
                        <a:pt x="261" y="148"/>
                        <a:pt x="261" y="148"/>
                      </a:cubicBezTo>
                      <a:cubicBezTo>
                        <a:pt x="261" y="148"/>
                        <a:pt x="261" y="148"/>
                        <a:pt x="261" y="147"/>
                      </a:cubicBezTo>
                      <a:cubicBezTo>
                        <a:pt x="261" y="147"/>
                        <a:pt x="261" y="147"/>
                        <a:pt x="261" y="147"/>
                      </a:cubicBezTo>
                      <a:cubicBezTo>
                        <a:pt x="261" y="147"/>
                        <a:pt x="261" y="147"/>
                        <a:pt x="261" y="147"/>
                      </a:cubicBezTo>
                      <a:cubicBezTo>
                        <a:pt x="261" y="147"/>
                        <a:pt x="261" y="147"/>
                        <a:pt x="261" y="147"/>
                      </a:cubicBezTo>
                      <a:cubicBezTo>
                        <a:pt x="261" y="147"/>
                        <a:pt x="261" y="147"/>
                        <a:pt x="261" y="147"/>
                      </a:cubicBezTo>
                      <a:cubicBezTo>
                        <a:pt x="261" y="147"/>
                        <a:pt x="261" y="147"/>
                        <a:pt x="261" y="147"/>
                      </a:cubicBezTo>
                      <a:cubicBezTo>
                        <a:pt x="261" y="146"/>
                        <a:pt x="261" y="146"/>
                        <a:pt x="261" y="146"/>
                      </a:cubicBezTo>
                      <a:cubicBezTo>
                        <a:pt x="261" y="146"/>
                        <a:pt x="261" y="146"/>
                        <a:pt x="261" y="146"/>
                      </a:cubicBezTo>
                      <a:cubicBezTo>
                        <a:pt x="261" y="146"/>
                        <a:pt x="261" y="146"/>
                        <a:pt x="261" y="146"/>
                      </a:cubicBezTo>
                      <a:cubicBezTo>
                        <a:pt x="261" y="146"/>
                        <a:pt x="261" y="146"/>
                        <a:pt x="261" y="146"/>
                      </a:cubicBezTo>
                      <a:cubicBezTo>
                        <a:pt x="261" y="146"/>
                        <a:pt x="261" y="146"/>
                        <a:pt x="260" y="146"/>
                      </a:cubicBezTo>
                      <a:cubicBezTo>
                        <a:pt x="260" y="146"/>
                        <a:pt x="260" y="145"/>
                        <a:pt x="260" y="145"/>
                      </a:cubicBezTo>
                      <a:cubicBezTo>
                        <a:pt x="260" y="145"/>
                        <a:pt x="260" y="145"/>
                        <a:pt x="260" y="145"/>
                      </a:cubicBezTo>
                      <a:cubicBezTo>
                        <a:pt x="260" y="145"/>
                        <a:pt x="260" y="145"/>
                        <a:pt x="260" y="145"/>
                      </a:cubicBezTo>
                      <a:cubicBezTo>
                        <a:pt x="260" y="145"/>
                        <a:pt x="260" y="145"/>
                        <a:pt x="260" y="145"/>
                      </a:cubicBezTo>
                      <a:cubicBezTo>
                        <a:pt x="260" y="145"/>
                        <a:pt x="260" y="145"/>
                        <a:pt x="260" y="145"/>
                      </a:cubicBezTo>
                      <a:cubicBezTo>
                        <a:pt x="260" y="145"/>
                        <a:pt x="260" y="145"/>
                        <a:pt x="260" y="144"/>
                      </a:cubicBezTo>
                      <a:cubicBezTo>
                        <a:pt x="260" y="144"/>
                        <a:pt x="260" y="144"/>
                        <a:pt x="260" y="144"/>
                      </a:cubicBezTo>
                      <a:cubicBezTo>
                        <a:pt x="260" y="144"/>
                        <a:pt x="260" y="144"/>
                        <a:pt x="260" y="144"/>
                      </a:cubicBezTo>
                      <a:cubicBezTo>
                        <a:pt x="260" y="144"/>
                        <a:pt x="260" y="144"/>
                        <a:pt x="260" y="144"/>
                      </a:cubicBezTo>
                      <a:cubicBezTo>
                        <a:pt x="260" y="144"/>
                        <a:pt x="260" y="144"/>
                        <a:pt x="260" y="144"/>
                      </a:cubicBezTo>
                      <a:cubicBezTo>
                        <a:pt x="260" y="144"/>
                        <a:pt x="260" y="144"/>
                        <a:pt x="260" y="144"/>
                      </a:cubicBezTo>
                      <a:cubicBezTo>
                        <a:pt x="260" y="144"/>
                        <a:pt x="260" y="143"/>
                        <a:pt x="260" y="143"/>
                      </a:cubicBezTo>
                      <a:cubicBezTo>
                        <a:pt x="260" y="143"/>
                        <a:pt x="260" y="143"/>
                        <a:pt x="260" y="143"/>
                      </a:cubicBezTo>
                      <a:cubicBezTo>
                        <a:pt x="260" y="143"/>
                        <a:pt x="260" y="143"/>
                        <a:pt x="260" y="143"/>
                      </a:cubicBezTo>
                      <a:cubicBezTo>
                        <a:pt x="260" y="143"/>
                        <a:pt x="260" y="143"/>
                        <a:pt x="260" y="143"/>
                      </a:cubicBezTo>
                      <a:cubicBezTo>
                        <a:pt x="260" y="143"/>
                        <a:pt x="260" y="143"/>
                        <a:pt x="260" y="143"/>
                      </a:cubicBezTo>
                      <a:cubicBezTo>
                        <a:pt x="260" y="143"/>
                        <a:pt x="260" y="143"/>
                        <a:pt x="260" y="143"/>
                      </a:cubicBezTo>
                      <a:cubicBezTo>
                        <a:pt x="260" y="142"/>
                        <a:pt x="260" y="142"/>
                        <a:pt x="260" y="142"/>
                      </a:cubicBezTo>
                      <a:cubicBezTo>
                        <a:pt x="260" y="142"/>
                        <a:pt x="260" y="142"/>
                        <a:pt x="260" y="142"/>
                      </a:cubicBezTo>
                      <a:cubicBezTo>
                        <a:pt x="260" y="142"/>
                        <a:pt x="260" y="142"/>
                        <a:pt x="260" y="142"/>
                      </a:cubicBezTo>
                      <a:cubicBezTo>
                        <a:pt x="260" y="142"/>
                        <a:pt x="260" y="142"/>
                        <a:pt x="260" y="142"/>
                      </a:cubicBezTo>
                      <a:cubicBezTo>
                        <a:pt x="260" y="142"/>
                        <a:pt x="260" y="142"/>
                        <a:pt x="260" y="142"/>
                      </a:cubicBezTo>
                      <a:cubicBezTo>
                        <a:pt x="260" y="142"/>
                        <a:pt x="260" y="142"/>
                        <a:pt x="260" y="141"/>
                      </a:cubicBezTo>
                      <a:cubicBezTo>
                        <a:pt x="260" y="141"/>
                        <a:pt x="260" y="141"/>
                        <a:pt x="260" y="141"/>
                      </a:cubicBezTo>
                      <a:cubicBezTo>
                        <a:pt x="260" y="141"/>
                        <a:pt x="260" y="141"/>
                        <a:pt x="260" y="141"/>
                      </a:cubicBezTo>
                      <a:cubicBezTo>
                        <a:pt x="260" y="141"/>
                        <a:pt x="260" y="141"/>
                        <a:pt x="260" y="141"/>
                      </a:cubicBezTo>
                      <a:cubicBezTo>
                        <a:pt x="260" y="140"/>
                        <a:pt x="260" y="140"/>
                        <a:pt x="260" y="140"/>
                      </a:cubicBezTo>
                      <a:cubicBezTo>
                        <a:pt x="260" y="140"/>
                        <a:pt x="260" y="140"/>
                        <a:pt x="260" y="140"/>
                      </a:cubicBezTo>
                      <a:cubicBezTo>
                        <a:pt x="260" y="140"/>
                        <a:pt x="260" y="140"/>
                        <a:pt x="260" y="139"/>
                      </a:cubicBezTo>
                      <a:cubicBezTo>
                        <a:pt x="260" y="139"/>
                        <a:pt x="260" y="139"/>
                        <a:pt x="260" y="139"/>
                      </a:cubicBezTo>
                      <a:cubicBezTo>
                        <a:pt x="260" y="139"/>
                        <a:pt x="260" y="139"/>
                        <a:pt x="260" y="139"/>
                      </a:cubicBezTo>
                      <a:cubicBezTo>
                        <a:pt x="260" y="139"/>
                        <a:pt x="260" y="139"/>
                        <a:pt x="260" y="139"/>
                      </a:cubicBezTo>
                      <a:cubicBezTo>
                        <a:pt x="260" y="139"/>
                        <a:pt x="260" y="139"/>
                        <a:pt x="260" y="139"/>
                      </a:cubicBezTo>
                      <a:cubicBezTo>
                        <a:pt x="260" y="139"/>
                        <a:pt x="260" y="139"/>
                        <a:pt x="260" y="139"/>
                      </a:cubicBezTo>
                      <a:cubicBezTo>
                        <a:pt x="260" y="139"/>
                        <a:pt x="260" y="139"/>
                        <a:pt x="260" y="139"/>
                      </a:cubicBezTo>
                      <a:cubicBezTo>
                        <a:pt x="260" y="139"/>
                        <a:pt x="260" y="139"/>
                        <a:pt x="260" y="139"/>
                      </a:cubicBezTo>
                      <a:cubicBezTo>
                        <a:pt x="260" y="138"/>
                        <a:pt x="260" y="138"/>
                        <a:pt x="260" y="138"/>
                      </a:cubicBezTo>
                      <a:cubicBezTo>
                        <a:pt x="260" y="138"/>
                        <a:pt x="260" y="138"/>
                        <a:pt x="260" y="138"/>
                      </a:cubicBezTo>
                      <a:cubicBezTo>
                        <a:pt x="260" y="138"/>
                        <a:pt x="260" y="137"/>
                        <a:pt x="260" y="137"/>
                      </a:cubicBezTo>
                      <a:cubicBezTo>
                        <a:pt x="260" y="137"/>
                        <a:pt x="260" y="137"/>
                        <a:pt x="260" y="137"/>
                      </a:cubicBezTo>
                      <a:cubicBezTo>
                        <a:pt x="252" y="77"/>
                        <a:pt x="224" y="42"/>
                        <a:pt x="195" y="23"/>
                      </a:cubicBezTo>
                      <a:cubicBezTo>
                        <a:pt x="195" y="23"/>
                        <a:pt x="195" y="23"/>
                        <a:pt x="195" y="23"/>
                      </a:cubicBezTo>
                      <a:cubicBezTo>
                        <a:pt x="195" y="23"/>
                        <a:pt x="195" y="23"/>
                        <a:pt x="195" y="23"/>
                      </a:cubicBezTo>
                      <a:cubicBezTo>
                        <a:pt x="195" y="23"/>
                        <a:pt x="195" y="23"/>
                        <a:pt x="195" y="23"/>
                      </a:cubicBezTo>
                      <a:cubicBezTo>
                        <a:pt x="195" y="23"/>
                        <a:pt x="195" y="23"/>
                        <a:pt x="195" y="23"/>
                      </a:cubicBezTo>
                      <a:cubicBezTo>
                        <a:pt x="195" y="23"/>
                        <a:pt x="195" y="23"/>
                        <a:pt x="195" y="23"/>
                      </a:cubicBezTo>
                      <a:cubicBezTo>
                        <a:pt x="195" y="23"/>
                        <a:pt x="195" y="23"/>
                        <a:pt x="195" y="23"/>
                      </a:cubicBezTo>
                      <a:cubicBezTo>
                        <a:pt x="195" y="23"/>
                        <a:pt x="195" y="22"/>
                        <a:pt x="195" y="22"/>
                      </a:cubicBezTo>
                      <a:cubicBezTo>
                        <a:pt x="195" y="22"/>
                        <a:pt x="195" y="22"/>
                        <a:pt x="195" y="22"/>
                      </a:cubicBezTo>
                      <a:cubicBezTo>
                        <a:pt x="194" y="22"/>
                        <a:pt x="194" y="22"/>
                        <a:pt x="194" y="22"/>
                      </a:cubicBezTo>
                      <a:cubicBezTo>
                        <a:pt x="194" y="22"/>
                        <a:pt x="194" y="22"/>
                        <a:pt x="194" y="22"/>
                      </a:cubicBezTo>
                      <a:cubicBezTo>
                        <a:pt x="194" y="22"/>
                        <a:pt x="194" y="22"/>
                        <a:pt x="194" y="22"/>
                      </a:cubicBezTo>
                      <a:cubicBezTo>
                        <a:pt x="194" y="22"/>
                        <a:pt x="194" y="22"/>
                        <a:pt x="194" y="22"/>
                      </a:cubicBezTo>
                      <a:cubicBezTo>
                        <a:pt x="174" y="9"/>
                        <a:pt x="153" y="3"/>
                        <a:pt x="138" y="0"/>
                      </a:cubicBezTo>
                    </a:path>
                  </a:pathLst>
                </a:custGeom>
                <a:solidFill>
                  <a:srgbClr val="FC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 name="Freeform 260">
                  <a:extLst>
                    <a:ext uri="{FF2B5EF4-FFF2-40B4-BE49-F238E27FC236}">
                      <a16:creationId xmlns:a16="http://schemas.microsoft.com/office/drawing/2014/main" id="{EA968A3B-9223-7C40-487B-75D508F51C45}"/>
                    </a:ext>
                  </a:extLst>
                </p:cNvPr>
                <p:cNvSpPr/>
                <p:nvPr/>
              </p:nvSpPr>
              <p:spPr bwMode="auto">
                <a:xfrm>
                  <a:off x="3972" y="978"/>
                  <a:ext cx="183" cy="49"/>
                </a:xfrm>
                <a:custGeom>
                  <a:gdLst>
                    <a:gd name="T0" fmla="*/ 55 w 100"/>
                    <a:gd name="T1" fmla="*/ 0 h 27"/>
                    <a:gd name="T2" fmla="*/ 0 w 100"/>
                    <a:gd name="T3" fmla="*/ 8 h 27"/>
                    <a:gd name="T4" fmla="*/ 0 w 100"/>
                    <a:gd name="T5" fmla="*/ 22 h 27"/>
                    <a:gd name="T6" fmla="*/ 63 w 100"/>
                    <a:gd name="T7" fmla="*/ 11 h 27"/>
                    <a:gd name="T8" fmla="*/ 65 w 100"/>
                    <a:gd name="T9" fmla="*/ 11 h 27"/>
                    <a:gd name="T10" fmla="*/ 100 w 100"/>
                    <a:gd name="T11" fmla="*/ 27 h 27"/>
                    <a:gd name="T12" fmla="*/ 66 w 100"/>
                    <a:gd name="T13" fmla="*/ 1 h 27"/>
                    <a:gd name="T14" fmla="*/ 55 w 100"/>
                    <a:gd name="T15" fmla="*/ 0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27">
                      <a:moveTo>
                        <a:pt x="55" y="0"/>
                      </a:moveTo>
                      <a:cubicBezTo>
                        <a:pt x="31" y="0"/>
                        <a:pt x="0" y="8"/>
                        <a:pt x="0" y="8"/>
                      </a:cubicBezTo>
                      <a:cubicBezTo>
                        <a:pt x="0" y="22"/>
                        <a:pt x="0" y="22"/>
                        <a:pt x="0" y="22"/>
                      </a:cubicBezTo>
                      <a:cubicBezTo>
                        <a:pt x="0" y="22"/>
                        <a:pt x="44" y="11"/>
                        <a:pt x="63" y="11"/>
                      </a:cubicBezTo>
                      <a:cubicBezTo>
                        <a:pt x="64" y="11"/>
                        <a:pt x="64" y="11"/>
                        <a:pt x="65" y="11"/>
                      </a:cubicBezTo>
                      <a:cubicBezTo>
                        <a:pt x="83" y="12"/>
                        <a:pt x="100" y="27"/>
                        <a:pt x="100" y="27"/>
                      </a:cubicBezTo>
                      <a:cubicBezTo>
                        <a:pt x="100" y="27"/>
                        <a:pt x="89" y="5"/>
                        <a:pt x="66" y="1"/>
                      </a:cubicBezTo>
                      <a:cubicBezTo>
                        <a:pt x="63" y="0"/>
                        <a:pt x="59" y="0"/>
                        <a:pt x="55" y="0"/>
                      </a:cubicBezTo>
                    </a:path>
                  </a:pathLst>
                </a:custGeom>
                <a:solidFill>
                  <a:srgbClr val="49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 name="Oval 261">
                  <a:extLst>
                    <a:ext uri="{FF2B5EF4-FFF2-40B4-BE49-F238E27FC236}">
                      <a16:creationId xmlns:a16="http://schemas.microsoft.com/office/drawing/2014/main" id="{3F109332-67B0-D0B0-40D0-315C3DF06F79}"/>
                    </a:ext>
                  </a:extLst>
                </p:cNvPr>
                <p:cNvSpPr>
                  <a:spLocks noChangeArrowheads="1"/>
                </p:cNvSpPr>
                <p:nvPr/>
              </p:nvSpPr>
              <p:spPr bwMode="auto">
                <a:xfrm>
                  <a:off x="4018" y="1164"/>
                  <a:ext cx="128" cy="64"/>
                </a:xfrm>
                <a:prstGeom prst="ellipse">
                  <a:avLst/>
                </a:prstGeom>
                <a:solidFill>
                  <a:srgbClr val="D671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 name="Freeform 262">
                  <a:extLst>
                    <a:ext uri="{FF2B5EF4-FFF2-40B4-BE49-F238E27FC236}">
                      <a16:creationId xmlns:a16="http://schemas.microsoft.com/office/drawing/2014/main" id="{B8F1EAEC-48AA-93BE-DAD2-EE5BA947FA93}"/>
                    </a:ext>
                  </a:extLst>
                </p:cNvPr>
                <p:cNvSpPr/>
                <p:nvPr/>
              </p:nvSpPr>
              <p:spPr bwMode="auto">
                <a:xfrm>
                  <a:off x="3706" y="1164"/>
                  <a:ext cx="89" cy="64"/>
                </a:xfrm>
                <a:custGeom>
                  <a:gdLst>
                    <a:gd name="T0" fmla="*/ 14 w 49"/>
                    <a:gd name="T1" fmla="*/ 0 h 35"/>
                    <a:gd name="T2" fmla="*/ 0 w 49"/>
                    <a:gd name="T3" fmla="*/ 1 h 35"/>
                    <a:gd name="T4" fmla="*/ 5 w 49"/>
                    <a:gd name="T5" fmla="*/ 34 h 35"/>
                    <a:gd name="T6" fmla="*/ 14 w 49"/>
                    <a:gd name="T7" fmla="*/ 35 h 35"/>
                    <a:gd name="T8" fmla="*/ 49 w 49"/>
                    <a:gd name="T9" fmla="*/ 17 h 35"/>
                    <a:gd name="T10" fmla="*/ 14 w 49"/>
                    <a:gd name="T11" fmla="*/ 0 h 35"/>
                  </a:gdLst>
                  <a:cxnLst>
                    <a:cxn ang="0">
                      <a:pos x="T0" y="T1"/>
                    </a:cxn>
                    <a:cxn ang="0">
                      <a:pos x="T2" y="T3"/>
                    </a:cxn>
                    <a:cxn ang="0">
                      <a:pos x="T4" y="T5"/>
                    </a:cxn>
                    <a:cxn ang="0">
                      <a:pos x="T6" y="T7"/>
                    </a:cxn>
                    <a:cxn ang="0">
                      <a:pos x="T8" y="T9"/>
                    </a:cxn>
                    <a:cxn ang="0">
                      <a:pos x="T10" y="T11"/>
                    </a:cxn>
                  </a:cxnLst>
                  <a:rect l="0" t="0" r="r" b="b"/>
                  <a:pathLst>
                    <a:path w="49" h="35">
                      <a:moveTo>
                        <a:pt x="14" y="0"/>
                      </a:moveTo>
                      <a:cubicBezTo>
                        <a:pt x="9" y="0"/>
                        <a:pt x="4" y="0"/>
                        <a:pt x="0" y="1"/>
                      </a:cubicBezTo>
                      <a:cubicBezTo>
                        <a:pt x="1" y="12"/>
                        <a:pt x="2" y="23"/>
                        <a:pt x="5" y="34"/>
                      </a:cubicBezTo>
                      <a:cubicBezTo>
                        <a:pt x="8" y="34"/>
                        <a:pt x="11" y="35"/>
                        <a:pt x="14" y="35"/>
                      </a:cubicBezTo>
                      <a:cubicBezTo>
                        <a:pt x="34" y="35"/>
                        <a:pt x="49" y="27"/>
                        <a:pt x="49" y="17"/>
                      </a:cubicBezTo>
                      <a:cubicBezTo>
                        <a:pt x="49" y="8"/>
                        <a:pt x="34" y="0"/>
                        <a:pt x="14" y="0"/>
                      </a:cubicBezTo>
                    </a:path>
                  </a:pathLst>
                </a:custGeom>
                <a:solidFill>
                  <a:srgbClr val="D671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 name="Freeform 263">
                  <a:extLst>
                    <a:ext uri="{FF2B5EF4-FFF2-40B4-BE49-F238E27FC236}">
                      <a16:creationId xmlns:a16="http://schemas.microsoft.com/office/drawing/2014/main" id="{690BFB3D-E924-7310-C138-27FC226AB37D}"/>
                    </a:ext>
                  </a:extLst>
                </p:cNvPr>
                <p:cNvSpPr/>
                <p:nvPr/>
              </p:nvSpPr>
              <p:spPr bwMode="auto">
                <a:xfrm>
                  <a:off x="3556" y="588"/>
                  <a:ext cx="590" cy="509"/>
                </a:xfrm>
                <a:custGeom>
                  <a:gdLst>
                    <a:gd name="T0" fmla="*/ 298 w 323"/>
                    <a:gd name="T1" fmla="*/ 0 h 279"/>
                    <a:gd name="T2" fmla="*/ 192 w 323"/>
                    <a:gd name="T3" fmla="*/ 176 h 279"/>
                    <a:gd name="T4" fmla="*/ 46 w 323"/>
                    <a:gd name="T5" fmla="*/ 279 h 279"/>
                    <a:gd name="T6" fmla="*/ 87 w 323"/>
                    <a:gd name="T7" fmla="*/ 91 h 279"/>
                    <a:gd name="T8" fmla="*/ 298 w 323"/>
                    <a:gd name="T9" fmla="*/ 0 h 279"/>
                  </a:gdLst>
                  <a:cxnLst>
                    <a:cxn ang="0">
                      <a:pos x="T0" y="T1"/>
                    </a:cxn>
                    <a:cxn ang="0">
                      <a:pos x="T2" y="T3"/>
                    </a:cxn>
                    <a:cxn ang="0">
                      <a:pos x="T4" y="T5"/>
                    </a:cxn>
                    <a:cxn ang="0">
                      <a:pos x="T6" y="T7"/>
                    </a:cxn>
                    <a:cxn ang="0">
                      <a:pos x="T8" y="T9"/>
                    </a:cxn>
                  </a:cxnLst>
                  <a:rect l="0" t="0" r="r" b="b"/>
                  <a:pathLst>
                    <a:path w="323" h="279">
                      <a:moveTo>
                        <a:pt x="298" y="0"/>
                      </a:moveTo>
                      <a:cubicBezTo>
                        <a:pt x="298" y="0"/>
                        <a:pt x="323" y="104"/>
                        <a:pt x="192" y="176"/>
                      </a:cubicBezTo>
                      <a:cubicBezTo>
                        <a:pt x="62" y="247"/>
                        <a:pt x="46" y="279"/>
                        <a:pt x="46" y="279"/>
                      </a:cubicBezTo>
                      <a:cubicBezTo>
                        <a:pt x="46" y="279"/>
                        <a:pt x="0" y="174"/>
                        <a:pt x="87" y="91"/>
                      </a:cubicBezTo>
                      <a:cubicBezTo>
                        <a:pt x="175" y="8"/>
                        <a:pt x="298" y="0"/>
                        <a:pt x="298" y="0"/>
                      </a:cubicBezTo>
                      <a:close/>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 name="Freeform 264">
                  <a:extLst>
                    <a:ext uri="{FF2B5EF4-FFF2-40B4-BE49-F238E27FC236}">
                      <a16:creationId xmlns:a16="http://schemas.microsoft.com/office/drawing/2014/main" id="{F2BD9702-9E37-AA0F-9358-A04040B991D9}"/>
                    </a:ext>
                  </a:extLst>
                </p:cNvPr>
                <p:cNvSpPr/>
                <p:nvPr/>
              </p:nvSpPr>
              <p:spPr bwMode="auto">
                <a:xfrm>
                  <a:off x="3808" y="1298"/>
                  <a:ext cx="203" cy="62"/>
                </a:xfrm>
                <a:custGeom>
                  <a:gdLst>
                    <a:gd name="T0" fmla="*/ 55 w 111"/>
                    <a:gd name="T1" fmla="*/ 5 h 34"/>
                    <a:gd name="T2" fmla="*/ 8 w 111"/>
                    <a:gd name="T3" fmla="*/ 1 h 34"/>
                    <a:gd name="T4" fmla="*/ 3 w 111"/>
                    <a:gd name="T5" fmla="*/ 9 h 34"/>
                    <a:gd name="T6" fmla="*/ 55 w 111"/>
                    <a:gd name="T7" fmla="*/ 34 h 34"/>
                    <a:gd name="T8" fmla="*/ 108 w 111"/>
                    <a:gd name="T9" fmla="*/ 9 h 34"/>
                    <a:gd name="T10" fmla="*/ 103 w 111"/>
                    <a:gd name="T11" fmla="*/ 1 h 34"/>
                    <a:gd name="T12" fmla="*/ 55 w 111"/>
                    <a:gd name="T13" fmla="*/ 5 h 34"/>
                  </a:gdLst>
                  <a:cxnLst>
                    <a:cxn ang="0">
                      <a:pos x="T0" y="T1"/>
                    </a:cxn>
                    <a:cxn ang="0">
                      <a:pos x="T2" y="T3"/>
                    </a:cxn>
                    <a:cxn ang="0">
                      <a:pos x="T4" y="T5"/>
                    </a:cxn>
                    <a:cxn ang="0">
                      <a:pos x="T6" y="T7"/>
                    </a:cxn>
                    <a:cxn ang="0">
                      <a:pos x="T8" y="T9"/>
                    </a:cxn>
                    <a:cxn ang="0">
                      <a:pos x="T10" y="T11"/>
                    </a:cxn>
                    <a:cxn ang="0">
                      <a:pos x="T12" y="T13"/>
                    </a:cxn>
                  </a:cxnLst>
                  <a:rect l="0" t="0" r="r" b="b"/>
                  <a:pathLst>
                    <a:path w="110" h="34">
                      <a:moveTo>
                        <a:pt x="55" y="5"/>
                      </a:moveTo>
                      <a:cubicBezTo>
                        <a:pt x="39" y="5"/>
                        <a:pt x="23" y="4"/>
                        <a:pt x="8" y="1"/>
                      </a:cubicBezTo>
                      <a:cubicBezTo>
                        <a:pt x="3" y="0"/>
                        <a:pt x="0" y="6"/>
                        <a:pt x="3" y="9"/>
                      </a:cubicBezTo>
                      <a:cubicBezTo>
                        <a:pt x="16" y="24"/>
                        <a:pt x="34" y="34"/>
                        <a:pt x="55" y="34"/>
                      </a:cubicBezTo>
                      <a:cubicBezTo>
                        <a:pt x="76" y="34"/>
                        <a:pt x="95" y="24"/>
                        <a:pt x="108" y="9"/>
                      </a:cubicBezTo>
                      <a:cubicBezTo>
                        <a:pt x="111" y="6"/>
                        <a:pt x="108" y="0"/>
                        <a:pt x="103" y="1"/>
                      </a:cubicBezTo>
                      <a:cubicBezTo>
                        <a:pt x="88" y="4"/>
                        <a:pt x="72" y="5"/>
                        <a:pt x="55" y="5"/>
                      </a:cubicBezTo>
                      <a:close/>
                    </a:path>
                  </a:pathLst>
                </a:custGeom>
                <a:solidFill>
                  <a:srgbClr val="EFE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0" name="Freeform 266">
                <a:extLst>
                  <a:ext uri="{FF2B5EF4-FFF2-40B4-BE49-F238E27FC236}">
                    <a16:creationId xmlns:a16="http://schemas.microsoft.com/office/drawing/2014/main" id="{5B29A6E4-74F0-920C-6ACA-0C2366562C74}"/>
                  </a:ext>
                </a:extLst>
              </p:cNvPr>
              <p:cNvSpPr/>
              <p:nvPr/>
            </p:nvSpPr>
            <p:spPr bwMode="auto">
              <a:xfrm>
                <a:off x="3874" y="1148"/>
                <a:ext cx="62" cy="119"/>
              </a:xfrm>
              <a:custGeom>
                <a:gdLst>
                  <a:gd name="T0" fmla="*/ 54 w 62"/>
                  <a:gd name="T1" fmla="*/ 0 h 119"/>
                  <a:gd name="T2" fmla="*/ 54 w 62"/>
                  <a:gd name="T3" fmla="*/ 109 h 119"/>
                  <a:gd name="T4" fmla="*/ 2 w 62"/>
                  <a:gd name="T5" fmla="*/ 91 h 119"/>
                  <a:gd name="T6" fmla="*/ 0 w 62"/>
                  <a:gd name="T7" fmla="*/ 98 h 119"/>
                  <a:gd name="T8" fmla="*/ 62 w 62"/>
                  <a:gd name="T9" fmla="*/ 119 h 119"/>
                  <a:gd name="T10" fmla="*/ 62 w 62"/>
                  <a:gd name="T11" fmla="*/ 0 h 119"/>
                  <a:gd name="T12" fmla="*/ 54 w 62"/>
                  <a:gd name="T13" fmla="*/ 0 h 119"/>
                  <a:gd name="T14" fmla="*/ 54 w 62"/>
                  <a:gd name="T15" fmla="*/ 0 h 1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19">
                    <a:moveTo>
                      <a:pt x="54" y="0"/>
                    </a:moveTo>
                    <a:lnTo>
                      <a:pt x="54" y="109"/>
                    </a:lnTo>
                    <a:lnTo>
                      <a:pt x="2" y="91"/>
                    </a:lnTo>
                    <a:lnTo>
                      <a:pt x="0" y="98"/>
                    </a:lnTo>
                    <a:lnTo>
                      <a:pt x="62" y="119"/>
                    </a:lnTo>
                    <a:lnTo>
                      <a:pt x="62" y="0"/>
                    </a:lnTo>
                    <a:lnTo>
                      <a:pt x="54" y="0"/>
                    </a:lnTo>
                    <a:lnTo>
                      <a:pt x="54" y="0"/>
                    </a:lnTo>
                    <a:close/>
                  </a:path>
                </a:pathLst>
              </a:custGeom>
              <a:solidFill>
                <a:srgbClr val="754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267">
                <a:extLst>
                  <a:ext uri="{FF2B5EF4-FFF2-40B4-BE49-F238E27FC236}">
                    <a16:creationId xmlns:a16="http://schemas.microsoft.com/office/drawing/2014/main" id="{9FDCD15C-79CE-9346-3C09-9EFECEB66B7D}"/>
                  </a:ext>
                </a:extLst>
              </p:cNvPr>
              <p:cNvSpPr/>
              <p:nvPr/>
            </p:nvSpPr>
            <p:spPr bwMode="auto">
              <a:xfrm>
                <a:off x="3985" y="1048"/>
                <a:ext cx="153" cy="62"/>
              </a:xfrm>
              <a:custGeom>
                <a:gdLst>
                  <a:gd name="T0" fmla="*/ 0 w 84"/>
                  <a:gd name="T1" fmla="*/ 34 h 34"/>
                  <a:gd name="T2" fmla="*/ 84 w 84"/>
                  <a:gd name="T3" fmla="*/ 21 h 34"/>
                  <a:gd name="T4" fmla="*/ 73 w 84"/>
                  <a:gd name="T5" fmla="*/ 20 h 34"/>
                  <a:gd name="T6" fmla="*/ 0 w 84"/>
                  <a:gd name="T7" fmla="*/ 34 h 34"/>
                </a:gdLst>
                <a:cxnLst>
                  <a:cxn ang="0">
                    <a:pos x="T0" y="T1"/>
                  </a:cxn>
                  <a:cxn ang="0">
                    <a:pos x="T2" y="T3"/>
                  </a:cxn>
                  <a:cxn ang="0">
                    <a:pos x="T4" y="T5"/>
                  </a:cxn>
                  <a:cxn ang="0">
                    <a:pos x="T6" y="T7"/>
                  </a:cxn>
                </a:cxnLst>
                <a:rect l="0" t="0" r="r" b="b"/>
                <a:pathLst>
                  <a:path w="84" h="34">
                    <a:moveTo>
                      <a:pt x="0" y="34"/>
                    </a:moveTo>
                    <a:cubicBezTo>
                      <a:pt x="16" y="6"/>
                      <a:pt x="59" y="0"/>
                      <a:pt x="84" y="21"/>
                    </a:cubicBezTo>
                    <a:cubicBezTo>
                      <a:pt x="80" y="21"/>
                      <a:pt x="76" y="20"/>
                      <a:pt x="73" y="20"/>
                    </a:cubicBezTo>
                    <a:cubicBezTo>
                      <a:pt x="47" y="17"/>
                      <a:pt x="23" y="23"/>
                      <a:pt x="0" y="34"/>
                    </a:cubicBezTo>
                    <a:close/>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268">
                <a:extLst>
                  <a:ext uri="{FF2B5EF4-FFF2-40B4-BE49-F238E27FC236}">
                    <a16:creationId xmlns:a16="http://schemas.microsoft.com/office/drawing/2014/main" id="{296A4E02-29CC-E3CA-841E-3BBB4B1B0DE3}"/>
                  </a:ext>
                </a:extLst>
              </p:cNvPr>
              <p:cNvSpPr/>
              <p:nvPr/>
            </p:nvSpPr>
            <p:spPr bwMode="auto">
              <a:xfrm>
                <a:off x="3658" y="973"/>
                <a:ext cx="183" cy="54"/>
              </a:xfrm>
              <a:custGeom>
                <a:gdLst>
                  <a:gd name="T0" fmla="*/ 100 w 100"/>
                  <a:gd name="T1" fmla="*/ 25 h 30"/>
                  <a:gd name="T2" fmla="*/ 35 w 100"/>
                  <a:gd name="T3" fmla="*/ 14 h 30"/>
                  <a:gd name="T4" fmla="*/ 0 w 100"/>
                  <a:gd name="T5" fmla="*/ 30 h 30"/>
                  <a:gd name="T6" fmla="*/ 34 w 100"/>
                  <a:gd name="T7" fmla="*/ 4 h 30"/>
                  <a:gd name="T8" fmla="*/ 100 w 100"/>
                  <a:gd name="T9" fmla="*/ 11 h 30"/>
                  <a:gd name="T10" fmla="*/ 100 w 100"/>
                  <a:gd name="T11" fmla="*/ 25 h 30"/>
                </a:gdLst>
                <a:cxnLst>
                  <a:cxn ang="0">
                    <a:pos x="T0" y="T1"/>
                  </a:cxn>
                  <a:cxn ang="0">
                    <a:pos x="T2" y="T3"/>
                  </a:cxn>
                  <a:cxn ang="0">
                    <a:pos x="T4" y="T5"/>
                  </a:cxn>
                  <a:cxn ang="0">
                    <a:pos x="T6" y="T7"/>
                  </a:cxn>
                  <a:cxn ang="0">
                    <a:pos x="T8" y="T9"/>
                  </a:cxn>
                  <a:cxn ang="0">
                    <a:pos x="T10" y="T11"/>
                  </a:cxn>
                </a:cxnLst>
                <a:rect l="0" t="0" r="r" b="b"/>
                <a:pathLst>
                  <a:path w="100" h="30">
                    <a:moveTo>
                      <a:pt x="100" y="25"/>
                    </a:moveTo>
                    <a:cubicBezTo>
                      <a:pt x="100" y="25"/>
                      <a:pt x="54" y="14"/>
                      <a:pt x="35" y="14"/>
                    </a:cubicBezTo>
                    <a:cubicBezTo>
                      <a:pt x="17" y="15"/>
                      <a:pt x="0" y="30"/>
                      <a:pt x="0" y="30"/>
                    </a:cubicBezTo>
                    <a:cubicBezTo>
                      <a:pt x="0" y="30"/>
                      <a:pt x="11" y="8"/>
                      <a:pt x="34" y="4"/>
                    </a:cubicBezTo>
                    <a:cubicBezTo>
                      <a:pt x="58" y="0"/>
                      <a:pt x="100" y="11"/>
                      <a:pt x="100" y="11"/>
                    </a:cubicBezTo>
                    <a:lnTo>
                      <a:pt x="100" y="25"/>
                    </a:lnTo>
                    <a:close/>
                  </a:path>
                </a:pathLst>
              </a:custGeom>
              <a:solidFill>
                <a:srgbClr val="3D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269">
                <a:extLst>
                  <a:ext uri="{FF2B5EF4-FFF2-40B4-BE49-F238E27FC236}">
                    <a16:creationId xmlns:a16="http://schemas.microsoft.com/office/drawing/2014/main" id="{EE06F23A-7F31-62CD-0725-2F70FC2AD3FB}"/>
                  </a:ext>
                </a:extLst>
              </p:cNvPr>
              <p:cNvSpPr/>
              <p:nvPr/>
            </p:nvSpPr>
            <p:spPr bwMode="auto">
              <a:xfrm>
                <a:off x="3675" y="1048"/>
                <a:ext cx="153" cy="62"/>
              </a:xfrm>
              <a:custGeom>
                <a:gdLst>
                  <a:gd name="T0" fmla="*/ 84 w 84"/>
                  <a:gd name="T1" fmla="*/ 34 h 34"/>
                  <a:gd name="T2" fmla="*/ 12 w 84"/>
                  <a:gd name="T3" fmla="*/ 20 h 34"/>
                  <a:gd name="T4" fmla="*/ 0 w 84"/>
                  <a:gd name="T5" fmla="*/ 21 h 34"/>
                  <a:gd name="T6" fmla="*/ 84 w 84"/>
                  <a:gd name="T7" fmla="*/ 34 h 34"/>
                </a:gdLst>
                <a:cxnLst>
                  <a:cxn ang="0">
                    <a:pos x="T0" y="T1"/>
                  </a:cxn>
                  <a:cxn ang="0">
                    <a:pos x="T2" y="T3"/>
                  </a:cxn>
                  <a:cxn ang="0">
                    <a:pos x="T4" y="T5"/>
                  </a:cxn>
                  <a:cxn ang="0">
                    <a:pos x="T6" y="T7"/>
                  </a:cxn>
                </a:cxnLst>
                <a:rect l="0" t="0" r="r" b="b"/>
                <a:pathLst>
                  <a:path w="84" h="34">
                    <a:moveTo>
                      <a:pt x="84" y="34"/>
                    </a:moveTo>
                    <a:cubicBezTo>
                      <a:pt x="62" y="23"/>
                      <a:pt x="37" y="17"/>
                      <a:pt x="12" y="20"/>
                    </a:cubicBezTo>
                    <a:cubicBezTo>
                      <a:pt x="8" y="20"/>
                      <a:pt x="4" y="21"/>
                      <a:pt x="0" y="21"/>
                    </a:cubicBezTo>
                    <a:cubicBezTo>
                      <a:pt x="25" y="0"/>
                      <a:pt x="68" y="6"/>
                      <a:pt x="84" y="34"/>
                    </a:cubicBezTo>
                    <a:close/>
                  </a:path>
                </a:pathLst>
              </a:custGeom>
              <a:solidFill>
                <a:srgbClr val="59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70">
                <a:extLst>
                  <a:ext uri="{FF2B5EF4-FFF2-40B4-BE49-F238E27FC236}">
                    <a16:creationId xmlns:a16="http://schemas.microsoft.com/office/drawing/2014/main" id="{D44AA7D0-0386-617B-7378-77C68F8465EC}"/>
                  </a:ext>
                </a:extLst>
              </p:cNvPr>
              <p:cNvSpPr/>
              <p:nvPr/>
            </p:nvSpPr>
            <p:spPr bwMode="auto">
              <a:xfrm>
                <a:off x="3607" y="588"/>
                <a:ext cx="493" cy="509"/>
              </a:xfrm>
              <a:custGeom>
                <a:gdLst>
                  <a:gd name="T0" fmla="*/ 270 w 270"/>
                  <a:gd name="T1" fmla="*/ 0 h 279"/>
                  <a:gd name="T2" fmla="*/ 75 w 270"/>
                  <a:gd name="T3" fmla="*/ 82 h 279"/>
                  <a:gd name="T4" fmla="*/ 14 w 270"/>
                  <a:gd name="T5" fmla="*/ 226 h 279"/>
                  <a:gd name="T6" fmla="*/ 18 w 270"/>
                  <a:gd name="T7" fmla="*/ 279 h 279"/>
                  <a:gd name="T8" fmla="*/ 71 w 270"/>
                  <a:gd name="T9" fmla="*/ 78 h 279"/>
                  <a:gd name="T10" fmla="*/ 270 w 270"/>
                  <a:gd name="T11" fmla="*/ 0 h 279"/>
                </a:gdLst>
                <a:cxnLst>
                  <a:cxn ang="0">
                    <a:pos x="T0" y="T1"/>
                  </a:cxn>
                  <a:cxn ang="0">
                    <a:pos x="T2" y="T3"/>
                  </a:cxn>
                  <a:cxn ang="0">
                    <a:pos x="T4" y="T5"/>
                  </a:cxn>
                  <a:cxn ang="0">
                    <a:pos x="T6" y="T7"/>
                  </a:cxn>
                  <a:cxn ang="0">
                    <a:pos x="T8" y="T9"/>
                  </a:cxn>
                  <a:cxn ang="0">
                    <a:pos x="T10" y="T11"/>
                  </a:cxn>
                </a:cxnLst>
                <a:rect l="0" t="0" r="r" b="b"/>
                <a:pathLst>
                  <a:path w="270" h="279">
                    <a:moveTo>
                      <a:pt x="270" y="0"/>
                    </a:moveTo>
                    <a:cubicBezTo>
                      <a:pt x="200" y="11"/>
                      <a:pt x="127" y="31"/>
                      <a:pt x="75" y="82"/>
                    </a:cubicBezTo>
                    <a:cubicBezTo>
                      <a:pt x="36" y="119"/>
                      <a:pt x="15" y="172"/>
                      <a:pt x="14" y="226"/>
                    </a:cubicBezTo>
                    <a:cubicBezTo>
                      <a:pt x="13" y="244"/>
                      <a:pt x="15" y="262"/>
                      <a:pt x="18" y="279"/>
                    </a:cubicBezTo>
                    <a:cubicBezTo>
                      <a:pt x="0" y="209"/>
                      <a:pt x="18" y="129"/>
                      <a:pt x="71" y="78"/>
                    </a:cubicBezTo>
                    <a:cubicBezTo>
                      <a:pt x="124" y="27"/>
                      <a:pt x="198" y="7"/>
                      <a:pt x="270" y="0"/>
                    </a:cubicBezTo>
                    <a:close/>
                  </a:path>
                </a:pathLst>
              </a:custGeom>
              <a:solidFill>
                <a:srgbClr val="A35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71">
                <a:extLst>
                  <a:ext uri="{FF2B5EF4-FFF2-40B4-BE49-F238E27FC236}">
                    <a16:creationId xmlns:a16="http://schemas.microsoft.com/office/drawing/2014/main" id="{13199805-5B2E-D6D8-C55A-AC15CDCDED78}"/>
                  </a:ext>
                </a:extLst>
              </p:cNvPr>
              <p:cNvSpPr/>
              <p:nvPr/>
            </p:nvSpPr>
            <p:spPr bwMode="auto">
              <a:xfrm>
                <a:off x="4063" y="588"/>
                <a:ext cx="41" cy="180"/>
              </a:xfrm>
              <a:custGeom>
                <a:gdLst>
                  <a:gd name="T0" fmla="*/ 0 w 22"/>
                  <a:gd name="T1" fmla="*/ 99 h 99"/>
                  <a:gd name="T2" fmla="*/ 20 w 22"/>
                  <a:gd name="T3" fmla="*/ 0 h 99"/>
                  <a:gd name="T4" fmla="*/ 0 w 22"/>
                  <a:gd name="T5" fmla="*/ 99 h 99"/>
                </a:gdLst>
                <a:cxnLst>
                  <a:cxn ang="0">
                    <a:pos x="T0" y="T1"/>
                  </a:cxn>
                  <a:cxn ang="0">
                    <a:pos x="T2" y="T3"/>
                  </a:cxn>
                  <a:cxn ang="0">
                    <a:pos x="T4" y="T5"/>
                  </a:cxn>
                </a:cxnLst>
                <a:rect l="0" t="0" r="r" b="b"/>
                <a:pathLst>
                  <a:path w="22" h="99">
                    <a:moveTo>
                      <a:pt x="0" y="99"/>
                    </a:moveTo>
                    <a:cubicBezTo>
                      <a:pt x="11" y="67"/>
                      <a:pt x="14" y="33"/>
                      <a:pt x="20" y="0"/>
                    </a:cubicBezTo>
                    <a:cubicBezTo>
                      <a:pt x="22" y="34"/>
                      <a:pt x="18" y="70"/>
                      <a:pt x="0" y="99"/>
                    </a:cubicBezTo>
                    <a:close/>
                  </a:path>
                </a:pathLst>
              </a:custGeom>
              <a:solidFill>
                <a:srgbClr val="A35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72">
                <a:extLst>
                  <a:ext uri="{FF2B5EF4-FFF2-40B4-BE49-F238E27FC236}">
                    <a16:creationId xmlns:a16="http://schemas.microsoft.com/office/drawing/2014/main" id="{F72B2124-0603-4419-BB29-C57A6A0FDA3D}"/>
                  </a:ext>
                </a:extLst>
              </p:cNvPr>
              <p:cNvSpPr/>
              <p:nvPr/>
            </p:nvSpPr>
            <p:spPr bwMode="auto">
              <a:xfrm>
                <a:off x="3907" y="1566"/>
                <a:ext cx="233" cy="423"/>
              </a:xfrm>
              <a:custGeom>
                <a:gdLst>
                  <a:gd name="T0" fmla="*/ 127 w 128"/>
                  <a:gd name="T1" fmla="*/ 0 h 232"/>
                  <a:gd name="T2" fmla="*/ 36 w 128"/>
                  <a:gd name="T3" fmla="*/ 30 h 232"/>
                  <a:gd name="T4" fmla="*/ 0 w 128"/>
                  <a:gd name="T5" fmla="*/ 135 h 232"/>
                  <a:gd name="T6" fmla="*/ 0 w 128"/>
                  <a:gd name="T7" fmla="*/ 232 h 232"/>
                  <a:gd name="T8" fmla="*/ 127 w 128"/>
                  <a:gd name="T9" fmla="*/ 95 h 232"/>
                  <a:gd name="T10" fmla="*/ 127 w 128"/>
                  <a:gd name="T11" fmla="*/ 0 h 232"/>
                </a:gdLst>
                <a:cxnLst>
                  <a:cxn ang="0">
                    <a:pos x="T0" y="T1"/>
                  </a:cxn>
                  <a:cxn ang="0">
                    <a:pos x="T2" y="T3"/>
                  </a:cxn>
                  <a:cxn ang="0">
                    <a:pos x="T4" y="T5"/>
                  </a:cxn>
                  <a:cxn ang="0">
                    <a:pos x="T6" y="T7"/>
                  </a:cxn>
                  <a:cxn ang="0">
                    <a:pos x="T8" y="T9"/>
                  </a:cxn>
                  <a:cxn ang="0">
                    <a:pos x="T10" y="T11"/>
                  </a:cxn>
                </a:cxnLst>
                <a:rect l="0" t="0" r="r" b="b"/>
                <a:pathLst>
                  <a:path w="128" h="231">
                    <a:moveTo>
                      <a:pt x="127" y="0"/>
                    </a:moveTo>
                    <a:cubicBezTo>
                      <a:pt x="127" y="0"/>
                      <a:pt x="72" y="25"/>
                      <a:pt x="36" y="30"/>
                    </a:cubicBezTo>
                    <a:cubicBezTo>
                      <a:pt x="0" y="135"/>
                      <a:pt x="0" y="135"/>
                      <a:pt x="0" y="135"/>
                    </a:cubicBezTo>
                    <a:cubicBezTo>
                      <a:pt x="0" y="232"/>
                      <a:pt x="0" y="232"/>
                      <a:pt x="0" y="232"/>
                    </a:cubicBezTo>
                    <a:cubicBezTo>
                      <a:pt x="0" y="232"/>
                      <a:pt x="109" y="158"/>
                      <a:pt x="127" y="95"/>
                    </a:cubicBezTo>
                    <a:cubicBezTo>
                      <a:pt x="128" y="36"/>
                      <a:pt x="127" y="0"/>
                      <a:pt x="127" y="0"/>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73">
                <a:extLst>
                  <a:ext uri="{FF2B5EF4-FFF2-40B4-BE49-F238E27FC236}">
                    <a16:creationId xmlns:a16="http://schemas.microsoft.com/office/drawing/2014/main" id="{8989CF80-70AD-D176-9A93-05E08D01D3DA}"/>
                  </a:ext>
                </a:extLst>
              </p:cNvPr>
              <p:cNvSpPr/>
              <p:nvPr/>
            </p:nvSpPr>
            <p:spPr bwMode="auto">
              <a:xfrm>
                <a:off x="3673" y="1566"/>
                <a:ext cx="234" cy="423"/>
              </a:xfrm>
              <a:custGeom>
                <a:gdLst>
                  <a:gd name="T0" fmla="*/ 1 w 128"/>
                  <a:gd name="T1" fmla="*/ 0 h 232"/>
                  <a:gd name="T2" fmla="*/ 92 w 128"/>
                  <a:gd name="T3" fmla="*/ 30 h 232"/>
                  <a:gd name="T4" fmla="*/ 128 w 128"/>
                  <a:gd name="T5" fmla="*/ 135 h 232"/>
                  <a:gd name="T6" fmla="*/ 128 w 128"/>
                  <a:gd name="T7" fmla="*/ 232 h 232"/>
                  <a:gd name="T8" fmla="*/ 1 w 128"/>
                  <a:gd name="T9" fmla="*/ 95 h 232"/>
                  <a:gd name="T10" fmla="*/ 1 w 128"/>
                  <a:gd name="T11" fmla="*/ 0 h 232"/>
                </a:gdLst>
                <a:cxnLst>
                  <a:cxn ang="0">
                    <a:pos x="T0" y="T1"/>
                  </a:cxn>
                  <a:cxn ang="0">
                    <a:pos x="T2" y="T3"/>
                  </a:cxn>
                  <a:cxn ang="0">
                    <a:pos x="T4" y="T5"/>
                  </a:cxn>
                  <a:cxn ang="0">
                    <a:pos x="T6" y="T7"/>
                  </a:cxn>
                  <a:cxn ang="0">
                    <a:pos x="T8" y="T9"/>
                  </a:cxn>
                  <a:cxn ang="0">
                    <a:pos x="T10" y="T11"/>
                  </a:cxn>
                </a:cxnLst>
                <a:rect l="0" t="0" r="r" b="b"/>
                <a:pathLst>
                  <a:path w="128" h="231">
                    <a:moveTo>
                      <a:pt x="1" y="0"/>
                    </a:moveTo>
                    <a:cubicBezTo>
                      <a:pt x="1" y="0"/>
                      <a:pt x="57" y="25"/>
                      <a:pt x="92" y="30"/>
                    </a:cubicBezTo>
                    <a:cubicBezTo>
                      <a:pt x="128" y="135"/>
                      <a:pt x="128" y="135"/>
                      <a:pt x="128" y="135"/>
                    </a:cubicBezTo>
                    <a:cubicBezTo>
                      <a:pt x="128" y="232"/>
                      <a:pt x="128" y="232"/>
                      <a:pt x="128" y="232"/>
                    </a:cubicBezTo>
                    <a:cubicBezTo>
                      <a:pt x="128" y="232"/>
                      <a:pt x="20" y="158"/>
                      <a:pt x="1" y="95"/>
                    </a:cubicBezTo>
                    <a:cubicBezTo>
                      <a:pt x="0" y="36"/>
                      <a:pt x="1" y="0"/>
                      <a:pt x="1" y="0"/>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74">
                <a:extLst>
                  <a:ext uri="{FF2B5EF4-FFF2-40B4-BE49-F238E27FC236}">
                    <a16:creationId xmlns:a16="http://schemas.microsoft.com/office/drawing/2014/main" id="{A31E4D51-4186-3BC0-3A81-B9F1CD2896A9}"/>
                  </a:ext>
                </a:extLst>
              </p:cNvPr>
              <p:cNvSpPr/>
              <p:nvPr/>
            </p:nvSpPr>
            <p:spPr bwMode="auto">
              <a:xfrm>
                <a:off x="5149" y="2276"/>
                <a:ext cx="482" cy="434"/>
              </a:xfrm>
              <a:custGeom>
                <a:gdLst>
                  <a:gd name="T0" fmla="*/ 75 w 264"/>
                  <a:gd name="T1" fmla="*/ 0 h 238"/>
                  <a:gd name="T2" fmla="*/ 0 w 264"/>
                  <a:gd name="T3" fmla="*/ 89 h 238"/>
                  <a:gd name="T4" fmla="*/ 202 w 264"/>
                  <a:gd name="T5" fmla="*/ 238 h 238"/>
                  <a:gd name="T6" fmla="*/ 264 w 264"/>
                  <a:gd name="T7" fmla="*/ 144 h 238"/>
                  <a:gd name="T8" fmla="*/ 75 w 264"/>
                  <a:gd name="T9" fmla="*/ 0 h 238"/>
                </a:gdLst>
                <a:cxnLst>
                  <a:cxn ang="0">
                    <a:pos x="T0" y="T1"/>
                  </a:cxn>
                  <a:cxn ang="0">
                    <a:pos x="T2" y="T3"/>
                  </a:cxn>
                  <a:cxn ang="0">
                    <a:pos x="T4" y="T5"/>
                  </a:cxn>
                  <a:cxn ang="0">
                    <a:pos x="T6" y="T7"/>
                  </a:cxn>
                  <a:cxn ang="0">
                    <a:pos x="T8" y="T9"/>
                  </a:cxn>
                </a:cxnLst>
                <a:rect l="0" t="0" r="r" b="b"/>
                <a:pathLst>
                  <a:path w="264" h="238">
                    <a:moveTo>
                      <a:pt x="75" y="0"/>
                    </a:moveTo>
                    <a:cubicBezTo>
                      <a:pt x="0" y="89"/>
                      <a:pt x="0" y="89"/>
                      <a:pt x="0" y="89"/>
                    </a:cubicBezTo>
                    <a:cubicBezTo>
                      <a:pt x="42" y="137"/>
                      <a:pt x="115" y="208"/>
                      <a:pt x="202" y="238"/>
                    </a:cubicBezTo>
                    <a:cubicBezTo>
                      <a:pt x="221" y="209"/>
                      <a:pt x="242" y="178"/>
                      <a:pt x="264" y="144"/>
                    </a:cubicBezTo>
                    <a:cubicBezTo>
                      <a:pt x="137" y="120"/>
                      <a:pt x="75" y="0"/>
                      <a:pt x="75" y="0"/>
                    </a:cubicBezTo>
                    <a:close/>
                  </a:path>
                </a:pathLst>
              </a:custGeom>
              <a:solidFill>
                <a:srgbClr val="D3C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75">
                <a:extLst>
                  <a:ext uri="{FF2B5EF4-FFF2-40B4-BE49-F238E27FC236}">
                    <a16:creationId xmlns:a16="http://schemas.microsoft.com/office/drawing/2014/main" id="{8ECF8BC8-509D-3504-8EF5-FBF3EF9985D9}"/>
                  </a:ext>
                </a:extLst>
              </p:cNvPr>
              <p:cNvSpPr/>
              <p:nvPr/>
            </p:nvSpPr>
            <p:spPr bwMode="auto">
              <a:xfrm>
                <a:off x="4777" y="2603"/>
                <a:ext cx="237" cy="275"/>
              </a:xfrm>
              <a:custGeom>
                <a:gdLst>
                  <a:gd name="T0" fmla="*/ 232 w 237"/>
                  <a:gd name="T1" fmla="*/ 0 h 275"/>
                  <a:gd name="T2" fmla="*/ 0 w 237"/>
                  <a:gd name="T3" fmla="*/ 270 h 275"/>
                  <a:gd name="T4" fmla="*/ 5 w 237"/>
                  <a:gd name="T5" fmla="*/ 275 h 275"/>
                  <a:gd name="T6" fmla="*/ 237 w 237"/>
                  <a:gd name="T7" fmla="*/ 5 h 275"/>
                  <a:gd name="T8" fmla="*/ 232 w 237"/>
                  <a:gd name="T9" fmla="*/ 0 h 275"/>
                </a:gdLst>
                <a:cxnLst>
                  <a:cxn ang="0">
                    <a:pos x="T0" y="T1"/>
                  </a:cxn>
                  <a:cxn ang="0">
                    <a:pos x="T2" y="T3"/>
                  </a:cxn>
                  <a:cxn ang="0">
                    <a:pos x="T4" y="T5"/>
                  </a:cxn>
                  <a:cxn ang="0">
                    <a:pos x="T6" y="T7"/>
                  </a:cxn>
                  <a:cxn ang="0">
                    <a:pos x="T8" y="T9"/>
                  </a:cxn>
                </a:cxnLst>
                <a:rect l="0" t="0" r="r" b="b"/>
                <a:pathLst>
                  <a:path w="236" h="275">
                    <a:moveTo>
                      <a:pt x="232" y="0"/>
                    </a:moveTo>
                    <a:lnTo>
                      <a:pt x="0" y="270"/>
                    </a:lnTo>
                    <a:lnTo>
                      <a:pt x="5" y="275"/>
                    </a:lnTo>
                    <a:lnTo>
                      <a:pt x="237" y="5"/>
                    </a:lnTo>
                    <a:lnTo>
                      <a:pt x="232" y="0"/>
                    </a:ln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76">
                <a:extLst>
                  <a:ext uri="{FF2B5EF4-FFF2-40B4-BE49-F238E27FC236}">
                    <a16:creationId xmlns:a16="http://schemas.microsoft.com/office/drawing/2014/main" id="{1478B307-30B4-B791-8367-F52BDD6957F9}"/>
                  </a:ext>
                </a:extLst>
              </p:cNvPr>
              <p:cNvSpPr/>
              <p:nvPr/>
            </p:nvSpPr>
            <p:spPr bwMode="auto">
              <a:xfrm>
                <a:off x="4777" y="2603"/>
                <a:ext cx="237" cy="275"/>
              </a:xfrm>
              <a:custGeom>
                <a:gdLst>
                  <a:gd name="T0" fmla="*/ 232 w 237"/>
                  <a:gd name="T1" fmla="*/ 0 h 275"/>
                  <a:gd name="T2" fmla="*/ 0 w 237"/>
                  <a:gd name="T3" fmla="*/ 270 h 275"/>
                  <a:gd name="T4" fmla="*/ 5 w 237"/>
                  <a:gd name="T5" fmla="*/ 275 h 275"/>
                  <a:gd name="T6" fmla="*/ 237 w 237"/>
                  <a:gd name="T7" fmla="*/ 5 h 275"/>
                </a:gdLst>
                <a:cxnLst>
                  <a:cxn ang="0">
                    <a:pos x="T0" y="T1"/>
                  </a:cxn>
                  <a:cxn ang="0">
                    <a:pos x="T2" y="T3"/>
                  </a:cxn>
                  <a:cxn ang="0">
                    <a:pos x="T4" y="T5"/>
                  </a:cxn>
                  <a:cxn ang="0">
                    <a:pos x="T6" y="T7"/>
                  </a:cxn>
                </a:cxnLst>
                <a:rect l="0" t="0" r="r" b="b"/>
                <a:pathLst>
                  <a:path w="236" h="275">
                    <a:moveTo>
                      <a:pt x="232" y="0"/>
                    </a:moveTo>
                    <a:lnTo>
                      <a:pt x="0" y="270"/>
                    </a:lnTo>
                    <a:lnTo>
                      <a:pt x="5" y="275"/>
                    </a:lnTo>
                    <a:lnTo>
                      <a:pt x="2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7">
                <a:extLst>
                  <a:ext uri="{FF2B5EF4-FFF2-40B4-BE49-F238E27FC236}">
                    <a16:creationId xmlns:a16="http://schemas.microsoft.com/office/drawing/2014/main" id="{7ED92588-5183-BD5D-603D-044686705D4C}"/>
                  </a:ext>
                </a:extLst>
              </p:cNvPr>
              <p:cNvSpPr/>
              <p:nvPr/>
            </p:nvSpPr>
            <p:spPr bwMode="auto">
              <a:xfrm>
                <a:off x="4746" y="2707"/>
                <a:ext cx="184" cy="82"/>
              </a:xfrm>
              <a:custGeom>
                <a:gdLst>
                  <a:gd name="T0" fmla="*/ 3 w 184"/>
                  <a:gd name="T1" fmla="*/ 82 h 82"/>
                  <a:gd name="T2" fmla="*/ 184 w 184"/>
                  <a:gd name="T3" fmla="*/ 7 h 82"/>
                  <a:gd name="T4" fmla="*/ 180 w 184"/>
                  <a:gd name="T5" fmla="*/ 0 h 82"/>
                  <a:gd name="T6" fmla="*/ 0 w 184"/>
                  <a:gd name="T7" fmla="*/ 74 h 82"/>
                  <a:gd name="T8" fmla="*/ 3 w 184"/>
                  <a:gd name="T9" fmla="*/ 82 h 82"/>
                </a:gdLst>
                <a:cxnLst>
                  <a:cxn ang="0">
                    <a:pos x="T0" y="T1"/>
                  </a:cxn>
                  <a:cxn ang="0">
                    <a:pos x="T2" y="T3"/>
                  </a:cxn>
                  <a:cxn ang="0">
                    <a:pos x="T4" y="T5"/>
                  </a:cxn>
                  <a:cxn ang="0">
                    <a:pos x="T6" y="T7"/>
                  </a:cxn>
                  <a:cxn ang="0">
                    <a:pos x="T8" y="T9"/>
                  </a:cxn>
                </a:cxnLst>
                <a:rect l="0" t="0" r="r" b="b"/>
                <a:pathLst>
                  <a:path w="184" h="82">
                    <a:moveTo>
                      <a:pt x="3" y="82"/>
                    </a:moveTo>
                    <a:lnTo>
                      <a:pt x="184" y="7"/>
                    </a:lnTo>
                    <a:lnTo>
                      <a:pt x="180" y="0"/>
                    </a:lnTo>
                    <a:lnTo>
                      <a:pt x="0" y="74"/>
                    </a:lnTo>
                    <a:lnTo>
                      <a:pt x="3" y="82"/>
                    </a:ln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78">
                <a:extLst>
                  <a:ext uri="{FF2B5EF4-FFF2-40B4-BE49-F238E27FC236}">
                    <a16:creationId xmlns:a16="http://schemas.microsoft.com/office/drawing/2014/main" id="{34824996-4A6F-4236-B427-816CF8601A44}"/>
                  </a:ext>
                </a:extLst>
              </p:cNvPr>
              <p:cNvSpPr/>
              <p:nvPr/>
            </p:nvSpPr>
            <p:spPr bwMode="auto">
              <a:xfrm>
                <a:off x="4746" y="2707"/>
                <a:ext cx="184" cy="82"/>
              </a:xfrm>
              <a:custGeom>
                <a:gdLst>
                  <a:gd name="T0" fmla="*/ 3 w 184"/>
                  <a:gd name="T1" fmla="*/ 82 h 82"/>
                  <a:gd name="T2" fmla="*/ 184 w 184"/>
                  <a:gd name="T3" fmla="*/ 7 h 82"/>
                  <a:gd name="T4" fmla="*/ 180 w 184"/>
                  <a:gd name="T5" fmla="*/ 0 h 82"/>
                  <a:gd name="T6" fmla="*/ 0 w 184"/>
                  <a:gd name="T7" fmla="*/ 74 h 82"/>
                </a:gdLst>
                <a:cxnLst>
                  <a:cxn ang="0">
                    <a:pos x="T0" y="T1"/>
                  </a:cxn>
                  <a:cxn ang="0">
                    <a:pos x="T2" y="T3"/>
                  </a:cxn>
                  <a:cxn ang="0">
                    <a:pos x="T4" y="T5"/>
                  </a:cxn>
                  <a:cxn ang="0">
                    <a:pos x="T6" y="T7"/>
                  </a:cxn>
                </a:cxnLst>
                <a:rect l="0" t="0" r="r" b="b"/>
                <a:pathLst>
                  <a:path w="184" h="82">
                    <a:moveTo>
                      <a:pt x="3" y="82"/>
                    </a:moveTo>
                    <a:lnTo>
                      <a:pt x="184" y="7"/>
                    </a:lnTo>
                    <a:lnTo>
                      <a:pt x="180" y="0"/>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79">
                <a:extLst>
                  <a:ext uri="{FF2B5EF4-FFF2-40B4-BE49-F238E27FC236}">
                    <a16:creationId xmlns:a16="http://schemas.microsoft.com/office/drawing/2014/main" id="{61840AF4-1CD4-7420-B366-B7F5D4167D74}"/>
                  </a:ext>
                </a:extLst>
              </p:cNvPr>
              <p:cNvSpPr/>
              <p:nvPr/>
            </p:nvSpPr>
            <p:spPr bwMode="auto">
              <a:xfrm>
                <a:off x="4695" y="3083"/>
                <a:ext cx="449" cy="281"/>
              </a:xfrm>
              <a:custGeom>
                <a:gdLst>
                  <a:gd name="T0" fmla="*/ 246 w 246"/>
                  <a:gd name="T1" fmla="*/ 81 h 154"/>
                  <a:gd name="T2" fmla="*/ 123 w 246"/>
                  <a:gd name="T3" fmla="*/ 0 h 154"/>
                  <a:gd name="T4" fmla="*/ 0 w 246"/>
                  <a:gd name="T5" fmla="*/ 80 h 154"/>
                  <a:gd name="T6" fmla="*/ 85 w 246"/>
                  <a:gd name="T7" fmla="*/ 149 h 154"/>
                  <a:gd name="T8" fmla="*/ 246 w 246"/>
                  <a:gd name="T9" fmla="*/ 81 h 154"/>
                </a:gdLst>
                <a:cxnLst>
                  <a:cxn ang="0">
                    <a:pos x="T0" y="T1"/>
                  </a:cxn>
                  <a:cxn ang="0">
                    <a:pos x="T2" y="T3"/>
                  </a:cxn>
                  <a:cxn ang="0">
                    <a:pos x="T4" y="T5"/>
                  </a:cxn>
                  <a:cxn ang="0">
                    <a:pos x="T6" y="T7"/>
                  </a:cxn>
                  <a:cxn ang="0">
                    <a:pos x="T8" y="T9"/>
                  </a:cxn>
                </a:cxnLst>
                <a:rect l="0" t="0" r="r" b="b"/>
                <a:pathLst>
                  <a:path w="246" h="154">
                    <a:moveTo>
                      <a:pt x="246" y="81"/>
                    </a:moveTo>
                    <a:cubicBezTo>
                      <a:pt x="225" y="34"/>
                      <a:pt x="178" y="0"/>
                      <a:pt x="123" y="0"/>
                    </a:cubicBezTo>
                    <a:cubicBezTo>
                      <a:pt x="68" y="0"/>
                      <a:pt x="21" y="33"/>
                      <a:pt x="0" y="80"/>
                    </a:cubicBezTo>
                    <a:cubicBezTo>
                      <a:pt x="24" y="118"/>
                      <a:pt x="52" y="146"/>
                      <a:pt x="85" y="149"/>
                    </a:cubicBezTo>
                    <a:cubicBezTo>
                      <a:pt x="146" y="154"/>
                      <a:pt x="186" y="145"/>
                      <a:pt x="246" y="81"/>
                    </a:cubicBezTo>
                    <a:close/>
                  </a:path>
                </a:pathLst>
              </a:custGeom>
              <a:solidFill>
                <a:srgbClr val="D3C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80">
                <a:extLst>
                  <a:ext uri="{FF2B5EF4-FFF2-40B4-BE49-F238E27FC236}">
                    <a16:creationId xmlns:a16="http://schemas.microsoft.com/office/drawing/2014/main" id="{6659F26B-6370-0A25-96E1-BE0ED5A7DA54}"/>
                  </a:ext>
                </a:extLst>
              </p:cNvPr>
              <p:cNvSpPr/>
              <p:nvPr/>
            </p:nvSpPr>
            <p:spPr bwMode="auto">
              <a:xfrm>
                <a:off x="3907" y="1604"/>
                <a:ext cx="127" cy="385"/>
              </a:xfrm>
              <a:custGeom>
                <a:gdLst>
                  <a:gd name="T0" fmla="*/ 36 w 70"/>
                  <a:gd name="T1" fmla="*/ 9 h 211"/>
                  <a:gd name="T2" fmla="*/ 0 w 70"/>
                  <a:gd name="T3" fmla="*/ 114 h 211"/>
                  <a:gd name="T4" fmla="*/ 0 w 70"/>
                  <a:gd name="T5" fmla="*/ 211 h 211"/>
                  <a:gd name="T6" fmla="*/ 24 w 70"/>
                  <a:gd name="T7" fmla="*/ 193 h 211"/>
                  <a:gd name="T8" fmla="*/ 70 w 70"/>
                  <a:gd name="T9" fmla="*/ 0 h 211"/>
                  <a:gd name="T10" fmla="*/ 36 w 70"/>
                  <a:gd name="T11" fmla="*/ 9 h 211"/>
                </a:gdLst>
                <a:cxnLst>
                  <a:cxn ang="0">
                    <a:pos x="T0" y="T1"/>
                  </a:cxn>
                  <a:cxn ang="0">
                    <a:pos x="T2" y="T3"/>
                  </a:cxn>
                  <a:cxn ang="0">
                    <a:pos x="T4" y="T5"/>
                  </a:cxn>
                  <a:cxn ang="0">
                    <a:pos x="T6" y="T7"/>
                  </a:cxn>
                  <a:cxn ang="0">
                    <a:pos x="T8" y="T9"/>
                  </a:cxn>
                  <a:cxn ang="0">
                    <a:pos x="T10" y="T11"/>
                  </a:cxn>
                </a:cxnLst>
                <a:rect l="0" t="0" r="r" b="b"/>
                <a:pathLst>
                  <a:path w="70" h="211">
                    <a:moveTo>
                      <a:pt x="36" y="9"/>
                    </a:moveTo>
                    <a:cubicBezTo>
                      <a:pt x="0" y="114"/>
                      <a:pt x="0" y="114"/>
                      <a:pt x="0" y="114"/>
                    </a:cubicBezTo>
                    <a:cubicBezTo>
                      <a:pt x="0" y="211"/>
                      <a:pt x="0" y="211"/>
                      <a:pt x="0" y="211"/>
                    </a:cubicBezTo>
                    <a:cubicBezTo>
                      <a:pt x="0" y="211"/>
                      <a:pt x="10" y="204"/>
                      <a:pt x="24" y="193"/>
                    </a:cubicBezTo>
                    <a:cubicBezTo>
                      <a:pt x="16" y="109"/>
                      <a:pt x="70" y="0"/>
                      <a:pt x="70" y="0"/>
                    </a:cubicBezTo>
                    <a:cubicBezTo>
                      <a:pt x="58" y="4"/>
                      <a:pt x="46" y="7"/>
                      <a:pt x="36" y="9"/>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81">
                <a:extLst>
                  <a:ext uri="{FF2B5EF4-FFF2-40B4-BE49-F238E27FC236}">
                    <a16:creationId xmlns:a16="http://schemas.microsoft.com/office/drawing/2014/main" id="{F7ED40A0-0CFB-A1FE-6BAA-5A22BA120F89}"/>
                  </a:ext>
                </a:extLst>
              </p:cNvPr>
              <p:cNvSpPr/>
              <p:nvPr/>
            </p:nvSpPr>
            <p:spPr bwMode="auto">
              <a:xfrm>
                <a:off x="3779" y="1604"/>
                <a:ext cx="128" cy="385"/>
              </a:xfrm>
              <a:custGeom>
                <a:gdLst>
                  <a:gd name="T0" fmla="*/ 34 w 70"/>
                  <a:gd name="T1" fmla="*/ 9 h 211"/>
                  <a:gd name="T2" fmla="*/ 70 w 70"/>
                  <a:gd name="T3" fmla="*/ 114 h 211"/>
                  <a:gd name="T4" fmla="*/ 70 w 70"/>
                  <a:gd name="T5" fmla="*/ 211 h 211"/>
                  <a:gd name="T6" fmla="*/ 46 w 70"/>
                  <a:gd name="T7" fmla="*/ 193 h 211"/>
                  <a:gd name="T8" fmla="*/ 0 w 70"/>
                  <a:gd name="T9" fmla="*/ 0 h 211"/>
                  <a:gd name="T10" fmla="*/ 34 w 70"/>
                  <a:gd name="T11" fmla="*/ 9 h 211"/>
                </a:gdLst>
                <a:cxnLst>
                  <a:cxn ang="0">
                    <a:pos x="T0" y="T1"/>
                  </a:cxn>
                  <a:cxn ang="0">
                    <a:pos x="T2" y="T3"/>
                  </a:cxn>
                  <a:cxn ang="0">
                    <a:pos x="T4" y="T5"/>
                  </a:cxn>
                  <a:cxn ang="0">
                    <a:pos x="T6" y="T7"/>
                  </a:cxn>
                  <a:cxn ang="0">
                    <a:pos x="T8" y="T9"/>
                  </a:cxn>
                  <a:cxn ang="0">
                    <a:pos x="T10" y="T11"/>
                  </a:cxn>
                </a:cxnLst>
                <a:rect l="0" t="0" r="r" b="b"/>
                <a:pathLst>
                  <a:path w="70" h="211">
                    <a:moveTo>
                      <a:pt x="34" y="9"/>
                    </a:moveTo>
                    <a:cubicBezTo>
                      <a:pt x="70" y="114"/>
                      <a:pt x="70" y="114"/>
                      <a:pt x="70" y="114"/>
                    </a:cubicBezTo>
                    <a:cubicBezTo>
                      <a:pt x="70" y="211"/>
                      <a:pt x="70" y="211"/>
                      <a:pt x="70" y="211"/>
                    </a:cubicBezTo>
                    <a:cubicBezTo>
                      <a:pt x="70" y="211"/>
                      <a:pt x="60" y="204"/>
                      <a:pt x="46" y="193"/>
                    </a:cubicBezTo>
                    <a:cubicBezTo>
                      <a:pt x="54" y="109"/>
                      <a:pt x="0" y="0"/>
                      <a:pt x="0" y="0"/>
                    </a:cubicBezTo>
                    <a:cubicBezTo>
                      <a:pt x="12" y="4"/>
                      <a:pt x="24" y="7"/>
                      <a:pt x="34" y="9"/>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Oval 282">
                <a:extLst>
                  <a:ext uri="{FF2B5EF4-FFF2-40B4-BE49-F238E27FC236}">
                    <a16:creationId xmlns:a16="http://schemas.microsoft.com/office/drawing/2014/main" id="{9834F014-171E-EAC7-283F-9FB572F9E624}"/>
                  </a:ext>
                </a:extLst>
              </p:cNvPr>
              <p:cNvSpPr>
                <a:spLocks noChangeArrowheads="1"/>
              </p:cNvSpPr>
              <p:nvPr/>
            </p:nvSpPr>
            <p:spPr bwMode="auto">
              <a:xfrm>
                <a:off x="4018" y="2081"/>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Oval 283">
                <a:extLst>
                  <a:ext uri="{FF2B5EF4-FFF2-40B4-BE49-F238E27FC236}">
                    <a16:creationId xmlns:a16="http://schemas.microsoft.com/office/drawing/2014/main" id="{35A6C015-A141-891F-B8D0-A90AC6EF512A}"/>
                  </a:ext>
                </a:extLst>
              </p:cNvPr>
              <p:cNvSpPr>
                <a:spLocks noChangeArrowheads="1"/>
              </p:cNvSpPr>
              <p:nvPr/>
            </p:nvSpPr>
            <p:spPr bwMode="auto">
              <a:xfrm>
                <a:off x="4018" y="2497"/>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Oval 284">
                <a:extLst>
                  <a:ext uri="{FF2B5EF4-FFF2-40B4-BE49-F238E27FC236}">
                    <a16:creationId xmlns:a16="http://schemas.microsoft.com/office/drawing/2014/main" id="{46EBB289-736A-D72A-662E-3EF7A1F97EFB}"/>
                  </a:ext>
                </a:extLst>
              </p:cNvPr>
              <p:cNvSpPr>
                <a:spLocks noChangeArrowheads="1"/>
              </p:cNvSpPr>
              <p:nvPr/>
            </p:nvSpPr>
            <p:spPr bwMode="auto">
              <a:xfrm>
                <a:off x="4018" y="2913"/>
                <a:ext cx="93" cy="91"/>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Oval 285">
                <a:extLst>
                  <a:ext uri="{FF2B5EF4-FFF2-40B4-BE49-F238E27FC236}">
                    <a16:creationId xmlns:a16="http://schemas.microsoft.com/office/drawing/2014/main" id="{81C5A646-4711-8495-11E4-70269B5088D7}"/>
                  </a:ext>
                </a:extLst>
              </p:cNvPr>
              <p:cNvSpPr>
                <a:spLocks noChangeArrowheads="1"/>
              </p:cNvSpPr>
              <p:nvPr/>
            </p:nvSpPr>
            <p:spPr bwMode="auto">
              <a:xfrm>
                <a:off x="4018" y="3329"/>
                <a:ext cx="93" cy="91"/>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Oval 286">
                <a:extLst>
                  <a:ext uri="{FF2B5EF4-FFF2-40B4-BE49-F238E27FC236}">
                    <a16:creationId xmlns:a16="http://schemas.microsoft.com/office/drawing/2014/main" id="{01126362-18EB-2544-3476-5A3D5BECB2C1}"/>
                  </a:ext>
                </a:extLst>
              </p:cNvPr>
              <p:cNvSpPr>
                <a:spLocks noChangeArrowheads="1"/>
              </p:cNvSpPr>
              <p:nvPr/>
            </p:nvSpPr>
            <p:spPr bwMode="auto">
              <a:xfrm>
                <a:off x="4018" y="3743"/>
                <a:ext cx="93" cy="93"/>
              </a:xfrm>
              <a:prstGeom prst="ellipse">
                <a:avLst/>
              </a:pr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87">
                <a:extLst>
                  <a:ext uri="{FF2B5EF4-FFF2-40B4-BE49-F238E27FC236}">
                    <a16:creationId xmlns:a16="http://schemas.microsoft.com/office/drawing/2014/main" id="{45E220CA-E0D1-6A3C-33B1-01B45819A961}"/>
                  </a:ext>
                </a:extLst>
              </p:cNvPr>
              <p:cNvSpPr/>
              <p:nvPr/>
            </p:nvSpPr>
            <p:spPr bwMode="auto">
              <a:xfrm>
                <a:off x="3109" y="3906"/>
                <a:ext cx="1588" cy="259"/>
              </a:xfrm>
              <a:custGeom>
                <a:gdLst>
                  <a:gd name="T0" fmla="*/ 861 w 870"/>
                  <a:gd name="T1" fmla="*/ 0 h 142"/>
                  <a:gd name="T2" fmla="*/ 435 w 870"/>
                  <a:gd name="T3" fmla="*/ 66 h 142"/>
                  <a:gd name="T4" fmla="*/ 9 w 870"/>
                  <a:gd name="T5" fmla="*/ 0 h 142"/>
                  <a:gd name="T6" fmla="*/ 0 w 870"/>
                  <a:gd name="T7" fmla="*/ 76 h 142"/>
                  <a:gd name="T8" fmla="*/ 435 w 870"/>
                  <a:gd name="T9" fmla="*/ 137 h 142"/>
                  <a:gd name="T10" fmla="*/ 870 w 870"/>
                  <a:gd name="T11" fmla="*/ 76 h 142"/>
                  <a:gd name="T12" fmla="*/ 861 w 870"/>
                  <a:gd name="T13" fmla="*/ 0 h 142"/>
                </a:gdLst>
                <a:cxnLst>
                  <a:cxn ang="0">
                    <a:pos x="T0" y="T1"/>
                  </a:cxn>
                  <a:cxn ang="0">
                    <a:pos x="T2" y="T3"/>
                  </a:cxn>
                  <a:cxn ang="0">
                    <a:pos x="T4" y="T5"/>
                  </a:cxn>
                  <a:cxn ang="0">
                    <a:pos x="T6" y="T7"/>
                  </a:cxn>
                  <a:cxn ang="0">
                    <a:pos x="T8" y="T9"/>
                  </a:cxn>
                  <a:cxn ang="0">
                    <a:pos x="T10" y="T11"/>
                  </a:cxn>
                  <a:cxn ang="0">
                    <a:pos x="T12" y="T13"/>
                  </a:cxn>
                </a:cxnLst>
                <a:rect l="0" t="0" r="r" b="b"/>
                <a:pathLst>
                  <a:path w="870" h="142">
                    <a:moveTo>
                      <a:pt x="861" y="0"/>
                    </a:moveTo>
                    <a:cubicBezTo>
                      <a:pt x="684" y="59"/>
                      <a:pt x="499" y="65"/>
                      <a:pt x="435" y="66"/>
                    </a:cubicBezTo>
                    <a:cubicBezTo>
                      <a:pt x="371" y="65"/>
                      <a:pt x="186" y="59"/>
                      <a:pt x="9" y="0"/>
                    </a:cubicBezTo>
                    <a:cubicBezTo>
                      <a:pt x="5" y="28"/>
                      <a:pt x="2" y="54"/>
                      <a:pt x="0" y="76"/>
                    </a:cubicBezTo>
                    <a:cubicBezTo>
                      <a:pt x="339" y="142"/>
                      <a:pt x="435" y="137"/>
                      <a:pt x="435" y="137"/>
                    </a:cubicBezTo>
                    <a:cubicBezTo>
                      <a:pt x="435" y="137"/>
                      <a:pt x="532" y="142"/>
                      <a:pt x="870" y="76"/>
                    </a:cubicBezTo>
                    <a:cubicBezTo>
                      <a:pt x="868" y="54"/>
                      <a:pt x="865" y="28"/>
                      <a:pt x="861" y="0"/>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88">
                <a:extLst>
                  <a:ext uri="{FF2B5EF4-FFF2-40B4-BE49-F238E27FC236}">
                    <a16:creationId xmlns:a16="http://schemas.microsoft.com/office/drawing/2014/main" id="{83BD40CA-9949-4A9D-252E-1BCFD3DA6569}"/>
                  </a:ext>
                </a:extLst>
              </p:cNvPr>
              <p:cNvSpPr/>
              <p:nvPr/>
            </p:nvSpPr>
            <p:spPr bwMode="auto">
              <a:xfrm>
                <a:off x="4467" y="1683"/>
                <a:ext cx="106" cy="1053"/>
              </a:xfrm>
              <a:custGeom>
                <a:gdLst>
                  <a:gd name="T0" fmla="*/ 0 w 58"/>
                  <a:gd name="T1" fmla="*/ 1 h 577"/>
                  <a:gd name="T2" fmla="*/ 3 w 58"/>
                  <a:gd name="T3" fmla="*/ 15 h 577"/>
                  <a:gd name="T4" fmla="*/ 32 w 58"/>
                  <a:gd name="T5" fmla="*/ 212 h 577"/>
                  <a:gd name="T6" fmla="*/ 53 w 58"/>
                  <a:gd name="T7" fmla="*/ 440 h 577"/>
                  <a:gd name="T8" fmla="*/ 53 w 58"/>
                  <a:gd name="T9" fmla="*/ 459 h 577"/>
                  <a:gd name="T10" fmla="*/ 41 w 58"/>
                  <a:gd name="T11" fmla="*/ 555 h 577"/>
                  <a:gd name="T12" fmla="*/ 37 w 58"/>
                  <a:gd name="T13" fmla="*/ 571 h 577"/>
                  <a:gd name="T14" fmla="*/ 35 w 58"/>
                  <a:gd name="T15" fmla="*/ 573 h 577"/>
                  <a:gd name="T16" fmla="*/ 35 w 58"/>
                  <a:gd name="T17" fmla="*/ 574 h 577"/>
                  <a:gd name="T18" fmla="*/ 35 w 58"/>
                  <a:gd name="T19" fmla="*/ 574 h 577"/>
                  <a:gd name="T20" fmla="*/ 36 w 58"/>
                  <a:gd name="T21" fmla="*/ 575 h 577"/>
                  <a:gd name="T22" fmla="*/ 35 w 58"/>
                  <a:gd name="T23" fmla="*/ 574 h 577"/>
                  <a:gd name="T24" fmla="*/ 35 w 58"/>
                  <a:gd name="T25" fmla="*/ 574 h 577"/>
                  <a:gd name="T26" fmla="*/ 36 w 58"/>
                  <a:gd name="T27" fmla="*/ 575 h 577"/>
                  <a:gd name="T28" fmla="*/ 35 w 58"/>
                  <a:gd name="T29" fmla="*/ 574 h 577"/>
                  <a:gd name="T30" fmla="*/ 38 w 58"/>
                  <a:gd name="T31" fmla="*/ 577 h 577"/>
                  <a:gd name="T32" fmla="*/ 45 w 58"/>
                  <a:gd name="T33" fmla="*/ 556 h 577"/>
                  <a:gd name="T34" fmla="*/ 57 w 58"/>
                  <a:gd name="T35" fmla="*/ 459 h 577"/>
                  <a:gd name="T36" fmla="*/ 58 w 58"/>
                  <a:gd name="T37" fmla="*/ 440 h 577"/>
                  <a:gd name="T38" fmla="*/ 31 w 58"/>
                  <a:gd name="T39" fmla="*/ 175 h 577"/>
                  <a:gd name="T40" fmla="*/ 5 w 58"/>
                  <a:gd name="T41" fmla="*/ 0 h 577"/>
                  <a:gd name="T42" fmla="*/ 0 w 58"/>
                  <a:gd name="T43" fmla="*/ 1 h 5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77">
                    <a:moveTo>
                      <a:pt x="0" y="1"/>
                    </a:moveTo>
                    <a:cubicBezTo>
                      <a:pt x="0" y="1"/>
                      <a:pt x="1" y="6"/>
                      <a:pt x="3" y="15"/>
                    </a:cubicBezTo>
                    <a:cubicBezTo>
                      <a:pt x="8" y="46"/>
                      <a:pt x="20" y="126"/>
                      <a:pt x="32" y="212"/>
                    </a:cubicBezTo>
                    <a:cubicBezTo>
                      <a:pt x="43" y="297"/>
                      <a:pt x="53" y="388"/>
                      <a:pt x="53" y="440"/>
                    </a:cubicBezTo>
                    <a:cubicBezTo>
                      <a:pt x="53" y="447"/>
                      <a:pt x="53" y="453"/>
                      <a:pt x="53" y="459"/>
                    </a:cubicBezTo>
                    <a:cubicBezTo>
                      <a:pt x="49" y="510"/>
                      <a:pt x="45" y="539"/>
                      <a:pt x="41" y="555"/>
                    </a:cubicBezTo>
                    <a:cubicBezTo>
                      <a:pt x="39" y="563"/>
                      <a:pt x="38" y="568"/>
                      <a:pt x="37" y="571"/>
                    </a:cubicBezTo>
                    <a:cubicBezTo>
                      <a:pt x="36" y="572"/>
                      <a:pt x="36" y="573"/>
                      <a:pt x="35" y="573"/>
                    </a:cubicBezTo>
                    <a:cubicBezTo>
                      <a:pt x="35" y="574"/>
                      <a:pt x="35" y="574"/>
                      <a:pt x="35" y="574"/>
                    </a:cubicBezTo>
                    <a:cubicBezTo>
                      <a:pt x="35" y="574"/>
                      <a:pt x="35" y="574"/>
                      <a:pt x="35" y="574"/>
                    </a:cubicBezTo>
                    <a:cubicBezTo>
                      <a:pt x="36" y="575"/>
                      <a:pt x="36" y="575"/>
                      <a:pt x="36" y="575"/>
                    </a:cubicBezTo>
                    <a:cubicBezTo>
                      <a:pt x="35" y="574"/>
                      <a:pt x="35" y="574"/>
                      <a:pt x="35" y="574"/>
                    </a:cubicBezTo>
                    <a:cubicBezTo>
                      <a:pt x="35" y="574"/>
                      <a:pt x="35" y="574"/>
                      <a:pt x="35" y="574"/>
                    </a:cubicBezTo>
                    <a:cubicBezTo>
                      <a:pt x="36" y="575"/>
                      <a:pt x="36" y="575"/>
                      <a:pt x="36" y="575"/>
                    </a:cubicBezTo>
                    <a:cubicBezTo>
                      <a:pt x="35" y="574"/>
                      <a:pt x="35" y="574"/>
                      <a:pt x="35" y="574"/>
                    </a:cubicBezTo>
                    <a:cubicBezTo>
                      <a:pt x="38" y="577"/>
                      <a:pt x="38" y="577"/>
                      <a:pt x="38" y="577"/>
                    </a:cubicBezTo>
                    <a:cubicBezTo>
                      <a:pt x="39" y="576"/>
                      <a:pt x="42" y="572"/>
                      <a:pt x="45" y="556"/>
                    </a:cubicBezTo>
                    <a:cubicBezTo>
                      <a:pt x="49" y="539"/>
                      <a:pt x="54" y="510"/>
                      <a:pt x="57" y="459"/>
                    </a:cubicBezTo>
                    <a:cubicBezTo>
                      <a:pt x="57" y="453"/>
                      <a:pt x="58" y="447"/>
                      <a:pt x="58" y="440"/>
                    </a:cubicBezTo>
                    <a:cubicBezTo>
                      <a:pt x="58" y="380"/>
                      <a:pt x="44" y="270"/>
                      <a:pt x="31" y="175"/>
                    </a:cubicBezTo>
                    <a:cubicBezTo>
                      <a:pt x="18" y="80"/>
                      <a:pt x="5" y="0"/>
                      <a:pt x="5" y="0"/>
                    </a:cubicBezTo>
                    <a:cubicBezTo>
                      <a:pt x="0" y="1"/>
                      <a:pt x="0" y="1"/>
                      <a:pt x="0" y="1"/>
                    </a:cubicBez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89">
                <a:extLst>
                  <a:ext uri="{FF2B5EF4-FFF2-40B4-BE49-F238E27FC236}">
                    <a16:creationId xmlns:a16="http://schemas.microsoft.com/office/drawing/2014/main" id="{9F6678B4-8B8B-FF4D-4B35-CE4637A64EEB}"/>
                  </a:ext>
                </a:extLst>
              </p:cNvPr>
              <p:cNvSpPr/>
              <p:nvPr/>
            </p:nvSpPr>
            <p:spPr bwMode="auto">
              <a:xfrm>
                <a:off x="5842" y="2081"/>
                <a:ext cx="196" cy="89"/>
              </a:xfrm>
              <a:custGeom>
                <a:gdLst>
                  <a:gd name="T0" fmla="*/ 103 w 107"/>
                  <a:gd name="T1" fmla="*/ 0 h 49"/>
                  <a:gd name="T2" fmla="*/ 103 w 107"/>
                  <a:gd name="T3" fmla="*/ 0 h 49"/>
                  <a:gd name="T4" fmla="*/ 103 w 107"/>
                  <a:gd name="T5" fmla="*/ 0 h 49"/>
                  <a:gd name="T6" fmla="*/ 103 w 107"/>
                  <a:gd name="T7" fmla="*/ 0 h 49"/>
                  <a:gd name="T8" fmla="*/ 103 w 107"/>
                  <a:gd name="T9" fmla="*/ 0 h 49"/>
                  <a:gd name="T10" fmla="*/ 103 w 107"/>
                  <a:gd name="T11" fmla="*/ 0 h 49"/>
                  <a:gd name="T12" fmla="*/ 85 w 107"/>
                  <a:gd name="T13" fmla="*/ 21 h 49"/>
                  <a:gd name="T14" fmla="*/ 0 w 107"/>
                  <a:gd name="T15" fmla="*/ 45 h 49"/>
                  <a:gd name="T16" fmla="*/ 0 w 107"/>
                  <a:gd name="T17" fmla="*/ 49 h 49"/>
                  <a:gd name="T18" fmla="*/ 88 w 107"/>
                  <a:gd name="T19" fmla="*/ 24 h 49"/>
                  <a:gd name="T20" fmla="*/ 107 w 107"/>
                  <a:gd name="T21" fmla="*/ 1 h 49"/>
                  <a:gd name="T22" fmla="*/ 103 w 107"/>
                  <a:gd name="T2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49">
                    <a:moveTo>
                      <a:pt x="103" y="0"/>
                    </a:moveTo>
                    <a:cubicBezTo>
                      <a:pt x="103" y="0"/>
                      <a:pt x="103" y="0"/>
                      <a:pt x="103" y="0"/>
                    </a:cubicBezTo>
                    <a:cubicBezTo>
                      <a:pt x="103" y="0"/>
                      <a:pt x="103" y="0"/>
                      <a:pt x="103" y="0"/>
                    </a:cubicBezTo>
                    <a:cubicBezTo>
                      <a:pt x="103" y="0"/>
                      <a:pt x="103" y="0"/>
                      <a:pt x="103" y="0"/>
                    </a:cubicBezTo>
                    <a:cubicBezTo>
                      <a:pt x="103" y="0"/>
                      <a:pt x="103" y="0"/>
                      <a:pt x="103" y="0"/>
                    </a:cubicBezTo>
                    <a:cubicBezTo>
                      <a:pt x="103" y="0"/>
                      <a:pt x="103" y="0"/>
                      <a:pt x="103" y="0"/>
                    </a:cubicBezTo>
                    <a:cubicBezTo>
                      <a:pt x="103" y="0"/>
                      <a:pt x="100" y="10"/>
                      <a:pt x="85" y="21"/>
                    </a:cubicBezTo>
                    <a:cubicBezTo>
                      <a:pt x="71" y="31"/>
                      <a:pt x="45" y="43"/>
                      <a:pt x="0" y="45"/>
                    </a:cubicBezTo>
                    <a:cubicBezTo>
                      <a:pt x="0" y="49"/>
                      <a:pt x="0" y="49"/>
                      <a:pt x="0" y="49"/>
                    </a:cubicBezTo>
                    <a:cubicBezTo>
                      <a:pt x="46" y="47"/>
                      <a:pt x="73" y="35"/>
                      <a:pt x="88" y="24"/>
                    </a:cubicBezTo>
                    <a:cubicBezTo>
                      <a:pt x="104" y="12"/>
                      <a:pt x="107" y="1"/>
                      <a:pt x="107" y="1"/>
                    </a:cubicBezTo>
                    <a:cubicBezTo>
                      <a:pt x="103" y="0"/>
                      <a:pt x="103" y="0"/>
                      <a:pt x="103" y="0"/>
                    </a:cubicBezTo>
                    <a:close/>
                  </a:path>
                </a:pathLst>
              </a:custGeom>
              <a:solidFill>
                <a:srgbClr val="931C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90">
                <a:extLst>
                  <a:ext uri="{FF2B5EF4-FFF2-40B4-BE49-F238E27FC236}">
                    <a16:creationId xmlns:a16="http://schemas.microsoft.com/office/drawing/2014/main" id="{E4AF59F1-861B-8365-5DBB-76558382EA7F}"/>
                  </a:ext>
                </a:extLst>
              </p:cNvPr>
              <p:cNvSpPr/>
              <p:nvPr/>
            </p:nvSpPr>
            <p:spPr bwMode="auto">
              <a:xfrm>
                <a:off x="5698" y="1456"/>
                <a:ext cx="186" cy="166"/>
              </a:xfrm>
              <a:custGeom>
                <a:gdLst>
                  <a:gd name="T0" fmla="*/ 98 w 102"/>
                  <a:gd name="T1" fmla="*/ 10 h 91"/>
                  <a:gd name="T2" fmla="*/ 93 w 102"/>
                  <a:gd name="T3" fmla="*/ 0 h 91"/>
                  <a:gd name="T4" fmla="*/ 51 w 102"/>
                  <a:gd name="T5" fmla="*/ 0 h 91"/>
                  <a:gd name="T6" fmla="*/ 8 w 102"/>
                  <a:gd name="T7" fmla="*/ 0 h 91"/>
                  <a:gd name="T8" fmla="*/ 3 w 102"/>
                  <a:gd name="T9" fmla="*/ 10 h 91"/>
                  <a:gd name="T10" fmla="*/ 27 w 102"/>
                  <a:gd name="T11" fmla="*/ 85 h 91"/>
                  <a:gd name="T12" fmla="*/ 51 w 102"/>
                  <a:gd name="T13" fmla="*/ 91 h 91"/>
                  <a:gd name="T14" fmla="*/ 74 w 102"/>
                  <a:gd name="T15" fmla="*/ 85 h 91"/>
                  <a:gd name="T16" fmla="*/ 98 w 102"/>
                  <a:gd name="T17" fmla="*/ 1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91">
                    <a:moveTo>
                      <a:pt x="98" y="10"/>
                    </a:moveTo>
                    <a:cubicBezTo>
                      <a:pt x="102" y="6"/>
                      <a:pt x="99" y="0"/>
                      <a:pt x="93" y="0"/>
                    </a:cubicBezTo>
                    <a:cubicBezTo>
                      <a:pt x="51" y="0"/>
                      <a:pt x="51" y="0"/>
                      <a:pt x="51" y="0"/>
                    </a:cubicBezTo>
                    <a:cubicBezTo>
                      <a:pt x="8" y="0"/>
                      <a:pt x="8" y="0"/>
                      <a:pt x="8" y="0"/>
                    </a:cubicBezTo>
                    <a:cubicBezTo>
                      <a:pt x="3" y="0"/>
                      <a:pt x="0" y="6"/>
                      <a:pt x="3" y="10"/>
                    </a:cubicBezTo>
                    <a:cubicBezTo>
                      <a:pt x="15" y="23"/>
                      <a:pt x="31" y="48"/>
                      <a:pt x="27" y="85"/>
                    </a:cubicBezTo>
                    <a:cubicBezTo>
                      <a:pt x="46" y="83"/>
                      <a:pt x="51" y="91"/>
                      <a:pt x="51" y="91"/>
                    </a:cubicBezTo>
                    <a:cubicBezTo>
                      <a:pt x="51" y="91"/>
                      <a:pt x="55" y="83"/>
                      <a:pt x="74" y="85"/>
                    </a:cubicBezTo>
                    <a:cubicBezTo>
                      <a:pt x="70" y="48"/>
                      <a:pt x="86" y="23"/>
                      <a:pt x="98" y="10"/>
                    </a:cubicBezTo>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91">
                <a:extLst>
                  <a:ext uri="{FF2B5EF4-FFF2-40B4-BE49-F238E27FC236}">
                    <a16:creationId xmlns:a16="http://schemas.microsoft.com/office/drawing/2014/main" id="{B88F8215-FDDF-1417-DC92-A0D1488E065A}"/>
                  </a:ext>
                </a:extLst>
              </p:cNvPr>
              <p:cNvSpPr/>
              <p:nvPr/>
            </p:nvSpPr>
            <p:spPr bwMode="auto">
              <a:xfrm>
                <a:off x="5698" y="1456"/>
                <a:ext cx="153" cy="166"/>
              </a:xfrm>
              <a:custGeom>
                <a:gdLst>
                  <a:gd name="T0" fmla="*/ 27 w 84"/>
                  <a:gd name="T1" fmla="*/ 85 h 91"/>
                  <a:gd name="T2" fmla="*/ 51 w 84"/>
                  <a:gd name="T3" fmla="*/ 91 h 91"/>
                  <a:gd name="T4" fmla="*/ 74 w 84"/>
                  <a:gd name="T5" fmla="*/ 85 h 91"/>
                  <a:gd name="T6" fmla="*/ 84 w 84"/>
                  <a:gd name="T7" fmla="*/ 32 h 91"/>
                  <a:gd name="T8" fmla="*/ 43 w 84"/>
                  <a:gd name="T9" fmla="*/ 16 h 91"/>
                  <a:gd name="T10" fmla="*/ 36 w 84"/>
                  <a:gd name="T11" fmla="*/ 0 h 91"/>
                  <a:gd name="T12" fmla="*/ 8 w 84"/>
                  <a:gd name="T13" fmla="*/ 0 h 91"/>
                  <a:gd name="T14" fmla="*/ 3 w 84"/>
                  <a:gd name="T15" fmla="*/ 10 h 91"/>
                  <a:gd name="T16" fmla="*/ 27 w 84"/>
                  <a:gd name="T17" fmla="*/ 85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1">
                    <a:moveTo>
                      <a:pt x="27" y="85"/>
                    </a:moveTo>
                    <a:cubicBezTo>
                      <a:pt x="46" y="83"/>
                      <a:pt x="51" y="91"/>
                      <a:pt x="51" y="91"/>
                    </a:cubicBezTo>
                    <a:cubicBezTo>
                      <a:pt x="51" y="91"/>
                      <a:pt x="55" y="83"/>
                      <a:pt x="74" y="85"/>
                    </a:cubicBezTo>
                    <a:cubicBezTo>
                      <a:pt x="72" y="63"/>
                      <a:pt x="77" y="45"/>
                      <a:pt x="84" y="32"/>
                    </a:cubicBezTo>
                    <a:cubicBezTo>
                      <a:pt x="62" y="33"/>
                      <a:pt x="54" y="25"/>
                      <a:pt x="43" y="16"/>
                    </a:cubicBezTo>
                    <a:cubicBezTo>
                      <a:pt x="38" y="11"/>
                      <a:pt x="36" y="5"/>
                      <a:pt x="36" y="0"/>
                    </a:cubicBezTo>
                    <a:cubicBezTo>
                      <a:pt x="8" y="0"/>
                      <a:pt x="8" y="0"/>
                      <a:pt x="8" y="0"/>
                    </a:cubicBezTo>
                    <a:cubicBezTo>
                      <a:pt x="3" y="0"/>
                      <a:pt x="0" y="6"/>
                      <a:pt x="3" y="10"/>
                    </a:cubicBezTo>
                    <a:cubicBezTo>
                      <a:pt x="15" y="23"/>
                      <a:pt x="31" y="48"/>
                      <a:pt x="27" y="85"/>
                    </a:cubicBezTo>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292">
                <a:extLst>
                  <a:ext uri="{FF2B5EF4-FFF2-40B4-BE49-F238E27FC236}">
                    <a16:creationId xmlns:a16="http://schemas.microsoft.com/office/drawing/2014/main" id="{AC13D288-61C0-B486-BEE9-523816E27B89}"/>
                  </a:ext>
                </a:extLst>
              </p:cNvPr>
              <p:cNvSpPr/>
              <p:nvPr/>
            </p:nvSpPr>
            <p:spPr bwMode="auto">
              <a:xfrm>
                <a:off x="5160" y="2017"/>
                <a:ext cx="1314" cy="85"/>
              </a:xfrm>
              <a:custGeom>
                <a:gdLst>
                  <a:gd name="T0" fmla="*/ 696 w 720"/>
                  <a:gd name="T1" fmla="*/ 47 h 47"/>
                  <a:gd name="T2" fmla="*/ 23 w 720"/>
                  <a:gd name="T3" fmla="*/ 47 h 47"/>
                  <a:gd name="T4" fmla="*/ 0 w 720"/>
                  <a:gd name="T5" fmla="*/ 23 h 47"/>
                  <a:gd name="T6" fmla="*/ 23 w 720"/>
                  <a:gd name="T7" fmla="*/ 0 h 47"/>
                  <a:gd name="T8" fmla="*/ 696 w 720"/>
                  <a:gd name="T9" fmla="*/ 0 h 47"/>
                  <a:gd name="T10" fmla="*/ 720 w 720"/>
                  <a:gd name="T11" fmla="*/ 23 h 47"/>
                  <a:gd name="T12" fmla="*/ 696 w 720"/>
                  <a:gd name="T13" fmla="*/ 47 h 47"/>
                </a:gdLst>
                <a:cxnLst>
                  <a:cxn ang="0">
                    <a:pos x="T0" y="T1"/>
                  </a:cxn>
                  <a:cxn ang="0">
                    <a:pos x="T2" y="T3"/>
                  </a:cxn>
                  <a:cxn ang="0">
                    <a:pos x="T4" y="T5"/>
                  </a:cxn>
                  <a:cxn ang="0">
                    <a:pos x="T6" y="T7"/>
                  </a:cxn>
                  <a:cxn ang="0">
                    <a:pos x="T8" y="T9"/>
                  </a:cxn>
                  <a:cxn ang="0">
                    <a:pos x="T10" y="T11"/>
                  </a:cxn>
                  <a:cxn ang="0">
                    <a:pos x="T12" y="T13"/>
                  </a:cxn>
                </a:cxnLst>
                <a:rect l="0" t="0" r="r" b="b"/>
                <a:pathLst>
                  <a:path w="720" h="47">
                    <a:moveTo>
                      <a:pt x="696" y="47"/>
                    </a:moveTo>
                    <a:cubicBezTo>
                      <a:pt x="23" y="47"/>
                      <a:pt x="23" y="47"/>
                      <a:pt x="23" y="47"/>
                    </a:cubicBezTo>
                    <a:cubicBezTo>
                      <a:pt x="10" y="47"/>
                      <a:pt x="0" y="36"/>
                      <a:pt x="0" y="23"/>
                    </a:cubicBezTo>
                    <a:cubicBezTo>
                      <a:pt x="0" y="10"/>
                      <a:pt x="10" y="0"/>
                      <a:pt x="23" y="0"/>
                    </a:cubicBezTo>
                    <a:cubicBezTo>
                      <a:pt x="696" y="0"/>
                      <a:pt x="696" y="0"/>
                      <a:pt x="696" y="0"/>
                    </a:cubicBezTo>
                    <a:cubicBezTo>
                      <a:pt x="709" y="0"/>
                      <a:pt x="720" y="10"/>
                      <a:pt x="720" y="23"/>
                    </a:cubicBezTo>
                    <a:cubicBezTo>
                      <a:pt x="720" y="36"/>
                      <a:pt x="709" y="47"/>
                      <a:pt x="696" y="47"/>
                    </a:cubicBezTo>
                  </a:path>
                </a:pathLst>
              </a:custGeom>
              <a:solidFill>
                <a:srgbClr val="C1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293">
                <a:extLst>
                  <a:ext uri="{FF2B5EF4-FFF2-40B4-BE49-F238E27FC236}">
                    <a16:creationId xmlns:a16="http://schemas.microsoft.com/office/drawing/2014/main" id="{08AAFA54-4232-0395-5327-C11CA7CD83BB}"/>
                  </a:ext>
                </a:extLst>
              </p:cNvPr>
              <p:cNvSpPr/>
              <p:nvPr/>
            </p:nvSpPr>
            <p:spPr bwMode="auto">
              <a:xfrm>
                <a:off x="5310" y="1553"/>
                <a:ext cx="963" cy="464"/>
              </a:xfrm>
              <a:custGeom>
                <a:gdLst>
                  <a:gd name="T0" fmla="*/ 528 w 528"/>
                  <a:gd name="T1" fmla="*/ 254 h 254"/>
                  <a:gd name="T2" fmla="*/ 264 w 528"/>
                  <a:gd name="T3" fmla="*/ 0 h 254"/>
                  <a:gd name="T4" fmla="*/ 0 w 528"/>
                  <a:gd name="T5" fmla="*/ 254 h 254"/>
                  <a:gd name="T6" fmla="*/ 528 w 528"/>
                  <a:gd name="T7" fmla="*/ 254 h 254"/>
                </a:gdLst>
                <a:cxnLst>
                  <a:cxn ang="0">
                    <a:pos x="T0" y="T1"/>
                  </a:cxn>
                  <a:cxn ang="0">
                    <a:pos x="T2" y="T3"/>
                  </a:cxn>
                  <a:cxn ang="0">
                    <a:pos x="T4" y="T5"/>
                  </a:cxn>
                  <a:cxn ang="0">
                    <a:pos x="T6" y="T7"/>
                  </a:cxn>
                </a:cxnLst>
                <a:rect l="0" t="0" r="r" b="b"/>
                <a:pathLst>
                  <a:path w="528" h="254">
                    <a:moveTo>
                      <a:pt x="528" y="254"/>
                    </a:moveTo>
                    <a:cubicBezTo>
                      <a:pt x="522" y="113"/>
                      <a:pt x="406" y="0"/>
                      <a:pt x="264" y="0"/>
                    </a:cubicBezTo>
                    <a:cubicBezTo>
                      <a:pt x="121" y="0"/>
                      <a:pt x="5" y="113"/>
                      <a:pt x="0" y="254"/>
                    </a:cubicBezTo>
                    <a:cubicBezTo>
                      <a:pt x="528" y="254"/>
                      <a:pt x="528" y="254"/>
                      <a:pt x="528" y="254"/>
                    </a:cubicBezTo>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294">
                <a:extLst>
                  <a:ext uri="{FF2B5EF4-FFF2-40B4-BE49-F238E27FC236}">
                    <a16:creationId xmlns:a16="http://schemas.microsoft.com/office/drawing/2014/main" id="{A8AE5B50-7E54-E020-C04F-B591EE750EAE}"/>
                  </a:ext>
                </a:extLst>
              </p:cNvPr>
              <p:cNvSpPr/>
              <p:nvPr/>
            </p:nvSpPr>
            <p:spPr bwMode="auto">
              <a:xfrm>
                <a:off x="5310" y="1553"/>
                <a:ext cx="481" cy="464"/>
              </a:xfrm>
              <a:custGeom>
                <a:gdLst>
                  <a:gd name="T0" fmla="*/ 264 w 264"/>
                  <a:gd name="T1" fmla="*/ 0 h 254"/>
                  <a:gd name="T2" fmla="*/ 0 w 264"/>
                  <a:gd name="T3" fmla="*/ 254 h 254"/>
                  <a:gd name="T4" fmla="*/ 122 w 264"/>
                  <a:gd name="T5" fmla="*/ 254 h 254"/>
                  <a:gd name="T6" fmla="*/ 264 w 264"/>
                  <a:gd name="T7" fmla="*/ 0 h 254"/>
                </a:gdLst>
                <a:cxnLst>
                  <a:cxn ang="0">
                    <a:pos x="T0" y="T1"/>
                  </a:cxn>
                  <a:cxn ang="0">
                    <a:pos x="T2" y="T3"/>
                  </a:cxn>
                  <a:cxn ang="0">
                    <a:pos x="T4" y="T5"/>
                  </a:cxn>
                  <a:cxn ang="0">
                    <a:pos x="T6" y="T7"/>
                  </a:cxn>
                </a:cxnLst>
                <a:rect l="0" t="0" r="r" b="b"/>
                <a:pathLst>
                  <a:path w="264" h="254">
                    <a:moveTo>
                      <a:pt x="264" y="0"/>
                    </a:moveTo>
                    <a:cubicBezTo>
                      <a:pt x="121" y="0"/>
                      <a:pt x="5" y="113"/>
                      <a:pt x="0" y="254"/>
                    </a:cubicBezTo>
                    <a:cubicBezTo>
                      <a:pt x="122" y="254"/>
                      <a:pt x="122" y="254"/>
                      <a:pt x="122" y="254"/>
                    </a:cubicBezTo>
                    <a:cubicBezTo>
                      <a:pt x="122" y="39"/>
                      <a:pt x="264" y="0"/>
                      <a:pt x="264" y="0"/>
                    </a:cubicBezTo>
                  </a:path>
                </a:pathLst>
              </a:custGeom>
              <a:solidFill>
                <a:srgbClr val="DAD5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295">
                <a:extLst>
                  <a:ext uri="{FF2B5EF4-FFF2-40B4-BE49-F238E27FC236}">
                    <a16:creationId xmlns:a16="http://schemas.microsoft.com/office/drawing/2014/main" id="{455AB768-A4BA-702B-560B-1CB8651C2E83}"/>
                  </a:ext>
                </a:extLst>
              </p:cNvPr>
              <p:cNvSpPr/>
              <p:nvPr/>
            </p:nvSpPr>
            <p:spPr bwMode="auto">
              <a:xfrm>
                <a:off x="5383" y="1593"/>
                <a:ext cx="288" cy="342"/>
              </a:xfrm>
              <a:custGeom>
                <a:gdLst>
                  <a:gd name="T0" fmla="*/ 158 w 158"/>
                  <a:gd name="T1" fmla="*/ 0 h 187"/>
                  <a:gd name="T2" fmla="*/ 43 w 158"/>
                  <a:gd name="T3" fmla="*/ 103 h 187"/>
                  <a:gd name="T4" fmla="*/ 31 w 158"/>
                  <a:gd name="T5" fmla="*/ 122 h 187"/>
                  <a:gd name="T6" fmla="*/ 13 w 158"/>
                  <a:gd name="T7" fmla="*/ 157 h 187"/>
                  <a:gd name="T8" fmla="*/ 7 w 158"/>
                  <a:gd name="T9" fmla="*/ 172 h 187"/>
                  <a:gd name="T10" fmla="*/ 0 w 158"/>
                  <a:gd name="T11" fmla="*/ 187 h 187"/>
                  <a:gd name="T12" fmla="*/ 5 w 158"/>
                  <a:gd name="T13" fmla="*/ 159 h 187"/>
                  <a:gd name="T14" fmla="*/ 158 w 158"/>
                  <a:gd name="T15" fmla="*/ 0 h 18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7">
                    <a:moveTo>
                      <a:pt x="158" y="0"/>
                    </a:moveTo>
                    <a:cubicBezTo>
                      <a:pt x="112" y="24"/>
                      <a:pt x="72" y="59"/>
                      <a:pt x="43" y="103"/>
                    </a:cubicBezTo>
                    <a:cubicBezTo>
                      <a:pt x="40" y="107"/>
                      <a:pt x="33" y="118"/>
                      <a:pt x="31" y="122"/>
                    </a:cubicBezTo>
                    <a:cubicBezTo>
                      <a:pt x="24" y="133"/>
                      <a:pt x="18" y="146"/>
                      <a:pt x="13" y="157"/>
                    </a:cubicBezTo>
                    <a:cubicBezTo>
                      <a:pt x="10" y="161"/>
                      <a:pt x="8" y="168"/>
                      <a:pt x="7" y="172"/>
                    </a:cubicBezTo>
                    <a:cubicBezTo>
                      <a:pt x="5" y="177"/>
                      <a:pt x="3" y="182"/>
                      <a:pt x="0" y="187"/>
                    </a:cubicBezTo>
                    <a:cubicBezTo>
                      <a:pt x="2" y="177"/>
                      <a:pt x="4" y="168"/>
                      <a:pt x="5" y="159"/>
                    </a:cubicBezTo>
                    <a:cubicBezTo>
                      <a:pt x="25" y="85"/>
                      <a:pt x="83" y="19"/>
                      <a:pt x="158" y="0"/>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296">
                <a:extLst>
                  <a:ext uri="{FF2B5EF4-FFF2-40B4-BE49-F238E27FC236}">
                    <a16:creationId xmlns:a16="http://schemas.microsoft.com/office/drawing/2014/main" id="{CCB34F86-4CA3-24D3-C192-F7C2FB3FB814}"/>
                  </a:ext>
                </a:extLst>
              </p:cNvPr>
              <p:cNvSpPr/>
              <p:nvPr/>
            </p:nvSpPr>
            <p:spPr bwMode="auto">
              <a:xfrm>
                <a:off x="5842" y="1557"/>
                <a:ext cx="431" cy="460"/>
              </a:xfrm>
              <a:custGeom>
                <a:gdLst>
                  <a:gd name="T0" fmla="*/ 0 w 236"/>
                  <a:gd name="T1" fmla="*/ 0 h 252"/>
                  <a:gd name="T2" fmla="*/ 163 w 236"/>
                  <a:gd name="T3" fmla="*/ 252 h 252"/>
                  <a:gd name="T4" fmla="*/ 236 w 236"/>
                  <a:gd name="T5" fmla="*/ 252 h 252"/>
                  <a:gd name="T6" fmla="*/ 0 w 236"/>
                  <a:gd name="T7" fmla="*/ 0 h 252"/>
                </a:gdLst>
                <a:cxnLst>
                  <a:cxn ang="0">
                    <a:pos x="T0" y="T1"/>
                  </a:cxn>
                  <a:cxn ang="0">
                    <a:pos x="T2" y="T3"/>
                  </a:cxn>
                  <a:cxn ang="0">
                    <a:pos x="T4" y="T5"/>
                  </a:cxn>
                  <a:cxn ang="0">
                    <a:pos x="T6" y="T7"/>
                  </a:cxn>
                </a:cxnLst>
                <a:rect l="0" t="0" r="r" b="b"/>
                <a:pathLst>
                  <a:path w="236" h="251">
                    <a:moveTo>
                      <a:pt x="0" y="0"/>
                    </a:moveTo>
                    <a:cubicBezTo>
                      <a:pt x="2" y="0"/>
                      <a:pt x="151" y="60"/>
                      <a:pt x="163" y="252"/>
                    </a:cubicBezTo>
                    <a:cubicBezTo>
                      <a:pt x="236" y="252"/>
                      <a:pt x="236" y="252"/>
                      <a:pt x="236" y="252"/>
                    </a:cubicBezTo>
                    <a:cubicBezTo>
                      <a:pt x="231" y="120"/>
                      <a:pt x="129" y="13"/>
                      <a:pt x="0" y="0"/>
                    </a:cubicBezTo>
                    <a:close/>
                  </a:path>
                </a:pathLst>
              </a:custGeom>
              <a:solidFill>
                <a:srgbClr val="F7F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297">
                <a:extLst>
                  <a:ext uri="{FF2B5EF4-FFF2-40B4-BE49-F238E27FC236}">
                    <a16:creationId xmlns:a16="http://schemas.microsoft.com/office/drawing/2014/main" id="{12BA2C95-E13F-22CF-98B9-E2EA41A04C86}"/>
                  </a:ext>
                </a:extLst>
              </p:cNvPr>
              <p:cNvSpPr/>
              <p:nvPr/>
            </p:nvSpPr>
            <p:spPr bwMode="auto">
              <a:xfrm>
                <a:off x="4248" y="2466"/>
                <a:ext cx="299" cy="753"/>
              </a:xfrm>
              <a:custGeom>
                <a:gdLst>
                  <a:gd name="T0" fmla="*/ 121 w 164"/>
                  <a:gd name="T1" fmla="*/ 0 h 413"/>
                  <a:gd name="T2" fmla="*/ 0 w 164"/>
                  <a:gd name="T3" fmla="*/ 413 h 413"/>
                  <a:gd name="T4" fmla="*/ 121 w 164"/>
                  <a:gd name="T5" fmla="*/ 0 h 413"/>
                </a:gdLst>
                <a:cxnLst>
                  <a:cxn ang="0">
                    <a:pos x="T0" y="T1"/>
                  </a:cxn>
                  <a:cxn ang="0">
                    <a:pos x="T2" y="T3"/>
                  </a:cxn>
                  <a:cxn ang="0">
                    <a:pos x="T4" y="T5"/>
                  </a:cxn>
                </a:cxnLst>
                <a:rect l="0" t="0" r="r" b="b"/>
                <a:pathLst>
                  <a:path w="164" h="412">
                    <a:moveTo>
                      <a:pt x="121" y="0"/>
                    </a:moveTo>
                    <a:cubicBezTo>
                      <a:pt x="121" y="0"/>
                      <a:pt x="164" y="170"/>
                      <a:pt x="0" y="413"/>
                    </a:cubicBezTo>
                    <a:cubicBezTo>
                      <a:pt x="45" y="292"/>
                      <a:pt x="111" y="106"/>
                      <a:pt x="121" y="0"/>
                    </a:cubicBezTo>
                    <a:close/>
                  </a:path>
                </a:pathLst>
              </a:custGeom>
              <a:solidFill>
                <a:srgbClr val="E0D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298">
                <a:extLst>
                  <a:ext uri="{FF2B5EF4-FFF2-40B4-BE49-F238E27FC236}">
                    <a16:creationId xmlns:a16="http://schemas.microsoft.com/office/drawing/2014/main" id="{F1F2545C-C91C-0922-5B4A-8D29B3180C19}"/>
                  </a:ext>
                </a:extLst>
              </p:cNvPr>
              <p:cNvSpPr/>
              <p:nvPr/>
            </p:nvSpPr>
            <p:spPr bwMode="auto">
              <a:xfrm>
                <a:off x="4120" y="1747"/>
                <a:ext cx="363" cy="34"/>
              </a:xfrm>
              <a:custGeom>
                <a:gdLst>
                  <a:gd name="T0" fmla="*/ 1 w 199"/>
                  <a:gd name="T1" fmla="*/ 19 h 19"/>
                  <a:gd name="T2" fmla="*/ 4 w 199"/>
                  <a:gd name="T3" fmla="*/ 18 h 19"/>
                  <a:gd name="T4" fmla="*/ 131 w 199"/>
                  <a:gd name="T5" fmla="*/ 5 h 19"/>
                  <a:gd name="T6" fmla="*/ 199 w 199"/>
                  <a:gd name="T7" fmla="*/ 9 h 19"/>
                  <a:gd name="T8" fmla="*/ 199 w 199"/>
                  <a:gd name="T9" fmla="*/ 5 h 19"/>
                  <a:gd name="T10" fmla="*/ 131 w 199"/>
                  <a:gd name="T11" fmla="*/ 0 h 19"/>
                  <a:gd name="T12" fmla="*/ 0 w 199"/>
                  <a:gd name="T13" fmla="*/ 15 h 19"/>
                  <a:gd name="T14" fmla="*/ 1 w 199"/>
                  <a:gd name="T15" fmla="*/ 19 h 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
                    <a:moveTo>
                      <a:pt x="1" y="19"/>
                    </a:moveTo>
                    <a:cubicBezTo>
                      <a:pt x="1" y="19"/>
                      <a:pt x="2" y="19"/>
                      <a:pt x="4" y="18"/>
                    </a:cubicBezTo>
                    <a:cubicBezTo>
                      <a:pt x="16" y="16"/>
                      <a:pt x="69" y="5"/>
                      <a:pt x="131" y="5"/>
                    </a:cubicBezTo>
                    <a:cubicBezTo>
                      <a:pt x="153" y="5"/>
                      <a:pt x="176" y="6"/>
                      <a:pt x="199" y="9"/>
                    </a:cubicBezTo>
                    <a:cubicBezTo>
                      <a:pt x="199" y="5"/>
                      <a:pt x="199" y="5"/>
                      <a:pt x="199" y="5"/>
                    </a:cubicBezTo>
                    <a:cubicBezTo>
                      <a:pt x="176" y="2"/>
                      <a:pt x="153" y="0"/>
                      <a:pt x="131" y="0"/>
                    </a:cubicBezTo>
                    <a:cubicBezTo>
                      <a:pt x="59" y="0"/>
                      <a:pt x="0" y="15"/>
                      <a:pt x="0" y="15"/>
                    </a:cubicBezTo>
                    <a:cubicBezTo>
                      <a:pt x="1" y="19"/>
                      <a:pt x="1" y="19"/>
                      <a:pt x="1" y="19"/>
                    </a:cubicBezTo>
                    <a:close/>
                  </a:path>
                </a:pathLst>
              </a:custGeom>
              <a:solidFill>
                <a:srgbClr val="9B9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Rectangle 299">
                <a:extLst>
                  <a:ext uri="{FF2B5EF4-FFF2-40B4-BE49-F238E27FC236}">
                    <a16:creationId xmlns:a16="http://schemas.microsoft.com/office/drawing/2014/main" id="{8F3BD7EC-BE56-0C64-6AA1-C0DDA29BB607}"/>
                  </a:ext>
                </a:extLst>
              </p:cNvPr>
              <p:cNvSpPr>
                <a:spLocks noChangeArrowheads="1"/>
              </p:cNvSpPr>
              <p:nvPr/>
            </p:nvSpPr>
            <p:spPr bwMode="auto">
              <a:xfrm>
                <a:off x="3863" y="1956"/>
                <a:ext cx="87" cy="2110"/>
              </a:xfrm>
              <a:prstGeom prst="rect">
                <a:avLst/>
              </a:prstGeom>
              <a:solidFill>
                <a:srgbClr val="00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Rectangle 300">
                <a:extLst>
                  <a:ext uri="{FF2B5EF4-FFF2-40B4-BE49-F238E27FC236}">
                    <a16:creationId xmlns:a16="http://schemas.microsoft.com/office/drawing/2014/main" id="{BD6067C7-71EA-095D-B252-AB5402FAE1F5}"/>
                  </a:ext>
                </a:extLst>
              </p:cNvPr>
              <p:cNvSpPr>
                <a:spLocks noChangeArrowheads="1"/>
              </p:cNvSpPr>
              <p:nvPr/>
            </p:nvSpPr>
            <p:spPr bwMode="auto">
              <a:xfrm>
                <a:off x="1332" y="2042"/>
                <a:ext cx="1314" cy="11"/>
              </a:xfrm>
              <a:prstGeom prst="rect">
                <a:avLst/>
              </a:prstGeom>
              <a:solidFill>
                <a:srgbClr val="F0E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01">
                <a:extLst>
                  <a:ext uri="{FF2B5EF4-FFF2-40B4-BE49-F238E27FC236}">
                    <a16:creationId xmlns:a16="http://schemas.microsoft.com/office/drawing/2014/main" id="{BE8CD5F5-385E-B416-9DBB-AAAB70911FE3}"/>
                  </a:ext>
                </a:extLst>
              </p:cNvPr>
              <p:cNvSpPr/>
              <p:nvPr/>
            </p:nvSpPr>
            <p:spPr bwMode="auto">
              <a:xfrm>
                <a:off x="1332" y="2042"/>
                <a:ext cx="1314" cy="11"/>
              </a:xfrm>
              <a:custGeom>
                <a:gdLst>
                  <a:gd name="T0" fmla="*/ 0 w 1314"/>
                  <a:gd name="T1" fmla="*/ 11 h 11"/>
                  <a:gd name="T2" fmla="*/ 1314 w 1314"/>
                  <a:gd name="T3" fmla="*/ 11 h 11"/>
                  <a:gd name="T4" fmla="*/ 1314 w 1314"/>
                  <a:gd name="T5" fmla="*/ 0 h 11"/>
                  <a:gd name="T6" fmla="*/ 0 w 1314"/>
                  <a:gd name="T7" fmla="*/ 0 h 11"/>
                </a:gdLst>
                <a:cxnLst>
                  <a:cxn ang="0">
                    <a:pos x="T0" y="T1"/>
                  </a:cxn>
                  <a:cxn ang="0">
                    <a:pos x="T2" y="T3"/>
                  </a:cxn>
                  <a:cxn ang="0">
                    <a:pos x="T4" y="T5"/>
                  </a:cxn>
                  <a:cxn ang="0">
                    <a:pos x="T6" y="T7"/>
                  </a:cxn>
                </a:cxnLst>
                <a:rect l="0" t="0" r="r" b="b"/>
                <a:pathLst>
                  <a:path w="1314" h="11">
                    <a:moveTo>
                      <a:pt x="0" y="11"/>
                    </a:moveTo>
                    <a:lnTo>
                      <a:pt x="1314" y="11"/>
                    </a:lnTo>
                    <a:lnTo>
                      <a:pt x="131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247" name="Freeform 17">
              <a:extLst>
                <a:ext uri="{FF2B5EF4-FFF2-40B4-BE49-F238E27FC236}">
                  <a16:creationId xmlns:a16="http://schemas.microsoft.com/office/drawing/2014/main" id="{A96BDDB7-C171-F2DE-3FB8-6D2B12C707D5}"/>
                </a:ext>
              </a:extLst>
            </p:cNvPr>
            <p:cNvSpPr/>
            <p:nvPr/>
          </p:nvSpPr>
          <p:spPr bwMode="auto">
            <a:xfrm>
              <a:off x="6424240" y="1327930"/>
              <a:ext cx="796925" cy="1162050"/>
            </a:xfrm>
            <a:custGeom>
              <a:gdLst>
                <a:gd name="T0" fmla="*/ 189 w 292"/>
                <a:gd name="T1" fmla="*/ 426 h 426"/>
                <a:gd name="T2" fmla="*/ 140 w 292"/>
                <a:gd name="T3" fmla="*/ 35 h 426"/>
                <a:gd name="T4" fmla="*/ 44 w 292"/>
                <a:gd name="T5" fmla="*/ 21 h 426"/>
                <a:gd name="T6" fmla="*/ 40 w 292"/>
                <a:gd name="T7" fmla="*/ 139 h 426"/>
                <a:gd name="T8" fmla="*/ 189 w 292"/>
                <a:gd name="T9" fmla="*/ 426 h 426"/>
              </a:gdLst>
              <a:cxnLst>
                <a:cxn ang="0">
                  <a:pos x="T0" y="T1"/>
                </a:cxn>
                <a:cxn ang="0">
                  <a:pos x="T2" y="T3"/>
                </a:cxn>
                <a:cxn ang="0">
                  <a:pos x="T4" y="T5"/>
                </a:cxn>
                <a:cxn ang="0">
                  <a:pos x="T6" y="T7"/>
                </a:cxn>
                <a:cxn ang="0">
                  <a:pos x="T8" y="T9"/>
                </a:cxn>
              </a:cxnLst>
              <a:rect l="0" t="0" r="r" b="b"/>
              <a:pathLst>
                <a:path w="292" h="426">
                  <a:moveTo>
                    <a:pt x="189" y="426"/>
                  </a:moveTo>
                  <a:cubicBezTo>
                    <a:pt x="189" y="426"/>
                    <a:pt x="292" y="221"/>
                    <a:pt x="140" y="35"/>
                  </a:cubicBezTo>
                  <a:cubicBezTo>
                    <a:pt x="116" y="6"/>
                    <a:pt x="75" y="0"/>
                    <a:pt x="44" y="21"/>
                  </a:cubicBezTo>
                  <a:cubicBezTo>
                    <a:pt x="2" y="48"/>
                    <a:pt x="0" y="108"/>
                    <a:pt x="40" y="139"/>
                  </a:cubicBezTo>
                  <a:cubicBezTo>
                    <a:pt x="106" y="189"/>
                    <a:pt x="184" y="280"/>
                    <a:pt x="189" y="426"/>
                  </a:cubicBezTo>
                  <a:close/>
                </a:path>
              </a:pathLst>
            </a:custGeom>
            <a:solidFill>
              <a:srgbClr val="0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 name="Freeform 18">
              <a:extLst>
                <a:ext uri="{FF2B5EF4-FFF2-40B4-BE49-F238E27FC236}">
                  <a16:creationId xmlns:a16="http://schemas.microsoft.com/office/drawing/2014/main" id="{C2F01FEC-0A78-993D-3347-7CBF52517E18}"/>
                </a:ext>
              </a:extLst>
            </p:cNvPr>
            <p:cNvSpPr/>
            <p:nvPr/>
          </p:nvSpPr>
          <p:spPr bwMode="auto">
            <a:xfrm>
              <a:off x="6209928" y="1897842"/>
              <a:ext cx="604838" cy="547688"/>
            </a:xfrm>
            <a:custGeom>
              <a:gdLst>
                <a:gd name="T0" fmla="*/ 222 w 222"/>
                <a:gd name="T1" fmla="*/ 201 h 201"/>
                <a:gd name="T2" fmla="*/ 70 w 222"/>
                <a:gd name="T3" fmla="*/ 11 h 201"/>
                <a:gd name="T4" fmla="*/ 6 w 222"/>
                <a:gd name="T5" fmla="*/ 45 h 201"/>
                <a:gd name="T6" fmla="*/ 49 w 222"/>
                <a:gd name="T7" fmla="*/ 104 h 201"/>
                <a:gd name="T8" fmla="*/ 222 w 222"/>
                <a:gd name="T9" fmla="*/ 201 h 201"/>
              </a:gdLst>
              <a:cxnLst>
                <a:cxn ang="0">
                  <a:pos x="T0" y="T1"/>
                </a:cxn>
                <a:cxn ang="0">
                  <a:pos x="T2" y="T3"/>
                </a:cxn>
                <a:cxn ang="0">
                  <a:pos x="T4" y="T5"/>
                </a:cxn>
                <a:cxn ang="0">
                  <a:pos x="T6" y="T7"/>
                </a:cxn>
                <a:cxn ang="0">
                  <a:pos x="T8" y="T9"/>
                </a:cxn>
              </a:cxnLst>
              <a:rect l="0" t="0" r="r" b="b"/>
              <a:pathLst>
                <a:path w="221" h="201">
                  <a:moveTo>
                    <a:pt x="222" y="201"/>
                  </a:moveTo>
                  <a:cubicBezTo>
                    <a:pt x="222" y="201"/>
                    <a:pt x="206" y="64"/>
                    <a:pt x="70" y="11"/>
                  </a:cubicBezTo>
                  <a:cubicBezTo>
                    <a:pt x="43" y="0"/>
                    <a:pt x="12" y="16"/>
                    <a:pt x="6" y="45"/>
                  </a:cubicBezTo>
                  <a:cubicBezTo>
                    <a:pt x="0" y="74"/>
                    <a:pt x="20" y="101"/>
                    <a:pt x="49" y="104"/>
                  </a:cubicBezTo>
                  <a:cubicBezTo>
                    <a:pt x="92" y="107"/>
                    <a:pt x="154" y="127"/>
                    <a:pt x="222" y="201"/>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9" name="Freeform 19">
              <a:extLst>
                <a:ext uri="{FF2B5EF4-FFF2-40B4-BE49-F238E27FC236}">
                  <a16:creationId xmlns:a16="http://schemas.microsoft.com/office/drawing/2014/main" id="{3869DB25-7979-CD4D-9FB4-F35C936DEAA9}"/>
                </a:ext>
              </a:extLst>
            </p:cNvPr>
            <p:cNvSpPr/>
            <p:nvPr/>
          </p:nvSpPr>
          <p:spPr bwMode="auto">
            <a:xfrm>
              <a:off x="7084640" y="1821642"/>
              <a:ext cx="238125" cy="509588"/>
            </a:xfrm>
            <a:custGeom>
              <a:gdLst>
                <a:gd name="T0" fmla="*/ 0 w 87"/>
                <a:gd name="T1" fmla="*/ 187 h 187"/>
                <a:gd name="T2" fmla="*/ 87 w 87"/>
                <a:gd name="T3" fmla="*/ 37 h 187"/>
                <a:gd name="T4" fmla="*/ 47 w 87"/>
                <a:gd name="T5" fmla="*/ 3 h 187"/>
                <a:gd name="T6" fmla="*/ 47 w 87"/>
                <a:gd name="T7" fmla="*/ 3 h 187"/>
                <a:gd name="T8" fmla="*/ 20 w 87"/>
                <a:gd name="T9" fmla="*/ 47 h 187"/>
                <a:gd name="T10" fmla="*/ 0 w 87"/>
                <a:gd name="T11" fmla="*/ 187 h 187"/>
              </a:gdLst>
              <a:cxnLst>
                <a:cxn ang="0">
                  <a:pos x="T0" y="T1"/>
                </a:cxn>
                <a:cxn ang="0">
                  <a:pos x="T2" y="T3"/>
                </a:cxn>
                <a:cxn ang="0">
                  <a:pos x="T4" y="T5"/>
                </a:cxn>
                <a:cxn ang="0">
                  <a:pos x="T6" y="T7"/>
                </a:cxn>
                <a:cxn ang="0">
                  <a:pos x="T8" y="T9"/>
                </a:cxn>
                <a:cxn ang="0">
                  <a:pos x="T10" y="T11"/>
                </a:cxn>
              </a:cxnLst>
              <a:rect l="0" t="0" r="r" b="b"/>
              <a:pathLst>
                <a:path w="87" h="187">
                  <a:moveTo>
                    <a:pt x="0" y="187"/>
                  </a:moveTo>
                  <a:cubicBezTo>
                    <a:pt x="0" y="187"/>
                    <a:pt x="86" y="141"/>
                    <a:pt x="87" y="37"/>
                  </a:cubicBezTo>
                  <a:cubicBezTo>
                    <a:pt x="87" y="16"/>
                    <a:pt x="68" y="0"/>
                    <a:pt x="47" y="3"/>
                  </a:cubicBezTo>
                  <a:cubicBezTo>
                    <a:pt x="47" y="3"/>
                    <a:pt x="47" y="3"/>
                    <a:pt x="47" y="3"/>
                  </a:cubicBezTo>
                  <a:cubicBezTo>
                    <a:pt x="27" y="6"/>
                    <a:pt x="14" y="27"/>
                    <a:pt x="20" y="47"/>
                  </a:cubicBezTo>
                  <a:cubicBezTo>
                    <a:pt x="29" y="76"/>
                    <a:pt x="31" y="123"/>
                    <a:pt x="0" y="187"/>
                  </a:cubicBez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3" name="Forma libre: forma 262">
              <a:extLst>
                <a:ext uri="{FF2B5EF4-FFF2-40B4-BE49-F238E27FC236}">
                  <a16:creationId xmlns:a16="http://schemas.microsoft.com/office/drawing/2014/main" id="{5008EAD0-8D00-12F6-3FE9-BA481C70D434}"/>
                </a:ext>
              </a:extLst>
            </p:cNvPr>
            <p:cNvSpPr/>
            <p:nvPr/>
          </p:nvSpPr>
          <p:spPr bwMode="auto">
            <a:xfrm>
              <a:off x="5917829" y="5164917"/>
              <a:ext cx="1396945" cy="1693082"/>
            </a:xfrm>
            <a:custGeom>
              <a:gdLst>
                <a:gd name="connsiteX0" fmla="*/ 561823 w 1396945"/>
                <a:gd name="connsiteY0" fmla="*/ 0 h 1693082"/>
                <a:gd name="connsiteX1" fmla="*/ 1071828 w 1396945"/>
                <a:gd name="connsiteY1" fmla="*/ 744694 h 1693082"/>
                <a:gd name="connsiteX2" fmla="*/ 1036373 w 1396945"/>
                <a:gd name="connsiteY2" fmla="*/ 919275 h 1693082"/>
                <a:gd name="connsiteX3" fmla="*/ 927281 w 1396945"/>
                <a:gd name="connsiteY3" fmla="*/ 992926 h 1693082"/>
                <a:gd name="connsiteX4" fmla="*/ 1299501 w 1396945"/>
                <a:gd name="connsiteY4" fmla="*/ 1547817 h 1693082"/>
                <a:gd name="connsiteX5" fmla="*/ 1396945 w 1396945"/>
                <a:gd name="connsiteY5" fmla="*/ 1693082 h 1693082"/>
                <a:gd name="connsiteX6" fmla="*/ 1143211 w 1396945"/>
                <a:gd name="connsiteY6" fmla="*/ 1693082 h 1693082"/>
                <a:gd name="connsiteX7" fmla="*/ 1129133 w 1396945"/>
                <a:gd name="connsiteY7" fmla="*/ 1671060 h 1693082"/>
                <a:gd name="connsiteX8" fmla="*/ 763643 w 1396945"/>
                <a:gd name="connsiteY8" fmla="*/ 1099310 h 1693082"/>
                <a:gd name="connsiteX9" fmla="*/ 651824 w 1396945"/>
                <a:gd name="connsiteY9" fmla="*/ 1172961 h 1693082"/>
                <a:gd name="connsiteX10" fmla="*/ 477277 w 1396945"/>
                <a:gd name="connsiteY10" fmla="*/ 1134772 h 1693082"/>
                <a:gd name="connsiteX11" fmla="*/ 0 w 1396945"/>
                <a:gd name="connsiteY11" fmla="*/ 368256 h 1693082"/>
                <a:gd name="connsiteX12" fmla="*/ 79092 w 1396945"/>
                <a:gd name="connsiteY12" fmla="*/ 316427 h 1693082"/>
                <a:gd name="connsiteX13" fmla="*/ 436368 w 1396945"/>
                <a:gd name="connsiteY13" fmla="*/ 859263 h 1693082"/>
                <a:gd name="connsiteX14" fmla="*/ 515459 w 1396945"/>
                <a:gd name="connsiteY14" fmla="*/ 810162 h 1693082"/>
                <a:gd name="connsiteX15" fmla="*/ 158183 w 1396945"/>
                <a:gd name="connsiteY15" fmla="*/ 264598 h 1693082"/>
                <a:gd name="connsiteX16" fmla="*/ 242730 w 1396945"/>
                <a:gd name="connsiteY16" fmla="*/ 210042 h 1693082"/>
                <a:gd name="connsiteX17" fmla="*/ 597278 w 1396945"/>
                <a:gd name="connsiteY17" fmla="*/ 752878 h 1693082"/>
                <a:gd name="connsiteX18" fmla="*/ 676370 w 1396945"/>
                <a:gd name="connsiteY18" fmla="*/ 703777 h 1693082"/>
                <a:gd name="connsiteX19" fmla="*/ 319094 w 1396945"/>
                <a:gd name="connsiteY19" fmla="*/ 158214 h 1693082"/>
                <a:gd name="connsiteX20" fmla="*/ 403640 w 1396945"/>
                <a:gd name="connsiteY20" fmla="*/ 103657 h 1693082"/>
                <a:gd name="connsiteX21" fmla="*/ 758189 w 1396945"/>
                <a:gd name="connsiteY21" fmla="*/ 649221 h 1693082"/>
                <a:gd name="connsiteX22" fmla="*/ 837280 w 1396945"/>
                <a:gd name="connsiteY22" fmla="*/ 597392 h 1693082"/>
                <a:gd name="connsiteX23" fmla="*/ 480004 w 1396945"/>
                <a:gd name="connsiteY23" fmla="*/ 51829 h 1693082"/>
                <a:gd name="connsiteX24" fmla="*/ 561823 w 1396945"/>
                <a:gd name="connsiteY24" fmla="*/ 0 h 16930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6945" h="1693081">
                  <a:moveTo>
                    <a:pt x="561823" y="0"/>
                  </a:moveTo>
                  <a:lnTo>
                    <a:pt x="1071828" y="744694"/>
                  </a:lnTo>
                  <a:cubicBezTo>
                    <a:pt x="1112737" y="801978"/>
                    <a:pt x="1096373" y="881085"/>
                    <a:pt x="1036373" y="919275"/>
                  </a:cubicBezTo>
                  <a:cubicBezTo>
                    <a:pt x="1036373" y="919275"/>
                    <a:pt x="1036373" y="919275"/>
                    <a:pt x="927281" y="992926"/>
                  </a:cubicBezTo>
                  <a:cubicBezTo>
                    <a:pt x="927281" y="992926"/>
                    <a:pt x="927281" y="992926"/>
                    <a:pt x="1299501" y="1547817"/>
                  </a:cubicBezTo>
                  <a:lnTo>
                    <a:pt x="1396945" y="1693082"/>
                  </a:lnTo>
                  <a:lnTo>
                    <a:pt x="1143211" y="1693082"/>
                  </a:lnTo>
                  <a:lnTo>
                    <a:pt x="1129133" y="1671060"/>
                  </a:lnTo>
                  <a:cubicBezTo>
                    <a:pt x="1023163" y="1505286"/>
                    <a:pt x="902054" y="1315831"/>
                    <a:pt x="763643" y="1099310"/>
                  </a:cubicBezTo>
                  <a:cubicBezTo>
                    <a:pt x="763643" y="1099310"/>
                    <a:pt x="763643" y="1099310"/>
                    <a:pt x="651824" y="1172961"/>
                  </a:cubicBezTo>
                  <a:cubicBezTo>
                    <a:pt x="594551" y="1211151"/>
                    <a:pt x="515459" y="1192056"/>
                    <a:pt x="477277" y="1134772"/>
                  </a:cubicBezTo>
                  <a:cubicBezTo>
                    <a:pt x="477277" y="1134772"/>
                    <a:pt x="477277" y="1134772"/>
                    <a:pt x="0" y="368256"/>
                  </a:cubicBezTo>
                  <a:cubicBezTo>
                    <a:pt x="0" y="368256"/>
                    <a:pt x="0" y="368256"/>
                    <a:pt x="79092" y="316427"/>
                  </a:cubicBezTo>
                  <a:cubicBezTo>
                    <a:pt x="79092" y="316427"/>
                    <a:pt x="79092" y="316427"/>
                    <a:pt x="436368" y="859263"/>
                  </a:cubicBezTo>
                  <a:cubicBezTo>
                    <a:pt x="436368" y="859263"/>
                    <a:pt x="436368" y="859263"/>
                    <a:pt x="515459" y="810162"/>
                  </a:cubicBezTo>
                  <a:cubicBezTo>
                    <a:pt x="515459" y="810162"/>
                    <a:pt x="515459" y="810162"/>
                    <a:pt x="158183" y="264598"/>
                  </a:cubicBezTo>
                  <a:cubicBezTo>
                    <a:pt x="158183" y="264598"/>
                    <a:pt x="158183" y="264598"/>
                    <a:pt x="242730" y="210042"/>
                  </a:cubicBezTo>
                  <a:cubicBezTo>
                    <a:pt x="242730" y="210042"/>
                    <a:pt x="242730" y="210042"/>
                    <a:pt x="597278" y="752878"/>
                  </a:cubicBezTo>
                  <a:cubicBezTo>
                    <a:pt x="597278" y="752878"/>
                    <a:pt x="597278" y="752878"/>
                    <a:pt x="676370" y="703777"/>
                  </a:cubicBezTo>
                  <a:cubicBezTo>
                    <a:pt x="676370" y="703777"/>
                    <a:pt x="676370" y="703777"/>
                    <a:pt x="319094" y="158214"/>
                  </a:cubicBezTo>
                  <a:cubicBezTo>
                    <a:pt x="319094" y="158214"/>
                    <a:pt x="319094" y="158214"/>
                    <a:pt x="403640" y="103657"/>
                  </a:cubicBezTo>
                  <a:cubicBezTo>
                    <a:pt x="403640" y="103657"/>
                    <a:pt x="403640" y="103657"/>
                    <a:pt x="758189" y="649221"/>
                  </a:cubicBezTo>
                  <a:cubicBezTo>
                    <a:pt x="758189" y="649221"/>
                    <a:pt x="758189" y="649221"/>
                    <a:pt x="837280" y="597392"/>
                  </a:cubicBezTo>
                  <a:cubicBezTo>
                    <a:pt x="837280" y="597392"/>
                    <a:pt x="837280" y="597392"/>
                    <a:pt x="480004" y="51829"/>
                  </a:cubicBezTo>
                  <a:cubicBezTo>
                    <a:pt x="480004" y="51829"/>
                    <a:pt x="480004" y="51829"/>
                    <a:pt x="561823" y="0"/>
                  </a:cubicBez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s-PE"/>
            </a:p>
          </p:txBody>
        </p:sp>
        <p:grpSp>
          <p:nvGrpSpPr>
            <p:cNvPr id="260" name="Grupo 259">
              <a:extLst>
                <a:ext uri="{FF2B5EF4-FFF2-40B4-BE49-F238E27FC236}">
                  <a16:creationId xmlns:a16="http://schemas.microsoft.com/office/drawing/2014/main" id="{0D83ACA8-9A87-7CA4-593A-DC1BC0E7507A}"/>
                </a:ext>
              </a:extLst>
            </p:cNvPr>
            <p:cNvGrpSpPr/>
            <p:nvPr/>
          </p:nvGrpSpPr>
          <p:grpSpPr>
            <a:xfrm>
              <a:off x="5214565" y="369080"/>
              <a:ext cx="2092325" cy="595313"/>
              <a:chOff x="6052765" y="369080"/>
              <a:chExt cx="2092325" cy="595313"/>
            </a:xfrm>
          </p:grpSpPr>
          <p:sp>
            <p:nvSpPr>
              <p:cNvPr id="252" name="Freeform 22">
                <a:extLst>
                  <a:ext uri="{FF2B5EF4-FFF2-40B4-BE49-F238E27FC236}">
                    <a16:creationId xmlns:a16="http://schemas.microsoft.com/office/drawing/2014/main" id="{A353F351-E2DF-A8C7-65E2-98EA17F32464}"/>
                  </a:ext>
                </a:extLst>
              </p:cNvPr>
              <p:cNvSpPr/>
              <p:nvPr/>
            </p:nvSpPr>
            <p:spPr bwMode="auto">
              <a:xfrm>
                <a:off x="6052765" y="369080"/>
                <a:ext cx="2092325" cy="595313"/>
              </a:xfrm>
              <a:custGeom>
                <a:gdLst>
                  <a:gd name="T0" fmla="*/ 0 w 767"/>
                  <a:gd name="T1" fmla="*/ 132 h 218"/>
                  <a:gd name="T2" fmla="*/ 403 w 767"/>
                  <a:gd name="T3" fmla="*/ 147 h 218"/>
                  <a:gd name="T4" fmla="*/ 419 w 767"/>
                  <a:gd name="T5" fmla="*/ 108 h 218"/>
                  <a:gd name="T6" fmla="*/ 750 w 767"/>
                  <a:gd name="T7" fmla="*/ 60 h 218"/>
                  <a:gd name="T8" fmla="*/ 762 w 767"/>
                  <a:gd name="T9" fmla="*/ 27 h 218"/>
                  <a:gd name="T10" fmla="*/ 740 w 767"/>
                  <a:gd name="T11" fmla="*/ 0 h 218"/>
                  <a:gd name="T12" fmla="*/ 0 w 767"/>
                  <a:gd name="T13" fmla="*/ 132 h 218"/>
                </a:gdLst>
                <a:cxnLst>
                  <a:cxn ang="0">
                    <a:pos x="T0" y="T1"/>
                  </a:cxn>
                  <a:cxn ang="0">
                    <a:pos x="T2" y="T3"/>
                  </a:cxn>
                  <a:cxn ang="0">
                    <a:pos x="T4" y="T5"/>
                  </a:cxn>
                  <a:cxn ang="0">
                    <a:pos x="T6" y="T7"/>
                  </a:cxn>
                  <a:cxn ang="0">
                    <a:pos x="T8" y="T9"/>
                  </a:cxn>
                  <a:cxn ang="0">
                    <a:pos x="T10" y="T11"/>
                  </a:cxn>
                  <a:cxn ang="0">
                    <a:pos x="T12" y="T13"/>
                  </a:cxn>
                </a:cxnLst>
                <a:rect l="0" t="0" r="r" b="b"/>
                <a:pathLst>
                  <a:path w="767" h="218">
                    <a:moveTo>
                      <a:pt x="0" y="132"/>
                    </a:moveTo>
                    <a:cubicBezTo>
                      <a:pt x="0" y="132"/>
                      <a:pt x="71" y="218"/>
                      <a:pt x="403" y="147"/>
                    </a:cubicBezTo>
                    <a:cubicBezTo>
                      <a:pt x="411" y="128"/>
                      <a:pt x="415" y="116"/>
                      <a:pt x="419" y="108"/>
                    </a:cubicBezTo>
                    <a:cubicBezTo>
                      <a:pt x="750" y="60"/>
                      <a:pt x="750" y="60"/>
                      <a:pt x="750" y="60"/>
                    </a:cubicBezTo>
                    <a:cubicBezTo>
                      <a:pt x="750" y="60"/>
                      <a:pt x="767" y="54"/>
                      <a:pt x="762" y="27"/>
                    </a:cubicBezTo>
                    <a:cubicBezTo>
                      <a:pt x="758" y="0"/>
                      <a:pt x="740" y="0"/>
                      <a:pt x="740" y="0"/>
                    </a:cubicBezTo>
                    <a:cubicBezTo>
                      <a:pt x="0" y="132"/>
                      <a:pt x="0" y="132"/>
                      <a:pt x="0" y="132"/>
                    </a:cubicBezTo>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3" name="Freeform 23">
                <a:extLst>
                  <a:ext uri="{FF2B5EF4-FFF2-40B4-BE49-F238E27FC236}">
                    <a16:creationId xmlns:a16="http://schemas.microsoft.com/office/drawing/2014/main" id="{9DCFB358-1D7C-E647-7D25-11DEC5A9F807}"/>
                  </a:ext>
                </a:extLst>
              </p:cNvPr>
              <p:cNvSpPr/>
              <p:nvPr/>
            </p:nvSpPr>
            <p:spPr bwMode="auto">
              <a:xfrm>
                <a:off x="6117853" y="604030"/>
                <a:ext cx="1077913" cy="242888"/>
              </a:xfrm>
              <a:custGeom>
                <a:gdLst>
                  <a:gd name="T0" fmla="*/ 0 w 395"/>
                  <a:gd name="T1" fmla="*/ 63 h 89"/>
                  <a:gd name="T2" fmla="*/ 2 w 395"/>
                  <a:gd name="T3" fmla="*/ 64 h 89"/>
                  <a:gd name="T4" fmla="*/ 6 w 395"/>
                  <a:gd name="T5" fmla="*/ 66 h 89"/>
                  <a:gd name="T6" fmla="*/ 11 w 395"/>
                  <a:gd name="T7" fmla="*/ 68 h 89"/>
                  <a:gd name="T8" fmla="*/ 13 w 395"/>
                  <a:gd name="T9" fmla="*/ 69 h 89"/>
                  <a:gd name="T10" fmla="*/ 19 w 395"/>
                  <a:gd name="T11" fmla="*/ 71 h 89"/>
                  <a:gd name="T12" fmla="*/ 21 w 395"/>
                  <a:gd name="T13" fmla="*/ 72 h 89"/>
                  <a:gd name="T14" fmla="*/ 25 w 395"/>
                  <a:gd name="T15" fmla="*/ 73 h 89"/>
                  <a:gd name="T16" fmla="*/ 27 w 395"/>
                  <a:gd name="T17" fmla="*/ 74 h 89"/>
                  <a:gd name="T18" fmla="*/ 30 w 395"/>
                  <a:gd name="T19" fmla="*/ 74 h 89"/>
                  <a:gd name="T20" fmla="*/ 34 w 395"/>
                  <a:gd name="T21" fmla="*/ 76 h 89"/>
                  <a:gd name="T22" fmla="*/ 37 w 395"/>
                  <a:gd name="T23" fmla="*/ 76 h 89"/>
                  <a:gd name="T24" fmla="*/ 41 w 395"/>
                  <a:gd name="T25" fmla="*/ 77 h 89"/>
                  <a:gd name="T26" fmla="*/ 44 w 395"/>
                  <a:gd name="T27" fmla="*/ 78 h 89"/>
                  <a:gd name="T28" fmla="*/ 48 w 395"/>
                  <a:gd name="T29" fmla="*/ 79 h 89"/>
                  <a:gd name="T30" fmla="*/ 52 w 395"/>
                  <a:gd name="T31" fmla="*/ 80 h 89"/>
                  <a:gd name="T32" fmla="*/ 55 w 395"/>
                  <a:gd name="T33" fmla="*/ 81 h 89"/>
                  <a:gd name="T34" fmla="*/ 60 w 395"/>
                  <a:gd name="T35" fmla="*/ 82 h 89"/>
                  <a:gd name="T36" fmla="*/ 64 w 395"/>
                  <a:gd name="T37" fmla="*/ 82 h 89"/>
                  <a:gd name="T38" fmla="*/ 68 w 395"/>
                  <a:gd name="T39" fmla="*/ 83 h 89"/>
                  <a:gd name="T40" fmla="*/ 73 w 395"/>
                  <a:gd name="T41" fmla="*/ 84 h 89"/>
                  <a:gd name="T42" fmla="*/ 77 w 395"/>
                  <a:gd name="T43" fmla="*/ 84 h 89"/>
                  <a:gd name="T44" fmla="*/ 82 w 395"/>
                  <a:gd name="T45" fmla="*/ 85 h 89"/>
                  <a:gd name="T46" fmla="*/ 87 w 395"/>
                  <a:gd name="T47" fmla="*/ 86 h 89"/>
                  <a:gd name="T48" fmla="*/ 92 w 395"/>
                  <a:gd name="T49" fmla="*/ 86 h 89"/>
                  <a:gd name="T50" fmla="*/ 97 w 395"/>
                  <a:gd name="T51" fmla="*/ 87 h 89"/>
                  <a:gd name="T52" fmla="*/ 102 w 395"/>
                  <a:gd name="T53" fmla="*/ 87 h 89"/>
                  <a:gd name="T54" fmla="*/ 108 w 395"/>
                  <a:gd name="T55" fmla="*/ 88 h 89"/>
                  <a:gd name="T56" fmla="*/ 113 w 395"/>
                  <a:gd name="T57" fmla="*/ 88 h 89"/>
                  <a:gd name="T58" fmla="*/ 119 w 395"/>
                  <a:gd name="T59" fmla="*/ 88 h 89"/>
                  <a:gd name="T60" fmla="*/ 124 w 395"/>
                  <a:gd name="T61" fmla="*/ 89 h 89"/>
                  <a:gd name="T62" fmla="*/ 130 w 395"/>
                  <a:gd name="T63" fmla="*/ 89 h 89"/>
                  <a:gd name="T64" fmla="*/ 137 w 395"/>
                  <a:gd name="T65" fmla="*/ 89 h 89"/>
                  <a:gd name="T66" fmla="*/ 142 w 395"/>
                  <a:gd name="T67" fmla="*/ 89 h 89"/>
                  <a:gd name="T68" fmla="*/ 149 w 395"/>
                  <a:gd name="T69" fmla="*/ 89 h 89"/>
                  <a:gd name="T70" fmla="*/ 155 w 395"/>
                  <a:gd name="T71" fmla="*/ 89 h 89"/>
                  <a:gd name="T72" fmla="*/ 161 w 395"/>
                  <a:gd name="T73" fmla="*/ 89 h 89"/>
                  <a:gd name="T74" fmla="*/ 169 w 395"/>
                  <a:gd name="T75" fmla="*/ 89 h 89"/>
                  <a:gd name="T76" fmla="*/ 175 w 395"/>
                  <a:gd name="T77" fmla="*/ 89 h 89"/>
                  <a:gd name="T78" fmla="*/ 183 w 395"/>
                  <a:gd name="T79" fmla="*/ 88 h 89"/>
                  <a:gd name="T80" fmla="*/ 190 w 395"/>
                  <a:gd name="T81" fmla="*/ 88 h 89"/>
                  <a:gd name="T82" fmla="*/ 197 w 395"/>
                  <a:gd name="T83" fmla="*/ 88 h 89"/>
                  <a:gd name="T84" fmla="*/ 205 w 395"/>
                  <a:gd name="T85" fmla="*/ 87 h 89"/>
                  <a:gd name="T86" fmla="*/ 212 w 395"/>
                  <a:gd name="T87" fmla="*/ 87 h 89"/>
                  <a:gd name="T88" fmla="*/ 221 w 395"/>
                  <a:gd name="T89" fmla="*/ 86 h 89"/>
                  <a:gd name="T90" fmla="*/ 229 w 395"/>
                  <a:gd name="T91" fmla="*/ 85 h 89"/>
                  <a:gd name="T92" fmla="*/ 236 w 395"/>
                  <a:gd name="T93" fmla="*/ 84 h 89"/>
                  <a:gd name="T94" fmla="*/ 245 w 395"/>
                  <a:gd name="T95" fmla="*/ 83 h 89"/>
                  <a:gd name="T96" fmla="*/ 253 w 395"/>
                  <a:gd name="T97" fmla="*/ 83 h 89"/>
                  <a:gd name="T98" fmla="*/ 263 w 395"/>
                  <a:gd name="T99" fmla="*/ 81 h 89"/>
                  <a:gd name="T100" fmla="*/ 271 w 395"/>
                  <a:gd name="T101" fmla="*/ 80 h 89"/>
                  <a:gd name="T102" fmla="*/ 279 w 395"/>
                  <a:gd name="T103" fmla="*/ 79 h 89"/>
                  <a:gd name="T104" fmla="*/ 290 w 395"/>
                  <a:gd name="T105" fmla="*/ 78 h 89"/>
                  <a:gd name="T106" fmla="*/ 299 w 395"/>
                  <a:gd name="T107" fmla="*/ 76 h 89"/>
                  <a:gd name="T108" fmla="*/ 309 w 395"/>
                  <a:gd name="T109" fmla="*/ 75 h 89"/>
                  <a:gd name="T110" fmla="*/ 318 w 395"/>
                  <a:gd name="T111" fmla="*/ 73 h 89"/>
                  <a:gd name="T112" fmla="*/ 327 w 395"/>
                  <a:gd name="T113" fmla="*/ 72 h 89"/>
                  <a:gd name="T114" fmla="*/ 339 w 395"/>
                  <a:gd name="T115" fmla="*/ 69 h 89"/>
                  <a:gd name="T116" fmla="*/ 348 w 395"/>
                  <a:gd name="T117" fmla="*/ 68 h 89"/>
                  <a:gd name="T118" fmla="*/ 359 w 395"/>
                  <a:gd name="T119" fmla="*/ 65 h 89"/>
                  <a:gd name="T120" fmla="*/ 370 w 395"/>
                  <a:gd name="T121" fmla="*/ 63 h 89"/>
                  <a:gd name="T122" fmla="*/ 395 w 395"/>
                  <a:gd name="T123" fmla="*/ 22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 h="89">
                    <a:moveTo>
                      <a:pt x="391" y="0"/>
                    </a:moveTo>
                    <a:cubicBezTo>
                      <a:pt x="0" y="63"/>
                      <a:pt x="0" y="63"/>
                      <a:pt x="0" y="63"/>
                    </a:cubicBezTo>
                    <a:cubicBezTo>
                      <a:pt x="0" y="63"/>
                      <a:pt x="1" y="63"/>
                      <a:pt x="2" y="64"/>
                    </a:cubicBezTo>
                    <a:cubicBezTo>
                      <a:pt x="2" y="64"/>
                      <a:pt x="2" y="64"/>
                      <a:pt x="2" y="64"/>
                    </a:cubicBezTo>
                    <a:cubicBezTo>
                      <a:pt x="3" y="64"/>
                      <a:pt x="5" y="65"/>
                      <a:pt x="6" y="66"/>
                    </a:cubicBezTo>
                    <a:cubicBezTo>
                      <a:pt x="6" y="66"/>
                      <a:pt x="6" y="66"/>
                      <a:pt x="6" y="66"/>
                    </a:cubicBezTo>
                    <a:cubicBezTo>
                      <a:pt x="8" y="66"/>
                      <a:pt x="9" y="67"/>
                      <a:pt x="11" y="68"/>
                    </a:cubicBezTo>
                    <a:cubicBezTo>
                      <a:pt x="11" y="68"/>
                      <a:pt x="11" y="68"/>
                      <a:pt x="11" y="68"/>
                    </a:cubicBezTo>
                    <a:cubicBezTo>
                      <a:pt x="12" y="68"/>
                      <a:pt x="12" y="68"/>
                      <a:pt x="13" y="69"/>
                    </a:cubicBezTo>
                    <a:cubicBezTo>
                      <a:pt x="13" y="69"/>
                      <a:pt x="13" y="69"/>
                      <a:pt x="13" y="69"/>
                    </a:cubicBezTo>
                    <a:cubicBezTo>
                      <a:pt x="15" y="69"/>
                      <a:pt x="17" y="70"/>
                      <a:pt x="18" y="71"/>
                    </a:cubicBezTo>
                    <a:cubicBezTo>
                      <a:pt x="19" y="71"/>
                      <a:pt x="19" y="71"/>
                      <a:pt x="19" y="71"/>
                    </a:cubicBezTo>
                    <a:cubicBezTo>
                      <a:pt x="20" y="71"/>
                      <a:pt x="20" y="71"/>
                      <a:pt x="21" y="72"/>
                    </a:cubicBezTo>
                    <a:cubicBezTo>
                      <a:pt x="21" y="72"/>
                      <a:pt x="21" y="72"/>
                      <a:pt x="21" y="72"/>
                    </a:cubicBezTo>
                    <a:cubicBezTo>
                      <a:pt x="22" y="72"/>
                      <a:pt x="23" y="72"/>
                      <a:pt x="24" y="73"/>
                    </a:cubicBezTo>
                    <a:cubicBezTo>
                      <a:pt x="25" y="73"/>
                      <a:pt x="25" y="73"/>
                      <a:pt x="25" y="73"/>
                    </a:cubicBezTo>
                    <a:cubicBezTo>
                      <a:pt x="25" y="73"/>
                      <a:pt x="26" y="73"/>
                      <a:pt x="27" y="73"/>
                    </a:cubicBezTo>
                    <a:cubicBezTo>
                      <a:pt x="27" y="74"/>
                      <a:pt x="27" y="74"/>
                      <a:pt x="27" y="74"/>
                    </a:cubicBezTo>
                    <a:cubicBezTo>
                      <a:pt x="28" y="74"/>
                      <a:pt x="29" y="74"/>
                      <a:pt x="30" y="74"/>
                    </a:cubicBezTo>
                    <a:cubicBezTo>
                      <a:pt x="30" y="74"/>
                      <a:pt x="30" y="74"/>
                      <a:pt x="30" y="74"/>
                    </a:cubicBezTo>
                    <a:cubicBezTo>
                      <a:pt x="31" y="75"/>
                      <a:pt x="32" y="75"/>
                      <a:pt x="33" y="75"/>
                    </a:cubicBezTo>
                    <a:cubicBezTo>
                      <a:pt x="34" y="76"/>
                      <a:pt x="34" y="76"/>
                      <a:pt x="34" y="76"/>
                    </a:cubicBezTo>
                    <a:cubicBezTo>
                      <a:pt x="35" y="76"/>
                      <a:pt x="36" y="76"/>
                      <a:pt x="37" y="76"/>
                    </a:cubicBezTo>
                    <a:cubicBezTo>
                      <a:pt x="37" y="76"/>
                      <a:pt x="37" y="76"/>
                      <a:pt x="37" y="76"/>
                    </a:cubicBezTo>
                    <a:cubicBezTo>
                      <a:pt x="38" y="77"/>
                      <a:pt x="39" y="77"/>
                      <a:pt x="40" y="77"/>
                    </a:cubicBezTo>
                    <a:cubicBezTo>
                      <a:pt x="41" y="77"/>
                      <a:pt x="41" y="77"/>
                      <a:pt x="41" y="77"/>
                    </a:cubicBezTo>
                    <a:cubicBezTo>
                      <a:pt x="42" y="78"/>
                      <a:pt x="43" y="78"/>
                      <a:pt x="44" y="78"/>
                    </a:cubicBezTo>
                    <a:cubicBezTo>
                      <a:pt x="44" y="78"/>
                      <a:pt x="44" y="78"/>
                      <a:pt x="44" y="78"/>
                    </a:cubicBezTo>
                    <a:cubicBezTo>
                      <a:pt x="45" y="78"/>
                      <a:pt x="46" y="79"/>
                      <a:pt x="48" y="79"/>
                    </a:cubicBezTo>
                    <a:cubicBezTo>
                      <a:pt x="48" y="79"/>
                      <a:pt x="48" y="79"/>
                      <a:pt x="48" y="79"/>
                    </a:cubicBezTo>
                    <a:cubicBezTo>
                      <a:pt x="49" y="79"/>
                      <a:pt x="50" y="80"/>
                      <a:pt x="51" y="80"/>
                    </a:cubicBezTo>
                    <a:cubicBezTo>
                      <a:pt x="52" y="80"/>
                      <a:pt x="52" y="80"/>
                      <a:pt x="52" y="80"/>
                    </a:cubicBezTo>
                    <a:cubicBezTo>
                      <a:pt x="53" y="80"/>
                      <a:pt x="54" y="80"/>
                      <a:pt x="55" y="81"/>
                    </a:cubicBezTo>
                    <a:cubicBezTo>
                      <a:pt x="55" y="81"/>
                      <a:pt x="55" y="81"/>
                      <a:pt x="55" y="81"/>
                    </a:cubicBezTo>
                    <a:cubicBezTo>
                      <a:pt x="57" y="81"/>
                      <a:pt x="58" y="81"/>
                      <a:pt x="59" y="81"/>
                    </a:cubicBezTo>
                    <a:cubicBezTo>
                      <a:pt x="60" y="82"/>
                      <a:pt x="60" y="82"/>
                      <a:pt x="60" y="82"/>
                    </a:cubicBezTo>
                    <a:cubicBezTo>
                      <a:pt x="61" y="82"/>
                      <a:pt x="62" y="82"/>
                      <a:pt x="63" y="82"/>
                    </a:cubicBezTo>
                    <a:cubicBezTo>
                      <a:pt x="64" y="82"/>
                      <a:pt x="64" y="82"/>
                      <a:pt x="64" y="82"/>
                    </a:cubicBezTo>
                    <a:cubicBezTo>
                      <a:pt x="65" y="83"/>
                      <a:pt x="66" y="83"/>
                      <a:pt x="68" y="83"/>
                    </a:cubicBezTo>
                    <a:cubicBezTo>
                      <a:pt x="68" y="83"/>
                      <a:pt x="68" y="83"/>
                      <a:pt x="68" y="83"/>
                    </a:cubicBezTo>
                    <a:cubicBezTo>
                      <a:pt x="69" y="83"/>
                      <a:pt x="71" y="83"/>
                      <a:pt x="72" y="84"/>
                    </a:cubicBezTo>
                    <a:cubicBezTo>
                      <a:pt x="72" y="84"/>
                      <a:pt x="72" y="84"/>
                      <a:pt x="73" y="84"/>
                    </a:cubicBezTo>
                    <a:cubicBezTo>
                      <a:pt x="74" y="84"/>
                      <a:pt x="75" y="84"/>
                      <a:pt x="76" y="84"/>
                    </a:cubicBezTo>
                    <a:cubicBezTo>
                      <a:pt x="77" y="84"/>
                      <a:pt x="77" y="84"/>
                      <a:pt x="77" y="84"/>
                    </a:cubicBezTo>
                    <a:cubicBezTo>
                      <a:pt x="78" y="85"/>
                      <a:pt x="80" y="85"/>
                      <a:pt x="81" y="85"/>
                    </a:cubicBezTo>
                    <a:cubicBezTo>
                      <a:pt x="82" y="85"/>
                      <a:pt x="82" y="85"/>
                      <a:pt x="82" y="85"/>
                    </a:cubicBezTo>
                    <a:cubicBezTo>
                      <a:pt x="83" y="85"/>
                      <a:pt x="84" y="85"/>
                      <a:pt x="86" y="86"/>
                    </a:cubicBezTo>
                    <a:cubicBezTo>
                      <a:pt x="86" y="86"/>
                      <a:pt x="86" y="86"/>
                      <a:pt x="87" y="86"/>
                    </a:cubicBezTo>
                    <a:cubicBezTo>
                      <a:pt x="88" y="86"/>
                      <a:pt x="90" y="86"/>
                      <a:pt x="91" y="86"/>
                    </a:cubicBezTo>
                    <a:cubicBezTo>
                      <a:pt x="92" y="86"/>
                      <a:pt x="92" y="86"/>
                      <a:pt x="92" y="86"/>
                    </a:cubicBezTo>
                    <a:cubicBezTo>
                      <a:pt x="93" y="86"/>
                      <a:pt x="94" y="86"/>
                      <a:pt x="96" y="87"/>
                    </a:cubicBezTo>
                    <a:cubicBezTo>
                      <a:pt x="96" y="87"/>
                      <a:pt x="96" y="87"/>
                      <a:pt x="97" y="87"/>
                    </a:cubicBezTo>
                    <a:cubicBezTo>
                      <a:pt x="98" y="87"/>
                      <a:pt x="100" y="87"/>
                      <a:pt x="101" y="87"/>
                    </a:cubicBezTo>
                    <a:cubicBezTo>
                      <a:pt x="102" y="87"/>
                      <a:pt x="102" y="87"/>
                      <a:pt x="102" y="87"/>
                    </a:cubicBezTo>
                    <a:cubicBezTo>
                      <a:pt x="103" y="87"/>
                      <a:pt x="105" y="87"/>
                      <a:pt x="106" y="88"/>
                    </a:cubicBezTo>
                    <a:cubicBezTo>
                      <a:pt x="107" y="88"/>
                      <a:pt x="107" y="88"/>
                      <a:pt x="108" y="88"/>
                    </a:cubicBezTo>
                    <a:cubicBezTo>
                      <a:pt x="109" y="88"/>
                      <a:pt x="110" y="88"/>
                      <a:pt x="111" y="88"/>
                    </a:cubicBezTo>
                    <a:cubicBezTo>
                      <a:pt x="112" y="88"/>
                      <a:pt x="112" y="88"/>
                      <a:pt x="113" y="88"/>
                    </a:cubicBezTo>
                    <a:cubicBezTo>
                      <a:pt x="114" y="88"/>
                      <a:pt x="116" y="88"/>
                      <a:pt x="118" y="88"/>
                    </a:cubicBezTo>
                    <a:cubicBezTo>
                      <a:pt x="119" y="88"/>
                      <a:pt x="119" y="88"/>
                      <a:pt x="119" y="88"/>
                    </a:cubicBezTo>
                    <a:cubicBezTo>
                      <a:pt x="120" y="88"/>
                      <a:pt x="121" y="88"/>
                      <a:pt x="123" y="89"/>
                    </a:cubicBezTo>
                    <a:cubicBezTo>
                      <a:pt x="123" y="89"/>
                      <a:pt x="124" y="89"/>
                      <a:pt x="124" y="89"/>
                    </a:cubicBezTo>
                    <a:cubicBezTo>
                      <a:pt x="126" y="89"/>
                      <a:pt x="127" y="89"/>
                      <a:pt x="129" y="89"/>
                    </a:cubicBezTo>
                    <a:cubicBezTo>
                      <a:pt x="130" y="89"/>
                      <a:pt x="130" y="89"/>
                      <a:pt x="130" y="89"/>
                    </a:cubicBezTo>
                    <a:cubicBezTo>
                      <a:pt x="131" y="89"/>
                      <a:pt x="133" y="89"/>
                      <a:pt x="135" y="89"/>
                    </a:cubicBezTo>
                    <a:cubicBezTo>
                      <a:pt x="135" y="89"/>
                      <a:pt x="136" y="89"/>
                      <a:pt x="137" y="89"/>
                    </a:cubicBezTo>
                    <a:cubicBezTo>
                      <a:pt x="138" y="89"/>
                      <a:pt x="139" y="89"/>
                      <a:pt x="141" y="89"/>
                    </a:cubicBezTo>
                    <a:cubicBezTo>
                      <a:pt x="141" y="89"/>
                      <a:pt x="142" y="89"/>
                      <a:pt x="142" y="89"/>
                    </a:cubicBezTo>
                    <a:cubicBezTo>
                      <a:pt x="144" y="89"/>
                      <a:pt x="146" y="89"/>
                      <a:pt x="148" y="89"/>
                    </a:cubicBezTo>
                    <a:cubicBezTo>
                      <a:pt x="148" y="89"/>
                      <a:pt x="149" y="89"/>
                      <a:pt x="149" y="89"/>
                    </a:cubicBezTo>
                    <a:cubicBezTo>
                      <a:pt x="150" y="89"/>
                      <a:pt x="152" y="89"/>
                      <a:pt x="154" y="89"/>
                    </a:cubicBezTo>
                    <a:cubicBezTo>
                      <a:pt x="154" y="89"/>
                      <a:pt x="155" y="89"/>
                      <a:pt x="155" y="89"/>
                    </a:cubicBezTo>
                    <a:cubicBezTo>
                      <a:pt x="157" y="89"/>
                      <a:pt x="159" y="89"/>
                      <a:pt x="161" y="89"/>
                    </a:cubicBezTo>
                    <a:cubicBezTo>
                      <a:pt x="161" y="89"/>
                      <a:pt x="161" y="89"/>
                      <a:pt x="161" y="89"/>
                    </a:cubicBezTo>
                    <a:cubicBezTo>
                      <a:pt x="163" y="89"/>
                      <a:pt x="165" y="89"/>
                      <a:pt x="167" y="89"/>
                    </a:cubicBezTo>
                    <a:cubicBezTo>
                      <a:pt x="168" y="89"/>
                      <a:pt x="168" y="89"/>
                      <a:pt x="169" y="89"/>
                    </a:cubicBezTo>
                    <a:cubicBezTo>
                      <a:pt x="171" y="89"/>
                      <a:pt x="172" y="89"/>
                      <a:pt x="174" y="89"/>
                    </a:cubicBezTo>
                    <a:cubicBezTo>
                      <a:pt x="174" y="89"/>
                      <a:pt x="175" y="89"/>
                      <a:pt x="175" y="89"/>
                    </a:cubicBezTo>
                    <a:cubicBezTo>
                      <a:pt x="177" y="89"/>
                      <a:pt x="179" y="89"/>
                      <a:pt x="182" y="88"/>
                    </a:cubicBezTo>
                    <a:cubicBezTo>
                      <a:pt x="182" y="88"/>
                      <a:pt x="182" y="88"/>
                      <a:pt x="183" y="88"/>
                    </a:cubicBezTo>
                    <a:cubicBezTo>
                      <a:pt x="185" y="88"/>
                      <a:pt x="186" y="88"/>
                      <a:pt x="188" y="88"/>
                    </a:cubicBezTo>
                    <a:cubicBezTo>
                      <a:pt x="189" y="88"/>
                      <a:pt x="189" y="88"/>
                      <a:pt x="190" y="88"/>
                    </a:cubicBezTo>
                    <a:cubicBezTo>
                      <a:pt x="192" y="88"/>
                      <a:pt x="194" y="88"/>
                      <a:pt x="196" y="88"/>
                    </a:cubicBezTo>
                    <a:cubicBezTo>
                      <a:pt x="197" y="88"/>
                      <a:pt x="197" y="88"/>
                      <a:pt x="197" y="88"/>
                    </a:cubicBezTo>
                    <a:cubicBezTo>
                      <a:pt x="199" y="88"/>
                      <a:pt x="201" y="87"/>
                      <a:pt x="203" y="87"/>
                    </a:cubicBezTo>
                    <a:cubicBezTo>
                      <a:pt x="204" y="87"/>
                      <a:pt x="205" y="87"/>
                      <a:pt x="205" y="87"/>
                    </a:cubicBezTo>
                    <a:cubicBezTo>
                      <a:pt x="207" y="87"/>
                      <a:pt x="209" y="87"/>
                      <a:pt x="211" y="87"/>
                    </a:cubicBezTo>
                    <a:cubicBezTo>
                      <a:pt x="211" y="87"/>
                      <a:pt x="212" y="87"/>
                      <a:pt x="212" y="87"/>
                    </a:cubicBezTo>
                    <a:cubicBezTo>
                      <a:pt x="215" y="86"/>
                      <a:pt x="217" y="86"/>
                      <a:pt x="219" y="86"/>
                    </a:cubicBezTo>
                    <a:cubicBezTo>
                      <a:pt x="220" y="86"/>
                      <a:pt x="220" y="86"/>
                      <a:pt x="221" y="86"/>
                    </a:cubicBezTo>
                    <a:cubicBezTo>
                      <a:pt x="223" y="86"/>
                      <a:pt x="225" y="86"/>
                      <a:pt x="227" y="85"/>
                    </a:cubicBezTo>
                    <a:cubicBezTo>
                      <a:pt x="227" y="85"/>
                      <a:pt x="228" y="85"/>
                      <a:pt x="229" y="85"/>
                    </a:cubicBezTo>
                    <a:cubicBezTo>
                      <a:pt x="231" y="85"/>
                      <a:pt x="233" y="85"/>
                      <a:pt x="235" y="85"/>
                    </a:cubicBezTo>
                    <a:cubicBezTo>
                      <a:pt x="236" y="84"/>
                      <a:pt x="236" y="84"/>
                      <a:pt x="236" y="84"/>
                    </a:cubicBezTo>
                    <a:cubicBezTo>
                      <a:pt x="238" y="84"/>
                      <a:pt x="241" y="84"/>
                      <a:pt x="243" y="84"/>
                    </a:cubicBezTo>
                    <a:cubicBezTo>
                      <a:pt x="244" y="84"/>
                      <a:pt x="245" y="84"/>
                      <a:pt x="245" y="83"/>
                    </a:cubicBezTo>
                    <a:cubicBezTo>
                      <a:pt x="247" y="83"/>
                      <a:pt x="249" y="83"/>
                      <a:pt x="251" y="83"/>
                    </a:cubicBezTo>
                    <a:cubicBezTo>
                      <a:pt x="252" y="83"/>
                      <a:pt x="253" y="83"/>
                      <a:pt x="253" y="83"/>
                    </a:cubicBezTo>
                    <a:cubicBezTo>
                      <a:pt x="256" y="82"/>
                      <a:pt x="258" y="82"/>
                      <a:pt x="261" y="82"/>
                    </a:cubicBezTo>
                    <a:cubicBezTo>
                      <a:pt x="262" y="82"/>
                      <a:pt x="262" y="82"/>
                      <a:pt x="263" y="81"/>
                    </a:cubicBezTo>
                    <a:cubicBezTo>
                      <a:pt x="265" y="81"/>
                      <a:pt x="267" y="81"/>
                      <a:pt x="269" y="81"/>
                    </a:cubicBezTo>
                    <a:cubicBezTo>
                      <a:pt x="270" y="81"/>
                      <a:pt x="271" y="80"/>
                      <a:pt x="271" y="80"/>
                    </a:cubicBezTo>
                    <a:cubicBezTo>
                      <a:pt x="274" y="80"/>
                      <a:pt x="276" y="80"/>
                      <a:pt x="279" y="79"/>
                    </a:cubicBezTo>
                    <a:cubicBezTo>
                      <a:pt x="279" y="79"/>
                      <a:pt x="279" y="79"/>
                      <a:pt x="279" y="79"/>
                    </a:cubicBezTo>
                    <a:cubicBezTo>
                      <a:pt x="282" y="79"/>
                      <a:pt x="285" y="78"/>
                      <a:pt x="288" y="78"/>
                    </a:cubicBezTo>
                    <a:cubicBezTo>
                      <a:pt x="288" y="78"/>
                      <a:pt x="289" y="78"/>
                      <a:pt x="290" y="78"/>
                    </a:cubicBezTo>
                    <a:cubicBezTo>
                      <a:pt x="292" y="77"/>
                      <a:pt x="294" y="77"/>
                      <a:pt x="296" y="77"/>
                    </a:cubicBezTo>
                    <a:cubicBezTo>
                      <a:pt x="297" y="77"/>
                      <a:pt x="298" y="76"/>
                      <a:pt x="299" y="76"/>
                    </a:cubicBezTo>
                    <a:cubicBezTo>
                      <a:pt x="301" y="76"/>
                      <a:pt x="304" y="75"/>
                      <a:pt x="307" y="75"/>
                    </a:cubicBezTo>
                    <a:cubicBezTo>
                      <a:pt x="308" y="75"/>
                      <a:pt x="308" y="75"/>
                      <a:pt x="309" y="75"/>
                    </a:cubicBezTo>
                    <a:cubicBezTo>
                      <a:pt x="311" y="74"/>
                      <a:pt x="313" y="74"/>
                      <a:pt x="316" y="74"/>
                    </a:cubicBezTo>
                    <a:cubicBezTo>
                      <a:pt x="317" y="73"/>
                      <a:pt x="317" y="73"/>
                      <a:pt x="318" y="73"/>
                    </a:cubicBezTo>
                    <a:cubicBezTo>
                      <a:pt x="321" y="73"/>
                      <a:pt x="324" y="72"/>
                      <a:pt x="327" y="72"/>
                    </a:cubicBezTo>
                    <a:cubicBezTo>
                      <a:pt x="327" y="72"/>
                      <a:pt x="327" y="72"/>
                      <a:pt x="327" y="72"/>
                    </a:cubicBezTo>
                    <a:cubicBezTo>
                      <a:pt x="330" y="71"/>
                      <a:pt x="333" y="71"/>
                      <a:pt x="336" y="70"/>
                    </a:cubicBezTo>
                    <a:cubicBezTo>
                      <a:pt x="337" y="70"/>
                      <a:pt x="338" y="70"/>
                      <a:pt x="339" y="69"/>
                    </a:cubicBezTo>
                    <a:cubicBezTo>
                      <a:pt x="341" y="69"/>
                      <a:pt x="344" y="69"/>
                      <a:pt x="346" y="68"/>
                    </a:cubicBezTo>
                    <a:cubicBezTo>
                      <a:pt x="347" y="68"/>
                      <a:pt x="347" y="68"/>
                      <a:pt x="348" y="68"/>
                    </a:cubicBezTo>
                    <a:cubicBezTo>
                      <a:pt x="351" y="67"/>
                      <a:pt x="354" y="67"/>
                      <a:pt x="357" y="66"/>
                    </a:cubicBezTo>
                    <a:cubicBezTo>
                      <a:pt x="358" y="66"/>
                      <a:pt x="359" y="66"/>
                      <a:pt x="359" y="65"/>
                    </a:cubicBezTo>
                    <a:cubicBezTo>
                      <a:pt x="362" y="65"/>
                      <a:pt x="364" y="64"/>
                      <a:pt x="367" y="64"/>
                    </a:cubicBezTo>
                    <a:cubicBezTo>
                      <a:pt x="368" y="64"/>
                      <a:pt x="369" y="64"/>
                      <a:pt x="370" y="63"/>
                    </a:cubicBezTo>
                    <a:cubicBezTo>
                      <a:pt x="373" y="63"/>
                      <a:pt x="376" y="62"/>
                      <a:pt x="379" y="61"/>
                    </a:cubicBezTo>
                    <a:cubicBezTo>
                      <a:pt x="387" y="42"/>
                      <a:pt x="391" y="30"/>
                      <a:pt x="395" y="22"/>
                    </a:cubicBezTo>
                    <a:lnTo>
                      <a:pt x="391" y="0"/>
                    </a:ln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4" name="Freeform 24">
                <a:extLst>
                  <a:ext uri="{FF2B5EF4-FFF2-40B4-BE49-F238E27FC236}">
                    <a16:creationId xmlns:a16="http://schemas.microsoft.com/office/drawing/2014/main" id="{0D1F2064-2E55-D227-84BC-CCA62607B29F}"/>
                  </a:ext>
                </a:extLst>
              </p:cNvPr>
              <p:cNvSpPr/>
              <p:nvPr/>
            </p:nvSpPr>
            <p:spPr bwMode="auto">
              <a:xfrm>
                <a:off x="7291015" y="465917"/>
                <a:ext cx="815975" cy="152400"/>
              </a:xfrm>
              <a:custGeom>
                <a:gdLst>
                  <a:gd name="T0" fmla="*/ 278 w 299"/>
                  <a:gd name="T1" fmla="*/ 0 h 56"/>
                  <a:gd name="T2" fmla="*/ 274 w 299"/>
                  <a:gd name="T3" fmla="*/ 0 h 56"/>
                  <a:gd name="T4" fmla="*/ 21 w 299"/>
                  <a:gd name="T5" fmla="*/ 41 h 56"/>
                  <a:gd name="T6" fmla="*/ 14 w 299"/>
                  <a:gd name="T7" fmla="*/ 56 h 56"/>
                  <a:gd name="T8" fmla="*/ 20 w 299"/>
                  <a:gd name="T9" fmla="*/ 55 h 56"/>
                  <a:gd name="T10" fmla="*/ 277 w 299"/>
                  <a:gd name="T11" fmla="*/ 19 h 56"/>
                  <a:gd name="T12" fmla="*/ 278 w 299"/>
                  <a:gd name="T13" fmla="*/ 0 h 56"/>
                </a:gdLst>
                <a:cxnLst>
                  <a:cxn ang="0">
                    <a:pos x="T0" y="T1"/>
                  </a:cxn>
                  <a:cxn ang="0">
                    <a:pos x="T2" y="T3"/>
                  </a:cxn>
                  <a:cxn ang="0">
                    <a:pos x="T4" y="T5"/>
                  </a:cxn>
                  <a:cxn ang="0">
                    <a:pos x="T6" y="T7"/>
                  </a:cxn>
                  <a:cxn ang="0">
                    <a:pos x="T8" y="T9"/>
                  </a:cxn>
                  <a:cxn ang="0">
                    <a:pos x="T10" y="T11"/>
                  </a:cxn>
                  <a:cxn ang="0">
                    <a:pos x="T12" y="T13"/>
                  </a:cxn>
                </a:cxnLst>
                <a:rect l="0" t="0" r="r" b="b"/>
                <a:pathLst>
                  <a:path w="299" h="56">
                    <a:moveTo>
                      <a:pt x="278" y="0"/>
                    </a:moveTo>
                    <a:cubicBezTo>
                      <a:pt x="276" y="0"/>
                      <a:pt x="275" y="0"/>
                      <a:pt x="274" y="0"/>
                    </a:cubicBezTo>
                    <a:cubicBezTo>
                      <a:pt x="256" y="3"/>
                      <a:pt x="40" y="36"/>
                      <a:pt x="21" y="41"/>
                    </a:cubicBezTo>
                    <a:cubicBezTo>
                      <a:pt x="3" y="46"/>
                      <a:pt x="0" y="56"/>
                      <a:pt x="14" y="56"/>
                    </a:cubicBezTo>
                    <a:cubicBezTo>
                      <a:pt x="16" y="56"/>
                      <a:pt x="18" y="56"/>
                      <a:pt x="20" y="55"/>
                    </a:cubicBezTo>
                    <a:cubicBezTo>
                      <a:pt x="20" y="55"/>
                      <a:pt x="252" y="24"/>
                      <a:pt x="277" y="19"/>
                    </a:cubicBezTo>
                    <a:cubicBezTo>
                      <a:pt x="299" y="14"/>
                      <a:pt x="293" y="0"/>
                      <a:pt x="278" y="0"/>
                    </a:cubicBezTo>
                  </a:path>
                </a:pathLst>
              </a:custGeom>
              <a:solidFill>
                <a:srgbClr val="0047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61" name="Grupo 260">
              <a:extLst>
                <a:ext uri="{FF2B5EF4-FFF2-40B4-BE49-F238E27FC236}">
                  <a16:creationId xmlns:a16="http://schemas.microsoft.com/office/drawing/2014/main" id="{34197B2B-FBDC-D4FD-C17A-D3F43390FB74}"/>
                </a:ext>
              </a:extLst>
            </p:cNvPr>
            <p:cNvGrpSpPr/>
            <p:nvPr/>
          </p:nvGrpSpPr>
          <p:grpSpPr>
            <a:xfrm>
              <a:off x="-275010" y="-235758"/>
              <a:ext cx="1992313" cy="1620838"/>
              <a:chOff x="220290" y="-235758"/>
              <a:chExt cx="1992313" cy="1620838"/>
            </a:xfrm>
          </p:grpSpPr>
          <p:sp>
            <p:nvSpPr>
              <p:cNvPr id="255" name="Freeform 25">
                <a:extLst>
                  <a:ext uri="{FF2B5EF4-FFF2-40B4-BE49-F238E27FC236}">
                    <a16:creationId xmlns:a16="http://schemas.microsoft.com/office/drawing/2014/main" id="{5EDF9CBD-D3CE-C83B-9E76-475ED03686CD}"/>
                  </a:ext>
                </a:extLst>
              </p:cNvPr>
              <p:cNvSpPr/>
              <p:nvPr/>
            </p:nvSpPr>
            <p:spPr bwMode="auto">
              <a:xfrm>
                <a:off x="220290" y="-235758"/>
                <a:ext cx="1992313" cy="1620838"/>
              </a:xfrm>
              <a:custGeom>
                <a:gdLst>
                  <a:gd name="T0" fmla="*/ 529 w 730"/>
                  <a:gd name="T1" fmla="*/ 272 h 594"/>
                  <a:gd name="T2" fmla="*/ 529 w 730"/>
                  <a:gd name="T3" fmla="*/ 272 h 594"/>
                  <a:gd name="T4" fmla="*/ 338 w 730"/>
                  <a:gd name="T5" fmla="*/ 186 h 594"/>
                  <a:gd name="T6" fmla="*/ 29 w 730"/>
                  <a:gd name="T7" fmla="*/ 5 h 594"/>
                  <a:gd name="T8" fmla="*/ 5 w 730"/>
                  <a:gd name="T9" fmla="*/ 15 h 594"/>
                  <a:gd name="T10" fmla="*/ 5 w 730"/>
                  <a:gd name="T11" fmla="*/ 15 h 594"/>
                  <a:gd name="T12" fmla="*/ 1 w 730"/>
                  <a:gd name="T13" fmla="*/ 41 h 594"/>
                  <a:gd name="T14" fmla="*/ 257 w 730"/>
                  <a:gd name="T15" fmla="*/ 292 h 594"/>
                  <a:gd name="T16" fmla="*/ 390 w 730"/>
                  <a:gd name="T17" fmla="*/ 454 h 594"/>
                  <a:gd name="T18" fmla="*/ 390 w 730"/>
                  <a:gd name="T19" fmla="*/ 454 h 594"/>
                  <a:gd name="T20" fmla="*/ 452 w 730"/>
                  <a:gd name="T21" fmla="*/ 519 h 594"/>
                  <a:gd name="T22" fmla="*/ 687 w 730"/>
                  <a:gd name="T23" fmla="*/ 538 h 594"/>
                  <a:gd name="T24" fmla="*/ 607 w 730"/>
                  <a:gd name="T25" fmla="*/ 316 h 594"/>
                  <a:gd name="T26" fmla="*/ 529 w 730"/>
                  <a:gd name="T27" fmla="*/ 272 h 5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0" h="594">
                    <a:moveTo>
                      <a:pt x="529" y="272"/>
                    </a:moveTo>
                    <a:cubicBezTo>
                      <a:pt x="529" y="272"/>
                      <a:pt x="529" y="272"/>
                      <a:pt x="529" y="272"/>
                    </a:cubicBezTo>
                    <a:cubicBezTo>
                      <a:pt x="529" y="272"/>
                      <a:pt x="447" y="244"/>
                      <a:pt x="338" y="186"/>
                    </a:cubicBezTo>
                    <a:cubicBezTo>
                      <a:pt x="210" y="118"/>
                      <a:pt x="50" y="0"/>
                      <a:pt x="29" y="5"/>
                    </a:cubicBezTo>
                    <a:cubicBezTo>
                      <a:pt x="7" y="10"/>
                      <a:pt x="5" y="15"/>
                      <a:pt x="5" y="15"/>
                    </a:cubicBezTo>
                    <a:cubicBezTo>
                      <a:pt x="5" y="15"/>
                      <a:pt x="5" y="15"/>
                      <a:pt x="5" y="15"/>
                    </a:cubicBezTo>
                    <a:cubicBezTo>
                      <a:pt x="5" y="15"/>
                      <a:pt x="0" y="18"/>
                      <a:pt x="1" y="41"/>
                    </a:cubicBezTo>
                    <a:cubicBezTo>
                      <a:pt x="2" y="63"/>
                      <a:pt x="158" y="187"/>
                      <a:pt x="257" y="292"/>
                    </a:cubicBezTo>
                    <a:cubicBezTo>
                      <a:pt x="341" y="382"/>
                      <a:pt x="390" y="454"/>
                      <a:pt x="390" y="454"/>
                    </a:cubicBezTo>
                    <a:cubicBezTo>
                      <a:pt x="390" y="454"/>
                      <a:pt x="390" y="454"/>
                      <a:pt x="390" y="454"/>
                    </a:cubicBezTo>
                    <a:cubicBezTo>
                      <a:pt x="406" y="477"/>
                      <a:pt x="427" y="499"/>
                      <a:pt x="452" y="519"/>
                    </a:cubicBezTo>
                    <a:cubicBezTo>
                      <a:pt x="539" y="585"/>
                      <a:pt x="644" y="594"/>
                      <a:pt x="687" y="538"/>
                    </a:cubicBezTo>
                    <a:cubicBezTo>
                      <a:pt x="730" y="482"/>
                      <a:pt x="695" y="382"/>
                      <a:pt x="607" y="316"/>
                    </a:cubicBezTo>
                    <a:cubicBezTo>
                      <a:pt x="582" y="296"/>
                      <a:pt x="555" y="282"/>
                      <a:pt x="529" y="272"/>
                    </a:cubicBezTo>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6" name="Freeform 26">
                <a:extLst>
                  <a:ext uri="{FF2B5EF4-FFF2-40B4-BE49-F238E27FC236}">
                    <a16:creationId xmlns:a16="http://schemas.microsoft.com/office/drawing/2014/main" id="{B204A671-2E86-1576-D261-4E18E7AC062B}"/>
                  </a:ext>
                </a:extLst>
              </p:cNvPr>
              <p:cNvSpPr>
                <a:spLocks noEditPoints="1"/>
              </p:cNvSpPr>
              <p:nvPr/>
            </p:nvSpPr>
            <p:spPr bwMode="auto">
              <a:xfrm>
                <a:off x="2095128" y="1229505"/>
                <a:ext cx="1588" cy="1588"/>
              </a:xfrm>
              <a:custGeom>
                <a:gdLst>
                  <a:gd name="T0" fmla="*/ 1 w 1"/>
                  <a:gd name="T1" fmla="*/ 1 h 1"/>
                  <a:gd name="T2" fmla="*/ 0 w 1"/>
                  <a:gd name="T3" fmla="*/ 1 h 1"/>
                  <a:gd name="T4" fmla="*/ 1 w 1"/>
                  <a:gd name="T5" fmla="*/ 1 h 1"/>
                  <a:gd name="T6" fmla="*/ 1 w 1"/>
                  <a:gd name="T7" fmla="*/ 0 h 1"/>
                  <a:gd name="T8" fmla="*/ 1 w 1"/>
                  <a:gd name="T9" fmla="*/ 1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
                    <a:moveTo>
                      <a:pt x="1" y="1"/>
                    </a:moveTo>
                    <a:cubicBezTo>
                      <a:pt x="1" y="1"/>
                      <a:pt x="0" y="1"/>
                      <a:pt x="0" y="1"/>
                    </a:cubicBezTo>
                    <a:cubicBezTo>
                      <a:pt x="0" y="1"/>
                      <a:pt x="1" y="1"/>
                      <a:pt x="1" y="1"/>
                    </a:cubicBezTo>
                    <a:moveTo>
                      <a:pt x="1" y="0"/>
                    </a:moveTo>
                    <a:cubicBezTo>
                      <a:pt x="1" y="0"/>
                      <a:pt x="1" y="0"/>
                      <a:pt x="1" y="1"/>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7" name="Freeform 27">
                <a:extLst>
                  <a:ext uri="{FF2B5EF4-FFF2-40B4-BE49-F238E27FC236}">
                    <a16:creationId xmlns:a16="http://schemas.microsoft.com/office/drawing/2014/main" id="{933B2604-09F4-59BB-3819-D87E96FDF01C}"/>
                  </a:ext>
                </a:extLst>
              </p:cNvPr>
              <p:cNvSpPr/>
              <p:nvPr/>
            </p:nvSpPr>
            <p:spPr bwMode="auto">
              <a:xfrm>
                <a:off x="518740" y="173817"/>
                <a:ext cx="1638300" cy="1158875"/>
              </a:xfrm>
              <a:custGeom>
                <a:gdLst>
                  <a:gd name="T0" fmla="*/ 54 w 601"/>
                  <a:gd name="T1" fmla="*/ 0 h 425"/>
                  <a:gd name="T2" fmla="*/ 0 w 601"/>
                  <a:gd name="T3" fmla="*/ 0 h 425"/>
                  <a:gd name="T4" fmla="*/ 148 w 601"/>
                  <a:gd name="T5" fmla="*/ 142 h 425"/>
                  <a:gd name="T6" fmla="*/ 281 w 601"/>
                  <a:gd name="T7" fmla="*/ 304 h 425"/>
                  <a:gd name="T8" fmla="*/ 281 w 601"/>
                  <a:gd name="T9" fmla="*/ 304 h 425"/>
                  <a:gd name="T10" fmla="*/ 343 w 601"/>
                  <a:gd name="T11" fmla="*/ 369 h 425"/>
                  <a:gd name="T12" fmla="*/ 492 w 601"/>
                  <a:gd name="T13" fmla="*/ 425 h 425"/>
                  <a:gd name="T14" fmla="*/ 578 w 601"/>
                  <a:gd name="T15" fmla="*/ 388 h 425"/>
                  <a:gd name="T16" fmla="*/ 578 w 601"/>
                  <a:gd name="T17" fmla="*/ 388 h 425"/>
                  <a:gd name="T18" fmla="*/ 579 w 601"/>
                  <a:gd name="T19" fmla="*/ 388 h 425"/>
                  <a:gd name="T20" fmla="*/ 579 w 601"/>
                  <a:gd name="T21" fmla="*/ 388 h 425"/>
                  <a:gd name="T22" fmla="*/ 579 w 601"/>
                  <a:gd name="T23" fmla="*/ 387 h 425"/>
                  <a:gd name="T24" fmla="*/ 579 w 601"/>
                  <a:gd name="T25" fmla="*/ 387 h 425"/>
                  <a:gd name="T26" fmla="*/ 579 w 601"/>
                  <a:gd name="T27" fmla="*/ 387 h 425"/>
                  <a:gd name="T28" fmla="*/ 579 w 601"/>
                  <a:gd name="T29" fmla="*/ 387 h 425"/>
                  <a:gd name="T30" fmla="*/ 579 w 601"/>
                  <a:gd name="T31" fmla="*/ 387 h 425"/>
                  <a:gd name="T32" fmla="*/ 579 w 601"/>
                  <a:gd name="T33" fmla="*/ 387 h 425"/>
                  <a:gd name="T34" fmla="*/ 579 w 601"/>
                  <a:gd name="T35" fmla="*/ 387 h 425"/>
                  <a:gd name="T36" fmla="*/ 587 w 601"/>
                  <a:gd name="T37" fmla="*/ 282 h 425"/>
                  <a:gd name="T38" fmla="*/ 551 w 601"/>
                  <a:gd name="T39" fmla="*/ 339 h 425"/>
                  <a:gd name="T40" fmla="*/ 488 w 601"/>
                  <a:gd name="T41" fmla="*/ 376 h 425"/>
                  <a:gd name="T42" fmla="*/ 291 w 601"/>
                  <a:gd name="T43" fmla="*/ 263 h 425"/>
                  <a:gd name="T44" fmla="*/ 54 w 601"/>
                  <a:gd name="T45" fmla="*/ 0 h 4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1" h="425">
                    <a:moveTo>
                      <a:pt x="54" y="0"/>
                    </a:moveTo>
                    <a:cubicBezTo>
                      <a:pt x="0" y="0"/>
                      <a:pt x="0" y="0"/>
                      <a:pt x="0" y="0"/>
                    </a:cubicBezTo>
                    <a:cubicBezTo>
                      <a:pt x="48" y="44"/>
                      <a:pt x="103" y="95"/>
                      <a:pt x="148" y="142"/>
                    </a:cubicBezTo>
                    <a:cubicBezTo>
                      <a:pt x="232" y="232"/>
                      <a:pt x="281" y="304"/>
                      <a:pt x="281" y="304"/>
                    </a:cubicBezTo>
                    <a:cubicBezTo>
                      <a:pt x="281" y="304"/>
                      <a:pt x="281" y="304"/>
                      <a:pt x="281" y="304"/>
                    </a:cubicBezTo>
                    <a:cubicBezTo>
                      <a:pt x="297" y="327"/>
                      <a:pt x="318" y="349"/>
                      <a:pt x="343" y="369"/>
                    </a:cubicBezTo>
                    <a:cubicBezTo>
                      <a:pt x="391" y="406"/>
                      <a:pt x="446" y="425"/>
                      <a:pt x="492" y="425"/>
                    </a:cubicBezTo>
                    <a:cubicBezTo>
                      <a:pt x="528" y="425"/>
                      <a:pt x="559" y="413"/>
                      <a:pt x="578" y="388"/>
                    </a:cubicBezTo>
                    <a:cubicBezTo>
                      <a:pt x="578" y="388"/>
                      <a:pt x="578" y="388"/>
                      <a:pt x="578" y="388"/>
                    </a:cubicBezTo>
                    <a:cubicBezTo>
                      <a:pt x="578" y="388"/>
                      <a:pt x="579" y="388"/>
                      <a:pt x="579" y="388"/>
                    </a:cubicBezTo>
                    <a:cubicBezTo>
                      <a:pt x="579" y="388"/>
                      <a:pt x="579" y="388"/>
                      <a:pt x="579" y="388"/>
                    </a:cubicBezTo>
                    <a:cubicBezTo>
                      <a:pt x="579" y="387"/>
                      <a:pt x="579" y="387"/>
                      <a:pt x="579" y="387"/>
                    </a:cubicBezTo>
                    <a:cubicBezTo>
                      <a:pt x="579" y="387"/>
                      <a:pt x="579" y="387"/>
                      <a:pt x="579" y="387"/>
                    </a:cubicBezTo>
                    <a:cubicBezTo>
                      <a:pt x="579" y="387"/>
                      <a:pt x="579" y="387"/>
                      <a:pt x="579" y="387"/>
                    </a:cubicBezTo>
                    <a:cubicBezTo>
                      <a:pt x="579" y="387"/>
                      <a:pt x="579" y="387"/>
                      <a:pt x="579" y="387"/>
                    </a:cubicBezTo>
                    <a:cubicBezTo>
                      <a:pt x="579" y="387"/>
                      <a:pt x="579" y="387"/>
                      <a:pt x="579" y="387"/>
                    </a:cubicBezTo>
                    <a:cubicBezTo>
                      <a:pt x="579" y="387"/>
                      <a:pt x="579" y="387"/>
                      <a:pt x="579" y="387"/>
                    </a:cubicBezTo>
                    <a:cubicBezTo>
                      <a:pt x="579" y="387"/>
                      <a:pt x="579" y="387"/>
                      <a:pt x="579" y="387"/>
                    </a:cubicBezTo>
                    <a:cubicBezTo>
                      <a:pt x="600" y="359"/>
                      <a:pt x="601" y="321"/>
                      <a:pt x="587" y="282"/>
                    </a:cubicBezTo>
                    <a:cubicBezTo>
                      <a:pt x="573" y="283"/>
                      <a:pt x="558" y="298"/>
                      <a:pt x="551" y="339"/>
                    </a:cubicBezTo>
                    <a:cubicBezTo>
                      <a:pt x="547" y="365"/>
                      <a:pt x="522" y="376"/>
                      <a:pt x="488" y="376"/>
                    </a:cubicBezTo>
                    <a:cubicBezTo>
                      <a:pt x="422" y="376"/>
                      <a:pt x="325" y="333"/>
                      <a:pt x="291" y="263"/>
                    </a:cubicBezTo>
                    <a:cubicBezTo>
                      <a:pt x="248" y="177"/>
                      <a:pt x="149" y="79"/>
                      <a:pt x="54" y="0"/>
                    </a:cubicBezTo>
                  </a:path>
                </a:pathLst>
              </a:custGeom>
              <a:solidFill>
                <a:srgbClr val="0047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8" name="Freeform 28">
                <a:extLst>
                  <a:ext uri="{FF2B5EF4-FFF2-40B4-BE49-F238E27FC236}">
                    <a16:creationId xmlns:a16="http://schemas.microsoft.com/office/drawing/2014/main" id="{D6D8B78D-5F03-7C9C-B340-56A87840F503}"/>
                  </a:ext>
                </a:extLst>
              </p:cNvPr>
              <p:cNvSpPr/>
              <p:nvPr/>
            </p:nvSpPr>
            <p:spPr bwMode="auto">
              <a:xfrm>
                <a:off x="1175965" y="470680"/>
                <a:ext cx="981075" cy="865188"/>
              </a:xfrm>
              <a:custGeom>
                <a:gdLst>
                  <a:gd name="T0" fmla="*/ 249 w 360"/>
                  <a:gd name="T1" fmla="*/ 67 h 317"/>
                  <a:gd name="T2" fmla="*/ 321 w 360"/>
                  <a:gd name="T3" fmla="*/ 266 h 317"/>
                  <a:gd name="T4" fmla="*/ 110 w 360"/>
                  <a:gd name="T5" fmla="*/ 249 h 317"/>
                  <a:gd name="T6" fmla="*/ 39 w 360"/>
                  <a:gd name="T7" fmla="*/ 50 h 317"/>
                  <a:gd name="T8" fmla="*/ 249 w 360"/>
                  <a:gd name="T9" fmla="*/ 67 h 317"/>
                </a:gdLst>
                <a:cxnLst>
                  <a:cxn ang="0">
                    <a:pos x="T0" y="T1"/>
                  </a:cxn>
                  <a:cxn ang="0">
                    <a:pos x="T2" y="T3"/>
                  </a:cxn>
                  <a:cxn ang="0">
                    <a:pos x="T4" y="T5"/>
                  </a:cxn>
                  <a:cxn ang="0">
                    <a:pos x="T6" y="T7"/>
                  </a:cxn>
                  <a:cxn ang="0">
                    <a:pos x="T8" y="T9"/>
                  </a:cxn>
                </a:cxnLst>
                <a:rect l="0" t="0" r="r" b="b"/>
                <a:pathLst>
                  <a:path w="360" h="317">
                    <a:moveTo>
                      <a:pt x="249" y="67"/>
                    </a:moveTo>
                    <a:cubicBezTo>
                      <a:pt x="328" y="127"/>
                      <a:pt x="360" y="216"/>
                      <a:pt x="321" y="266"/>
                    </a:cubicBezTo>
                    <a:cubicBezTo>
                      <a:pt x="283" y="317"/>
                      <a:pt x="188" y="309"/>
                      <a:pt x="110" y="249"/>
                    </a:cubicBezTo>
                    <a:cubicBezTo>
                      <a:pt x="32" y="189"/>
                      <a:pt x="0" y="100"/>
                      <a:pt x="39" y="50"/>
                    </a:cubicBezTo>
                    <a:cubicBezTo>
                      <a:pt x="77" y="0"/>
                      <a:pt x="171" y="8"/>
                      <a:pt x="249" y="67"/>
                    </a:cubicBezTo>
                    <a:close/>
                  </a:path>
                </a:pathLst>
              </a:custGeom>
              <a:solidFill>
                <a:srgbClr val="EAE7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9" name="Freeform 29">
                <a:extLst>
                  <a:ext uri="{FF2B5EF4-FFF2-40B4-BE49-F238E27FC236}">
                    <a16:creationId xmlns:a16="http://schemas.microsoft.com/office/drawing/2014/main" id="{B27C6A93-8668-DBF7-01DF-666EFE1FA023}"/>
                  </a:ext>
                </a:extLst>
              </p:cNvPr>
              <p:cNvSpPr/>
              <p:nvPr/>
            </p:nvSpPr>
            <p:spPr bwMode="auto">
              <a:xfrm>
                <a:off x="1325190" y="599267"/>
                <a:ext cx="703263" cy="622300"/>
              </a:xfrm>
              <a:custGeom>
                <a:gdLst>
                  <a:gd name="T0" fmla="*/ 179 w 258"/>
                  <a:gd name="T1" fmla="*/ 49 h 228"/>
                  <a:gd name="T2" fmla="*/ 230 w 258"/>
                  <a:gd name="T3" fmla="*/ 192 h 228"/>
                  <a:gd name="T4" fmla="*/ 79 w 258"/>
                  <a:gd name="T5" fmla="*/ 179 h 228"/>
                  <a:gd name="T6" fmla="*/ 27 w 258"/>
                  <a:gd name="T7" fmla="*/ 36 h 228"/>
                  <a:gd name="T8" fmla="*/ 179 w 258"/>
                  <a:gd name="T9" fmla="*/ 49 h 228"/>
                </a:gdLst>
                <a:cxnLst>
                  <a:cxn ang="0">
                    <a:pos x="T0" y="T1"/>
                  </a:cxn>
                  <a:cxn ang="0">
                    <a:pos x="T2" y="T3"/>
                  </a:cxn>
                  <a:cxn ang="0">
                    <a:pos x="T4" y="T5"/>
                  </a:cxn>
                  <a:cxn ang="0">
                    <a:pos x="T6" y="T7"/>
                  </a:cxn>
                  <a:cxn ang="0">
                    <a:pos x="T8" y="T9"/>
                  </a:cxn>
                </a:cxnLst>
                <a:rect l="0" t="0" r="r" b="b"/>
                <a:pathLst>
                  <a:path w="258" h="228">
                    <a:moveTo>
                      <a:pt x="179" y="49"/>
                    </a:moveTo>
                    <a:cubicBezTo>
                      <a:pt x="235" y="92"/>
                      <a:pt x="258" y="156"/>
                      <a:pt x="230" y="192"/>
                    </a:cubicBezTo>
                    <a:cubicBezTo>
                      <a:pt x="202" y="228"/>
                      <a:pt x="135" y="222"/>
                      <a:pt x="79" y="179"/>
                    </a:cubicBezTo>
                    <a:cubicBezTo>
                      <a:pt x="23" y="136"/>
                      <a:pt x="0" y="72"/>
                      <a:pt x="27" y="36"/>
                    </a:cubicBezTo>
                    <a:cubicBezTo>
                      <a:pt x="55" y="0"/>
                      <a:pt x="123" y="6"/>
                      <a:pt x="179" y="49"/>
                    </a:cubicBezTo>
                    <a:close/>
                  </a:path>
                </a:pathLst>
              </a:custGeom>
              <a:solidFill>
                <a:srgbClr val="FFF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64" name="Group 32">
              <a:extLst>
                <a:ext uri="{FF2B5EF4-FFF2-40B4-BE49-F238E27FC236}">
                  <a16:creationId xmlns:a16="http://schemas.microsoft.com/office/drawing/2014/main" id="{FAC7FCF1-E961-EC04-EC7F-EF0FCC36FAF5}"/>
                </a:ext>
              </a:extLst>
            </p:cNvPr>
            <p:cNvGrpSpPr>
              <a:grpSpLocks noChangeAspect="1"/>
            </p:cNvGrpSpPr>
            <p:nvPr/>
          </p:nvGrpSpPr>
          <p:grpSpPr>
            <a:xfrm>
              <a:off x="249222" y="421501"/>
              <a:ext cx="6820420" cy="5864104"/>
              <a:chOff x="1212" y="0"/>
              <a:chExt cx="5242" cy="4507"/>
            </a:xfrm>
          </p:grpSpPr>
          <p:sp>
            <p:nvSpPr>
              <p:cNvPr id="265" name="Oval 33">
                <a:extLst>
                  <a:ext uri="{FF2B5EF4-FFF2-40B4-BE49-F238E27FC236}">
                    <a16:creationId xmlns:a16="http://schemas.microsoft.com/office/drawing/2014/main" id="{D0973210-4DD0-4CC4-F9F0-6BC9F01CA5DE}"/>
                  </a:ext>
                </a:extLst>
              </p:cNvPr>
              <p:cNvSpPr>
                <a:spLocks noChangeArrowheads="1"/>
              </p:cNvSpPr>
              <p:nvPr/>
            </p:nvSpPr>
            <p:spPr bwMode="auto">
              <a:xfrm>
                <a:off x="2688" y="80"/>
                <a:ext cx="60" cy="291"/>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6" name="Oval 34">
                <a:extLst>
                  <a:ext uri="{FF2B5EF4-FFF2-40B4-BE49-F238E27FC236}">
                    <a16:creationId xmlns:a16="http://schemas.microsoft.com/office/drawing/2014/main" id="{6B709092-9E1D-5F79-A302-065A84391851}"/>
                  </a:ext>
                </a:extLst>
              </p:cNvPr>
              <p:cNvSpPr>
                <a:spLocks noChangeArrowheads="1"/>
              </p:cNvSpPr>
              <p:nvPr/>
            </p:nvSpPr>
            <p:spPr bwMode="auto">
              <a:xfrm>
                <a:off x="2571" y="197"/>
                <a:ext cx="292" cy="59"/>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7" name="Oval 35">
                <a:extLst>
                  <a:ext uri="{FF2B5EF4-FFF2-40B4-BE49-F238E27FC236}">
                    <a16:creationId xmlns:a16="http://schemas.microsoft.com/office/drawing/2014/main" id="{7BA6104A-B1AA-8285-13B8-8F3ACDBEC34F}"/>
                  </a:ext>
                </a:extLst>
              </p:cNvPr>
              <p:cNvSpPr>
                <a:spLocks noChangeArrowheads="1"/>
              </p:cNvSpPr>
              <p:nvPr/>
            </p:nvSpPr>
            <p:spPr bwMode="auto">
              <a:xfrm>
                <a:off x="2688" y="80"/>
                <a:ext cx="60" cy="291"/>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8" name="Oval 36">
                <a:extLst>
                  <a:ext uri="{FF2B5EF4-FFF2-40B4-BE49-F238E27FC236}">
                    <a16:creationId xmlns:a16="http://schemas.microsoft.com/office/drawing/2014/main" id="{2B313C8C-2FD4-954F-33CE-E7FCC775070B}"/>
                  </a:ext>
                </a:extLst>
              </p:cNvPr>
              <p:cNvSpPr>
                <a:spLocks noChangeArrowheads="1"/>
              </p:cNvSpPr>
              <p:nvPr/>
            </p:nvSpPr>
            <p:spPr bwMode="auto">
              <a:xfrm>
                <a:off x="2571" y="197"/>
                <a:ext cx="292" cy="59"/>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9" name="Oval 37">
                <a:extLst>
                  <a:ext uri="{FF2B5EF4-FFF2-40B4-BE49-F238E27FC236}">
                    <a16:creationId xmlns:a16="http://schemas.microsoft.com/office/drawing/2014/main" id="{151C6981-3FF4-B66F-5B29-D6A1DCA31C27}"/>
                  </a:ext>
                </a:extLst>
              </p:cNvPr>
              <p:cNvSpPr>
                <a:spLocks noChangeArrowheads="1"/>
              </p:cNvSpPr>
              <p:nvPr/>
            </p:nvSpPr>
            <p:spPr bwMode="auto">
              <a:xfrm>
                <a:off x="6300" y="2847"/>
                <a:ext cx="51" cy="257"/>
              </a:xfrm>
              <a:prstGeom prst="ellipse">
                <a:avLst/>
              </a:pr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0" name="Oval 38">
                <a:extLst>
                  <a:ext uri="{FF2B5EF4-FFF2-40B4-BE49-F238E27FC236}">
                    <a16:creationId xmlns:a16="http://schemas.microsoft.com/office/drawing/2014/main" id="{9406813F-FBE1-D6ED-A622-38D46A9DBDEB}"/>
                  </a:ext>
                </a:extLst>
              </p:cNvPr>
              <p:cNvSpPr>
                <a:spLocks noChangeArrowheads="1"/>
              </p:cNvSpPr>
              <p:nvPr/>
            </p:nvSpPr>
            <p:spPr bwMode="auto">
              <a:xfrm>
                <a:off x="6198" y="2948"/>
                <a:ext cx="256" cy="53"/>
              </a:xfrm>
              <a:prstGeom prst="ellipse">
                <a:avLst/>
              </a:pr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1" name="Oval 39">
                <a:extLst>
                  <a:ext uri="{FF2B5EF4-FFF2-40B4-BE49-F238E27FC236}">
                    <a16:creationId xmlns:a16="http://schemas.microsoft.com/office/drawing/2014/main" id="{BA6247B2-3110-8B44-D59A-1BF6151305F2}"/>
                  </a:ext>
                </a:extLst>
              </p:cNvPr>
              <p:cNvSpPr>
                <a:spLocks noChangeArrowheads="1"/>
              </p:cNvSpPr>
              <p:nvPr/>
            </p:nvSpPr>
            <p:spPr bwMode="auto">
              <a:xfrm>
                <a:off x="1456" y="2847"/>
                <a:ext cx="53" cy="257"/>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2" name="Oval 40">
                <a:extLst>
                  <a:ext uri="{FF2B5EF4-FFF2-40B4-BE49-F238E27FC236}">
                    <a16:creationId xmlns:a16="http://schemas.microsoft.com/office/drawing/2014/main" id="{1FB9D438-4358-AC98-1A23-C51F2D9F74CD}"/>
                  </a:ext>
                </a:extLst>
              </p:cNvPr>
              <p:cNvSpPr>
                <a:spLocks noChangeArrowheads="1"/>
              </p:cNvSpPr>
              <p:nvPr/>
            </p:nvSpPr>
            <p:spPr bwMode="auto">
              <a:xfrm>
                <a:off x="1355" y="2948"/>
                <a:ext cx="256" cy="5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3" name="Oval 41">
                <a:extLst>
                  <a:ext uri="{FF2B5EF4-FFF2-40B4-BE49-F238E27FC236}">
                    <a16:creationId xmlns:a16="http://schemas.microsoft.com/office/drawing/2014/main" id="{3BA1C18D-E7AE-81A0-C63C-C9E342E31FFB}"/>
                  </a:ext>
                </a:extLst>
              </p:cNvPr>
              <p:cNvSpPr>
                <a:spLocks noChangeArrowheads="1"/>
              </p:cNvSpPr>
              <p:nvPr/>
            </p:nvSpPr>
            <p:spPr bwMode="auto">
              <a:xfrm>
                <a:off x="5258" y="1485"/>
                <a:ext cx="47" cy="226"/>
              </a:xfrm>
              <a:prstGeom prst="ellipse">
                <a:avLst/>
              </a:pr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4" name="Oval 42">
                <a:extLst>
                  <a:ext uri="{FF2B5EF4-FFF2-40B4-BE49-F238E27FC236}">
                    <a16:creationId xmlns:a16="http://schemas.microsoft.com/office/drawing/2014/main" id="{C6D6062D-10C7-60BC-EED6-757574725DC7}"/>
                  </a:ext>
                </a:extLst>
              </p:cNvPr>
              <p:cNvSpPr>
                <a:spLocks noChangeArrowheads="1"/>
              </p:cNvSpPr>
              <p:nvPr/>
            </p:nvSpPr>
            <p:spPr bwMode="auto">
              <a:xfrm>
                <a:off x="5168" y="1573"/>
                <a:ext cx="226" cy="48"/>
              </a:xfrm>
              <a:prstGeom prst="ellipse">
                <a:avLst/>
              </a:pr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5" name="Freeform 43">
                <a:extLst>
                  <a:ext uri="{FF2B5EF4-FFF2-40B4-BE49-F238E27FC236}">
                    <a16:creationId xmlns:a16="http://schemas.microsoft.com/office/drawing/2014/main" id="{02B1F0F7-7554-2470-6537-70A6DC348ADB}"/>
                  </a:ext>
                </a:extLst>
              </p:cNvPr>
              <p:cNvSpPr/>
              <p:nvPr/>
            </p:nvSpPr>
            <p:spPr bwMode="auto">
              <a:xfrm>
                <a:off x="2276" y="759"/>
                <a:ext cx="193" cy="209"/>
              </a:xfrm>
              <a:custGeom>
                <a:gdLst>
                  <a:gd name="T0" fmla="*/ 193 w 193"/>
                  <a:gd name="T1" fmla="*/ 84 h 209"/>
                  <a:gd name="T2" fmla="*/ 109 w 193"/>
                  <a:gd name="T3" fmla="*/ 148 h 209"/>
                  <a:gd name="T4" fmla="*/ 23 w 193"/>
                  <a:gd name="T5" fmla="*/ 209 h 209"/>
                  <a:gd name="T6" fmla="*/ 12 w 193"/>
                  <a:gd name="T7" fmla="*/ 105 h 209"/>
                  <a:gd name="T8" fmla="*/ 0 w 193"/>
                  <a:gd name="T9" fmla="*/ 0 h 209"/>
                  <a:gd name="T10" fmla="*/ 96 w 193"/>
                  <a:gd name="T11" fmla="*/ 43 h 209"/>
                  <a:gd name="T12" fmla="*/ 193 w 193"/>
                  <a:gd name="T13" fmla="*/ 84 h 209"/>
                </a:gdLst>
                <a:cxnLst>
                  <a:cxn ang="0">
                    <a:pos x="T0" y="T1"/>
                  </a:cxn>
                  <a:cxn ang="0">
                    <a:pos x="T2" y="T3"/>
                  </a:cxn>
                  <a:cxn ang="0">
                    <a:pos x="T4" y="T5"/>
                  </a:cxn>
                  <a:cxn ang="0">
                    <a:pos x="T6" y="T7"/>
                  </a:cxn>
                  <a:cxn ang="0">
                    <a:pos x="T8" y="T9"/>
                  </a:cxn>
                  <a:cxn ang="0">
                    <a:pos x="T10" y="T11"/>
                  </a:cxn>
                  <a:cxn ang="0">
                    <a:pos x="T12" y="T13"/>
                  </a:cxn>
                </a:cxnLst>
                <a:rect l="0" t="0" r="r" b="b"/>
                <a:pathLst>
                  <a:path w="193" h="209">
                    <a:moveTo>
                      <a:pt x="193" y="84"/>
                    </a:moveTo>
                    <a:lnTo>
                      <a:pt x="109" y="148"/>
                    </a:lnTo>
                    <a:lnTo>
                      <a:pt x="23" y="209"/>
                    </a:lnTo>
                    <a:lnTo>
                      <a:pt x="12" y="105"/>
                    </a:lnTo>
                    <a:lnTo>
                      <a:pt x="0" y="0"/>
                    </a:lnTo>
                    <a:lnTo>
                      <a:pt x="96" y="43"/>
                    </a:lnTo>
                    <a:lnTo>
                      <a:pt x="193" y="84"/>
                    </a:lnTo>
                    <a:close/>
                  </a:path>
                </a:pathLst>
              </a:cu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6" name="Freeform 44">
                <a:extLst>
                  <a:ext uri="{FF2B5EF4-FFF2-40B4-BE49-F238E27FC236}">
                    <a16:creationId xmlns:a16="http://schemas.microsoft.com/office/drawing/2014/main" id="{AC22F684-20EF-6A6D-D23B-82223C7D2789}"/>
                  </a:ext>
                </a:extLst>
              </p:cNvPr>
              <p:cNvSpPr/>
              <p:nvPr/>
            </p:nvSpPr>
            <p:spPr bwMode="auto">
              <a:xfrm>
                <a:off x="4501" y="0"/>
                <a:ext cx="99" cy="105"/>
              </a:xfrm>
              <a:custGeom>
                <a:gdLst>
                  <a:gd name="T0" fmla="*/ 99 w 99"/>
                  <a:gd name="T1" fmla="*/ 105 h 105"/>
                  <a:gd name="T2" fmla="*/ 50 w 99"/>
                  <a:gd name="T3" fmla="*/ 84 h 105"/>
                  <a:gd name="T4" fmla="*/ 0 w 99"/>
                  <a:gd name="T5" fmla="*/ 66 h 105"/>
                  <a:gd name="T6" fmla="*/ 44 w 99"/>
                  <a:gd name="T7" fmla="*/ 33 h 105"/>
                  <a:gd name="T8" fmla="*/ 85 w 99"/>
                  <a:gd name="T9" fmla="*/ 0 h 105"/>
                  <a:gd name="T10" fmla="*/ 93 w 99"/>
                  <a:gd name="T11" fmla="*/ 51 h 105"/>
                  <a:gd name="T12" fmla="*/ 99 w 99"/>
                  <a:gd name="T13" fmla="*/ 105 h 105"/>
                </a:gdLst>
                <a:cxnLst>
                  <a:cxn ang="0">
                    <a:pos x="T0" y="T1"/>
                  </a:cxn>
                  <a:cxn ang="0">
                    <a:pos x="T2" y="T3"/>
                  </a:cxn>
                  <a:cxn ang="0">
                    <a:pos x="T4" y="T5"/>
                  </a:cxn>
                  <a:cxn ang="0">
                    <a:pos x="T6" y="T7"/>
                  </a:cxn>
                  <a:cxn ang="0">
                    <a:pos x="T8" y="T9"/>
                  </a:cxn>
                  <a:cxn ang="0">
                    <a:pos x="T10" y="T11"/>
                  </a:cxn>
                  <a:cxn ang="0">
                    <a:pos x="T12" y="T13"/>
                  </a:cxn>
                </a:cxnLst>
                <a:rect l="0" t="0" r="r" b="b"/>
                <a:pathLst>
                  <a:path w="99" h="105">
                    <a:moveTo>
                      <a:pt x="99" y="105"/>
                    </a:moveTo>
                    <a:lnTo>
                      <a:pt x="50" y="84"/>
                    </a:lnTo>
                    <a:lnTo>
                      <a:pt x="0" y="66"/>
                    </a:lnTo>
                    <a:lnTo>
                      <a:pt x="44" y="33"/>
                    </a:lnTo>
                    <a:lnTo>
                      <a:pt x="85" y="0"/>
                    </a:lnTo>
                    <a:lnTo>
                      <a:pt x="93" y="51"/>
                    </a:lnTo>
                    <a:lnTo>
                      <a:pt x="99" y="105"/>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7" name="Freeform 45">
                <a:extLst>
                  <a:ext uri="{FF2B5EF4-FFF2-40B4-BE49-F238E27FC236}">
                    <a16:creationId xmlns:a16="http://schemas.microsoft.com/office/drawing/2014/main" id="{205690A1-27AD-AC75-F310-98A8CFF918E2}"/>
                  </a:ext>
                </a:extLst>
              </p:cNvPr>
              <p:cNvSpPr/>
              <p:nvPr/>
            </p:nvSpPr>
            <p:spPr bwMode="auto">
              <a:xfrm>
                <a:off x="5213" y="3879"/>
                <a:ext cx="211" cy="191"/>
              </a:xfrm>
              <a:custGeom>
                <a:gdLst>
                  <a:gd name="T0" fmla="*/ 211 w 211"/>
                  <a:gd name="T1" fmla="*/ 0 h 191"/>
                  <a:gd name="T2" fmla="*/ 166 w 211"/>
                  <a:gd name="T3" fmla="*/ 96 h 191"/>
                  <a:gd name="T4" fmla="*/ 121 w 211"/>
                  <a:gd name="T5" fmla="*/ 191 h 191"/>
                  <a:gd name="T6" fmla="*/ 62 w 211"/>
                  <a:gd name="T7" fmla="*/ 105 h 191"/>
                  <a:gd name="T8" fmla="*/ 0 w 211"/>
                  <a:gd name="T9" fmla="*/ 18 h 191"/>
                  <a:gd name="T10" fmla="*/ 107 w 211"/>
                  <a:gd name="T11" fmla="*/ 8 h 191"/>
                  <a:gd name="T12" fmla="*/ 211 w 211"/>
                  <a:gd name="T13" fmla="*/ 0 h 191"/>
                </a:gdLst>
                <a:cxnLst>
                  <a:cxn ang="0">
                    <a:pos x="T0" y="T1"/>
                  </a:cxn>
                  <a:cxn ang="0">
                    <a:pos x="T2" y="T3"/>
                  </a:cxn>
                  <a:cxn ang="0">
                    <a:pos x="T4" y="T5"/>
                  </a:cxn>
                  <a:cxn ang="0">
                    <a:pos x="T6" y="T7"/>
                  </a:cxn>
                  <a:cxn ang="0">
                    <a:pos x="T8" y="T9"/>
                  </a:cxn>
                  <a:cxn ang="0">
                    <a:pos x="T10" y="T11"/>
                  </a:cxn>
                  <a:cxn ang="0">
                    <a:pos x="T12" y="T13"/>
                  </a:cxn>
                </a:cxnLst>
                <a:rect l="0" t="0" r="r" b="b"/>
                <a:pathLst>
                  <a:path w="211" h="191">
                    <a:moveTo>
                      <a:pt x="211" y="0"/>
                    </a:moveTo>
                    <a:lnTo>
                      <a:pt x="166" y="96"/>
                    </a:lnTo>
                    <a:lnTo>
                      <a:pt x="121" y="191"/>
                    </a:lnTo>
                    <a:lnTo>
                      <a:pt x="62" y="105"/>
                    </a:lnTo>
                    <a:lnTo>
                      <a:pt x="0" y="18"/>
                    </a:lnTo>
                    <a:lnTo>
                      <a:pt x="107" y="8"/>
                    </a:lnTo>
                    <a:lnTo>
                      <a:pt x="211" y="0"/>
                    </a:lnTo>
                    <a:close/>
                  </a:path>
                </a:pathLst>
              </a:cu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8" name="Oval 46">
                <a:extLst>
                  <a:ext uri="{FF2B5EF4-FFF2-40B4-BE49-F238E27FC236}">
                    <a16:creationId xmlns:a16="http://schemas.microsoft.com/office/drawing/2014/main" id="{AA96C6E2-AEC2-7B0F-BEA4-689B34C20DCD}"/>
                  </a:ext>
                </a:extLst>
              </p:cNvPr>
              <p:cNvSpPr>
                <a:spLocks noChangeArrowheads="1"/>
              </p:cNvSpPr>
              <p:nvPr/>
            </p:nvSpPr>
            <p:spPr bwMode="auto">
              <a:xfrm>
                <a:off x="1230" y="888"/>
                <a:ext cx="150" cy="150"/>
              </a:xfrm>
              <a:prstGeom prst="ellipse">
                <a:avLst/>
              </a:pr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9" name="Oval 47">
                <a:extLst>
                  <a:ext uri="{FF2B5EF4-FFF2-40B4-BE49-F238E27FC236}">
                    <a16:creationId xmlns:a16="http://schemas.microsoft.com/office/drawing/2014/main" id="{046D9934-0D57-8099-3C5E-D04FEA0B5456}"/>
                  </a:ext>
                </a:extLst>
              </p:cNvPr>
              <p:cNvSpPr>
                <a:spLocks noChangeArrowheads="1"/>
              </p:cNvSpPr>
              <p:nvPr/>
            </p:nvSpPr>
            <p:spPr bwMode="auto">
              <a:xfrm>
                <a:off x="5878" y="3237"/>
                <a:ext cx="149" cy="150"/>
              </a:xfrm>
              <a:prstGeom prst="ellipse">
                <a:avLst/>
              </a:prstGeom>
              <a:solidFill>
                <a:srgbClr val="00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0" name="Oval 48">
                <a:extLst>
                  <a:ext uri="{FF2B5EF4-FFF2-40B4-BE49-F238E27FC236}">
                    <a16:creationId xmlns:a16="http://schemas.microsoft.com/office/drawing/2014/main" id="{C8A17543-74C2-6DA1-F896-CA783CA5AFE4}"/>
                  </a:ext>
                </a:extLst>
              </p:cNvPr>
              <p:cNvSpPr>
                <a:spLocks noChangeArrowheads="1"/>
              </p:cNvSpPr>
              <p:nvPr/>
            </p:nvSpPr>
            <p:spPr bwMode="auto">
              <a:xfrm>
                <a:off x="1884" y="3200"/>
                <a:ext cx="113" cy="113"/>
              </a:xfrm>
              <a:prstGeom prst="ellipse">
                <a:avLst/>
              </a:prstGeom>
              <a:solidFill>
                <a:srgbClr val="F0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1" name="Freeform 49">
                <a:extLst>
                  <a:ext uri="{FF2B5EF4-FFF2-40B4-BE49-F238E27FC236}">
                    <a16:creationId xmlns:a16="http://schemas.microsoft.com/office/drawing/2014/main" id="{5772E13C-6EC1-D7BD-0BAE-7C1CF1799D2F}"/>
                  </a:ext>
                </a:extLst>
              </p:cNvPr>
              <p:cNvSpPr/>
              <p:nvPr/>
            </p:nvSpPr>
            <p:spPr bwMode="auto">
              <a:xfrm>
                <a:off x="1212" y="3422"/>
                <a:ext cx="1124" cy="1085"/>
              </a:xfrm>
              <a:custGeom>
                <a:gdLst>
                  <a:gd name="T0" fmla="*/ 512 w 548"/>
                  <a:gd name="T1" fmla="*/ 256 h 529"/>
                  <a:gd name="T2" fmla="*/ 443 w 548"/>
                  <a:gd name="T3" fmla="*/ 187 h 529"/>
                  <a:gd name="T4" fmla="*/ 325 w 548"/>
                  <a:gd name="T5" fmla="*/ 84 h 529"/>
                  <a:gd name="T6" fmla="*/ 248 w 548"/>
                  <a:gd name="T7" fmla="*/ 24 h 529"/>
                  <a:gd name="T8" fmla="*/ 167 w 548"/>
                  <a:gd name="T9" fmla="*/ 382 h 529"/>
                  <a:gd name="T10" fmla="*/ 512 w 548"/>
                  <a:gd name="T11" fmla="*/ 256 h 529"/>
                </a:gdLst>
                <a:cxnLst>
                  <a:cxn ang="0">
                    <a:pos x="T0" y="T1"/>
                  </a:cxn>
                  <a:cxn ang="0">
                    <a:pos x="T2" y="T3"/>
                  </a:cxn>
                  <a:cxn ang="0">
                    <a:pos x="T4" y="T5"/>
                  </a:cxn>
                  <a:cxn ang="0">
                    <a:pos x="T6" y="T7"/>
                  </a:cxn>
                  <a:cxn ang="0">
                    <a:pos x="T8" y="T9"/>
                  </a:cxn>
                  <a:cxn ang="0">
                    <a:pos x="T10" y="T11"/>
                  </a:cxn>
                </a:cxnLst>
                <a:rect l="0" t="0" r="r" b="b"/>
                <a:pathLst>
                  <a:path w="548" h="529">
                    <a:moveTo>
                      <a:pt x="512" y="256"/>
                    </a:moveTo>
                    <a:cubicBezTo>
                      <a:pt x="498" y="220"/>
                      <a:pt x="471" y="199"/>
                      <a:pt x="443" y="187"/>
                    </a:cubicBezTo>
                    <a:cubicBezTo>
                      <a:pt x="394" y="165"/>
                      <a:pt x="353" y="130"/>
                      <a:pt x="325" y="84"/>
                    </a:cubicBezTo>
                    <a:cubicBezTo>
                      <a:pt x="309" y="58"/>
                      <a:pt x="285" y="33"/>
                      <a:pt x="248" y="24"/>
                    </a:cubicBezTo>
                    <a:cubicBezTo>
                      <a:pt x="152" y="0"/>
                      <a:pt x="0" y="235"/>
                      <a:pt x="167" y="382"/>
                    </a:cubicBezTo>
                    <a:cubicBezTo>
                      <a:pt x="335" y="529"/>
                      <a:pt x="548" y="348"/>
                      <a:pt x="512" y="256"/>
                    </a:cubicBezTo>
                    <a:close/>
                  </a:path>
                </a:pathLst>
              </a:custGeom>
              <a:solidFill>
                <a:srgbClr val="D85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2" name="Freeform 50">
                <a:extLst>
                  <a:ext uri="{FF2B5EF4-FFF2-40B4-BE49-F238E27FC236}">
                    <a16:creationId xmlns:a16="http://schemas.microsoft.com/office/drawing/2014/main" id="{8D85C305-1851-9FFC-FDCB-A33A4C637CBC}"/>
                  </a:ext>
                </a:extLst>
              </p:cNvPr>
              <p:cNvSpPr/>
              <p:nvPr/>
            </p:nvSpPr>
            <p:spPr bwMode="auto">
              <a:xfrm>
                <a:off x="1671" y="3842"/>
                <a:ext cx="502" cy="412"/>
              </a:xfrm>
              <a:custGeom>
                <a:gdLst>
                  <a:gd name="T0" fmla="*/ 148 w 245"/>
                  <a:gd name="T1" fmla="*/ 23 h 201"/>
                  <a:gd name="T2" fmla="*/ 13 w 245"/>
                  <a:gd name="T3" fmla="*/ 152 h 201"/>
                  <a:gd name="T4" fmla="*/ 12 w 245"/>
                  <a:gd name="T5" fmla="*/ 181 h 201"/>
                  <a:gd name="T6" fmla="*/ 202 w 245"/>
                  <a:gd name="T7" fmla="*/ 127 h 201"/>
                  <a:gd name="T8" fmla="*/ 192 w 245"/>
                  <a:gd name="T9" fmla="*/ 9 h 201"/>
                  <a:gd name="T10" fmla="*/ 148 w 245"/>
                  <a:gd name="T11" fmla="*/ 23 h 201"/>
                </a:gdLst>
                <a:cxnLst>
                  <a:cxn ang="0">
                    <a:pos x="T0" y="T1"/>
                  </a:cxn>
                  <a:cxn ang="0">
                    <a:pos x="T2" y="T3"/>
                  </a:cxn>
                  <a:cxn ang="0">
                    <a:pos x="T4" y="T5"/>
                  </a:cxn>
                  <a:cxn ang="0">
                    <a:pos x="T6" y="T7"/>
                  </a:cxn>
                  <a:cxn ang="0">
                    <a:pos x="T8" y="T9"/>
                  </a:cxn>
                  <a:cxn ang="0">
                    <a:pos x="T10" y="T11"/>
                  </a:cxn>
                </a:cxnLst>
                <a:rect l="0" t="0" r="r" b="b"/>
                <a:pathLst>
                  <a:path w="245" h="201">
                    <a:moveTo>
                      <a:pt x="148" y="23"/>
                    </a:moveTo>
                    <a:cubicBezTo>
                      <a:pt x="130" y="58"/>
                      <a:pt x="89" y="122"/>
                      <a:pt x="13" y="152"/>
                    </a:cubicBezTo>
                    <a:cubicBezTo>
                      <a:pt x="1" y="157"/>
                      <a:pt x="0" y="175"/>
                      <a:pt x="12" y="181"/>
                    </a:cubicBezTo>
                    <a:cubicBezTo>
                      <a:pt x="61" y="201"/>
                      <a:pt x="133" y="193"/>
                      <a:pt x="202" y="127"/>
                    </a:cubicBezTo>
                    <a:cubicBezTo>
                      <a:pt x="245" y="80"/>
                      <a:pt x="231" y="31"/>
                      <a:pt x="192" y="9"/>
                    </a:cubicBezTo>
                    <a:cubicBezTo>
                      <a:pt x="177" y="0"/>
                      <a:pt x="156" y="6"/>
                      <a:pt x="148" y="23"/>
                    </a:cubicBezTo>
                    <a:close/>
                  </a:path>
                </a:pathLst>
              </a:custGeom>
              <a:solidFill>
                <a:srgbClr val="77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3" name="Freeform 51">
                <a:extLst>
                  <a:ext uri="{FF2B5EF4-FFF2-40B4-BE49-F238E27FC236}">
                    <a16:creationId xmlns:a16="http://schemas.microsoft.com/office/drawing/2014/main" id="{52007618-A133-69D1-8023-00A5E1B2CF95}"/>
                  </a:ext>
                </a:extLst>
              </p:cNvPr>
              <p:cNvSpPr/>
              <p:nvPr/>
            </p:nvSpPr>
            <p:spPr bwMode="auto">
              <a:xfrm>
                <a:off x="2018" y="3914"/>
                <a:ext cx="73" cy="53"/>
              </a:xfrm>
              <a:custGeom>
                <a:gdLst>
                  <a:gd name="T0" fmla="*/ 19 w 36"/>
                  <a:gd name="T1" fmla="*/ 25 h 26"/>
                  <a:gd name="T2" fmla="*/ 1 w 36"/>
                  <a:gd name="T3" fmla="*/ 15 h 26"/>
                  <a:gd name="T4" fmla="*/ 17 w 36"/>
                  <a:gd name="T5" fmla="*/ 1 h 26"/>
                  <a:gd name="T6" fmla="*/ 35 w 36"/>
                  <a:gd name="T7" fmla="*/ 11 h 26"/>
                  <a:gd name="T8" fmla="*/ 19 w 36"/>
                  <a:gd name="T9" fmla="*/ 25 h 26"/>
                </a:gdLst>
                <a:cxnLst>
                  <a:cxn ang="0">
                    <a:pos x="T0" y="T1"/>
                  </a:cxn>
                  <a:cxn ang="0">
                    <a:pos x="T2" y="T3"/>
                  </a:cxn>
                  <a:cxn ang="0">
                    <a:pos x="T4" y="T5"/>
                  </a:cxn>
                  <a:cxn ang="0">
                    <a:pos x="T6" y="T7"/>
                  </a:cxn>
                  <a:cxn ang="0">
                    <a:pos x="T8" y="T9"/>
                  </a:cxn>
                </a:cxnLst>
                <a:rect l="0" t="0" r="r" b="b"/>
                <a:pathLst>
                  <a:path w="36" h="26">
                    <a:moveTo>
                      <a:pt x="19" y="25"/>
                    </a:moveTo>
                    <a:cubicBezTo>
                      <a:pt x="10" y="26"/>
                      <a:pt x="2" y="21"/>
                      <a:pt x="1" y="15"/>
                    </a:cubicBezTo>
                    <a:cubicBezTo>
                      <a:pt x="0" y="8"/>
                      <a:pt x="7" y="2"/>
                      <a:pt x="17" y="1"/>
                    </a:cubicBezTo>
                    <a:cubicBezTo>
                      <a:pt x="26" y="0"/>
                      <a:pt x="34" y="4"/>
                      <a:pt x="35" y="11"/>
                    </a:cubicBezTo>
                    <a:cubicBezTo>
                      <a:pt x="36" y="17"/>
                      <a:pt x="29" y="24"/>
                      <a:pt x="19" y="25"/>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4" name="Freeform 52">
                <a:extLst>
                  <a:ext uri="{FF2B5EF4-FFF2-40B4-BE49-F238E27FC236}">
                    <a16:creationId xmlns:a16="http://schemas.microsoft.com/office/drawing/2014/main" id="{25B0F6C3-B00B-B056-F8F6-56A616A21D46}"/>
                  </a:ext>
                </a:extLst>
              </p:cNvPr>
              <p:cNvSpPr/>
              <p:nvPr/>
            </p:nvSpPr>
            <p:spPr bwMode="auto">
              <a:xfrm>
                <a:off x="1964" y="4004"/>
                <a:ext cx="76" cy="60"/>
              </a:xfrm>
              <a:custGeom>
                <a:gdLst>
                  <a:gd name="T0" fmla="*/ 14 w 37"/>
                  <a:gd name="T1" fmla="*/ 26 h 29"/>
                  <a:gd name="T2" fmla="*/ 3 w 37"/>
                  <a:gd name="T3" fmla="*/ 8 h 29"/>
                  <a:gd name="T4" fmla="*/ 23 w 37"/>
                  <a:gd name="T5" fmla="*/ 4 h 29"/>
                  <a:gd name="T6" fmla="*/ 34 w 37"/>
                  <a:gd name="T7" fmla="*/ 21 h 29"/>
                  <a:gd name="T8" fmla="*/ 14 w 37"/>
                  <a:gd name="T9" fmla="*/ 26 h 29"/>
                </a:gdLst>
                <a:cxnLst>
                  <a:cxn ang="0">
                    <a:pos x="T0" y="T1"/>
                  </a:cxn>
                  <a:cxn ang="0">
                    <a:pos x="T2" y="T3"/>
                  </a:cxn>
                  <a:cxn ang="0">
                    <a:pos x="T4" y="T5"/>
                  </a:cxn>
                  <a:cxn ang="0">
                    <a:pos x="T6" y="T7"/>
                  </a:cxn>
                  <a:cxn ang="0">
                    <a:pos x="T8" y="T9"/>
                  </a:cxn>
                </a:cxnLst>
                <a:rect l="0" t="0" r="r" b="b"/>
                <a:pathLst>
                  <a:path w="37" h="28">
                    <a:moveTo>
                      <a:pt x="14" y="26"/>
                    </a:moveTo>
                    <a:cubicBezTo>
                      <a:pt x="5" y="22"/>
                      <a:pt x="0" y="14"/>
                      <a:pt x="3" y="8"/>
                    </a:cubicBezTo>
                    <a:cubicBezTo>
                      <a:pt x="5" y="2"/>
                      <a:pt x="14" y="0"/>
                      <a:pt x="23" y="4"/>
                    </a:cubicBezTo>
                    <a:cubicBezTo>
                      <a:pt x="32" y="7"/>
                      <a:pt x="37" y="15"/>
                      <a:pt x="34" y="21"/>
                    </a:cubicBezTo>
                    <a:cubicBezTo>
                      <a:pt x="31" y="27"/>
                      <a:pt x="22" y="29"/>
                      <a:pt x="14" y="26"/>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5" name="Freeform 53">
                <a:extLst>
                  <a:ext uri="{FF2B5EF4-FFF2-40B4-BE49-F238E27FC236}">
                    <a16:creationId xmlns:a16="http://schemas.microsoft.com/office/drawing/2014/main" id="{65D59AFD-B016-AD87-3804-8B966AE33782}"/>
                  </a:ext>
                </a:extLst>
              </p:cNvPr>
              <p:cNvSpPr/>
              <p:nvPr/>
            </p:nvSpPr>
            <p:spPr bwMode="auto">
              <a:xfrm>
                <a:off x="1897" y="4074"/>
                <a:ext cx="65" cy="68"/>
              </a:xfrm>
              <a:custGeom>
                <a:gdLst>
                  <a:gd name="T0" fmla="*/ 7 w 32"/>
                  <a:gd name="T1" fmla="*/ 25 h 33"/>
                  <a:gd name="T2" fmla="*/ 4 w 32"/>
                  <a:gd name="T3" fmla="*/ 4 h 33"/>
                  <a:gd name="T4" fmla="*/ 25 w 32"/>
                  <a:gd name="T5" fmla="*/ 8 h 33"/>
                  <a:gd name="T6" fmla="*/ 28 w 32"/>
                  <a:gd name="T7" fmla="*/ 29 h 33"/>
                  <a:gd name="T8" fmla="*/ 7 w 32"/>
                  <a:gd name="T9" fmla="*/ 25 h 33"/>
                </a:gdLst>
                <a:cxnLst>
                  <a:cxn ang="0">
                    <a:pos x="T0" y="T1"/>
                  </a:cxn>
                  <a:cxn ang="0">
                    <a:pos x="T2" y="T3"/>
                  </a:cxn>
                  <a:cxn ang="0">
                    <a:pos x="T4" y="T5"/>
                  </a:cxn>
                  <a:cxn ang="0">
                    <a:pos x="T6" y="T7"/>
                  </a:cxn>
                  <a:cxn ang="0">
                    <a:pos x="T8" y="T9"/>
                  </a:cxn>
                </a:cxnLst>
                <a:rect l="0" t="0" r="r" b="b"/>
                <a:pathLst>
                  <a:path w="32" h="33">
                    <a:moveTo>
                      <a:pt x="7" y="25"/>
                    </a:moveTo>
                    <a:cubicBezTo>
                      <a:pt x="1" y="18"/>
                      <a:pt x="0" y="9"/>
                      <a:pt x="4" y="4"/>
                    </a:cubicBezTo>
                    <a:cubicBezTo>
                      <a:pt x="9" y="0"/>
                      <a:pt x="18" y="1"/>
                      <a:pt x="25" y="8"/>
                    </a:cubicBezTo>
                    <a:cubicBezTo>
                      <a:pt x="31" y="15"/>
                      <a:pt x="32" y="24"/>
                      <a:pt x="28" y="29"/>
                    </a:cubicBezTo>
                    <a:cubicBezTo>
                      <a:pt x="23" y="33"/>
                      <a:pt x="14" y="32"/>
                      <a:pt x="7" y="25"/>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6" name="Freeform 54">
                <a:extLst>
                  <a:ext uri="{FF2B5EF4-FFF2-40B4-BE49-F238E27FC236}">
                    <a16:creationId xmlns:a16="http://schemas.microsoft.com/office/drawing/2014/main" id="{00BC4478-C2E1-2E16-9812-D62A0B73A295}"/>
                  </a:ext>
                </a:extLst>
              </p:cNvPr>
              <p:cNvSpPr/>
              <p:nvPr/>
            </p:nvSpPr>
            <p:spPr bwMode="auto">
              <a:xfrm>
                <a:off x="1806" y="4125"/>
                <a:ext cx="62" cy="74"/>
              </a:xfrm>
              <a:custGeom>
                <a:gdLst>
                  <a:gd name="T0" fmla="*/ 5 w 30"/>
                  <a:gd name="T1" fmla="*/ 25 h 36"/>
                  <a:gd name="T2" fmla="*/ 6 w 30"/>
                  <a:gd name="T3" fmla="*/ 4 h 36"/>
                  <a:gd name="T4" fmla="*/ 25 w 30"/>
                  <a:gd name="T5" fmla="*/ 12 h 36"/>
                  <a:gd name="T6" fmla="*/ 24 w 30"/>
                  <a:gd name="T7" fmla="*/ 33 h 36"/>
                  <a:gd name="T8" fmla="*/ 5 w 30"/>
                  <a:gd name="T9" fmla="*/ 25 h 36"/>
                </a:gdLst>
                <a:cxnLst>
                  <a:cxn ang="0">
                    <a:pos x="T0" y="T1"/>
                  </a:cxn>
                  <a:cxn ang="0">
                    <a:pos x="T2" y="T3"/>
                  </a:cxn>
                  <a:cxn ang="0">
                    <a:pos x="T4" y="T5"/>
                  </a:cxn>
                  <a:cxn ang="0">
                    <a:pos x="T6" y="T7"/>
                  </a:cxn>
                  <a:cxn ang="0">
                    <a:pos x="T8" y="T9"/>
                  </a:cxn>
                </a:cxnLst>
                <a:rect l="0" t="0" r="r" b="b"/>
                <a:pathLst>
                  <a:path w="30" h="36">
                    <a:moveTo>
                      <a:pt x="5" y="25"/>
                    </a:moveTo>
                    <a:cubicBezTo>
                      <a:pt x="0" y="17"/>
                      <a:pt x="1" y="7"/>
                      <a:pt x="6" y="4"/>
                    </a:cubicBezTo>
                    <a:cubicBezTo>
                      <a:pt x="12" y="0"/>
                      <a:pt x="20" y="4"/>
                      <a:pt x="25" y="12"/>
                    </a:cubicBezTo>
                    <a:cubicBezTo>
                      <a:pt x="30" y="20"/>
                      <a:pt x="30" y="29"/>
                      <a:pt x="24" y="33"/>
                    </a:cubicBezTo>
                    <a:cubicBezTo>
                      <a:pt x="19" y="36"/>
                      <a:pt x="10" y="33"/>
                      <a:pt x="5" y="25"/>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7" name="Freeform 55">
                <a:extLst>
                  <a:ext uri="{FF2B5EF4-FFF2-40B4-BE49-F238E27FC236}">
                    <a16:creationId xmlns:a16="http://schemas.microsoft.com/office/drawing/2014/main" id="{2654A842-6EF9-0D0C-1864-39FAE295DF68}"/>
                  </a:ext>
                </a:extLst>
              </p:cNvPr>
              <p:cNvSpPr/>
              <p:nvPr/>
            </p:nvSpPr>
            <p:spPr bwMode="auto">
              <a:xfrm>
                <a:off x="1632" y="3899"/>
                <a:ext cx="299" cy="247"/>
              </a:xfrm>
              <a:custGeom>
                <a:gdLst>
                  <a:gd name="T0" fmla="*/ 146 w 146"/>
                  <a:gd name="T1" fmla="*/ 0 h 120"/>
                  <a:gd name="T2" fmla="*/ 60 w 146"/>
                  <a:gd name="T3" fmla="*/ 95 h 120"/>
                  <a:gd name="T4" fmla="*/ 146 w 146"/>
                  <a:gd name="T5" fmla="*/ 0 h 120"/>
                </a:gdLst>
                <a:cxnLst>
                  <a:cxn ang="0">
                    <a:pos x="T0" y="T1"/>
                  </a:cxn>
                  <a:cxn ang="0">
                    <a:pos x="T2" y="T3"/>
                  </a:cxn>
                  <a:cxn ang="0">
                    <a:pos x="T4" y="T5"/>
                  </a:cxn>
                </a:cxnLst>
                <a:rect l="0" t="0" r="r" b="b"/>
                <a:pathLst>
                  <a:path w="146" h="120">
                    <a:moveTo>
                      <a:pt x="146" y="0"/>
                    </a:moveTo>
                    <a:cubicBezTo>
                      <a:pt x="146" y="0"/>
                      <a:pt x="121" y="69"/>
                      <a:pt x="60" y="95"/>
                    </a:cubicBezTo>
                    <a:cubicBezTo>
                      <a:pt x="0" y="120"/>
                      <a:pt x="114" y="56"/>
                      <a:pt x="146" y="0"/>
                    </a:cubicBezTo>
                    <a:close/>
                  </a:path>
                </a:pathLst>
              </a:custGeom>
              <a:solidFill>
                <a:srgbClr val="77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8" name="Freeform 56">
                <a:extLst>
                  <a:ext uri="{FF2B5EF4-FFF2-40B4-BE49-F238E27FC236}">
                    <a16:creationId xmlns:a16="http://schemas.microsoft.com/office/drawing/2014/main" id="{1DA5BD41-38FB-E589-8A7B-1DA8D85382BA}"/>
                  </a:ext>
                </a:extLst>
              </p:cNvPr>
              <p:cNvSpPr/>
              <p:nvPr/>
            </p:nvSpPr>
            <p:spPr bwMode="auto">
              <a:xfrm>
                <a:off x="1472" y="3565"/>
                <a:ext cx="382" cy="525"/>
              </a:xfrm>
              <a:custGeom>
                <a:gdLst>
                  <a:gd name="T0" fmla="*/ 167 w 186"/>
                  <a:gd name="T1" fmla="*/ 89 h 256"/>
                  <a:gd name="T2" fmla="*/ 56 w 186"/>
                  <a:gd name="T3" fmla="*/ 240 h 256"/>
                  <a:gd name="T4" fmla="*/ 28 w 186"/>
                  <a:gd name="T5" fmla="*/ 244 h 256"/>
                  <a:gd name="T6" fmla="*/ 56 w 186"/>
                  <a:gd name="T7" fmla="*/ 50 h 256"/>
                  <a:gd name="T8" fmla="*/ 175 w 186"/>
                  <a:gd name="T9" fmla="*/ 43 h 256"/>
                  <a:gd name="T10" fmla="*/ 167 w 186"/>
                  <a:gd name="T11" fmla="*/ 89 h 256"/>
                </a:gdLst>
                <a:cxnLst>
                  <a:cxn ang="0">
                    <a:pos x="T0" y="T1"/>
                  </a:cxn>
                  <a:cxn ang="0">
                    <a:pos x="T2" y="T3"/>
                  </a:cxn>
                  <a:cxn ang="0">
                    <a:pos x="T4" y="T5"/>
                  </a:cxn>
                  <a:cxn ang="0">
                    <a:pos x="T6" y="T7"/>
                  </a:cxn>
                  <a:cxn ang="0">
                    <a:pos x="T8" y="T9"/>
                  </a:cxn>
                  <a:cxn ang="0">
                    <a:pos x="T10" y="T11"/>
                  </a:cxn>
                </a:cxnLst>
                <a:rect l="0" t="0" r="r" b="b"/>
                <a:pathLst>
                  <a:path w="186" h="256">
                    <a:moveTo>
                      <a:pt x="167" y="89"/>
                    </a:moveTo>
                    <a:cubicBezTo>
                      <a:pt x="134" y="111"/>
                      <a:pt x="76" y="160"/>
                      <a:pt x="56" y="240"/>
                    </a:cubicBezTo>
                    <a:cubicBezTo>
                      <a:pt x="52" y="253"/>
                      <a:pt x="35" y="256"/>
                      <a:pt x="28" y="244"/>
                    </a:cubicBezTo>
                    <a:cubicBezTo>
                      <a:pt x="1" y="199"/>
                      <a:pt x="0" y="127"/>
                      <a:pt x="56" y="50"/>
                    </a:cubicBezTo>
                    <a:cubicBezTo>
                      <a:pt x="98" y="0"/>
                      <a:pt x="148" y="8"/>
                      <a:pt x="175" y="43"/>
                    </a:cubicBezTo>
                    <a:cubicBezTo>
                      <a:pt x="186" y="58"/>
                      <a:pt x="182" y="79"/>
                      <a:pt x="167" y="89"/>
                    </a:cubicBezTo>
                    <a:close/>
                  </a:path>
                </a:pathLst>
              </a:custGeom>
              <a:solidFill>
                <a:srgbClr val="77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9" name="Freeform 57">
                <a:extLst>
                  <a:ext uri="{FF2B5EF4-FFF2-40B4-BE49-F238E27FC236}">
                    <a16:creationId xmlns:a16="http://schemas.microsoft.com/office/drawing/2014/main" id="{C4607331-4B46-3A1C-1FB9-DAF9C9AB1584}"/>
                  </a:ext>
                </a:extLst>
              </p:cNvPr>
              <p:cNvSpPr/>
              <p:nvPr/>
            </p:nvSpPr>
            <p:spPr bwMode="auto">
              <a:xfrm>
                <a:off x="1728" y="3639"/>
                <a:ext cx="50" cy="72"/>
              </a:xfrm>
              <a:custGeom>
                <a:gdLst>
                  <a:gd name="T0" fmla="*/ 0 w 24"/>
                  <a:gd name="T1" fmla="*/ 18 h 35"/>
                  <a:gd name="T2" fmla="*/ 12 w 24"/>
                  <a:gd name="T3" fmla="*/ 35 h 35"/>
                  <a:gd name="T4" fmla="*/ 24 w 24"/>
                  <a:gd name="T5" fmla="*/ 17 h 35"/>
                  <a:gd name="T6" fmla="*/ 12 w 24"/>
                  <a:gd name="T7" fmla="*/ 1 h 35"/>
                  <a:gd name="T8" fmla="*/ 0 w 24"/>
                  <a:gd name="T9" fmla="*/ 18 h 35"/>
                </a:gdLst>
                <a:cxnLst>
                  <a:cxn ang="0">
                    <a:pos x="T0" y="T1"/>
                  </a:cxn>
                  <a:cxn ang="0">
                    <a:pos x="T2" y="T3"/>
                  </a:cxn>
                  <a:cxn ang="0">
                    <a:pos x="T4" y="T5"/>
                  </a:cxn>
                  <a:cxn ang="0">
                    <a:pos x="T6" y="T7"/>
                  </a:cxn>
                  <a:cxn ang="0">
                    <a:pos x="T8" y="T9"/>
                  </a:cxn>
                </a:cxnLst>
                <a:rect l="0" t="0" r="r" b="b"/>
                <a:pathLst>
                  <a:path w="24" h="35">
                    <a:moveTo>
                      <a:pt x="0" y="18"/>
                    </a:moveTo>
                    <a:cubicBezTo>
                      <a:pt x="0" y="27"/>
                      <a:pt x="6" y="35"/>
                      <a:pt x="12" y="35"/>
                    </a:cubicBezTo>
                    <a:cubicBezTo>
                      <a:pt x="19" y="35"/>
                      <a:pt x="24" y="27"/>
                      <a:pt x="24" y="17"/>
                    </a:cubicBezTo>
                    <a:cubicBezTo>
                      <a:pt x="24" y="8"/>
                      <a:pt x="18" y="0"/>
                      <a:pt x="12" y="1"/>
                    </a:cubicBezTo>
                    <a:cubicBezTo>
                      <a:pt x="5" y="1"/>
                      <a:pt x="0" y="9"/>
                      <a:pt x="0" y="18"/>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0" name="Freeform 58">
                <a:extLst>
                  <a:ext uri="{FF2B5EF4-FFF2-40B4-BE49-F238E27FC236}">
                    <a16:creationId xmlns:a16="http://schemas.microsoft.com/office/drawing/2014/main" id="{B8F1CD10-0EB0-70E2-1173-068AE62B6F67}"/>
                  </a:ext>
                </a:extLst>
              </p:cNvPr>
              <p:cNvSpPr/>
              <p:nvPr/>
            </p:nvSpPr>
            <p:spPr bwMode="auto">
              <a:xfrm>
                <a:off x="1636" y="3703"/>
                <a:ext cx="62" cy="73"/>
              </a:xfrm>
              <a:custGeom>
                <a:gdLst>
                  <a:gd name="T0" fmla="*/ 4 w 30"/>
                  <a:gd name="T1" fmla="*/ 24 h 36"/>
                  <a:gd name="T2" fmla="*/ 23 w 30"/>
                  <a:gd name="T3" fmla="*/ 33 h 36"/>
                  <a:gd name="T4" fmla="*/ 25 w 30"/>
                  <a:gd name="T5" fmla="*/ 12 h 36"/>
                  <a:gd name="T6" fmla="*/ 6 w 30"/>
                  <a:gd name="T7" fmla="*/ 3 h 36"/>
                  <a:gd name="T8" fmla="*/ 4 w 30"/>
                  <a:gd name="T9" fmla="*/ 24 h 36"/>
                </a:gdLst>
                <a:cxnLst>
                  <a:cxn ang="0">
                    <a:pos x="T0" y="T1"/>
                  </a:cxn>
                  <a:cxn ang="0">
                    <a:pos x="T2" y="T3"/>
                  </a:cxn>
                  <a:cxn ang="0">
                    <a:pos x="T4" y="T5"/>
                  </a:cxn>
                  <a:cxn ang="0">
                    <a:pos x="T6" y="T7"/>
                  </a:cxn>
                  <a:cxn ang="0">
                    <a:pos x="T8" y="T9"/>
                  </a:cxn>
                </a:cxnLst>
                <a:rect l="0" t="0" r="r" b="b"/>
                <a:pathLst>
                  <a:path w="30" h="36">
                    <a:moveTo>
                      <a:pt x="4" y="24"/>
                    </a:moveTo>
                    <a:cubicBezTo>
                      <a:pt x="9" y="32"/>
                      <a:pt x="18" y="36"/>
                      <a:pt x="23" y="33"/>
                    </a:cubicBezTo>
                    <a:cubicBezTo>
                      <a:pt x="29" y="30"/>
                      <a:pt x="30" y="20"/>
                      <a:pt x="25" y="12"/>
                    </a:cubicBezTo>
                    <a:cubicBezTo>
                      <a:pt x="20" y="4"/>
                      <a:pt x="12" y="0"/>
                      <a:pt x="6" y="3"/>
                    </a:cubicBezTo>
                    <a:cubicBezTo>
                      <a:pt x="0" y="7"/>
                      <a:pt x="0" y="16"/>
                      <a:pt x="4" y="24"/>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1" name="Freeform 59">
                <a:extLst>
                  <a:ext uri="{FF2B5EF4-FFF2-40B4-BE49-F238E27FC236}">
                    <a16:creationId xmlns:a16="http://schemas.microsoft.com/office/drawing/2014/main" id="{92AFBA4C-484D-52E3-38AA-784B388F2C8E}"/>
                  </a:ext>
                </a:extLst>
              </p:cNvPr>
              <p:cNvSpPr/>
              <p:nvPr/>
            </p:nvSpPr>
            <p:spPr bwMode="auto">
              <a:xfrm>
                <a:off x="1566" y="3791"/>
                <a:ext cx="74" cy="61"/>
              </a:xfrm>
              <a:custGeom>
                <a:gdLst>
                  <a:gd name="T0" fmla="*/ 11 w 36"/>
                  <a:gd name="T1" fmla="*/ 25 h 30"/>
                  <a:gd name="T2" fmla="*/ 32 w 36"/>
                  <a:gd name="T3" fmla="*/ 25 h 30"/>
                  <a:gd name="T4" fmla="*/ 25 w 36"/>
                  <a:gd name="T5" fmla="*/ 5 h 30"/>
                  <a:gd name="T6" fmla="*/ 4 w 36"/>
                  <a:gd name="T7" fmla="*/ 5 h 30"/>
                  <a:gd name="T8" fmla="*/ 11 w 36"/>
                  <a:gd name="T9" fmla="*/ 25 h 30"/>
                </a:gdLst>
                <a:cxnLst>
                  <a:cxn ang="0">
                    <a:pos x="T0" y="T1"/>
                  </a:cxn>
                  <a:cxn ang="0">
                    <a:pos x="T2" y="T3"/>
                  </a:cxn>
                  <a:cxn ang="0">
                    <a:pos x="T4" y="T5"/>
                  </a:cxn>
                  <a:cxn ang="0">
                    <a:pos x="T6" y="T7"/>
                  </a:cxn>
                  <a:cxn ang="0">
                    <a:pos x="T8" y="T9"/>
                  </a:cxn>
                </a:cxnLst>
                <a:rect l="0" t="0" r="r" b="b"/>
                <a:pathLst>
                  <a:path w="36" h="30">
                    <a:moveTo>
                      <a:pt x="11" y="25"/>
                    </a:moveTo>
                    <a:cubicBezTo>
                      <a:pt x="19" y="30"/>
                      <a:pt x="28" y="30"/>
                      <a:pt x="32" y="25"/>
                    </a:cubicBezTo>
                    <a:cubicBezTo>
                      <a:pt x="36" y="19"/>
                      <a:pt x="33" y="11"/>
                      <a:pt x="25" y="5"/>
                    </a:cubicBezTo>
                    <a:cubicBezTo>
                      <a:pt x="17" y="0"/>
                      <a:pt x="8" y="0"/>
                      <a:pt x="4" y="5"/>
                    </a:cubicBezTo>
                    <a:cubicBezTo>
                      <a:pt x="0" y="10"/>
                      <a:pt x="3" y="19"/>
                      <a:pt x="11" y="25"/>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2" name="Freeform 60">
                <a:extLst>
                  <a:ext uri="{FF2B5EF4-FFF2-40B4-BE49-F238E27FC236}">
                    <a16:creationId xmlns:a16="http://schemas.microsoft.com/office/drawing/2014/main" id="{C2CCE5D9-F526-B125-967B-CDC8B45C2C1F}"/>
                  </a:ext>
                </a:extLst>
              </p:cNvPr>
              <p:cNvSpPr/>
              <p:nvPr/>
            </p:nvSpPr>
            <p:spPr bwMode="auto">
              <a:xfrm>
                <a:off x="1523" y="3889"/>
                <a:ext cx="74" cy="62"/>
              </a:xfrm>
              <a:custGeom>
                <a:gdLst>
                  <a:gd name="T0" fmla="*/ 13 w 36"/>
                  <a:gd name="T1" fmla="*/ 26 h 30"/>
                  <a:gd name="T2" fmla="*/ 34 w 36"/>
                  <a:gd name="T3" fmla="*/ 22 h 30"/>
                  <a:gd name="T4" fmla="*/ 23 w 36"/>
                  <a:gd name="T5" fmla="*/ 4 h 30"/>
                  <a:gd name="T6" fmla="*/ 3 w 36"/>
                  <a:gd name="T7" fmla="*/ 8 h 30"/>
                  <a:gd name="T8" fmla="*/ 13 w 36"/>
                  <a:gd name="T9" fmla="*/ 26 h 30"/>
                </a:gdLst>
                <a:cxnLst>
                  <a:cxn ang="0">
                    <a:pos x="T0" y="T1"/>
                  </a:cxn>
                  <a:cxn ang="0">
                    <a:pos x="T2" y="T3"/>
                  </a:cxn>
                  <a:cxn ang="0">
                    <a:pos x="T4" y="T5"/>
                  </a:cxn>
                  <a:cxn ang="0">
                    <a:pos x="T6" y="T7"/>
                  </a:cxn>
                  <a:cxn ang="0">
                    <a:pos x="T8" y="T9"/>
                  </a:cxn>
                </a:cxnLst>
                <a:rect l="0" t="0" r="r" b="b"/>
                <a:pathLst>
                  <a:path w="36" h="30">
                    <a:moveTo>
                      <a:pt x="13" y="26"/>
                    </a:moveTo>
                    <a:cubicBezTo>
                      <a:pt x="22" y="30"/>
                      <a:pt x="31" y="28"/>
                      <a:pt x="34" y="22"/>
                    </a:cubicBezTo>
                    <a:cubicBezTo>
                      <a:pt x="36" y="16"/>
                      <a:pt x="32" y="8"/>
                      <a:pt x="23" y="4"/>
                    </a:cubicBezTo>
                    <a:cubicBezTo>
                      <a:pt x="14" y="0"/>
                      <a:pt x="5" y="2"/>
                      <a:pt x="3" y="8"/>
                    </a:cubicBezTo>
                    <a:cubicBezTo>
                      <a:pt x="0" y="14"/>
                      <a:pt x="5" y="22"/>
                      <a:pt x="13" y="26"/>
                    </a:cubicBezTo>
                    <a:close/>
                  </a:path>
                </a:pathLst>
              </a:custGeom>
              <a:solidFill>
                <a:srgbClr val="FFF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3" name="Freeform 61">
                <a:extLst>
                  <a:ext uri="{FF2B5EF4-FFF2-40B4-BE49-F238E27FC236}">
                    <a16:creationId xmlns:a16="http://schemas.microsoft.com/office/drawing/2014/main" id="{CA42C756-5898-A6C1-8CBD-65848010C3E3}"/>
                  </a:ext>
                </a:extLst>
              </p:cNvPr>
              <p:cNvSpPr/>
              <p:nvPr/>
            </p:nvSpPr>
            <p:spPr bwMode="auto">
              <a:xfrm>
                <a:off x="1603" y="3793"/>
                <a:ext cx="207" cy="328"/>
              </a:xfrm>
              <a:custGeom>
                <a:gdLst>
                  <a:gd name="T0" fmla="*/ 101 w 101"/>
                  <a:gd name="T1" fmla="*/ 0 h 160"/>
                  <a:gd name="T2" fmla="*/ 18 w 101"/>
                  <a:gd name="T3" fmla="*/ 97 h 160"/>
                  <a:gd name="T4" fmla="*/ 101 w 101"/>
                  <a:gd name="T5" fmla="*/ 0 h 160"/>
                </a:gdLst>
                <a:cxnLst>
                  <a:cxn ang="0">
                    <a:pos x="T0" y="T1"/>
                  </a:cxn>
                  <a:cxn ang="0">
                    <a:pos x="T2" y="T3"/>
                  </a:cxn>
                  <a:cxn ang="0">
                    <a:pos x="T4" y="T5"/>
                  </a:cxn>
                </a:cxnLst>
                <a:rect l="0" t="0" r="r" b="b"/>
                <a:pathLst>
                  <a:path w="100" h="160">
                    <a:moveTo>
                      <a:pt x="101" y="0"/>
                    </a:moveTo>
                    <a:cubicBezTo>
                      <a:pt x="101" y="0"/>
                      <a:pt x="35" y="34"/>
                      <a:pt x="18" y="97"/>
                    </a:cubicBezTo>
                    <a:cubicBezTo>
                      <a:pt x="0" y="160"/>
                      <a:pt x="49" y="38"/>
                      <a:pt x="101" y="0"/>
                    </a:cubicBezTo>
                    <a:close/>
                  </a:path>
                </a:pathLst>
              </a:custGeom>
              <a:solidFill>
                <a:srgbClr val="77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sp>
        <p:nvSpPr>
          <p:cNvPr id="2" name="Freeform 11">
            <a:extLst>
              <a:ext uri="{FF2B5EF4-FFF2-40B4-BE49-F238E27FC236}">
                <a16:creationId xmlns:a16="http://schemas.microsoft.com/office/drawing/2014/main" id="{892E5175-E945-8192-8FD2-F0ADBCCF5A74}"/>
              </a:ext>
            </a:extLst>
          </p:cNvPr>
          <p:cNvSpPr/>
          <p:nvPr/>
        </p:nvSpPr>
        <p:spPr>
          <a:xfrm>
            <a:off x="533400" y="2"/>
            <a:ext cx="5562600" cy="5587999"/>
          </a:xfrm>
          <a:custGeom>
            <a:gdLst>
              <a:gd name="connsiteX0" fmla="*/ 0 w 5562600"/>
              <a:gd name="connsiteY0" fmla="*/ 0 h 5587999"/>
              <a:gd name="connsiteX1" fmla="*/ 5562600 w 5562600"/>
              <a:gd name="connsiteY1" fmla="*/ 0 h 5587999"/>
              <a:gd name="connsiteX2" fmla="*/ 5562600 w 5562600"/>
              <a:gd name="connsiteY2" fmla="*/ 5118071 h 5587999"/>
              <a:gd name="connsiteX3" fmla="*/ 5092672 w 5562600"/>
              <a:gd name="connsiteY3" fmla="*/ 5587999 h 5587999"/>
              <a:gd name="connsiteX4" fmla="*/ 469928 w 5562600"/>
              <a:gd name="connsiteY4" fmla="*/ 5587999 h 5587999"/>
              <a:gd name="connsiteX5" fmla="*/ 0 w 5562600"/>
              <a:gd name="connsiteY5" fmla="*/ 5118071 h 55879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2600" h="5587999">
                <a:moveTo>
                  <a:pt x="0" y="0"/>
                </a:moveTo>
                <a:lnTo>
                  <a:pt x="5562600" y="0"/>
                </a:lnTo>
                <a:lnTo>
                  <a:pt x="5562600" y="5118071"/>
                </a:lnTo>
                <a:cubicBezTo>
                  <a:pt x="5562600" y="5377605"/>
                  <a:pt x="5352206" y="5587999"/>
                  <a:pt x="5092672" y="5587999"/>
                </a:cubicBezTo>
                <a:lnTo>
                  <a:pt x="469928" y="5587999"/>
                </a:lnTo>
                <a:cubicBezTo>
                  <a:pt x="210394" y="5587999"/>
                  <a:pt x="0" y="5377605"/>
                  <a:pt x="0" y="5118071"/>
                </a:cubicBezTo>
                <a:close/>
              </a:path>
            </a:pathLst>
          </a:custGeom>
          <a:gradFill flip="none" rotWithShape="1">
            <a:gsLst>
              <a:gs pos="0">
                <a:srgbClr val="00677F">
                  <a:alpha val="78000"/>
                </a:srgbClr>
              </a:gs>
              <a:gs pos="100000">
                <a:srgbClr val="00677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1">
            <a:extLst>
              <a:ext uri="{FF2B5EF4-FFF2-40B4-BE49-F238E27FC236}">
                <a16:creationId xmlns:a16="http://schemas.microsoft.com/office/drawing/2014/main" id="{3B4FC419-DA49-62EA-37A1-89CD72329048}"/>
              </a:ext>
            </a:extLst>
          </p:cNvPr>
          <p:cNvSpPr txBox="1"/>
          <p:nvPr/>
        </p:nvSpPr>
        <p:spPr>
          <a:xfrm>
            <a:off x="1108136" y="952518"/>
            <a:ext cx="4304666" cy="2708434"/>
          </a:xfrm>
          <a:prstGeom prst="rect">
            <a:avLst/>
          </a:prstGeom>
          <a:noFill/>
        </p:spPr>
        <p:txBody>
          <a:bodyPr wrap="square" lIns="0" tIns="0" rIns="0" bIns="0" rtlCol="0">
            <a:spAutoFit/>
          </a:bodyPr>
          <a:lstStyle/>
          <a:p>
            <a:r>
              <a:rPr lang="en-US" sz="8800" b="1">
                <a:solidFill>
                  <a:schemeClr val="bg1"/>
                </a:solidFill>
                <a:latin typeface="Segoe UI" panose="020b0502040204020203" pitchFamily="34" charset="0"/>
                <a:cs typeface="Segoe UI" panose="020b0502040204020203" pitchFamily="34" charset="0"/>
              </a:rPr>
              <a:t>Thank You</a:t>
            </a:r>
          </a:p>
        </p:txBody>
      </p:sp>
      <p:sp>
        <p:nvSpPr>
          <p:cNvPr id="4" name="TextBox 22">
            <a:extLst>
              <a:ext uri="{FF2B5EF4-FFF2-40B4-BE49-F238E27FC236}">
                <a16:creationId xmlns:a16="http://schemas.microsoft.com/office/drawing/2014/main" id="{C7834218-E9E4-96DB-32FD-4AB7A2C8C7BD}"/>
              </a:ext>
            </a:extLst>
          </p:cNvPr>
          <p:cNvSpPr txBox="1"/>
          <p:nvPr/>
        </p:nvSpPr>
        <p:spPr>
          <a:xfrm>
            <a:off x="1069446" y="3771526"/>
            <a:ext cx="4507692" cy="461665"/>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sp>
        <p:nvSpPr>
          <p:cNvPr id="5" name="TextBox 59">
            <a:extLst>
              <a:ext uri="{FF2B5EF4-FFF2-40B4-BE49-F238E27FC236}">
                <a16:creationId xmlns:a16="http://schemas.microsoft.com/office/drawing/2014/main" id="{A8A332B4-E21F-9510-BB8D-860E0F6AE9CC}"/>
              </a:ext>
            </a:extLst>
          </p:cNvPr>
          <p:cNvSpPr txBox="1"/>
          <p:nvPr/>
        </p:nvSpPr>
        <p:spPr>
          <a:xfrm>
            <a:off x="1138231" y="6076056"/>
            <a:ext cx="3870231" cy="523220"/>
          </a:xfrm>
          <a:prstGeom prst="rect">
            <a:avLst/>
          </a:prstGeom>
          <a:noFill/>
          <a:ln cap="flat">
            <a:noFill/>
          </a:ln>
        </p:spPr>
        <p:txBody>
          <a:bodyPr vert="horz" wrap="square" lIns="91440" tIns="45720" rIns="91440" bIns="45720" anchor="ctr" anchorCtr="1" compatLnSpc="1">
            <a:spAutoFit/>
          </a:body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800" b="1" i="0" u="none" strike="noStrike" kern="0" cap="none" spc="600" baseline="0">
                <a:solidFill>
                  <a:schemeClr val="bg1"/>
                </a:solidFill>
                <a:uFillTx/>
                <a:latin typeface="Segoe UI" panose="020b0502040204020203" pitchFamily="34" charset="0"/>
                <a:ea typeface="Arial"/>
                <a:cs typeface="Segoe UI" panose="020b0502040204020203" pitchFamily="34" charset="0"/>
              </a:rPr>
              <a:t>SLIDESPPT.NET</a:t>
            </a:r>
          </a:p>
        </p:txBody>
      </p:sp>
      <p:sp>
        <p:nvSpPr>
          <p:cNvPr id="246" name="TextBox 59">
            <a:extLst>
              <a:ext uri="{FF2B5EF4-FFF2-40B4-BE49-F238E27FC236}">
                <a16:creationId xmlns:a16="http://schemas.microsoft.com/office/drawing/2014/main" id="{B377A480-2830-6E5B-39F1-3409813FF7D6}"/>
              </a:ext>
            </a:extLst>
          </p:cNvPr>
          <p:cNvSpPr txBox="1"/>
          <p:nvPr/>
        </p:nvSpPr>
        <p:spPr>
          <a:xfrm>
            <a:off x="3151944" y="5626157"/>
            <a:ext cx="2162551" cy="523220"/>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800" i="0" u="none" strike="noStrike" kern="0" cap="none" baseline="0">
                <a:solidFill>
                  <a:schemeClr val="bg1"/>
                </a:solidFill>
                <a:uFillTx/>
                <a:latin typeface="Segoe UI" panose="020b0502040204020203" pitchFamily="34" charset="0"/>
                <a:ea typeface="Arial"/>
                <a:cs typeface="Segoe UI" panose="020b0502040204020203" pitchFamily="34" charset="0"/>
              </a:rPr>
              <a:t>We are</a:t>
            </a:r>
          </a:p>
        </p:txBody>
      </p:sp>
    </p:spTree>
    <p:extLst>
      <p:ext uri="{BB962C8B-B14F-4D97-AF65-F5344CB8AC3E}">
        <p14:creationId xmlns:p14="http://schemas.microsoft.com/office/powerpoint/2010/main" val="1418243531"/>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992D45C8-619B-69B8-6332-002F6489E5F6}"/>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702CE583-FD22-1C42-1970-54A908175AD8}"/>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63C84B64-5E13-0C49-614F-F7CE0AEA4BE1}"/>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E14631AA-1E1D-2967-E9CE-B71B6324F46C}"/>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2677B34C-6F74-A89A-49DE-34235537EEBD}"/>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409D0A4E-1A31-6E5A-BE13-C0A722472C36}"/>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9DBC07D3-29C1-C269-E7F3-359C74447CB1}"/>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9" name="TextBox 12">
            <a:extLst>
              <a:ext uri="{FF2B5EF4-FFF2-40B4-BE49-F238E27FC236}">
                <a16:creationId xmlns:a16="http://schemas.microsoft.com/office/drawing/2014/main" id="{CCD09EB1-D4A9-0490-AE7F-C0DDF8EF58DA}"/>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0" name="Rectángulo 9">
            <a:extLst>
              <a:ext uri="{FF2B5EF4-FFF2-40B4-BE49-F238E27FC236}">
                <a16:creationId xmlns:a16="http://schemas.microsoft.com/office/drawing/2014/main" id="{25833B87-4FD7-4676-8AF0-4CF8731D2123}"/>
              </a:ext>
            </a:extLst>
          </p:cNvPr>
          <p:cNvSpPr/>
          <p:nvPr/>
        </p:nvSpPr>
        <p:spPr>
          <a:xfrm>
            <a:off x="293273" y="272144"/>
            <a:ext cx="11605453" cy="6356034"/>
          </a:xfrm>
          <a:prstGeom prst="rect">
            <a:avLst/>
          </a:prstGeom>
          <a:noFill/>
          <a:ln w="57150">
            <a:solidFill>
              <a:srgbClr val="06DBE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7697916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3" name="Grupo 42">
            <a:extLst>
              <a:ext uri="{FF2B5EF4-FFF2-40B4-BE49-F238E27FC236}">
                <a16:creationId xmlns:a16="http://schemas.microsoft.com/office/drawing/2014/main" id="{2FCB4C66-9993-541B-0562-83ED45E463AC}"/>
              </a:ext>
            </a:extLst>
          </p:cNvPr>
          <p:cNvGrpSpPr/>
          <p:nvPr/>
        </p:nvGrpSpPr>
        <p:grpSpPr>
          <a:xfrm>
            <a:off x="-1108356" y="858955"/>
            <a:ext cx="5636487" cy="5852318"/>
            <a:chOff x="-1300461" y="116957"/>
            <a:chExt cx="6596805" cy="6596805"/>
          </a:xfrm>
        </p:grpSpPr>
        <p:sp>
          <p:nvSpPr>
            <p:cNvPr id="74" name="Forma libre: forma 73">
              <a:extLst>
                <a:ext uri="{FF2B5EF4-FFF2-40B4-BE49-F238E27FC236}">
                  <a16:creationId xmlns:a16="http://schemas.microsoft.com/office/drawing/2014/main" id="{D59B7410-B91E-B8E5-3692-420AF52CB93A}"/>
                </a:ext>
              </a:extLst>
            </p:cNvPr>
            <p:cNvSpPr/>
            <p:nvPr/>
          </p:nvSpPr>
          <p:spPr>
            <a:xfrm>
              <a:off x="0" y="514350"/>
              <a:ext cx="4833494" cy="5848350"/>
            </a:xfrm>
            <a:custGeom>
              <a:gdLst>
                <a:gd name="connsiteX0" fmla="*/ 1626172 w 4833494"/>
                <a:gd name="connsiteY0" fmla="*/ 0 h 5848350"/>
                <a:gd name="connsiteX1" fmla="*/ 4833494 w 4833494"/>
                <a:gd name="connsiteY1" fmla="*/ 2924175 h 5848350"/>
                <a:gd name="connsiteX2" fmla="*/ 1626172 w 4833494"/>
                <a:gd name="connsiteY2" fmla="*/ 5848350 h 5848350"/>
                <a:gd name="connsiteX3" fmla="*/ 97372 w 4833494"/>
                <a:gd name="connsiteY3" fmla="*/ 5495418 h 5848350"/>
                <a:gd name="connsiteX4" fmla="*/ 0 w 4833494"/>
                <a:gd name="connsiteY4" fmla="*/ 5441485 h 5848350"/>
                <a:gd name="connsiteX5" fmla="*/ 0 w 4833494"/>
                <a:gd name="connsiteY5" fmla="*/ 406865 h 5848350"/>
                <a:gd name="connsiteX6" fmla="*/ 97372 w 4833494"/>
                <a:gd name="connsiteY6" fmla="*/ 352932 h 5848350"/>
                <a:gd name="connsiteX7" fmla="*/ 1626172 w 4833494"/>
                <a:gd name="connsiteY7" fmla="*/ 0 h 5848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3494" h="5848350">
                  <a:moveTo>
                    <a:pt x="1626172" y="0"/>
                  </a:moveTo>
                  <a:cubicBezTo>
                    <a:pt x="3397527" y="0"/>
                    <a:pt x="4833494" y="1309198"/>
                    <a:pt x="4833494" y="2924175"/>
                  </a:cubicBezTo>
                  <a:cubicBezTo>
                    <a:pt x="4833494" y="4539152"/>
                    <a:pt x="3397527" y="5848350"/>
                    <a:pt x="1626172" y="5848350"/>
                  </a:cubicBezTo>
                  <a:cubicBezTo>
                    <a:pt x="1072624" y="5848350"/>
                    <a:pt x="551828" y="5720499"/>
                    <a:pt x="97372" y="5495418"/>
                  </a:cubicBezTo>
                  <a:lnTo>
                    <a:pt x="0" y="5441485"/>
                  </a:lnTo>
                  <a:lnTo>
                    <a:pt x="0" y="406865"/>
                  </a:lnTo>
                  <a:lnTo>
                    <a:pt x="97372" y="352932"/>
                  </a:lnTo>
                  <a:cubicBezTo>
                    <a:pt x="551828" y="127852"/>
                    <a:pt x="1072624" y="0"/>
                    <a:pt x="1626172" y="0"/>
                  </a:cubicBezTo>
                  <a:close/>
                </a:path>
              </a:pathLst>
            </a:custGeom>
            <a:solidFill>
              <a:srgbClr val="02BA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a:p>
          </p:txBody>
        </p:sp>
        <p:sp>
          <p:nvSpPr>
            <p:cNvPr id="75" name="Arc 9">
              <a:extLst>
                <a:ext uri="{FF2B5EF4-FFF2-40B4-BE49-F238E27FC236}">
                  <a16:creationId xmlns:a16="http://schemas.microsoft.com/office/drawing/2014/main" id="{438C55ED-FB24-B02D-136F-383DD6161C81}"/>
                </a:ext>
              </a:extLst>
            </p:cNvPr>
            <p:cNvSpPr/>
            <p:nvPr/>
          </p:nvSpPr>
          <p:spPr>
            <a:xfrm>
              <a:off x="-1300461" y="116957"/>
              <a:ext cx="6596805" cy="6596805"/>
            </a:xfrm>
            <a:prstGeom prst="arc">
              <a:avLst>
                <a:gd name="adj1" fmla="val 16200000"/>
                <a:gd name="adj2" fmla="val 5445836"/>
              </a:avLst>
            </a:prstGeom>
            <a:noFill/>
            <a:ln w="12700" cap="flat" cmpd="sng" algn="ctr">
              <a:solidFill>
                <a:srgbClr val="00ABF7"/>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mn-cs"/>
              </a:endParaRPr>
            </a:p>
          </p:txBody>
        </p:sp>
      </p:grpSp>
      <p:grpSp>
        <p:nvGrpSpPr>
          <p:cNvPr id="44" name="Group 10">
            <a:extLst>
              <a:ext uri="{FF2B5EF4-FFF2-40B4-BE49-F238E27FC236}">
                <a16:creationId xmlns:a16="http://schemas.microsoft.com/office/drawing/2014/main" id="{AAC67A3D-A25B-1B70-931E-DC6CA3C724CD}"/>
              </a:ext>
            </a:extLst>
          </p:cNvPr>
          <p:cNvGrpSpPr/>
          <p:nvPr/>
        </p:nvGrpSpPr>
        <p:grpSpPr>
          <a:xfrm>
            <a:off x="5352818" y="2177438"/>
            <a:ext cx="5794001" cy="800219"/>
            <a:chOff x="4745820" y="1482096"/>
            <a:chExt cx="5794001" cy="800219"/>
          </a:xfrm>
        </p:grpSpPr>
        <p:grpSp>
          <p:nvGrpSpPr>
            <p:cNvPr id="68" name="Group 11">
              <a:extLst>
                <a:ext uri="{FF2B5EF4-FFF2-40B4-BE49-F238E27FC236}">
                  <a16:creationId xmlns:a16="http://schemas.microsoft.com/office/drawing/2014/main" id="{7012D06A-2BC0-7CE8-B1DD-22F6C81A099F}"/>
                </a:ext>
              </a:extLst>
            </p:cNvPr>
            <p:cNvGrpSpPr/>
            <p:nvPr/>
          </p:nvGrpSpPr>
          <p:grpSpPr>
            <a:xfrm>
              <a:off x="6032129" y="1482096"/>
              <a:ext cx="4507692" cy="800219"/>
              <a:chOff x="6557475" y="1411926"/>
              <a:chExt cx="4507692" cy="800219"/>
            </a:xfrm>
          </p:grpSpPr>
          <p:sp>
            <p:nvSpPr>
              <p:cNvPr id="72" name="TextBox 15">
                <a:extLst>
                  <a:ext uri="{FF2B5EF4-FFF2-40B4-BE49-F238E27FC236}">
                    <a16:creationId xmlns:a16="http://schemas.microsoft.com/office/drawing/2014/main" id="{D6CBD337-2D0D-6972-07E6-AD68EEC9660A}"/>
                  </a:ext>
                </a:extLst>
              </p:cNvPr>
              <p:cNvSpPr txBox="1"/>
              <p:nvPr/>
            </p:nvSpPr>
            <p:spPr>
              <a:xfrm>
                <a:off x="6557475" y="1750480"/>
                <a:ext cx="45076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prstClr val="black">
                        <a:lumMod val="85000"/>
                        <a:lumOff val="15000"/>
                      </a:prstClr>
                    </a:solidFill>
                    <a:effectLst/>
                    <a:uLnTx/>
                    <a:uFillTx/>
                    <a:latin typeface="Arial"/>
                  </a:rPr>
                  <a:t>Get a modern PowerPoint  Presentation that is beautifully designed. </a:t>
                </a:r>
                <a:r>
                  <a:rPr kumimoji="0" lang="en-US" altLang="ko-KR" sz="1200" b="0" i="0" u="none" strike="noStrike" kern="0" cap="none" spc="0" normalizeH="0" baseline="0" noProof="0">
                    <a:ln>
                      <a:noFill/>
                    </a:ln>
                    <a:solidFill>
                      <a:prstClr val="black">
                        <a:lumMod val="85000"/>
                        <a:lumOff val="15000"/>
                      </a:prstClr>
                    </a:solidFill>
                    <a:effectLst/>
                    <a:uLnTx/>
                    <a:uFillTx/>
                    <a:latin typeface="Arial"/>
                    <a:ea typeface="FZShuTi" pitchFamily="2" charset="-122"/>
                  </a:rPr>
                  <a:t>I hope and I believe that this Template will your Time.</a:t>
                </a:r>
                <a:endParaRPr kumimoji="0" lang="en-US" altLang="ko-KR" sz="1200" b="0" i="0" u="none" strike="noStrike" kern="0" cap="none" spc="0" normalizeH="0" baseline="0" noProof="0">
                  <a:ln>
                    <a:noFill/>
                  </a:ln>
                  <a:solidFill>
                    <a:prstClr val="black">
                      <a:lumMod val="85000"/>
                      <a:lumOff val="15000"/>
                    </a:prstClr>
                  </a:solidFill>
                  <a:effectLst/>
                  <a:uLnTx/>
                  <a:uFillTx/>
                  <a:latin typeface="Arial"/>
                </a:endParaRPr>
              </a:p>
            </p:txBody>
          </p:sp>
          <p:sp>
            <p:nvSpPr>
              <p:cNvPr id="73" name="TextBox 16">
                <a:extLst>
                  <a:ext uri="{FF2B5EF4-FFF2-40B4-BE49-F238E27FC236}">
                    <a16:creationId xmlns:a16="http://schemas.microsoft.com/office/drawing/2014/main" id="{4A9D874F-0168-BC28-0CA9-B6FD953733DF}"/>
                  </a:ext>
                </a:extLst>
              </p:cNvPr>
              <p:cNvSpPr txBox="1"/>
              <p:nvPr/>
            </p:nvSpPr>
            <p:spPr>
              <a:xfrm>
                <a:off x="6557475" y="1411926"/>
                <a:ext cx="4507692" cy="369332"/>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prstClr val="black">
                        <a:lumMod val="85000"/>
                        <a:lumOff val="15000"/>
                      </a:prstClr>
                    </a:solidFill>
                    <a:effectLst/>
                    <a:uLnTx/>
                    <a:uFillTx/>
                    <a:latin typeface="Arial"/>
                  </a:rPr>
                  <a:t>Contents</a:t>
                </a:r>
                <a:endParaRPr kumimoji="0" lang="ko-KR" altLang="en-US" sz="1800" b="1" i="0" u="none" strike="noStrike" kern="0" cap="none" spc="0" normalizeH="0" baseline="0" noProof="0">
                  <a:ln>
                    <a:noFill/>
                  </a:ln>
                  <a:solidFill>
                    <a:prstClr val="black">
                      <a:lumMod val="85000"/>
                      <a:lumOff val="15000"/>
                    </a:prstClr>
                  </a:solidFill>
                  <a:effectLst/>
                  <a:uLnTx/>
                  <a:uFillTx/>
                  <a:latin typeface="Arial"/>
                </a:endParaRPr>
              </a:p>
            </p:txBody>
          </p:sp>
        </p:grpSp>
        <p:grpSp>
          <p:nvGrpSpPr>
            <p:cNvPr id="69" name="Group 12">
              <a:extLst>
                <a:ext uri="{FF2B5EF4-FFF2-40B4-BE49-F238E27FC236}">
                  <a16:creationId xmlns:a16="http://schemas.microsoft.com/office/drawing/2014/main" id="{BE09D2AE-0540-F7EF-BCB7-65702360591E}"/>
                </a:ext>
              </a:extLst>
            </p:cNvPr>
            <p:cNvGrpSpPr/>
            <p:nvPr/>
          </p:nvGrpSpPr>
          <p:grpSpPr>
            <a:xfrm>
              <a:off x="4745820" y="1491808"/>
              <a:ext cx="958096" cy="780795"/>
              <a:chOff x="5324331" y="1449052"/>
              <a:chExt cx="958096" cy="780795"/>
            </a:xfrm>
          </p:grpSpPr>
          <p:sp>
            <p:nvSpPr>
              <p:cNvPr id="70" name="Oval 13">
                <a:extLst>
                  <a:ext uri="{FF2B5EF4-FFF2-40B4-BE49-F238E27FC236}">
                    <a16:creationId xmlns:a16="http://schemas.microsoft.com/office/drawing/2014/main" id="{447AE853-9BE5-8139-323A-C0B5A5AEFE3A}"/>
                  </a:ext>
                </a:extLst>
              </p:cNvPr>
              <p:cNvSpPr/>
              <p:nvPr/>
            </p:nvSpPr>
            <p:spPr>
              <a:xfrm>
                <a:off x="5412981" y="1449052"/>
                <a:ext cx="780795" cy="780795"/>
              </a:xfrm>
              <a:prstGeom prst="ellipse">
                <a:avLst/>
              </a:prstGeom>
              <a:solidFill>
                <a:srgbClr val="00677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85000"/>
                      <a:lumOff val="15000"/>
                    </a:prstClr>
                  </a:solidFill>
                  <a:effectLst/>
                  <a:uLnTx/>
                  <a:uFillTx/>
                  <a:latin typeface="Arial"/>
                  <a:cs typeface="+mn-cs"/>
                </a:endParaRPr>
              </a:p>
            </p:txBody>
          </p:sp>
          <p:sp>
            <p:nvSpPr>
              <p:cNvPr id="71" name="TextBox 14">
                <a:extLst>
                  <a:ext uri="{FF2B5EF4-FFF2-40B4-BE49-F238E27FC236}">
                    <a16:creationId xmlns:a16="http://schemas.microsoft.com/office/drawing/2014/main" id="{C742559A-6E37-911D-48AF-0F0339A17636}"/>
                  </a:ext>
                </a:extLst>
              </p:cNvPr>
              <p:cNvSpPr txBox="1"/>
              <p:nvPr/>
            </p:nvSpPr>
            <p:spPr>
              <a:xfrm>
                <a:off x="5324331" y="1516285"/>
                <a:ext cx="958096" cy="646331"/>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white"/>
                    </a:solidFill>
                    <a:effectLst/>
                    <a:uLnTx/>
                    <a:uFillTx/>
                    <a:latin typeface="Arial"/>
                  </a:rPr>
                  <a:t>02</a:t>
                </a:r>
                <a:endParaRPr kumimoji="0" lang="ko-KR" altLang="en-US" sz="3600" b="1" i="0" u="none" strike="noStrike" kern="0" cap="none" spc="0" normalizeH="0" baseline="0" noProof="0">
                  <a:ln>
                    <a:noFill/>
                  </a:ln>
                  <a:solidFill>
                    <a:prstClr val="white"/>
                  </a:solidFill>
                  <a:effectLst/>
                  <a:uLnTx/>
                  <a:uFillTx/>
                  <a:latin typeface="Arial"/>
                </a:endParaRPr>
              </a:p>
            </p:txBody>
          </p:sp>
        </p:grpSp>
      </p:grpSp>
      <p:grpSp>
        <p:nvGrpSpPr>
          <p:cNvPr id="45" name="Group 17">
            <a:extLst>
              <a:ext uri="{FF2B5EF4-FFF2-40B4-BE49-F238E27FC236}">
                <a16:creationId xmlns:a16="http://schemas.microsoft.com/office/drawing/2014/main" id="{4F0E4474-6D07-1903-D683-5634A37CD217}"/>
              </a:ext>
            </a:extLst>
          </p:cNvPr>
          <p:cNvGrpSpPr/>
          <p:nvPr/>
        </p:nvGrpSpPr>
        <p:grpSpPr>
          <a:xfrm>
            <a:off x="5544204" y="3290438"/>
            <a:ext cx="5794001" cy="800219"/>
            <a:chOff x="4745820" y="1482096"/>
            <a:chExt cx="5794001" cy="800219"/>
          </a:xfrm>
        </p:grpSpPr>
        <p:grpSp>
          <p:nvGrpSpPr>
            <p:cNvPr id="62" name="Group 18">
              <a:extLst>
                <a:ext uri="{FF2B5EF4-FFF2-40B4-BE49-F238E27FC236}">
                  <a16:creationId xmlns:a16="http://schemas.microsoft.com/office/drawing/2014/main" id="{62A66EC7-CA83-13AE-8D8A-BE2E0CCA594B}"/>
                </a:ext>
              </a:extLst>
            </p:cNvPr>
            <p:cNvGrpSpPr/>
            <p:nvPr/>
          </p:nvGrpSpPr>
          <p:grpSpPr>
            <a:xfrm>
              <a:off x="6032129" y="1482096"/>
              <a:ext cx="4507692" cy="800219"/>
              <a:chOff x="6557475" y="1411926"/>
              <a:chExt cx="4507692" cy="800219"/>
            </a:xfrm>
          </p:grpSpPr>
          <p:sp>
            <p:nvSpPr>
              <p:cNvPr id="66" name="TextBox 22">
                <a:extLst>
                  <a:ext uri="{FF2B5EF4-FFF2-40B4-BE49-F238E27FC236}">
                    <a16:creationId xmlns:a16="http://schemas.microsoft.com/office/drawing/2014/main" id="{440D3CCA-E1A4-A223-EF91-B43FB40F35BF}"/>
                  </a:ext>
                </a:extLst>
              </p:cNvPr>
              <p:cNvSpPr txBox="1"/>
              <p:nvPr/>
            </p:nvSpPr>
            <p:spPr>
              <a:xfrm>
                <a:off x="6557475" y="1750480"/>
                <a:ext cx="45076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prstClr val="black">
                        <a:lumMod val="85000"/>
                        <a:lumOff val="15000"/>
                      </a:prstClr>
                    </a:solidFill>
                    <a:effectLst/>
                    <a:uLnTx/>
                    <a:uFillTx/>
                    <a:latin typeface="Arial"/>
                  </a:rPr>
                  <a:t>Get a modern PowerPoint  Presentation that is beautifully designed. </a:t>
                </a:r>
                <a:r>
                  <a:rPr kumimoji="0" lang="en-US" altLang="ko-KR" sz="1200" b="0" i="0" u="none" strike="noStrike" kern="0" cap="none" spc="0" normalizeH="0" baseline="0" noProof="0">
                    <a:ln>
                      <a:noFill/>
                    </a:ln>
                    <a:solidFill>
                      <a:prstClr val="black">
                        <a:lumMod val="85000"/>
                        <a:lumOff val="15000"/>
                      </a:prstClr>
                    </a:solidFill>
                    <a:effectLst/>
                    <a:uLnTx/>
                    <a:uFillTx/>
                    <a:latin typeface="Arial"/>
                    <a:ea typeface="FZShuTi" pitchFamily="2" charset="-122"/>
                  </a:rPr>
                  <a:t>I hope and I believe that this Template will your Time.</a:t>
                </a:r>
                <a:endParaRPr kumimoji="0" lang="en-US" altLang="ko-KR" sz="1200" b="0" i="0" u="none" strike="noStrike" kern="0" cap="none" spc="0" normalizeH="0" baseline="0" noProof="0">
                  <a:ln>
                    <a:noFill/>
                  </a:ln>
                  <a:solidFill>
                    <a:prstClr val="black">
                      <a:lumMod val="85000"/>
                      <a:lumOff val="15000"/>
                    </a:prstClr>
                  </a:solidFill>
                  <a:effectLst/>
                  <a:uLnTx/>
                  <a:uFillTx/>
                  <a:latin typeface="Arial"/>
                </a:endParaRPr>
              </a:p>
            </p:txBody>
          </p:sp>
          <p:sp>
            <p:nvSpPr>
              <p:cNvPr id="67" name="TextBox 23">
                <a:extLst>
                  <a:ext uri="{FF2B5EF4-FFF2-40B4-BE49-F238E27FC236}">
                    <a16:creationId xmlns:a16="http://schemas.microsoft.com/office/drawing/2014/main" id="{8E526305-2423-0590-DDF7-E19AF4D865A1}"/>
                  </a:ext>
                </a:extLst>
              </p:cNvPr>
              <p:cNvSpPr txBox="1"/>
              <p:nvPr/>
            </p:nvSpPr>
            <p:spPr>
              <a:xfrm>
                <a:off x="6557475" y="1411926"/>
                <a:ext cx="4507692" cy="369332"/>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prstClr val="black">
                        <a:lumMod val="85000"/>
                        <a:lumOff val="15000"/>
                      </a:prstClr>
                    </a:solidFill>
                    <a:effectLst/>
                    <a:uLnTx/>
                    <a:uFillTx/>
                    <a:latin typeface="Arial"/>
                  </a:rPr>
                  <a:t>Contents</a:t>
                </a:r>
                <a:endParaRPr kumimoji="0" lang="ko-KR" altLang="en-US" sz="1800" b="1" i="0" u="none" strike="noStrike" kern="0" cap="none" spc="0" normalizeH="0" baseline="0" noProof="0">
                  <a:ln>
                    <a:noFill/>
                  </a:ln>
                  <a:solidFill>
                    <a:prstClr val="black">
                      <a:lumMod val="85000"/>
                      <a:lumOff val="15000"/>
                    </a:prstClr>
                  </a:solidFill>
                  <a:effectLst/>
                  <a:uLnTx/>
                  <a:uFillTx/>
                  <a:latin typeface="Arial"/>
                </a:endParaRPr>
              </a:p>
            </p:txBody>
          </p:sp>
        </p:grpSp>
        <p:grpSp>
          <p:nvGrpSpPr>
            <p:cNvPr id="63" name="Group 19">
              <a:extLst>
                <a:ext uri="{FF2B5EF4-FFF2-40B4-BE49-F238E27FC236}">
                  <a16:creationId xmlns:a16="http://schemas.microsoft.com/office/drawing/2014/main" id="{234531FF-935B-370A-9415-589395595B94}"/>
                </a:ext>
              </a:extLst>
            </p:cNvPr>
            <p:cNvGrpSpPr/>
            <p:nvPr/>
          </p:nvGrpSpPr>
          <p:grpSpPr>
            <a:xfrm>
              <a:off x="4745820" y="1491808"/>
              <a:ext cx="958096" cy="780795"/>
              <a:chOff x="5324331" y="1449052"/>
              <a:chExt cx="958096" cy="780795"/>
            </a:xfrm>
          </p:grpSpPr>
          <p:sp>
            <p:nvSpPr>
              <p:cNvPr id="64" name="Oval 20">
                <a:extLst>
                  <a:ext uri="{FF2B5EF4-FFF2-40B4-BE49-F238E27FC236}">
                    <a16:creationId xmlns:a16="http://schemas.microsoft.com/office/drawing/2014/main" id="{05C7A02C-4618-49C1-55D4-1188A1604251}"/>
                  </a:ext>
                </a:extLst>
              </p:cNvPr>
              <p:cNvSpPr/>
              <p:nvPr/>
            </p:nvSpPr>
            <p:spPr>
              <a:xfrm>
                <a:off x="5412981" y="1449052"/>
                <a:ext cx="780795" cy="780795"/>
              </a:xfrm>
              <a:prstGeom prst="ellipse">
                <a:avLst/>
              </a:prstGeom>
              <a:solidFill>
                <a:srgbClr val="02BAC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85000"/>
                      <a:lumOff val="15000"/>
                    </a:prstClr>
                  </a:solidFill>
                  <a:effectLst/>
                  <a:uLnTx/>
                  <a:uFillTx/>
                  <a:latin typeface="Arial"/>
                  <a:cs typeface="+mn-cs"/>
                </a:endParaRPr>
              </a:p>
            </p:txBody>
          </p:sp>
          <p:sp>
            <p:nvSpPr>
              <p:cNvPr id="65" name="TextBox 21">
                <a:extLst>
                  <a:ext uri="{FF2B5EF4-FFF2-40B4-BE49-F238E27FC236}">
                    <a16:creationId xmlns:a16="http://schemas.microsoft.com/office/drawing/2014/main" id="{D95218E2-E970-362D-F0B1-4DF432FAA1B2}"/>
                  </a:ext>
                </a:extLst>
              </p:cNvPr>
              <p:cNvSpPr txBox="1"/>
              <p:nvPr/>
            </p:nvSpPr>
            <p:spPr>
              <a:xfrm>
                <a:off x="5324331" y="1516285"/>
                <a:ext cx="958096" cy="646331"/>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white"/>
                    </a:solidFill>
                    <a:effectLst/>
                    <a:uLnTx/>
                    <a:uFillTx/>
                    <a:latin typeface="Arial"/>
                  </a:rPr>
                  <a:t>03</a:t>
                </a:r>
                <a:endParaRPr kumimoji="0" lang="ko-KR" altLang="en-US" sz="3600" b="1" i="0" u="none" strike="noStrike" kern="0" cap="none" spc="0" normalizeH="0" baseline="0" noProof="0">
                  <a:ln>
                    <a:noFill/>
                  </a:ln>
                  <a:solidFill>
                    <a:prstClr val="white"/>
                  </a:solidFill>
                  <a:effectLst/>
                  <a:uLnTx/>
                  <a:uFillTx/>
                  <a:latin typeface="Arial"/>
                </a:endParaRPr>
              </a:p>
            </p:txBody>
          </p:sp>
        </p:grpSp>
      </p:grpSp>
      <p:grpSp>
        <p:nvGrpSpPr>
          <p:cNvPr id="46" name="Group 24">
            <a:extLst>
              <a:ext uri="{FF2B5EF4-FFF2-40B4-BE49-F238E27FC236}">
                <a16:creationId xmlns:a16="http://schemas.microsoft.com/office/drawing/2014/main" id="{985FF809-D7F1-9BB0-D22B-08C090B90B0C}"/>
              </a:ext>
            </a:extLst>
          </p:cNvPr>
          <p:cNvGrpSpPr/>
          <p:nvPr/>
        </p:nvGrpSpPr>
        <p:grpSpPr>
          <a:xfrm>
            <a:off x="5352818" y="4403438"/>
            <a:ext cx="5794001" cy="800219"/>
            <a:chOff x="4745820" y="1482096"/>
            <a:chExt cx="5794001" cy="800219"/>
          </a:xfrm>
        </p:grpSpPr>
        <p:grpSp>
          <p:nvGrpSpPr>
            <p:cNvPr id="56" name="Group 25">
              <a:extLst>
                <a:ext uri="{FF2B5EF4-FFF2-40B4-BE49-F238E27FC236}">
                  <a16:creationId xmlns:a16="http://schemas.microsoft.com/office/drawing/2014/main" id="{E3C094F2-09B2-A220-968B-957A7E41B7C9}"/>
                </a:ext>
              </a:extLst>
            </p:cNvPr>
            <p:cNvGrpSpPr/>
            <p:nvPr/>
          </p:nvGrpSpPr>
          <p:grpSpPr>
            <a:xfrm>
              <a:off x="6032129" y="1482096"/>
              <a:ext cx="4507692" cy="800219"/>
              <a:chOff x="6557475" y="1411926"/>
              <a:chExt cx="4507692" cy="800219"/>
            </a:xfrm>
          </p:grpSpPr>
          <p:sp>
            <p:nvSpPr>
              <p:cNvPr id="60" name="TextBox 29">
                <a:extLst>
                  <a:ext uri="{FF2B5EF4-FFF2-40B4-BE49-F238E27FC236}">
                    <a16:creationId xmlns:a16="http://schemas.microsoft.com/office/drawing/2014/main" id="{F208B617-32E9-E8EB-A7F7-386A59093603}"/>
                  </a:ext>
                </a:extLst>
              </p:cNvPr>
              <p:cNvSpPr txBox="1"/>
              <p:nvPr/>
            </p:nvSpPr>
            <p:spPr>
              <a:xfrm>
                <a:off x="6557475" y="1750480"/>
                <a:ext cx="45076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prstClr val="black">
                        <a:lumMod val="85000"/>
                        <a:lumOff val="15000"/>
                      </a:prstClr>
                    </a:solidFill>
                    <a:effectLst/>
                    <a:uLnTx/>
                    <a:uFillTx/>
                    <a:latin typeface="Arial"/>
                  </a:rPr>
                  <a:t>Get a modern PowerPoint  Presentation that is beautifully designed. </a:t>
                </a:r>
                <a:r>
                  <a:rPr kumimoji="0" lang="en-US" altLang="ko-KR" sz="1200" b="0" i="0" u="none" strike="noStrike" kern="0" cap="none" spc="0" normalizeH="0" baseline="0" noProof="0">
                    <a:ln>
                      <a:noFill/>
                    </a:ln>
                    <a:solidFill>
                      <a:prstClr val="black">
                        <a:lumMod val="85000"/>
                        <a:lumOff val="15000"/>
                      </a:prstClr>
                    </a:solidFill>
                    <a:effectLst/>
                    <a:uLnTx/>
                    <a:uFillTx/>
                    <a:latin typeface="Arial"/>
                    <a:ea typeface="FZShuTi" pitchFamily="2" charset="-122"/>
                  </a:rPr>
                  <a:t>I hope and I believe that this Template will your Time.</a:t>
                </a:r>
                <a:endParaRPr kumimoji="0" lang="en-US" altLang="ko-KR" sz="1200" b="0" i="0" u="none" strike="noStrike" kern="0" cap="none" spc="0" normalizeH="0" baseline="0" noProof="0">
                  <a:ln>
                    <a:noFill/>
                  </a:ln>
                  <a:solidFill>
                    <a:prstClr val="black">
                      <a:lumMod val="85000"/>
                      <a:lumOff val="15000"/>
                    </a:prstClr>
                  </a:solidFill>
                  <a:effectLst/>
                  <a:uLnTx/>
                  <a:uFillTx/>
                  <a:latin typeface="Arial"/>
                </a:endParaRPr>
              </a:p>
            </p:txBody>
          </p:sp>
          <p:sp>
            <p:nvSpPr>
              <p:cNvPr id="61" name="TextBox 30">
                <a:extLst>
                  <a:ext uri="{FF2B5EF4-FFF2-40B4-BE49-F238E27FC236}">
                    <a16:creationId xmlns:a16="http://schemas.microsoft.com/office/drawing/2014/main" id="{5E04896A-8D62-CAC2-8B90-04E707F857CA}"/>
                  </a:ext>
                </a:extLst>
              </p:cNvPr>
              <p:cNvSpPr txBox="1"/>
              <p:nvPr/>
            </p:nvSpPr>
            <p:spPr>
              <a:xfrm>
                <a:off x="6557475" y="1411926"/>
                <a:ext cx="4507692" cy="369332"/>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prstClr val="black">
                        <a:lumMod val="85000"/>
                        <a:lumOff val="15000"/>
                      </a:prstClr>
                    </a:solidFill>
                    <a:effectLst/>
                    <a:uLnTx/>
                    <a:uFillTx/>
                    <a:latin typeface="Arial"/>
                  </a:rPr>
                  <a:t>Contents</a:t>
                </a:r>
                <a:endParaRPr kumimoji="0" lang="ko-KR" altLang="en-US" sz="1800" b="1" i="0" u="none" strike="noStrike" kern="0" cap="none" spc="0" normalizeH="0" baseline="0" noProof="0">
                  <a:ln>
                    <a:noFill/>
                  </a:ln>
                  <a:solidFill>
                    <a:prstClr val="black">
                      <a:lumMod val="85000"/>
                      <a:lumOff val="15000"/>
                    </a:prstClr>
                  </a:solidFill>
                  <a:effectLst/>
                  <a:uLnTx/>
                  <a:uFillTx/>
                  <a:latin typeface="Arial"/>
                </a:endParaRPr>
              </a:p>
            </p:txBody>
          </p:sp>
        </p:grpSp>
        <p:grpSp>
          <p:nvGrpSpPr>
            <p:cNvPr id="57" name="Group 26">
              <a:extLst>
                <a:ext uri="{FF2B5EF4-FFF2-40B4-BE49-F238E27FC236}">
                  <a16:creationId xmlns:a16="http://schemas.microsoft.com/office/drawing/2014/main" id="{9F269EDF-4AA6-BB20-4326-B8026546A97C}"/>
                </a:ext>
              </a:extLst>
            </p:cNvPr>
            <p:cNvGrpSpPr/>
            <p:nvPr/>
          </p:nvGrpSpPr>
          <p:grpSpPr>
            <a:xfrm>
              <a:off x="4745820" y="1491808"/>
              <a:ext cx="958096" cy="780795"/>
              <a:chOff x="5324331" y="1449052"/>
              <a:chExt cx="958096" cy="780795"/>
            </a:xfrm>
          </p:grpSpPr>
          <p:sp>
            <p:nvSpPr>
              <p:cNvPr id="58" name="Oval 27">
                <a:extLst>
                  <a:ext uri="{FF2B5EF4-FFF2-40B4-BE49-F238E27FC236}">
                    <a16:creationId xmlns:a16="http://schemas.microsoft.com/office/drawing/2014/main" id="{B4D0CD2D-C153-3774-794C-7E62B9E21B07}"/>
                  </a:ext>
                </a:extLst>
              </p:cNvPr>
              <p:cNvSpPr/>
              <p:nvPr/>
            </p:nvSpPr>
            <p:spPr>
              <a:xfrm>
                <a:off x="5412981" y="1449052"/>
                <a:ext cx="780795" cy="780795"/>
              </a:xfrm>
              <a:prstGeom prst="ellipse">
                <a:avLst/>
              </a:prstGeom>
              <a:solidFill>
                <a:srgbClr val="00677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85000"/>
                      <a:lumOff val="15000"/>
                    </a:prstClr>
                  </a:solidFill>
                  <a:effectLst/>
                  <a:uLnTx/>
                  <a:uFillTx/>
                  <a:latin typeface="Arial"/>
                  <a:cs typeface="+mn-cs"/>
                </a:endParaRPr>
              </a:p>
            </p:txBody>
          </p:sp>
          <p:sp>
            <p:nvSpPr>
              <p:cNvPr id="59" name="TextBox 28">
                <a:extLst>
                  <a:ext uri="{FF2B5EF4-FFF2-40B4-BE49-F238E27FC236}">
                    <a16:creationId xmlns:a16="http://schemas.microsoft.com/office/drawing/2014/main" id="{E489126C-C876-0F43-B13D-1C196B0C9257}"/>
                  </a:ext>
                </a:extLst>
              </p:cNvPr>
              <p:cNvSpPr txBox="1"/>
              <p:nvPr/>
            </p:nvSpPr>
            <p:spPr>
              <a:xfrm>
                <a:off x="5324331" y="1516285"/>
                <a:ext cx="958096" cy="646331"/>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white"/>
                    </a:solidFill>
                    <a:effectLst/>
                    <a:uLnTx/>
                    <a:uFillTx/>
                    <a:latin typeface="Arial"/>
                  </a:rPr>
                  <a:t>04</a:t>
                </a:r>
                <a:endParaRPr kumimoji="0" lang="ko-KR" altLang="en-US" sz="3600" b="1" i="0" u="none" strike="noStrike" kern="0" cap="none" spc="0" normalizeH="0" baseline="0" noProof="0">
                  <a:ln>
                    <a:noFill/>
                  </a:ln>
                  <a:solidFill>
                    <a:prstClr val="white"/>
                  </a:solidFill>
                  <a:effectLst/>
                  <a:uLnTx/>
                  <a:uFillTx/>
                  <a:latin typeface="Arial"/>
                </a:endParaRPr>
              </a:p>
            </p:txBody>
          </p:sp>
        </p:grpSp>
      </p:grpSp>
      <p:grpSp>
        <p:nvGrpSpPr>
          <p:cNvPr id="47" name="Group 34">
            <a:extLst>
              <a:ext uri="{FF2B5EF4-FFF2-40B4-BE49-F238E27FC236}">
                <a16:creationId xmlns:a16="http://schemas.microsoft.com/office/drawing/2014/main" id="{61E4F91F-6DC4-238A-F3CA-16FB4F2296C1}"/>
              </a:ext>
            </a:extLst>
          </p:cNvPr>
          <p:cNvGrpSpPr/>
          <p:nvPr/>
        </p:nvGrpSpPr>
        <p:grpSpPr>
          <a:xfrm>
            <a:off x="4916878" y="5516438"/>
            <a:ext cx="5794001" cy="800219"/>
            <a:chOff x="4745820" y="1482096"/>
            <a:chExt cx="5794001" cy="800219"/>
          </a:xfrm>
        </p:grpSpPr>
        <p:grpSp>
          <p:nvGrpSpPr>
            <p:cNvPr id="50" name="Group 35">
              <a:extLst>
                <a:ext uri="{FF2B5EF4-FFF2-40B4-BE49-F238E27FC236}">
                  <a16:creationId xmlns:a16="http://schemas.microsoft.com/office/drawing/2014/main" id="{17D955E8-5C71-B32E-FBCE-C1DAD47E99F7}"/>
                </a:ext>
              </a:extLst>
            </p:cNvPr>
            <p:cNvGrpSpPr/>
            <p:nvPr/>
          </p:nvGrpSpPr>
          <p:grpSpPr>
            <a:xfrm>
              <a:off x="6032129" y="1482096"/>
              <a:ext cx="4507692" cy="800219"/>
              <a:chOff x="6557475" y="1411926"/>
              <a:chExt cx="4507692" cy="800219"/>
            </a:xfrm>
          </p:grpSpPr>
          <p:sp>
            <p:nvSpPr>
              <p:cNvPr id="54" name="TextBox 39">
                <a:extLst>
                  <a:ext uri="{FF2B5EF4-FFF2-40B4-BE49-F238E27FC236}">
                    <a16:creationId xmlns:a16="http://schemas.microsoft.com/office/drawing/2014/main" id="{91376D00-4B4F-8921-B5A0-3572C98CB8E1}"/>
                  </a:ext>
                </a:extLst>
              </p:cNvPr>
              <p:cNvSpPr txBox="1"/>
              <p:nvPr/>
            </p:nvSpPr>
            <p:spPr>
              <a:xfrm>
                <a:off x="6557475" y="1750480"/>
                <a:ext cx="45076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prstClr val="black">
                        <a:lumMod val="85000"/>
                        <a:lumOff val="15000"/>
                      </a:prstClr>
                    </a:solidFill>
                    <a:effectLst/>
                    <a:uLnTx/>
                    <a:uFillTx/>
                    <a:latin typeface="Arial"/>
                  </a:rPr>
                  <a:t>Get a modern PowerPoint  Presentation that is beautifully designed. </a:t>
                </a:r>
                <a:r>
                  <a:rPr kumimoji="0" lang="en-US" altLang="ko-KR" sz="1200" b="0" i="0" u="none" strike="noStrike" kern="0" cap="none" spc="0" normalizeH="0" baseline="0" noProof="0">
                    <a:ln>
                      <a:noFill/>
                    </a:ln>
                    <a:solidFill>
                      <a:prstClr val="black">
                        <a:lumMod val="85000"/>
                        <a:lumOff val="15000"/>
                      </a:prstClr>
                    </a:solidFill>
                    <a:effectLst/>
                    <a:uLnTx/>
                    <a:uFillTx/>
                    <a:latin typeface="Arial"/>
                    <a:ea typeface="FZShuTi" pitchFamily="2" charset="-122"/>
                  </a:rPr>
                  <a:t>I hope and I believe that this Template will your Time.</a:t>
                </a:r>
                <a:endParaRPr kumimoji="0" lang="en-US" altLang="ko-KR" sz="1200" b="0" i="0" u="none" strike="noStrike" kern="0" cap="none" spc="0" normalizeH="0" baseline="0" noProof="0">
                  <a:ln>
                    <a:noFill/>
                  </a:ln>
                  <a:solidFill>
                    <a:prstClr val="black">
                      <a:lumMod val="85000"/>
                      <a:lumOff val="15000"/>
                    </a:prstClr>
                  </a:solidFill>
                  <a:effectLst/>
                  <a:uLnTx/>
                  <a:uFillTx/>
                  <a:latin typeface="Arial"/>
                </a:endParaRPr>
              </a:p>
            </p:txBody>
          </p:sp>
          <p:sp>
            <p:nvSpPr>
              <p:cNvPr id="55" name="TextBox 40">
                <a:extLst>
                  <a:ext uri="{FF2B5EF4-FFF2-40B4-BE49-F238E27FC236}">
                    <a16:creationId xmlns:a16="http://schemas.microsoft.com/office/drawing/2014/main" id="{27BC1CF2-0157-6BB2-4E93-08D604487774}"/>
                  </a:ext>
                </a:extLst>
              </p:cNvPr>
              <p:cNvSpPr txBox="1"/>
              <p:nvPr/>
            </p:nvSpPr>
            <p:spPr>
              <a:xfrm>
                <a:off x="6557475" y="1411926"/>
                <a:ext cx="4507692" cy="369332"/>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prstClr val="black">
                        <a:lumMod val="85000"/>
                        <a:lumOff val="15000"/>
                      </a:prstClr>
                    </a:solidFill>
                    <a:effectLst/>
                    <a:uLnTx/>
                    <a:uFillTx/>
                    <a:latin typeface="Arial"/>
                  </a:rPr>
                  <a:t>Contents</a:t>
                </a:r>
                <a:endParaRPr kumimoji="0" lang="ko-KR" altLang="en-US" sz="1800" b="1" i="0" u="none" strike="noStrike" kern="0" cap="none" spc="0" normalizeH="0" baseline="0" noProof="0">
                  <a:ln>
                    <a:noFill/>
                  </a:ln>
                  <a:solidFill>
                    <a:prstClr val="black">
                      <a:lumMod val="85000"/>
                      <a:lumOff val="15000"/>
                    </a:prstClr>
                  </a:solidFill>
                  <a:effectLst/>
                  <a:uLnTx/>
                  <a:uFillTx/>
                  <a:latin typeface="Arial"/>
                </a:endParaRPr>
              </a:p>
            </p:txBody>
          </p:sp>
        </p:grpSp>
        <p:grpSp>
          <p:nvGrpSpPr>
            <p:cNvPr id="51" name="Group 36">
              <a:extLst>
                <a:ext uri="{FF2B5EF4-FFF2-40B4-BE49-F238E27FC236}">
                  <a16:creationId xmlns:a16="http://schemas.microsoft.com/office/drawing/2014/main" id="{4936A71C-116B-41CB-234C-DBF8C0A55A86}"/>
                </a:ext>
              </a:extLst>
            </p:cNvPr>
            <p:cNvGrpSpPr/>
            <p:nvPr/>
          </p:nvGrpSpPr>
          <p:grpSpPr>
            <a:xfrm>
              <a:off x="4745820" y="1491808"/>
              <a:ext cx="958096" cy="780795"/>
              <a:chOff x="5324331" y="1449052"/>
              <a:chExt cx="958096" cy="780795"/>
            </a:xfrm>
          </p:grpSpPr>
          <p:sp>
            <p:nvSpPr>
              <p:cNvPr id="52" name="Oval 37">
                <a:extLst>
                  <a:ext uri="{FF2B5EF4-FFF2-40B4-BE49-F238E27FC236}">
                    <a16:creationId xmlns:a16="http://schemas.microsoft.com/office/drawing/2014/main" id="{34FD8BEC-7832-1D64-4198-AB3712607873}"/>
                  </a:ext>
                </a:extLst>
              </p:cNvPr>
              <p:cNvSpPr/>
              <p:nvPr/>
            </p:nvSpPr>
            <p:spPr>
              <a:xfrm>
                <a:off x="5412981" y="1449052"/>
                <a:ext cx="780795" cy="780795"/>
              </a:xfrm>
              <a:prstGeom prst="ellipse">
                <a:avLst/>
              </a:prstGeom>
              <a:solidFill>
                <a:srgbClr val="00ABF7"/>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85000"/>
                      <a:lumOff val="15000"/>
                    </a:prstClr>
                  </a:solidFill>
                  <a:effectLst/>
                  <a:uLnTx/>
                  <a:uFillTx/>
                  <a:latin typeface="Arial"/>
                  <a:cs typeface="+mn-cs"/>
                </a:endParaRPr>
              </a:p>
            </p:txBody>
          </p:sp>
          <p:sp>
            <p:nvSpPr>
              <p:cNvPr id="53" name="TextBox 38">
                <a:extLst>
                  <a:ext uri="{FF2B5EF4-FFF2-40B4-BE49-F238E27FC236}">
                    <a16:creationId xmlns:a16="http://schemas.microsoft.com/office/drawing/2014/main" id="{E30DA256-B9F5-F080-ABE6-4EF282B4AA8A}"/>
                  </a:ext>
                </a:extLst>
              </p:cNvPr>
              <p:cNvSpPr txBox="1"/>
              <p:nvPr/>
            </p:nvSpPr>
            <p:spPr>
              <a:xfrm>
                <a:off x="5324331" y="1516285"/>
                <a:ext cx="958096" cy="646331"/>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white"/>
                    </a:solidFill>
                    <a:effectLst/>
                    <a:uLnTx/>
                    <a:uFillTx/>
                    <a:latin typeface="Arial"/>
                  </a:rPr>
                  <a:t>05</a:t>
                </a:r>
                <a:endParaRPr kumimoji="0" lang="ko-KR" altLang="en-US" sz="3600" b="1" i="0" u="none" strike="noStrike" kern="0" cap="none" spc="0" normalizeH="0" baseline="0" noProof="0">
                  <a:ln>
                    <a:noFill/>
                  </a:ln>
                  <a:solidFill>
                    <a:prstClr val="white"/>
                  </a:solidFill>
                  <a:effectLst/>
                  <a:uLnTx/>
                  <a:uFillTx/>
                  <a:latin typeface="Arial"/>
                </a:endParaRPr>
              </a:p>
            </p:txBody>
          </p:sp>
        </p:grpSp>
      </p:grpSp>
      <p:sp>
        <p:nvSpPr>
          <p:cNvPr id="48" name="TextBox 1">
            <a:extLst>
              <a:ext uri="{FF2B5EF4-FFF2-40B4-BE49-F238E27FC236}">
                <a16:creationId xmlns:a16="http://schemas.microsoft.com/office/drawing/2014/main" id="{3D9893F7-D421-97A6-3078-D88A6969EB4C}"/>
              </a:ext>
            </a:extLst>
          </p:cNvPr>
          <p:cNvSpPr txBox="1"/>
          <p:nvPr/>
        </p:nvSpPr>
        <p:spPr>
          <a:xfrm>
            <a:off x="322689" y="146726"/>
            <a:ext cx="4019550" cy="70788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000" b="1">
                <a:solidFill>
                  <a:schemeClr val="tx1">
                    <a:lumMod val="75000"/>
                    <a:lumOff val="25000"/>
                  </a:schemeClr>
                </a:solidFill>
                <a:latin typeface="Raleway" pitchFamily="2" charset="0"/>
                <a:cs typeface="Arial" panose="020b0604020202020204" pitchFamily="34" charset="0"/>
              </a:rPr>
              <a:t>Agenda</a:t>
            </a:r>
            <a:r>
              <a:rPr lang="en-US" altLang="ko-KR" sz="4000" b="1">
                <a:solidFill>
                  <a:srgbClr val="202A45"/>
                </a:solidFill>
                <a:latin typeface="Raleway" pitchFamily="2" charset="0"/>
                <a:cs typeface="Arial" panose="020b0604020202020204" pitchFamily="34" charset="0"/>
              </a:rPr>
              <a:t> </a:t>
            </a:r>
            <a:r>
              <a:rPr lang="en-US" altLang="ko-KR" sz="4000" b="1">
                <a:solidFill>
                  <a:srgbClr val="00ABF7"/>
                </a:solidFill>
                <a:latin typeface="Raleway" pitchFamily="2" charset="0"/>
                <a:cs typeface="Arial" panose="020b0604020202020204" pitchFamily="34" charset="0"/>
              </a:rPr>
              <a:t>Style</a:t>
            </a:r>
            <a:endParaRPr lang="ko-KR" altLang="en-US" sz="4000" b="1">
              <a:solidFill>
                <a:srgbClr val="00ABF7"/>
              </a:solidFill>
              <a:latin typeface="Raleway" pitchFamily="2" charset="0"/>
              <a:cs typeface="Arial" panose="020b0604020202020204" pitchFamily="34" charset="0"/>
            </a:endParaRPr>
          </a:p>
        </p:txBody>
      </p:sp>
      <p:sp>
        <p:nvSpPr>
          <p:cNvPr id="49" name="TextBox 31">
            <a:extLst>
              <a:ext uri="{FF2B5EF4-FFF2-40B4-BE49-F238E27FC236}">
                <a16:creationId xmlns:a16="http://schemas.microsoft.com/office/drawing/2014/main" id="{2EAFF409-DA40-0F66-5F06-C67846E7C453}"/>
              </a:ext>
            </a:extLst>
          </p:cNvPr>
          <p:cNvSpPr txBox="1"/>
          <p:nvPr/>
        </p:nvSpPr>
        <p:spPr>
          <a:xfrm>
            <a:off x="341740" y="854613"/>
            <a:ext cx="5084756" cy="276999"/>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tx1">
                    <a:lumMod val="85000"/>
                    <a:lumOff val="15000"/>
                  </a:schemeClr>
                </a:solidFill>
                <a:cs typeface="Arial" panose="020b0604020202020204" pitchFamily="34" charset="0"/>
              </a:rPr>
              <a:t>Get a modern PowerPoint  Presentation that is beautifully designed.</a:t>
            </a:r>
          </a:p>
        </p:txBody>
      </p:sp>
      <p:pic>
        <p:nvPicPr>
          <p:cNvPr id="84" name="Imagen 83">
            <a:extLst>
              <a:ext uri="{FF2B5EF4-FFF2-40B4-BE49-F238E27FC236}">
                <a16:creationId xmlns:a16="http://schemas.microsoft.com/office/drawing/2014/main" id="{8629D0CD-2330-F18F-82E0-90E0E4948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98" y="2362104"/>
            <a:ext cx="3978668" cy="2984001"/>
          </a:xfrm>
          <a:prstGeom prst="rect">
            <a:avLst/>
          </a:prstGeom>
        </p:spPr>
      </p:pic>
      <p:pic>
        <p:nvPicPr>
          <p:cNvPr id="83" name="Imagen 82">
            <a:extLst>
              <a:ext uri="{FF2B5EF4-FFF2-40B4-BE49-F238E27FC236}">
                <a16:creationId xmlns:a16="http://schemas.microsoft.com/office/drawing/2014/main" id="{C91F3FAE-2EA8-06A8-904A-8672CB692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98" y="1433770"/>
            <a:ext cx="3182088" cy="5455008"/>
          </a:xfrm>
          <a:prstGeom prst="rect">
            <a:avLst/>
          </a:prstGeom>
        </p:spPr>
      </p:pic>
      <p:grpSp>
        <p:nvGrpSpPr>
          <p:cNvPr id="85" name="Grupo 84">
            <a:extLst>
              <a:ext uri="{FF2B5EF4-FFF2-40B4-BE49-F238E27FC236}">
                <a16:creationId xmlns:a16="http://schemas.microsoft.com/office/drawing/2014/main" id="{BB4D1AE0-E854-E147-4511-BF772CBF9520}"/>
              </a:ext>
            </a:extLst>
          </p:cNvPr>
          <p:cNvGrpSpPr/>
          <p:nvPr/>
        </p:nvGrpSpPr>
        <p:grpSpPr>
          <a:xfrm>
            <a:off x="10992266" y="5223641"/>
            <a:ext cx="1004234" cy="1655379"/>
            <a:chOff x="283851" y="5461857"/>
            <a:chExt cx="846969" cy="1396143"/>
          </a:xfrm>
          <a:solidFill>
            <a:srgbClr val="06DBE7"/>
          </a:solidFill>
        </p:grpSpPr>
        <p:sp>
          <p:nvSpPr>
            <p:cNvPr id="86" name="Forma libre: forma 85">
              <a:extLst>
                <a:ext uri="{FF2B5EF4-FFF2-40B4-BE49-F238E27FC236}">
                  <a16:creationId xmlns:a16="http://schemas.microsoft.com/office/drawing/2014/main" id="{96C7B110-9EB4-4880-03EC-F8A1143AB689}"/>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87" name="Forma libre: forma 86">
              <a:extLst>
                <a:ext uri="{FF2B5EF4-FFF2-40B4-BE49-F238E27FC236}">
                  <a16:creationId xmlns:a16="http://schemas.microsoft.com/office/drawing/2014/main" id="{16D79EEA-C864-DE0D-157D-75A098D90DEE}"/>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sp>
        <p:nvSpPr>
          <p:cNvPr id="88" name="Rectángulo: esquinas redondeadas 87">
            <a:extLst>
              <a:ext uri="{FF2B5EF4-FFF2-40B4-BE49-F238E27FC236}">
                <a16:creationId xmlns:a16="http://schemas.microsoft.com/office/drawing/2014/main" id="{5F17BF1D-98FE-2F3B-6232-DBE7AFA478BB}"/>
              </a:ext>
            </a:extLst>
          </p:cNvPr>
          <p:cNvSpPr/>
          <p:nvPr/>
        </p:nvSpPr>
        <p:spPr>
          <a:xfrm>
            <a:off x="9681210" y="0"/>
            <a:ext cx="2510790" cy="350967"/>
          </a:xfrm>
          <a:prstGeom prst="roundRect">
            <a:avLst/>
          </a:prstGeom>
          <a:solidFill>
            <a:srgbClr val="00A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2" name="Group 2">
            <a:extLst>
              <a:ext uri="{FF2B5EF4-FFF2-40B4-BE49-F238E27FC236}">
                <a16:creationId xmlns:a16="http://schemas.microsoft.com/office/drawing/2014/main" id="{FCAC4407-53E9-7586-CAB9-925988166EF4}"/>
              </a:ext>
            </a:extLst>
          </p:cNvPr>
          <p:cNvGrpSpPr/>
          <p:nvPr/>
        </p:nvGrpSpPr>
        <p:grpSpPr>
          <a:xfrm>
            <a:off x="4916878" y="1064438"/>
            <a:ext cx="5794001" cy="800219"/>
            <a:chOff x="4745820" y="1482096"/>
            <a:chExt cx="5794001" cy="800219"/>
          </a:xfrm>
        </p:grpSpPr>
        <p:grpSp>
          <p:nvGrpSpPr>
            <p:cNvPr id="76" name="Group 3">
              <a:extLst>
                <a:ext uri="{FF2B5EF4-FFF2-40B4-BE49-F238E27FC236}">
                  <a16:creationId xmlns:a16="http://schemas.microsoft.com/office/drawing/2014/main" id="{8EBC85D5-03BC-0114-94BE-AB648A839D87}"/>
                </a:ext>
              </a:extLst>
            </p:cNvPr>
            <p:cNvGrpSpPr/>
            <p:nvPr/>
          </p:nvGrpSpPr>
          <p:grpSpPr>
            <a:xfrm>
              <a:off x="6032129" y="1482096"/>
              <a:ext cx="4507692" cy="800219"/>
              <a:chOff x="6557475" y="1411926"/>
              <a:chExt cx="4507692" cy="800219"/>
            </a:xfrm>
          </p:grpSpPr>
          <p:sp>
            <p:nvSpPr>
              <p:cNvPr id="80" name="TextBox 7">
                <a:extLst>
                  <a:ext uri="{FF2B5EF4-FFF2-40B4-BE49-F238E27FC236}">
                    <a16:creationId xmlns:a16="http://schemas.microsoft.com/office/drawing/2014/main" id="{E9D5077A-044D-BF56-638F-9FC9330FB12D}"/>
                  </a:ext>
                </a:extLst>
              </p:cNvPr>
              <p:cNvSpPr txBox="1"/>
              <p:nvPr/>
            </p:nvSpPr>
            <p:spPr>
              <a:xfrm>
                <a:off x="6557475" y="1750480"/>
                <a:ext cx="45076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prstClr val="black">
                        <a:lumMod val="85000"/>
                        <a:lumOff val="15000"/>
                      </a:prstClr>
                    </a:solidFill>
                    <a:effectLst/>
                    <a:uLnTx/>
                    <a:uFillTx/>
                    <a:latin typeface="Arial"/>
                  </a:rPr>
                  <a:t>Get a modern PowerPoint  Presentation that is beautifully designed. </a:t>
                </a:r>
                <a:r>
                  <a:rPr kumimoji="0" lang="en-US" altLang="ko-KR" sz="1200" b="0" i="0" u="none" strike="noStrike" kern="0" cap="none" spc="0" normalizeH="0" baseline="0" noProof="0">
                    <a:ln>
                      <a:noFill/>
                    </a:ln>
                    <a:solidFill>
                      <a:prstClr val="black">
                        <a:lumMod val="85000"/>
                        <a:lumOff val="15000"/>
                      </a:prstClr>
                    </a:solidFill>
                    <a:effectLst/>
                    <a:uLnTx/>
                    <a:uFillTx/>
                    <a:latin typeface="Arial"/>
                    <a:ea typeface="FZShuTi" pitchFamily="2" charset="-122"/>
                  </a:rPr>
                  <a:t>I hope and I believe that this Template will your Time.</a:t>
                </a:r>
                <a:endParaRPr kumimoji="0" lang="en-US" altLang="ko-KR" sz="1200" b="0" i="0" u="none" strike="noStrike" kern="0" cap="none" spc="0" normalizeH="0" baseline="0" noProof="0">
                  <a:ln>
                    <a:noFill/>
                  </a:ln>
                  <a:solidFill>
                    <a:prstClr val="black">
                      <a:lumMod val="85000"/>
                      <a:lumOff val="15000"/>
                    </a:prstClr>
                  </a:solidFill>
                  <a:effectLst/>
                  <a:uLnTx/>
                  <a:uFillTx/>
                  <a:latin typeface="Arial"/>
                </a:endParaRPr>
              </a:p>
            </p:txBody>
          </p:sp>
          <p:sp>
            <p:nvSpPr>
              <p:cNvPr id="81" name="TextBox 8">
                <a:extLst>
                  <a:ext uri="{FF2B5EF4-FFF2-40B4-BE49-F238E27FC236}">
                    <a16:creationId xmlns:a16="http://schemas.microsoft.com/office/drawing/2014/main" id="{C117F5F8-F0C0-D851-C7ED-A1AAD6658896}"/>
                  </a:ext>
                </a:extLst>
              </p:cNvPr>
              <p:cNvSpPr txBox="1"/>
              <p:nvPr/>
            </p:nvSpPr>
            <p:spPr>
              <a:xfrm>
                <a:off x="6557475" y="1411926"/>
                <a:ext cx="4507692" cy="369332"/>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377"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prstClr val="black">
                        <a:lumMod val="85000"/>
                        <a:lumOff val="15000"/>
                      </a:prstClr>
                    </a:solidFill>
                    <a:effectLst/>
                    <a:uLnTx/>
                    <a:uFillTx/>
                    <a:latin typeface="Arial"/>
                  </a:rPr>
                  <a:t>Contents</a:t>
                </a:r>
                <a:endParaRPr kumimoji="0" lang="ko-KR" altLang="en-US" sz="1800" b="1" i="0" u="none" strike="noStrike" kern="0" cap="none" spc="0" normalizeH="0" baseline="0" noProof="0">
                  <a:ln>
                    <a:noFill/>
                  </a:ln>
                  <a:solidFill>
                    <a:prstClr val="black">
                      <a:lumMod val="85000"/>
                      <a:lumOff val="15000"/>
                    </a:prstClr>
                  </a:solidFill>
                  <a:effectLst/>
                  <a:uLnTx/>
                  <a:uFillTx/>
                  <a:latin typeface="Arial"/>
                </a:endParaRPr>
              </a:p>
            </p:txBody>
          </p:sp>
        </p:grpSp>
        <p:grpSp>
          <p:nvGrpSpPr>
            <p:cNvPr id="77" name="Group 4">
              <a:extLst>
                <a:ext uri="{FF2B5EF4-FFF2-40B4-BE49-F238E27FC236}">
                  <a16:creationId xmlns:a16="http://schemas.microsoft.com/office/drawing/2014/main" id="{FD6E46BC-615B-15E7-310E-F2EB4D757914}"/>
                </a:ext>
              </a:extLst>
            </p:cNvPr>
            <p:cNvGrpSpPr/>
            <p:nvPr/>
          </p:nvGrpSpPr>
          <p:grpSpPr>
            <a:xfrm>
              <a:off x="4745820" y="1491808"/>
              <a:ext cx="958096" cy="780795"/>
              <a:chOff x="5324331" y="1449052"/>
              <a:chExt cx="958096" cy="780795"/>
            </a:xfrm>
          </p:grpSpPr>
          <p:sp>
            <p:nvSpPr>
              <p:cNvPr id="78" name="Oval 5">
                <a:extLst>
                  <a:ext uri="{FF2B5EF4-FFF2-40B4-BE49-F238E27FC236}">
                    <a16:creationId xmlns:a16="http://schemas.microsoft.com/office/drawing/2014/main" id="{E652EB10-4A6C-902F-B061-73E86A08685E}"/>
                  </a:ext>
                </a:extLst>
              </p:cNvPr>
              <p:cNvSpPr/>
              <p:nvPr/>
            </p:nvSpPr>
            <p:spPr>
              <a:xfrm>
                <a:off x="5412981" y="1449052"/>
                <a:ext cx="780795" cy="780795"/>
              </a:xfrm>
              <a:prstGeom prst="ellipse">
                <a:avLst/>
              </a:prstGeom>
              <a:solidFill>
                <a:srgbClr val="02BAC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85000"/>
                      <a:lumOff val="15000"/>
                    </a:prstClr>
                  </a:solidFill>
                  <a:effectLst/>
                  <a:uLnTx/>
                  <a:uFillTx/>
                  <a:latin typeface="Arial"/>
                  <a:cs typeface="+mn-cs"/>
                </a:endParaRPr>
              </a:p>
            </p:txBody>
          </p:sp>
          <p:sp>
            <p:nvSpPr>
              <p:cNvPr id="79" name="TextBox 6">
                <a:extLst>
                  <a:ext uri="{FF2B5EF4-FFF2-40B4-BE49-F238E27FC236}">
                    <a16:creationId xmlns:a16="http://schemas.microsoft.com/office/drawing/2014/main" id="{FADDBD51-6140-A3E9-5113-3D7F63D2EDA7}"/>
                  </a:ext>
                </a:extLst>
              </p:cNvPr>
              <p:cNvSpPr txBox="1"/>
              <p:nvPr/>
            </p:nvSpPr>
            <p:spPr>
              <a:xfrm>
                <a:off x="5324331" y="1516285"/>
                <a:ext cx="958096" cy="646331"/>
              </a:xfrm>
              <a:prstGeom prst="rect">
                <a:avLst/>
              </a:prstGeom>
              <a:noFill/>
            </p:spPr>
            <p:txBody>
              <a:bodyPr wrap="square" lIns="108000" rIns="108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white"/>
                    </a:solidFill>
                    <a:effectLst/>
                    <a:uLnTx/>
                    <a:uFillTx/>
                    <a:latin typeface="Arial"/>
                  </a:rPr>
                  <a:t>01</a:t>
                </a:r>
                <a:endParaRPr kumimoji="0" lang="ko-KR" altLang="en-US" sz="3600" b="1" i="0" u="none" strike="noStrike" kern="0" cap="none" spc="0" normalizeH="0" baseline="0" noProof="0">
                  <a:ln>
                    <a:noFill/>
                  </a:ln>
                  <a:solidFill>
                    <a:prstClr val="white"/>
                  </a:solidFill>
                  <a:effectLst/>
                  <a:uLnTx/>
                  <a:uFillTx/>
                  <a:latin typeface="Arial"/>
                </a:endParaRPr>
              </a:p>
            </p:txBody>
          </p:sp>
        </p:grpSp>
      </p:grpSp>
      <p:sp>
        <p:nvSpPr>
          <p:cNvPr id="89" name="Rectángulo: esquinas redondeadas 88">
            <a:extLst>
              <a:ext uri="{FF2B5EF4-FFF2-40B4-BE49-F238E27FC236}">
                <a16:creationId xmlns:a16="http://schemas.microsoft.com/office/drawing/2014/main" id="{6560A1B3-8ACB-60EA-0C1B-3C2856DF2D61}"/>
              </a:ext>
            </a:extLst>
          </p:cNvPr>
          <p:cNvSpPr/>
          <p:nvPr/>
        </p:nvSpPr>
        <p:spPr>
          <a:xfrm>
            <a:off x="9681210" y="-62824"/>
            <a:ext cx="2510790" cy="350967"/>
          </a:xfrm>
          <a:prstGeom prst="roundRect">
            <a:avLst/>
          </a:prstGeom>
          <a:solidFill>
            <a:srgbClr val="00A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364519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Elipse 12">
            <a:extLst>
              <a:ext uri="{FF2B5EF4-FFF2-40B4-BE49-F238E27FC236}">
                <a16:creationId xmlns:a16="http://schemas.microsoft.com/office/drawing/2014/main" id="{CA662364-292B-F0F3-32CE-D3A8CCFAA980}"/>
              </a:ext>
            </a:extLst>
          </p:cNvPr>
          <p:cNvSpPr/>
          <p:nvPr/>
        </p:nvSpPr>
        <p:spPr>
          <a:xfrm>
            <a:off x="5638800" y="2839232"/>
            <a:ext cx="3665215" cy="3665215"/>
          </a:xfrm>
          <a:prstGeom prst="ellipse">
            <a:avLst/>
          </a:prstGeom>
          <a:solidFill>
            <a:srgbClr val="0067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Google Shape;263;p42"/>
          <p:cNvSpPr txBox="1"/>
          <p:nvPr userDrawn="1"/>
        </p:nvSpPr>
        <p:spPr>
          <a:xfrm>
            <a:off x="0" y="462921"/>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rgbClr val="00677F"/>
                </a:solidFill>
                <a:latin typeface="Arial (Títulos)"/>
                <a:cs typeface="Rubik" panose="020b0604020202020204" charset="-79"/>
              </a:rPr>
              <a:t>FUENTE</a:t>
            </a:r>
          </a:p>
        </p:txBody>
      </p:sp>
      <p:sp>
        <p:nvSpPr>
          <p:cNvPr id="12" name="Google Shape;270;p42"/>
          <p:cNvSpPr txBox="1"/>
          <p:nvPr userDrawn="1"/>
        </p:nvSpPr>
        <p:spPr>
          <a:xfrm>
            <a:off x="1170327" y="1991149"/>
            <a:ext cx="5543071" cy="565351"/>
          </a:xfrm>
          <a:prstGeom prst="rect">
            <a:avLst/>
          </a:prstGeom>
          <a:noFill/>
          <a:ln>
            <a:noFill/>
          </a:ln>
        </p:spPr>
        <p:txBody>
          <a:bodyPr spcFirstLastPara="1" wrap="square" lIns="121889" tIns="121889" rIns="121889" bIns="121889" anchor="t" anchorCtr="0">
            <a:noAutofit/>
          </a:bodyPr>
          <a:lstStyle/>
          <a:p>
            <a:r>
              <a:rPr lang="es-PE" sz="2133">
                <a:solidFill>
                  <a:srgbClr val="02BAC8"/>
                </a:solidFill>
                <a:latin typeface="Source Sans Pro" panose="020b0503030403020204" pitchFamily="34" charset="0"/>
                <a:ea typeface="Rubik"/>
                <a:cs typeface="Rubik" panose="020b0604020202020204" charset="-79"/>
                <a:sym typeface="Rubik"/>
              </a:rPr>
              <a:t>ELABORADO POR  </a:t>
            </a:r>
            <a:r>
              <a:rPr lang="es-PE" sz="2133">
                <a:solidFill>
                  <a:srgbClr val="02BAC8"/>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a:sym typeface="Rubik"/>
            </a:endParaRPr>
          </a:p>
        </p:txBody>
      </p:sp>
      <p:grpSp>
        <p:nvGrpSpPr>
          <p:cNvPr id="4" name="Grupo 3">
            <a:extLst>
              <a:ext uri="{FF2B5EF4-FFF2-40B4-BE49-F238E27FC236}">
                <a16:creationId xmlns:a16="http://schemas.microsoft.com/office/drawing/2014/main" id="{ADD76EE0-86EE-4091-9946-7B9B8D3CFA51}"/>
              </a:ext>
            </a:extLst>
          </p:cNvPr>
          <p:cNvGrpSpPr/>
          <p:nvPr userDrawn="1"/>
        </p:nvGrpSpPr>
        <p:grpSpPr>
          <a:xfrm>
            <a:off x="1170327" y="2996905"/>
            <a:ext cx="3985230"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p>
              <a:pPr lvl="0"/>
              <a:r>
                <a:rPr lang="es-PE" sz="2133">
                  <a:solidFill>
                    <a:srgbClr val="02BAC8"/>
                  </a:solidFill>
                  <a:latin typeface="Source Sans Pro" panose="020b0503030403020204" pitchFamily="34" charset="0"/>
                  <a:ea typeface="Rubik"/>
                  <a:cs typeface="Rubik" panose="020b0604020202020204" charset="-79"/>
                  <a:sym typeface="Rubik"/>
                </a:rPr>
                <a:t>IMAGES</a:t>
              </a:r>
              <a:r>
                <a:rPr lang="en" sz="2133">
                  <a:solidFill>
                    <a:srgbClr val="02BAC8"/>
                  </a:solidFill>
                  <a:latin typeface="Source Sans Pro" panose="020b0503030403020204" pitchFamily="34" charset="0"/>
                  <a:ea typeface="Rubik"/>
                  <a:cs typeface="Rubik" panose="020b0604020202020204" charset="-79"/>
                  <a:sym typeface="Rubik"/>
                </a:rPr>
                <a:t> :</a:t>
              </a:r>
              <a:endParaRPr sz="2133">
                <a:solidFill>
                  <a:srgbClr val="02BAC8"/>
                </a:solidFill>
                <a:latin typeface="Source Sans Pro" panose="020b0503030403020204" pitchFamily="34" charset="0"/>
                <a:ea typeface="Rubik"/>
                <a:cs typeface="Rubik"/>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p>
              <a:pPr marL="380956" indent="-38095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pixabay.com</a:t>
              </a:r>
            </a:p>
            <a:p>
              <a:pPr marL="380956" indent="-38095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pngegg.com</a:t>
              </a:r>
            </a:p>
            <a:p>
              <a:pPr marL="380956" indent="-38095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freepik.es</a:t>
              </a:r>
            </a:p>
            <a:p>
              <a:endParaRPr lang="es-PE" sz="200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1170327" y="4483485"/>
            <a:ext cx="2822555" cy="411564"/>
          </a:xfrm>
          <a:prstGeom prst="rect">
            <a:avLst/>
          </a:prstGeom>
          <a:noFill/>
          <a:ln>
            <a:noFill/>
          </a:ln>
        </p:spPr>
        <p:txBody>
          <a:bodyPr spcFirstLastPara="1" wrap="square" lIns="121889" tIns="121889" rIns="121889" bIns="121889" anchor="t" anchorCtr="0">
            <a:noAutofit/>
          </a:bodyPr>
          <a:lstStyle/>
          <a:p>
            <a:r>
              <a:rPr lang="en" sz="2133">
                <a:solidFill>
                  <a:srgbClr val="02BAC8"/>
                </a:solidFill>
                <a:latin typeface="Source Sans Pro" panose="020b0503030403020204" pitchFamily="34" charset="0"/>
                <a:ea typeface="Rubik"/>
                <a:cs typeface="Rubik" panose="020b0604020202020204" charset="-79"/>
                <a:sym typeface="Rubik"/>
              </a:rPr>
              <a:t>FONTS :</a:t>
            </a:r>
            <a:endParaRPr sz="2133">
              <a:solidFill>
                <a:srgbClr val="02BAC8"/>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27" y="4894950"/>
            <a:ext cx="3526862" cy="912721"/>
          </a:xfrm>
          <a:prstGeom prst="rect">
            <a:avLst/>
          </a:prstGeom>
          <a:noFill/>
          <a:ln>
            <a:noFill/>
          </a:ln>
        </p:spPr>
        <p:txBody>
          <a:bodyPr spcFirstLastPara="1" wrap="square" lIns="121889" tIns="121889" rIns="121889" bIns="121889" anchor="t" anchorCtr="0">
            <a:noAutofit/>
          </a:bodyPr>
          <a:lstStyle/>
          <a:p>
            <a:pPr marL="380956" indent="-38095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Segoe UI</a:t>
            </a:r>
          </a:p>
          <a:p>
            <a:pPr marL="380956" indent="-38095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Calibri (Cuerpo)</a:t>
            </a: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885271" y="6470557"/>
            <a:ext cx="2231806" cy="307777"/>
          </a:xfrm>
          <a:prstGeom prst="rect">
            <a:avLst/>
          </a:prstGeom>
          <a:noFill/>
        </p:spPr>
        <p:txBody>
          <a:bodyPr wrap="square" rtlCol="0" anchor="ctr">
            <a:spAutoFit/>
          </a:bodyPr>
          <a:lstStyle/>
          <a:p>
            <a:pPr algn="r"/>
            <a:r>
              <a:rPr lang="en-US" altLang="ko-KR" sz="1400">
                <a:solidFill>
                  <a:srgbClr val="00677F"/>
                </a:solidFill>
                <a:latin typeface="Arial" panose="020b0604020202020204" pitchFamily="34" charset="0"/>
                <a:cs typeface="Arial" panose="020b0604020202020204" pitchFamily="34" charset="0"/>
              </a:rPr>
              <a:t>slidesppt.net</a:t>
            </a:r>
            <a:endParaRPr lang="ko-KR" altLang="en-US" sz="1400">
              <a:solidFill>
                <a:srgbClr val="00677F"/>
              </a:solidFill>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420880" y="5850085"/>
            <a:ext cx="539891" cy="539891"/>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677F"/>
            </a:solidFill>
            <a:ln w="2285" cap="flat">
              <a:noFill/>
              <a:prstDash val="solid"/>
              <a:miter/>
            </a:ln>
          </p:spPr>
          <p:txBody>
            <a:bodyPr rtlCol="0" anchor="ct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2" name="Rectángulo: esquinas redondeadas 1">
            <a:extLst>
              <a:ext uri="{FF2B5EF4-FFF2-40B4-BE49-F238E27FC236}">
                <a16:creationId xmlns:a16="http://schemas.microsoft.com/office/drawing/2014/main" id="{4674A920-6485-9894-1379-315905CFBD28}"/>
              </a:ext>
            </a:extLst>
          </p:cNvPr>
          <p:cNvSpPr/>
          <p:nvPr/>
        </p:nvSpPr>
        <p:spPr>
          <a:xfrm>
            <a:off x="9681210" y="-62824"/>
            <a:ext cx="2510790" cy="350967"/>
          </a:xfrm>
          <a:prstGeom prst="roundRect">
            <a:avLst/>
          </a:prstGeom>
          <a:solidFill>
            <a:srgbClr val="00A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3" name="Grupo 2">
            <a:extLst>
              <a:ext uri="{FF2B5EF4-FFF2-40B4-BE49-F238E27FC236}">
                <a16:creationId xmlns:a16="http://schemas.microsoft.com/office/drawing/2014/main" id="{D5407AFF-0661-7616-157E-C3CAE17A871B}"/>
              </a:ext>
            </a:extLst>
          </p:cNvPr>
          <p:cNvGrpSpPr/>
          <p:nvPr/>
        </p:nvGrpSpPr>
        <p:grpSpPr>
          <a:xfrm>
            <a:off x="217726" y="24829"/>
            <a:ext cx="792527" cy="1306401"/>
            <a:chOff x="283851" y="5461857"/>
            <a:chExt cx="846969" cy="1396143"/>
          </a:xfrm>
          <a:solidFill>
            <a:srgbClr val="06DBE7"/>
          </a:solidFill>
        </p:grpSpPr>
        <p:sp>
          <p:nvSpPr>
            <p:cNvPr id="5" name="Forma libre: forma 4">
              <a:extLst>
                <a:ext uri="{FF2B5EF4-FFF2-40B4-BE49-F238E27FC236}">
                  <a16:creationId xmlns:a16="http://schemas.microsoft.com/office/drawing/2014/main" id="{5C02ECE1-B788-BCCC-7F29-95B5801F36FE}"/>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8" name="Forma libre: forma 7">
              <a:extLst>
                <a:ext uri="{FF2B5EF4-FFF2-40B4-BE49-F238E27FC236}">
                  <a16:creationId xmlns:a16="http://schemas.microsoft.com/office/drawing/2014/main" id="{F9C28A5B-919F-DF25-EC26-04B1E916C2DE}"/>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pic>
        <p:nvPicPr>
          <p:cNvPr id="11" name="Imagen 10">
            <a:extLst>
              <a:ext uri="{FF2B5EF4-FFF2-40B4-BE49-F238E27FC236}">
                <a16:creationId xmlns:a16="http://schemas.microsoft.com/office/drawing/2014/main" id="{9F0CB1C2-CAD1-DCED-2DDC-B9CEADDB4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826" y="195733"/>
            <a:ext cx="6047883" cy="5857487"/>
          </a:xfrm>
          <a:prstGeom prst="rect">
            <a:avLst/>
          </a:prstGeom>
        </p:spPr>
      </p:pic>
      <p:sp>
        <p:nvSpPr>
          <p:cNvPr id="19" name="TextBox 9">
            <a:extLst>
              <a:ext uri="{FF2B5EF4-FFF2-40B4-BE49-F238E27FC236}">
                <a16:creationId xmlns:a16="http://schemas.microsoft.com/office/drawing/2014/main" id="{AE304756-01D5-8BFD-35C8-E9A4982716A4}"/>
              </a:ext>
            </a:extLst>
          </p:cNvPr>
          <p:cNvSpPr txBox="1"/>
          <p:nvPr/>
        </p:nvSpPr>
        <p:spPr>
          <a:xfrm>
            <a:off x="5959047" y="4654935"/>
            <a:ext cx="3098605" cy="738664"/>
          </a:xfrm>
          <a:prstGeom prst="rect">
            <a:avLst/>
          </a:prstGeom>
          <a:noFill/>
        </p:spPr>
        <p:txBody>
          <a:bodyPr wrap="none" lIns="0" tIns="0" rIns="0" bIns="0" rtlCol="0">
            <a:spAutoFit/>
          </a:bodyPr>
          <a:lstStyle/>
          <a:p>
            <a:r>
              <a:rPr lang="en-US" sz="4800" b="1">
                <a:solidFill>
                  <a:schemeClr val="bg1">
                    <a:lumMod val="95000"/>
                  </a:schemeClr>
                </a:solidFill>
                <a:latin typeface="Segoe UI" panose="020b0502040204020203" pitchFamily="34" charset="0"/>
                <a:cs typeface="Segoe UI" panose="020b0502040204020203" pitchFamily="34" charset="0"/>
              </a:rPr>
              <a:t>BAHAMAS</a:t>
            </a:r>
          </a:p>
        </p:txBody>
      </p:sp>
      <p:sp>
        <p:nvSpPr>
          <p:cNvPr id="20" name="TextBox 9">
            <a:extLst>
              <a:ext uri="{FF2B5EF4-FFF2-40B4-BE49-F238E27FC236}">
                <a16:creationId xmlns:a16="http://schemas.microsoft.com/office/drawing/2014/main" id="{44EE5E7F-43F5-30AB-DC2B-4502D969AB13}"/>
              </a:ext>
            </a:extLst>
          </p:cNvPr>
          <p:cNvSpPr txBox="1"/>
          <p:nvPr/>
        </p:nvSpPr>
        <p:spPr>
          <a:xfrm>
            <a:off x="6459928" y="5291576"/>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spTree>
    <p:extLst>
      <p:ext uri="{BB962C8B-B14F-4D97-AF65-F5344CB8AC3E}">
        <p14:creationId xmlns:p14="http://schemas.microsoft.com/office/powerpoint/2010/main" val="2023854229"/>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2" y="1492324"/>
            <a:ext cx="523103" cy="524649"/>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0" y="1562848"/>
            <a:ext cx="523101" cy="383594"/>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5" y="4520111"/>
            <a:ext cx="313106" cy="707837"/>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0"/>
            <a:ext cx="225645" cy="502689"/>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1" y="4641804"/>
            <a:ext cx="464453" cy="46445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7" y="3642490"/>
            <a:ext cx="460739" cy="45334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0" y="3600555"/>
            <a:ext cx="464453" cy="46309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4" y="1518886"/>
            <a:ext cx="471526" cy="471526"/>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3" y="1518881"/>
            <a:ext cx="472154" cy="471527"/>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3"/>
            <a:ext cx="513139" cy="510299"/>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48" y="1470786"/>
            <a:ext cx="567351" cy="567726"/>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5" y="1424476"/>
            <a:ext cx="473260" cy="660338"/>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0" y="4600858"/>
            <a:ext cx="385757" cy="546345"/>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2" y="3634190"/>
            <a:ext cx="548633" cy="469947"/>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5" y="3545241"/>
            <a:ext cx="527289" cy="493590"/>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18"/>
            <a:ext cx="508109" cy="508109"/>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4" y="1539515"/>
            <a:ext cx="551795" cy="546039"/>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2"/>
            <a:ext cx="544530" cy="547001"/>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1" y="4577927"/>
            <a:ext cx="478107" cy="569275"/>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3" y="4577927"/>
            <a:ext cx="478107" cy="569275"/>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5" y="4577927"/>
            <a:ext cx="478107" cy="569275"/>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3" y="4577927"/>
            <a:ext cx="478107" cy="569275"/>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348" y="1478943"/>
            <a:ext cx="604193" cy="616425"/>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677F"/>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51" name="Google Shape;6029;p67"/>
          <p:cNvGrpSpPr/>
          <p:nvPr/>
        </p:nvGrpSpPr>
        <p:grpSpPr>
          <a:xfrm>
            <a:off x="9367529" y="5419730"/>
            <a:ext cx="404112" cy="560193"/>
            <a:chOff x="-38860326" y="3221750"/>
            <a:chExt cx="228425" cy="316650"/>
          </a:xfrm>
          <a:solidFill>
            <a:srgbClr val="00677F"/>
          </a:solidFill>
        </p:grpSpPr>
        <p:sp>
          <p:nvSpPr>
            <p:cNvPr id="152" name="Google Shape;6030;p67"/>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88" name="Google Shape;6066;p67"/>
          <p:cNvGrpSpPr/>
          <p:nvPr/>
        </p:nvGrpSpPr>
        <p:grpSpPr>
          <a:xfrm>
            <a:off x="4313957" y="2400987"/>
            <a:ext cx="644147" cy="640959"/>
            <a:chOff x="-38538975" y="3954250"/>
            <a:chExt cx="318225" cy="316650"/>
          </a:xfrm>
          <a:solidFill>
            <a:srgbClr val="00677F"/>
          </a:solidFill>
        </p:grpSpPr>
        <p:sp>
          <p:nvSpPr>
            <p:cNvPr id="189" name="Google Shape;6067;p67"/>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00677F"/>
          </a:solidFill>
        </p:grpSpPr>
        <p:sp>
          <p:nvSpPr>
            <p:cNvPr id="99" name="Google Shape;5977;p67"/>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11" name="Google Shape;5989;p67"/>
          <p:cNvGrpSpPr/>
          <p:nvPr/>
        </p:nvGrpSpPr>
        <p:grpSpPr>
          <a:xfrm>
            <a:off x="8432502" y="5501783"/>
            <a:ext cx="496498" cy="485789"/>
            <a:chOff x="-41117651" y="3605525"/>
            <a:chExt cx="324500" cy="317500"/>
          </a:xfrm>
          <a:solidFill>
            <a:srgbClr val="00677F"/>
          </a:solidFill>
        </p:grpSpPr>
        <p:sp>
          <p:nvSpPr>
            <p:cNvPr id="112" name="Google Shape;5990;p67"/>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29" name="Google Shape;6007;p67"/>
          <p:cNvGrpSpPr/>
          <p:nvPr/>
        </p:nvGrpSpPr>
        <p:grpSpPr>
          <a:xfrm>
            <a:off x="5285624" y="5542539"/>
            <a:ext cx="469646" cy="475651"/>
            <a:chOff x="-42617299" y="3587775"/>
            <a:chExt cx="306950" cy="310875"/>
          </a:xfrm>
          <a:solidFill>
            <a:srgbClr val="00677F"/>
          </a:solidFill>
        </p:grpSpPr>
        <p:sp>
          <p:nvSpPr>
            <p:cNvPr id="130" name="Google Shape;6008;p67"/>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40" name="Google Shape;6018;p67"/>
          <p:cNvGrpSpPr/>
          <p:nvPr/>
        </p:nvGrpSpPr>
        <p:grpSpPr>
          <a:xfrm>
            <a:off x="10220880" y="5564498"/>
            <a:ext cx="486897" cy="443521"/>
            <a:chOff x="-40745125" y="3632900"/>
            <a:chExt cx="318225" cy="289875"/>
          </a:xfrm>
          <a:solidFill>
            <a:srgbClr val="00677F"/>
          </a:solidFill>
        </p:grpSpPr>
        <p:sp>
          <p:nvSpPr>
            <p:cNvPr id="141" name="Google Shape;6019;p67"/>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165" name="Google Shape;6043;p67"/>
          <p:cNvSpPr/>
          <p:nvPr/>
        </p:nvSpPr>
        <p:spPr>
          <a:xfrm>
            <a:off x="6077470" y="5543418"/>
            <a:ext cx="412193" cy="486897"/>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00677F"/>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74" name="Google Shape;6052;p67"/>
          <p:cNvGrpSpPr/>
          <p:nvPr/>
        </p:nvGrpSpPr>
        <p:grpSpPr>
          <a:xfrm>
            <a:off x="11104827" y="5520904"/>
            <a:ext cx="476074" cy="484489"/>
            <a:chOff x="-40372574" y="3604550"/>
            <a:chExt cx="311150" cy="316650"/>
          </a:xfrm>
          <a:solidFill>
            <a:srgbClr val="00677F"/>
          </a:solidFill>
        </p:grpSpPr>
        <p:sp>
          <p:nvSpPr>
            <p:cNvPr id="175" name="Google Shape;6053;p67"/>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00" name="Google Shape;6078;p67"/>
          <p:cNvGrpSpPr/>
          <p:nvPr/>
        </p:nvGrpSpPr>
        <p:grpSpPr>
          <a:xfrm>
            <a:off x="6834938" y="5544622"/>
            <a:ext cx="486897" cy="484489"/>
            <a:chOff x="-41893474" y="3584850"/>
            <a:chExt cx="318225" cy="316650"/>
          </a:xfrm>
          <a:solidFill>
            <a:srgbClr val="00677F"/>
          </a:solidFill>
        </p:grpSpPr>
        <p:sp>
          <p:nvSpPr>
            <p:cNvPr id="201" name="Google Shape;6079;p67"/>
            <p:cNvSpPr/>
            <p:nvPr/>
          </p:nvSpPr>
          <p:spPr>
            <a:xfrm>
              <a:off x="-41827301" y="3715600"/>
              <a:ext cx="186675" cy="185900"/>
            </a:xfrm>
            <a:custGeom>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31" name="Google Shape;6110;p67"/>
          <p:cNvGrpSpPr/>
          <p:nvPr/>
        </p:nvGrpSpPr>
        <p:grpSpPr>
          <a:xfrm>
            <a:off x="7643919" y="5591138"/>
            <a:ext cx="483301" cy="378456"/>
            <a:chOff x="-41526451" y="3653375"/>
            <a:chExt cx="315875" cy="247350"/>
          </a:xfrm>
          <a:solidFill>
            <a:srgbClr val="00677F"/>
          </a:solidFill>
        </p:grpSpPr>
        <p:sp>
          <p:nvSpPr>
            <p:cNvPr id="232" name="Google Shape;6111;p67"/>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56" name="Google Shape;5972;p67"/>
          <p:cNvGrpSpPr/>
          <p:nvPr/>
        </p:nvGrpSpPr>
        <p:grpSpPr>
          <a:xfrm>
            <a:off x="5231564" y="2522408"/>
            <a:ext cx="480630" cy="552897"/>
            <a:chOff x="-42971724" y="3217825"/>
            <a:chExt cx="275675" cy="317125"/>
          </a:xfrm>
          <a:solidFill>
            <a:srgbClr val="00677F"/>
          </a:solidFill>
        </p:grpSpPr>
        <p:sp>
          <p:nvSpPr>
            <p:cNvPr id="257" name="Google Shape;5973;p67"/>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00677F"/>
          </a:solidFill>
        </p:grpSpPr>
        <p:sp>
          <p:nvSpPr>
            <p:cNvPr id="261" name="Google Shape;5985;p67"/>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5" name="Google Shape;6002;p67"/>
          <p:cNvGrpSpPr/>
          <p:nvPr/>
        </p:nvGrpSpPr>
        <p:grpSpPr>
          <a:xfrm>
            <a:off x="6093087" y="2522405"/>
            <a:ext cx="640899" cy="553419"/>
            <a:chOff x="-42651700" y="3217825"/>
            <a:chExt cx="367600" cy="317425"/>
          </a:xfrm>
          <a:solidFill>
            <a:srgbClr val="00677F"/>
          </a:solidFill>
        </p:grpSpPr>
        <p:sp>
          <p:nvSpPr>
            <p:cNvPr id="266" name="Google Shape;6003;p67"/>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70" name="Google Shape;6011;p67"/>
          <p:cNvGrpSpPr/>
          <p:nvPr/>
        </p:nvGrpSpPr>
        <p:grpSpPr>
          <a:xfrm>
            <a:off x="10113189" y="2490103"/>
            <a:ext cx="562442" cy="552591"/>
            <a:chOff x="-40748276" y="3238700"/>
            <a:chExt cx="322600" cy="316950"/>
          </a:xfrm>
          <a:solidFill>
            <a:srgbClr val="00677F"/>
          </a:solidFill>
        </p:grpSpPr>
        <p:sp>
          <p:nvSpPr>
            <p:cNvPr id="271" name="Google Shape;6012;p67"/>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277" name="Google Shape;6042;p67"/>
          <p:cNvSpPr/>
          <p:nvPr/>
        </p:nvSpPr>
        <p:spPr>
          <a:xfrm>
            <a:off x="6935716" y="2523494"/>
            <a:ext cx="543830" cy="551240"/>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00677F"/>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278" name="Google Shape;6047;p67"/>
          <p:cNvGrpSpPr/>
          <p:nvPr/>
        </p:nvGrpSpPr>
        <p:grpSpPr>
          <a:xfrm>
            <a:off x="10973466" y="2490397"/>
            <a:ext cx="553419" cy="503992"/>
            <a:chOff x="-40378075" y="3267450"/>
            <a:chExt cx="317425" cy="289075"/>
          </a:xfrm>
          <a:solidFill>
            <a:srgbClr val="00677F"/>
          </a:solidFill>
        </p:grpSpPr>
        <p:sp>
          <p:nvSpPr>
            <p:cNvPr id="279" name="Google Shape;6048;p67"/>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3" name="Google Shape;6072;p67"/>
          <p:cNvGrpSpPr/>
          <p:nvPr/>
        </p:nvGrpSpPr>
        <p:grpSpPr>
          <a:xfrm>
            <a:off x="7701853" y="2496547"/>
            <a:ext cx="553464" cy="553115"/>
            <a:chOff x="-41895049" y="3217225"/>
            <a:chExt cx="317450" cy="317250"/>
          </a:xfrm>
          <a:solidFill>
            <a:srgbClr val="00677F"/>
          </a:solidFill>
        </p:grpSpPr>
        <p:sp>
          <p:nvSpPr>
            <p:cNvPr id="284" name="Google Shape;6073;p67"/>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9" name="Google Shape;6107;p67"/>
          <p:cNvGrpSpPr/>
          <p:nvPr/>
        </p:nvGrpSpPr>
        <p:grpSpPr>
          <a:xfrm>
            <a:off x="8529137" y="2475236"/>
            <a:ext cx="557559" cy="550717"/>
            <a:chOff x="-41530374" y="3218800"/>
            <a:chExt cx="319800" cy="315875"/>
          </a:xfrm>
          <a:solidFill>
            <a:srgbClr val="00677F"/>
          </a:solidFill>
        </p:grpSpPr>
        <p:sp>
          <p:nvSpPr>
            <p:cNvPr id="290" name="Google Shape;6108;p67"/>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27" name="Google Shape;5593;p66"/>
          <p:cNvGrpSpPr/>
          <p:nvPr/>
        </p:nvGrpSpPr>
        <p:grpSpPr>
          <a:xfrm>
            <a:off x="5180808" y="3466333"/>
            <a:ext cx="669035" cy="669035"/>
            <a:chOff x="5049725" y="249400"/>
            <a:chExt cx="481825" cy="481825"/>
          </a:xfrm>
          <a:solidFill>
            <a:srgbClr val="00677F"/>
          </a:solidFill>
        </p:grpSpPr>
        <p:sp>
          <p:nvSpPr>
            <p:cNvPr id="328" name="Google Shape;5594;p66"/>
            <p:cNvSpPr/>
            <p:nvPr/>
          </p:nvSpPr>
          <p:spPr>
            <a:xfrm>
              <a:off x="5191775" y="560925"/>
              <a:ext cx="197625" cy="170300"/>
            </a:xfrm>
            <a:custGeom>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30" name="Google Shape;5596;p66"/>
          <p:cNvGrpSpPr/>
          <p:nvPr/>
        </p:nvGrpSpPr>
        <p:grpSpPr>
          <a:xfrm>
            <a:off x="6907609" y="3560856"/>
            <a:ext cx="526654" cy="526654"/>
            <a:chOff x="5660400" y="238125"/>
            <a:chExt cx="481825" cy="481825"/>
          </a:xfrm>
          <a:solidFill>
            <a:srgbClr val="00677F"/>
          </a:solidFill>
        </p:grpSpPr>
        <p:sp>
          <p:nvSpPr>
            <p:cNvPr id="331" name="Google Shape;5597;p66"/>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00677F"/>
          </a:solidFill>
        </p:grpSpPr>
        <p:sp>
          <p:nvSpPr>
            <p:cNvPr id="386" name="Google Shape;5652;p66"/>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00677F"/>
          </a:solidFill>
        </p:grpSpPr>
        <p:sp>
          <p:nvSpPr>
            <p:cNvPr id="510" name="Google Shape;5776;p66"/>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Tree>
    <p:extLst>
      <p:ext uri="{BB962C8B-B14F-4D97-AF65-F5344CB8AC3E}">
        <p14:creationId xmlns:p14="http://schemas.microsoft.com/office/powerpoint/2010/main" val="3877331949"/>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4" y="1656750"/>
            <a:ext cx="553825" cy="652237"/>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4" y="1671267"/>
            <a:ext cx="581741" cy="623206"/>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3" y="1656750"/>
            <a:ext cx="553825" cy="652237"/>
            <a:chOff x="4835382" y="73243"/>
            <a:chExt cx="2920830" cy="3227535"/>
          </a:xfrm>
          <a:solidFill>
            <a:srgbClr val="00677F"/>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5" y="1692142"/>
            <a:ext cx="496324" cy="58145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0" y="1671298"/>
            <a:ext cx="584676" cy="623138"/>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5" y="5441626"/>
            <a:ext cx="573035" cy="610732"/>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6" y="5441626"/>
            <a:ext cx="573099" cy="610732"/>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6"/>
            <a:ext cx="573035" cy="610732"/>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8" y="5441626"/>
            <a:ext cx="573035" cy="610732"/>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78" y="5429218"/>
            <a:ext cx="575078" cy="623138"/>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48" y="5472138"/>
            <a:ext cx="539102" cy="580219"/>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323" y="5417440"/>
            <a:ext cx="547745" cy="583778"/>
            <a:chOff x="-65145698" y="3727425"/>
            <a:chExt cx="317425" cy="317425"/>
          </a:xfrm>
          <a:solidFill>
            <a:srgbClr val="00677F"/>
          </a:solidFill>
        </p:grpSpPr>
        <p:sp>
          <p:nvSpPr>
            <p:cNvPr id="107" name="Google Shape;10002;p74"/>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p>
              <a:endParaRPr sz="1400"/>
            </a:p>
          </p:txBody>
        </p:sp>
        <p:sp>
          <p:nvSpPr>
            <p:cNvPr id="108" name="Google Shape;10003;p74"/>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2" name="Google Shape;10027;p74"/>
          <p:cNvGrpSpPr/>
          <p:nvPr/>
        </p:nvGrpSpPr>
        <p:grpSpPr>
          <a:xfrm>
            <a:off x="5311526" y="3702800"/>
            <a:ext cx="523629" cy="508065"/>
            <a:chOff x="-61354872" y="3751050"/>
            <a:chExt cx="316650" cy="288275"/>
          </a:xfrm>
          <a:solidFill>
            <a:srgbClr val="00677F"/>
          </a:solidFill>
        </p:grpSpPr>
        <p:sp>
          <p:nvSpPr>
            <p:cNvPr id="133" name="Google Shape;10028;p74"/>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p>
              <a:endParaRPr sz="1400"/>
            </a:p>
          </p:txBody>
        </p:sp>
        <p:sp>
          <p:nvSpPr>
            <p:cNvPr id="134" name="Google Shape;10029;p74"/>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p>
              <a:endParaRPr sz="1400"/>
            </a:p>
          </p:txBody>
        </p:sp>
        <p:sp>
          <p:nvSpPr>
            <p:cNvPr id="135" name="Google Shape;10030;p74"/>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79" name="Google Shape;10074;p74"/>
          <p:cNvGrpSpPr/>
          <p:nvPr/>
        </p:nvGrpSpPr>
        <p:grpSpPr>
          <a:xfrm>
            <a:off x="6104273" y="3669046"/>
            <a:ext cx="523629" cy="546973"/>
            <a:chOff x="-60988625" y="3740800"/>
            <a:chExt cx="316650" cy="310350"/>
          </a:xfrm>
          <a:solidFill>
            <a:srgbClr val="00677F"/>
          </a:solidFill>
        </p:grpSpPr>
        <p:sp>
          <p:nvSpPr>
            <p:cNvPr id="180" name="Google Shape;10075;p74"/>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p>
              <a:endParaRPr sz="1400"/>
            </a:p>
          </p:txBody>
        </p:sp>
        <p:sp>
          <p:nvSpPr>
            <p:cNvPr id="181" name="Google Shape;10076;p74"/>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p>
              <a:endParaRPr sz="1400"/>
            </a:p>
          </p:txBody>
        </p:sp>
        <p:sp>
          <p:nvSpPr>
            <p:cNvPr id="182" name="Google Shape;10077;p74"/>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89" name="Google Shape;10084;p74"/>
          <p:cNvGrpSpPr/>
          <p:nvPr/>
        </p:nvGrpSpPr>
        <p:grpSpPr>
          <a:xfrm>
            <a:off x="9506542" y="3681069"/>
            <a:ext cx="479509" cy="494673"/>
            <a:chOff x="-59447249" y="3706150"/>
            <a:chExt cx="319000" cy="308775"/>
          </a:xfrm>
          <a:solidFill>
            <a:srgbClr val="00677F"/>
          </a:solidFill>
        </p:grpSpPr>
        <p:sp>
          <p:nvSpPr>
            <p:cNvPr id="190" name="Google Shape;10085;p74"/>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p>
              <a:endParaRPr sz="1400"/>
            </a:p>
          </p:txBody>
        </p:sp>
        <p:sp>
          <p:nvSpPr>
            <p:cNvPr id="191" name="Google Shape;10086;p74"/>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p>
              <a:endParaRPr sz="1400"/>
            </a:p>
          </p:txBody>
        </p:sp>
        <p:sp>
          <p:nvSpPr>
            <p:cNvPr id="192" name="Google Shape;10087;p74"/>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p>
              <a:endParaRPr sz="1400"/>
            </a:p>
          </p:txBody>
        </p:sp>
        <p:sp>
          <p:nvSpPr>
            <p:cNvPr id="193" name="Google Shape;10088;p74"/>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4" name="Google Shape;10089;p74"/>
          <p:cNvGrpSpPr/>
          <p:nvPr/>
        </p:nvGrpSpPr>
        <p:grpSpPr>
          <a:xfrm>
            <a:off x="8537813" y="1572992"/>
            <a:ext cx="687285" cy="724613"/>
            <a:chOff x="-64406128" y="3362225"/>
            <a:chExt cx="318225" cy="314800"/>
          </a:xfrm>
          <a:solidFill>
            <a:srgbClr val="00677F"/>
          </a:solidFill>
        </p:grpSpPr>
        <p:sp>
          <p:nvSpPr>
            <p:cNvPr id="195" name="Google Shape;10090;p74"/>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p>
              <a:endParaRPr sz="1400"/>
            </a:p>
          </p:txBody>
        </p:sp>
        <p:sp>
          <p:nvSpPr>
            <p:cNvPr id="196" name="Google Shape;10091;p74"/>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p>
              <a:endParaRPr sz="1400"/>
            </a:p>
          </p:txBody>
        </p:sp>
      </p:grpSp>
      <p:sp>
        <p:nvSpPr>
          <p:cNvPr id="218" name="Google Shape;10113;p74"/>
          <p:cNvSpPr/>
          <p:nvPr/>
        </p:nvSpPr>
        <p:spPr>
          <a:xfrm>
            <a:off x="6972572" y="3640869"/>
            <a:ext cx="527514" cy="556004"/>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00677F"/>
          </a:solidFill>
          <a:ln>
            <a:noFill/>
          </a:ln>
        </p:spPr>
        <p:txBody>
          <a:bodyPr spcFirstLastPara="1" wrap="square" lIns="91417" tIns="91417" rIns="91417" bIns="91417" anchor="ctr" anchorCtr="0">
            <a:noAutofit/>
          </a:bodyPr>
          <a:lstStyle/>
          <a:p>
            <a:endParaRPr sz="1400"/>
          </a:p>
        </p:txBody>
      </p:sp>
      <p:grpSp>
        <p:nvGrpSpPr>
          <p:cNvPr id="223" name="Google Shape;10118;p74"/>
          <p:cNvGrpSpPr/>
          <p:nvPr/>
        </p:nvGrpSpPr>
        <p:grpSpPr>
          <a:xfrm>
            <a:off x="11298640" y="2764240"/>
            <a:ext cx="467487" cy="505847"/>
            <a:chOff x="-59400777" y="4084200"/>
            <a:chExt cx="311125" cy="315875"/>
          </a:xfrm>
          <a:solidFill>
            <a:srgbClr val="00677F"/>
          </a:solidFill>
        </p:grpSpPr>
        <p:sp>
          <p:nvSpPr>
            <p:cNvPr id="224" name="Google Shape;10119;p74"/>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5" name="Google Shape;10120;p74"/>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p>
              <a:endParaRPr sz="1400"/>
            </a:p>
          </p:txBody>
        </p:sp>
        <p:sp>
          <p:nvSpPr>
            <p:cNvPr id="226" name="Google Shape;10121;p74"/>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7" name="Google Shape;10122;p74"/>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p>
              <a:endParaRPr sz="1400"/>
            </a:p>
          </p:txBody>
        </p:sp>
        <p:sp>
          <p:nvSpPr>
            <p:cNvPr id="228" name="Google Shape;10123;p74"/>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9" name="Google Shape;10124;p74"/>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34" name="Google Shape;10129;p74"/>
          <p:cNvGrpSpPr/>
          <p:nvPr/>
        </p:nvGrpSpPr>
        <p:grpSpPr>
          <a:xfrm>
            <a:off x="7821561" y="1613954"/>
            <a:ext cx="570207" cy="714002"/>
            <a:chOff x="-64022548" y="3727425"/>
            <a:chExt cx="270175" cy="317425"/>
          </a:xfrm>
          <a:solidFill>
            <a:srgbClr val="00677F"/>
          </a:solidFill>
        </p:grpSpPr>
        <p:sp>
          <p:nvSpPr>
            <p:cNvPr id="235" name="Google Shape;10130;p74"/>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p>
              <a:endParaRPr sz="1400"/>
            </a:p>
          </p:txBody>
        </p:sp>
        <p:sp>
          <p:nvSpPr>
            <p:cNvPr id="236" name="Google Shape;10131;p74"/>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p>
              <a:endParaRPr sz="1400"/>
            </a:p>
          </p:txBody>
        </p:sp>
        <p:sp>
          <p:nvSpPr>
            <p:cNvPr id="237" name="Google Shape;10132;p74"/>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59" name="Google Shape;10154;p74"/>
          <p:cNvGrpSpPr/>
          <p:nvPr/>
        </p:nvGrpSpPr>
        <p:grpSpPr>
          <a:xfrm>
            <a:off x="7924479" y="3640435"/>
            <a:ext cx="523629" cy="557899"/>
            <a:chOff x="-60255348" y="3733825"/>
            <a:chExt cx="316650" cy="316550"/>
          </a:xfrm>
          <a:solidFill>
            <a:srgbClr val="00677F"/>
          </a:solidFill>
        </p:grpSpPr>
        <p:sp>
          <p:nvSpPr>
            <p:cNvPr id="260" name="Google Shape;10155;p74"/>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10156;p74"/>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p>
              <a:endParaRPr sz="1400"/>
            </a:p>
          </p:txBody>
        </p:sp>
        <p:sp>
          <p:nvSpPr>
            <p:cNvPr id="262" name="Google Shape;10157;p74"/>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p>
              <a:endParaRPr sz="1400"/>
            </a:p>
          </p:txBody>
        </p:sp>
        <p:sp>
          <p:nvSpPr>
            <p:cNvPr id="263" name="Google Shape;10158;p74"/>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p>
              <a:endParaRPr sz="1400"/>
            </a:p>
          </p:txBody>
        </p:sp>
        <p:sp>
          <p:nvSpPr>
            <p:cNvPr id="264" name="Google Shape;10159;p74"/>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p>
              <a:endParaRPr sz="1400"/>
            </a:p>
          </p:txBody>
        </p:sp>
        <p:sp>
          <p:nvSpPr>
            <p:cNvPr id="265" name="Google Shape;10160;p74"/>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p>
              <a:endParaRPr sz="1400"/>
            </a:p>
          </p:txBody>
        </p:sp>
        <p:sp>
          <p:nvSpPr>
            <p:cNvPr id="266" name="Google Shape;10161;p74"/>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77" name="Google Shape;10172;p74"/>
          <p:cNvGrpSpPr/>
          <p:nvPr/>
        </p:nvGrpSpPr>
        <p:grpSpPr>
          <a:xfrm>
            <a:off x="9424683" y="1631953"/>
            <a:ext cx="683931" cy="722214"/>
            <a:chOff x="-63679952" y="4093450"/>
            <a:chExt cx="320600" cy="317650"/>
          </a:xfrm>
          <a:solidFill>
            <a:srgbClr val="00677F"/>
          </a:solidFill>
        </p:grpSpPr>
        <p:sp>
          <p:nvSpPr>
            <p:cNvPr id="278" name="Google Shape;10173;p74"/>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p>
              <a:endParaRPr sz="1400"/>
            </a:p>
          </p:txBody>
        </p:sp>
        <p:sp>
          <p:nvSpPr>
            <p:cNvPr id="279" name="Google Shape;10174;p74"/>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p>
              <a:endParaRPr sz="1400"/>
            </a:p>
          </p:txBody>
        </p:sp>
        <p:sp>
          <p:nvSpPr>
            <p:cNvPr id="280" name="Google Shape;10175;p74"/>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9" name="Google Shape;10184;p74"/>
          <p:cNvGrpSpPr/>
          <p:nvPr/>
        </p:nvGrpSpPr>
        <p:grpSpPr>
          <a:xfrm>
            <a:off x="4276000" y="3638730"/>
            <a:ext cx="523629" cy="559485"/>
            <a:chOff x="-61783348" y="3743950"/>
            <a:chExt cx="316650" cy="317450"/>
          </a:xfrm>
          <a:solidFill>
            <a:srgbClr val="00677F"/>
          </a:solidFill>
        </p:grpSpPr>
        <p:sp>
          <p:nvSpPr>
            <p:cNvPr id="290" name="Google Shape;10185;p74"/>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p>
              <a:endParaRPr sz="1400"/>
            </a:p>
          </p:txBody>
        </p:sp>
        <p:sp>
          <p:nvSpPr>
            <p:cNvPr id="291" name="Google Shape;10186;p74"/>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p>
              <a:endParaRPr sz="1400"/>
            </a:p>
          </p:txBody>
        </p:sp>
      </p:grpSp>
      <p:sp>
        <p:nvSpPr>
          <p:cNvPr id="294" name="Google Shape;10189;p74"/>
          <p:cNvSpPr/>
          <p:nvPr/>
        </p:nvSpPr>
        <p:spPr>
          <a:xfrm>
            <a:off x="8747722" y="3717588"/>
            <a:ext cx="526233" cy="437305"/>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00677F"/>
          </a:solidFill>
          <a:ln>
            <a:noFill/>
          </a:ln>
        </p:spPr>
        <p:txBody>
          <a:bodyPr spcFirstLastPara="1" wrap="square" lIns="91417" tIns="91417" rIns="91417" bIns="91417" anchor="ctr" anchorCtr="0">
            <a:noAutofit/>
          </a:bodyPr>
          <a:lstStyle/>
          <a:p>
            <a:endParaRPr sz="1400"/>
          </a:p>
        </p:txBody>
      </p:sp>
      <p:grpSp>
        <p:nvGrpSpPr>
          <p:cNvPr id="295" name="Google Shape;10190;p74"/>
          <p:cNvGrpSpPr/>
          <p:nvPr/>
        </p:nvGrpSpPr>
        <p:grpSpPr>
          <a:xfrm>
            <a:off x="10482490" y="3656965"/>
            <a:ext cx="479547" cy="504925"/>
            <a:chOff x="-59869425" y="4102225"/>
            <a:chExt cx="319025" cy="315175"/>
          </a:xfrm>
          <a:solidFill>
            <a:srgbClr val="00677F"/>
          </a:solidFill>
        </p:grpSpPr>
        <p:sp>
          <p:nvSpPr>
            <p:cNvPr id="296" name="Google Shape;10191;p74"/>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p>
              <a:endParaRPr sz="1400"/>
            </a:p>
          </p:txBody>
        </p:sp>
        <p:sp>
          <p:nvSpPr>
            <p:cNvPr id="297" name="Google Shape;10192;p74"/>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10193;p74"/>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99" name="Google Shape;10194;p74"/>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26" name="Google Shape;10221;p74"/>
          <p:cNvGrpSpPr/>
          <p:nvPr/>
        </p:nvGrpSpPr>
        <p:grpSpPr>
          <a:xfrm>
            <a:off x="5114049" y="4622497"/>
            <a:ext cx="422587" cy="511165"/>
            <a:chOff x="2423775" y="3226875"/>
            <a:chExt cx="259925" cy="295000"/>
          </a:xfrm>
          <a:solidFill>
            <a:srgbClr val="00677F"/>
          </a:solidFill>
        </p:grpSpPr>
        <p:sp>
          <p:nvSpPr>
            <p:cNvPr id="327" name="Google Shape;10222;p74"/>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328" name="Google Shape;10223;p74"/>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329" name="Google Shape;10224;p74"/>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45" name="Google Shape;10240;p74"/>
          <p:cNvGrpSpPr/>
          <p:nvPr/>
        </p:nvGrpSpPr>
        <p:grpSpPr>
          <a:xfrm>
            <a:off x="6965454" y="4627376"/>
            <a:ext cx="486646" cy="480451"/>
            <a:chOff x="4266025" y="3609275"/>
            <a:chExt cx="299325" cy="277275"/>
          </a:xfrm>
          <a:solidFill>
            <a:srgbClr val="00677F"/>
          </a:solidFill>
        </p:grpSpPr>
        <p:sp>
          <p:nvSpPr>
            <p:cNvPr id="346" name="Google Shape;10241;p74"/>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p>
              <a:endParaRPr sz="1400"/>
            </a:p>
          </p:txBody>
        </p:sp>
        <p:sp>
          <p:nvSpPr>
            <p:cNvPr id="347" name="Google Shape;10242;p74"/>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08" name="Google Shape;10303;p74"/>
          <p:cNvGrpSpPr/>
          <p:nvPr/>
        </p:nvGrpSpPr>
        <p:grpSpPr>
          <a:xfrm>
            <a:off x="7899297" y="4585529"/>
            <a:ext cx="480265" cy="511815"/>
            <a:chOff x="4628325" y="3599825"/>
            <a:chExt cx="295400" cy="295375"/>
          </a:xfrm>
          <a:solidFill>
            <a:srgbClr val="00677F"/>
          </a:solidFill>
        </p:grpSpPr>
        <p:sp>
          <p:nvSpPr>
            <p:cNvPr id="409" name="Google Shape;10304;p74"/>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p>
              <a:endParaRPr sz="1400"/>
            </a:p>
          </p:txBody>
        </p:sp>
        <p:sp>
          <p:nvSpPr>
            <p:cNvPr id="410" name="Google Shape;10305;p74"/>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p>
              <a:endParaRPr sz="1400"/>
            </a:p>
          </p:txBody>
        </p:sp>
        <p:sp>
          <p:nvSpPr>
            <p:cNvPr id="411" name="Google Shape;10306;p74"/>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2" name="Google Shape;10307;p74"/>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p>
              <a:endParaRPr sz="1400"/>
            </a:p>
          </p:txBody>
        </p:sp>
        <p:sp>
          <p:nvSpPr>
            <p:cNvPr id="413" name="Google Shape;10308;p74"/>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p>
              <a:endParaRPr sz="1400"/>
            </a:p>
          </p:txBody>
        </p:sp>
        <p:sp>
          <p:nvSpPr>
            <p:cNvPr id="414" name="Google Shape;10309;p74"/>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p>
              <a:endParaRPr sz="1400"/>
            </a:p>
          </p:txBody>
        </p:sp>
        <p:sp>
          <p:nvSpPr>
            <p:cNvPr id="415" name="Google Shape;10310;p74"/>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p>
              <a:endParaRPr sz="1400"/>
            </a:p>
          </p:txBody>
        </p:sp>
        <p:sp>
          <p:nvSpPr>
            <p:cNvPr id="416" name="Google Shape;10311;p74"/>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417" name="Google Shape;10312;p74"/>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8" name="Google Shape;10313;p74"/>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419" name="Google Shape;10314;p74"/>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420" name="Google Shape;10315;p74"/>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38" name="Google Shape;10341;p74"/>
          <p:cNvGrpSpPr/>
          <p:nvPr/>
        </p:nvGrpSpPr>
        <p:grpSpPr>
          <a:xfrm>
            <a:off x="11369809" y="3665339"/>
            <a:ext cx="345979" cy="483429"/>
            <a:chOff x="3167275" y="3227275"/>
            <a:chExt cx="225300" cy="295375"/>
          </a:xfrm>
          <a:solidFill>
            <a:srgbClr val="00677F"/>
          </a:solidFill>
        </p:grpSpPr>
        <p:sp>
          <p:nvSpPr>
            <p:cNvPr id="439" name="Google Shape;10342;p74"/>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p>
              <a:endParaRPr sz="1400"/>
            </a:p>
          </p:txBody>
        </p:sp>
        <p:sp>
          <p:nvSpPr>
            <p:cNvPr id="440" name="Google Shape;10343;p74"/>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441" name="Google Shape;10344;p74"/>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p>
              <a:endParaRPr sz="1400"/>
            </a:p>
          </p:txBody>
        </p:sp>
        <p:sp>
          <p:nvSpPr>
            <p:cNvPr id="442" name="Google Shape;10345;p74"/>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p>
              <a:endParaRPr sz="1400"/>
            </a:p>
          </p:txBody>
        </p:sp>
        <p:sp>
          <p:nvSpPr>
            <p:cNvPr id="443" name="Google Shape;10346;p74"/>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51" name="Google Shape;10359;p74"/>
          <p:cNvGrpSpPr/>
          <p:nvPr/>
        </p:nvGrpSpPr>
        <p:grpSpPr>
          <a:xfrm>
            <a:off x="8779435" y="4641656"/>
            <a:ext cx="481525" cy="451774"/>
            <a:chOff x="4991425" y="3617150"/>
            <a:chExt cx="296175" cy="260725"/>
          </a:xfrm>
          <a:solidFill>
            <a:srgbClr val="00677F"/>
          </a:solidFill>
        </p:grpSpPr>
        <p:sp>
          <p:nvSpPr>
            <p:cNvPr id="452" name="Google Shape;10360;p74"/>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p>
              <a:endParaRPr sz="1400"/>
            </a:p>
          </p:txBody>
        </p:sp>
        <p:sp>
          <p:nvSpPr>
            <p:cNvPr id="453" name="Google Shape;10361;p74"/>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p>
              <a:endParaRPr sz="1400"/>
            </a:p>
          </p:txBody>
        </p:sp>
        <p:sp>
          <p:nvSpPr>
            <p:cNvPr id="454" name="Google Shape;10362;p74"/>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455" name="Google Shape;10363;p74"/>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p>
              <a:endParaRPr sz="1400"/>
            </a:p>
          </p:txBody>
        </p:sp>
        <p:sp>
          <p:nvSpPr>
            <p:cNvPr id="456" name="Google Shape;10364;p74"/>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p>
              <a:endParaRPr sz="1400"/>
            </a:p>
          </p:txBody>
        </p:sp>
        <p:sp>
          <p:nvSpPr>
            <p:cNvPr id="457" name="Google Shape;10365;p74"/>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p>
              <a:endParaRPr sz="1400"/>
            </a:p>
          </p:txBody>
        </p:sp>
        <p:sp>
          <p:nvSpPr>
            <p:cNvPr id="458" name="Google Shape;10366;p74"/>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4" name="Google Shape;10399;p74"/>
          <p:cNvGrpSpPr/>
          <p:nvPr/>
        </p:nvGrpSpPr>
        <p:grpSpPr>
          <a:xfrm>
            <a:off x="4176565" y="4547249"/>
            <a:ext cx="480223" cy="509087"/>
            <a:chOff x="3497300" y="3591950"/>
            <a:chExt cx="295375" cy="293800"/>
          </a:xfrm>
          <a:solidFill>
            <a:srgbClr val="00677F"/>
          </a:solidFill>
        </p:grpSpPr>
        <p:sp>
          <p:nvSpPr>
            <p:cNvPr id="485" name="Google Shape;10400;p74"/>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p>
              <a:endParaRPr sz="1400"/>
            </a:p>
          </p:txBody>
        </p:sp>
        <p:sp>
          <p:nvSpPr>
            <p:cNvPr id="486" name="Google Shape;10401;p74"/>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p>
              <a:endParaRPr sz="1400"/>
            </a:p>
          </p:txBody>
        </p:sp>
        <p:sp>
          <p:nvSpPr>
            <p:cNvPr id="487" name="Google Shape;10402;p74"/>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p>
              <a:endParaRPr sz="1400"/>
            </a:p>
          </p:txBody>
        </p:sp>
        <p:sp>
          <p:nvSpPr>
            <p:cNvPr id="488" name="Google Shape;10403;p74"/>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p>
              <a:endParaRPr sz="1400"/>
            </a:p>
          </p:txBody>
        </p:sp>
        <p:sp>
          <p:nvSpPr>
            <p:cNvPr id="489" name="Google Shape;10404;p74"/>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p>
              <a:endParaRPr sz="1400"/>
            </a:p>
          </p:txBody>
        </p:sp>
        <p:sp>
          <p:nvSpPr>
            <p:cNvPr id="490" name="Google Shape;10405;p74"/>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p>
              <a:endParaRPr sz="1400"/>
            </a:p>
          </p:txBody>
        </p:sp>
        <p:sp>
          <p:nvSpPr>
            <p:cNvPr id="491" name="Google Shape;10406;p74"/>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p>
              <a:endParaRPr sz="1400"/>
            </a:p>
          </p:txBody>
        </p:sp>
        <p:sp>
          <p:nvSpPr>
            <p:cNvPr id="492" name="Google Shape;10407;p74"/>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06" name="Google Shape;10421;p74"/>
          <p:cNvGrpSpPr/>
          <p:nvPr/>
        </p:nvGrpSpPr>
        <p:grpSpPr>
          <a:xfrm>
            <a:off x="9515064" y="4558959"/>
            <a:ext cx="482823" cy="515928"/>
            <a:chOff x="5355300" y="3598250"/>
            <a:chExt cx="296975" cy="297750"/>
          </a:xfrm>
          <a:solidFill>
            <a:srgbClr val="00677F"/>
          </a:solidFill>
        </p:grpSpPr>
        <p:sp>
          <p:nvSpPr>
            <p:cNvPr id="507" name="Google Shape;10422;p74"/>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508" name="Google Shape;10423;p74"/>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p>
              <a:endParaRPr sz="1400"/>
            </a:p>
          </p:txBody>
        </p:sp>
        <p:sp>
          <p:nvSpPr>
            <p:cNvPr id="509" name="Google Shape;10424;p74"/>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p>
              <a:endParaRPr sz="1400"/>
            </a:p>
          </p:txBody>
        </p:sp>
        <p:sp>
          <p:nvSpPr>
            <p:cNvPr id="510" name="Google Shape;10425;p74"/>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p>
              <a:endParaRPr sz="1400"/>
            </a:p>
          </p:txBody>
        </p:sp>
        <p:sp>
          <p:nvSpPr>
            <p:cNvPr id="511" name="Google Shape;10426;p74"/>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p>
              <a:endParaRPr sz="1400"/>
            </a:p>
          </p:txBody>
        </p:sp>
        <p:sp>
          <p:nvSpPr>
            <p:cNvPr id="512" name="Google Shape;10427;p74"/>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p>
              <a:endParaRPr sz="1400"/>
            </a:p>
          </p:txBody>
        </p:sp>
        <p:sp>
          <p:nvSpPr>
            <p:cNvPr id="513" name="Google Shape;10428;p74"/>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p>
              <a:endParaRPr sz="1400"/>
            </a:p>
          </p:txBody>
        </p:sp>
        <p:sp>
          <p:nvSpPr>
            <p:cNvPr id="514" name="Google Shape;10429;p74"/>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0" name="Google Shape;10435;p74"/>
          <p:cNvGrpSpPr/>
          <p:nvPr/>
        </p:nvGrpSpPr>
        <p:grpSpPr>
          <a:xfrm>
            <a:off x="9486684" y="5286143"/>
            <a:ext cx="709579" cy="701192"/>
            <a:chOff x="6543825" y="3202075"/>
            <a:chExt cx="296975" cy="275350"/>
          </a:xfrm>
          <a:solidFill>
            <a:srgbClr val="00677F"/>
          </a:solidFill>
        </p:grpSpPr>
        <p:sp>
          <p:nvSpPr>
            <p:cNvPr id="521" name="Google Shape;10436;p74"/>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522" name="Google Shape;10437;p74"/>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523" name="Google Shape;10438;p74"/>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p>
              <a:endParaRPr sz="1400"/>
            </a:p>
          </p:txBody>
        </p:sp>
        <p:sp>
          <p:nvSpPr>
            <p:cNvPr id="524" name="Google Shape;10439;p74"/>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525" name="Google Shape;10440;p74"/>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p>
              <a:endParaRPr sz="1400"/>
            </a:p>
          </p:txBody>
        </p:sp>
        <p:sp>
          <p:nvSpPr>
            <p:cNvPr id="526" name="Google Shape;10441;p74"/>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p>
              <a:endParaRPr sz="1400"/>
            </a:p>
          </p:txBody>
        </p:sp>
        <p:sp>
          <p:nvSpPr>
            <p:cNvPr id="527" name="Google Shape;10442;p74"/>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8" name="Google Shape;10443;p74"/>
          <p:cNvGrpSpPr/>
          <p:nvPr/>
        </p:nvGrpSpPr>
        <p:grpSpPr>
          <a:xfrm>
            <a:off x="11313940" y="4449481"/>
            <a:ext cx="551089" cy="587342"/>
            <a:chOff x="2037825" y="3254050"/>
            <a:chExt cx="296175" cy="296175"/>
          </a:xfrm>
          <a:solidFill>
            <a:srgbClr val="00677F"/>
          </a:solidFill>
        </p:grpSpPr>
        <p:sp>
          <p:nvSpPr>
            <p:cNvPr id="529" name="Google Shape;10444;p74"/>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530" name="Google Shape;10445;p74"/>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p>
              <a:endParaRPr sz="1400"/>
            </a:p>
          </p:txBody>
        </p:sp>
        <p:sp>
          <p:nvSpPr>
            <p:cNvPr id="531" name="Google Shape;10446;p74"/>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p>
              <a:endParaRPr sz="1400"/>
            </a:p>
          </p:txBody>
        </p:sp>
        <p:sp>
          <p:nvSpPr>
            <p:cNvPr id="532" name="Google Shape;10447;p74"/>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p>
              <a:endParaRPr sz="1400"/>
            </a:p>
          </p:txBody>
        </p:sp>
        <p:sp>
          <p:nvSpPr>
            <p:cNvPr id="533" name="Google Shape;10448;p74"/>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p>
              <a:endParaRPr sz="1400"/>
            </a:p>
          </p:txBody>
        </p:sp>
        <p:sp>
          <p:nvSpPr>
            <p:cNvPr id="534" name="Google Shape;10449;p74"/>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53" name="Google Shape;10468;p74"/>
          <p:cNvGrpSpPr/>
          <p:nvPr/>
        </p:nvGrpSpPr>
        <p:grpSpPr>
          <a:xfrm>
            <a:off x="6024696" y="4673720"/>
            <a:ext cx="482825" cy="513201"/>
            <a:chOff x="3859600" y="3591950"/>
            <a:chExt cx="296975" cy="296175"/>
          </a:xfrm>
          <a:solidFill>
            <a:srgbClr val="00677F"/>
          </a:solidFill>
        </p:grpSpPr>
        <p:sp>
          <p:nvSpPr>
            <p:cNvPr id="554" name="Google Shape;10469;p74"/>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p>
              <a:endParaRPr sz="1400"/>
            </a:p>
          </p:txBody>
        </p:sp>
        <p:sp>
          <p:nvSpPr>
            <p:cNvPr id="555" name="Google Shape;10470;p74"/>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p>
              <a:endParaRPr sz="1400"/>
            </a:p>
          </p:txBody>
        </p:sp>
        <p:sp>
          <p:nvSpPr>
            <p:cNvPr id="556" name="Google Shape;10471;p74"/>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68" name="Google Shape;10483;p74"/>
          <p:cNvGrpSpPr/>
          <p:nvPr/>
        </p:nvGrpSpPr>
        <p:grpSpPr>
          <a:xfrm>
            <a:off x="10481628" y="4540277"/>
            <a:ext cx="453357" cy="480451"/>
            <a:chOff x="5727850" y="3609275"/>
            <a:chExt cx="278850" cy="277275"/>
          </a:xfrm>
          <a:solidFill>
            <a:srgbClr val="00677F"/>
          </a:solidFill>
        </p:grpSpPr>
        <p:sp>
          <p:nvSpPr>
            <p:cNvPr id="569" name="Google Shape;10484;p74"/>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p>
              <a:endParaRPr sz="1400"/>
            </a:p>
          </p:txBody>
        </p:sp>
        <p:sp>
          <p:nvSpPr>
            <p:cNvPr id="570" name="Google Shape;10485;p74"/>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p>
              <a:endParaRPr sz="1400"/>
            </a:p>
          </p:txBody>
        </p:sp>
        <p:sp>
          <p:nvSpPr>
            <p:cNvPr id="571" name="Google Shape;10486;p74"/>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p>
              <a:endParaRPr sz="1400"/>
            </a:p>
          </p:txBody>
        </p:sp>
        <p:sp>
          <p:nvSpPr>
            <p:cNvPr id="572" name="Google Shape;10487;p74"/>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p>
              <a:endParaRPr sz="1400"/>
            </a:p>
          </p:txBody>
        </p:sp>
        <p:sp>
          <p:nvSpPr>
            <p:cNvPr id="573" name="Google Shape;10488;p74"/>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2" name="Google Shape;10497;p74"/>
          <p:cNvGrpSpPr/>
          <p:nvPr/>
        </p:nvGrpSpPr>
        <p:grpSpPr>
          <a:xfrm>
            <a:off x="10373746" y="2606177"/>
            <a:ext cx="630348" cy="670006"/>
            <a:chOff x="6553275" y="3604550"/>
            <a:chExt cx="296975" cy="296175"/>
          </a:xfrm>
          <a:solidFill>
            <a:srgbClr val="00677F"/>
          </a:solidFill>
        </p:grpSpPr>
        <p:sp>
          <p:nvSpPr>
            <p:cNvPr id="583" name="Google Shape;10498;p74"/>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584" name="Google Shape;10499;p74"/>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p>
              <a:endParaRPr sz="1400"/>
            </a:p>
          </p:txBody>
        </p:sp>
        <p:sp>
          <p:nvSpPr>
            <p:cNvPr id="585" name="Google Shape;10500;p74"/>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p>
              <a:endParaRPr sz="1400"/>
            </a:p>
          </p:txBody>
        </p:sp>
        <p:sp>
          <p:nvSpPr>
            <p:cNvPr id="586" name="Google Shape;10501;p74"/>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p>
              <a:endParaRPr sz="1400"/>
            </a:p>
          </p:txBody>
        </p:sp>
        <p:sp>
          <p:nvSpPr>
            <p:cNvPr id="587" name="Google Shape;10502;p74"/>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p>
              <a:endParaRPr sz="1400"/>
            </a:p>
          </p:txBody>
        </p:sp>
        <p:sp>
          <p:nvSpPr>
            <p:cNvPr id="588" name="Google Shape;10503;p74"/>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9" name="Google Shape;10234;p74"/>
          <p:cNvGrpSpPr/>
          <p:nvPr/>
        </p:nvGrpSpPr>
        <p:grpSpPr>
          <a:xfrm>
            <a:off x="5049352" y="2654388"/>
            <a:ext cx="627005" cy="670006"/>
            <a:chOff x="4263650" y="3235150"/>
            <a:chExt cx="295400" cy="296175"/>
          </a:xfrm>
          <a:solidFill>
            <a:srgbClr val="00677F"/>
          </a:solidFill>
        </p:grpSpPr>
        <p:sp>
          <p:nvSpPr>
            <p:cNvPr id="590" name="Google Shape;10235;p74"/>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591" name="Google Shape;10236;p74"/>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592" name="Google Shape;10237;p74"/>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p>
              <a:endParaRPr sz="1400"/>
            </a:p>
          </p:txBody>
        </p:sp>
        <p:sp>
          <p:nvSpPr>
            <p:cNvPr id="593" name="Google Shape;10238;p74"/>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p>
              <a:endParaRPr sz="1400"/>
            </a:p>
          </p:txBody>
        </p:sp>
        <p:sp>
          <p:nvSpPr>
            <p:cNvPr id="594" name="Google Shape;10239;p74"/>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95" name="Google Shape;10251;p74"/>
          <p:cNvGrpSpPr/>
          <p:nvPr/>
        </p:nvGrpSpPr>
        <p:grpSpPr>
          <a:xfrm>
            <a:off x="9500217" y="2659944"/>
            <a:ext cx="406312" cy="670006"/>
            <a:chOff x="6164975" y="3211525"/>
            <a:chExt cx="191425" cy="296175"/>
          </a:xfrm>
          <a:solidFill>
            <a:srgbClr val="00677F"/>
          </a:solidFill>
        </p:grpSpPr>
        <p:sp>
          <p:nvSpPr>
            <p:cNvPr id="596" name="Google Shape;10252;p74"/>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97" name="Google Shape;10253;p74"/>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p>
              <a:endParaRPr sz="1400"/>
            </a:p>
          </p:txBody>
        </p:sp>
        <p:sp>
          <p:nvSpPr>
            <p:cNvPr id="598" name="Google Shape;10254;p74"/>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599" name="Google Shape;10255;p74"/>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p>
              <a:endParaRPr sz="1400"/>
            </a:p>
          </p:txBody>
        </p:sp>
        <p:sp>
          <p:nvSpPr>
            <p:cNvPr id="600" name="Google Shape;10256;p74"/>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p>
              <a:endParaRPr sz="1400"/>
            </a:p>
          </p:txBody>
        </p:sp>
        <p:sp>
          <p:nvSpPr>
            <p:cNvPr id="601" name="Google Shape;10257;p74"/>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p>
              <a:endParaRPr sz="1400"/>
            </a:p>
          </p:txBody>
        </p:sp>
        <p:sp>
          <p:nvSpPr>
            <p:cNvPr id="602" name="Google Shape;10258;p74"/>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03" name="Google Shape;10297;p74"/>
          <p:cNvGrpSpPr/>
          <p:nvPr/>
        </p:nvGrpSpPr>
        <p:grpSpPr>
          <a:xfrm>
            <a:off x="6018206" y="2642160"/>
            <a:ext cx="626953" cy="666442"/>
            <a:chOff x="4629125" y="3235150"/>
            <a:chExt cx="295375" cy="294600"/>
          </a:xfrm>
          <a:solidFill>
            <a:srgbClr val="00677F"/>
          </a:solidFill>
        </p:grpSpPr>
        <p:sp>
          <p:nvSpPr>
            <p:cNvPr id="604" name="Google Shape;10298;p74"/>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05" name="Google Shape;10299;p74"/>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606" name="Google Shape;10300;p74"/>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p>
              <a:endParaRPr sz="1400"/>
            </a:p>
          </p:txBody>
        </p:sp>
        <p:sp>
          <p:nvSpPr>
            <p:cNvPr id="607" name="Google Shape;10301;p74"/>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p>
              <a:endParaRPr sz="1400"/>
            </a:p>
          </p:txBody>
        </p:sp>
        <p:sp>
          <p:nvSpPr>
            <p:cNvPr id="608" name="Google Shape;10302;p74"/>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09" name="Google Shape;10352;p74"/>
          <p:cNvGrpSpPr/>
          <p:nvPr/>
        </p:nvGrpSpPr>
        <p:grpSpPr>
          <a:xfrm>
            <a:off x="6910983" y="2653465"/>
            <a:ext cx="628651" cy="672381"/>
            <a:chOff x="4991425" y="3234750"/>
            <a:chExt cx="296175" cy="297225"/>
          </a:xfrm>
          <a:solidFill>
            <a:srgbClr val="00677F"/>
          </a:solidFill>
        </p:grpSpPr>
        <p:sp>
          <p:nvSpPr>
            <p:cNvPr id="610" name="Google Shape;10353;p74"/>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611" name="Google Shape;10354;p74"/>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12" name="Google Shape;10355;p74"/>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p>
              <a:endParaRPr sz="1400"/>
            </a:p>
          </p:txBody>
        </p:sp>
        <p:sp>
          <p:nvSpPr>
            <p:cNvPr id="613" name="Google Shape;10356;p74"/>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614" name="Google Shape;10357;p74"/>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p>
              <a:endParaRPr sz="1400"/>
            </a:p>
          </p:txBody>
        </p:sp>
        <p:sp>
          <p:nvSpPr>
            <p:cNvPr id="615" name="Google Shape;10358;p74"/>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16" name="Google Shape;10390;p74"/>
          <p:cNvGrpSpPr/>
          <p:nvPr/>
        </p:nvGrpSpPr>
        <p:grpSpPr>
          <a:xfrm>
            <a:off x="4171997" y="2668995"/>
            <a:ext cx="628651" cy="670006"/>
            <a:chOff x="3497300" y="3227275"/>
            <a:chExt cx="296175" cy="296175"/>
          </a:xfrm>
          <a:solidFill>
            <a:srgbClr val="00677F"/>
          </a:solidFill>
        </p:grpSpPr>
        <p:sp>
          <p:nvSpPr>
            <p:cNvPr id="617" name="Google Shape;10391;p74"/>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618" name="Google Shape;10392;p74"/>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19" name="Google Shape;10393;p74"/>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20" name="Google Shape;10394;p74"/>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621" name="Google Shape;10395;p74"/>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p>
              <a:endParaRPr sz="1400"/>
            </a:p>
          </p:txBody>
        </p:sp>
        <p:sp>
          <p:nvSpPr>
            <p:cNvPr id="622" name="Google Shape;10396;p74"/>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p>
              <a:endParaRPr sz="1400"/>
            </a:p>
          </p:txBody>
        </p:sp>
        <p:sp>
          <p:nvSpPr>
            <p:cNvPr id="623" name="Google Shape;10397;p74"/>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p>
              <a:endParaRPr sz="1400"/>
            </a:p>
          </p:txBody>
        </p:sp>
        <p:sp>
          <p:nvSpPr>
            <p:cNvPr id="624" name="Google Shape;10398;p74"/>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25" name="Google Shape;10412;p74"/>
          <p:cNvGrpSpPr/>
          <p:nvPr/>
        </p:nvGrpSpPr>
        <p:grpSpPr>
          <a:xfrm>
            <a:off x="7859577" y="2653944"/>
            <a:ext cx="588534" cy="667235"/>
            <a:chOff x="5364750" y="3235150"/>
            <a:chExt cx="277275" cy="294950"/>
          </a:xfrm>
          <a:solidFill>
            <a:srgbClr val="00677F"/>
          </a:solidFill>
        </p:grpSpPr>
        <p:sp>
          <p:nvSpPr>
            <p:cNvPr id="626" name="Google Shape;10413;p74"/>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627" name="Google Shape;10414;p74"/>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p>
              <a:endParaRPr sz="1400"/>
            </a:p>
          </p:txBody>
        </p:sp>
        <p:sp>
          <p:nvSpPr>
            <p:cNvPr id="628" name="Google Shape;10415;p74"/>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29" name="Google Shape;10416;p74"/>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30" name="Google Shape;10417;p74"/>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631" name="Google Shape;10418;p74"/>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p>
              <a:endParaRPr sz="1400"/>
            </a:p>
          </p:txBody>
        </p:sp>
        <p:sp>
          <p:nvSpPr>
            <p:cNvPr id="632" name="Google Shape;10419;p74"/>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p>
              <a:endParaRPr sz="1400"/>
            </a:p>
          </p:txBody>
        </p:sp>
        <p:sp>
          <p:nvSpPr>
            <p:cNvPr id="633" name="Google Shape;10420;p74"/>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42" name="Google Shape;10478;p74"/>
          <p:cNvGrpSpPr/>
          <p:nvPr/>
        </p:nvGrpSpPr>
        <p:grpSpPr>
          <a:xfrm>
            <a:off x="8602249" y="2653724"/>
            <a:ext cx="638679" cy="668195"/>
            <a:chOff x="5716825" y="3235950"/>
            <a:chExt cx="300900" cy="295375"/>
          </a:xfrm>
          <a:solidFill>
            <a:srgbClr val="00677F"/>
          </a:solidFill>
        </p:grpSpPr>
        <p:sp>
          <p:nvSpPr>
            <p:cNvPr id="643" name="Google Shape;10479;p74"/>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p>
              <a:endParaRPr sz="1400"/>
            </a:p>
          </p:txBody>
        </p:sp>
        <p:sp>
          <p:nvSpPr>
            <p:cNvPr id="644" name="Google Shape;10480;p74"/>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p>
              <a:endParaRPr sz="1400"/>
            </a:p>
          </p:txBody>
        </p:sp>
        <p:sp>
          <p:nvSpPr>
            <p:cNvPr id="645" name="Google Shape;10481;p74"/>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p>
              <a:endParaRPr sz="1400"/>
            </a:p>
          </p:txBody>
        </p:sp>
        <p:sp>
          <p:nvSpPr>
            <p:cNvPr id="646" name="Google Shape;10482;p74"/>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47" name="Google Shape;10101;p74"/>
          <p:cNvGrpSpPr/>
          <p:nvPr/>
        </p:nvGrpSpPr>
        <p:grpSpPr>
          <a:xfrm>
            <a:off x="11384134" y="5555163"/>
            <a:ext cx="437202" cy="432171"/>
            <a:chOff x="-62511899" y="4129100"/>
            <a:chExt cx="304050" cy="282000"/>
          </a:xfrm>
          <a:solidFill>
            <a:srgbClr val="00677F"/>
          </a:solidFill>
        </p:grpSpPr>
        <p:sp>
          <p:nvSpPr>
            <p:cNvPr id="648" name="Google Shape;10102;p74"/>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p>
              <a:endParaRPr sz="1400"/>
            </a:p>
          </p:txBody>
        </p:sp>
        <p:sp>
          <p:nvSpPr>
            <p:cNvPr id="649" name="Google Shape;10103;p74"/>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p>
              <a:endParaRPr sz="1400"/>
            </a:p>
          </p:txBody>
        </p:sp>
        <p:sp>
          <p:nvSpPr>
            <p:cNvPr id="650" name="Google Shape;10104;p74"/>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1" name="Google Shape;10105;p74"/>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2" name="Google Shape;10106;p74"/>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57" name="Google Shape;10125;p74"/>
          <p:cNvGrpSpPr/>
          <p:nvPr/>
        </p:nvGrpSpPr>
        <p:grpSpPr>
          <a:xfrm>
            <a:off x="10413012" y="1752330"/>
            <a:ext cx="593961" cy="634638"/>
            <a:chOff x="-64044599" y="3360375"/>
            <a:chExt cx="315850" cy="316650"/>
          </a:xfrm>
          <a:solidFill>
            <a:srgbClr val="00677F"/>
          </a:solidFill>
        </p:grpSpPr>
        <p:sp>
          <p:nvSpPr>
            <p:cNvPr id="658" name="Google Shape;10126;p74"/>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p>
              <a:endParaRPr sz="1400"/>
            </a:p>
          </p:txBody>
        </p:sp>
        <p:sp>
          <p:nvSpPr>
            <p:cNvPr id="659" name="Google Shape;10127;p74"/>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p>
              <a:endParaRPr sz="1400"/>
            </a:p>
          </p:txBody>
        </p:sp>
        <p:sp>
          <p:nvSpPr>
            <p:cNvPr id="660" name="Google Shape;10128;p74"/>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p>
              <a:endParaRPr sz="1400"/>
            </a:p>
          </p:txBody>
        </p:sp>
      </p:grpSp>
    </p:spTree>
    <p:extLst>
      <p:ext uri="{BB962C8B-B14F-4D97-AF65-F5344CB8AC3E}">
        <p14:creationId xmlns:p14="http://schemas.microsoft.com/office/powerpoint/2010/main" val="191553915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307687" y="166557"/>
            <a:ext cx="11572193" cy="724184"/>
          </a:xfrm>
        </p:spPr>
        <p:txBody>
          <a:bodyPr>
            <a:normAutofit lnSpcReduction="10000"/>
          </a:body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4" y="4492603"/>
            <a:ext cx="249687" cy="777571"/>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39" y="4582372"/>
            <a:ext cx="598999" cy="598025"/>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5" y="4647955"/>
            <a:ext cx="578477" cy="46687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0" y="5849272"/>
            <a:ext cx="664065" cy="486657"/>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1" y="4555827"/>
            <a:ext cx="651119" cy="651119"/>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6" y="5636282"/>
            <a:ext cx="548611" cy="705482"/>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3" y="5806632"/>
            <a:ext cx="574669" cy="56864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4" y="5700720"/>
            <a:ext cx="395369" cy="57118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6" y="5742985"/>
            <a:ext cx="515838" cy="57118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1" y="4686338"/>
            <a:ext cx="695227" cy="470910"/>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88"/>
            <a:ext cx="357682" cy="876444"/>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78"/>
            <a:ext cx="655384" cy="518158"/>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6"/>
            <a:ext cx="539564" cy="544072"/>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69" y="4572351"/>
            <a:ext cx="513767" cy="618071"/>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7648" y="1235504"/>
            <a:ext cx="566806" cy="566418"/>
            <a:chOff x="-34004625" y="3585850"/>
            <a:chExt cx="292225" cy="292025"/>
          </a:xfrm>
          <a:solidFill>
            <a:srgbClr val="00677F"/>
          </a:solidFill>
        </p:grpSpPr>
        <p:sp>
          <p:nvSpPr>
            <p:cNvPr id="117" name="Google Shape;6784;p88"/>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118" name="Google Shape;6785;p88"/>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p>
              <a:endParaRPr sz="1400"/>
            </a:p>
          </p:txBody>
        </p:sp>
        <p:sp>
          <p:nvSpPr>
            <p:cNvPr id="119" name="Google Shape;6786;p88"/>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120" name="Google Shape;6787;p88"/>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p>
              <a:endParaRPr sz="1400"/>
            </a:p>
          </p:txBody>
        </p:sp>
        <p:sp>
          <p:nvSpPr>
            <p:cNvPr id="121" name="Google Shape;6788;p88"/>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3" name="Google Shape;6800;p88"/>
          <p:cNvGrpSpPr/>
          <p:nvPr/>
        </p:nvGrpSpPr>
        <p:grpSpPr>
          <a:xfrm>
            <a:off x="9993218" y="2304826"/>
            <a:ext cx="552039" cy="550573"/>
            <a:chOff x="-30345326" y="3184750"/>
            <a:chExt cx="292225" cy="291450"/>
          </a:xfrm>
          <a:solidFill>
            <a:srgbClr val="00677F"/>
          </a:solidFill>
        </p:grpSpPr>
        <p:sp>
          <p:nvSpPr>
            <p:cNvPr id="134" name="Google Shape;6801;p88"/>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p>
              <a:endParaRPr sz="1400"/>
            </a:p>
          </p:txBody>
        </p:sp>
        <p:sp>
          <p:nvSpPr>
            <p:cNvPr id="135" name="Google Shape;6802;p88"/>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6" name="Google Shape;6803;p88"/>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p>
              <a:endParaRPr sz="1400"/>
            </a:p>
          </p:txBody>
        </p:sp>
        <p:sp>
          <p:nvSpPr>
            <p:cNvPr id="137" name="Google Shape;6804;p88"/>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8" name="Google Shape;6805;p88"/>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9" name="Google Shape;6866;p88"/>
          <p:cNvGrpSpPr/>
          <p:nvPr/>
        </p:nvGrpSpPr>
        <p:grpSpPr>
          <a:xfrm>
            <a:off x="5913597" y="4643928"/>
            <a:ext cx="508811" cy="563018"/>
            <a:chOff x="-30354001" y="3569100"/>
            <a:chExt cx="292250" cy="292225"/>
          </a:xfrm>
          <a:solidFill>
            <a:srgbClr val="00677F"/>
          </a:solidFill>
        </p:grpSpPr>
        <p:sp>
          <p:nvSpPr>
            <p:cNvPr id="200" name="Google Shape;6867;p88"/>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01" name="Google Shape;6868;p88"/>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p>
              <a:endParaRPr sz="1400"/>
            </a:p>
          </p:txBody>
        </p:sp>
        <p:sp>
          <p:nvSpPr>
            <p:cNvPr id="202" name="Google Shape;6869;p88"/>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p>
              <a:endParaRPr sz="1400"/>
            </a:p>
          </p:txBody>
        </p:sp>
        <p:sp>
          <p:nvSpPr>
            <p:cNvPr id="203" name="Google Shape;6870;p88"/>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04" name="Google Shape;6871;p88"/>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p>
              <a:endParaRPr sz="1400"/>
            </a:p>
          </p:txBody>
        </p:sp>
        <p:sp>
          <p:nvSpPr>
            <p:cNvPr id="205" name="Google Shape;6872;p88"/>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90" name="Google Shape;6957;p88"/>
          <p:cNvGrpSpPr/>
          <p:nvPr/>
        </p:nvGrpSpPr>
        <p:grpSpPr>
          <a:xfrm>
            <a:off x="4974693" y="1314925"/>
            <a:ext cx="498045" cy="497064"/>
            <a:chOff x="-31094350" y="3194000"/>
            <a:chExt cx="292225" cy="291650"/>
          </a:xfrm>
          <a:solidFill>
            <a:srgbClr val="00677F"/>
          </a:solidFill>
        </p:grpSpPr>
        <p:sp>
          <p:nvSpPr>
            <p:cNvPr id="291" name="Google Shape;6958;p88"/>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p>
              <a:endParaRPr sz="1400"/>
            </a:p>
          </p:txBody>
        </p:sp>
        <p:sp>
          <p:nvSpPr>
            <p:cNvPr id="292" name="Google Shape;6959;p88"/>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3" name="Google Shape;6960;p88"/>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p>
              <a:endParaRPr sz="1400"/>
            </a:p>
          </p:txBody>
        </p:sp>
        <p:sp>
          <p:nvSpPr>
            <p:cNvPr id="294" name="Google Shape;6961;p88"/>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5" name="Google Shape;6962;p88"/>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p>
              <a:endParaRPr sz="1400"/>
            </a:p>
          </p:txBody>
        </p:sp>
        <p:sp>
          <p:nvSpPr>
            <p:cNvPr id="296" name="Google Shape;6963;p88"/>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p>
              <a:endParaRPr sz="1400"/>
            </a:p>
          </p:txBody>
        </p:sp>
        <p:sp>
          <p:nvSpPr>
            <p:cNvPr id="297" name="Google Shape;6964;p88"/>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6965;p88"/>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p>
              <a:endParaRPr sz="1400"/>
            </a:p>
          </p:txBody>
        </p:sp>
      </p:grpSp>
      <p:grpSp>
        <p:nvGrpSpPr>
          <p:cNvPr id="299" name="Google Shape;6966;p88"/>
          <p:cNvGrpSpPr/>
          <p:nvPr/>
        </p:nvGrpSpPr>
        <p:grpSpPr>
          <a:xfrm>
            <a:off x="10919099" y="3411176"/>
            <a:ext cx="604829" cy="605763"/>
            <a:chOff x="-31093575" y="3552550"/>
            <a:chExt cx="291450" cy="291900"/>
          </a:xfrm>
          <a:solidFill>
            <a:srgbClr val="00677F"/>
          </a:solidFill>
        </p:grpSpPr>
        <p:sp>
          <p:nvSpPr>
            <p:cNvPr id="300" name="Google Shape;6967;p88"/>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p>
              <a:endParaRPr sz="1400"/>
            </a:p>
          </p:txBody>
        </p:sp>
        <p:sp>
          <p:nvSpPr>
            <p:cNvPr id="301" name="Google Shape;6968;p88"/>
            <p:cNvSpPr/>
            <p:nvPr/>
          </p:nvSpPr>
          <p:spPr>
            <a:xfrm>
              <a:off x="-31093575" y="3671500"/>
              <a:ext cx="171725" cy="172950"/>
            </a:xfrm>
            <a:custGeom>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p>
              <a:endParaRPr sz="1400"/>
            </a:p>
          </p:txBody>
        </p:sp>
        <p:sp>
          <p:nvSpPr>
            <p:cNvPr id="302" name="Google Shape;6969;p88"/>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p>
              <a:endParaRPr sz="1400"/>
            </a:p>
          </p:txBody>
        </p:sp>
        <p:sp>
          <p:nvSpPr>
            <p:cNvPr id="303" name="Google Shape;6970;p88"/>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 name="Google Shape;6760;p88"/>
          <p:cNvGrpSpPr/>
          <p:nvPr/>
        </p:nvGrpSpPr>
        <p:grpSpPr>
          <a:xfrm>
            <a:off x="4203049" y="1247199"/>
            <a:ext cx="499909" cy="600511"/>
            <a:chOff x="-35814602" y="3202075"/>
            <a:chExt cx="242625" cy="291450"/>
          </a:xfrm>
          <a:solidFill>
            <a:srgbClr val="00677F"/>
          </a:solidFill>
        </p:grpSpPr>
        <p:sp>
          <p:nvSpPr>
            <p:cNvPr id="49" name="Google Shape;6761;p88"/>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50" name="Google Shape;6762;p88"/>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p>
              <a:endParaRPr sz="1400"/>
            </a:p>
          </p:txBody>
        </p:sp>
        <p:sp>
          <p:nvSpPr>
            <p:cNvPr id="51" name="Google Shape;6763;p88"/>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2" name="Google Shape;6764;p88"/>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p>
              <a:endParaRPr sz="1400"/>
            </a:p>
          </p:txBody>
        </p:sp>
        <p:sp>
          <p:nvSpPr>
            <p:cNvPr id="53" name="Google Shape;6765;p88"/>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99" name="Google Shape;6766;p88"/>
            <p:cNvSpPr/>
            <p:nvPr/>
          </p:nvSpPr>
          <p:spPr>
            <a:xfrm>
              <a:off x="-35746851" y="3202075"/>
              <a:ext cx="171725" cy="189050"/>
            </a:xfrm>
            <a:custGeom>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100" name="Google Shape;6767;p88"/>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p>
              <a:endParaRPr sz="1400"/>
            </a:p>
          </p:txBody>
        </p:sp>
      </p:grpSp>
      <p:grpSp>
        <p:nvGrpSpPr>
          <p:cNvPr id="110" name="Google Shape;6777;p88"/>
          <p:cNvGrpSpPr/>
          <p:nvPr/>
        </p:nvGrpSpPr>
        <p:grpSpPr>
          <a:xfrm>
            <a:off x="8170122" y="1211478"/>
            <a:ext cx="600509" cy="600511"/>
            <a:chOff x="-34003850" y="3227275"/>
            <a:chExt cx="291450" cy="291450"/>
          </a:xfrm>
          <a:solidFill>
            <a:srgbClr val="00677F"/>
          </a:solidFill>
        </p:grpSpPr>
        <p:sp>
          <p:nvSpPr>
            <p:cNvPr id="111" name="Google Shape;6778;p88"/>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p>
              <a:endParaRPr sz="1400"/>
            </a:p>
          </p:txBody>
        </p:sp>
        <p:sp>
          <p:nvSpPr>
            <p:cNvPr id="112" name="Google Shape;6779;p88"/>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p>
              <a:endParaRPr sz="1400"/>
            </a:p>
          </p:txBody>
        </p:sp>
        <p:sp>
          <p:nvSpPr>
            <p:cNvPr id="113" name="Google Shape;6780;p88"/>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p>
              <a:endParaRPr sz="1400"/>
            </a:p>
          </p:txBody>
        </p:sp>
        <p:sp>
          <p:nvSpPr>
            <p:cNvPr id="114" name="Google Shape;6781;p88"/>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p>
              <a:endParaRPr sz="1400"/>
            </a:p>
          </p:txBody>
        </p:sp>
        <p:sp>
          <p:nvSpPr>
            <p:cNvPr id="115" name="Google Shape;6782;p88"/>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60" name="Google Shape;6827;p88"/>
          <p:cNvGrpSpPr/>
          <p:nvPr/>
        </p:nvGrpSpPr>
        <p:grpSpPr>
          <a:xfrm>
            <a:off x="8926343" y="1222001"/>
            <a:ext cx="607000" cy="598863"/>
            <a:chOff x="-33645475" y="3228075"/>
            <a:chExt cx="294600" cy="290650"/>
          </a:xfrm>
          <a:solidFill>
            <a:srgbClr val="00677F"/>
          </a:solidFill>
        </p:grpSpPr>
        <p:sp>
          <p:nvSpPr>
            <p:cNvPr id="161" name="Google Shape;6828;p88"/>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162" name="Google Shape;6829;p88"/>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p>
              <a:endParaRPr sz="1400"/>
            </a:p>
          </p:txBody>
        </p:sp>
        <p:sp>
          <p:nvSpPr>
            <p:cNvPr id="163" name="Google Shape;6830;p88"/>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p>
              <a:endParaRPr sz="1400"/>
            </a:p>
          </p:txBody>
        </p:sp>
        <p:sp>
          <p:nvSpPr>
            <p:cNvPr id="164" name="Google Shape;6831;p88"/>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5" name="Google Shape;6832;p88"/>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6" name="Google Shape;6833;p88"/>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p>
              <a:endParaRPr sz="1400"/>
            </a:p>
          </p:txBody>
        </p:sp>
        <p:sp>
          <p:nvSpPr>
            <p:cNvPr id="167" name="Google Shape;6834;p88"/>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06" name="Google Shape;6873;p88"/>
          <p:cNvGrpSpPr/>
          <p:nvPr/>
        </p:nvGrpSpPr>
        <p:grpSpPr>
          <a:xfrm>
            <a:off x="5860181" y="1222713"/>
            <a:ext cx="580987" cy="600511"/>
            <a:chOff x="-35118325" y="3202075"/>
            <a:chExt cx="281975" cy="291450"/>
          </a:xfrm>
          <a:solidFill>
            <a:srgbClr val="00677F"/>
          </a:solidFill>
        </p:grpSpPr>
        <p:sp>
          <p:nvSpPr>
            <p:cNvPr id="207" name="Google Shape;6874;p88"/>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p>
              <a:endParaRPr sz="1400"/>
            </a:p>
          </p:txBody>
        </p:sp>
        <p:sp>
          <p:nvSpPr>
            <p:cNvPr id="208" name="Google Shape;6875;p88"/>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p>
              <a:endParaRPr sz="1400"/>
            </a:p>
          </p:txBody>
        </p:sp>
        <p:sp>
          <p:nvSpPr>
            <p:cNvPr id="209" name="Google Shape;6876;p88"/>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210" name="Google Shape;6877;p88"/>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17" name="Google Shape;6884;p88"/>
          <p:cNvGrpSpPr/>
          <p:nvPr/>
        </p:nvGrpSpPr>
        <p:grpSpPr>
          <a:xfrm>
            <a:off x="9993213" y="1222001"/>
            <a:ext cx="571303" cy="601335"/>
            <a:chOff x="-33277649" y="3226875"/>
            <a:chExt cx="277275" cy="291850"/>
          </a:xfrm>
          <a:solidFill>
            <a:srgbClr val="00677F"/>
          </a:solidFill>
        </p:grpSpPr>
        <p:sp>
          <p:nvSpPr>
            <p:cNvPr id="218" name="Google Shape;6885;p88"/>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19" name="Google Shape;6886;p88"/>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220" name="Google Shape;6887;p88"/>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p>
              <a:endParaRPr sz="1400"/>
            </a:p>
          </p:txBody>
        </p:sp>
        <p:sp>
          <p:nvSpPr>
            <p:cNvPr id="221" name="Google Shape;6888;p88"/>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p>
              <a:endParaRPr sz="1400"/>
            </a:p>
          </p:txBody>
        </p:sp>
        <p:sp>
          <p:nvSpPr>
            <p:cNvPr id="222" name="Google Shape;6889;p88"/>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p>
              <a:endParaRPr sz="1400"/>
            </a:p>
          </p:txBody>
        </p:sp>
        <p:sp>
          <p:nvSpPr>
            <p:cNvPr id="223" name="Google Shape;6890;p88"/>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p>
              <a:endParaRPr sz="1400"/>
            </a:p>
          </p:txBody>
        </p:sp>
        <p:sp>
          <p:nvSpPr>
            <p:cNvPr id="224" name="Google Shape;6891;p88"/>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p>
              <a:endParaRPr sz="1400"/>
            </a:p>
          </p:txBody>
        </p:sp>
      </p:grpSp>
      <p:grpSp>
        <p:nvGrpSpPr>
          <p:cNvPr id="255" name="Google Shape;6922;p88"/>
          <p:cNvGrpSpPr/>
          <p:nvPr/>
        </p:nvGrpSpPr>
        <p:grpSpPr>
          <a:xfrm>
            <a:off x="6627532" y="1222713"/>
            <a:ext cx="564762" cy="600511"/>
            <a:chOff x="-34755224" y="3202075"/>
            <a:chExt cx="274100" cy="291450"/>
          </a:xfrm>
          <a:solidFill>
            <a:srgbClr val="00677F"/>
          </a:solidFill>
        </p:grpSpPr>
        <p:sp>
          <p:nvSpPr>
            <p:cNvPr id="256" name="Google Shape;6923;p88"/>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257" name="Google Shape;6924;p88"/>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p>
              <a:endParaRPr sz="1400"/>
            </a:p>
          </p:txBody>
        </p:sp>
        <p:sp>
          <p:nvSpPr>
            <p:cNvPr id="258" name="Google Shape;6925;p88"/>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p>
              <a:endParaRPr sz="1400"/>
            </a:p>
          </p:txBody>
        </p:sp>
        <p:sp>
          <p:nvSpPr>
            <p:cNvPr id="259" name="Google Shape;6926;p88"/>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260" name="Google Shape;6927;p88"/>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6928;p88"/>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p>
              <a:endParaRPr sz="1400"/>
            </a:p>
          </p:txBody>
        </p:sp>
        <p:sp>
          <p:nvSpPr>
            <p:cNvPr id="262" name="Google Shape;6929;p88"/>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14" name="Google Shape;6981;p88"/>
          <p:cNvGrpSpPr/>
          <p:nvPr/>
        </p:nvGrpSpPr>
        <p:grpSpPr>
          <a:xfrm>
            <a:off x="7353609" y="1222281"/>
            <a:ext cx="608598" cy="601387"/>
            <a:chOff x="-34408675" y="3202075"/>
            <a:chExt cx="295375" cy="291875"/>
          </a:xfrm>
          <a:solidFill>
            <a:srgbClr val="00677F"/>
          </a:solidFill>
        </p:grpSpPr>
        <p:sp>
          <p:nvSpPr>
            <p:cNvPr id="315" name="Google Shape;6982;p88"/>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p>
              <a:endParaRPr sz="1400"/>
            </a:p>
          </p:txBody>
        </p:sp>
        <p:sp>
          <p:nvSpPr>
            <p:cNvPr id="316" name="Google Shape;6983;p88"/>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p>
              <a:endParaRPr sz="1400"/>
            </a:p>
          </p:txBody>
        </p:sp>
        <p:sp>
          <p:nvSpPr>
            <p:cNvPr id="317" name="Google Shape;6984;p88"/>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p>
              <a:endParaRPr sz="1400"/>
            </a:p>
          </p:txBody>
        </p:sp>
        <p:sp>
          <p:nvSpPr>
            <p:cNvPr id="318" name="Google Shape;6985;p88"/>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48" name="Google Shape;7015;p88"/>
          <p:cNvGrpSpPr/>
          <p:nvPr/>
        </p:nvGrpSpPr>
        <p:grpSpPr>
          <a:xfrm>
            <a:off x="10893985" y="2239565"/>
            <a:ext cx="664753" cy="661795"/>
            <a:chOff x="-30735200" y="3552550"/>
            <a:chExt cx="292225" cy="290925"/>
          </a:xfrm>
          <a:solidFill>
            <a:srgbClr val="00677F"/>
          </a:solidFill>
        </p:grpSpPr>
        <p:sp>
          <p:nvSpPr>
            <p:cNvPr id="349" name="Google Shape;7016;p88"/>
            <p:cNvSpPr/>
            <p:nvPr/>
          </p:nvSpPr>
          <p:spPr>
            <a:xfrm>
              <a:off x="-30613899" y="3655750"/>
              <a:ext cx="170925" cy="187725"/>
            </a:xfrm>
            <a:custGeom>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0" name="Google Shape;7017;p88"/>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132" name="Google Shape;6799;p88"/>
          <p:cNvSpPr/>
          <p:nvPr/>
        </p:nvSpPr>
        <p:spPr>
          <a:xfrm>
            <a:off x="5795496" y="2277305"/>
            <a:ext cx="593567" cy="595145"/>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00677F"/>
          </a:solidFill>
          <a:ln>
            <a:noFill/>
          </a:ln>
        </p:spPr>
        <p:txBody>
          <a:bodyPr spcFirstLastPara="1" wrap="square" lIns="91417" tIns="91417" rIns="91417" bIns="91417" anchor="ctr" anchorCtr="0">
            <a:noAutofit/>
          </a:bodyPr>
          <a:lstStyle/>
          <a:p>
            <a:endParaRPr sz="1400"/>
          </a:p>
        </p:txBody>
      </p:sp>
      <p:grpSp>
        <p:nvGrpSpPr>
          <p:cNvPr id="195" name="Google Shape;6862;p88"/>
          <p:cNvGrpSpPr/>
          <p:nvPr/>
        </p:nvGrpSpPr>
        <p:grpSpPr>
          <a:xfrm>
            <a:off x="6543540" y="2275288"/>
            <a:ext cx="614391" cy="598915"/>
            <a:chOff x="-31817401" y="3910025"/>
            <a:chExt cx="301675" cy="294075"/>
          </a:xfrm>
          <a:solidFill>
            <a:srgbClr val="00677F"/>
          </a:solidFill>
        </p:grpSpPr>
        <p:sp>
          <p:nvSpPr>
            <p:cNvPr id="196" name="Google Shape;6863;p88"/>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p>
              <a:endParaRPr sz="1400"/>
            </a:p>
          </p:txBody>
        </p:sp>
        <p:sp>
          <p:nvSpPr>
            <p:cNvPr id="197" name="Google Shape;6864;p88"/>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p>
              <a:endParaRPr sz="1400"/>
            </a:p>
          </p:txBody>
        </p:sp>
        <p:sp>
          <p:nvSpPr>
            <p:cNvPr id="198" name="Google Shape;6865;p88"/>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46" name="Google Shape;6913;p88"/>
          <p:cNvGrpSpPr/>
          <p:nvPr/>
        </p:nvGrpSpPr>
        <p:grpSpPr>
          <a:xfrm>
            <a:off x="7300389" y="2275565"/>
            <a:ext cx="599983" cy="598353"/>
            <a:chOff x="-31455100" y="3909350"/>
            <a:chExt cx="294600" cy="293800"/>
          </a:xfrm>
          <a:solidFill>
            <a:srgbClr val="00677F"/>
          </a:solidFill>
        </p:grpSpPr>
        <p:sp>
          <p:nvSpPr>
            <p:cNvPr id="247" name="Google Shape;6914;p88"/>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p>
              <a:endParaRPr sz="1400"/>
            </a:p>
          </p:txBody>
        </p:sp>
        <p:sp>
          <p:nvSpPr>
            <p:cNvPr id="248" name="Google Shape;6915;p88"/>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0" name="Google Shape;6947;p88"/>
          <p:cNvGrpSpPr/>
          <p:nvPr/>
        </p:nvGrpSpPr>
        <p:grpSpPr>
          <a:xfrm>
            <a:off x="4197302" y="2301144"/>
            <a:ext cx="595145" cy="596775"/>
            <a:chOff x="-32927950" y="3944800"/>
            <a:chExt cx="292225" cy="293025"/>
          </a:xfrm>
          <a:solidFill>
            <a:srgbClr val="00677F"/>
          </a:solidFill>
        </p:grpSpPr>
        <p:sp>
          <p:nvSpPr>
            <p:cNvPr id="281" name="Google Shape;6948;p88"/>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p>
              <a:endParaRPr sz="1400"/>
            </a:p>
          </p:txBody>
        </p:sp>
        <p:sp>
          <p:nvSpPr>
            <p:cNvPr id="282" name="Google Shape;6949;p88"/>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3" name="Google Shape;6950;p88"/>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4" name="Google Shape;6951;p88"/>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p>
              <a:endParaRPr sz="1400"/>
            </a:p>
          </p:txBody>
        </p:sp>
        <p:sp>
          <p:nvSpPr>
            <p:cNvPr id="285" name="Google Shape;6952;p88"/>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286" name="Google Shape;6953;p88"/>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287" name="Google Shape;6954;p88"/>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p>
              <a:endParaRPr sz="1400"/>
            </a:p>
          </p:txBody>
        </p:sp>
        <p:sp>
          <p:nvSpPr>
            <p:cNvPr id="288" name="Google Shape;6955;p88"/>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p>
              <a:endParaRPr sz="1400"/>
            </a:p>
          </p:txBody>
        </p:sp>
        <p:sp>
          <p:nvSpPr>
            <p:cNvPr id="289" name="Google Shape;6956;p88"/>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04" name="Google Shape;6971;p88"/>
          <p:cNvGrpSpPr/>
          <p:nvPr/>
        </p:nvGrpSpPr>
        <p:grpSpPr>
          <a:xfrm>
            <a:off x="8143489" y="2267060"/>
            <a:ext cx="593567" cy="593517"/>
            <a:chOff x="-31093575" y="3911725"/>
            <a:chExt cx="291450" cy="291425"/>
          </a:xfrm>
          <a:solidFill>
            <a:srgbClr val="00677F"/>
          </a:solidFill>
        </p:grpSpPr>
        <p:sp>
          <p:nvSpPr>
            <p:cNvPr id="305" name="Google Shape;6972;p88"/>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306" name="Google Shape;6973;p88"/>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37" name="Google Shape;7004;p88"/>
          <p:cNvGrpSpPr/>
          <p:nvPr/>
        </p:nvGrpSpPr>
        <p:grpSpPr>
          <a:xfrm>
            <a:off x="5042136" y="2277374"/>
            <a:ext cx="625643" cy="594739"/>
            <a:chOff x="-32576675" y="3944600"/>
            <a:chExt cx="307200" cy="292025"/>
          </a:xfrm>
          <a:solidFill>
            <a:srgbClr val="00677F"/>
          </a:solidFill>
        </p:grpSpPr>
        <p:sp>
          <p:nvSpPr>
            <p:cNvPr id="338" name="Google Shape;7005;p88"/>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p>
              <a:endParaRPr sz="1400"/>
            </a:p>
          </p:txBody>
        </p:sp>
        <p:sp>
          <p:nvSpPr>
            <p:cNvPr id="339" name="Google Shape;7006;p88"/>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51" name="Google Shape;7018;p88"/>
          <p:cNvGrpSpPr/>
          <p:nvPr/>
        </p:nvGrpSpPr>
        <p:grpSpPr>
          <a:xfrm>
            <a:off x="8973547" y="2276418"/>
            <a:ext cx="595145" cy="593567"/>
            <a:chOff x="-30735200" y="3910925"/>
            <a:chExt cx="292225" cy="291450"/>
          </a:xfrm>
          <a:solidFill>
            <a:srgbClr val="00677F"/>
          </a:solidFill>
        </p:grpSpPr>
        <p:sp>
          <p:nvSpPr>
            <p:cNvPr id="352" name="Google Shape;7019;p88"/>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p>
              <a:endParaRPr sz="1400"/>
            </a:p>
          </p:txBody>
        </p:sp>
        <p:sp>
          <p:nvSpPr>
            <p:cNvPr id="353" name="Google Shape;7020;p88"/>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355" name="Google Shape;5917;p86"/>
          <p:cNvSpPr/>
          <p:nvPr/>
        </p:nvSpPr>
        <p:spPr>
          <a:xfrm>
            <a:off x="5786394" y="3436130"/>
            <a:ext cx="601325" cy="617511"/>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677F"/>
          </a:solidFill>
          <a:ln>
            <a:noFill/>
          </a:ln>
        </p:spPr>
        <p:txBody>
          <a:bodyPr spcFirstLastPara="1" wrap="square" lIns="91417" tIns="91417" rIns="91417" bIns="91417" anchor="ctr" anchorCtr="0">
            <a:noAutofit/>
          </a:bodyPr>
          <a:lstStyle/>
          <a:p>
            <a:endParaRPr sz="1400"/>
          </a:p>
        </p:txBody>
      </p:sp>
      <p:sp>
        <p:nvSpPr>
          <p:cNvPr id="356" name="Google Shape;5955;p86"/>
          <p:cNvSpPr/>
          <p:nvPr/>
        </p:nvSpPr>
        <p:spPr>
          <a:xfrm>
            <a:off x="6505799" y="3532652"/>
            <a:ext cx="611954" cy="520979"/>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00677F"/>
          </a:solidFill>
          <a:ln>
            <a:noFill/>
          </a:ln>
        </p:spPr>
        <p:txBody>
          <a:bodyPr spcFirstLastPara="1" wrap="square" lIns="91417" tIns="91417" rIns="91417" bIns="91417" anchor="ctr" anchorCtr="0">
            <a:noAutofit/>
          </a:bodyPr>
          <a:lstStyle/>
          <a:p>
            <a:endParaRPr sz="1400"/>
          </a:p>
        </p:txBody>
      </p:sp>
      <p:grpSp>
        <p:nvGrpSpPr>
          <p:cNvPr id="357" name="Google Shape;5983;p86"/>
          <p:cNvGrpSpPr/>
          <p:nvPr/>
        </p:nvGrpSpPr>
        <p:grpSpPr>
          <a:xfrm>
            <a:off x="7369004" y="3452313"/>
            <a:ext cx="614997" cy="615953"/>
            <a:chOff x="-38538975" y="3954250"/>
            <a:chExt cx="318225" cy="316650"/>
          </a:xfrm>
          <a:solidFill>
            <a:srgbClr val="00677F"/>
          </a:solidFill>
        </p:grpSpPr>
        <p:sp>
          <p:nvSpPr>
            <p:cNvPr id="358" name="Google Shape;5984;p86"/>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9" name="Google Shape;5985;p86"/>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0" name="Google Shape;5986;p86"/>
          <p:cNvGrpSpPr/>
          <p:nvPr/>
        </p:nvGrpSpPr>
        <p:grpSpPr>
          <a:xfrm>
            <a:off x="9804816" y="3428810"/>
            <a:ext cx="621037" cy="619017"/>
            <a:chOff x="-37385101" y="3949908"/>
            <a:chExt cx="321350" cy="318225"/>
          </a:xfrm>
          <a:solidFill>
            <a:srgbClr val="00677F"/>
          </a:solidFill>
        </p:grpSpPr>
        <p:sp>
          <p:nvSpPr>
            <p:cNvPr id="361" name="Google Shape;5987;p86"/>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p>
              <a:endParaRPr sz="1400"/>
            </a:p>
          </p:txBody>
        </p:sp>
        <p:sp>
          <p:nvSpPr>
            <p:cNvPr id="362" name="Google Shape;5988;p86"/>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3" name="Google Shape;6005;p86"/>
          <p:cNvGrpSpPr/>
          <p:nvPr/>
        </p:nvGrpSpPr>
        <p:grpSpPr>
          <a:xfrm>
            <a:off x="6535095" y="4660280"/>
            <a:ext cx="541672" cy="545169"/>
            <a:chOff x="-40011049" y="3972375"/>
            <a:chExt cx="316650" cy="316625"/>
          </a:xfrm>
          <a:solidFill>
            <a:srgbClr val="00677F"/>
          </a:solidFill>
        </p:grpSpPr>
        <p:sp>
          <p:nvSpPr>
            <p:cNvPr id="364" name="Google Shape;6006;p86"/>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p>
              <a:endParaRPr sz="1400"/>
            </a:p>
          </p:txBody>
        </p:sp>
        <p:sp>
          <p:nvSpPr>
            <p:cNvPr id="365" name="Google Shape;6007;p86"/>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66" name="Google Shape;6020;p86"/>
          <p:cNvGrpSpPr/>
          <p:nvPr/>
        </p:nvGrpSpPr>
        <p:grpSpPr>
          <a:xfrm>
            <a:off x="8197568" y="3444014"/>
            <a:ext cx="363859" cy="615953"/>
            <a:chOff x="-38109727" y="3955025"/>
            <a:chExt cx="188275" cy="316650"/>
          </a:xfrm>
          <a:solidFill>
            <a:srgbClr val="00677F"/>
          </a:solidFill>
        </p:grpSpPr>
        <p:sp>
          <p:nvSpPr>
            <p:cNvPr id="367" name="Google Shape;6021;p86"/>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p>
              <a:endParaRPr sz="1400"/>
            </a:p>
          </p:txBody>
        </p:sp>
        <p:sp>
          <p:nvSpPr>
            <p:cNvPr id="368" name="Google Shape;6022;p86"/>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69" name="Google Shape;6038;p86"/>
          <p:cNvGrpSpPr/>
          <p:nvPr/>
        </p:nvGrpSpPr>
        <p:grpSpPr>
          <a:xfrm>
            <a:off x="5061499" y="3472661"/>
            <a:ext cx="605867" cy="616731"/>
            <a:chOff x="-39647174" y="3972000"/>
            <a:chExt cx="313500" cy="317050"/>
          </a:xfrm>
          <a:solidFill>
            <a:srgbClr val="00677F"/>
          </a:solidFill>
        </p:grpSpPr>
        <p:sp>
          <p:nvSpPr>
            <p:cNvPr id="370" name="Google Shape;6039;p86"/>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p>
              <a:endParaRPr sz="1400"/>
            </a:p>
          </p:txBody>
        </p:sp>
        <p:sp>
          <p:nvSpPr>
            <p:cNvPr id="371" name="Google Shape;6040;p86"/>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p>
              <a:endParaRPr sz="1400"/>
            </a:p>
          </p:txBody>
        </p:sp>
        <p:sp>
          <p:nvSpPr>
            <p:cNvPr id="372" name="Google Shape;6041;p86"/>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73" name="Google Shape;6048;p86"/>
          <p:cNvGrpSpPr/>
          <p:nvPr/>
        </p:nvGrpSpPr>
        <p:grpSpPr>
          <a:xfrm>
            <a:off x="8940131" y="3435037"/>
            <a:ext cx="608910" cy="619017"/>
            <a:chOff x="-37804927" y="3953450"/>
            <a:chExt cx="315075" cy="318225"/>
          </a:xfrm>
          <a:solidFill>
            <a:srgbClr val="00677F"/>
          </a:solidFill>
        </p:grpSpPr>
        <p:sp>
          <p:nvSpPr>
            <p:cNvPr id="374" name="Google Shape;6049;p86"/>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p>
              <a:endParaRPr sz="1400"/>
            </a:p>
          </p:txBody>
        </p:sp>
        <p:sp>
          <p:nvSpPr>
            <p:cNvPr id="375" name="Google Shape;6050;p86"/>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p>
              <a:endParaRPr sz="1400"/>
            </a:p>
          </p:txBody>
        </p:sp>
        <p:sp>
          <p:nvSpPr>
            <p:cNvPr id="376" name="Google Shape;6051;p86"/>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77" name="Google Shape;5717;p85"/>
          <p:cNvGrpSpPr/>
          <p:nvPr/>
        </p:nvGrpSpPr>
        <p:grpSpPr>
          <a:xfrm>
            <a:off x="7423673" y="4697953"/>
            <a:ext cx="656428" cy="517207"/>
            <a:chOff x="5629975" y="3255775"/>
            <a:chExt cx="504500" cy="397500"/>
          </a:xfrm>
          <a:solidFill>
            <a:srgbClr val="00677F"/>
          </a:solidFill>
        </p:grpSpPr>
        <p:sp>
          <p:nvSpPr>
            <p:cNvPr id="378" name="Google Shape;5718;p85"/>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grpSp>
        <p:nvGrpSpPr>
          <p:cNvPr id="383" name="Google Shape;5723;p85"/>
          <p:cNvGrpSpPr/>
          <p:nvPr/>
        </p:nvGrpSpPr>
        <p:grpSpPr>
          <a:xfrm>
            <a:off x="4104103" y="3461124"/>
            <a:ext cx="741879" cy="609778"/>
            <a:chOff x="6234950" y="3255925"/>
            <a:chExt cx="483250" cy="397200"/>
          </a:xfrm>
          <a:solidFill>
            <a:srgbClr val="00677F"/>
          </a:solidFill>
        </p:grpSpPr>
        <p:sp>
          <p:nvSpPr>
            <p:cNvPr id="384" name="Google Shape;5724;p85"/>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spTree>
    <p:extLst>
      <p:ext uri="{BB962C8B-B14F-4D97-AF65-F5344CB8AC3E}">
        <p14:creationId xmlns:p14="http://schemas.microsoft.com/office/powerpoint/2010/main" val="3475930535"/>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285E5D22-2D65-990B-91A6-B519B10C8BF2}"/>
              </a:ext>
            </a:extLst>
          </p:cNvPr>
          <p:cNvSpPr/>
          <p:nvPr/>
        </p:nvSpPr>
        <p:spPr>
          <a:xfrm>
            <a:off x="4410693"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3" name="Título 1">
            <a:extLst>
              <a:ext uri="{FF2B5EF4-FFF2-40B4-BE49-F238E27FC236}">
                <a16:creationId xmlns:a16="http://schemas.microsoft.com/office/drawing/2014/main" id="{9502F14D-4AB3-8AD0-2EAE-4A8CECBCE433}"/>
              </a:ext>
            </a:extLst>
          </p:cNvPr>
          <p:cNvSpPr txBox="1"/>
          <p:nvPr/>
        </p:nvSpPr>
        <p:spPr>
          <a:xfrm>
            <a:off x="890906" y="58700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2"/>
              </a:rPr>
              <a:t>slidesppt.net</a:t>
            </a:r>
            <a:br>
              <a:rPr lang="en" sz="1200">
                <a:solidFill>
                  <a:schemeClr val="tx1">
                    <a:lumMod val="75000"/>
                    <a:lumOff val="25000"/>
                  </a:schemeClr>
                </a:solidFill>
                <a:latin typeface="Barlow" pitchFamily="2" charset="77"/>
                <a:hlinkClick r:id="rId2"/>
              </a:rPr>
            </a:br>
            <a:endParaRPr lang="en" sz="1200">
              <a:solidFill>
                <a:schemeClr val="tx1">
                  <a:lumMod val="75000"/>
                  <a:lumOff val="25000"/>
                </a:schemeClr>
              </a:solidFill>
              <a:latin typeface="Barlow" panose="00000500000000000000" pitchFamily="2" charset="0"/>
            </a:endParaRPr>
          </a:p>
        </p:txBody>
      </p:sp>
      <p:grpSp>
        <p:nvGrpSpPr>
          <p:cNvPr id="4" name="Gráfico 10">
            <a:extLst>
              <a:ext uri="{FF2B5EF4-FFF2-40B4-BE49-F238E27FC236}">
                <a16:creationId xmlns:a16="http://schemas.microsoft.com/office/drawing/2014/main" id="{AD724F7F-9AF9-A1F3-E348-8597F4E7A5DD}"/>
              </a:ext>
            </a:extLst>
          </p:cNvPr>
          <p:cNvGrpSpPr/>
          <p:nvPr/>
        </p:nvGrpSpPr>
        <p:grpSpPr>
          <a:xfrm>
            <a:off x="2673740" y="2333651"/>
            <a:ext cx="1591037" cy="1591037"/>
            <a:chOff x="627235" y="5458033"/>
            <a:chExt cx="849367" cy="849367"/>
          </a:xfrm>
          <a:solidFill>
            <a:srgbClr val="00BFF3"/>
          </a:solidFill>
        </p:grpSpPr>
        <p:sp>
          <p:nvSpPr>
            <p:cNvPr id="5" name="Forma libre: forma 4">
              <a:extLst>
                <a:ext uri="{FF2B5EF4-FFF2-40B4-BE49-F238E27FC236}">
                  <a16:creationId xmlns:a16="http://schemas.microsoft.com/office/drawing/2014/main" id="{68C7D379-16D4-1C92-007C-1FC3DE1165E0}"/>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6" name="Forma libre: forma 5">
              <a:extLst>
                <a:ext uri="{FF2B5EF4-FFF2-40B4-BE49-F238E27FC236}">
                  <a16:creationId xmlns:a16="http://schemas.microsoft.com/office/drawing/2014/main" id="{49FBF6B1-788F-181E-ED3F-F9E362FF9A00}"/>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7" name="Rectangle 2">
            <a:extLst>
              <a:ext uri="{FF2B5EF4-FFF2-40B4-BE49-F238E27FC236}">
                <a16:creationId xmlns:a16="http://schemas.microsoft.com/office/drawing/2014/main" id="{6DBE02E0-F7EC-F0F5-2242-2DB083509901}"/>
              </a:ext>
            </a:extLst>
          </p:cNvPr>
          <p:cNvSpPr/>
          <p:nvPr/>
        </p:nvSpPr>
        <p:spPr>
          <a:xfrm>
            <a:off x="4313417" y="2575172"/>
            <a:ext cx="5059184" cy="1107996"/>
          </a:xfrm>
          <a:prstGeom prst="rect">
            <a:avLst/>
          </a:prstGeom>
        </p:spPr>
        <p:txBody>
          <a:bodyPr wrap="square">
            <a:spAutoFit/>
          </a:body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51804916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 name="Freeform 34">
            <a:extLst>
              <a:ext uri="{FF2B5EF4-FFF2-40B4-BE49-F238E27FC236}">
                <a16:creationId xmlns:a16="http://schemas.microsoft.com/office/drawing/2014/main" id="{5B4614AD-02DC-8740-BCBC-AF46D14EC769}"/>
              </a:ext>
            </a:extLst>
          </p:cNvPr>
          <p:cNvSpPr/>
          <p:nvPr/>
        </p:nvSpPr>
        <p:spPr>
          <a:xfrm>
            <a:off x="457200" y="399957"/>
            <a:ext cx="3921760" cy="5969000"/>
          </a:xfrm>
          <a:custGeom>
            <a:gdLst>
              <a:gd name="connsiteX0" fmla="*/ 0 w 3921760"/>
              <a:gd name="connsiteY0" fmla="*/ 0 h 5969000"/>
              <a:gd name="connsiteX1" fmla="*/ 3921760 w 3921760"/>
              <a:gd name="connsiteY1" fmla="*/ 0 h 5969000"/>
              <a:gd name="connsiteX2" fmla="*/ 3921760 w 3921760"/>
              <a:gd name="connsiteY2" fmla="*/ 5638200 h 5969000"/>
              <a:gd name="connsiteX3" fmla="*/ 3590960 w 3921760"/>
              <a:gd name="connsiteY3" fmla="*/ 5969000 h 5969000"/>
              <a:gd name="connsiteX4" fmla="*/ 330800 w 3921760"/>
              <a:gd name="connsiteY4" fmla="*/ 5969000 h 5969000"/>
              <a:gd name="connsiteX5" fmla="*/ 0 w 3921760"/>
              <a:gd name="connsiteY5" fmla="*/ 5638200 h 5969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1760" h="5969000">
                <a:moveTo>
                  <a:pt x="0" y="0"/>
                </a:moveTo>
                <a:lnTo>
                  <a:pt x="3921760" y="0"/>
                </a:lnTo>
                <a:lnTo>
                  <a:pt x="3921760" y="5638200"/>
                </a:lnTo>
                <a:cubicBezTo>
                  <a:pt x="3921760" y="5820896"/>
                  <a:pt x="3773656" y="5969000"/>
                  <a:pt x="3590960" y="5969000"/>
                </a:cubicBezTo>
                <a:lnTo>
                  <a:pt x="330800" y="5969000"/>
                </a:lnTo>
                <a:cubicBezTo>
                  <a:pt x="148104" y="5969000"/>
                  <a:pt x="0" y="5820896"/>
                  <a:pt x="0" y="5638200"/>
                </a:cubicBezTo>
                <a:close/>
              </a:path>
            </a:pathLst>
          </a:custGeom>
          <a:blipFill dpi="0" rotWithShape="0">
            <a:blip r:embed="rId3">
              <a:extLst>
                <a:ext uri="{28A0092B-C50C-407E-A947-70E740481C1C}">
                  <a14:useLocalDpi xmlns:a14="http://schemas.microsoft.com/office/drawing/2010/main" val="0"/>
                </a:ext>
              </a:extLst>
            </a:blip>
            <a:stretch>
              <a:fillRect l="-36000" r="-28000" b="-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ounded Rectangle 2">
            <a:extLst>
              <a:ext uri="{FF2B5EF4-FFF2-40B4-BE49-F238E27FC236}">
                <a16:creationId xmlns:a16="http://schemas.microsoft.com/office/drawing/2014/main" id="{2F97CC81-395E-B34B-AF54-696B2E54F4D2}"/>
              </a:ext>
            </a:extLst>
          </p:cNvPr>
          <p:cNvSpPr/>
          <p:nvPr/>
        </p:nvSpPr>
        <p:spPr>
          <a:xfrm>
            <a:off x="3374506" y="1523042"/>
            <a:ext cx="6351069" cy="4445958"/>
          </a:xfrm>
          <a:prstGeom prst="roundRect">
            <a:avLst>
              <a:gd name="adj" fmla="val 7072"/>
            </a:avLst>
          </a:prstGeom>
          <a:gradFill flip="none" rotWithShape="1">
            <a:gsLst>
              <a:gs pos="0">
                <a:srgbClr val="00677F"/>
              </a:gs>
              <a:gs pos="48000">
                <a:srgbClr val="00ABF7"/>
              </a:gs>
              <a:gs pos="100000">
                <a:srgbClr val="02BAC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itle 1">
            <a:extLst>
              <a:ext uri="{FF2B5EF4-FFF2-40B4-BE49-F238E27FC236}">
                <a16:creationId xmlns:a16="http://schemas.microsoft.com/office/drawing/2014/main" id="{57C5B81C-69C3-D440-80DC-C47B7C7FF5CC}"/>
              </a:ext>
            </a:extLst>
          </p:cNvPr>
          <p:cNvSpPr txBox="1"/>
          <p:nvPr/>
        </p:nvSpPr>
        <p:spPr>
          <a:xfrm>
            <a:off x="3773693" y="2027252"/>
            <a:ext cx="2398275"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1600">
                <a:solidFill>
                  <a:schemeClr val="bg1"/>
                </a:solidFill>
              </a:rPr>
              <a:t>Lorem Ipsum Dolor</a:t>
            </a:r>
          </a:p>
        </p:txBody>
      </p:sp>
      <p:sp>
        <p:nvSpPr>
          <p:cNvPr id="69" name="Title 1">
            <a:extLst>
              <a:ext uri="{FF2B5EF4-FFF2-40B4-BE49-F238E27FC236}">
                <a16:creationId xmlns:a16="http://schemas.microsoft.com/office/drawing/2014/main" id="{3BAF7EA9-5321-3E49-9D63-8555418C90E5}"/>
              </a:ext>
            </a:extLst>
          </p:cNvPr>
          <p:cNvSpPr txBox="1"/>
          <p:nvPr/>
        </p:nvSpPr>
        <p:spPr>
          <a:xfrm>
            <a:off x="3773693" y="2843341"/>
            <a:ext cx="2398275"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1600">
                <a:solidFill>
                  <a:schemeClr val="bg1"/>
                </a:solidFill>
              </a:rPr>
              <a:t>Lorem Ipsum Dolor</a:t>
            </a:r>
          </a:p>
        </p:txBody>
      </p:sp>
      <p:sp>
        <p:nvSpPr>
          <p:cNvPr id="74" name="Title 1">
            <a:extLst>
              <a:ext uri="{FF2B5EF4-FFF2-40B4-BE49-F238E27FC236}">
                <a16:creationId xmlns:a16="http://schemas.microsoft.com/office/drawing/2014/main" id="{AA7E6883-9F9E-324B-B496-59E04A27634F}"/>
              </a:ext>
            </a:extLst>
          </p:cNvPr>
          <p:cNvSpPr txBox="1"/>
          <p:nvPr/>
        </p:nvSpPr>
        <p:spPr>
          <a:xfrm>
            <a:off x="3773693" y="3659430"/>
            <a:ext cx="2398275"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1600">
                <a:solidFill>
                  <a:schemeClr val="bg1"/>
                </a:solidFill>
              </a:rPr>
              <a:t>Lorem Ipsum Dolor</a:t>
            </a:r>
          </a:p>
        </p:txBody>
      </p:sp>
      <p:sp>
        <p:nvSpPr>
          <p:cNvPr id="99" name="Title 1">
            <a:extLst>
              <a:ext uri="{FF2B5EF4-FFF2-40B4-BE49-F238E27FC236}">
                <a16:creationId xmlns:a16="http://schemas.microsoft.com/office/drawing/2014/main" id="{46F9D6AD-FF75-8245-9304-69A5F146F990}"/>
              </a:ext>
            </a:extLst>
          </p:cNvPr>
          <p:cNvSpPr txBox="1"/>
          <p:nvPr/>
        </p:nvSpPr>
        <p:spPr>
          <a:xfrm>
            <a:off x="3773693" y="4475519"/>
            <a:ext cx="2398275"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1600">
                <a:solidFill>
                  <a:schemeClr val="bg1"/>
                </a:solidFill>
              </a:rPr>
              <a:t>Lorem Ipsum Dolor</a:t>
            </a:r>
          </a:p>
        </p:txBody>
      </p:sp>
      <p:sp>
        <p:nvSpPr>
          <p:cNvPr id="104" name="Title 1">
            <a:extLst>
              <a:ext uri="{FF2B5EF4-FFF2-40B4-BE49-F238E27FC236}">
                <a16:creationId xmlns:a16="http://schemas.microsoft.com/office/drawing/2014/main" id="{41449319-82CA-9F41-B241-36B452A2EB91}"/>
              </a:ext>
            </a:extLst>
          </p:cNvPr>
          <p:cNvSpPr txBox="1"/>
          <p:nvPr/>
        </p:nvSpPr>
        <p:spPr>
          <a:xfrm>
            <a:off x="3773693" y="5291608"/>
            <a:ext cx="2398275"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1600">
                <a:solidFill>
                  <a:schemeClr val="bg1"/>
                </a:solidFill>
              </a:rPr>
              <a:t>Lorem Ipsum Dolor</a:t>
            </a:r>
          </a:p>
        </p:txBody>
      </p:sp>
      <p:sp>
        <p:nvSpPr>
          <p:cNvPr id="113" name="Freeform 112">
            <a:extLst>
              <a:ext uri="{FF2B5EF4-FFF2-40B4-BE49-F238E27FC236}">
                <a16:creationId xmlns:a16="http://schemas.microsoft.com/office/drawing/2014/main" id="{22FCC8A8-EE19-3849-9975-0E1D5E99D263}"/>
              </a:ext>
            </a:extLst>
          </p:cNvPr>
          <p:cNvSpPr/>
          <p:nvPr/>
        </p:nvSpPr>
        <p:spPr>
          <a:xfrm>
            <a:off x="6705600" y="1523042"/>
            <a:ext cx="5486400" cy="4445958"/>
          </a:xfrm>
          <a:custGeom>
            <a:gdLst>
              <a:gd name="connsiteX0" fmla="*/ 314418 w 5486400"/>
              <a:gd name="connsiteY0" fmla="*/ 0 h 4445958"/>
              <a:gd name="connsiteX1" fmla="*/ 5486400 w 5486400"/>
              <a:gd name="connsiteY1" fmla="*/ 0 h 4445958"/>
              <a:gd name="connsiteX2" fmla="*/ 5486400 w 5486400"/>
              <a:gd name="connsiteY2" fmla="*/ 4445958 h 4445958"/>
              <a:gd name="connsiteX3" fmla="*/ 314418 w 5486400"/>
              <a:gd name="connsiteY3" fmla="*/ 4445958 h 4445958"/>
              <a:gd name="connsiteX4" fmla="*/ 0 w 5486400"/>
              <a:gd name="connsiteY4" fmla="*/ 4131540 h 4445958"/>
              <a:gd name="connsiteX5" fmla="*/ 0 w 5486400"/>
              <a:gd name="connsiteY5" fmla="*/ 314418 h 4445958"/>
              <a:gd name="connsiteX6" fmla="*/ 314418 w 5486400"/>
              <a:gd name="connsiteY6" fmla="*/ 0 h 4445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4445958">
                <a:moveTo>
                  <a:pt x="314418" y="0"/>
                </a:moveTo>
                <a:lnTo>
                  <a:pt x="5486400" y="0"/>
                </a:lnTo>
                <a:lnTo>
                  <a:pt x="5486400" y="4445958"/>
                </a:lnTo>
                <a:lnTo>
                  <a:pt x="314418" y="4445958"/>
                </a:lnTo>
                <a:cubicBezTo>
                  <a:pt x="140770" y="4445958"/>
                  <a:pt x="0" y="4305188"/>
                  <a:pt x="0" y="4131540"/>
                </a:cubicBezTo>
                <a:lnTo>
                  <a:pt x="0" y="314418"/>
                </a:lnTo>
                <a:cubicBezTo>
                  <a:pt x="0" y="140770"/>
                  <a:pt x="140770" y="0"/>
                  <a:pt x="314418" y="0"/>
                </a:cubicBezTo>
                <a:close/>
              </a:path>
            </a:pathLst>
          </a:cu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Oval 51">
            <a:extLst>
              <a:ext uri="{FF2B5EF4-FFF2-40B4-BE49-F238E27FC236}">
                <a16:creationId xmlns:a16="http://schemas.microsoft.com/office/drawing/2014/main" id="{C795741C-FC4B-3B4E-B666-74A444889637}"/>
              </a:ext>
            </a:extLst>
          </p:cNvPr>
          <p:cNvSpPr/>
          <p:nvPr/>
        </p:nvSpPr>
        <p:spPr>
          <a:xfrm>
            <a:off x="6461760" y="1894212"/>
            <a:ext cx="487680" cy="487680"/>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a:extLst>
              <a:ext uri="{FF2B5EF4-FFF2-40B4-BE49-F238E27FC236}">
                <a16:creationId xmlns:a16="http://schemas.microsoft.com/office/drawing/2014/main" id="{FF0306DD-9251-DA4E-B668-DA655D137D67}"/>
              </a:ext>
            </a:extLst>
          </p:cNvPr>
          <p:cNvSpPr txBox="1"/>
          <p:nvPr/>
        </p:nvSpPr>
        <p:spPr>
          <a:xfrm>
            <a:off x="6534960" y="1971852"/>
            <a:ext cx="34128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400" i="1">
                <a:solidFill>
                  <a:schemeClr val="bg1"/>
                </a:solidFill>
                <a:latin typeface="Georgia" panose="02040502050405020303" pitchFamily="18" charset="0"/>
              </a:rPr>
              <a:t>1</a:t>
            </a:r>
          </a:p>
        </p:txBody>
      </p:sp>
      <p:sp>
        <p:nvSpPr>
          <p:cNvPr id="55" name="Rectangle 54">
            <a:extLst>
              <a:ext uri="{FF2B5EF4-FFF2-40B4-BE49-F238E27FC236}">
                <a16:creationId xmlns:a16="http://schemas.microsoft.com/office/drawing/2014/main" id="{D97D6D24-05A1-074E-B817-520723AEF5CE}"/>
              </a:ext>
            </a:extLst>
          </p:cNvPr>
          <p:cNvSpPr/>
          <p:nvPr/>
        </p:nvSpPr>
        <p:spPr>
          <a:xfrm>
            <a:off x="7239232" y="1891831"/>
            <a:ext cx="4474029" cy="492443"/>
          </a:xfrm>
          <a:prstGeom prst="rect">
            <a:avLst/>
          </a:prstGeom>
        </p:spPr>
        <p:txBody>
          <a:bodyPr wrap="square" lIns="0" tIns="0" rIns="0" bIns="0" anchor="ctr">
            <a:spAutoFit/>
          </a:bodyPr>
          <a:lstStyle/>
          <a:p>
            <a:r>
              <a:rPr lang="en-ID" sz="1600">
                <a:latin typeface="Segoe UI Light" panose="020b0502040204020203" pitchFamily="34" charset="0"/>
              </a:rPr>
              <a:t>Lorem ipsum dolor sit amet, consectetur adipiscing elit, sed do eiusmod tempor incididunt.</a:t>
            </a:r>
          </a:p>
        </p:txBody>
      </p:sp>
      <p:sp>
        <p:nvSpPr>
          <p:cNvPr id="68" name="Oval 67">
            <a:extLst>
              <a:ext uri="{FF2B5EF4-FFF2-40B4-BE49-F238E27FC236}">
                <a16:creationId xmlns:a16="http://schemas.microsoft.com/office/drawing/2014/main" id="{571AECBC-0495-0943-9A60-928CBADF0DD8}"/>
              </a:ext>
            </a:extLst>
          </p:cNvPr>
          <p:cNvSpPr/>
          <p:nvPr/>
        </p:nvSpPr>
        <p:spPr>
          <a:xfrm>
            <a:off x="6461760" y="2710301"/>
            <a:ext cx="487680" cy="487680"/>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itle 1">
            <a:extLst>
              <a:ext uri="{FF2B5EF4-FFF2-40B4-BE49-F238E27FC236}">
                <a16:creationId xmlns:a16="http://schemas.microsoft.com/office/drawing/2014/main" id="{CF0F75B9-AB98-5447-ACE3-7524D2604A01}"/>
              </a:ext>
            </a:extLst>
          </p:cNvPr>
          <p:cNvSpPr txBox="1"/>
          <p:nvPr/>
        </p:nvSpPr>
        <p:spPr>
          <a:xfrm>
            <a:off x="6534960" y="2755127"/>
            <a:ext cx="34128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400" i="1">
                <a:solidFill>
                  <a:schemeClr val="bg1"/>
                </a:solidFill>
                <a:latin typeface="Georgia" panose="02040502050405020303" pitchFamily="18" charset="0"/>
              </a:rPr>
              <a:t>2</a:t>
            </a:r>
          </a:p>
        </p:txBody>
      </p:sp>
      <p:sp>
        <p:nvSpPr>
          <p:cNvPr id="71" name="Rectangle 70">
            <a:extLst>
              <a:ext uri="{FF2B5EF4-FFF2-40B4-BE49-F238E27FC236}">
                <a16:creationId xmlns:a16="http://schemas.microsoft.com/office/drawing/2014/main" id="{27875646-1A2E-9C42-8E28-609F510F0D9D}"/>
              </a:ext>
            </a:extLst>
          </p:cNvPr>
          <p:cNvSpPr/>
          <p:nvPr/>
        </p:nvSpPr>
        <p:spPr>
          <a:xfrm>
            <a:off x="7239232" y="2707920"/>
            <a:ext cx="4474029" cy="492443"/>
          </a:xfrm>
          <a:prstGeom prst="rect">
            <a:avLst/>
          </a:prstGeom>
        </p:spPr>
        <p:txBody>
          <a:bodyPr wrap="square" lIns="0" tIns="0" rIns="0" bIns="0" anchor="ctr">
            <a:spAutoFit/>
          </a:bodyPr>
          <a:lstStyle/>
          <a:p>
            <a:r>
              <a:rPr lang="en-ID" sz="1600">
                <a:latin typeface="Segoe UI Light" panose="020b0502040204020203" pitchFamily="34" charset="0"/>
              </a:rPr>
              <a:t>Lorem ipsum dolor sit amet, consectetur adipiscing elit, sed do eiusmod tempor incididunt.</a:t>
            </a:r>
          </a:p>
        </p:txBody>
      </p:sp>
      <p:sp>
        <p:nvSpPr>
          <p:cNvPr id="73" name="Oval 72">
            <a:extLst>
              <a:ext uri="{FF2B5EF4-FFF2-40B4-BE49-F238E27FC236}">
                <a16:creationId xmlns:a16="http://schemas.microsoft.com/office/drawing/2014/main" id="{546E5838-807B-6747-8D8E-5873E2ED568A}"/>
              </a:ext>
            </a:extLst>
          </p:cNvPr>
          <p:cNvSpPr/>
          <p:nvPr/>
        </p:nvSpPr>
        <p:spPr>
          <a:xfrm>
            <a:off x="6461760" y="3526390"/>
            <a:ext cx="487680" cy="487680"/>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1">
            <a:extLst>
              <a:ext uri="{FF2B5EF4-FFF2-40B4-BE49-F238E27FC236}">
                <a16:creationId xmlns:a16="http://schemas.microsoft.com/office/drawing/2014/main" id="{D3D57DEE-5E06-3748-9961-B46FE3BFF1BD}"/>
              </a:ext>
            </a:extLst>
          </p:cNvPr>
          <p:cNvSpPr txBox="1"/>
          <p:nvPr/>
        </p:nvSpPr>
        <p:spPr>
          <a:xfrm>
            <a:off x="6534960" y="3571501"/>
            <a:ext cx="34128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400" i="1">
                <a:solidFill>
                  <a:schemeClr val="bg1"/>
                </a:solidFill>
                <a:latin typeface="Georgia" panose="02040502050405020303" pitchFamily="18" charset="0"/>
              </a:rPr>
              <a:t>3</a:t>
            </a:r>
          </a:p>
        </p:txBody>
      </p:sp>
      <p:sp>
        <p:nvSpPr>
          <p:cNvPr id="76" name="Rectangle 75">
            <a:extLst>
              <a:ext uri="{FF2B5EF4-FFF2-40B4-BE49-F238E27FC236}">
                <a16:creationId xmlns:a16="http://schemas.microsoft.com/office/drawing/2014/main" id="{F9F7862A-D911-8542-8BCA-1DF7E8F4BD98}"/>
              </a:ext>
            </a:extLst>
          </p:cNvPr>
          <p:cNvSpPr/>
          <p:nvPr/>
        </p:nvSpPr>
        <p:spPr>
          <a:xfrm>
            <a:off x="7239232" y="3524009"/>
            <a:ext cx="4474029" cy="492443"/>
          </a:xfrm>
          <a:prstGeom prst="rect">
            <a:avLst/>
          </a:prstGeom>
        </p:spPr>
        <p:txBody>
          <a:bodyPr wrap="square" lIns="0" tIns="0" rIns="0" bIns="0" anchor="ctr">
            <a:spAutoFit/>
          </a:bodyPr>
          <a:lstStyle/>
          <a:p>
            <a:r>
              <a:rPr lang="en-ID" sz="1600">
                <a:latin typeface="Segoe UI Light" panose="020b0502040204020203" pitchFamily="34" charset="0"/>
              </a:rPr>
              <a:t>Lorem ipsum dolor sit amet, consectetur adipiscing elit, sed do eiusmod tempor incididunt.</a:t>
            </a:r>
          </a:p>
        </p:txBody>
      </p:sp>
      <p:sp>
        <p:nvSpPr>
          <p:cNvPr id="98" name="Oval 97">
            <a:extLst>
              <a:ext uri="{FF2B5EF4-FFF2-40B4-BE49-F238E27FC236}">
                <a16:creationId xmlns:a16="http://schemas.microsoft.com/office/drawing/2014/main" id="{50FF9435-F968-1349-8614-FBB14624EB00}"/>
              </a:ext>
            </a:extLst>
          </p:cNvPr>
          <p:cNvSpPr/>
          <p:nvPr/>
        </p:nvSpPr>
        <p:spPr>
          <a:xfrm>
            <a:off x="6461760" y="4342479"/>
            <a:ext cx="487680" cy="487680"/>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itle 1">
            <a:extLst>
              <a:ext uri="{FF2B5EF4-FFF2-40B4-BE49-F238E27FC236}">
                <a16:creationId xmlns:a16="http://schemas.microsoft.com/office/drawing/2014/main" id="{BFA38CA9-D55C-004E-B7F1-B45377E7A669}"/>
              </a:ext>
            </a:extLst>
          </p:cNvPr>
          <p:cNvSpPr txBox="1"/>
          <p:nvPr/>
        </p:nvSpPr>
        <p:spPr>
          <a:xfrm>
            <a:off x="6534960" y="4388624"/>
            <a:ext cx="34128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400" i="1">
                <a:solidFill>
                  <a:schemeClr val="bg1"/>
                </a:solidFill>
                <a:latin typeface="Georgia" panose="02040502050405020303" pitchFamily="18" charset="0"/>
              </a:rPr>
              <a:t>4</a:t>
            </a:r>
          </a:p>
        </p:txBody>
      </p:sp>
      <p:sp>
        <p:nvSpPr>
          <p:cNvPr id="101" name="Rectangle 100">
            <a:extLst>
              <a:ext uri="{FF2B5EF4-FFF2-40B4-BE49-F238E27FC236}">
                <a16:creationId xmlns:a16="http://schemas.microsoft.com/office/drawing/2014/main" id="{6D931BB1-5EED-6D45-B910-FB147D6497BC}"/>
              </a:ext>
            </a:extLst>
          </p:cNvPr>
          <p:cNvSpPr/>
          <p:nvPr/>
        </p:nvSpPr>
        <p:spPr>
          <a:xfrm>
            <a:off x="7239232" y="4340098"/>
            <a:ext cx="4474029" cy="492443"/>
          </a:xfrm>
          <a:prstGeom prst="rect">
            <a:avLst/>
          </a:prstGeom>
        </p:spPr>
        <p:txBody>
          <a:bodyPr wrap="square" lIns="0" tIns="0" rIns="0" bIns="0" anchor="ctr">
            <a:spAutoFit/>
          </a:bodyPr>
          <a:lstStyle/>
          <a:p>
            <a:r>
              <a:rPr lang="en-ID" sz="1600">
                <a:latin typeface="Segoe UI Light" panose="020b0502040204020203" pitchFamily="34" charset="0"/>
              </a:rPr>
              <a:t>Lorem ipsum dolor sit amet, consectetur adipiscing elit, sed do eiusmod tempor incididunt.</a:t>
            </a:r>
          </a:p>
        </p:txBody>
      </p:sp>
      <p:sp>
        <p:nvSpPr>
          <p:cNvPr id="103" name="Oval 102">
            <a:extLst>
              <a:ext uri="{FF2B5EF4-FFF2-40B4-BE49-F238E27FC236}">
                <a16:creationId xmlns:a16="http://schemas.microsoft.com/office/drawing/2014/main" id="{42A7964F-63D8-C448-ABC7-BBF4A3C9F922}"/>
              </a:ext>
            </a:extLst>
          </p:cNvPr>
          <p:cNvSpPr/>
          <p:nvPr/>
        </p:nvSpPr>
        <p:spPr>
          <a:xfrm>
            <a:off x="6461760" y="5158568"/>
            <a:ext cx="487680" cy="487680"/>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495F637D-D1C0-3B45-8FD7-A4DEFEA15D3C}"/>
              </a:ext>
            </a:extLst>
          </p:cNvPr>
          <p:cNvSpPr txBox="1"/>
          <p:nvPr/>
        </p:nvSpPr>
        <p:spPr>
          <a:xfrm>
            <a:off x="6534960" y="5204713"/>
            <a:ext cx="34128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400" i="1">
                <a:solidFill>
                  <a:schemeClr val="bg1"/>
                </a:solidFill>
                <a:latin typeface="Georgia" panose="02040502050405020303" pitchFamily="18" charset="0"/>
              </a:rPr>
              <a:t>5</a:t>
            </a:r>
          </a:p>
        </p:txBody>
      </p:sp>
      <p:sp>
        <p:nvSpPr>
          <p:cNvPr id="106" name="Rectangle 105">
            <a:extLst>
              <a:ext uri="{FF2B5EF4-FFF2-40B4-BE49-F238E27FC236}">
                <a16:creationId xmlns:a16="http://schemas.microsoft.com/office/drawing/2014/main" id="{F2BBC911-F193-7F45-9DC1-576AACB2C789}"/>
              </a:ext>
            </a:extLst>
          </p:cNvPr>
          <p:cNvSpPr/>
          <p:nvPr/>
        </p:nvSpPr>
        <p:spPr>
          <a:xfrm>
            <a:off x="7239232" y="5156187"/>
            <a:ext cx="4474029" cy="492443"/>
          </a:xfrm>
          <a:prstGeom prst="rect">
            <a:avLst/>
          </a:prstGeom>
        </p:spPr>
        <p:txBody>
          <a:bodyPr wrap="square" lIns="0" tIns="0" rIns="0" bIns="0" anchor="ctr">
            <a:spAutoFit/>
          </a:bodyPr>
          <a:lstStyle/>
          <a:p>
            <a:r>
              <a:rPr lang="en-ID" sz="1600">
                <a:latin typeface="Segoe UI Light" panose="020b0502040204020203" pitchFamily="34" charset="0"/>
              </a:rPr>
              <a:t>Lorem ipsum dolor sit amet, consectetur adipiscing elit, sed do eiusmod tempor incididunt.</a:t>
            </a:r>
          </a:p>
        </p:txBody>
      </p:sp>
      <p:grpSp>
        <p:nvGrpSpPr>
          <p:cNvPr id="57" name="Group 5">
            <a:extLst>
              <a:ext uri="{FF2B5EF4-FFF2-40B4-BE49-F238E27FC236}">
                <a16:creationId xmlns:a16="http://schemas.microsoft.com/office/drawing/2014/main" id="{B67DC1F5-E6DD-4588-A409-453FF6B037D9}"/>
              </a:ext>
            </a:extLst>
          </p:cNvPr>
          <p:cNvGrpSpPr/>
          <p:nvPr/>
        </p:nvGrpSpPr>
        <p:grpSpPr>
          <a:xfrm>
            <a:off x="0" y="0"/>
            <a:ext cx="589085" cy="589085"/>
            <a:chOff x="1582614" y="2839915"/>
            <a:chExt cx="589085" cy="589085"/>
          </a:xfrm>
          <a:solidFill>
            <a:srgbClr val="00ABF7"/>
          </a:solidFill>
        </p:grpSpPr>
        <p:sp>
          <p:nvSpPr>
            <p:cNvPr id="58" name="Rectangle 6">
              <a:extLst>
                <a:ext uri="{FF2B5EF4-FFF2-40B4-BE49-F238E27FC236}">
                  <a16:creationId xmlns:a16="http://schemas.microsoft.com/office/drawing/2014/main" id="{42C3FBC3-AE40-4BA4-9564-33A6C285783A}"/>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7">
              <a:extLst>
                <a:ext uri="{FF2B5EF4-FFF2-40B4-BE49-F238E27FC236}">
                  <a16:creationId xmlns:a16="http://schemas.microsoft.com/office/drawing/2014/main" id="{744DD8B2-959E-436B-A0DC-3D59AE7EE0FA}"/>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8">
            <a:extLst>
              <a:ext uri="{FF2B5EF4-FFF2-40B4-BE49-F238E27FC236}">
                <a16:creationId xmlns:a16="http://schemas.microsoft.com/office/drawing/2014/main" id="{CB9661EF-2350-42F6-8328-52F06DFDCFB3}"/>
              </a:ext>
            </a:extLst>
          </p:cNvPr>
          <p:cNvGrpSpPr/>
          <p:nvPr/>
        </p:nvGrpSpPr>
        <p:grpSpPr>
          <a:xfrm rot="5400000">
            <a:off x="11599788" y="-93"/>
            <a:ext cx="589085" cy="589085"/>
            <a:chOff x="1582614" y="2839915"/>
            <a:chExt cx="589085" cy="589085"/>
          </a:xfrm>
          <a:solidFill>
            <a:srgbClr val="00ABF7"/>
          </a:solidFill>
        </p:grpSpPr>
        <p:sp>
          <p:nvSpPr>
            <p:cNvPr id="61" name="Rectangle 9">
              <a:extLst>
                <a:ext uri="{FF2B5EF4-FFF2-40B4-BE49-F238E27FC236}">
                  <a16:creationId xmlns:a16="http://schemas.microsoft.com/office/drawing/2014/main" id="{C274CED5-73F7-4F7D-9525-A0441E299D0F}"/>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10">
              <a:extLst>
                <a:ext uri="{FF2B5EF4-FFF2-40B4-BE49-F238E27FC236}">
                  <a16:creationId xmlns:a16="http://schemas.microsoft.com/office/drawing/2014/main" id="{61B67D1A-AEFF-4A1A-AF2D-ECC2433E257C}"/>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11">
            <a:extLst>
              <a:ext uri="{FF2B5EF4-FFF2-40B4-BE49-F238E27FC236}">
                <a16:creationId xmlns:a16="http://schemas.microsoft.com/office/drawing/2014/main" id="{8BAE7BEB-724C-4B7F-A92A-5624708F3FBA}"/>
              </a:ext>
            </a:extLst>
          </p:cNvPr>
          <p:cNvGrpSpPr/>
          <p:nvPr/>
        </p:nvGrpSpPr>
        <p:grpSpPr>
          <a:xfrm flipV="1">
            <a:off x="1" y="6268915"/>
            <a:ext cx="589085" cy="589085"/>
            <a:chOff x="1582614" y="2839915"/>
            <a:chExt cx="589085" cy="589085"/>
          </a:xfrm>
          <a:solidFill>
            <a:srgbClr val="00ABF7"/>
          </a:solidFill>
        </p:grpSpPr>
        <p:sp>
          <p:nvSpPr>
            <p:cNvPr id="64" name="Rectangle 12">
              <a:extLst>
                <a:ext uri="{FF2B5EF4-FFF2-40B4-BE49-F238E27FC236}">
                  <a16:creationId xmlns:a16="http://schemas.microsoft.com/office/drawing/2014/main" id="{34B4245A-5531-4128-862C-73BC8399F65E}"/>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ectangle 13">
              <a:extLst>
                <a:ext uri="{FF2B5EF4-FFF2-40B4-BE49-F238E27FC236}">
                  <a16:creationId xmlns:a16="http://schemas.microsoft.com/office/drawing/2014/main" id="{97542D8C-AD5A-4A0E-8E36-FF2F946614EA}"/>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14">
            <a:extLst>
              <a:ext uri="{FF2B5EF4-FFF2-40B4-BE49-F238E27FC236}">
                <a16:creationId xmlns:a16="http://schemas.microsoft.com/office/drawing/2014/main" id="{04781225-C73C-402C-A3A2-48F832F411C6}"/>
              </a:ext>
            </a:extLst>
          </p:cNvPr>
          <p:cNvGrpSpPr/>
          <p:nvPr/>
        </p:nvGrpSpPr>
        <p:grpSpPr>
          <a:xfrm rot="16200000" flipV="1">
            <a:off x="11602915" y="6268914"/>
            <a:ext cx="589085" cy="589085"/>
            <a:chOff x="1582614" y="2839915"/>
            <a:chExt cx="589085" cy="589085"/>
          </a:xfrm>
          <a:solidFill>
            <a:srgbClr val="00ABF7"/>
          </a:solidFill>
        </p:grpSpPr>
        <p:sp>
          <p:nvSpPr>
            <p:cNvPr id="67" name="Rectangle 15">
              <a:extLst>
                <a:ext uri="{FF2B5EF4-FFF2-40B4-BE49-F238E27FC236}">
                  <a16:creationId xmlns:a16="http://schemas.microsoft.com/office/drawing/2014/main" id="{A99350C2-A5EC-4B21-9279-0CEC4B3D883B}"/>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Rectangle 16">
              <a:extLst>
                <a:ext uri="{FF2B5EF4-FFF2-40B4-BE49-F238E27FC236}">
                  <a16:creationId xmlns:a16="http://schemas.microsoft.com/office/drawing/2014/main" id="{A337DD18-CC04-4328-A54E-F623688C4D2D}"/>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9">
            <a:extLst>
              <a:ext uri="{FF2B5EF4-FFF2-40B4-BE49-F238E27FC236}">
                <a16:creationId xmlns:a16="http://schemas.microsoft.com/office/drawing/2014/main" id="{3065DB11-0727-4449-4488-875AB52D08CF}"/>
              </a:ext>
            </a:extLst>
          </p:cNvPr>
          <p:cNvSpPr txBox="1"/>
          <p:nvPr/>
        </p:nvSpPr>
        <p:spPr>
          <a:xfrm>
            <a:off x="4938209" y="545461"/>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6" name="TextBox 9">
            <a:extLst>
              <a:ext uri="{FF2B5EF4-FFF2-40B4-BE49-F238E27FC236}">
                <a16:creationId xmlns:a16="http://schemas.microsoft.com/office/drawing/2014/main" id="{A1DB691A-E6B0-8E92-F920-85A3E1C8CD26}"/>
              </a:ext>
            </a:extLst>
          </p:cNvPr>
          <p:cNvSpPr txBox="1"/>
          <p:nvPr/>
        </p:nvSpPr>
        <p:spPr>
          <a:xfrm>
            <a:off x="4984200" y="306945"/>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spTree>
    <p:extLst>
      <p:ext uri="{BB962C8B-B14F-4D97-AF65-F5344CB8AC3E}">
        <p14:creationId xmlns:p14="http://schemas.microsoft.com/office/powerpoint/2010/main" val="184161530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0" name="Picture 2" descr="Comida típica de las Bahamas. Caracola conch">
            <a:extLst>
              <a:ext uri="{FF2B5EF4-FFF2-40B4-BE49-F238E27FC236}">
                <a16:creationId xmlns:a16="http://schemas.microsoft.com/office/drawing/2014/main" id="{07475995-5195-88F6-0A67-AC0135253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66" r="25754"/>
          <a:stretch>
            <a:fillRect/>
          </a:stretch>
        </p:blipFill>
        <p:spPr bwMode="auto">
          <a:xfrm>
            <a:off x="957876" y="1759982"/>
            <a:ext cx="4559481" cy="43529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4771E9-89B1-4A1A-80B0-C6C4443C71CD}"/>
              </a:ext>
            </a:extLst>
          </p:cNvPr>
          <p:cNvSpPr txBox="1"/>
          <p:nvPr/>
        </p:nvSpPr>
        <p:spPr>
          <a:xfrm>
            <a:off x="1981200" y="358573"/>
            <a:ext cx="7019192" cy="430887"/>
          </a:xfrm>
          <a:prstGeom prst="rect">
            <a:avLst/>
          </a:prstGeom>
          <a:solidFill>
            <a:srgbClr val="00ABF7"/>
          </a:solidFill>
        </p:spPr>
        <p:txBody>
          <a:bodyPr wrap="square" lIns="36000" tIns="0" rIns="36000" bIns="0" rtlCol="0">
            <a:spAutoFit/>
          </a:bodyPr>
          <a:lstStyle/>
          <a:p>
            <a:pPr algn="ctr"/>
            <a:r>
              <a:rPr lang="en-US" sz="2800" b="1">
                <a:solidFill>
                  <a:schemeClr val="bg1"/>
                </a:solidFill>
              </a:rPr>
              <a:t>Bahamas Gastronomy </a:t>
            </a:r>
            <a:r>
              <a:rPr lang="en-US" sz="2800">
                <a:solidFill>
                  <a:schemeClr val="bg1"/>
                </a:solidFill>
              </a:rPr>
              <a:t>PowerPoint Presentation</a:t>
            </a:r>
          </a:p>
        </p:txBody>
      </p:sp>
      <p:grpSp>
        <p:nvGrpSpPr>
          <p:cNvPr id="6" name="Group 5">
            <a:extLst>
              <a:ext uri="{FF2B5EF4-FFF2-40B4-BE49-F238E27FC236}">
                <a16:creationId xmlns:a16="http://schemas.microsoft.com/office/drawing/2014/main" id="{F141129A-5184-4D18-9170-78045D1B9569}"/>
              </a:ext>
            </a:extLst>
          </p:cNvPr>
          <p:cNvGrpSpPr/>
          <p:nvPr/>
        </p:nvGrpSpPr>
        <p:grpSpPr>
          <a:xfrm>
            <a:off x="581021" y="1429564"/>
            <a:ext cx="589085" cy="589085"/>
            <a:chOff x="1582614" y="2839915"/>
            <a:chExt cx="589085" cy="589085"/>
          </a:xfrm>
          <a:solidFill>
            <a:srgbClr val="00ABF7"/>
          </a:solidFill>
        </p:grpSpPr>
        <p:sp>
          <p:nvSpPr>
            <p:cNvPr id="7" name="Rectangle 6">
              <a:extLst>
                <a:ext uri="{FF2B5EF4-FFF2-40B4-BE49-F238E27FC236}">
                  <a16:creationId xmlns:a16="http://schemas.microsoft.com/office/drawing/2014/main" id="{1E8DDD6F-62E4-4FAA-BBBE-05C2E19729DA}"/>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415517DA-42DE-472C-B887-6F5088DE6F99}"/>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a:extLst>
              <a:ext uri="{FF2B5EF4-FFF2-40B4-BE49-F238E27FC236}">
                <a16:creationId xmlns:a16="http://schemas.microsoft.com/office/drawing/2014/main" id="{7C08CCAF-4693-41E8-886F-D0883DC97D00}"/>
              </a:ext>
            </a:extLst>
          </p:cNvPr>
          <p:cNvGrpSpPr/>
          <p:nvPr/>
        </p:nvGrpSpPr>
        <p:grpSpPr>
          <a:xfrm rot="5400000">
            <a:off x="5367716" y="1429563"/>
            <a:ext cx="589085" cy="589085"/>
            <a:chOff x="1582614" y="2839915"/>
            <a:chExt cx="589085" cy="589085"/>
          </a:xfrm>
          <a:solidFill>
            <a:srgbClr val="00ABF7"/>
          </a:solidFill>
        </p:grpSpPr>
        <p:sp>
          <p:nvSpPr>
            <p:cNvPr id="10" name="Rectangle 9">
              <a:extLst>
                <a:ext uri="{FF2B5EF4-FFF2-40B4-BE49-F238E27FC236}">
                  <a16:creationId xmlns:a16="http://schemas.microsoft.com/office/drawing/2014/main" id="{EBB4EEBB-532C-46F0-A674-B8DF3A4A1F7E}"/>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1E3D688E-8785-4417-BA9B-80E5C1295605}"/>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738D375E-6306-498F-938D-7866AD0B7F42}"/>
              </a:ext>
            </a:extLst>
          </p:cNvPr>
          <p:cNvGrpSpPr/>
          <p:nvPr/>
        </p:nvGrpSpPr>
        <p:grpSpPr>
          <a:xfrm flipV="1">
            <a:off x="649601" y="5837475"/>
            <a:ext cx="589085" cy="589085"/>
            <a:chOff x="1582614" y="2839915"/>
            <a:chExt cx="589085" cy="589085"/>
          </a:xfrm>
          <a:solidFill>
            <a:srgbClr val="00ABF7"/>
          </a:solidFill>
        </p:grpSpPr>
        <p:sp>
          <p:nvSpPr>
            <p:cNvPr id="13" name="Rectangle 12">
              <a:extLst>
                <a:ext uri="{FF2B5EF4-FFF2-40B4-BE49-F238E27FC236}">
                  <a16:creationId xmlns:a16="http://schemas.microsoft.com/office/drawing/2014/main" id="{5736C09F-B611-4A80-B7D9-110769DDC7B9}"/>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D08F6B15-3CC7-415D-80F6-5A960EAFFC25}"/>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081725C4-C27C-4FDE-BFEB-10547271B3EC}"/>
              </a:ext>
            </a:extLst>
          </p:cNvPr>
          <p:cNvGrpSpPr/>
          <p:nvPr/>
        </p:nvGrpSpPr>
        <p:grpSpPr>
          <a:xfrm rot="16200000" flipV="1">
            <a:off x="5373707" y="5837474"/>
            <a:ext cx="589085" cy="589085"/>
            <a:chOff x="1582614" y="2839915"/>
            <a:chExt cx="589085" cy="589085"/>
          </a:xfrm>
          <a:solidFill>
            <a:srgbClr val="00ABF7"/>
          </a:solidFill>
        </p:grpSpPr>
        <p:sp>
          <p:nvSpPr>
            <p:cNvPr id="16" name="Rectangle 15">
              <a:extLst>
                <a:ext uri="{FF2B5EF4-FFF2-40B4-BE49-F238E27FC236}">
                  <a16:creationId xmlns:a16="http://schemas.microsoft.com/office/drawing/2014/main" id="{14CF1DBB-225D-41A7-8E5B-36D48068C514}"/>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14E13AC0-D0CF-4107-BDA4-E8B2F2A04D23}"/>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a:extLst>
              <a:ext uri="{FF2B5EF4-FFF2-40B4-BE49-F238E27FC236}">
                <a16:creationId xmlns:a16="http://schemas.microsoft.com/office/drawing/2014/main" id="{34BE0490-069D-4A78-AF5D-A9E69638E225}"/>
              </a:ext>
            </a:extLst>
          </p:cNvPr>
          <p:cNvSpPr txBox="1"/>
          <p:nvPr/>
        </p:nvSpPr>
        <p:spPr>
          <a:xfrm>
            <a:off x="6625895" y="3783557"/>
            <a:ext cx="4413010" cy="2246769"/>
          </a:xfrm>
          <a:prstGeom prst="rect">
            <a:avLst/>
          </a:prstGeom>
          <a:noFill/>
        </p:spPr>
        <p:txBody>
          <a:bodyPr wrap="square" rtlCol="0">
            <a:spAutoFit/>
          </a:bodyPr>
          <a:lstStyle/>
          <a:p>
            <a:r>
              <a:rPr lang="en-US" altLang="ko-KR" sz="1400">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You can simply impress your audience and add a unique zing and appeal to your Presentations. </a:t>
            </a:r>
          </a:p>
          <a:p>
            <a:endParaRPr lang="en-US" altLang="ko-KR" sz="1400">
              <a:cs typeface="Arial" panose="020b0604020202020204" pitchFamily="34" charset="0"/>
            </a:endParaRPr>
          </a:p>
          <a:p>
            <a:r>
              <a:rPr lang="en-US" altLang="ko-KR" sz="1400">
                <a:cs typeface="Arial" panose="020b0604020202020204" pitchFamily="34" charset="0"/>
              </a:rPr>
              <a:t>Get a modern PowerPoint  Presentation that is beautifully designed.</a:t>
            </a:r>
          </a:p>
        </p:txBody>
      </p:sp>
      <p:cxnSp>
        <p:nvCxnSpPr>
          <p:cNvPr id="24" name="Conector recto 23">
            <a:extLst>
              <a:ext uri="{FF2B5EF4-FFF2-40B4-BE49-F238E27FC236}">
                <a16:creationId xmlns:a16="http://schemas.microsoft.com/office/drawing/2014/main" id="{279F3136-5DC4-45AA-B31B-55BA382E79E8}"/>
              </a:ext>
            </a:extLst>
          </p:cNvPr>
          <p:cNvCxnSpPr/>
          <p:nvPr/>
        </p:nvCxnSpPr>
        <p:spPr>
          <a:xfrm flipH="1">
            <a:off x="299929" y="1011118"/>
            <a:ext cx="10933737" cy="15938"/>
          </a:xfrm>
          <a:prstGeom prst="line">
            <a:avLst/>
          </a:prstGeom>
          <a:ln w="28575">
            <a:solidFill>
              <a:srgbClr val="00677F"/>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99DCEF0E-56C0-162E-59D0-9AD6F2B95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323" y="152883"/>
            <a:ext cx="1384685" cy="1384685"/>
          </a:xfrm>
          <a:prstGeom prst="rect">
            <a:avLst/>
          </a:prstGeom>
        </p:spPr>
      </p:pic>
      <p:sp>
        <p:nvSpPr>
          <p:cNvPr id="19" name="TextBox 9">
            <a:extLst>
              <a:ext uri="{FF2B5EF4-FFF2-40B4-BE49-F238E27FC236}">
                <a16:creationId xmlns:a16="http://schemas.microsoft.com/office/drawing/2014/main" id="{1D2C28D5-65E2-FB74-6ED0-CF1FB44FC3BD}"/>
              </a:ext>
            </a:extLst>
          </p:cNvPr>
          <p:cNvSpPr txBox="1"/>
          <p:nvPr/>
        </p:nvSpPr>
        <p:spPr>
          <a:xfrm>
            <a:off x="6625895" y="2434528"/>
            <a:ext cx="4868128" cy="1107996"/>
          </a:xfrm>
          <a:prstGeom prst="rect">
            <a:avLst/>
          </a:prstGeom>
          <a:noFill/>
        </p:spPr>
        <p:txBody>
          <a:bodyPr wrap="none" lIns="0" tIns="0" rIns="0" bIns="0" rtlCol="0">
            <a:spAutoFit/>
          </a:bodyPr>
          <a:lstStyle/>
          <a:p>
            <a:r>
              <a:rPr lang="en-US" sz="7200" b="1">
                <a:solidFill>
                  <a:schemeClr val="tx1">
                    <a:lumMod val="65000"/>
                    <a:lumOff val="35000"/>
                  </a:schemeClr>
                </a:solidFill>
                <a:latin typeface="Segoe UI" panose="020b0502040204020203" pitchFamily="34" charset="0"/>
                <a:cs typeface="Segoe UI" panose="020b0502040204020203" pitchFamily="34" charset="0"/>
              </a:rPr>
              <a:t>CARACOLA</a:t>
            </a:r>
          </a:p>
        </p:txBody>
      </p:sp>
      <p:sp>
        <p:nvSpPr>
          <p:cNvPr id="21" name="TextBox 9">
            <a:extLst>
              <a:ext uri="{FF2B5EF4-FFF2-40B4-BE49-F238E27FC236}">
                <a16:creationId xmlns:a16="http://schemas.microsoft.com/office/drawing/2014/main" id="{1991B207-AC5B-788E-6A34-CB539815C8B0}"/>
              </a:ext>
            </a:extLst>
          </p:cNvPr>
          <p:cNvSpPr txBox="1"/>
          <p:nvPr/>
        </p:nvSpPr>
        <p:spPr>
          <a:xfrm>
            <a:off x="6686923" y="2019462"/>
            <a:ext cx="2327561" cy="553998"/>
          </a:xfrm>
          <a:prstGeom prst="rect">
            <a:avLst/>
          </a:prstGeom>
          <a:noFill/>
        </p:spPr>
        <p:txBody>
          <a:bodyPr wrap="none" lIns="0" tIns="0" rIns="0" bIns="0" rtlCol="0">
            <a:spAutoFit/>
          </a:bodyPr>
          <a:lstStyle/>
          <a:p>
            <a:pPr algn="ctr"/>
            <a:r>
              <a:rPr lang="en-US" sz="3600" b="1">
                <a:solidFill>
                  <a:srgbClr val="02BAC8"/>
                </a:solidFill>
                <a:latin typeface="Segoe UI" panose="020b0502040204020203" pitchFamily="34" charset="0"/>
                <a:cs typeface="Segoe UI" panose="020b0502040204020203" pitchFamily="34" charset="0"/>
              </a:rPr>
              <a:t>BAHAMAS</a:t>
            </a:r>
          </a:p>
        </p:txBody>
      </p:sp>
      <p:cxnSp>
        <p:nvCxnSpPr>
          <p:cNvPr id="29" name="Conector recto 28">
            <a:extLst>
              <a:ext uri="{FF2B5EF4-FFF2-40B4-BE49-F238E27FC236}">
                <a16:creationId xmlns:a16="http://schemas.microsoft.com/office/drawing/2014/main" id="{8E53D786-46FF-B1E5-CBFA-D6AD853C9C91}"/>
              </a:ext>
            </a:extLst>
          </p:cNvPr>
          <p:cNvCxnSpPr/>
          <p:nvPr/>
        </p:nvCxnSpPr>
        <p:spPr>
          <a:xfrm flipH="1">
            <a:off x="9594911" y="3535131"/>
            <a:ext cx="1892823" cy="0"/>
          </a:xfrm>
          <a:prstGeom prst="line">
            <a:avLst/>
          </a:prstGeom>
          <a:ln>
            <a:solidFill>
              <a:srgbClr val="00677F"/>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AF589AE4-79E1-A7D2-A0E7-7E5D17379115}"/>
              </a:ext>
            </a:extLst>
          </p:cNvPr>
          <p:cNvCxnSpPr/>
          <p:nvPr/>
        </p:nvCxnSpPr>
        <p:spPr>
          <a:xfrm flipH="1">
            <a:off x="9340842" y="3642038"/>
            <a:ext cx="1892823" cy="0"/>
          </a:xfrm>
          <a:prstGeom prst="line">
            <a:avLst/>
          </a:prstGeom>
          <a:ln w="25400">
            <a:solidFill>
              <a:srgbClr val="00AB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35001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ángulo: esquinas redondeadas 1">
            <a:extLst>
              <a:ext uri="{FF2B5EF4-FFF2-40B4-BE49-F238E27FC236}">
                <a16:creationId xmlns:a16="http://schemas.microsoft.com/office/drawing/2014/main" id="{238A990D-7E53-D906-FBA5-C161492A6417}"/>
              </a:ext>
            </a:extLst>
          </p:cNvPr>
          <p:cNvSpPr/>
          <p:nvPr/>
        </p:nvSpPr>
        <p:spPr>
          <a:xfrm>
            <a:off x="9681210" y="-62824"/>
            <a:ext cx="2510790" cy="350967"/>
          </a:xfrm>
          <a:prstGeom prst="roundRect">
            <a:avLst/>
          </a:prstGeom>
          <a:solidFill>
            <a:srgbClr val="00A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AutoShape 12">
            <a:extLst>
              <a:ext uri="{FF2B5EF4-FFF2-40B4-BE49-F238E27FC236}">
                <a16:creationId xmlns:a16="http://schemas.microsoft.com/office/drawing/2014/main" id="{A525C511-FBD3-A8E9-5DB5-B0E0BFF59044}"/>
              </a:ext>
            </a:extLst>
          </p:cNvPr>
          <p:cNvSpPr>
            <a:spLocks noChangeArrowheads="1"/>
          </p:cNvSpPr>
          <p:nvPr/>
        </p:nvSpPr>
        <p:spPr bwMode="auto">
          <a:xfrm>
            <a:off x="1181100" y="3094576"/>
            <a:ext cx="10448925" cy="1350150"/>
          </a:xfrm>
          <a:prstGeom prst="rightArrow">
            <a:avLst>
              <a:gd name="adj1" fmla="val 45285"/>
              <a:gd name="adj2" fmla="val 76553"/>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4" name="Rounded Rectangle 13">
            <a:extLst>
              <a:ext uri="{FF2B5EF4-FFF2-40B4-BE49-F238E27FC236}">
                <a16:creationId xmlns:a16="http://schemas.microsoft.com/office/drawing/2014/main" id="{779E1AD2-215E-1A29-2D19-E941D5A8E3B8}"/>
              </a:ext>
            </a:extLst>
          </p:cNvPr>
          <p:cNvSpPr/>
          <p:nvPr/>
        </p:nvSpPr>
        <p:spPr>
          <a:xfrm>
            <a:off x="1601384" y="18273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8">
            <a:extLst>
              <a:ext uri="{FF2B5EF4-FFF2-40B4-BE49-F238E27FC236}">
                <a16:creationId xmlns:a16="http://schemas.microsoft.com/office/drawing/2014/main" id="{A3C52E9E-2D97-BBE7-4C43-4AA6C9E003FE}"/>
              </a:ext>
            </a:extLst>
          </p:cNvPr>
          <p:cNvSpPr/>
          <p:nvPr/>
        </p:nvSpPr>
        <p:spPr>
          <a:xfrm>
            <a:off x="1601385" y="1749989"/>
            <a:ext cx="1884065" cy="581397"/>
          </a:xfrm>
          <a:custGeom>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0ABF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4">
            <a:extLst>
              <a:ext uri="{FF2B5EF4-FFF2-40B4-BE49-F238E27FC236}">
                <a16:creationId xmlns:a16="http://schemas.microsoft.com/office/drawing/2014/main" id="{19DA44A0-1C86-05E2-3AB7-CCD5A1898EE3}"/>
              </a:ext>
            </a:extLst>
          </p:cNvPr>
          <p:cNvSpPr/>
          <p:nvPr/>
        </p:nvSpPr>
        <p:spPr>
          <a:xfrm>
            <a:off x="3905734" y="18219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8">
            <a:extLst>
              <a:ext uri="{FF2B5EF4-FFF2-40B4-BE49-F238E27FC236}">
                <a16:creationId xmlns:a16="http://schemas.microsoft.com/office/drawing/2014/main" id="{61FE8CBA-BEE0-5884-0488-FEE556A3F024}"/>
              </a:ext>
            </a:extLst>
          </p:cNvPr>
          <p:cNvSpPr/>
          <p:nvPr/>
        </p:nvSpPr>
        <p:spPr>
          <a:xfrm>
            <a:off x="3905736" y="1744657"/>
            <a:ext cx="1884065" cy="581397"/>
          </a:xfrm>
          <a:custGeom>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0677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1F04D630-6404-552D-4D48-9F186DBB1273}"/>
              </a:ext>
            </a:extLst>
          </p:cNvPr>
          <p:cNvSpPr/>
          <p:nvPr/>
        </p:nvSpPr>
        <p:spPr>
          <a:xfrm>
            <a:off x="6137992" y="18273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8">
            <a:extLst>
              <a:ext uri="{FF2B5EF4-FFF2-40B4-BE49-F238E27FC236}">
                <a16:creationId xmlns:a16="http://schemas.microsoft.com/office/drawing/2014/main" id="{3C52165B-F6DF-EEE5-00D2-2F8D20BFB6B2}"/>
              </a:ext>
            </a:extLst>
          </p:cNvPr>
          <p:cNvSpPr/>
          <p:nvPr/>
        </p:nvSpPr>
        <p:spPr>
          <a:xfrm>
            <a:off x="6137994" y="1749989"/>
            <a:ext cx="1884065" cy="581397"/>
          </a:xfrm>
          <a:custGeom>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0ABF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ounded Rectangle 10">
            <a:extLst>
              <a:ext uri="{FF2B5EF4-FFF2-40B4-BE49-F238E27FC236}">
                <a16:creationId xmlns:a16="http://schemas.microsoft.com/office/drawing/2014/main" id="{45C0BD73-CA29-65AE-55CF-268CCD80246E}"/>
              </a:ext>
            </a:extLst>
          </p:cNvPr>
          <p:cNvSpPr/>
          <p:nvPr/>
        </p:nvSpPr>
        <p:spPr>
          <a:xfrm>
            <a:off x="8370250" y="18273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8">
            <a:extLst>
              <a:ext uri="{FF2B5EF4-FFF2-40B4-BE49-F238E27FC236}">
                <a16:creationId xmlns:a16="http://schemas.microsoft.com/office/drawing/2014/main" id="{27B87AAB-BB30-C011-4D90-74483339C94C}"/>
              </a:ext>
            </a:extLst>
          </p:cNvPr>
          <p:cNvSpPr/>
          <p:nvPr/>
        </p:nvSpPr>
        <p:spPr>
          <a:xfrm>
            <a:off x="8370252" y="1749989"/>
            <a:ext cx="1884065" cy="581397"/>
          </a:xfrm>
          <a:custGeom>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0677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15">
            <a:extLst>
              <a:ext uri="{FF2B5EF4-FFF2-40B4-BE49-F238E27FC236}">
                <a16:creationId xmlns:a16="http://schemas.microsoft.com/office/drawing/2014/main" id="{E615A012-2296-88F1-5E5E-7ADAA7E53783}"/>
              </a:ext>
            </a:extLst>
          </p:cNvPr>
          <p:cNvGrpSpPr/>
          <p:nvPr/>
        </p:nvGrpSpPr>
        <p:grpSpPr>
          <a:xfrm>
            <a:off x="1737476" y="2525129"/>
            <a:ext cx="1616459" cy="2400658"/>
            <a:chOff x="819820" y="3646109"/>
            <a:chExt cx="1411829" cy="2400658"/>
          </a:xfrm>
          <a:noFill/>
        </p:grpSpPr>
        <p:sp>
          <p:nvSpPr>
            <p:cNvPr id="13" name="TextBox 16">
              <a:extLst>
                <a:ext uri="{FF2B5EF4-FFF2-40B4-BE49-F238E27FC236}">
                  <a16:creationId xmlns:a16="http://schemas.microsoft.com/office/drawing/2014/main" id="{0C408F95-CCCE-3DD3-CE89-8EE8D174867E}"/>
                </a:ext>
              </a:extLst>
            </p:cNvPr>
            <p:cNvSpPr txBox="1"/>
            <p:nvPr/>
          </p:nvSpPr>
          <p:spPr>
            <a:xfrm>
              <a:off x="819822" y="3646109"/>
              <a:ext cx="1411827" cy="276999"/>
            </a:xfrm>
            <a:prstGeom prst="rect">
              <a:avLst/>
            </a:prstGeom>
            <a:grp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14" name="TextBox 17">
              <a:extLst>
                <a:ext uri="{FF2B5EF4-FFF2-40B4-BE49-F238E27FC236}">
                  <a16:creationId xmlns:a16="http://schemas.microsoft.com/office/drawing/2014/main" id="{8031FB0B-7F3C-3C75-2D29-DC916D49E38C}"/>
                </a:ext>
              </a:extLst>
            </p:cNvPr>
            <p:cNvSpPr txBox="1"/>
            <p:nvPr/>
          </p:nvSpPr>
          <p:spPr>
            <a:xfrm>
              <a:off x="819820" y="3923109"/>
              <a:ext cx="1411827" cy="2123658"/>
            </a:xfrm>
            <a:prstGeom prst="rect">
              <a:avLst/>
            </a:prstGeom>
            <a:grp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grpSp>
      <p:grpSp>
        <p:nvGrpSpPr>
          <p:cNvPr id="15" name="Group 18">
            <a:extLst>
              <a:ext uri="{FF2B5EF4-FFF2-40B4-BE49-F238E27FC236}">
                <a16:creationId xmlns:a16="http://schemas.microsoft.com/office/drawing/2014/main" id="{08B7A232-A4B4-9617-879B-33ECD28286C8}"/>
              </a:ext>
            </a:extLst>
          </p:cNvPr>
          <p:cNvGrpSpPr/>
          <p:nvPr/>
        </p:nvGrpSpPr>
        <p:grpSpPr>
          <a:xfrm>
            <a:off x="6271797" y="2525129"/>
            <a:ext cx="1616459" cy="1846660"/>
            <a:chOff x="819820" y="3646109"/>
            <a:chExt cx="1411829" cy="1846660"/>
          </a:xfrm>
          <a:noFill/>
        </p:grpSpPr>
        <p:sp>
          <p:nvSpPr>
            <p:cNvPr id="16" name="TextBox 19">
              <a:extLst>
                <a:ext uri="{FF2B5EF4-FFF2-40B4-BE49-F238E27FC236}">
                  <a16:creationId xmlns:a16="http://schemas.microsoft.com/office/drawing/2014/main" id="{CBC72A18-665A-0848-925E-EA0EED92CF66}"/>
                </a:ext>
              </a:extLst>
            </p:cNvPr>
            <p:cNvSpPr txBox="1"/>
            <p:nvPr/>
          </p:nvSpPr>
          <p:spPr>
            <a:xfrm>
              <a:off x="819822" y="3646109"/>
              <a:ext cx="1411827" cy="276999"/>
            </a:xfrm>
            <a:prstGeom prst="rect">
              <a:avLst/>
            </a:prstGeom>
            <a:grp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17" name="TextBox 20">
              <a:extLst>
                <a:ext uri="{FF2B5EF4-FFF2-40B4-BE49-F238E27FC236}">
                  <a16:creationId xmlns:a16="http://schemas.microsoft.com/office/drawing/2014/main" id="{4D5556B0-F8F8-B949-C192-639E97067895}"/>
                </a:ext>
              </a:extLst>
            </p:cNvPr>
            <p:cNvSpPr txBox="1"/>
            <p:nvPr/>
          </p:nvSpPr>
          <p:spPr>
            <a:xfrm>
              <a:off x="819820" y="3923109"/>
              <a:ext cx="1411827" cy="1569660"/>
            </a:xfrm>
            <a:prstGeom prst="rect">
              <a:avLst/>
            </a:prstGeom>
            <a:grp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75000"/>
                    <a:lumOff val="25000"/>
                  </a:schemeClr>
                </a:solidFill>
                <a:cs typeface="Arial" panose="020b0604020202020204" pitchFamily="34" charset="0"/>
              </a:endParaRPr>
            </a:p>
          </p:txBody>
        </p:sp>
      </p:grpSp>
      <p:grpSp>
        <p:nvGrpSpPr>
          <p:cNvPr id="18" name="Group 21">
            <a:extLst>
              <a:ext uri="{FF2B5EF4-FFF2-40B4-BE49-F238E27FC236}">
                <a16:creationId xmlns:a16="http://schemas.microsoft.com/office/drawing/2014/main" id="{6D28321B-464B-5A19-4F74-92AB936EBA69}"/>
              </a:ext>
            </a:extLst>
          </p:cNvPr>
          <p:cNvGrpSpPr/>
          <p:nvPr/>
        </p:nvGrpSpPr>
        <p:grpSpPr>
          <a:xfrm>
            <a:off x="8504055" y="2525129"/>
            <a:ext cx="1616459" cy="1477329"/>
            <a:chOff x="819820" y="3646109"/>
            <a:chExt cx="1411829" cy="1477329"/>
          </a:xfrm>
          <a:noFill/>
        </p:grpSpPr>
        <p:sp>
          <p:nvSpPr>
            <p:cNvPr id="19" name="TextBox 22">
              <a:extLst>
                <a:ext uri="{FF2B5EF4-FFF2-40B4-BE49-F238E27FC236}">
                  <a16:creationId xmlns:a16="http://schemas.microsoft.com/office/drawing/2014/main" id="{8DDDF316-3477-F838-20BB-B45961913577}"/>
                </a:ext>
              </a:extLst>
            </p:cNvPr>
            <p:cNvSpPr txBox="1"/>
            <p:nvPr/>
          </p:nvSpPr>
          <p:spPr>
            <a:xfrm>
              <a:off x="819822" y="3646109"/>
              <a:ext cx="1411827" cy="276999"/>
            </a:xfrm>
            <a:prstGeom prst="rect">
              <a:avLst/>
            </a:prstGeom>
            <a:grp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20" name="TextBox 23">
              <a:extLst>
                <a:ext uri="{FF2B5EF4-FFF2-40B4-BE49-F238E27FC236}">
                  <a16:creationId xmlns:a16="http://schemas.microsoft.com/office/drawing/2014/main" id="{C25833B0-5755-C700-7731-C3CD045FDB9A}"/>
                </a:ext>
              </a:extLst>
            </p:cNvPr>
            <p:cNvSpPr txBox="1"/>
            <p:nvPr/>
          </p:nvSpPr>
          <p:spPr>
            <a:xfrm>
              <a:off x="819820" y="3923109"/>
              <a:ext cx="1411827" cy="1200329"/>
            </a:xfrm>
            <a:prstGeom prst="rect">
              <a:avLst/>
            </a:prstGeom>
            <a:grp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grpSp>
      <p:sp>
        <p:nvSpPr>
          <p:cNvPr id="21" name="직사각형 113">
            <a:extLst>
              <a:ext uri="{FF2B5EF4-FFF2-40B4-BE49-F238E27FC236}">
                <a16:creationId xmlns:a16="http://schemas.microsoft.com/office/drawing/2014/main" id="{87BA16D7-0F00-9D96-FB19-EE11FCE77C18}"/>
              </a:ext>
            </a:extLst>
          </p:cNvPr>
          <p:cNvSpPr>
            <a:spLocks noChangeArrowheads="1"/>
          </p:cNvSpPr>
          <p:nvPr/>
        </p:nvSpPr>
        <p:spPr bwMode="auto">
          <a:xfrm>
            <a:off x="8862664" y="1841449"/>
            <a:ext cx="899241" cy="400110"/>
          </a:xfrm>
          <a:prstGeom prst="rect">
            <a:avLst/>
          </a:prstGeom>
          <a:noFill/>
          <a:ln w="9525">
            <a:noFill/>
            <a:miter lim="800000"/>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a:solidFill>
                  <a:schemeClr val="bg1"/>
                </a:solidFill>
                <a:cs typeface="Arial"/>
              </a:rPr>
              <a:t>2019</a:t>
            </a:r>
            <a:endParaRPr lang="ko-KR" altLang="en-US" sz="2000">
              <a:solidFill>
                <a:schemeClr val="bg1"/>
              </a:solidFill>
            </a:endParaRPr>
          </a:p>
        </p:txBody>
      </p:sp>
      <p:sp>
        <p:nvSpPr>
          <p:cNvPr id="22" name="직사각형 113">
            <a:extLst>
              <a:ext uri="{FF2B5EF4-FFF2-40B4-BE49-F238E27FC236}">
                <a16:creationId xmlns:a16="http://schemas.microsoft.com/office/drawing/2014/main" id="{3FBA7C7B-BC22-084C-8721-3184648D2205}"/>
              </a:ext>
            </a:extLst>
          </p:cNvPr>
          <p:cNvSpPr>
            <a:spLocks noChangeArrowheads="1"/>
          </p:cNvSpPr>
          <p:nvPr/>
        </p:nvSpPr>
        <p:spPr bwMode="auto">
          <a:xfrm>
            <a:off x="6630406" y="1850963"/>
            <a:ext cx="899241" cy="400110"/>
          </a:xfrm>
          <a:prstGeom prst="rect">
            <a:avLst/>
          </a:prstGeom>
          <a:noFill/>
          <a:ln w="9525">
            <a:noFill/>
            <a:miter lim="800000"/>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a:solidFill>
                  <a:schemeClr val="bg1"/>
                </a:solidFill>
                <a:cs typeface="Arial"/>
              </a:rPr>
              <a:t>2018</a:t>
            </a:r>
            <a:endParaRPr lang="ko-KR" altLang="en-US" sz="2000">
              <a:solidFill>
                <a:schemeClr val="bg1"/>
              </a:solidFill>
            </a:endParaRPr>
          </a:p>
        </p:txBody>
      </p:sp>
      <p:sp>
        <p:nvSpPr>
          <p:cNvPr id="23" name="직사각형 113">
            <a:extLst>
              <a:ext uri="{FF2B5EF4-FFF2-40B4-BE49-F238E27FC236}">
                <a16:creationId xmlns:a16="http://schemas.microsoft.com/office/drawing/2014/main" id="{FC9092B4-17C6-F6BA-6F25-C6989CD0DA60}"/>
              </a:ext>
            </a:extLst>
          </p:cNvPr>
          <p:cNvSpPr>
            <a:spLocks noChangeArrowheads="1"/>
          </p:cNvSpPr>
          <p:nvPr/>
        </p:nvSpPr>
        <p:spPr bwMode="auto">
          <a:xfrm>
            <a:off x="4398148" y="1850963"/>
            <a:ext cx="899241" cy="400110"/>
          </a:xfrm>
          <a:prstGeom prst="rect">
            <a:avLst/>
          </a:prstGeom>
          <a:noFill/>
          <a:ln w="9525">
            <a:noFill/>
            <a:miter lim="800000"/>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a:solidFill>
                  <a:schemeClr val="bg1"/>
                </a:solidFill>
                <a:cs typeface="Arial"/>
              </a:rPr>
              <a:t>2017</a:t>
            </a:r>
            <a:endParaRPr lang="ko-KR" altLang="en-US" sz="2000">
              <a:solidFill>
                <a:schemeClr val="bg1"/>
              </a:solidFill>
            </a:endParaRPr>
          </a:p>
        </p:txBody>
      </p:sp>
      <p:sp>
        <p:nvSpPr>
          <p:cNvPr id="24" name="직사각형 113">
            <a:extLst>
              <a:ext uri="{FF2B5EF4-FFF2-40B4-BE49-F238E27FC236}">
                <a16:creationId xmlns:a16="http://schemas.microsoft.com/office/drawing/2014/main" id="{CBAB204D-B64B-1D51-D1DF-9BDCB8E4F872}"/>
              </a:ext>
            </a:extLst>
          </p:cNvPr>
          <p:cNvSpPr>
            <a:spLocks noChangeArrowheads="1"/>
          </p:cNvSpPr>
          <p:nvPr/>
        </p:nvSpPr>
        <p:spPr bwMode="auto">
          <a:xfrm>
            <a:off x="2093797" y="1836117"/>
            <a:ext cx="899241" cy="400110"/>
          </a:xfrm>
          <a:prstGeom prst="rect">
            <a:avLst/>
          </a:prstGeom>
          <a:noFill/>
          <a:ln w="9525">
            <a:noFill/>
            <a:miter lim="800000"/>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a:solidFill>
                  <a:schemeClr val="bg1"/>
                </a:solidFill>
                <a:cs typeface="Arial"/>
              </a:rPr>
              <a:t>2016</a:t>
            </a:r>
            <a:endParaRPr lang="ko-KR" altLang="en-US" sz="2000">
              <a:solidFill>
                <a:schemeClr val="bg1"/>
              </a:solidFill>
            </a:endParaRPr>
          </a:p>
        </p:txBody>
      </p:sp>
      <p:grpSp>
        <p:nvGrpSpPr>
          <p:cNvPr id="25" name="Group 24">
            <a:extLst>
              <a:ext uri="{FF2B5EF4-FFF2-40B4-BE49-F238E27FC236}">
                <a16:creationId xmlns:a16="http://schemas.microsoft.com/office/drawing/2014/main" id="{273A80C5-45BC-F3B2-8F11-302C4F7437B4}"/>
              </a:ext>
            </a:extLst>
          </p:cNvPr>
          <p:cNvGrpSpPr/>
          <p:nvPr/>
        </p:nvGrpSpPr>
        <p:grpSpPr>
          <a:xfrm>
            <a:off x="4039537" y="2525129"/>
            <a:ext cx="1616459" cy="2031326"/>
            <a:chOff x="819820" y="3646109"/>
            <a:chExt cx="1411829" cy="2031326"/>
          </a:xfrm>
          <a:noFill/>
        </p:grpSpPr>
        <p:sp>
          <p:nvSpPr>
            <p:cNvPr id="26" name="TextBox 25">
              <a:extLst>
                <a:ext uri="{FF2B5EF4-FFF2-40B4-BE49-F238E27FC236}">
                  <a16:creationId xmlns:a16="http://schemas.microsoft.com/office/drawing/2014/main" id="{BB4A11AD-4243-FE77-00CA-45AE873E8F94}"/>
                </a:ext>
              </a:extLst>
            </p:cNvPr>
            <p:cNvSpPr txBox="1"/>
            <p:nvPr/>
          </p:nvSpPr>
          <p:spPr>
            <a:xfrm>
              <a:off x="819822" y="3646109"/>
              <a:ext cx="1411827" cy="276999"/>
            </a:xfrm>
            <a:prstGeom prst="rect">
              <a:avLst/>
            </a:prstGeom>
            <a:grp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27" name="TextBox 26">
              <a:extLst>
                <a:ext uri="{FF2B5EF4-FFF2-40B4-BE49-F238E27FC236}">
                  <a16:creationId xmlns:a16="http://schemas.microsoft.com/office/drawing/2014/main" id="{FED15EC4-0860-B56D-2A53-FD4201510A66}"/>
                </a:ext>
              </a:extLst>
            </p:cNvPr>
            <p:cNvSpPr txBox="1"/>
            <p:nvPr/>
          </p:nvSpPr>
          <p:spPr>
            <a:xfrm>
              <a:off x="819820" y="3923109"/>
              <a:ext cx="1411827" cy="1754326"/>
            </a:xfrm>
            <a:prstGeom prst="rect">
              <a:avLst/>
            </a:prstGeom>
            <a:grp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Get a modern PowerPoint  Presentation that is beautifully designed. </a:t>
              </a:r>
              <a:endParaRPr lang="ko-KR" altLang="en-US" sz="1200">
                <a:solidFill>
                  <a:schemeClr val="tx1">
                    <a:lumMod val="75000"/>
                    <a:lumOff val="25000"/>
                  </a:schemeClr>
                </a:solidFill>
                <a:cs typeface="Arial" panose="020b0604020202020204" pitchFamily="34" charset="0"/>
              </a:endParaRPr>
            </a:p>
          </p:txBody>
        </p:sp>
      </p:grpSp>
      <p:pic>
        <p:nvPicPr>
          <p:cNvPr id="28" name="Marcador de posición de imagen 18">
            <a:extLst>
              <a:ext uri="{FF2B5EF4-FFF2-40B4-BE49-F238E27FC236}">
                <a16:creationId xmlns:a16="http://schemas.microsoft.com/office/drawing/2014/main" id="{4A2EDC06-76A4-1BAE-FF02-5002C6B1C22F}"/>
              </a:ext>
            </a:extLst>
          </p:cNvPr>
          <p:cNvPicPr>
            <a:picLocks noChangeAspect="1"/>
          </p:cNvPicPr>
          <p:nvPr/>
        </p:nvPicPr>
        <p:blipFill>
          <a:blip r:embed="rId2"/>
          <a:srcRect l="26518" r="26518"/>
          <a:stretch>
            <a:fillRect/>
          </a:stretch>
        </p:blipFill>
        <p:spPr>
          <a:xfrm>
            <a:off x="1873978" y="5181658"/>
            <a:ext cx="1338878" cy="1343746"/>
          </a:xfrm>
          <a:prstGeom prst="ellipse">
            <a:avLst/>
          </a:prstGeom>
          <a:effectLst>
            <a:glow>
              <a:schemeClr val="tx1">
                <a:alpha val="65000"/>
              </a:schemeClr>
            </a:glow>
          </a:effectLst>
        </p:spPr>
      </p:pic>
      <p:pic>
        <p:nvPicPr>
          <p:cNvPr id="29" name="Marcador de posición de imagen 20">
            <a:extLst>
              <a:ext uri="{FF2B5EF4-FFF2-40B4-BE49-F238E27FC236}">
                <a16:creationId xmlns:a16="http://schemas.microsoft.com/office/drawing/2014/main" id="{F1EB0FCE-0FA3-A102-EC31-5B22701D9FA0}"/>
              </a:ext>
            </a:extLst>
          </p:cNvPr>
          <p:cNvPicPr>
            <a:picLocks noChangeAspect="1"/>
          </p:cNvPicPr>
          <p:nvPr/>
        </p:nvPicPr>
        <p:blipFill>
          <a:blip r:embed="rId3"/>
          <a:srcRect l="26518" r="26518"/>
          <a:stretch>
            <a:fillRect/>
          </a:stretch>
        </p:blipFill>
        <p:spPr>
          <a:xfrm>
            <a:off x="4162664" y="5240323"/>
            <a:ext cx="1370201" cy="1375183"/>
          </a:xfrm>
          <a:prstGeom prst="ellipse">
            <a:avLst/>
          </a:prstGeom>
          <a:effectLst>
            <a:glow>
              <a:schemeClr val="tx1">
                <a:alpha val="60000"/>
              </a:schemeClr>
            </a:glow>
          </a:effectLst>
        </p:spPr>
      </p:pic>
      <p:pic>
        <p:nvPicPr>
          <p:cNvPr id="30" name="Marcador de posición de imagen 18">
            <a:extLst>
              <a:ext uri="{FF2B5EF4-FFF2-40B4-BE49-F238E27FC236}">
                <a16:creationId xmlns:a16="http://schemas.microsoft.com/office/drawing/2014/main" id="{CBAE0400-BE7D-77D2-3131-44BB6E8AC106}"/>
              </a:ext>
            </a:extLst>
          </p:cNvPr>
          <p:cNvPicPr>
            <a:picLocks noChangeAspect="1"/>
          </p:cNvPicPr>
          <p:nvPr/>
        </p:nvPicPr>
        <p:blipFill>
          <a:blip r:embed="rId2"/>
          <a:srcRect l="26518" r="26518"/>
          <a:stretch>
            <a:fillRect/>
          </a:stretch>
        </p:blipFill>
        <p:spPr>
          <a:xfrm>
            <a:off x="6394927" y="5171664"/>
            <a:ext cx="1338878" cy="1343746"/>
          </a:xfrm>
          <a:prstGeom prst="ellipse">
            <a:avLst/>
          </a:prstGeom>
          <a:effectLst>
            <a:glow>
              <a:schemeClr val="tx1">
                <a:alpha val="65000"/>
              </a:schemeClr>
            </a:glow>
          </a:effectLst>
        </p:spPr>
      </p:pic>
      <p:pic>
        <p:nvPicPr>
          <p:cNvPr id="31" name="Marcador de posición de imagen 20">
            <a:extLst>
              <a:ext uri="{FF2B5EF4-FFF2-40B4-BE49-F238E27FC236}">
                <a16:creationId xmlns:a16="http://schemas.microsoft.com/office/drawing/2014/main" id="{22C86720-3BE3-8248-0B2C-51CD6AB30567}"/>
              </a:ext>
            </a:extLst>
          </p:cNvPr>
          <p:cNvPicPr>
            <a:picLocks noChangeAspect="1"/>
          </p:cNvPicPr>
          <p:nvPr/>
        </p:nvPicPr>
        <p:blipFill>
          <a:blip r:embed="rId3"/>
          <a:srcRect l="26518" r="26518"/>
          <a:stretch>
            <a:fillRect/>
          </a:stretch>
        </p:blipFill>
        <p:spPr>
          <a:xfrm>
            <a:off x="8595867" y="5240323"/>
            <a:ext cx="1370201" cy="1375183"/>
          </a:xfrm>
          <a:prstGeom prst="ellipse">
            <a:avLst/>
          </a:prstGeom>
          <a:effectLst>
            <a:glow>
              <a:schemeClr val="tx1">
                <a:alpha val="60000"/>
              </a:schemeClr>
            </a:glow>
          </a:effectLst>
        </p:spPr>
      </p:pic>
      <p:sp>
        <p:nvSpPr>
          <p:cNvPr id="32" name="TextBox 9">
            <a:extLst>
              <a:ext uri="{FF2B5EF4-FFF2-40B4-BE49-F238E27FC236}">
                <a16:creationId xmlns:a16="http://schemas.microsoft.com/office/drawing/2014/main" id="{88552CB5-FF31-F963-CDF0-0D16756DFF2E}"/>
              </a:ext>
            </a:extLst>
          </p:cNvPr>
          <p:cNvSpPr txBox="1"/>
          <p:nvPr/>
        </p:nvSpPr>
        <p:spPr>
          <a:xfrm>
            <a:off x="914171" y="127378"/>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33" name="TextBox 9">
            <a:extLst>
              <a:ext uri="{FF2B5EF4-FFF2-40B4-BE49-F238E27FC236}">
                <a16:creationId xmlns:a16="http://schemas.microsoft.com/office/drawing/2014/main" id="{A8EB542E-ADE6-0836-5731-BF51A59E5DD7}"/>
              </a:ext>
            </a:extLst>
          </p:cNvPr>
          <p:cNvSpPr txBox="1"/>
          <p:nvPr/>
        </p:nvSpPr>
        <p:spPr>
          <a:xfrm>
            <a:off x="911835" y="1034371"/>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34" name="Grupo 33">
            <a:extLst>
              <a:ext uri="{FF2B5EF4-FFF2-40B4-BE49-F238E27FC236}">
                <a16:creationId xmlns:a16="http://schemas.microsoft.com/office/drawing/2014/main" id="{170D32FA-B2C4-EBB1-91D2-114BE8F4EE33}"/>
              </a:ext>
            </a:extLst>
          </p:cNvPr>
          <p:cNvGrpSpPr/>
          <p:nvPr/>
        </p:nvGrpSpPr>
        <p:grpSpPr>
          <a:xfrm>
            <a:off x="217726" y="24829"/>
            <a:ext cx="792527" cy="1306401"/>
            <a:chOff x="283851" y="5461857"/>
            <a:chExt cx="846969" cy="1396143"/>
          </a:xfrm>
          <a:solidFill>
            <a:srgbClr val="06DBE7"/>
          </a:solidFill>
        </p:grpSpPr>
        <p:sp>
          <p:nvSpPr>
            <p:cNvPr id="35" name="Forma libre: forma 34">
              <a:extLst>
                <a:ext uri="{FF2B5EF4-FFF2-40B4-BE49-F238E27FC236}">
                  <a16:creationId xmlns:a16="http://schemas.microsoft.com/office/drawing/2014/main" id="{24C18502-3E89-3206-255C-7423FA670D1B}"/>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36" name="Forma libre: forma 35">
              <a:extLst>
                <a:ext uri="{FF2B5EF4-FFF2-40B4-BE49-F238E27FC236}">
                  <a16:creationId xmlns:a16="http://schemas.microsoft.com/office/drawing/2014/main" id="{A6B7E9A7-72E7-D65A-3ABD-0A5795E32546}"/>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pic>
        <p:nvPicPr>
          <p:cNvPr id="38" name="Imagen 37">
            <a:extLst>
              <a:ext uri="{FF2B5EF4-FFF2-40B4-BE49-F238E27FC236}">
                <a16:creationId xmlns:a16="http://schemas.microsoft.com/office/drawing/2014/main" id="{6F9CD05A-56DE-65BA-955E-16C9E1FD8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9" y="3111865"/>
            <a:ext cx="1259924" cy="1259924"/>
          </a:xfrm>
          <a:prstGeom prst="rect">
            <a:avLst/>
          </a:prstGeom>
        </p:spPr>
      </p:pic>
    </p:spTree>
    <p:extLst>
      <p:ext uri="{BB962C8B-B14F-4D97-AF65-F5344CB8AC3E}">
        <p14:creationId xmlns:p14="http://schemas.microsoft.com/office/powerpoint/2010/main" val="248955805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0" name="Round Same Side Corner Rectangle 2">
            <a:extLst>
              <a:ext uri="{FF2B5EF4-FFF2-40B4-BE49-F238E27FC236}">
                <a16:creationId xmlns:a16="http://schemas.microsoft.com/office/drawing/2014/main" id="{45D86F2C-04D4-45FD-90E1-5FC58D374DFB}"/>
              </a:ext>
            </a:extLst>
          </p:cNvPr>
          <p:cNvSpPr/>
          <p:nvPr/>
        </p:nvSpPr>
        <p:spPr>
          <a:xfrm flipV="1">
            <a:off x="5849968" y="0"/>
            <a:ext cx="6064624" cy="6248400"/>
          </a:xfrm>
          <a:prstGeom prst="round2SameRect">
            <a:avLst>
              <a:gd name="adj1" fmla="val 4477"/>
              <a:gd name="adj2" fmla="val 0"/>
            </a:avLst>
          </a:prstGeom>
          <a:blipFill dpi="0" rotWithShape="0">
            <a:blip r:embed="rId3">
              <a:extLst>
                <a:ext uri="{28A0092B-C50C-407E-A947-70E740481C1C}">
                  <a14:useLocalDpi xmlns:a14="http://schemas.microsoft.com/office/drawing/2010/main" val="0"/>
                </a:ext>
              </a:extLst>
            </a:blip>
            <a:stretch>
              <a:fillRect l="-28000" r="-3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ound Same Side Corner Rectangle 2">
            <a:extLst>
              <a:ext uri="{FF2B5EF4-FFF2-40B4-BE49-F238E27FC236}">
                <a16:creationId xmlns:a16="http://schemas.microsoft.com/office/drawing/2014/main" id="{4F244056-DAF4-BE43-8BD7-29B638BD52DC}"/>
              </a:ext>
            </a:extLst>
          </p:cNvPr>
          <p:cNvSpPr/>
          <p:nvPr/>
        </p:nvSpPr>
        <p:spPr>
          <a:xfrm flipV="1">
            <a:off x="5849968" y="21807"/>
            <a:ext cx="6064624" cy="6248400"/>
          </a:xfrm>
          <a:prstGeom prst="round2SameRect">
            <a:avLst>
              <a:gd name="adj1" fmla="val 4477"/>
              <a:gd name="adj2" fmla="val 0"/>
            </a:avLst>
          </a:prstGeom>
          <a:gradFill flip="none" rotWithShape="1">
            <a:gsLst>
              <a:gs pos="2000">
                <a:schemeClr val="tx1">
                  <a:lumMod val="75000"/>
                  <a:lumOff val="25000"/>
                  <a:alpha val="19000"/>
                </a:schemeClr>
              </a:gs>
              <a:gs pos="100000">
                <a:schemeClr val="tx1">
                  <a:lumMod val="95000"/>
                  <a:lumOff val="5000"/>
                  <a:alpha val="7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ounded Rectangle 28">
            <a:extLst>
              <a:ext uri="{FF2B5EF4-FFF2-40B4-BE49-F238E27FC236}">
                <a16:creationId xmlns:a16="http://schemas.microsoft.com/office/drawing/2014/main" id="{6EDCC5A5-6D16-A844-813F-E5F8A3BCAEBC}"/>
              </a:ext>
            </a:extLst>
          </p:cNvPr>
          <p:cNvSpPr/>
          <p:nvPr/>
        </p:nvSpPr>
        <p:spPr>
          <a:xfrm>
            <a:off x="533400" y="2975658"/>
            <a:ext cx="5711757" cy="2771488"/>
          </a:xfrm>
          <a:prstGeom prst="roundRect">
            <a:avLst>
              <a:gd name="adj" fmla="val 14130"/>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74DC94-17E9-6C4C-AC18-01998E8AAA61}"/>
              </a:ext>
            </a:extLst>
          </p:cNvPr>
          <p:cNvSpPr>
            <a:spLocks noGrp="1"/>
          </p:cNvSpPr>
          <p:nvPr>
            <p:ph type="title" idx="4294967295"/>
          </p:nvPr>
        </p:nvSpPr>
        <p:spPr>
          <a:xfrm>
            <a:off x="1826384" y="3607410"/>
            <a:ext cx="3125788" cy="1495794"/>
          </a:xfrm>
        </p:spPr>
        <p:txBody>
          <a:bodyPr wrap="square" lIns="0" tIns="0" rIns="0" bIns="0">
            <a:spAutoFit/>
          </a:bodyPr>
          <a:lstStyle/>
          <a:p>
            <a:r>
              <a:rPr lang="en-US" sz="3600"/>
              <a:t>What eat in </a:t>
            </a:r>
            <a:r>
              <a:rPr lang="en-US" sz="3600">
                <a:solidFill>
                  <a:srgbClr val="00ABF7"/>
                </a:solidFill>
              </a:rPr>
              <a:t>Bahamas</a:t>
            </a:r>
            <a:r>
              <a:rPr lang="en-US" sz="3600"/>
              <a:t> Country?</a:t>
            </a:r>
          </a:p>
        </p:txBody>
      </p:sp>
      <p:cxnSp>
        <p:nvCxnSpPr>
          <p:cNvPr id="31" name="Straight Connector 30">
            <a:extLst>
              <a:ext uri="{FF2B5EF4-FFF2-40B4-BE49-F238E27FC236}">
                <a16:creationId xmlns:a16="http://schemas.microsoft.com/office/drawing/2014/main" id="{4A6DC30B-5804-404D-A8A9-38A6ED0BE23B}"/>
              </a:ext>
            </a:extLst>
          </p:cNvPr>
          <p:cNvCxnSpPr/>
          <p:nvPr/>
        </p:nvCxnSpPr>
        <p:spPr>
          <a:xfrm>
            <a:off x="2030816" y="2975661"/>
            <a:ext cx="583660" cy="0"/>
          </a:xfrm>
          <a:prstGeom prst="line">
            <a:avLst/>
          </a:prstGeom>
          <a:ln w="889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C93D16B-DDDA-3C47-8CC4-3701A7E524FA}"/>
              </a:ext>
            </a:extLst>
          </p:cNvPr>
          <p:cNvSpPr/>
          <p:nvPr/>
        </p:nvSpPr>
        <p:spPr>
          <a:xfrm>
            <a:off x="6981870" y="1204377"/>
            <a:ext cx="4010808" cy="1477328"/>
          </a:xfrm>
          <a:prstGeom prst="rect">
            <a:avLst/>
          </a:prstGeom>
        </p:spPr>
        <p:txBody>
          <a:bodyPr wrap="square" lIns="0" tIns="0" rIns="0" bIns="0" anchor="t">
            <a:spAutoFit/>
          </a:bodyPr>
          <a:lstStyle/>
          <a:p>
            <a:r>
              <a:rPr lang="en-ID" sz="1600">
                <a:solidFill>
                  <a:schemeClr val="bg1"/>
                </a:solidFill>
                <a:latin typeface="Segoe UI Light" panose="020b0502040204020203"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a:t>
            </a:r>
            <a:endParaRPr lang="en-US" sz="1600">
              <a:solidFill>
                <a:schemeClr val="bg1"/>
              </a:solidFill>
              <a:latin typeface="Segoe UI Light" panose="020b0502040204020203" pitchFamily="34" charset="0"/>
              <a:cs typeface="Segoe UI" panose="020b0502040204020203" pitchFamily="34" charset="0"/>
            </a:endParaRPr>
          </a:p>
        </p:txBody>
      </p:sp>
      <p:cxnSp>
        <p:nvCxnSpPr>
          <p:cNvPr id="34" name="Straight Connector 33">
            <a:extLst>
              <a:ext uri="{FF2B5EF4-FFF2-40B4-BE49-F238E27FC236}">
                <a16:creationId xmlns:a16="http://schemas.microsoft.com/office/drawing/2014/main" id="{4FC3DEE8-023B-5A41-9C1D-4D207074B907}"/>
              </a:ext>
            </a:extLst>
          </p:cNvPr>
          <p:cNvCxnSpPr/>
          <p:nvPr/>
        </p:nvCxnSpPr>
        <p:spPr>
          <a:xfrm>
            <a:off x="6981870" y="2975658"/>
            <a:ext cx="4676730" cy="0"/>
          </a:xfrm>
          <a:prstGeom prst="line">
            <a:avLst/>
          </a:prstGeom>
          <a:ln>
            <a:solidFill>
              <a:srgbClr val="00ABF7"/>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D5285F56-28D9-7E47-9ACF-28C5C31DC07A}"/>
              </a:ext>
            </a:extLst>
          </p:cNvPr>
          <p:cNvSpPr/>
          <p:nvPr/>
        </p:nvSpPr>
        <p:spPr>
          <a:xfrm>
            <a:off x="6981870" y="3430378"/>
            <a:ext cx="4010808" cy="1862048"/>
          </a:xfrm>
          <a:prstGeom prst="rect">
            <a:avLst/>
          </a:prstGeom>
        </p:spPr>
        <p:txBody>
          <a:bodyPr wrap="square" lIns="0" tIns="0" rIns="0" bIns="0" anchor="t">
            <a:spAutoFit/>
          </a:bodyPr>
          <a:lstStyle/>
          <a:p>
            <a:pPr marL="216000" indent="-216000">
              <a:spcAft>
                <a:spcPts val="600"/>
              </a:spcAft>
              <a:buFont typeface="Arial" panose="020b0604020202020204" pitchFamily="34" charset="0"/>
              <a:buChar char="•"/>
            </a:pPr>
            <a:r>
              <a:rPr lang="en-ID" sz="1600">
                <a:solidFill>
                  <a:schemeClr val="bg1"/>
                </a:solidFill>
                <a:latin typeface="Segoe UI Light" panose="020b0502040204020203" pitchFamily="34" charset="0"/>
                <a:cs typeface="Segoe UI" panose="020b0502040204020203" pitchFamily="34" charset="0"/>
              </a:rPr>
              <a:t>Lorem Ipsum Dolor Sir Amet</a:t>
            </a:r>
          </a:p>
          <a:p>
            <a:pPr marL="216000" indent="-216000">
              <a:spcAft>
                <a:spcPts val="600"/>
              </a:spcAft>
              <a:buFont typeface="Arial" panose="020b0604020202020204" pitchFamily="34" charset="0"/>
              <a:buChar char="•"/>
            </a:pPr>
            <a:r>
              <a:rPr lang="en-ID" sz="1600">
                <a:solidFill>
                  <a:schemeClr val="bg1"/>
                </a:solidFill>
                <a:latin typeface="Segoe UI Light" panose="020b0502040204020203" pitchFamily="34" charset="0"/>
                <a:cs typeface="Segoe UI" panose="020b0502040204020203" pitchFamily="34" charset="0"/>
              </a:rPr>
              <a:t>Lorem Ipsum Dolor Sir Amet</a:t>
            </a:r>
            <a:endParaRPr lang="en-US" sz="1600">
              <a:solidFill>
                <a:schemeClr val="bg1"/>
              </a:solidFill>
              <a:latin typeface="Segoe UI Light" panose="020b0502040204020203" pitchFamily="34" charset="0"/>
              <a:cs typeface="Segoe UI" panose="020b0502040204020203" pitchFamily="34" charset="0"/>
            </a:endParaRPr>
          </a:p>
          <a:p>
            <a:pPr marL="216000" indent="-216000">
              <a:spcAft>
                <a:spcPts val="600"/>
              </a:spcAft>
              <a:buFont typeface="Arial" panose="020b0604020202020204" pitchFamily="34" charset="0"/>
              <a:buChar char="•"/>
            </a:pPr>
            <a:r>
              <a:rPr lang="en-ID" sz="1600">
                <a:solidFill>
                  <a:schemeClr val="bg1"/>
                </a:solidFill>
                <a:latin typeface="Segoe UI Light" panose="020b0502040204020203" pitchFamily="34" charset="0"/>
                <a:cs typeface="Segoe UI" panose="020b0502040204020203" pitchFamily="34" charset="0"/>
              </a:rPr>
              <a:t>Lorem Ipsum Dolor Sir Amet</a:t>
            </a:r>
            <a:endParaRPr lang="en-US" sz="1600">
              <a:solidFill>
                <a:schemeClr val="bg1"/>
              </a:solidFill>
              <a:latin typeface="Segoe UI Light" panose="020b0502040204020203" pitchFamily="34" charset="0"/>
              <a:cs typeface="Segoe UI" panose="020b0502040204020203" pitchFamily="34" charset="0"/>
            </a:endParaRPr>
          </a:p>
          <a:p>
            <a:pPr marL="216000" indent="-216000">
              <a:spcAft>
                <a:spcPts val="600"/>
              </a:spcAft>
              <a:buFont typeface="Arial" panose="020b0604020202020204" pitchFamily="34" charset="0"/>
              <a:buChar char="•"/>
            </a:pPr>
            <a:r>
              <a:rPr lang="en-ID" sz="1600">
                <a:solidFill>
                  <a:schemeClr val="bg1"/>
                </a:solidFill>
                <a:latin typeface="Segoe UI Light" panose="020b0502040204020203" pitchFamily="34" charset="0"/>
                <a:cs typeface="Segoe UI" panose="020b0502040204020203" pitchFamily="34" charset="0"/>
              </a:rPr>
              <a:t>Lorem Ipsum Dolor Sir Amet</a:t>
            </a:r>
            <a:endParaRPr lang="en-US" sz="1600">
              <a:solidFill>
                <a:schemeClr val="bg1"/>
              </a:solidFill>
              <a:latin typeface="Segoe UI Light" panose="020b0502040204020203" pitchFamily="34" charset="0"/>
              <a:cs typeface="Segoe UI" panose="020b0502040204020203" pitchFamily="34" charset="0"/>
            </a:endParaRPr>
          </a:p>
          <a:p>
            <a:pPr marL="216000" indent="-216000">
              <a:spcAft>
                <a:spcPts val="600"/>
              </a:spcAft>
              <a:buFont typeface="Arial" panose="020b0604020202020204" pitchFamily="34" charset="0"/>
              <a:buChar char="•"/>
            </a:pPr>
            <a:r>
              <a:rPr lang="en-ID" sz="1600">
                <a:solidFill>
                  <a:schemeClr val="bg1"/>
                </a:solidFill>
                <a:latin typeface="Segoe UI Light" panose="020b0502040204020203" pitchFamily="34" charset="0"/>
                <a:cs typeface="Segoe UI" panose="020b0502040204020203" pitchFamily="34" charset="0"/>
              </a:rPr>
              <a:t>Lorem Ipsum Dolor Sir Amet</a:t>
            </a:r>
            <a:endParaRPr lang="en-US" sz="1600">
              <a:solidFill>
                <a:schemeClr val="bg1"/>
              </a:solidFill>
              <a:latin typeface="Segoe UI Light" panose="020b0502040204020203" pitchFamily="34" charset="0"/>
              <a:cs typeface="Segoe UI" panose="020b0502040204020203" pitchFamily="34" charset="0"/>
            </a:endParaRPr>
          </a:p>
          <a:p>
            <a:pPr marL="216000" indent="-216000">
              <a:spcAft>
                <a:spcPts val="600"/>
              </a:spcAft>
              <a:buFont typeface="Arial" panose="020b0604020202020204" pitchFamily="34" charset="0"/>
              <a:buChar char="•"/>
            </a:pPr>
            <a:r>
              <a:rPr lang="en-ID" sz="1600">
                <a:solidFill>
                  <a:schemeClr val="bg1"/>
                </a:solidFill>
                <a:latin typeface="Segoe UI Light" panose="020b0502040204020203" pitchFamily="34" charset="0"/>
                <a:cs typeface="Segoe UI" panose="020b0502040204020203" pitchFamily="34" charset="0"/>
              </a:rPr>
              <a:t>Lorem Ipsum Dolor Sir Amet</a:t>
            </a:r>
            <a:endParaRPr lang="en-US" sz="1600">
              <a:solidFill>
                <a:schemeClr val="bg1"/>
              </a:solidFill>
              <a:latin typeface="Segoe UI Light" panose="020b0502040204020203" pitchFamily="34" charset="0"/>
              <a:cs typeface="Segoe UI" panose="020b0502040204020203" pitchFamily="34" charset="0"/>
            </a:endParaRPr>
          </a:p>
        </p:txBody>
      </p:sp>
      <p:grpSp>
        <p:nvGrpSpPr>
          <p:cNvPr id="36" name="Grupo 35">
            <a:extLst>
              <a:ext uri="{FF2B5EF4-FFF2-40B4-BE49-F238E27FC236}">
                <a16:creationId xmlns:a16="http://schemas.microsoft.com/office/drawing/2014/main" id="{E24EC756-BEAF-4A98-AD87-0C2A84165D0E}"/>
              </a:ext>
            </a:extLst>
          </p:cNvPr>
          <p:cNvGrpSpPr/>
          <p:nvPr/>
        </p:nvGrpSpPr>
        <p:grpSpPr>
          <a:xfrm>
            <a:off x="399465" y="5234151"/>
            <a:ext cx="1004234" cy="1655379"/>
            <a:chOff x="283851" y="5461857"/>
            <a:chExt cx="846969" cy="1396143"/>
          </a:xfrm>
          <a:solidFill>
            <a:schemeClr val="tx1">
              <a:lumMod val="50000"/>
              <a:lumOff val="50000"/>
            </a:schemeClr>
          </a:solidFill>
        </p:grpSpPr>
        <p:sp>
          <p:nvSpPr>
            <p:cNvPr id="37" name="Forma libre: forma 36">
              <a:extLst>
                <a:ext uri="{FF2B5EF4-FFF2-40B4-BE49-F238E27FC236}">
                  <a16:creationId xmlns:a16="http://schemas.microsoft.com/office/drawing/2014/main" id="{6298FD6A-3422-4D3F-A737-2CC1FCD10D88}"/>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38" name="Forma libre: forma 37">
              <a:extLst>
                <a:ext uri="{FF2B5EF4-FFF2-40B4-BE49-F238E27FC236}">
                  <a16:creationId xmlns:a16="http://schemas.microsoft.com/office/drawing/2014/main" id="{4D78A838-CB16-4EE5-A244-031FE01D6E02}"/>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50000"/>
              </a:schemeClr>
            </a:solidFill>
            <a:ln w="19266" cap="flat">
              <a:noFill/>
              <a:prstDash val="solid"/>
              <a:miter/>
            </a:ln>
          </p:spPr>
          <p:txBody>
            <a:bodyPr rtlCol="0" anchor="ctr"/>
            <a:lstStyle/>
            <a:p>
              <a:endParaRPr lang="es-PE"/>
            </a:p>
          </p:txBody>
        </p:sp>
      </p:grpSp>
      <p:pic>
        <p:nvPicPr>
          <p:cNvPr id="5" name="Imagen 4">
            <a:extLst>
              <a:ext uri="{FF2B5EF4-FFF2-40B4-BE49-F238E27FC236}">
                <a16:creationId xmlns:a16="http://schemas.microsoft.com/office/drawing/2014/main" id="{8B3C6EF9-7BE6-1427-5501-C00583B96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18722"/>
            <a:ext cx="4650746" cy="3488060"/>
          </a:xfrm>
          <a:prstGeom prst="rect">
            <a:avLst/>
          </a:prstGeom>
        </p:spPr>
      </p:pic>
    </p:spTree>
    <p:extLst>
      <p:ext uri="{BB962C8B-B14F-4D97-AF65-F5344CB8AC3E}">
        <p14:creationId xmlns:p14="http://schemas.microsoft.com/office/powerpoint/2010/main" val="195823180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ounded Rectangle 2">
            <a:extLst>
              <a:ext uri="{FF2B5EF4-FFF2-40B4-BE49-F238E27FC236}">
                <a16:creationId xmlns:a16="http://schemas.microsoft.com/office/drawing/2014/main" id="{87D69C06-DF18-0D4F-800A-AA26B6E35BA6}"/>
              </a:ext>
            </a:extLst>
          </p:cNvPr>
          <p:cNvSpPr/>
          <p:nvPr/>
        </p:nvSpPr>
        <p:spPr>
          <a:xfrm>
            <a:off x="74652" y="2894403"/>
            <a:ext cx="12022098" cy="2527742"/>
          </a:xfrm>
          <a:prstGeom prst="roundRect">
            <a:avLst>
              <a:gd name="adj" fmla="val 12259"/>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8" name="Rounded Rectangle 2">
            <a:extLst>
              <a:ext uri="{FF2B5EF4-FFF2-40B4-BE49-F238E27FC236}">
                <a16:creationId xmlns:a16="http://schemas.microsoft.com/office/drawing/2014/main" id="{A6CF0F13-993E-4FDB-8432-C82ECCFDE1C1}"/>
              </a:ext>
            </a:extLst>
          </p:cNvPr>
          <p:cNvSpPr/>
          <p:nvPr/>
        </p:nvSpPr>
        <p:spPr>
          <a:xfrm>
            <a:off x="437921" y="2978976"/>
            <a:ext cx="11125200" cy="2339162"/>
          </a:xfrm>
          <a:prstGeom prst="roundRect">
            <a:avLst>
              <a:gd name="adj" fmla="val 12259"/>
            </a:avLst>
          </a:prstGeom>
          <a:blipFill dpi="0" rotWithShape="1">
            <a:blip r:embed="rId3">
              <a:extLst>
                <a:ext uri="{28A0092B-C50C-407E-A947-70E740481C1C}">
                  <a14:useLocalDpi xmlns:a14="http://schemas.microsoft.com/office/drawing/2010/main" val="0"/>
                </a:ext>
              </a:extLst>
            </a:blip>
            <a:stretch>
              <a:fillRect l="-14000" t="-22000" r="-6000" b="-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ounded Rectangle 3">
            <a:extLst>
              <a:ext uri="{FF2B5EF4-FFF2-40B4-BE49-F238E27FC236}">
                <a16:creationId xmlns:a16="http://schemas.microsoft.com/office/drawing/2014/main" id="{717C3911-2232-AA42-837D-387EF058DE2E}"/>
              </a:ext>
            </a:extLst>
          </p:cNvPr>
          <p:cNvSpPr/>
          <p:nvPr/>
        </p:nvSpPr>
        <p:spPr>
          <a:xfrm>
            <a:off x="884717" y="2362648"/>
            <a:ext cx="2337391" cy="1228121"/>
          </a:xfrm>
          <a:prstGeom prst="roundRect">
            <a:avLst>
              <a:gd name="adj" fmla="val 14130"/>
            </a:avLst>
          </a:prstGeom>
          <a:solidFill>
            <a:schemeClr val="bg1">
              <a:alpha val="66000"/>
            </a:schemeClr>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1753622A-53D3-D641-8079-0BD26B2EED26}"/>
              </a:ext>
            </a:extLst>
          </p:cNvPr>
          <p:cNvSpPr/>
          <p:nvPr/>
        </p:nvSpPr>
        <p:spPr>
          <a:xfrm>
            <a:off x="1136750" y="1950718"/>
            <a:ext cx="780038" cy="780038"/>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98646A-A368-1C44-865B-B96EE579998A}"/>
              </a:ext>
            </a:extLst>
          </p:cNvPr>
          <p:cNvSpPr/>
          <p:nvPr/>
        </p:nvSpPr>
        <p:spPr>
          <a:xfrm>
            <a:off x="1136750" y="2986291"/>
            <a:ext cx="1683478" cy="246221"/>
          </a:xfrm>
          <a:prstGeom prst="rect">
            <a:avLst/>
          </a:prstGeom>
        </p:spPr>
        <p:txBody>
          <a:bodyPr wrap="square" lIns="0" tIns="0" rIns="0" bIns="0" anchor="t">
            <a:spAutoFit/>
          </a:bodyPr>
          <a:lstStyle/>
          <a:p>
            <a:r>
              <a:rPr lang="en-ID" sz="1600">
                <a:latin typeface="Segoe UI Light" panose="020b0502040204020203" pitchFamily="34" charset="0"/>
                <a:cs typeface="Segoe UI" panose="020b0502040204020203" pitchFamily="34" charset="0"/>
              </a:rPr>
              <a:t>Lorem Ipsum Dolor</a:t>
            </a:r>
            <a:endParaRPr lang="en-US" sz="1600">
              <a:latin typeface="Segoe UI Light" panose="020b0502040204020203" pitchFamily="34" charset="0"/>
              <a:cs typeface="Segoe UI" panose="020b0502040204020203" pitchFamily="34" charset="0"/>
            </a:endParaRPr>
          </a:p>
        </p:txBody>
      </p:sp>
      <p:sp>
        <p:nvSpPr>
          <p:cNvPr id="17" name="Rounded Rectangle 16">
            <a:extLst>
              <a:ext uri="{FF2B5EF4-FFF2-40B4-BE49-F238E27FC236}">
                <a16:creationId xmlns:a16="http://schemas.microsoft.com/office/drawing/2014/main" id="{F5CD0636-4B0A-2646-8975-E94AB73A12F1}"/>
              </a:ext>
            </a:extLst>
          </p:cNvPr>
          <p:cNvSpPr/>
          <p:nvPr/>
        </p:nvSpPr>
        <p:spPr>
          <a:xfrm>
            <a:off x="3516275" y="2362648"/>
            <a:ext cx="2337391" cy="1228121"/>
          </a:xfrm>
          <a:prstGeom prst="roundRect">
            <a:avLst>
              <a:gd name="adj" fmla="val 14130"/>
            </a:avLst>
          </a:prstGeom>
          <a:solidFill>
            <a:schemeClr val="bg1">
              <a:alpha val="66000"/>
            </a:schemeClr>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D6815004-9C2F-254B-985D-4A9112F0C06B}"/>
              </a:ext>
            </a:extLst>
          </p:cNvPr>
          <p:cNvSpPr/>
          <p:nvPr/>
        </p:nvSpPr>
        <p:spPr>
          <a:xfrm>
            <a:off x="3768308" y="1950718"/>
            <a:ext cx="780038" cy="780038"/>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B82427-44E9-BB48-90C2-B997C0115412}"/>
              </a:ext>
            </a:extLst>
          </p:cNvPr>
          <p:cNvSpPr/>
          <p:nvPr/>
        </p:nvSpPr>
        <p:spPr>
          <a:xfrm>
            <a:off x="3768308" y="2986291"/>
            <a:ext cx="1683478" cy="246221"/>
          </a:xfrm>
          <a:prstGeom prst="rect">
            <a:avLst/>
          </a:prstGeom>
        </p:spPr>
        <p:txBody>
          <a:bodyPr wrap="square" lIns="0" tIns="0" rIns="0" bIns="0" anchor="t">
            <a:spAutoFit/>
          </a:bodyPr>
          <a:lstStyle/>
          <a:p>
            <a:r>
              <a:rPr lang="en-ID" sz="1600">
                <a:latin typeface="Segoe UI Light" panose="020b0502040204020203" pitchFamily="34" charset="0"/>
                <a:cs typeface="Segoe UI" panose="020b0502040204020203" pitchFamily="34" charset="0"/>
              </a:rPr>
              <a:t>Lorem Ipsum Dolor</a:t>
            </a:r>
            <a:endParaRPr lang="en-US" sz="1600">
              <a:latin typeface="Segoe UI Light" panose="020b0502040204020203" pitchFamily="34" charset="0"/>
              <a:cs typeface="Segoe UI" panose="020b0502040204020203" pitchFamily="34" charset="0"/>
            </a:endParaRPr>
          </a:p>
        </p:txBody>
      </p:sp>
      <p:sp>
        <p:nvSpPr>
          <p:cNvPr id="21" name="Rounded Rectangle 20">
            <a:extLst>
              <a:ext uri="{FF2B5EF4-FFF2-40B4-BE49-F238E27FC236}">
                <a16:creationId xmlns:a16="http://schemas.microsoft.com/office/drawing/2014/main" id="{1AEEB234-5A1C-7946-84F7-86EF207906D7}"/>
              </a:ext>
            </a:extLst>
          </p:cNvPr>
          <p:cNvSpPr/>
          <p:nvPr/>
        </p:nvSpPr>
        <p:spPr>
          <a:xfrm>
            <a:off x="6147833" y="2362648"/>
            <a:ext cx="2337391" cy="1228121"/>
          </a:xfrm>
          <a:prstGeom prst="roundRect">
            <a:avLst>
              <a:gd name="adj" fmla="val 14130"/>
            </a:avLst>
          </a:prstGeom>
          <a:solidFill>
            <a:schemeClr val="bg1">
              <a:alpha val="66000"/>
            </a:schemeClr>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37D59BBE-0DDB-6C4A-9A06-DFD75959E114}"/>
              </a:ext>
            </a:extLst>
          </p:cNvPr>
          <p:cNvSpPr/>
          <p:nvPr/>
        </p:nvSpPr>
        <p:spPr>
          <a:xfrm>
            <a:off x="6399866" y="1950718"/>
            <a:ext cx="780038" cy="780038"/>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3EAB7B-B784-294A-80AF-2EB48E6403F0}"/>
              </a:ext>
            </a:extLst>
          </p:cNvPr>
          <p:cNvSpPr/>
          <p:nvPr/>
        </p:nvSpPr>
        <p:spPr>
          <a:xfrm>
            <a:off x="6399866" y="2986291"/>
            <a:ext cx="1683478" cy="246221"/>
          </a:xfrm>
          <a:prstGeom prst="rect">
            <a:avLst/>
          </a:prstGeom>
        </p:spPr>
        <p:txBody>
          <a:bodyPr wrap="square" lIns="0" tIns="0" rIns="0" bIns="0" anchor="t">
            <a:spAutoFit/>
          </a:bodyPr>
          <a:lstStyle/>
          <a:p>
            <a:r>
              <a:rPr lang="en-ID" sz="1600">
                <a:latin typeface="Segoe UI Light" panose="020b0502040204020203" pitchFamily="34" charset="0"/>
                <a:cs typeface="Segoe UI" panose="020b0502040204020203" pitchFamily="34" charset="0"/>
              </a:rPr>
              <a:t>Lorem Ipsum Dolor</a:t>
            </a:r>
            <a:endParaRPr lang="en-US" sz="1600">
              <a:latin typeface="Segoe UI Light" panose="020b0502040204020203" pitchFamily="34" charset="0"/>
              <a:cs typeface="Segoe UI" panose="020b0502040204020203" pitchFamily="34" charset="0"/>
            </a:endParaRPr>
          </a:p>
        </p:txBody>
      </p:sp>
      <p:sp>
        <p:nvSpPr>
          <p:cNvPr id="25" name="Rounded Rectangle 24">
            <a:extLst>
              <a:ext uri="{FF2B5EF4-FFF2-40B4-BE49-F238E27FC236}">
                <a16:creationId xmlns:a16="http://schemas.microsoft.com/office/drawing/2014/main" id="{D8FEC146-8EF6-334E-9A2E-F4ACB4CE4878}"/>
              </a:ext>
            </a:extLst>
          </p:cNvPr>
          <p:cNvSpPr/>
          <p:nvPr/>
        </p:nvSpPr>
        <p:spPr>
          <a:xfrm>
            <a:off x="8779392" y="2362648"/>
            <a:ext cx="2337391" cy="1228121"/>
          </a:xfrm>
          <a:prstGeom prst="roundRect">
            <a:avLst>
              <a:gd name="adj" fmla="val 14130"/>
            </a:avLst>
          </a:prstGeom>
          <a:solidFill>
            <a:schemeClr val="bg1">
              <a:alpha val="66000"/>
            </a:schemeClr>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F0E6D28-9ED5-CC42-A357-46313F20F263}"/>
              </a:ext>
            </a:extLst>
          </p:cNvPr>
          <p:cNvSpPr/>
          <p:nvPr/>
        </p:nvSpPr>
        <p:spPr>
          <a:xfrm>
            <a:off x="9031425" y="1950718"/>
            <a:ext cx="780038" cy="780038"/>
          </a:xfrm>
          <a:prstGeom prst="ellipse">
            <a:avLst/>
          </a:prstGeom>
          <a:solidFill>
            <a:srgbClr val="00677F"/>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F9C8C3-E472-1D45-9AC7-DB2D5E55A9D6}"/>
              </a:ext>
            </a:extLst>
          </p:cNvPr>
          <p:cNvSpPr/>
          <p:nvPr/>
        </p:nvSpPr>
        <p:spPr>
          <a:xfrm>
            <a:off x="9031425" y="2986291"/>
            <a:ext cx="1683478" cy="246221"/>
          </a:xfrm>
          <a:prstGeom prst="rect">
            <a:avLst/>
          </a:prstGeom>
        </p:spPr>
        <p:txBody>
          <a:bodyPr wrap="square" lIns="0" tIns="0" rIns="0" bIns="0" anchor="t">
            <a:spAutoFit/>
          </a:bodyPr>
          <a:lstStyle/>
          <a:p>
            <a:r>
              <a:rPr lang="en-ID" sz="1600">
                <a:latin typeface="Segoe UI Light" panose="020b0502040204020203" pitchFamily="34" charset="0"/>
                <a:cs typeface="Segoe UI" panose="020b0502040204020203" pitchFamily="34" charset="0"/>
              </a:rPr>
              <a:t>Lorem Ipsum Dolor</a:t>
            </a:r>
            <a:endParaRPr lang="en-US" sz="1600">
              <a:latin typeface="Segoe UI Light" panose="020b0502040204020203" pitchFamily="34" charset="0"/>
              <a:cs typeface="Segoe UI" panose="020b0502040204020203" pitchFamily="34" charset="0"/>
            </a:endParaRPr>
          </a:p>
        </p:txBody>
      </p:sp>
      <p:sp>
        <p:nvSpPr>
          <p:cNvPr id="29" name="Rounded Rectangle 28">
            <a:extLst>
              <a:ext uri="{FF2B5EF4-FFF2-40B4-BE49-F238E27FC236}">
                <a16:creationId xmlns:a16="http://schemas.microsoft.com/office/drawing/2014/main" id="{F3F0B80F-3071-8245-A522-C2A011DA7165}"/>
              </a:ext>
            </a:extLst>
          </p:cNvPr>
          <p:cNvSpPr/>
          <p:nvPr/>
        </p:nvSpPr>
        <p:spPr>
          <a:xfrm flipV="1">
            <a:off x="884717" y="4593882"/>
            <a:ext cx="2337391" cy="1228121"/>
          </a:xfrm>
          <a:prstGeom prst="roundRect">
            <a:avLst>
              <a:gd name="adj" fmla="val 14130"/>
            </a:avLst>
          </a:prstGeom>
          <a:solidFill>
            <a:schemeClr val="bg1">
              <a:alpha val="66000"/>
            </a:schemeClr>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Oval 29">
            <a:extLst>
              <a:ext uri="{FF2B5EF4-FFF2-40B4-BE49-F238E27FC236}">
                <a16:creationId xmlns:a16="http://schemas.microsoft.com/office/drawing/2014/main" id="{36C20C22-299C-2B40-B896-5F78E3943943}"/>
              </a:ext>
            </a:extLst>
          </p:cNvPr>
          <p:cNvSpPr/>
          <p:nvPr/>
        </p:nvSpPr>
        <p:spPr>
          <a:xfrm flipV="1">
            <a:off x="1136750" y="5453895"/>
            <a:ext cx="780038" cy="780038"/>
          </a:xfrm>
          <a:prstGeom prst="ellipse">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7095A1F-6166-604F-8321-18FE5FBD8D8C}"/>
              </a:ext>
            </a:extLst>
          </p:cNvPr>
          <p:cNvSpPr/>
          <p:nvPr/>
        </p:nvSpPr>
        <p:spPr>
          <a:xfrm>
            <a:off x="1136750" y="4952139"/>
            <a:ext cx="1683478" cy="246221"/>
          </a:xfrm>
          <a:prstGeom prst="rect">
            <a:avLst/>
          </a:prstGeom>
        </p:spPr>
        <p:txBody>
          <a:bodyPr wrap="square" lIns="0" tIns="0" rIns="0" bIns="0" anchor="t">
            <a:spAutoFit/>
          </a:bodyPr>
          <a:lstStyle/>
          <a:p>
            <a:r>
              <a:rPr lang="en-ID" sz="1600">
                <a:latin typeface="Segoe UI Light" panose="020b0502040204020203" pitchFamily="34" charset="0"/>
                <a:cs typeface="Segoe UI" panose="020b0502040204020203" pitchFamily="34" charset="0"/>
              </a:rPr>
              <a:t>Lorem Ipsum Dolor</a:t>
            </a:r>
            <a:endParaRPr lang="en-US" sz="1600">
              <a:latin typeface="Segoe UI Light" panose="020b0502040204020203" pitchFamily="34" charset="0"/>
              <a:cs typeface="Segoe UI" panose="020b0502040204020203" pitchFamily="34" charset="0"/>
            </a:endParaRPr>
          </a:p>
        </p:txBody>
      </p:sp>
      <p:sp>
        <p:nvSpPr>
          <p:cNvPr id="33" name="Rounded Rectangle 32">
            <a:extLst>
              <a:ext uri="{FF2B5EF4-FFF2-40B4-BE49-F238E27FC236}">
                <a16:creationId xmlns:a16="http://schemas.microsoft.com/office/drawing/2014/main" id="{7CF329B8-2886-A248-A2A5-60AF1AE4AFD4}"/>
              </a:ext>
            </a:extLst>
          </p:cNvPr>
          <p:cNvSpPr/>
          <p:nvPr/>
        </p:nvSpPr>
        <p:spPr>
          <a:xfrm flipV="1">
            <a:off x="3516275" y="4593882"/>
            <a:ext cx="2337391" cy="1228121"/>
          </a:xfrm>
          <a:prstGeom prst="roundRect">
            <a:avLst>
              <a:gd name="adj" fmla="val 14130"/>
            </a:avLst>
          </a:prstGeom>
          <a:solidFill>
            <a:schemeClr val="bg1">
              <a:alpha val="66000"/>
            </a:schemeClr>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CA7D9C3A-7C8E-4C44-A007-A36F4AB88C46}"/>
              </a:ext>
            </a:extLst>
          </p:cNvPr>
          <p:cNvSpPr/>
          <p:nvPr/>
        </p:nvSpPr>
        <p:spPr>
          <a:xfrm flipV="1">
            <a:off x="3768308" y="5453895"/>
            <a:ext cx="780038" cy="780038"/>
          </a:xfrm>
          <a:prstGeom prst="ellipse">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4924D7A-952D-8E4D-B35C-CCA4950778E1}"/>
              </a:ext>
            </a:extLst>
          </p:cNvPr>
          <p:cNvSpPr/>
          <p:nvPr/>
        </p:nvSpPr>
        <p:spPr>
          <a:xfrm>
            <a:off x="3768308" y="4952139"/>
            <a:ext cx="1683478" cy="246221"/>
          </a:xfrm>
          <a:prstGeom prst="rect">
            <a:avLst/>
          </a:prstGeom>
        </p:spPr>
        <p:txBody>
          <a:bodyPr wrap="square" lIns="0" tIns="0" rIns="0" bIns="0" anchor="t">
            <a:spAutoFit/>
          </a:bodyPr>
          <a:lstStyle/>
          <a:p>
            <a:r>
              <a:rPr lang="en-ID" sz="1600">
                <a:latin typeface="Segoe UI Light" panose="020b0502040204020203" pitchFamily="34" charset="0"/>
                <a:cs typeface="Segoe UI" panose="020b0502040204020203" pitchFamily="34" charset="0"/>
              </a:rPr>
              <a:t>Lorem Ipsum Dolor</a:t>
            </a:r>
            <a:endParaRPr lang="en-US" sz="1600">
              <a:latin typeface="Segoe UI Light" panose="020b0502040204020203" pitchFamily="34" charset="0"/>
              <a:cs typeface="Segoe UI" panose="020b0502040204020203" pitchFamily="34" charset="0"/>
            </a:endParaRPr>
          </a:p>
        </p:txBody>
      </p:sp>
      <p:sp>
        <p:nvSpPr>
          <p:cNvPr id="37" name="Rounded Rectangle 36">
            <a:extLst>
              <a:ext uri="{FF2B5EF4-FFF2-40B4-BE49-F238E27FC236}">
                <a16:creationId xmlns:a16="http://schemas.microsoft.com/office/drawing/2014/main" id="{F159D20A-525A-7041-AA3E-AC432FAB4A57}"/>
              </a:ext>
            </a:extLst>
          </p:cNvPr>
          <p:cNvSpPr/>
          <p:nvPr/>
        </p:nvSpPr>
        <p:spPr>
          <a:xfrm flipV="1">
            <a:off x="6147833" y="4593882"/>
            <a:ext cx="2337391" cy="1228121"/>
          </a:xfrm>
          <a:prstGeom prst="roundRect">
            <a:avLst>
              <a:gd name="adj" fmla="val 14130"/>
            </a:avLst>
          </a:prstGeom>
          <a:solidFill>
            <a:schemeClr val="bg1">
              <a:alpha val="66000"/>
            </a:schemeClr>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Oval 37">
            <a:extLst>
              <a:ext uri="{FF2B5EF4-FFF2-40B4-BE49-F238E27FC236}">
                <a16:creationId xmlns:a16="http://schemas.microsoft.com/office/drawing/2014/main" id="{14532923-549F-0A4B-BBF5-FB9285AB4E62}"/>
              </a:ext>
            </a:extLst>
          </p:cNvPr>
          <p:cNvSpPr/>
          <p:nvPr/>
        </p:nvSpPr>
        <p:spPr>
          <a:xfrm flipV="1">
            <a:off x="6399866" y="5453895"/>
            <a:ext cx="780038" cy="780038"/>
          </a:xfrm>
          <a:prstGeom prst="ellipse">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C3FA71C-BDAF-3142-8991-AEEFE693D466}"/>
              </a:ext>
            </a:extLst>
          </p:cNvPr>
          <p:cNvSpPr/>
          <p:nvPr/>
        </p:nvSpPr>
        <p:spPr>
          <a:xfrm>
            <a:off x="6399866" y="4952139"/>
            <a:ext cx="1683478" cy="246221"/>
          </a:xfrm>
          <a:prstGeom prst="rect">
            <a:avLst/>
          </a:prstGeom>
        </p:spPr>
        <p:txBody>
          <a:bodyPr wrap="square" lIns="0" tIns="0" rIns="0" bIns="0" anchor="t">
            <a:spAutoFit/>
          </a:bodyPr>
          <a:lstStyle/>
          <a:p>
            <a:r>
              <a:rPr lang="en-ID" sz="1600">
                <a:latin typeface="Segoe UI Light" panose="020b0502040204020203" pitchFamily="34" charset="0"/>
                <a:cs typeface="Segoe UI" panose="020b0502040204020203" pitchFamily="34" charset="0"/>
              </a:rPr>
              <a:t>Lorem Ipsum Dolor</a:t>
            </a:r>
            <a:endParaRPr lang="en-US" sz="1600">
              <a:latin typeface="Segoe UI Light" panose="020b0502040204020203" pitchFamily="34" charset="0"/>
              <a:cs typeface="Segoe UI" panose="020b0502040204020203" pitchFamily="34" charset="0"/>
            </a:endParaRPr>
          </a:p>
        </p:txBody>
      </p:sp>
      <p:sp>
        <p:nvSpPr>
          <p:cNvPr id="41" name="Rounded Rectangle 40">
            <a:extLst>
              <a:ext uri="{FF2B5EF4-FFF2-40B4-BE49-F238E27FC236}">
                <a16:creationId xmlns:a16="http://schemas.microsoft.com/office/drawing/2014/main" id="{C00C41EE-6E21-8744-A12A-F32EB0F0069A}"/>
              </a:ext>
            </a:extLst>
          </p:cNvPr>
          <p:cNvSpPr/>
          <p:nvPr/>
        </p:nvSpPr>
        <p:spPr>
          <a:xfrm flipV="1">
            <a:off x="8779392" y="4593882"/>
            <a:ext cx="2337391" cy="1228121"/>
          </a:xfrm>
          <a:prstGeom prst="roundRect">
            <a:avLst>
              <a:gd name="adj" fmla="val 14130"/>
            </a:avLst>
          </a:prstGeom>
          <a:solidFill>
            <a:schemeClr val="bg1">
              <a:alpha val="66000"/>
            </a:schemeClr>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Oval 41">
            <a:extLst>
              <a:ext uri="{FF2B5EF4-FFF2-40B4-BE49-F238E27FC236}">
                <a16:creationId xmlns:a16="http://schemas.microsoft.com/office/drawing/2014/main" id="{DA22E6C3-73AE-A44B-AAD6-A93D7B3EE66C}"/>
              </a:ext>
            </a:extLst>
          </p:cNvPr>
          <p:cNvSpPr/>
          <p:nvPr/>
        </p:nvSpPr>
        <p:spPr>
          <a:xfrm flipV="1">
            <a:off x="9031425" y="5453895"/>
            <a:ext cx="780038" cy="780038"/>
          </a:xfrm>
          <a:prstGeom prst="ellipse">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E732CFB-DA6C-F149-B919-95E9D60852BB}"/>
              </a:ext>
            </a:extLst>
          </p:cNvPr>
          <p:cNvSpPr/>
          <p:nvPr/>
        </p:nvSpPr>
        <p:spPr>
          <a:xfrm>
            <a:off x="9031425" y="4952139"/>
            <a:ext cx="1683478" cy="246221"/>
          </a:xfrm>
          <a:prstGeom prst="rect">
            <a:avLst/>
          </a:prstGeom>
        </p:spPr>
        <p:txBody>
          <a:bodyPr wrap="square" lIns="0" tIns="0" rIns="0" bIns="0" anchor="t">
            <a:spAutoFit/>
          </a:bodyPr>
          <a:lstStyle/>
          <a:p>
            <a:r>
              <a:rPr lang="en-ID" sz="1600">
                <a:latin typeface="Segoe UI Light" panose="020b0502040204020203" pitchFamily="34" charset="0"/>
                <a:cs typeface="Segoe UI" panose="020b0502040204020203" pitchFamily="34" charset="0"/>
              </a:rPr>
              <a:t>Lorem Ipsum Dolor</a:t>
            </a:r>
            <a:endParaRPr lang="en-US" sz="1600">
              <a:latin typeface="Segoe UI Light" panose="020b0502040204020203" pitchFamily="34" charset="0"/>
              <a:cs typeface="Segoe UI" panose="020b0502040204020203" pitchFamily="34" charset="0"/>
            </a:endParaRPr>
          </a:p>
        </p:txBody>
      </p:sp>
      <p:grpSp>
        <p:nvGrpSpPr>
          <p:cNvPr id="44" name="Group 43">
            <a:extLst>
              <a:ext uri="{FF2B5EF4-FFF2-40B4-BE49-F238E27FC236}">
                <a16:creationId xmlns:a16="http://schemas.microsoft.com/office/drawing/2014/main" id="{0BD2670E-75A1-AC4E-B3D4-F151AA0ED01C}"/>
              </a:ext>
            </a:extLst>
          </p:cNvPr>
          <p:cNvGrpSpPr/>
          <p:nvPr/>
        </p:nvGrpSpPr>
        <p:grpSpPr>
          <a:xfrm>
            <a:off x="1342619" y="2167700"/>
            <a:ext cx="368300" cy="346075"/>
            <a:chOff x="5548313" y="2541588"/>
            <a:chExt cx="368300" cy="346075"/>
          </a:xfrm>
          <a:solidFill>
            <a:schemeClr val="bg1"/>
          </a:solidFill>
        </p:grpSpPr>
        <p:sp>
          <p:nvSpPr>
            <p:cNvPr id="45" name="Rectangle 839">
              <a:extLst>
                <a:ext uri="{FF2B5EF4-FFF2-40B4-BE49-F238E27FC236}">
                  <a16:creationId xmlns:a16="http://schemas.microsoft.com/office/drawing/2014/main" id="{AA081198-59A2-E74B-9643-6A734AE67CA5}"/>
                </a:ext>
              </a:extLst>
            </p:cNvPr>
            <p:cNvSpPr>
              <a:spLocks noChangeArrowheads="1"/>
            </p:cNvSpPr>
            <p:nvPr/>
          </p:nvSpPr>
          <p:spPr bwMode="auto">
            <a:xfrm>
              <a:off x="5675313" y="2782888"/>
              <a:ext cx="1127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Rectangle 840">
              <a:extLst>
                <a:ext uri="{FF2B5EF4-FFF2-40B4-BE49-F238E27FC236}">
                  <a16:creationId xmlns:a16="http://schemas.microsoft.com/office/drawing/2014/main" id="{0EF0D848-5779-E84C-B0FE-091DF218BB9C}"/>
                </a:ext>
              </a:extLst>
            </p:cNvPr>
            <p:cNvSpPr>
              <a:spLocks noChangeArrowheads="1"/>
            </p:cNvSpPr>
            <p:nvPr/>
          </p:nvSpPr>
          <p:spPr bwMode="auto">
            <a:xfrm>
              <a:off x="5768975" y="2843213"/>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41">
              <a:extLst>
                <a:ext uri="{FF2B5EF4-FFF2-40B4-BE49-F238E27FC236}">
                  <a16:creationId xmlns:a16="http://schemas.microsoft.com/office/drawing/2014/main" id="{8B03963A-BE9E-CA46-903B-87A936596773}"/>
                </a:ext>
              </a:extLst>
            </p:cNvPr>
            <p:cNvSpPr/>
            <p:nvPr/>
          </p:nvSpPr>
          <p:spPr bwMode="auto">
            <a:xfrm>
              <a:off x="5727700" y="2601913"/>
              <a:ext cx="46038" cy="14288"/>
            </a:xfrm>
            <a:custGeom>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842">
              <a:extLst>
                <a:ext uri="{FF2B5EF4-FFF2-40B4-BE49-F238E27FC236}">
                  <a16:creationId xmlns:a16="http://schemas.microsoft.com/office/drawing/2014/main" id="{6C6B435A-50C2-9B4E-BA2E-50D93DE918C1}"/>
                </a:ext>
              </a:extLst>
            </p:cNvPr>
            <p:cNvSpPr/>
            <p:nvPr/>
          </p:nvSpPr>
          <p:spPr bwMode="auto">
            <a:xfrm>
              <a:off x="5743575" y="2632075"/>
              <a:ext cx="96838" cy="14288"/>
            </a:xfrm>
            <a:custGeom>
              <a:gdLst>
                <a:gd name="T0" fmla="*/ 24 w 26"/>
                <a:gd name="T1" fmla="*/ 4 h 4"/>
                <a:gd name="T2" fmla="*/ 2 w 26"/>
                <a:gd name="T3" fmla="*/ 4 h 4"/>
                <a:gd name="T4" fmla="*/ 0 w 26"/>
                <a:gd name="T5" fmla="*/ 2 h 4"/>
                <a:gd name="T6" fmla="*/ 2 w 26"/>
                <a:gd name="T7" fmla="*/ 0 h 4"/>
                <a:gd name="T8" fmla="*/ 24 w 26"/>
                <a:gd name="T9" fmla="*/ 0 h 4"/>
                <a:gd name="T10" fmla="*/ 26 w 26"/>
                <a:gd name="T11" fmla="*/ 2 h 4"/>
                <a:gd name="T12" fmla="*/ 24 w 26"/>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26" h="4">
                  <a:moveTo>
                    <a:pt x="24" y="4"/>
                  </a:moveTo>
                  <a:cubicBezTo>
                    <a:pt x="2" y="4"/>
                    <a:pt x="2" y="4"/>
                    <a:pt x="2" y="4"/>
                  </a:cubicBezTo>
                  <a:cubicBezTo>
                    <a:pt x="1" y="4"/>
                    <a:pt x="0" y="3"/>
                    <a:pt x="0" y="2"/>
                  </a:cubicBezTo>
                  <a:cubicBezTo>
                    <a:pt x="0" y="1"/>
                    <a:pt x="1" y="0"/>
                    <a:pt x="2" y="0"/>
                  </a:cubicBezTo>
                  <a:cubicBezTo>
                    <a:pt x="24" y="0"/>
                    <a:pt x="24" y="0"/>
                    <a:pt x="24" y="0"/>
                  </a:cubicBezTo>
                  <a:cubicBezTo>
                    <a:pt x="25" y="0"/>
                    <a:pt x="26" y="1"/>
                    <a:pt x="26" y="2"/>
                  </a:cubicBezTo>
                  <a:cubicBezTo>
                    <a:pt x="26" y="3"/>
                    <a:pt x="25" y="4"/>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843">
              <a:extLst>
                <a:ext uri="{FF2B5EF4-FFF2-40B4-BE49-F238E27FC236}">
                  <a16:creationId xmlns:a16="http://schemas.microsoft.com/office/drawing/2014/main" id="{34664304-7230-FF49-84BF-5D168DCE53D8}"/>
                </a:ext>
              </a:extLst>
            </p:cNvPr>
            <p:cNvSpPr/>
            <p:nvPr/>
          </p:nvSpPr>
          <p:spPr bwMode="auto">
            <a:xfrm>
              <a:off x="5719763" y="2662238"/>
              <a:ext cx="112713" cy="14288"/>
            </a:xfrm>
            <a:custGeom>
              <a:gdLst>
                <a:gd name="T0" fmla="*/ 28 w 30"/>
                <a:gd name="T1" fmla="*/ 4 h 4"/>
                <a:gd name="T2" fmla="*/ 2 w 30"/>
                <a:gd name="T3" fmla="*/ 4 h 4"/>
                <a:gd name="T4" fmla="*/ 0 w 30"/>
                <a:gd name="T5" fmla="*/ 2 h 4"/>
                <a:gd name="T6" fmla="*/ 2 w 30"/>
                <a:gd name="T7" fmla="*/ 0 h 4"/>
                <a:gd name="T8" fmla="*/ 28 w 30"/>
                <a:gd name="T9" fmla="*/ 0 h 4"/>
                <a:gd name="T10" fmla="*/ 30 w 30"/>
                <a:gd name="T11" fmla="*/ 2 h 4"/>
                <a:gd name="T12" fmla="*/ 28 w 30"/>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30" h="4">
                  <a:moveTo>
                    <a:pt x="28" y="4"/>
                  </a:moveTo>
                  <a:cubicBezTo>
                    <a:pt x="2" y="4"/>
                    <a:pt x="2" y="4"/>
                    <a:pt x="2" y="4"/>
                  </a:cubicBezTo>
                  <a:cubicBezTo>
                    <a:pt x="1" y="4"/>
                    <a:pt x="0" y="3"/>
                    <a:pt x="0" y="2"/>
                  </a:cubicBezTo>
                  <a:cubicBezTo>
                    <a:pt x="0" y="1"/>
                    <a:pt x="1" y="0"/>
                    <a:pt x="2" y="0"/>
                  </a:cubicBezTo>
                  <a:cubicBezTo>
                    <a:pt x="28" y="0"/>
                    <a:pt x="28" y="0"/>
                    <a:pt x="28" y="0"/>
                  </a:cubicBezTo>
                  <a:cubicBezTo>
                    <a:pt x="29" y="0"/>
                    <a:pt x="30" y="1"/>
                    <a:pt x="30" y="2"/>
                  </a:cubicBezTo>
                  <a:cubicBezTo>
                    <a:pt x="30" y="3"/>
                    <a:pt x="29" y="4"/>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844">
              <a:extLst>
                <a:ext uri="{FF2B5EF4-FFF2-40B4-BE49-F238E27FC236}">
                  <a16:creationId xmlns:a16="http://schemas.microsoft.com/office/drawing/2014/main" id="{8820AF8C-8CA4-5946-BAA4-BB964DFBF094}"/>
                </a:ext>
              </a:extLst>
            </p:cNvPr>
            <p:cNvSpPr/>
            <p:nvPr/>
          </p:nvSpPr>
          <p:spPr bwMode="auto">
            <a:xfrm>
              <a:off x="5719763" y="2692400"/>
              <a:ext cx="120650" cy="14288"/>
            </a:xfrm>
            <a:custGeom>
              <a:gdLst>
                <a:gd name="T0" fmla="*/ 30 w 32"/>
                <a:gd name="T1" fmla="*/ 4 h 4"/>
                <a:gd name="T2" fmla="*/ 2 w 32"/>
                <a:gd name="T3" fmla="*/ 4 h 4"/>
                <a:gd name="T4" fmla="*/ 0 w 32"/>
                <a:gd name="T5" fmla="*/ 2 h 4"/>
                <a:gd name="T6" fmla="*/ 2 w 32"/>
                <a:gd name="T7" fmla="*/ 0 h 4"/>
                <a:gd name="T8" fmla="*/ 30 w 32"/>
                <a:gd name="T9" fmla="*/ 0 h 4"/>
                <a:gd name="T10" fmla="*/ 32 w 32"/>
                <a:gd name="T11" fmla="*/ 2 h 4"/>
                <a:gd name="T12" fmla="*/ 30 w 32"/>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32" h="4">
                  <a:moveTo>
                    <a:pt x="30" y="4"/>
                  </a:moveTo>
                  <a:cubicBezTo>
                    <a:pt x="2" y="4"/>
                    <a:pt x="2" y="4"/>
                    <a:pt x="2" y="4"/>
                  </a:cubicBezTo>
                  <a:cubicBezTo>
                    <a:pt x="1" y="4"/>
                    <a:pt x="0" y="3"/>
                    <a:pt x="0" y="2"/>
                  </a:cubicBezTo>
                  <a:cubicBezTo>
                    <a:pt x="0" y="1"/>
                    <a:pt x="1" y="0"/>
                    <a:pt x="2" y="0"/>
                  </a:cubicBezTo>
                  <a:cubicBezTo>
                    <a:pt x="30" y="0"/>
                    <a:pt x="30" y="0"/>
                    <a:pt x="30" y="0"/>
                  </a:cubicBezTo>
                  <a:cubicBezTo>
                    <a:pt x="31" y="0"/>
                    <a:pt x="32" y="1"/>
                    <a:pt x="32" y="2"/>
                  </a:cubicBezTo>
                  <a:cubicBezTo>
                    <a:pt x="32" y="3"/>
                    <a:pt x="31" y="4"/>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845">
              <a:extLst>
                <a:ext uri="{FF2B5EF4-FFF2-40B4-BE49-F238E27FC236}">
                  <a16:creationId xmlns:a16="http://schemas.microsoft.com/office/drawing/2014/main" id="{D0CE094C-6886-2D4A-9D9C-774DAD8CF431}"/>
                </a:ext>
              </a:extLst>
            </p:cNvPr>
            <p:cNvSpPr/>
            <p:nvPr/>
          </p:nvSpPr>
          <p:spPr bwMode="auto">
            <a:xfrm>
              <a:off x="5719763" y="2722563"/>
              <a:ext cx="106363" cy="14288"/>
            </a:xfrm>
            <a:custGeom>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1"/>
                    <a:pt x="1" y="0"/>
                    <a:pt x="2" y="0"/>
                  </a:cubicBezTo>
                  <a:cubicBezTo>
                    <a:pt x="26" y="0"/>
                    <a:pt x="26" y="0"/>
                    <a:pt x="26" y="0"/>
                  </a:cubicBezTo>
                  <a:cubicBezTo>
                    <a:pt x="27" y="0"/>
                    <a:pt x="28" y="1"/>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846">
              <a:extLst>
                <a:ext uri="{FF2B5EF4-FFF2-40B4-BE49-F238E27FC236}">
                  <a16:creationId xmlns:a16="http://schemas.microsoft.com/office/drawing/2014/main" id="{5580E7EF-5AFA-194C-AF12-B3D692E9BE92}"/>
                </a:ext>
              </a:extLst>
            </p:cNvPr>
            <p:cNvSpPr/>
            <p:nvPr/>
          </p:nvSpPr>
          <p:spPr bwMode="auto">
            <a:xfrm>
              <a:off x="5713413" y="2752725"/>
              <a:ext cx="119063" cy="14288"/>
            </a:xfrm>
            <a:custGeom>
              <a:gdLst>
                <a:gd name="T0" fmla="*/ 30 w 32"/>
                <a:gd name="T1" fmla="*/ 4 h 4"/>
                <a:gd name="T2" fmla="*/ 2 w 32"/>
                <a:gd name="T3" fmla="*/ 4 h 4"/>
                <a:gd name="T4" fmla="*/ 0 w 32"/>
                <a:gd name="T5" fmla="*/ 2 h 4"/>
                <a:gd name="T6" fmla="*/ 2 w 32"/>
                <a:gd name="T7" fmla="*/ 0 h 4"/>
                <a:gd name="T8" fmla="*/ 30 w 32"/>
                <a:gd name="T9" fmla="*/ 0 h 4"/>
                <a:gd name="T10" fmla="*/ 32 w 32"/>
                <a:gd name="T11" fmla="*/ 2 h 4"/>
                <a:gd name="T12" fmla="*/ 30 w 32"/>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32" h="4">
                  <a:moveTo>
                    <a:pt x="30" y="4"/>
                  </a:moveTo>
                  <a:cubicBezTo>
                    <a:pt x="2" y="4"/>
                    <a:pt x="2" y="4"/>
                    <a:pt x="2" y="4"/>
                  </a:cubicBezTo>
                  <a:cubicBezTo>
                    <a:pt x="1" y="4"/>
                    <a:pt x="0" y="3"/>
                    <a:pt x="0" y="2"/>
                  </a:cubicBezTo>
                  <a:cubicBezTo>
                    <a:pt x="0" y="1"/>
                    <a:pt x="1" y="0"/>
                    <a:pt x="2" y="0"/>
                  </a:cubicBezTo>
                  <a:cubicBezTo>
                    <a:pt x="30" y="0"/>
                    <a:pt x="30" y="0"/>
                    <a:pt x="30" y="0"/>
                  </a:cubicBezTo>
                  <a:cubicBezTo>
                    <a:pt x="31" y="0"/>
                    <a:pt x="32" y="1"/>
                    <a:pt x="32" y="2"/>
                  </a:cubicBezTo>
                  <a:cubicBezTo>
                    <a:pt x="32" y="3"/>
                    <a:pt x="31" y="4"/>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Rectangle 847">
              <a:extLst>
                <a:ext uri="{FF2B5EF4-FFF2-40B4-BE49-F238E27FC236}">
                  <a16:creationId xmlns:a16="http://schemas.microsoft.com/office/drawing/2014/main" id="{C0AEE264-EF57-2B42-80E0-749737EC4114}"/>
                </a:ext>
              </a:extLst>
            </p:cNvPr>
            <p:cNvSpPr>
              <a:spLocks noChangeArrowheads="1"/>
            </p:cNvSpPr>
            <p:nvPr/>
          </p:nvSpPr>
          <p:spPr bwMode="auto">
            <a:xfrm>
              <a:off x="5705475" y="2541588"/>
              <a:ext cx="1873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848">
              <a:extLst>
                <a:ext uri="{FF2B5EF4-FFF2-40B4-BE49-F238E27FC236}">
                  <a16:creationId xmlns:a16="http://schemas.microsoft.com/office/drawing/2014/main" id="{A83DA0DC-8F82-1A4E-8F40-E3F093ACC032}"/>
                </a:ext>
              </a:extLst>
            </p:cNvPr>
            <p:cNvSpPr>
              <a:spLocks noEditPoints="1"/>
            </p:cNvSpPr>
            <p:nvPr/>
          </p:nvSpPr>
          <p:spPr bwMode="auto">
            <a:xfrm>
              <a:off x="5548313" y="2541588"/>
              <a:ext cx="368300" cy="346075"/>
            </a:xfrm>
            <a:custGeom>
              <a:gdLst>
                <a:gd name="T0" fmla="*/ 52 w 98"/>
                <a:gd name="T1" fmla="*/ 92 h 92"/>
                <a:gd name="T2" fmla="*/ 2 w 98"/>
                <a:gd name="T3" fmla="*/ 92 h 92"/>
                <a:gd name="T4" fmla="*/ 0 w 98"/>
                <a:gd name="T5" fmla="*/ 90 h 92"/>
                <a:gd name="T6" fmla="*/ 2 w 98"/>
                <a:gd name="T7" fmla="*/ 88 h 92"/>
                <a:gd name="T8" fmla="*/ 6 w 98"/>
                <a:gd name="T9" fmla="*/ 87 h 92"/>
                <a:gd name="T10" fmla="*/ 7 w 98"/>
                <a:gd name="T11" fmla="*/ 77 h 92"/>
                <a:gd name="T12" fmla="*/ 10 w 98"/>
                <a:gd name="T13" fmla="*/ 66 h 92"/>
                <a:gd name="T14" fmla="*/ 14 w 98"/>
                <a:gd name="T15" fmla="*/ 64 h 92"/>
                <a:gd name="T16" fmla="*/ 32 w 98"/>
                <a:gd name="T17" fmla="*/ 64 h 92"/>
                <a:gd name="T18" fmla="*/ 36 w 98"/>
                <a:gd name="T19" fmla="*/ 8 h 92"/>
                <a:gd name="T20" fmla="*/ 42 w 98"/>
                <a:gd name="T21" fmla="*/ 0 h 92"/>
                <a:gd name="T22" fmla="*/ 42 w 98"/>
                <a:gd name="T23" fmla="*/ 4 h 92"/>
                <a:gd name="T24" fmla="*/ 40 w 98"/>
                <a:gd name="T25" fmla="*/ 8 h 92"/>
                <a:gd name="T26" fmla="*/ 36 w 98"/>
                <a:gd name="T27" fmla="*/ 66 h 92"/>
                <a:gd name="T28" fmla="*/ 34 w 98"/>
                <a:gd name="T29" fmla="*/ 68 h 92"/>
                <a:gd name="T30" fmla="*/ 14 w 98"/>
                <a:gd name="T31" fmla="*/ 68 h 92"/>
                <a:gd name="T32" fmla="*/ 13 w 98"/>
                <a:gd name="T33" fmla="*/ 68 h 92"/>
                <a:gd name="T34" fmla="*/ 11 w 98"/>
                <a:gd name="T35" fmla="*/ 76 h 92"/>
                <a:gd name="T36" fmla="*/ 10 w 98"/>
                <a:gd name="T37" fmla="*/ 88 h 92"/>
                <a:gd name="T38" fmla="*/ 52 w 98"/>
                <a:gd name="T39" fmla="*/ 88 h 92"/>
                <a:gd name="T40" fmla="*/ 56 w 98"/>
                <a:gd name="T41" fmla="*/ 87 h 92"/>
                <a:gd name="T42" fmla="*/ 57 w 98"/>
                <a:gd name="T43" fmla="*/ 77 h 92"/>
                <a:gd name="T44" fmla="*/ 60 w 98"/>
                <a:gd name="T45" fmla="*/ 66 h 92"/>
                <a:gd name="T46" fmla="*/ 64 w 98"/>
                <a:gd name="T47" fmla="*/ 64 h 92"/>
                <a:gd name="T48" fmla="*/ 69 w 98"/>
                <a:gd name="T49" fmla="*/ 66 h 92"/>
                <a:gd name="T50" fmla="*/ 70 w 98"/>
                <a:gd name="T51" fmla="*/ 73 h 92"/>
                <a:gd name="T52" fmla="*/ 72 w 98"/>
                <a:gd name="T53" fmla="*/ 79 h 92"/>
                <a:gd name="T54" fmla="*/ 76 w 98"/>
                <a:gd name="T55" fmla="*/ 80 h 92"/>
                <a:gd name="T56" fmla="*/ 78 w 98"/>
                <a:gd name="T57" fmla="*/ 79 h 92"/>
                <a:gd name="T58" fmla="*/ 86 w 98"/>
                <a:gd name="T59" fmla="*/ 8 h 92"/>
                <a:gd name="T60" fmla="*/ 92 w 98"/>
                <a:gd name="T61" fmla="*/ 0 h 92"/>
                <a:gd name="T62" fmla="*/ 98 w 98"/>
                <a:gd name="T63" fmla="*/ 14 h 92"/>
                <a:gd name="T64" fmla="*/ 96 w 98"/>
                <a:gd name="T65" fmla="*/ 16 h 92"/>
                <a:gd name="T66" fmla="*/ 90 w 98"/>
                <a:gd name="T67" fmla="*/ 16 h 92"/>
                <a:gd name="T68" fmla="*/ 81 w 98"/>
                <a:gd name="T69" fmla="*/ 82 h 92"/>
                <a:gd name="T70" fmla="*/ 76 w 98"/>
                <a:gd name="T71" fmla="*/ 84 h 92"/>
                <a:gd name="T72" fmla="*/ 69 w 98"/>
                <a:gd name="T73" fmla="*/ 82 h 92"/>
                <a:gd name="T74" fmla="*/ 66 w 98"/>
                <a:gd name="T75" fmla="*/ 73 h 92"/>
                <a:gd name="T76" fmla="*/ 66 w 98"/>
                <a:gd name="T77" fmla="*/ 68 h 92"/>
                <a:gd name="T78" fmla="*/ 64 w 98"/>
                <a:gd name="T79" fmla="*/ 68 h 92"/>
                <a:gd name="T80" fmla="*/ 62 w 98"/>
                <a:gd name="T81" fmla="*/ 68 h 92"/>
                <a:gd name="T82" fmla="*/ 61 w 98"/>
                <a:gd name="T83" fmla="*/ 76 h 92"/>
                <a:gd name="T84" fmla="*/ 58 w 98"/>
                <a:gd name="T85" fmla="*/ 90 h 92"/>
                <a:gd name="T86" fmla="*/ 52 w 98"/>
                <a:gd name="T87" fmla="*/ 92 h 92"/>
                <a:gd name="T88" fmla="*/ 90 w 98"/>
                <a:gd name="T89" fmla="*/ 12 h 92"/>
                <a:gd name="T90" fmla="*/ 94 w 98"/>
                <a:gd name="T91" fmla="*/ 12 h 92"/>
                <a:gd name="T92" fmla="*/ 92 w 98"/>
                <a:gd name="T93" fmla="*/ 4 h 92"/>
                <a:gd name="T94" fmla="*/ 90 w 98"/>
                <a:gd name="T95" fmla="*/ 8 h 92"/>
                <a:gd name="T96" fmla="*/ 90 w 98"/>
                <a:gd name="T97" fmla="*/ 12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2">
                  <a:moveTo>
                    <a:pt x="52" y="92"/>
                  </a:moveTo>
                  <a:cubicBezTo>
                    <a:pt x="2" y="92"/>
                    <a:pt x="2" y="92"/>
                    <a:pt x="2" y="92"/>
                  </a:cubicBezTo>
                  <a:cubicBezTo>
                    <a:pt x="1" y="92"/>
                    <a:pt x="0" y="91"/>
                    <a:pt x="0" y="90"/>
                  </a:cubicBezTo>
                  <a:cubicBezTo>
                    <a:pt x="0" y="89"/>
                    <a:pt x="1" y="88"/>
                    <a:pt x="2" y="88"/>
                  </a:cubicBezTo>
                  <a:cubicBezTo>
                    <a:pt x="4" y="88"/>
                    <a:pt x="5" y="88"/>
                    <a:pt x="6" y="87"/>
                  </a:cubicBezTo>
                  <a:cubicBezTo>
                    <a:pt x="8" y="85"/>
                    <a:pt x="8" y="80"/>
                    <a:pt x="7" y="77"/>
                  </a:cubicBezTo>
                  <a:cubicBezTo>
                    <a:pt x="7" y="72"/>
                    <a:pt x="7" y="68"/>
                    <a:pt x="10" y="66"/>
                  </a:cubicBezTo>
                  <a:cubicBezTo>
                    <a:pt x="11" y="65"/>
                    <a:pt x="12" y="64"/>
                    <a:pt x="14" y="64"/>
                  </a:cubicBezTo>
                  <a:cubicBezTo>
                    <a:pt x="32" y="64"/>
                    <a:pt x="32" y="64"/>
                    <a:pt x="32" y="64"/>
                  </a:cubicBezTo>
                  <a:cubicBezTo>
                    <a:pt x="36" y="42"/>
                    <a:pt x="36" y="8"/>
                    <a:pt x="36" y="8"/>
                  </a:cubicBezTo>
                  <a:cubicBezTo>
                    <a:pt x="36" y="5"/>
                    <a:pt x="37" y="0"/>
                    <a:pt x="42" y="0"/>
                  </a:cubicBezTo>
                  <a:cubicBezTo>
                    <a:pt x="42" y="4"/>
                    <a:pt x="42" y="4"/>
                    <a:pt x="42" y="4"/>
                  </a:cubicBezTo>
                  <a:cubicBezTo>
                    <a:pt x="40" y="4"/>
                    <a:pt x="40" y="8"/>
                    <a:pt x="40" y="8"/>
                  </a:cubicBezTo>
                  <a:cubicBezTo>
                    <a:pt x="40" y="9"/>
                    <a:pt x="40" y="44"/>
                    <a:pt x="36" y="66"/>
                  </a:cubicBezTo>
                  <a:cubicBezTo>
                    <a:pt x="36" y="67"/>
                    <a:pt x="35" y="68"/>
                    <a:pt x="34" y="68"/>
                  </a:cubicBezTo>
                  <a:cubicBezTo>
                    <a:pt x="14" y="68"/>
                    <a:pt x="14" y="68"/>
                    <a:pt x="14" y="68"/>
                  </a:cubicBezTo>
                  <a:cubicBezTo>
                    <a:pt x="13" y="68"/>
                    <a:pt x="13" y="68"/>
                    <a:pt x="13" y="68"/>
                  </a:cubicBezTo>
                  <a:cubicBezTo>
                    <a:pt x="11" y="70"/>
                    <a:pt x="11" y="73"/>
                    <a:pt x="11" y="76"/>
                  </a:cubicBezTo>
                  <a:cubicBezTo>
                    <a:pt x="12" y="80"/>
                    <a:pt x="12" y="85"/>
                    <a:pt x="10" y="88"/>
                  </a:cubicBezTo>
                  <a:cubicBezTo>
                    <a:pt x="52" y="88"/>
                    <a:pt x="52" y="88"/>
                    <a:pt x="52" y="88"/>
                  </a:cubicBezTo>
                  <a:cubicBezTo>
                    <a:pt x="54" y="88"/>
                    <a:pt x="55" y="88"/>
                    <a:pt x="56" y="87"/>
                  </a:cubicBezTo>
                  <a:cubicBezTo>
                    <a:pt x="57" y="85"/>
                    <a:pt x="57" y="80"/>
                    <a:pt x="57" y="77"/>
                  </a:cubicBezTo>
                  <a:cubicBezTo>
                    <a:pt x="57" y="72"/>
                    <a:pt x="57" y="68"/>
                    <a:pt x="60" y="66"/>
                  </a:cubicBezTo>
                  <a:cubicBezTo>
                    <a:pt x="61" y="65"/>
                    <a:pt x="62" y="64"/>
                    <a:pt x="64" y="64"/>
                  </a:cubicBezTo>
                  <a:cubicBezTo>
                    <a:pt x="66" y="64"/>
                    <a:pt x="68" y="65"/>
                    <a:pt x="69" y="66"/>
                  </a:cubicBezTo>
                  <a:cubicBezTo>
                    <a:pt x="70" y="68"/>
                    <a:pt x="70" y="70"/>
                    <a:pt x="70" y="73"/>
                  </a:cubicBezTo>
                  <a:cubicBezTo>
                    <a:pt x="70" y="75"/>
                    <a:pt x="70" y="78"/>
                    <a:pt x="72" y="79"/>
                  </a:cubicBezTo>
                  <a:cubicBezTo>
                    <a:pt x="72" y="80"/>
                    <a:pt x="74" y="80"/>
                    <a:pt x="76" y="80"/>
                  </a:cubicBezTo>
                  <a:cubicBezTo>
                    <a:pt x="76" y="80"/>
                    <a:pt x="77" y="80"/>
                    <a:pt x="78" y="79"/>
                  </a:cubicBezTo>
                  <a:cubicBezTo>
                    <a:pt x="86" y="71"/>
                    <a:pt x="86" y="25"/>
                    <a:pt x="86" y="8"/>
                  </a:cubicBezTo>
                  <a:cubicBezTo>
                    <a:pt x="86" y="5"/>
                    <a:pt x="87" y="0"/>
                    <a:pt x="92" y="0"/>
                  </a:cubicBezTo>
                  <a:cubicBezTo>
                    <a:pt x="97" y="0"/>
                    <a:pt x="98" y="10"/>
                    <a:pt x="98" y="14"/>
                  </a:cubicBezTo>
                  <a:cubicBezTo>
                    <a:pt x="98" y="15"/>
                    <a:pt x="97" y="16"/>
                    <a:pt x="96" y="16"/>
                  </a:cubicBezTo>
                  <a:cubicBezTo>
                    <a:pt x="90" y="16"/>
                    <a:pt x="90" y="16"/>
                    <a:pt x="90" y="16"/>
                  </a:cubicBezTo>
                  <a:cubicBezTo>
                    <a:pt x="90" y="34"/>
                    <a:pt x="89" y="73"/>
                    <a:pt x="81" y="82"/>
                  </a:cubicBezTo>
                  <a:cubicBezTo>
                    <a:pt x="79" y="83"/>
                    <a:pt x="78" y="84"/>
                    <a:pt x="76" y="84"/>
                  </a:cubicBezTo>
                  <a:cubicBezTo>
                    <a:pt x="73" y="84"/>
                    <a:pt x="70" y="83"/>
                    <a:pt x="69" y="82"/>
                  </a:cubicBezTo>
                  <a:cubicBezTo>
                    <a:pt x="66" y="79"/>
                    <a:pt x="66" y="76"/>
                    <a:pt x="66" y="73"/>
                  </a:cubicBezTo>
                  <a:cubicBezTo>
                    <a:pt x="66" y="71"/>
                    <a:pt x="66" y="69"/>
                    <a:pt x="66" y="68"/>
                  </a:cubicBezTo>
                  <a:cubicBezTo>
                    <a:pt x="65" y="68"/>
                    <a:pt x="65" y="68"/>
                    <a:pt x="64" y="68"/>
                  </a:cubicBezTo>
                  <a:cubicBezTo>
                    <a:pt x="63" y="68"/>
                    <a:pt x="63" y="68"/>
                    <a:pt x="62" y="68"/>
                  </a:cubicBezTo>
                  <a:cubicBezTo>
                    <a:pt x="61" y="70"/>
                    <a:pt x="61" y="73"/>
                    <a:pt x="61" y="76"/>
                  </a:cubicBezTo>
                  <a:cubicBezTo>
                    <a:pt x="61" y="81"/>
                    <a:pt x="61" y="87"/>
                    <a:pt x="58" y="90"/>
                  </a:cubicBezTo>
                  <a:cubicBezTo>
                    <a:pt x="57" y="91"/>
                    <a:pt x="55" y="92"/>
                    <a:pt x="52" y="92"/>
                  </a:cubicBezTo>
                  <a:close/>
                  <a:moveTo>
                    <a:pt x="90" y="12"/>
                  </a:moveTo>
                  <a:cubicBezTo>
                    <a:pt x="94" y="12"/>
                    <a:pt x="94" y="12"/>
                    <a:pt x="94" y="12"/>
                  </a:cubicBezTo>
                  <a:cubicBezTo>
                    <a:pt x="94" y="8"/>
                    <a:pt x="93" y="4"/>
                    <a:pt x="92" y="4"/>
                  </a:cubicBezTo>
                  <a:cubicBezTo>
                    <a:pt x="90" y="4"/>
                    <a:pt x="90" y="8"/>
                    <a:pt x="90" y="8"/>
                  </a:cubicBezTo>
                  <a:cubicBezTo>
                    <a:pt x="90" y="9"/>
                    <a:pt x="90" y="10"/>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5" name="Group 54">
            <a:extLst>
              <a:ext uri="{FF2B5EF4-FFF2-40B4-BE49-F238E27FC236}">
                <a16:creationId xmlns:a16="http://schemas.microsoft.com/office/drawing/2014/main" id="{DD158D35-1593-8546-B277-2D6F07C7D86E}"/>
              </a:ext>
            </a:extLst>
          </p:cNvPr>
          <p:cNvGrpSpPr/>
          <p:nvPr/>
        </p:nvGrpSpPr>
        <p:grpSpPr>
          <a:xfrm>
            <a:off x="3985290" y="2183575"/>
            <a:ext cx="346075" cy="314325"/>
            <a:chOff x="1168401" y="747713"/>
            <a:chExt cx="346075" cy="314325"/>
          </a:xfrm>
        </p:grpSpPr>
        <p:sp>
          <p:nvSpPr>
            <p:cNvPr id="56" name="Freeform 23">
              <a:extLst>
                <a:ext uri="{FF2B5EF4-FFF2-40B4-BE49-F238E27FC236}">
                  <a16:creationId xmlns:a16="http://schemas.microsoft.com/office/drawing/2014/main" id="{F436B817-A297-0A48-8C5C-C3DD2D0E59CE}"/>
                </a:ext>
              </a:extLst>
            </p:cNvPr>
            <p:cNvSpPr/>
            <p:nvPr/>
          </p:nvSpPr>
          <p:spPr bwMode="auto">
            <a:xfrm>
              <a:off x="1168401" y="747713"/>
              <a:ext cx="269875" cy="239713"/>
            </a:xfrm>
            <a:custGeom>
              <a:gdLst>
                <a:gd name="T0" fmla="*/ 56 w 72"/>
                <a:gd name="T1" fmla="*/ 0 h 64"/>
                <a:gd name="T2" fmla="*/ 16 w 72"/>
                <a:gd name="T3" fmla="*/ 0 h 64"/>
                <a:gd name="T4" fmla="*/ 0 w 72"/>
                <a:gd name="T5" fmla="*/ 16 h 64"/>
                <a:gd name="T6" fmla="*/ 0 w 72"/>
                <a:gd name="T7" fmla="*/ 32 h 64"/>
                <a:gd name="T8" fmla="*/ 16 w 72"/>
                <a:gd name="T9" fmla="*/ 48 h 64"/>
                <a:gd name="T10" fmla="*/ 22 w 72"/>
                <a:gd name="T11" fmla="*/ 48 h 64"/>
                <a:gd name="T12" fmla="*/ 22 w 72"/>
                <a:gd name="T13" fmla="*/ 64 h 64"/>
                <a:gd name="T14" fmla="*/ 38 w 72"/>
                <a:gd name="T15" fmla="*/ 48 h 64"/>
                <a:gd name="T16" fmla="*/ 56 w 72"/>
                <a:gd name="T17" fmla="*/ 48 h 64"/>
                <a:gd name="T18" fmla="*/ 72 w 72"/>
                <a:gd name="T19" fmla="*/ 32 h 64"/>
                <a:gd name="T20" fmla="*/ 72 w 72"/>
                <a:gd name="T21" fmla="*/ 16 h 64"/>
                <a:gd name="T22" fmla="*/ 56 w 72"/>
                <a:gd name="T23" fmla="*/ 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64">
                  <a:moveTo>
                    <a:pt x="56" y="0"/>
                  </a:moveTo>
                  <a:cubicBezTo>
                    <a:pt x="16" y="0"/>
                    <a:pt x="16" y="0"/>
                    <a:pt x="16" y="0"/>
                  </a:cubicBezTo>
                  <a:cubicBezTo>
                    <a:pt x="7" y="0"/>
                    <a:pt x="0" y="7"/>
                    <a:pt x="0" y="16"/>
                  </a:cubicBezTo>
                  <a:cubicBezTo>
                    <a:pt x="0" y="32"/>
                    <a:pt x="0" y="32"/>
                    <a:pt x="0" y="32"/>
                  </a:cubicBezTo>
                  <a:cubicBezTo>
                    <a:pt x="0" y="41"/>
                    <a:pt x="7" y="48"/>
                    <a:pt x="16" y="48"/>
                  </a:cubicBezTo>
                  <a:cubicBezTo>
                    <a:pt x="22" y="48"/>
                    <a:pt x="22" y="48"/>
                    <a:pt x="22" y="48"/>
                  </a:cubicBezTo>
                  <a:cubicBezTo>
                    <a:pt x="22" y="64"/>
                    <a:pt x="22" y="64"/>
                    <a:pt x="22" y="64"/>
                  </a:cubicBezTo>
                  <a:cubicBezTo>
                    <a:pt x="38" y="48"/>
                    <a:pt x="38" y="48"/>
                    <a:pt x="38" y="48"/>
                  </a:cubicBezTo>
                  <a:cubicBezTo>
                    <a:pt x="56" y="48"/>
                    <a:pt x="56" y="48"/>
                    <a:pt x="56" y="48"/>
                  </a:cubicBezTo>
                  <a:cubicBezTo>
                    <a:pt x="65" y="48"/>
                    <a:pt x="72" y="41"/>
                    <a:pt x="72" y="32"/>
                  </a:cubicBezTo>
                  <a:cubicBezTo>
                    <a:pt x="72" y="16"/>
                    <a:pt x="72" y="16"/>
                    <a:pt x="72" y="16"/>
                  </a:cubicBezTo>
                  <a:cubicBezTo>
                    <a:pt x="72" y="7"/>
                    <a:pt x="65" y="0"/>
                    <a:pt x="56" y="0"/>
                  </a:cubicBezTo>
                  <a:close/>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7" name="Freeform 24">
              <a:extLst>
                <a:ext uri="{FF2B5EF4-FFF2-40B4-BE49-F238E27FC236}">
                  <a16:creationId xmlns:a16="http://schemas.microsoft.com/office/drawing/2014/main" id="{CFBCE050-B6F8-204A-A577-5A2F540C2E7A}"/>
                </a:ext>
              </a:extLst>
            </p:cNvPr>
            <p:cNvSpPr/>
            <p:nvPr/>
          </p:nvSpPr>
          <p:spPr bwMode="auto">
            <a:xfrm>
              <a:off x="1333501" y="912813"/>
              <a:ext cx="180975" cy="149225"/>
            </a:xfrm>
            <a:custGeom>
              <a:gdLst>
                <a:gd name="T0" fmla="*/ 0 w 48"/>
                <a:gd name="T1" fmla="*/ 18 h 40"/>
                <a:gd name="T2" fmla="*/ 10 w 48"/>
                <a:gd name="T3" fmla="*/ 28 h 40"/>
                <a:gd name="T4" fmla="*/ 20 w 48"/>
                <a:gd name="T5" fmla="*/ 28 h 40"/>
                <a:gd name="T6" fmla="*/ 32 w 48"/>
                <a:gd name="T7" fmla="*/ 40 h 40"/>
                <a:gd name="T8" fmla="*/ 32 w 48"/>
                <a:gd name="T9" fmla="*/ 28 h 40"/>
                <a:gd name="T10" fmla="*/ 38 w 48"/>
                <a:gd name="T11" fmla="*/ 28 h 40"/>
                <a:gd name="T12" fmla="*/ 48 w 48"/>
                <a:gd name="T13" fmla="*/ 18 h 40"/>
                <a:gd name="T14" fmla="*/ 48 w 48"/>
                <a:gd name="T15" fmla="*/ 10 h 40"/>
                <a:gd name="T16" fmla="*/ 38 w 48"/>
                <a:gd name="T17"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0">
                  <a:moveTo>
                    <a:pt x="0" y="18"/>
                  </a:moveTo>
                  <a:cubicBezTo>
                    <a:pt x="0" y="24"/>
                    <a:pt x="4" y="28"/>
                    <a:pt x="10" y="28"/>
                  </a:cubicBezTo>
                  <a:cubicBezTo>
                    <a:pt x="20" y="28"/>
                    <a:pt x="20" y="28"/>
                    <a:pt x="20" y="28"/>
                  </a:cubicBezTo>
                  <a:cubicBezTo>
                    <a:pt x="32" y="40"/>
                    <a:pt x="32" y="40"/>
                    <a:pt x="32" y="40"/>
                  </a:cubicBezTo>
                  <a:cubicBezTo>
                    <a:pt x="32" y="28"/>
                    <a:pt x="32" y="28"/>
                    <a:pt x="32" y="28"/>
                  </a:cubicBezTo>
                  <a:cubicBezTo>
                    <a:pt x="38" y="28"/>
                    <a:pt x="38" y="28"/>
                    <a:pt x="38" y="28"/>
                  </a:cubicBezTo>
                  <a:cubicBezTo>
                    <a:pt x="44" y="28"/>
                    <a:pt x="48" y="24"/>
                    <a:pt x="48" y="18"/>
                  </a:cubicBezTo>
                  <a:cubicBezTo>
                    <a:pt x="48" y="10"/>
                    <a:pt x="48" y="10"/>
                    <a:pt x="48" y="10"/>
                  </a:cubicBezTo>
                  <a:cubicBezTo>
                    <a:pt x="48" y="4"/>
                    <a:pt x="44" y="0"/>
                    <a:pt x="38" y="0"/>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58" name="Group 57">
            <a:extLst>
              <a:ext uri="{FF2B5EF4-FFF2-40B4-BE49-F238E27FC236}">
                <a16:creationId xmlns:a16="http://schemas.microsoft.com/office/drawing/2014/main" id="{EEAE19CB-CC77-A24E-A027-9D64CAEFF9BA}"/>
              </a:ext>
            </a:extLst>
          </p:cNvPr>
          <p:cNvGrpSpPr/>
          <p:nvPr/>
        </p:nvGrpSpPr>
        <p:grpSpPr>
          <a:xfrm>
            <a:off x="6616848" y="2174843"/>
            <a:ext cx="346075" cy="331788"/>
            <a:chOff x="7726363" y="2909889"/>
            <a:chExt cx="346075" cy="331788"/>
          </a:xfrm>
        </p:grpSpPr>
        <p:sp>
          <p:nvSpPr>
            <p:cNvPr id="59" name="Freeform 59">
              <a:extLst>
                <a:ext uri="{FF2B5EF4-FFF2-40B4-BE49-F238E27FC236}">
                  <a16:creationId xmlns:a16="http://schemas.microsoft.com/office/drawing/2014/main" id="{BFEB73B8-44CB-E640-9163-FCB0778E82DC}"/>
                </a:ext>
              </a:extLst>
            </p:cNvPr>
            <p:cNvSpPr/>
            <p:nvPr/>
          </p:nvSpPr>
          <p:spPr bwMode="auto">
            <a:xfrm>
              <a:off x="7800976" y="2909889"/>
              <a:ext cx="195263" cy="195263"/>
            </a:xfrm>
            <a:custGeom>
              <a:gdLst>
                <a:gd name="T0" fmla="*/ 123 w 123"/>
                <a:gd name="T1" fmla="*/ 123 h 123"/>
                <a:gd name="T2" fmla="*/ 123 w 123"/>
                <a:gd name="T3" fmla="*/ 0 h 123"/>
                <a:gd name="T4" fmla="*/ 0 w 123"/>
                <a:gd name="T5" fmla="*/ 0 h 123"/>
                <a:gd name="T6" fmla="*/ 0 w 123"/>
                <a:gd name="T7" fmla="*/ 123 h 123"/>
              </a:gdLst>
              <a:cxnLst>
                <a:cxn ang="0">
                  <a:pos x="T0" y="T1"/>
                </a:cxn>
                <a:cxn ang="0">
                  <a:pos x="T2" y="T3"/>
                </a:cxn>
                <a:cxn ang="0">
                  <a:pos x="T4" y="T5"/>
                </a:cxn>
                <a:cxn ang="0">
                  <a:pos x="T6" y="T7"/>
                </a:cxn>
              </a:cxnLst>
              <a:rect l="0" t="0" r="r" b="b"/>
              <a:pathLst>
                <a:path w="123" h="123">
                  <a:moveTo>
                    <a:pt x="123" y="123"/>
                  </a:moveTo>
                  <a:lnTo>
                    <a:pt x="123" y="0"/>
                  </a:lnTo>
                  <a:lnTo>
                    <a:pt x="0" y="0"/>
                  </a:lnTo>
                  <a:lnTo>
                    <a:pt x="0" y="123"/>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0" name="Line 60">
              <a:extLst>
                <a:ext uri="{FF2B5EF4-FFF2-40B4-BE49-F238E27FC236}">
                  <a16:creationId xmlns:a16="http://schemas.microsoft.com/office/drawing/2014/main" id="{E57DDA70-3D2C-8C4E-ADFA-FEE994D66861}"/>
                </a:ext>
              </a:extLst>
            </p:cNvPr>
            <p:cNvSpPr>
              <a:spLocks noChangeShapeType="1"/>
            </p:cNvSpPr>
            <p:nvPr/>
          </p:nvSpPr>
          <p:spPr bwMode="auto">
            <a:xfrm>
              <a:off x="7847013" y="2955926"/>
              <a:ext cx="14288"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1" name="Line 61">
              <a:extLst>
                <a:ext uri="{FF2B5EF4-FFF2-40B4-BE49-F238E27FC236}">
                  <a16:creationId xmlns:a16="http://schemas.microsoft.com/office/drawing/2014/main" id="{54BC4FCB-AD14-6F46-BC92-21CD8DEB6DB4}"/>
                </a:ext>
              </a:extLst>
            </p:cNvPr>
            <p:cNvSpPr>
              <a:spLocks noChangeShapeType="1"/>
            </p:cNvSpPr>
            <p:nvPr/>
          </p:nvSpPr>
          <p:spPr bwMode="auto">
            <a:xfrm>
              <a:off x="7877176" y="2984501"/>
              <a:ext cx="74613"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2" name="Line 62">
              <a:extLst>
                <a:ext uri="{FF2B5EF4-FFF2-40B4-BE49-F238E27FC236}">
                  <a16:creationId xmlns:a16="http://schemas.microsoft.com/office/drawing/2014/main" id="{612896B3-336D-CD41-982F-91C538733C10}"/>
                </a:ext>
              </a:extLst>
            </p:cNvPr>
            <p:cNvSpPr>
              <a:spLocks noChangeShapeType="1"/>
            </p:cNvSpPr>
            <p:nvPr/>
          </p:nvSpPr>
          <p:spPr bwMode="auto">
            <a:xfrm>
              <a:off x="7847013" y="3014664"/>
              <a:ext cx="104775"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3" name="Line 63">
              <a:extLst>
                <a:ext uri="{FF2B5EF4-FFF2-40B4-BE49-F238E27FC236}">
                  <a16:creationId xmlns:a16="http://schemas.microsoft.com/office/drawing/2014/main" id="{EF76781E-FEA0-1946-A8CF-B6BEDE34E8FA}"/>
                </a:ext>
              </a:extLst>
            </p:cNvPr>
            <p:cNvSpPr>
              <a:spLocks noChangeShapeType="1"/>
            </p:cNvSpPr>
            <p:nvPr/>
          </p:nvSpPr>
          <p:spPr bwMode="auto">
            <a:xfrm>
              <a:off x="7847013" y="3044826"/>
              <a:ext cx="104775"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4" name="Line 64">
              <a:extLst>
                <a:ext uri="{FF2B5EF4-FFF2-40B4-BE49-F238E27FC236}">
                  <a16:creationId xmlns:a16="http://schemas.microsoft.com/office/drawing/2014/main" id="{2C388504-95D6-F446-A241-C085C55CE35A}"/>
                </a:ext>
              </a:extLst>
            </p:cNvPr>
            <p:cNvSpPr>
              <a:spLocks noChangeShapeType="1"/>
            </p:cNvSpPr>
            <p:nvPr/>
          </p:nvSpPr>
          <p:spPr bwMode="auto">
            <a:xfrm>
              <a:off x="7847013" y="3074989"/>
              <a:ext cx="104775"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5" name="Freeform 65">
              <a:extLst>
                <a:ext uri="{FF2B5EF4-FFF2-40B4-BE49-F238E27FC236}">
                  <a16:creationId xmlns:a16="http://schemas.microsoft.com/office/drawing/2014/main" id="{1B45A0D6-30DE-8845-BD7A-EA9451345F06}"/>
                </a:ext>
              </a:extLst>
            </p:cNvPr>
            <p:cNvSpPr/>
            <p:nvPr/>
          </p:nvSpPr>
          <p:spPr bwMode="auto">
            <a:xfrm>
              <a:off x="7726363" y="3135314"/>
              <a:ext cx="346075" cy="106363"/>
            </a:xfrm>
            <a:custGeom>
              <a:gdLst>
                <a:gd name="T0" fmla="*/ 92 w 92"/>
                <a:gd name="T1" fmla="*/ 28 h 28"/>
                <a:gd name="T2" fmla="*/ 0 w 92"/>
                <a:gd name="T3" fmla="*/ 28 h 28"/>
                <a:gd name="T4" fmla="*/ 0 w 92"/>
                <a:gd name="T5" fmla="*/ 0 h 28"/>
                <a:gd name="T6" fmla="*/ 30 w 92"/>
                <a:gd name="T7" fmla="*/ 0 h 28"/>
                <a:gd name="T8" fmla="*/ 30 w 92"/>
                <a:gd name="T9" fmla="*/ 4 h 28"/>
                <a:gd name="T10" fmla="*/ 38 w 92"/>
                <a:gd name="T11" fmla="*/ 12 h 28"/>
                <a:gd name="T12" fmla="*/ 56 w 92"/>
                <a:gd name="T13" fmla="*/ 12 h 28"/>
                <a:gd name="T14" fmla="*/ 64 w 92"/>
                <a:gd name="T15" fmla="*/ 4 h 28"/>
                <a:gd name="T16" fmla="*/ 64 w 92"/>
                <a:gd name="T17" fmla="*/ 0 h 28"/>
                <a:gd name="T18" fmla="*/ 92 w 92"/>
                <a:gd name="T19" fmla="*/ 0 h 28"/>
                <a:gd name="T20" fmla="*/ 92 w 92"/>
                <a:gd name="T21" fmla="*/ 28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8">
                  <a:moveTo>
                    <a:pt x="92" y="28"/>
                  </a:moveTo>
                  <a:cubicBezTo>
                    <a:pt x="0" y="28"/>
                    <a:pt x="0" y="28"/>
                    <a:pt x="0" y="28"/>
                  </a:cubicBezTo>
                  <a:cubicBezTo>
                    <a:pt x="0" y="0"/>
                    <a:pt x="0" y="0"/>
                    <a:pt x="0" y="0"/>
                  </a:cubicBezTo>
                  <a:cubicBezTo>
                    <a:pt x="30" y="0"/>
                    <a:pt x="30" y="0"/>
                    <a:pt x="30" y="0"/>
                  </a:cubicBezTo>
                  <a:cubicBezTo>
                    <a:pt x="30" y="4"/>
                    <a:pt x="30" y="4"/>
                    <a:pt x="30" y="4"/>
                  </a:cubicBezTo>
                  <a:cubicBezTo>
                    <a:pt x="30" y="8"/>
                    <a:pt x="34" y="12"/>
                    <a:pt x="38" y="12"/>
                  </a:cubicBezTo>
                  <a:cubicBezTo>
                    <a:pt x="56" y="12"/>
                    <a:pt x="56" y="12"/>
                    <a:pt x="56" y="12"/>
                  </a:cubicBezTo>
                  <a:cubicBezTo>
                    <a:pt x="60" y="12"/>
                    <a:pt x="64" y="8"/>
                    <a:pt x="64" y="4"/>
                  </a:cubicBezTo>
                  <a:cubicBezTo>
                    <a:pt x="64" y="0"/>
                    <a:pt x="64" y="0"/>
                    <a:pt x="64" y="0"/>
                  </a:cubicBezTo>
                  <a:cubicBezTo>
                    <a:pt x="92" y="0"/>
                    <a:pt x="92" y="0"/>
                    <a:pt x="92" y="0"/>
                  </a:cubicBezTo>
                  <a:lnTo>
                    <a:pt x="92" y="28"/>
                  </a:lnTo>
                  <a:close/>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6" name="Freeform 66">
              <a:extLst>
                <a:ext uri="{FF2B5EF4-FFF2-40B4-BE49-F238E27FC236}">
                  <a16:creationId xmlns:a16="http://schemas.microsoft.com/office/drawing/2014/main" id="{E1479A2F-3B3F-754D-964E-0E50AE5D81FE}"/>
                </a:ext>
              </a:extLst>
            </p:cNvPr>
            <p:cNvSpPr/>
            <p:nvPr/>
          </p:nvSpPr>
          <p:spPr bwMode="auto">
            <a:xfrm>
              <a:off x="7726363" y="3044826"/>
              <a:ext cx="74613" cy="90488"/>
            </a:xfrm>
            <a:custGeom>
              <a:gdLst>
                <a:gd name="T0" fmla="*/ 0 w 47"/>
                <a:gd name="T1" fmla="*/ 57 h 57"/>
                <a:gd name="T2" fmla="*/ 33 w 47"/>
                <a:gd name="T3" fmla="*/ 0 h 57"/>
                <a:gd name="T4" fmla="*/ 47 w 47"/>
                <a:gd name="T5" fmla="*/ 0 h 57"/>
              </a:gdLst>
              <a:cxnLst>
                <a:cxn ang="0">
                  <a:pos x="T0" y="T1"/>
                </a:cxn>
                <a:cxn ang="0">
                  <a:pos x="T2" y="T3"/>
                </a:cxn>
                <a:cxn ang="0">
                  <a:pos x="T4" y="T5"/>
                </a:cxn>
              </a:cxnLst>
              <a:rect l="0" t="0" r="r" b="b"/>
              <a:pathLst>
                <a:path w="47" h="57">
                  <a:moveTo>
                    <a:pt x="0" y="57"/>
                  </a:moveTo>
                  <a:lnTo>
                    <a:pt x="33" y="0"/>
                  </a:lnTo>
                  <a:lnTo>
                    <a:pt x="47" y="0"/>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7" name="Freeform 67">
              <a:extLst>
                <a:ext uri="{FF2B5EF4-FFF2-40B4-BE49-F238E27FC236}">
                  <a16:creationId xmlns:a16="http://schemas.microsoft.com/office/drawing/2014/main" id="{1BA6D346-5B7D-B345-8466-FD1E86AE80DD}"/>
                </a:ext>
              </a:extLst>
            </p:cNvPr>
            <p:cNvSpPr/>
            <p:nvPr/>
          </p:nvSpPr>
          <p:spPr bwMode="auto">
            <a:xfrm>
              <a:off x="7996238" y="3044826"/>
              <a:ext cx="76200" cy="90488"/>
            </a:xfrm>
            <a:custGeom>
              <a:gdLst>
                <a:gd name="T0" fmla="*/ 0 w 48"/>
                <a:gd name="T1" fmla="*/ 0 h 57"/>
                <a:gd name="T2" fmla="*/ 15 w 48"/>
                <a:gd name="T3" fmla="*/ 0 h 57"/>
                <a:gd name="T4" fmla="*/ 48 w 48"/>
                <a:gd name="T5" fmla="*/ 57 h 57"/>
              </a:gdLst>
              <a:cxnLst>
                <a:cxn ang="0">
                  <a:pos x="T0" y="T1"/>
                </a:cxn>
                <a:cxn ang="0">
                  <a:pos x="T2" y="T3"/>
                </a:cxn>
                <a:cxn ang="0">
                  <a:pos x="T4" y="T5"/>
                </a:cxn>
              </a:cxnLst>
              <a:rect l="0" t="0" r="r" b="b"/>
              <a:pathLst>
                <a:path w="48" h="57">
                  <a:moveTo>
                    <a:pt x="0" y="0"/>
                  </a:moveTo>
                  <a:lnTo>
                    <a:pt x="15" y="0"/>
                  </a:lnTo>
                  <a:lnTo>
                    <a:pt x="48" y="57"/>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68" name="Group 67">
            <a:extLst>
              <a:ext uri="{FF2B5EF4-FFF2-40B4-BE49-F238E27FC236}">
                <a16:creationId xmlns:a16="http://schemas.microsoft.com/office/drawing/2014/main" id="{EEEF27F3-2029-F844-AC12-257A47C08148}"/>
              </a:ext>
            </a:extLst>
          </p:cNvPr>
          <p:cNvGrpSpPr/>
          <p:nvPr/>
        </p:nvGrpSpPr>
        <p:grpSpPr>
          <a:xfrm>
            <a:off x="9249200" y="2167699"/>
            <a:ext cx="344488" cy="346076"/>
            <a:chOff x="9169401" y="3255963"/>
            <a:chExt cx="344488" cy="346076"/>
          </a:xfrm>
        </p:grpSpPr>
        <p:sp>
          <p:nvSpPr>
            <p:cNvPr id="69" name="Rectangle 294">
              <a:extLst>
                <a:ext uri="{FF2B5EF4-FFF2-40B4-BE49-F238E27FC236}">
                  <a16:creationId xmlns:a16="http://schemas.microsoft.com/office/drawing/2014/main" id="{8347AF4F-D849-7040-8C10-23D49B8DDA52}"/>
                </a:ext>
              </a:extLst>
            </p:cNvPr>
            <p:cNvSpPr>
              <a:spLocks noChangeArrowheads="1"/>
            </p:cNvSpPr>
            <p:nvPr/>
          </p:nvSpPr>
          <p:spPr bwMode="auto">
            <a:xfrm>
              <a:off x="9199563" y="3571876"/>
              <a:ext cx="284163" cy="30163"/>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0" name="Rectangle 295">
              <a:extLst>
                <a:ext uri="{FF2B5EF4-FFF2-40B4-BE49-F238E27FC236}">
                  <a16:creationId xmlns:a16="http://schemas.microsoft.com/office/drawing/2014/main" id="{15CA8881-07F0-AC41-905C-9D1F689DD1C3}"/>
                </a:ext>
              </a:extLst>
            </p:cNvPr>
            <p:cNvSpPr>
              <a:spLocks noChangeArrowheads="1"/>
            </p:cNvSpPr>
            <p:nvPr/>
          </p:nvSpPr>
          <p:spPr bwMode="auto">
            <a:xfrm>
              <a:off x="9213851" y="3451226"/>
              <a:ext cx="255588" cy="120650"/>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1" name="Line 296">
              <a:extLst>
                <a:ext uri="{FF2B5EF4-FFF2-40B4-BE49-F238E27FC236}">
                  <a16:creationId xmlns:a16="http://schemas.microsoft.com/office/drawing/2014/main" id="{1F8943AD-4D0A-BA48-91B2-C5C7ECF834EE}"/>
                </a:ext>
              </a:extLst>
            </p:cNvPr>
            <p:cNvSpPr>
              <a:spLocks noChangeShapeType="1"/>
            </p:cNvSpPr>
            <p:nvPr/>
          </p:nvSpPr>
          <p:spPr bwMode="auto">
            <a:xfrm flipH="1">
              <a:off x="9169401" y="3602038"/>
              <a:ext cx="344488"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2" name="Line 297">
              <a:extLst>
                <a:ext uri="{FF2B5EF4-FFF2-40B4-BE49-F238E27FC236}">
                  <a16:creationId xmlns:a16="http://schemas.microsoft.com/office/drawing/2014/main" id="{40894F1C-E560-BB46-89FE-926A1560009C}"/>
                </a:ext>
              </a:extLst>
            </p:cNvPr>
            <p:cNvSpPr>
              <a:spLocks noChangeShapeType="1"/>
            </p:cNvSpPr>
            <p:nvPr/>
          </p:nvSpPr>
          <p:spPr bwMode="auto">
            <a:xfrm flipH="1">
              <a:off x="9213851" y="3360738"/>
              <a:ext cx="255588"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3" name="Line 298">
              <a:extLst>
                <a:ext uri="{FF2B5EF4-FFF2-40B4-BE49-F238E27FC236}">
                  <a16:creationId xmlns:a16="http://schemas.microsoft.com/office/drawing/2014/main" id="{74DDBF58-BDCC-D445-9129-8D1444601509}"/>
                </a:ext>
              </a:extLst>
            </p:cNvPr>
            <p:cNvSpPr>
              <a:spLocks noChangeShapeType="1"/>
            </p:cNvSpPr>
            <p:nvPr/>
          </p:nvSpPr>
          <p:spPr bwMode="auto">
            <a:xfrm flipH="1">
              <a:off x="9199563" y="3451226"/>
              <a:ext cx="284163"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4" name="Rectangle 299">
              <a:extLst>
                <a:ext uri="{FF2B5EF4-FFF2-40B4-BE49-F238E27FC236}">
                  <a16:creationId xmlns:a16="http://schemas.microsoft.com/office/drawing/2014/main" id="{30028DAF-FA4C-7447-A097-F6868CE5B589}"/>
                </a:ext>
              </a:extLst>
            </p:cNvPr>
            <p:cNvSpPr>
              <a:spLocks noChangeArrowheads="1"/>
            </p:cNvSpPr>
            <p:nvPr/>
          </p:nvSpPr>
          <p:spPr bwMode="auto">
            <a:xfrm>
              <a:off x="9244013" y="3360738"/>
              <a:ext cx="195263" cy="90488"/>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5" name="Freeform 300">
              <a:extLst>
                <a:ext uri="{FF2B5EF4-FFF2-40B4-BE49-F238E27FC236}">
                  <a16:creationId xmlns:a16="http://schemas.microsoft.com/office/drawing/2014/main" id="{D4B89974-F566-E24D-84D8-C0C3F22381F8}"/>
                </a:ext>
              </a:extLst>
            </p:cNvPr>
            <p:cNvSpPr/>
            <p:nvPr/>
          </p:nvSpPr>
          <p:spPr bwMode="auto">
            <a:xfrm>
              <a:off x="9244013" y="3255963"/>
              <a:ext cx="195263" cy="104775"/>
            </a:xfrm>
            <a:custGeom>
              <a:gdLst>
                <a:gd name="T0" fmla="*/ 0 w 52"/>
                <a:gd name="T1" fmla="*/ 26 h 28"/>
                <a:gd name="T2" fmla="*/ 26 w 52"/>
                <a:gd name="T3" fmla="*/ 0 h 28"/>
                <a:gd name="T4" fmla="*/ 52 w 52"/>
                <a:gd name="T5" fmla="*/ 26 h 28"/>
                <a:gd name="T6" fmla="*/ 52 w 52"/>
                <a:gd name="T7" fmla="*/ 28 h 28"/>
                <a:gd name="T8" fmla="*/ 0 w 52"/>
                <a:gd name="T9" fmla="*/ 28 h 28"/>
                <a:gd name="T10" fmla="*/ 0 w 52"/>
                <a:gd name="T11" fmla="*/ 26 h 28"/>
              </a:gdLst>
              <a:cxnLst>
                <a:cxn ang="0">
                  <a:pos x="T0" y="T1"/>
                </a:cxn>
                <a:cxn ang="0">
                  <a:pos x="T2" y="T3"/>
                </a:cxn>
                <a:cxn ang="0">
                  <a:pos x="T4" y="T5"/>
                </a:cxn>
                <a:cxn ang="0">
                  <a:pos x="T6" y="T7"/>
                </a:cxn>
                <a:cxn ang="0">
                  <a:pos x="T8" y="T9"/>
                </a:cxn>
                <a:cxn ang="0">
                  <a:pos x="T10" y="T11"/>
                </a:cxn>
              </a:cxnLst>
              <a:rect l="0" t="0" r="r" b="b"/>
              <a:pathLst>
                <a:path w="52" h="28">
                  <a:moveTo>
                    <a:pt x="0" y="26"/>
                  </a:moveTo>
                  <a:cubicBezTo>
                    <a:pt x="0" y="12"/>
                    <a:pt x="12" y="0"/>
                    <a:pt x="26" y="0"/>
                  </a:cubicBezTo>
                  <a:cubicBezTo>
                    <a:pt x="40" y="0"/>
                    <a:pt x="52" y="12"/>
                    <a:pt x="52" y="26"/>
                  </a:cubicBezTo>
                  <a:cubicBezTo>
                    <a:pt x="52" y="28"/>
                    <a:pt x="52" y="28"/>
                    <a:pt x="52" y="28"/>
                  </a:cubicBezTo>
                  <a:cubicBezTo>
                    <a:pt x="0" y="28"/>
                    <a:pt x="0" y="28"/>
                    <a:pt x="0" y="28"/>
                  </a:cubicBezTo>
                  <a:lnTo>
                    <a:pt x="0" y="26"/>
                  </a:lnTo>
                  <a:close/>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Freeform 301">
              <a:extLst>
                <a:ext uri="{FF2B5EF4-FFF2-40B4-BE49-F238E27FC236}">
                  <a16:creationId xmlns:a16="http://schemas.microsoft.com/office/drawing/2014/main" id="{55B3ADB8-D707-6947-B410-F59105382496}"/>
                </a:ext>
              </a:extLst>
            </p:cNvPr>
            <p:cNvSpPr/>
            <p:nvPr/>
          </p:nvSpPr>
          <p:spPr bwMode="auto">
            <a:xfrm>
              <a:off x="9304338" y="3481388"/>
              <a:ext cx="74613" cy="90488"/>
            </a:xfrm>
            <a:custGeom>
              <a:gdLst>
                <a:gd name="T0" fmla="*/ 20 w 20"/>
                <a:gd name="T1" fmla="*/ 10 h 24"/>
                <a:gd name="T2" fmla="*/ 10 w 20"/>
                <a:gd name="T3" fmla="*/ 0 h 24"/>
                <a:gd name="T4" fmla="*/ 0 w 20"/>
                <a:gd name="T5" fmla="*/ 10 h 24"/>
                <a:gd name="T6" fmla="*/ 0 w 20"/>
                <a:gd name="T7" fmla="*/ 24 h 24"/>
                <a:gd name="T8" fmla="*/ 20 w 20"/>
                <a:gd name="T9" fmla="*/ 24 h 24"/>
                <a:gd name="T10" fmla="*/ 20 w 20"/>
                <a:gd name="T11" fmla="*/ 10 h 24"/>
              </a:gdLst>
              <a:cxnLst>
                <a:cxn ang="0">
                  <a:pos x="T0" y="T1"/>
                </a:cxn>
                <a:cxn ang="0">
                  <a:pos x="T2" y="T3"/>
                </a:cxn>
                <a:cxn ang="0">
                  <a:pos x="T4" y="T5"/>
                </a:cxn>
                <a:cxn ang="0">
                  <a:pos x="T6" y="T7"/>
                </a:cxn>
                <a:cxn ang="0">
                  <a:pos x="T8" y="T9"/>
                </a:cxn>
                <a:cxn ang="0">
                  <a:pos x="T10" y="T11"/>
                </a:cxn>
              </a:cxnLst>
              <a:rect l="0" t="0" r="r" b="b"/>
              <a:pathLst>
                <a:path w="20" h="24">
                  <a:moveTo>
                    <a:pt x="20" y="10"/>
                  </a:moveTo>
                  <a:cubicBezTo>
                    <a:pt x="20" y="4"/>
                    <a:pt x="16" y="0"/>
                    <a:pt x="10" y="0"/>
                  </a:cubicBezTo>
                  <a:cubicBezTo>
                    <a:pt x="4" y="0"/>
                    <a:pt x="0" y="4"/>
                    <a:pt x="0" y="10"/>
                  </a:cubicBezTo>
                  <a:cubicBezTo>
                    <a:pt x="0" y="24"/>
                    <a:pt x="0" y="24"/>
                    <a:pt x="0" y="24"/>
                  </a:cubicBezTo>
                  <a:cubicBezTo>
                    <a:pt x="20" y="24"/>
                    <a:pt x="20" y="24"/>
                    <a:pt x="20" y="24"/>
                  </a:cubicBezTo>
                  <a:lnTo>
                    <a:pt x="20" y="10"/>
                  </a:lnTo>
                  <a:close/>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7" name="Rectangle 302">
              <a:extLst>
                <a:ext uri="{FF2B5EF4-FFF2-40B4-BE49-F238E27FC236}">
                  <a16:creationId xmlns:a16="http://schemas.microsoft.com/office/drawing/2014/main" id="{34C89A58-3311-604F-B2E8-7BD8ECA75560}"/>
                </a:ext>
              </a:extLst>
            </p:cNvPr>
            <p:cNvSpPr>
              <a:spLocks noChangeArrowheads="1"/>
            </p:cNvSpPr>
            <p:nvPr/>
          </p:nvSpPr>
          <p:spPr bwMode="auto">
            <a:xfrm>
              <a:off x="9244013" y="3481388"/>
              <a:ext cx="30163" cy="30163"/>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8" name="Rectangle 303">
              <a:extLst>
                <a:ext uri="{FF2B5EF4-FFF2-40B4-BE49-F238E27FC236}">
                  <a16:creationId xmlns:a16="http://schemas.microsoft.com/office/drawing/2014/main" id="{0E35437D-67B2-3448-886A-3AB66F64C1FD}"/>
                </a:ext>
              </a:extLst>
            </p:cNvPr>
            <p:cNvSpPr>
              <a:spLocks noChangeArrowheads="1"/>
            </p:cNvSpPr>
            <p:nvPr/>
          </p:nvSpPr>
          <p:spPr bwMode="auto">
            <a:xfrm>
              <a:off x="9409113" y="3481388"/>
              <a:ext cx="30163" cy="30163"/>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9" name="Line 304">
              <a:extLst>
                <a:ext uri="{FF2B5EF4-FFF2-40B4-BE49-F238E27FC236}">
                  <a16:creationId xmlns:a16="http://schemas.microsoft.com/office/drawing/2014/main" id="{BBBE3420-D1B7-4A40-A736-F93D79D6B27C}"/>
                </a:ext>
              </a:extLst>
            </p:cNvPr>
            <p:cNvSpPr>
              <a:spLocks noChangeShapeType="1"/>
            </p:cNvSpPr>
            <p:nvPr/>
          </p:nvSpPr>
          <p:spPr bwMode="auto">
            <a:xfrm>
              <a:off x="9364663" y="3390901"/>
              <a:ext cx="44450"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0" name="Line 305">
              <a:extLst>
                <a:ext uri="{FF2B5EF4-FFF2-40B4-BE49-F238E27FC236}">
                  <a16:creationId xmlns:a16="http://schemas.microsoft.com/office/drawing/2014/main" id="{04E2F90B-FADB-7246-99AD-4407321B8B86}"/>
                </a:ext>
              </a:extLst>
            </p:cNvPr>
            <p:cNvSpPr>
              <a:spLocks noChangeShapeType="1"/>
            </p:cNvSpPr>
            <p:nvPr/>
          </p:nvSpPr>
          <p:spPr bwMode="auto">
            <a:xfrm>
              <a:off x="9364663" y="3421063"/>
              <a:ext cx="44450"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1" name="Line 306">
              <a:extLst>
                <a:ext uri="{FF2B5EF4-FFF2-40B4-BE49-F238E27FC236}">
                  <a16:creationId xmlns:a16="http://schemas.microsoft.com/office/drawing/2014/main" id="{43C24ACB-2A1B-244D-9356-EA1753FA80CE}"/>
                </a:ext>
              </a:extLst>
            </p:cNvPr>
            <p:cNvSpPr>
              <a:spLocks noChangeShapeType="1"/>
            </p:cNvSpPr>
            <p:nvPr/>
          </p:nvSpPr>
          <p:spPr bwMode="auto">
            <a:xfrm>
              <a:off x="9274176" y="3390901"/>
              <a:ext cx="44450"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Line 307">
              <a:extLst>
                <a:ext uri="{FF2B5EF4-FFF2-40B4-BE49-F238E27FC236}">
                  <a16:creationId xmlns:a16="http://schemas.microsoft.com/office/drawing/2014/main" id="{14E14806-7527-2B4E-8BBE-ADBC2FB1EC07}"/>
                </a:ext>
              </a:extLst>
            </p:cNvPr>
            <p:cNvSpPr>
              <a:spLocks noChangeShapeType="1"/>
            </p:cNvSpPr>
            <p:nvPr/>
          </p:nvSpPr>
          <p:spPr bwMode="auto">
            <a:xfrm>
              <a:off x="9274176" y="3421063"/>
              <a:ext cx="44450"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21" name="Group 120">
            <a:extLst>
              <a:ext uri="{FF2B5EF4-FFF2-40B4-BE49-F238E27FC236}">
                <a16:creationId xmlns:a16="http://schemas.microsoft.com/office/drawing/2014/main" id="{35B74C4E-4E48-2141-967D-C0AF7B8C671B}"/>
              </a:ext>
            </a:extLst>
          </p:cNvPr>
          <p:cNvGrpSpPr/>
          <p:nvPr/>
        </p:nvGrpSpPr>
        <p:grpSpPr>
          <a:xfrm>
            <a:off x="1349763" y="5670876"/>
            <a:ext cx="354012" cy="346076"/>
            <a:chOff x="1610519" y="5477256"/>
            <a:chExt cx="354012" cy="346076"/>
          </a:xfrm>
        </p:grpSpPr>
        <p:sp>
          <p:nvSpPr>
            <p:cNvPr id="85" name="Oval 211">
              <a:extLst>
                <a:ext uri="{FF2B5EF4-FFF2-40B4-BE49-F238E27FC236}">
                  <a16:creationId xmlns:a16="http://schemas.microsoft.com/office/drawing/2014/main" id="{248CEF0E-13A0-AE47-9BA4-4F15A64704FF}"/>
                </a:ext>
              </a:extLst>
            </p:cNvPr>
            <p:cNvSpPr>
              <a:spLocks noChangeArrowheads="1"/>
            </p:cNvSpPr>
            <p:nvPr/>
          </p:nvSpPr>
          <p:spPr bwMode="auto">
            <a:xfrm>
              <a:off x="1918494" y="5499481"/>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Oval 212">
              <a:extLst>
                <a:ext uri="{FF2B5EF4-FFF2-40B4-BE49-F238E27FC236}">
                  <a16:creationId xmlns:a16="http://schemas.microsoft.com/office/drawing/2014/main" id="{1949268F-D644-6F4A-B693-B366DCF134C9}"/>
                </a:ext>
              </a:extLst>
            </p:cNvPr>
            <p:cNvSpPr>
              <a:spLocks noChangeArrowheads="1"/>
            </p:cNvSpPr>
            <p:nvPr/>
          </p:nvSpPr>
          <p:spPr bwMode="auto">
            <a:xfrm>
              <a:off x="1888331" y="5499481"/>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Oval 213">
              <a:extLst>
                <a:ext uri="{FF2B5EF4-FFF2-40B4-BE49-F238E27FC236}">
                  <a16:creationId xmlns:a16="http://schemas.microsoft.com/office/drawing/2014/main" id="{F13E6EE7-A18A-1B41-8414-75A6578B8E44}"/>
                </a:ext>
              </a:extLst>
            </p:cNvPr>
            <p:cNvSpPr>
              <a:spLocks noChangeArrowheads="1"/>
            </p:cNvSpPr>
            <p:nvPr/>
          </p:nvSpPr>
          <p:spPr bwMode="auto">
            <a:xfrm>
              <a:off x="1859756" y="5499481"/>
              <a:ext cx="14288"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Oval 214">
              <a:extLst>
                <a:ext uri="{FF2B5EF4-FFF2-40B4-BE49-F238E27FC236}">
                  <a16:creationId xmlns:a16="http://schemas.microsoft.com/office/drawing/2014/main" id="{81614B6D-B726-AC42-8222-2721BE0502DA}"/>
                </a:ext>
              </a:extLst>
            </p:cNvPr>
            <p:cNvSpPr>
              <a:spLocks noChangeArrowheads="1"/>
            </p:cNvSpPr>
            <p:nvPr/>
          </p:nvSpPr>
          <p:spPr bwMode="auto">
            <a:xfrm>
              <a:off x="1829594" y="5499481"/>
              <a:ext cx="14288"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Oval 215">
              <a:extLst>
                <a:ext uri="{FF2B5EF4-FFF2-40B4-BE49-F238E27FC236}">
                  <a16:creationId xmlns:a16="http://schemas.microsoft.com/office/drawing/2014/main" id="{825E3C5C-0022-764E-AC57-8037E1B014AE}"/>
                </a:ext>
              </a:extLst>
            </p:cNvPr>
            <p:cNvSpPr>
              <a:spLocks noChangeArrowheads="1"/>
            </p:cNvSpPr>
            <p:nvPr/>
          </p:nvSpPr>
          <p:spPr bwMode="auto">
            <a:xfrm>
              <a:off x="1918494" y="5801106"/>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Oval 216">
              <a:extLst>
                <a:ext uri="{FF2B5EF4-FFF2-40B4-BE49-F238E27FC236}">
                  <a16:creationId xmlns:a16="http://schemas.microsoft.com/office/drawing/2014/main" id="{F24320BC-DA96-8547-A488-240623EF62B0}"/>
                </a:ext>
              </a:extLst>
            </p:cNvPr>
            <p:cNvSpPr>
              <a:spLocks noChangeArrowheads="1"/>
            </p:cNvSpPr>
            <p:nvPr/>
          </p:nvSpPr>
          <p:spPr bwMode="auto">
            <a:xfrm>
              <a:off x="1888331" y="5801106"/>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Oval 217">
              <a:extLst>
                <a:ext uri="{FF2B5EF4-FFF2-40B4-BE49-F238E27FC236}">
                  <a16:creationId xmlns:a16="http://schemas.microsoft.com/office/drawing/2014/main" id="{31EAC160-BF53-9D4D-8575-7C2BF39BF373}"/>
                </a:ext>
              </a:extLst>
            </p:cNvPr>
            <p:cNvSpPr>
              <a:spLocks noChangeArrowheads="1"/>
            </p:cNvSpPr>
            <p:nvPr/>
          </p:nvSpPr>
          <p:spPr bwMode="auto">
            <a:xfrm>
              <a:off x="1859756" y="5801106"/>
              <a:ext cx="14288"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Oval 218">
              <a:extLst>
                <a:ext uri="{FF2B5EF4-FFF2-40B4-BE49-F238E27FC236}">
                  <a16:creationId xmlns:a16="http://schemas.microsoft.com/office/drawing/2014/main" id="{28328333-5EE9-3A41-969C-2A232247E525}"/>
                </a:ext>
              </a:extLst>
            </p:cNvPr>
            <p:cNvSpPr>
              <a:spLocks noChangeArrowheads="1"/>
            </p:cNvSpPr>
            <p:nvPr/>
          </p:nvSpPr>
          <p:spPr bwMode="auto">
            <a:xfrm>
              <a:off x="1829594" y="5801106"/>
              <a:ext cx="14288"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Oval 219">
              <a:extLst>
                <a:ext uri="{FF2B5EF4-FFF2-40B4-BE49-F238E27FC236}">
                  <a16:creationId xmlns:a16="http://schemas.microsoft.com/office/drawing/2014/main" id="{05C401DF-7931-B04F-BB82-0671E1054256}"/>
                </a:ext>
              </a:extLst>
            </p:cNvPr>
            <p:cNvSpPr>
              <a:spLocks noChangeArrowheads="1"/>
            </p:cNvSpPr>
            <p:nvPr/>
          </p:nvSpPr>
          <p:spPr bwMode="auto">
            <a:xfrm>
              <a:off x="1799431" y="5499481"/>
              <a:ext cx="14288"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Oval 220">
              <a:extLst>
                <a:ext uri="{FF2B5EF4-FFF2-40B4-BE49-F238E27FC236}">
                  <a16:creationId xmlns:a16="http://schemas.microsoft.com/office/drawing/2014/main" id="{CF905EE0-1198-E640-81C0-91F8B8837CAE}"/>
                </a:ext>
              </a:extLst>
            </p:cNvPr>
            <p:cNvSpPr>
              <a:spLocks noChangeArrowheads="1"/>
            </p:cNvSpPr>
            <p:nvPr/>
          </p:nvSpPr>
          <p:spPr bwMode="auto">
            <a:xfrm>
              <a:off x="1799431" y="5801106"/>
              <a:ext cx="14288"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Oval 221">
              <a:extLst>
                <a:ext uri="{FF2B5EF4-FFF2-40B4-BE49-F238E27FC236}">
                  <a16:creationId xmlns:a16="http://schemas.microsoft.com/office/drawing/2014/main" id="{6004F127-D8DF-8A43-9782-C7C838F70017}"/>
                </a:ext>
              </a:extLst>
            </p:cNvPr>
            <p:cNvSpPr>
              <a:spLocks noChangeArrowheads="1"/>
            </p:cNvSpPr>
            <p:nvPr/>
          </p:nvSpPr>
          <p:spPr bwMode="auto">
            <a:xfrm>
              <a:off x="1948656" y="5499481"/>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Oval 222">
              <a:extLst>
                <a:ext uri="{FF2B5EF4-FFF2-40B4-BE49-F238E27FC236}">
                  <a16:creationId xmlns:a16="http://schemas.microsoft.com/office/drawing/2014/main" id="{78EE4823-DCC9-4543-A1D8-AAF40563C27E}"/>
                </a:ext>
              </a:extLst>
            </p:cNvPr>
            <p:cNvSpPr>
              <a:spLocks noChangeArrowheads="1"/>
            </p:cNvSpPr>
            <p:nvPr/>
          </p:nvSpPr>
          <p:spPr bwMode="auto">
            <a:xfrm>
              <a:off x="1948656" y="5529644"/>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Oval 223">
              <a:extLst>
                <a:ext uri="{FF2B5EF4-FFF2-40B4-BE49-F238E27FC236}">
                  <a16:creationId xmlns:a16="http://schemas.microsoft.com/office/drawing/2014/main" id="{5008BBEB-0028-614F-87AB-1496B8C20003}"/>
                </a:ext>
              </a:extLst>
            </p:cNvPr>
            <p:cNvSpPr>
              <a:spLocks noChangeArrowheads="1"/>
            </p:cNvSpPr>
            <p:nvPr/>
          </p:nvSpPr>
          <p:spPr bwMode="auto">
            <a:xfrm>
              <a:off x="1948656" y="5559806"/>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Oval 224">
              <a:extLst>
                <a:ext uri="{FF2B5EF4-FFF2-40B4-BE49-F238E27FC236}">
                  <a16:creationId xmlns:a16="http://schemas.microsoft.com/office/drawing/2014/main" id="{514F6B78-A977-FD48-AF5F-C1D7FC9DE464}"/>
                </a:ext>
              </a:extLst>
            </p:cNvPr>
            <p:cNvSpPr>
              <a:spLocks noChangeArrowheads="1"/>
            </p:cNvSpPr>
            <p:nvPr/>
          </p:nvSpPr>
          <p:spPr bwMode="auto">
            <a:xfrm>
              <a:off x="1948656" y="5589969"/>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Oval 225">
              <a:extLst>
                <a:ext uri="{FF2B5EF4-FFF2-40B4-BE49-F238E27FC236}">
                  <a16:creationId xmlns:a16="http://schemas.microsoft.com/office/drawing/2014/main" id="{94159C87-6D20-DE48-95E3-0F0B2577A946}"/>
                </a:ext>
              </a:extLst>
            </p:cNvPr>
            <p:cNvSpPr>
              <a:spLocks noChangeArrowheads="1"/>
            </p:cNvSpPr>
            <p:nvPr/>
          </p:nvSpPr>
          <p:spPr bwMode="auto">
            <a:xfrm>
              <a:off x="1948656" y="5620131"/>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Oval 226">
              <a:extLst>
                <a:ext uri="{FF2B5EF4-FFF2-40B4-BE49-F238E27FC236}">
                  <a16:creationId xmlns:a16="http://schemas.microsoft.com/office/drawing/2014/main" id="{1BA85698-0016-C248-915B-CD966DE9AE63}"/>
                </a:ext>
              </a:extLst>
            </p:cNvPr>
            <p:cNvSpPr>
              <a:spLocks noChangeArrowheads="1"/>
            </p:cNvSpPr>
            <p:nvPr/>
          </p:nvSpPr>
          <p:spPr bwMode="auto">
            <a:xfrm>
              <a:off x="1948656" y="5650294"/>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Oval 227">
              <a:extLst>
                <a:ext uri="{FF2B5EF4-FFF2-40B4-BE49-F238E27FC236}">
                  <a16:creationId xmlns:a16="http://schemas.microsoft.com/office/drawing/2014/main" id="{A4DB9D0F-C1B5-094D-B507-F56F802D5CDA}"/>
                </a:ext>
              </a:extLst>
            </p:cNvPr>
            <p:cNvSpPr>
              <a:spLocks noChangeArrowheads="1"/>
            </p:cNvSpPr>
            <p:nvPr/>
          </p:nvSpPr>
          <p:spPr bwMode="auto">
            <a:xfrm>
              <a:off x="1948656" y="5680456"/>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Oval 228">
              <a:extLst>
                <a:ext uri="{FF2B5EF4-FFF2-40B4-BE49-F238E27FC236}">
                  <a16:creationId xmlns:a16="http://schemas.microsoft.com/office/drawing/2014/main" id="{D6D6A650-BE1D-9140-A967-D9C1DB5BB3C0}"/>
                </a:ext>
              </a:extLst>
            </p:cNvPr>
            <p:cNvSpPr>
              <a:spLocks noChangeArrowheads="1"/>
            </p:cNvSpPr>
            <p:nvPr/>
          </p:nvSpPr>
          <p:spPr bwMode="auto">
            <a:xfrm>
              <a:off x="1948656" y="5710619"/>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Oval 229">
              <a:extLst>
                <a:ext uri="{FF2B5EF4-FFF2-40B4-BE49-F238E27FC236}">
                  <a16:creationId xmlns:a16="http://schemas.microsoft.com/office/drawing/2014/main" id="{2DEE85EB-4B7B-034D-BC12-D46D829E845D}"/>
                </a:ext>
              </a:extLst>
            </p:cNvPr>
            <p:cNvSpPr>
              <a:spLocks noChangeArrowheads="1"/>
            </p:cNvSpPr>
            <p:nvPr/>
          </p:nvSpPr>
          <p:spPr bwMode="auto">
            <a:xfrm>
              <a:off x="1948656" y="5740781"/>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Oval 230">
              <a:extLst>
                <a:ext uri="{FF2B5EF4-FFF2-40B4-BE49-F238E27FC236}">
                  <a16:creationId xmlns:a16="http://schemas.microsoft.com/office/drawing/2014/main" id="{24BDF4D0-9C0F-F349-8828-CD65BD741B6F}"/>
                </a:ext>
              </a:extLst>
            </p:cNvPr>
            <p:cNvSpPr>
              <a:spLocks noChangeArrowheads="1"/>
            </p:cNvSpPr>
            <p:nvPr/>
          </p:nvSpPr>
          <p:spPr bwMode="auto">
            <a:xfrm>
              <a:off x="1948656" y="5770944"/>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Oval 231">
              <a:extLst>
                <a:ext uri="{FF2B5EF4-FFF2-40B4-BE49-F238E27FC236}">
                  <a16:creationId xmlns:a16="http://schemas.microsoft.com/office/drawing/2014/main" id="{226D092A-FB39-F340-8FD6-C80DF71D4B09}"/>
                </a:ext>
              </a:extLst>
            </p:cNvPr>
            <p:cNvSpPr>
              <a:spLocks noChangeArrowheads="1"/>
            </p:cNvSpPr>
            <p:nvPr/>
          </p:nvSpPr>
          <p:spPr bwMode="auto">
            <a:xfrm>
              <a:off x="1948656" y="5801106"/>
              <a:ext cx="15875" cy="1428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20" name="Group 119">
              <a:extLst>
                <a:ext uri="{FF2B5EF4-FFF2-40B4-BE49-F238E27FC236}">
                  <a16:creationId xmlns:a16="http://schemas.microsoft.com/office/drawing/2014/main" id="{B8882C5F-EF80-6443-AC84-AEDD3D624903}"/>
                </a:ext>
              </a:extLst>
            </p:cNvPr>
            <p:cNvGrpSpPr/>
            <p:nvPr/>
          </p:nvGrpSpPr>
          <p:grpSpPr>
            <a:xfrm>
              <a:off x="1610519" y="5477256"/>
              <a:ext cx="263525" cy="346076"/>
              <a:chOff x="1610519" y="5477256"/>
              <a:chExt cx="263525" cy="346076"/>
            </a:xfrm>
          </p:grpSpPr>
          <p:sp>
            <p:nvSpPr>
              <p:cNvPr id="84" name="Freeform 210">
                <a:extLst>
                  <a:ext uri="{FF2B5EF4-FFF2-40B4-BE49-F238E27FC236}">
                    <a16:creationId xmlns:a16="http://schemas.microsoft.com/office/drawing/2014/main" id="{5A75709D-2689-BB49-83B4-FD68896C33E9}"/>
                  </a:ext>
                </a:extLst>
              </p:cNvPr>
              <p:cNvSpPr/>
              <p:nvPr/>
            </p:nvSpPr>
            <p:spPr bwMode="auto">
              <a:xfrm>
                <a:off x="1813719" y="5604256"/>
                <a:ext cx="60325" cy="76200"/>
              </a:xfrm>
              <a:custGeom>
                <a:gdLst>
                  <a:gd name="T0" fmla="*/ 0 w 38"/>
                  <a:gd name="T1" fmla="*/ 48 h 48"/>
                  <a:gd name="T2" fmla="*/ 38 w 38"/>
                  <a:gd name="T3" fmla="*/ 38 h 48"/>
                  <a:gd name="T4" fmla="*/ 31 w 38"/>
                  <a:gd name="T5" fmla="*/ 0 h 48"/>
                </a:gdLst>
                <a:cxnLst>
                  <a:cxn ang="0">
                    <a:pos x="T0" y="T1"/>
                  </a:cxn>
                  <a:cxn ang="0">
                    <a:pos x="T2" y="T3"/>
                  </a:cxn>
                  <a:cxn ang="0">
                    <a:pos x="T4" y="T5"/>
                  </a:cxn>
                </a:cxnLst>
                <a:rect l="0" t="0" r="r" b="b"/>
                <a:pathLst>
                  <a:path w="38" h="48">
                    <a:moveTo>
                      <a:pt x="0" y="48"/>
                    </a:moveTo>
                    <a:lnTo>
                      <a:pt x="38" y="38"/>
                    </a:lnTo>
                    <a:lnTo>
                      <a:pt x="31" y="0"/>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6" name="Freeform 232">
                <a:extLst>
                  <a:ext uri="{FF2B5EF4-FFF2-40B4-BE49-F238E27FC236}">
                    <a16:creationId xmlns:a16="http://schemas.microsoft.com/office/drawing/2014/main" id="{C06B5FD4-70B5-294A-BB5D-3068E41457CE}"/>
                  </a:ext>
                </a:extLst>
              </p:cNvPr>
              <p:cNvSpPr/>
              <p:nvPr/>
            </p:nvSpPr>
            <p:spPr bwMode="auto">
              <a:xfrm>
                <a:off x="1610519" y="5507419"/>
                <a:ext cx="136525" cy="301625"/>
              </a:xfrm>
              <a:custGeom>
                <a:gdLst>
                  <a:gd name="T0" fmla="*/ 86 w 86"/>
                  <a:gd name="T1" fmla="*/ 190 h 190"/>
                  <a:gd name="T2" fmla="*/ 0 w 86"/>
                  <a:gd name="T3" fmla="*/ 190 h 190"/>
                  <a:gd name="T4" fmla="*/ 0 w 86"/>
                  <a:gd name="T5" fmla="*/ 0 h 190"/>
                  <a:gd name="T6" fmla="*/ 86 w 86"/>
                  <a:gd name="T7" fmla="*/ 0 h 190"/>
                </a:gdLst>
                <a:cxnLst>
                  <a:cxn ang="0">
                    <a:pos x="T0" y="T1"/>
                  </a:cxn>
                  <a:cxn ang="0">
                    <a:pos x="T2" y="T3"/>
                  </a:cxn>
                  <a:cxn ang="0">
                    <a:pos x="T4" y="T5"/>
                  </a:cxn>
                  <a:cxn ang="0">
                    <a:pos x="T6" y="T7"/>
                  </a:cxn>
                </a:cxnLst>
                <a:rect l="0" t="0" r="r" b="b"/>
                <a:pathLst>
                  <a:path w="86" h="190">
                    <a:moveTo>
                      <a:pt x="86" y="190"/>
                    </a:moveTo>
                    <a:lnTo>
                      <a:pt x="0" y="190"/>
                    </a:lnTo>
                    <a:lnTo>
                      <a:pt x="0" y="0"/>
                    </a:lnTo>
                    <a:lnTo>
                      <a:pt x="86" y="0"/>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7" name="Line 233">
                <a:extLst>
                  <a:ext uri="{FF2B5EF4-FFF2-40B4-BE49-F238E27FC236}">
                    <a16:creationId xmlns:a16="http://schemas.microsoft.com/office/drawing/2014/main" id="{EB3DEB1F-B643-5141-9E29-40DA8867BE29}"/>
                  </a:ext>
                </a:extLst>
              </p:cNvPr>
              <p:cNvSpPr>
                <a:spLocks noChangeShapeType="1"/>
              </p:cNvSpPr>
              <p:nvPr/>
            </p:nvSpPr>
            <p:spPr bwMode="auto">
              <a:xfrm flipH="1">
                <a:off x="1777206" y="5672519"/>
                <a:ext cx="0" cy="150813"/>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Line 234">
                <a:extLst>
                  <a:ext uri="{FF2B5EF4-FFF2-40B4-BE49-F238E27FC236}">
                    <a16:creationId xmlns:a16="http://schemas.microsoft.com/office/drawing/2014/main" id="{E2A82EC3-8480-5A45-8A18-33B742DDE7E3}"/>
                  </a:ext>
                </a:extLst>
              </p:cNvPr>
              <p:cNvSpPr>
                <a:spLocks noChangeShapeType="1"/>
              </p:cNvSpPr>
              <p:nvPr/>
            </p:nvSpPr>
            <p:spPr bwMode="auto">
              <a:xfrm flipH="1">
                <a:off x="1777206" y="5477256"/>
                <a:ext cx="0" cy="104775"/>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Freeform 235">
                <a:extLst>
                  <a:ext uri="{FF2B5EF4-FFF2-40B4-BE49-F238E27FC236}">
                    <a16:creationId xmlns:a16="http://schemas.microsoft.com/office/drawing/2014/main" id="{7DBAC61B-D83C-F548-86B5-1439F79EE729}"/>
                  </a:ext>
                </a:extLst>
              </p:cNvPr>
              <p:cNvSpPr/>
              <p:nvPr/>
            </p:nvSpPr>
            <p:spPr bwMode="auto">
              <a:xfrm>
                <a:off x="1678781" y="5628069"/>
                <a:ext cx="195263" cy="36513"/>
              </a:xfrm>
              <a:custGeom>
                <a:gdLst>
                  <a:gd name="T0" fmla="*/ 52 w 52"/>
                  <a:gd name="T1" fmla="*/ 10 h 10"/>
                  <a:gd name="T2" fmla="*/ 26 w 52"/>
                  <a:gd name="T3" fmla="*/ 0 h 10"/>
                  <a:gd name="T4" fmla="*/ 0 w 52"/>
                  <a:gd name="T5" fmla="*/ 10 h 10"/>
                </a:gdLst>
                <a:cxnLst>
                  <a:cxn ang="0">
                    <a:pos x="T0" y="T1"/>
                  </a:cxn>
                  <a:cxn ang="0">
                    <a:pos x="T2" y="T3"/>
                  </a:cxn>
                  <a:cxn ang="0">
                    <a:pos x="T4" y="T5"/>
                  </a:cxn>
                </a:cxnLst>
                <a:rect l="0" t="0" r="r" b="b"/>
                <a:pathLst>
                  <a:path w="52" h="10">
                    <a:moveTo>
                      <a:pt x="52" y="10"/>
                    </a:moveTo>
                    <a:cubicBezTo>
                      <a:pt x="45" y="4"/>
                      <a:pt x="36" y="0"/>
                      <a:pt x="26" y="0"/>
                    </a:cubicBezTo>
                    <a:cubicBezTo>
                      <a:pt x="16" y="0"/>
                      <a:pt x="7" y="4"/>
                      <a:pt x="0" y="10"/>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10" name="Group 109">
            <a:extLst>
              <a:ext uri="{FF2B5EF4-FFF2-40B4-BE49-F238E27FC236}">
                <a16:creationId xmlns:a16="http://schemas.microsoft.com/office/drawing/2014/main" id="{0346E7AD-77D9-6B44-A468-14AE6DD4DA81}"/>
              </a:ext>
            </a:extLst>
          </p:cNvPr>
          <p:cNvGrpSpPr/>
          <p:nvPr/>
        </p:nvGrpSpPr>
        <p:grpSpPr>
          <a:xfrm>
            <a:off x="3983702" y="5676433"/>
            <a:ext cx="349251" cy="334963"/>
            <a:chOff x="9164638" y="3270250"/>
            <a:chExt cx="349251" cy="334963"/>
          </a:xfrm>
        </p:grpSpPr>
        <p:sp>
          <p:nvSpPr>
            <p:cNvPr id="111" name="Line 114">
              <a:extLst>
                <a:ext uri="{FF2B5EF4-FFF2-40B4-BE49-F238E27FC236}">
                  <a16:creationId xmlns:a16="http://schemas.microsoft.com/office/drawing/2014/main" id="{BCC42D30-0FFB-6E47-A172-B3AFBCE85385}"/>
                </a:ext>
              </a:extLst>
            </p:cNvPr>
            <p:cNvSpPr>
              <a:spLocks noChangeShapeType="1"/>
            </p:cNvSpPr>
            <p:nvPr/>
          </p:nvSpPr>
          <p:spPr bwMode="auto">
            <a:xfrm flipH="1" flipV="1">
              <a:off x="9229726" y="3294063"/>
              <a:ext cx="28575" cy="30163"/>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2" name="Line 115">
              <a:extLst>
                <a:ext uri="{FF2B5EF4-FFF2-40B4-BE49-F238E27FC236}">
                  <a16:creationId xmlns:a16="http://schemas.microsoft.com/office/drawing/2014/main" id="{4C7F79E4-4CBF-D94D-BC6D-8725B20F41D8}"/>
                </a:ext>
              </a:extLst>
            </p:cNvPr>
            <p:cNvSpPr>
              <a:spLocks noChangeShapeType="1"/>
            </p:cNvSpPr>
            <p:nvPr/>
          </p:nvSpPr>
          <p:spPr bwMode="auto">
            <a:xfrm flipH="1" flipV="1">
              <a:off x="9304338" y="3270250"/>
              <a:ext cx="0" cy="3810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3" name="Line 116">
              <a:extLst>
                <a:ext uri="{FF2B5EF4-FFF2-40B4-BE49-F238E27FC236}">
                  <a16:creationId xmlns:a16="http://schemas.microsoft.com/office/drawing/2014/main" id="{79E74798-A49D-704C-B68C-4A31BE9CD643}"/>
                </a:ext>
              </a:extLst>
            </p:cNvPr>
            <p:cNvSpPr>
              <a:spLocks noChangeShapeType="1"/>
            </p:cNvSpPr>
            <p:nvPr/>
          </p:nvSpPr>
          <p:spPr bwMode="auto">
            <a:xfrm flipH="1">
              <a:off x="9205913" y="3376613"/>
              <a:ext cx="38100"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4" name="Freeform 117">
              <a:extLst>
                <a:ext uri="{FF2B5EF4-FFF2-40B4-BE49-F238E27FC236}">
                  <a16:creationId xmlns:a16="http://schemas.microsoft.com/office/drawing/2014/main" id="{C86B8CC6-D19A-AA4B-AF12-00119C7C2CF2}"/>
                </a:ext>
              </a:extLst>
            </p:cNvPr>
            <p:cNvSpPr/>
            <p:nvPr/>
          </p:nvSpPr>
          <p:spPr bwMode="auto">
            <a:xfrm>
              <a:off x="9164638" y="3444875"/>
              <a:ext cx="161925" cy="160338"/>
            </a:xfrm>
            <a:custGeom>
              <a:gdLst>
                <a:gd name="T0" fmla="*/ 43 w 43"/>
                <a:gd name="T1" fmla="*/ 24 h 43"/>
                <a:gd name="T2" fmla="*/ 29 w 43"/>
                <a:gd name="T3" fmla="*/ 38 h 43"/>
                <a:gd name="T4" fmla="*/ 9 w 43"/>
                <a:gd name="T5" fmla="*/ 38 h 43"/>
                <a:gd name="T6" fmla="*/ 5 w 43"/>
                <a:gd name="T7" fmla="*/ 34 h 43"/>
                <a:gd name="T8" fmla="*/ 5 w 43"/>
                <a:gd name="T9" fmla="*/ 14 h 43"/>
                <a:gd name="T10" fmla="*/ 19 w 43"/>
                <a:gd name="T11" fmla="*/ 0 h 43"/>
              </a:gdLst>
              <a:cxnLst>
                <a:cxn ang="0">
                  <a:pos x="T0" y="T1"/>
                </a:cxn>
                <a:cxn ang="0">
                  <a:pos x="T2" y="T3"/>
                </a:cxn>
                <a:cxn ang="0">
                  <a:pos x="T4" y="T5"/>
                </a:cxn>
                <a:cxn ang="0">
                  <a:pos x="T6" y="T7"/>
                </a:cxn>
                <a:cxn ang="0">
                  <a:pos x="T8" y="T9"/>
                </a:cxn>
                <a:cxn ang="0">
                  <a:pos x="T10" y="T11"/>
                </a:cxn>
              </a:cxnLst>
              <a:rect l="0" t="0" r="r" b="b"/>
              <a:pathLst>
                <a:path w="43" h="43">
                  <a:moveTo>
                    <a:pt x="43" y="24"/>
                  </a:moveTo>
                  <a:cubicBezTo>
                    <a:pt x="29" y="38"/>
                    <a:pt x="29" y="38"/>
                    <a:pt x="29" y="38"/>
                  </a:cubicBezTo>
                  <a:cubicBezTo>
                    <a:pt x="24" y="43"/>
                    <a:pt x="15" y="43"/>
                    <a:pt x="9" y="38"/>
                  </a:cubicBezTo>
                  <a:cubicBezTo>
                    <a:pt x="5" y="34"/>
                    <a:pt x="5" y="34"/>
                    <a:pt x="5" y="34"/>
                  </a:cubicBezTo>
                  <a:cubicBezTo>
                    <a:pt x="0" y="28"/>
                    <a:pt x="0" y="19"/>
                    <a:pt x="5" y="14"/>
                  </a:cubicBezTo>
                  <a:cubicBezTo>
                    <a:pt x="19" y="0"/>
                    <a:pt x="19" y="0"/>
                    <a:pt x="19" y="0"/>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5" name="Freeform 118">
              <a:extLst>
                <a:ext uri="{FF2B5EF4-FFF2-40B4-BE49-F238E27FC236}">
                  <a16:creationId xmlns:a16="http://schemas.microsoft.com/office/drawing/2014/main" id="{80CFE59E-46F3-1140-A3FA-C4D8F58817AC}"/>
                </a:ext>
              </a:extLst>
            </p:cNvPr>
            <p:cNvSpPr/>
            <p:nvPr/>
          </p:nvSpPr>
          <p:spPr bwMode="auto">
            <a:xfrm>
              <a:off x="9394826" y="3376613"/>
              <a:ext cx="119063" cy="134938"/>
            </a:xfrm>
            <a:custGeom>
              <a:gdLst>
                <a:gd name="T0" fmla="*/ 0 w 32"/>
                <a:gd name="T1" fmla="*/ 0 h 36"/>
                <a:gd name="T2" fmla="*/ 18 w 32"/>
                <a:gd name="T3" fmla="*/ 0 h 36"/>
                <a:gd name="T4" fmla="*/ 32 w 32"/>
                <a:gd name="T5" fmla="*/ 14 h 36"/>
                <a:gd name="T6" fmla="*/ 32 w 32"/>
                <a:gd name="T7" fmla="*/ 22 h 36"/>
                <a:gd name="T8" fmla="*/ 17 w 32"/>
                <a:gd name="T9" fmla="*/ 36 h 36"/>
                <a:gd name="T10" fmla="*/ 0 w 32"/>
                <a:gd name="T11" fmla="*/ 36 h 36"/>
              </a:gdLst>
              <a:cxnLst>
                <a:cxn ang="0">
                  <a:pos x="T0" y="T1"/>
                </a:cxn>
                <a:cxn ang="0">
                  <a:pos x="T2" y="T3"/>
                </a:cxn>
                <a:cxn ang="0">
                  <a:pos x="T4" y="T5"/>
                </a:cxn>
                <a:cxn ang="0">
                  <a:pos x="T6" y="T7"/>
                </a:cxn>
                <a:cxn ang="0">
                  <a:pos x="T8" y="T9"/>
                </a:cxn>
                <a:cxn ang="0">
                  <a:pos x="T10" y="T11"/>
                </a:cxn>
              </a:cxnLst>
              <a:rect l="0" t="0" r="r" b="b"/>
              <a:pathLst>
                <a:path w="32" h="36">
                  <a:moveTo>
                    <a:pt x="0" y="0"/>
                  </a:moveTo>
                  <a:cubicBezTo>
                    <a:pt x="18" y="0"/>
                    <a:pt x="18" y="0"/>
                    <a:pt x="18" y="0"/>
                  </a:cubicBezTo>
                  <a:cubicBezTo>
                    <a:pt x="25" y="0"/>
                    <a:pt x="32" y="7"/>
                    <a:pt x="32" y="14"/>
                  </a:cubicBezTo>
                  <a:cubicBezTo>
                    <a:pt x="32" y="22"/>
                    <a:pt x="32" y="22"/>
                    <a:pt x="32" y="22"/>
                  </a:cubicBezTo>
                  <a:cubicBezTo>
                    <a:pt x="32" y="30"/>
                    <a:pt x="25" y="36"/>
                    <a:pt x="17" y="36"/>
                  </a:cubicBezTo>
                  <a:cubicBezTo>
                    <a:pt x="0" y="36"/>
                    <a:pt x="0" y="36"/>
                    <a:pt x="0" y="36"/>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16" name="Group 115">
            <a:extLst>
              <a:ext uri="{FF2B5EF4-FFF2-40B4-BE49-F238E27FC236}">
                <a16:creationId xmlns:a16="http://schemas.microsoft.com/office/drawing/2014/main" id="{3E12EF71-658C-E04D-9020-9BAA400DA448}"/>
              </a:ext>
            </a:extLst>
          </p:cNvPr>
          <p:cNvGrpSpPr/>
          <p:nvPr/>
        </p:nvGrpSpPr>
        <p:grpSpPr>
          <a:xfrm>
            <a:off x="6616848" y="5670877"/>
            <a:ext cx="346075" cy="346075"/>
            <a:chOff x="2678113" y="4700588"/>
            <a:chExt cx="346075" cy="346075"/>
          </a:xfrm>
        </p:grpSpPr>
        <p:sp>
          <p:nvSpPr>
            <p:cNvPr id="117" name="Oval 183">
              <a:extLst>
                <a:ext uri="{FF2B5EF4-FFF2-40B4-BE49-F238E27FC236}">
                  <a16:creationId xmlns:a16="http://schemas.microsoft.com/office/drawing/2014/main" id="{59EC41C9-86F9-1C4F-85F0-05C72158D963}"/>
                </a:ext>
              </a:extLst>
            </p:cNvPr>
            <p:cNvSpPr>
              <a:spLocks noChangeArrowheads="1"/>
            </p:cNvSpPr>
            <p:nvPr/>
          </p:nvSpPr>
          <p:spPr bwMode="auto">
            <a:xfrm>
              <a:off x="2678113" y="4700588"/>
              <a:ext cx="239713" cy="241300"/>
            </a:xfrm>
            <a:prstGeom prst="ellipse">
              <a:avLst/>
            </a:prstGeom>
            <a:noFill/>
            <a:ln w="15875"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8" name="Line 184">
              <a:extLst>
                <a:ext uri="{FF2B5EF4-FFF2-40B4-BE49-F238E27FC236}">
                  <a16:creationId xmlns:a16="http://schemas.microsoft.com/office/drawing/2014/main" id="{2E9865B1-2981-CD4A-AAE3-E383CCEE104E}"/>
                </a:ext>
              </a:extLst>
            </p:cNvPr>
            <p:cNvSpPr>
              <a:spLocks noChangeShapeType="1"/>
            </p:cNvSpPr>
            <p:nvPr/>
          </p:nvSpPr>
          <p:spPr bwMode="auto">
            <a:xfrm>
              <a:off x="2884488" y="4908550"/>
              <a:ext cx="139700" cy="138113"/>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19" name="Freeform 118">
            <a:extLst>
              <a:ext uri="{FF2B5EF4-FFF2-40B4-BE49-F238E27FC236}">
                <a16:creationId xmlns:a16="http://schemas.microsoft.com/office/drawing/2014/main" id="{79F69C93-B92F-9040-B186-4EEF38466171}"/>
              </a:ext>
            </a:extLst>
          </p:cNvPr>
          <p:cNvSpPr/>
          <p:nvPr/>
        </p:nvSpPr>
        <p:spPr bwMode="auto">
          <a:xfrm>
            <a:off x="9248407" y="5738345"/>
            <a:ext cx="346075" cy="211138"/>
          </a:xfrm>
          <a:custGeom>
            <a:gdLst>
              <a:gd name="T0" fmla="*/ 92 w 92"/>
              <a:gd name="T1" fmla="*/ 36 h 56"/>
              <a:gd name="T2" fmla="*/ 71 w 92"/>
              <a:gd name="T3" fmla="*/ 16 h 56"/>
              <a:gd name="T4" fmla="*/ 46 w 92"/>
              <a:gd name="T5" fmla="*/ 0 h 56"/>
              <a:gd name="T6" fmla="*/ 18 w 92"/>
              <a:gd name="T7" fmla="*/ 26 h 56"/>
              <a:gd name="T8" fmla="*/ 0 w 92"/>
              <a:gd name="T9" fmla="*/ 41 h 56"/>
              <a:gd name="T10" fmla="*/ 16 w 92"/>
              <a:gd name="T11" fmla="*/ 56 h 56"/>
              <a:gd name="T12" fmla="*/ 74 w 92"/>
              <a:gd name="T13" fmla="*/ 56 h 56"/>
              <a:gd name="T14" fmla="*/ 92 w 92"/>
              <a:gd name="T15" fmla="*/ 36 h 5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6">
                <a:moveTo>
                  <a:pt x="92" y="36"/>
                </a:moveTo>
                <a:cubicBezTo>
                  <a:pt x="92" y="25"/>
                  <a:pt x="83" y="16"/>
                  <a:pt x="71" y="16"/>
                </a:cubicBezTo>
                <a:cubicBezTo>
                  <a:pt x="67" y="7"/>
                  <a:pt x="57" y="0"/>
                  <a:pt x="46" y="0"/>
                </a:cubicBezTo>
                <a:cubicBezTo>
                  <a:pt x="31" y="0"/>
                  <a:pt x="19" y="12"/>
                  <a:pt x="18" y="26"/>
                </a:cubicBezTo>
                <a:cubicBezTo>
                  <a:pt x="9" y="24"/>
                  <a:pt x="0" y="31"/>
                  <a:pt x="0" y="41"/>
                </a:cubicBezTo>
                <a:cubicBezTo>
                  <a:pt x="0" y="56"/>
                  <a:pt x="16" y="56"/>
                  <a:pt x="16" y="56"/>
                </a:cubicBezTo>
                <a:cubicBezTo>
                  <a:pt x="74" y="56"/>
                  <a:pt x="74" y="56"/>
                  <a:pt x="74" y="56"/>
                </a:cubicBezTo>
                <a:cubicBezTo>
                  <a:pt x="74" y="56"/>
                  <a:pt x="92" y="54"/>
                  <a:pt x="92" y="36"/>
                </a:cubicBezTo>
                <a:close/>
              </a:path>
            </a:pathLst>
          </a:custGeom>
          <a:noFill/>
          <a:ln w="15875"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cxnSp>
        <p:nvCxnSpPr>
          <p:cNvPr id="10" name="Conector recto 9">
            <a:extLst>
              <a:ext uri="{FF2B5EF4-FFF2-40B4-BE49-F238E27FC236}">
                <a16:creationId xmlns:a16="http://schemas.microsoft.com/office/drawing/2014/main" id="{0ADECE61-5883-0E35-4874-722CA004E7E4}"/>
              </a:ext>
            </a:extLst>
          </p:cNvPr>
          <p:cNvCxnSpPr/>
          <p:nvPr/>
        </p:nvCxnSpPr>
        <p:spPr>
          <a:xfrm flipH="1">
            <a:off x="990631" y="1011118"/>
            <a:ext cx="10243035" cy="14931"/>
          </a:xfrm>
          <a:prstGeom prst="line">
            <a:avLst/>
          </a:prstGeom>
          <a:ln w="28575">
            <a:solidFill>
              <a:srgbClr val="00677F"/>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9FE756BF-B8A1-3329-FAF0-453D284C4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323" y="152883"/>
            <a:ext cx="1384685" cy="1384685"/>
          </a:xfrm>
          <a:prstGeom prst="rect">
            <a:avLst/>
          </a:prstGeom>
        </p:spPr>
      </p:pic>
      <p:sp>
        <p:nvSpPr>
          <p:cNvPr id="12" name="TextBox 9">
            <a:extLst>
              <a:ext uri="{FF2B5EF4-FFF2-40B4-BE49-F238E27FC236}">
                <a16:creationId xmlns:a16="http://schemas.microsoft.com/office/drawing/2014/main" id="{01101DEC-D7EF-C06A-8898-BFB7F58951E0}"/>
              </a:ext>
            </a:extLst>
          </p:cNvPr>
          <p:cNvSpPr txBox="1"/>
          <p:nvPr/>
        </p:nvSpPr>
        <p:spPr>
          <a:xfrm>
            <a:off x="914171" y="127378"/>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15" name="TextBox 9">
            <a:extLst>
              <a:ext uri="{FF2B5EF4-FFF2-40B4-BE49-F238E27FC236}">
                <a16:creationId xmlns:a16="http://schemas.microsoft.com/office/drawing/2014/main" id="{771731D5-B687-23C8-BE1D-1E91F2ABFB2A}"/>
              </a:ext>
            </a:extLst>
          </p:cNvPr>
          <p:cNvSpPr txBox="1"/>
          <p:nvPr/>
        </p:nvSpPr>
        <p:spPr>
          <a:xfrm>
            <a:off x="911835" y="1034371"/>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16" name="Grupo 15">
            <a:extLst>
              <a:ext uri="{FF2B5EF4-FFF2-40B4-BE49-F238E27FC236}">
                <a16:creationId xmlns:a16="http://schemas.microsoft.com/office/drawing/2014/main" id="{78585F9B-0D68-554B-0239-95B36C51312F}"/>
              </a:ext>
            </a:extLst>
          </p:cNvPr>
          <p:cNvGrpSpPr/>
          <p:nvPr/>
        </p:nvGrpSpPr>
        <p:grpSpPr>
          <a:xfrm>
            <a:off x="217726" y="24829"/>
            <a:ext cx="792527" cy="1306401"/>
            <a:chOff x="283851" y="5461857"/>
            <a:chExt cx="846969" cy="1396143"/>
          </a:xfrm>
          <a:solidFill>
            <a:srgbClr val="06DBE7"/>
          </a:solidFill>
        </p:grpSpPr>
        <p:sp>
          <p:nvSpPr>
            <p:cNvPr id="20" name="Forma libre: forma 19">
              <a:extLst>
                <a:ext uri="{FF2B5EF4-FFF2-40B4-BE49-F238E27FC236}">
                  <a16:creationId xmlns:a16="http://schemas.microsoft.com/office/drawing/2014/main" id="{4D417C59-CF17-7D5E-B5C8-88B5AF0E3691}"/>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D51763CC-5D93-6C73-7323-FAA46B9E60F8}"/>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spTree>
    <p:extLst>
      <p:ext uri="{BB962C8B-B14F-4D97-AF65-F5344CB8AC3E}">
        <p14:creationId xmlns:p14="http://schemas.microsoft.com/office/powerpoint/2010/main" val="1571040088"/>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0" name="Rectangle 3">
            <a:extLst>
              <a:ext uri="{FF2B5EF4-FFF2-40B4-BE49-F238E27FC236}">
                <a16:creationId xmlns:a16="http://schemas.microsoft.com/office/drawing/2014/main" id="{635F61A5-710A-4C01-A82E-7F2F6214EB8D}"/>
              </a:ext>
            </a:extLst>
          </p:cNvPr>
          <p:cNvSpPr/>
          <p:nvPr/>
        </p:nvSpPr>
        <p:spPr>
          <a:xfrm>
            <a:off x="0" y="1429086"/>
            <a:ext cx="12192000" cy="2600131"/>
          </a:xfrm>
          <a:prstGeom prst="rect">
            <a:avLst/>
          </a:prstGeom>
          <a:blipFill dpi="0" rotWithShape="0">
            <a:blip r:embed="rId3">
              <a:extLst>
                <a:ext uri="{28A0092B-C50C-407E-A947-70E740481C1C}">
                  <a14:useLocalDpi xmlns:a14="http://schemas.microsoft.com/office/drawing/2010/main" val="0"/>
                </a:ext>
              </a:extLst>
            </a:blip>
            <a:stretch>
              <a:fillRect t="-12000" b="-14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79C0DF1B-3C33-1246-ACBC-8DF5C06C3133}"/>
              </a:ext>
            </a:extLst>
          </p:cNvPr>
          <p:cNvSpPr/>
          <p:nvPr/>
        </p:nvSpPr>
        <p:spPr>
          <a:xfrm>
            <a:off x="-19502" y="1432747"/>
            <a:ext cx="12192000" cy="2600131"/>
          </a:xfrm>
          <a:prstGeom prst="rect">
            <a:avLst/>
          </a:prstGeom>
          <a:gradFill flip="none" rotWithShape="1">
            <a:gsLst>
              <a:gs pos="0">
                <a:schemeClr val="tx1">
                  <a:lumMod val="75000"/>
                  <a:lumOff val="25000"/>
                  <a:alpha val="35000"/>
                </a:schemeClr>
              </a:gs>
              <a:gs pos="100000">
                <a:schemeClr val="tx1">
                  <a:lumMod val="95000"/>
                  <a:lumOff val="5000"/>
                  <a:alpha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2D9EC331-4A83-4A42-B257-9DBAFDF2D26B}"/>
              </a:ext>
            </a:extLst>
          </p:cNvPr>
          <p:cNvSpPr/>
          <p:nvPr/>
        </p:nvSpPr>
        <p:spPr>
          <a:xfrm>
            <a:off x="2121297" y="2804453"/>
            <a:ext cx="9537303" cy="738664"/>
          </a:xfrm>
          <a:prstGeom prst="rect">
            <a:avLst/>
          </a:prstGeom>
        </p:spPr>
        <p:txBody>
          <a:bodyPr wrap="square" lIns="0" tIns="0" rIns="0" bIns="0" anchor="ctr">
            <a:spAutoFit/>
          </a:bodyPr>
          <a:lstStyle/>
          <a:p>
            <a:r>
              <a:rPr lang="en-ID" sz="1600">
                <a:solidFill>
                  <a:schemeClr val="bg1"/>
                </a:solidFill>
                <a:latin typeface="Segoe UI Light" panose="020b0502040204020203"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a:t>
            </a:r>
            <a:endParaRPr lang="en-US" sz="1600">
              <a:solidFill>
                <a:schemeClr val="bg1"/>
              </a:solidFill>
              <a:latin typeface="Segoe UI Light" panose="020b0502040204020203" pitchFamily="34" charset="0"/>
              <a:cs typeface="Segoe UI" panose="020b0502040204020203" pitchFamily="34" charset="0"/>
            </a:endParaRPr>
          </a:p>
        </p:txBody>
      </p:sp>
      <p:sp>
        <p:nvSpPr>
          <p:cNvPr id="5" name="Rounded Rectangle 4">
            <a:extLst>
              <a:ext uri="{FF2B5EF4-FFF2-40B4-BE49-F238E27FC236}">
                <a16:creationId xmlns:a16="http://schemas.microsoft.com/office/drawing/2014/main" id="{8426C54C-0C51-7747-B99C-3BC363306A4B}"/>
              </a:ext>
            </a:extLst>
          </p:cNvPr>
          <p:cNvSpPr/>
          <p:nvPr/>
        </p:nvSpPr>
        <p:spPr>
          <a:xfrm>
            <a:off x="533400" y="3753937"/>
            <a:ext cx="11125200" cy="721726"/>
          </a:xfrm>
          <a:prstGeom prst="roundRect">
            <a:avLst>
              <a:gd name="adj" fmla="val 22549"/>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175D5E-48B0-7D40-989D-47C134D6CD8A}"/>
              </a:ext>
            </a:extLst>
          </p:cNvPr>
          <p:cNvSpPr/>
          <p:nvPr/>
        </p:nvSpPr>
        <p:spPr>
          <a:xfrm>
            <a:off x="1343531" y="3868579"/>
            <a:ext cx="1704470" cy="492443"/>
          </a:xfrm>
          <a:prstGeom prst="rect">
            <a:avLst/>
          </a:prstGeom>
        </p:spPr>
        <p:txBody>
          <a:bodyPr wrap="square" lIns="0" tIns="0" rIns="0" bIns="0" anchor="ctr">
            <a:spAutoFit/>
          </a:bodyPr>
          <a:lstStyle/>
          <a:p>
            <a:pPr>
              <a:spcAft>
                <a:spcPts val="600"/>
              </a:spcAft>
            </a:pPr>
            <a:r>
              <a:rPr lang="en-ID" sz="1600" b="1">
                <a:solidFill>
                  <a:schemeClr val="bg1"/>
                </a:solidFill>
                <a:latin typeface="Segoe UI" panose="020b0502040204020203" pitchFamily="34" charset="0"/>
                <a:cs typeface="Segoe UI" panose="020b0502040204020203" pitchFamily="34" charset="0"/>
              </a:rPr>
              <a:t>Lorem Ipsum Dolor Sir Amet</a:t>
            </a:r>
          </a:p>
        </p:txBody>
      </p:sp>
      <p:cxnSp>
        <p:nvCxnSpPr>
          <p:cNvPr id="9" name="Straight Connector 8">
            <a:extLst>
              <a:ext uri="{FF2B5EF4-FFF2-40B4-BE49-F238E27FC236}">
                <a16:creationId xmlns:a16="http://schemas.microsoft.com/office/drawing/2014/main" id="{BEDA5CC0-F157-F244-A476-DC16672E71EC}"/>
              </a:ext>
            </a:extLst>
          </p:cNvPr>
          <p:cNvCxnSpPr/>
          <p:nvPr/>
        </p:nvCxnSpPr>
        <p:spPr>
          <a:xfrm flipH="1">
            <a:off x="3314700" y="3945463"/>
            <a:ext cx="0" cy="2055225"/>
          </a:xfrm>
          <a:prstGeom prst="line">
            <a:avLst/>
          </a:prstGeom>
          <a:ln>
            <a:solidFill>
              <a:schemeClr val="bg1">
                <a:lumMod val="8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9730FD-35CC-DB4E-9AB6-4DAAE2331DDA}"/>
              </a:ext>
            </a:extLst>
          </p:cNvPr>
          <p:cNvCxnSpPr/>
          <p:nvPr/>
        </p:nvCxnSpPr>
        <p:spPr>
          <a:xfrm flipH="1">
            <a:off x="6096001" y="3945463"/>
            <a:ext cx="0" cy="2055225"/>
          </a:xfrm>
          <a:prstGeom prst="line">
            <a:avLst/>
          </a:prstGeom>
          <a:ln>
            <a:solidFill>
              <a:schemeClr val="bg1">
                <a:lumMod val="8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F20200-4133-9243-AFFC-28DB093095B7}"/>
              </a:ext>
            </a:extLst>
          </p:cNvPr>
          <p:cNvCxnSpPr/>
          <p:nvPr/>
        </p:nvCxnSpPr>
        <p:spPr>
          <a:xfrm flipH="1">
            <a:off x="8877301" y="3945463"/>
            <a:ext cx="0" cy="2055225"/>
          </a:xfrm>
          <a:prstGeom prst="line">
            <a:avLst/>
          </a:prstGeom>
          <a:ln>
            <a:solidFill>
              <a:schemeClr val="bg1">
                <a:lumMod val="8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CAC043F-BF74-6A41-87A7-84517BAE7305}"/>
              </a:ext>
            </a:extLst>
          </p:cNvPr>
          <p:cNvSpPr/>
          <p:nvPr/>
        </p:nvSpPr>
        <p:spPr>
          <a:xfrm>
            <a:off x="800101" y="4822326"/>
            <a:ext cx="2247895" cy="1077218"/>
          </a:xfrm>
          <a:prstGeom prst="rect">
            <a:avLst/>
          </a:prstGeom>
        </p:spPr>
        <p:txBody>
          <a:bodyPr wrap="square" lIns="0" tIns="0" rIns="0" bIns="0" anchor="t">
            <a:spAutoFit/>
          </a:bodyPr>
          <a:lstStyle/>
          <a:p>
            <a:r>
              <a:rPr lang="en-ID" sz="1400">
                <a:latin typeface="Segoe UI Light" panose="020b0502040204020203" pitchFamily="34" charset="0"/>
                <a:cs typeface="Segoe UI" panose="020b0502040204020203" pitchFamily="34" charset="0"/>
              </a:rPr>
              <a:t>Lorem ipsum dolor sit amet, consectetur adipiscing elit, sed do eiusmod tempor incididunt ut labore et dolore magna aliqua. </a:t>
            </a:r>
            <a:endParaRPr lang="en-US" sz="1400">
              <a:latin typeface="Segoe UI Light"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AF6D250A-3BE6-534D-8900-5A679DA7DF10}"/>
              </a:ext>
            </a:extLst>
          </p:cNvPr>
          <p:cNvSpPr/>
          <p:nvPr/>
        </p:nvSpPr>
        <p:spPr>
          <a:xfrm>
            <a:off x="4124833" y="3868579"/>
            <a:ext cx="1704470" cy="492443"/>
          </a:xfrm>
          <a:prstGeom prst="rect">
            <a:avLst/>
          </a:prstGeom>
        </p:spPr>
        <p:txBody>
          <a:bodyPr wrap="square" lIns="0" tIns="0" rIns="0" bIns="0" anchor="ctr">
            <a:spAutoFit/>
          </a:bodyPr>
          <a:lstStyle/>
          <a:p>
            <a:pPr>
              <a:spcAft>
                <a:spcPts val="600"/>
              </a:spcAft>
            </a:pPr>
            <a:r>
              <a:rPr lang="en-ID" sz="1600" b="1">
                <a:solidFill>
                  <a:schemeClr val="bg1"/>
                </a:solidFill>
                <a:latin typeface="Segoe UI" panose="020b0502040204020203" pitchFamily="34" charset="0"/>
                <a:cs typeface="Segoe UI" panose="020b0502040204020203" pitchFamily="34" charset="0"/>
              </a:rPr>
              <a:t>Lorem Ipsum Dolor Sir Amet</a:t>
            </a:r>
          </a:p>
        </p:txBody>
      </p:sp>
      <p:sp>
        <p:nvSpPr>
          <p:cNvPr id="17" name="Rectangle 16">
            <a:extLst>
              <a:ext uri="{FF2B5EF4-FFF2-40B4-BE49-F238E27FC236}">
                <a16:creationId xmlns:a16="http://schemas.microsoft.com/office/drawing/2014/main" id="{EC63AABA-DA3B-354F-8BC6-59B18BB242CB}"/>
              </a:ext>
            </a:extLst>
          </p:cNvPr>
          <p:cNvSpPr/>
          <p:nvPr/>
        </p:nvSpPr>
        <p:spPr>
          <a:xfrm>
            <a:off x="3581403" y="4822326"/>
            <a:ext cx="2247895" cy="1077218"/>
          </a:xfrm>
          <a:prstGeom prst="rect">
            <a:avLst/>
          </a:prstGeom>
        </p:spPr>
        <p:txBody>
          <a:bodyPr wrap="square" lIns="0" tIns="0" rIns="0" bIns="0" anchor="t">
            <a:spAutoFit/>
          </a:bodyPr>
          <a:lstStyle/>
          <a:p>
            <a:r>
              <a:rPr lang="en-ID" sz="1400">
                <a:latin typeface="Segoe UI Light" panose="020b0502040204020203" pitchFamily="34" charset="0"/>
                <a:cs typeface="Segoe UI" panose="020b0502040204020203" pitchFamily="34" charset="0"/>
              </a:rPr>
              <a:t>Lorem ipsum dolor sit amet, consectetur adipiscing elit, sed do eiusmod tempor incididunt ut labore et dolore magna aliqua. </a:t>
            </a:r>
            <a:endParaRPr lang="en-US" sz="1400">
              <a:latin typeface="Segoe UI Light"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08751F22-C0A9-6B4C-A708-16885D4D169A}"/>
              </a:ext>
            </a:extLst>
          </p:cNvPr>
          <p:cNvSpPr/>
          <p:nvPr/>
        </p:nvSpPr>
        <p:spPr>
          <a:xfrm>
            <a:off x="6906133" y="3868579"/>
            <a:ext cx="1704470" cy="492443"/>
          </a:xfrm>
          <a:prstGeom prst="rect">
            <a:avLst/>
          </a:prstGeom>
        </p:spPr>
        <p:txBody>
          <a:bodyPr wrap="square" lIns="0" tIns="0" rIns="0" bIns="0" anchor="ctr">
            <a:spAutoFit/>
          </a:bodyPr>
          <a:lstStyle/>
          <a:p>
            <a:pPr>
              <a:spcAft>
                <a:spcPts val="600"/>
              </a:spcAft>
            </a:pPr>
            <a:r>
              <a:rPr lang="en-ID" sz="1600" b="1">
                <a:solidFill>
                  <a:schemeClr val="bg1"/>
                </a:solidFill>
                <a:latin typeface="Segoe UI" panose="020b0502040204020203" pitchFamily="34" charset="0"/>
                <a:cs typeface="Segoe UI" panose="020b0502040204020203" pitchFamily="34" charset="0"/>
              </a:rPr>
              <a:t>Lorem Ipsum Dolor Sir Amet</a:t>
            </a:r>
          </a:p>
        </p:txBody>
      </p:sp>
      <p:sp>
        <p:nvSpPr>
          <p:cNvPr id="19" name="Rectangle 18">
            <a:extLst>
              <a:ext uri="{FF2B5EF4-FFF2-40B4-BE49-F238E27FC236}">
                <a16:creationId xmlns:a16="http://schemas.microsoft.com/office/drawing/2014/main" id="{AD3A695D-36AA-8940-8943-D86454D3BABD}"/>
              </a:ext>
            </a:extLst>
          </p:cNvPr>
          <p:cNvSpPr/>
          <p:nvPr/>
        </p:nvSpPr>
        <p:spPr>
          <a:xfrm>
            <a:off x="6362703" y="4822326"/>
            <a:ext cx="2247895" cy="1077218"/>
          </a:xfrm>
          <a:prstGeom prst="rect">
            <a:avLst/>
          </a:prstGeom>
        </p:spPr>
        <p:txBody>
          <a:bodyPr wrap="square" lIns="0" tIns="0" rIns="0" bIns="0" anchor="t">
            <a:spAutoFit/>
          </a:bodyPr>
          <a:lstStyle/>
          <a:p>
            <a:r>
              <a:rPr lang="en-ID" sz="1400">
                <a:latin typeface="Segoe UI Light" panose="020b0502040204020203" pitchFamily="34" charset="0"/>
                <a:cs typeface="Segoe UI" panose="020b0502040204020203" pitchFamily="34" charset="0"/>
              </a:rPr>
              <a:t>Lorem ipsum dolor sit amet, consectetur adipiscing elit, sed do eiusmod tempor incididunt ut labore et dolore magna aliqua. </a:t>
            </a:r>
            <a:endParaRPr lang="en-US" sz="1400">
              <a:latin typeface="Segoe UI Light"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36AC4B54-6D9E-0E4A-94B2-6D7F17E2DDD4}"/>
              </a:ext>
            </a:extLst>
          </p:cNvPr>
          <p:cNvSpPr/>
          <p:nvPr/>
        </p:nvSpPr>
        <p:spPr>
          <a:xfrm>
            <a:off x="9662395" y="3868579"/>
            <a:ext cx="1729509" cy="492443"/>
          </a:xfrm>
          <a:prstGeom prst="rect">
            <a:avLst/>
          </a:prstGeom>
        </p:spPr>
        <p:txBody>
          <a:bodyPr wrap="square" lIns="0" tIns="0" rIns="0" bIns="0" anchor="ctr">
            <a:spAutoFit/>
          </a:bodyPr>
          <a:lstStyle/>
          <a:p>
            <a:pPr>
              <a:spcAft>
                <a:spcPts val="600"/>
              </a:spcAft>
            </a:pPr>
            <a:r>
              <a:rPr lang="en-ID" sz="1600" b="1">
                <a:solidFill>
                  <a:schemeClr val="bg1"/>
                </a:solidFill>
                <a:latin typeface="Segoe UI" panose="020b0502040204020203" pitchFamily="34" charset="0"/>
                <a:cs typeface="Segoe UI" panose="020b0502040204020203" pitchFamily="34" charset="0"/>
              </a:rPr>
              <a:t>Lorem Ipsum Dolor Sir Amet</a:t>
            </a:r>
          </a:p>
        </p:txBody>
      </p:sp>
      <p:sp>
        <p:nvSpPr>
          <p:cNvPr id="21" name="Rectangle 20">
            <a:extLst>
              <a:ext uri="{FF2B5EF4-FFF2-40B4-BE49-F238E27FC236}">
                <a16:creationId xmlns:a16="http://schemas.microsoft.com/office/drawing/2014/main" id="{55743DFE-0DAB-CB46-9802-B38A6F6769B5}"/>
              </a:ext>
            </a:extLst>
          </p:cNvPr>
          <p:cNvSpPr/>
          <p:nvPr/>
        </p:nvSpPr>
        <p:spPr>
          <a:xfrm>
            <a:off x="9144004" y="4822326"/>
            <a:ext cx="2247895" cy="1077218"/>
          </a:xfrm>
          <a:prstGeom prst="rect">
            <a:avLst/>
          </a:prstGeom>
        </p:spPr>
        <p:txBody>
          <a:bodyPr wrap="square" lIns="0" tIns="0" rIns="0" bIns="0" anchor="t">
            <a:spAutoFit/>
          </a:bodyPr>
          <a:lstStyle/>
          <a:p>
            <a:r>
              <a:rPr lang="en-ID" sz="1400">
                <a:latin typeface="Segoe UI Light" panose="020b0502040204020203" pitchFamily="34" charset="0"/>
                <a:cs typeface="Segoe UI" panose="020b0502040204020203" pitchFamily="34" charset="0"/>
              </a:rPr>
              <a:t>Lorem ipsum dolor sit amet, consectetur adipiscing elit, sed do eiusmod tempor incididunt ut labore et dolore magna aliqua. </a:t>
            </a:r>
            <a:endParaRPr lang="en-US" sz="1400">
              <a:latin typeface="Segoe UI Light"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F6C5510B-F17E-EE41-93E2-46AE7F2C032B}"/>
              </a:ext>
            </a:extLst>
          </p:cNvPr>
          <p:cNvGrpSpPr/>
          <p:nvPr/>
        </p:nvGrpSpPr>
        <p:grpSpPr>
          <a:xfrm>
            <a:off x="1076832" y="2600971"/>
            <a:ext cx="850405" cy="870369"/>
            <a:chOff x="9175750" y="3617913"/>
            <a:chExt cx="338138" cy="346076"/>
          </a:xfrm>
        </p:grpSpPr>
        <p:sp>
          <p:nvSpPr>
            <p:cNvPr id="26" name="Oval 326">
              <a:extLst>
                <a:ext uri="{FF2B5EF4-FFF2-40B4-BE49-F238E27FC236}">
                  <a16:creationId xmlns:a16="http://schemas.microsoft.com/office/drawing/2014/main" id="{27C4CB8E-6D70-1045-ADBF-6FB9D7EF171B}"/>
                </a:ext>
              </a:extLst>
            </p:cNvPr>
            <p:cNvSpPr>
              <a:spLocks noChangeArrowheads="1"/>
            </p:cNvSpPr>
            <p:nvPr/>
          </p:nvSpPr>
          <p:spPr bwMode="auto">
            <a:xfrm>
              <a:off x="9205913" y="3617913"/>
              <a:ext cx="106363" cy="104775"/>
            </a:xfrm>
            <a:prstGeom prst="ellipse">
              <a:avLst/>
            </a:prstGeom>
            <a:noFill/>
            <a:ln w="254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a:extLst>
                <a:ext uri="{FF2B5EF4-FFF2-40B4-BE49-F238E27FC236}">
                  <a16:creationId xmlns:a16="http://schemas.microsoft.com/office/drawing/2014/main" id="{D338E003-1400-2140-8A5F-2FAA44BA8BA0}"/>
                </a:ext>
              </a:extLst>
            </p:cNvPr>
            <p:cNvSpPr/>
            <p:nvPr/>
          </p:nvSpPr>
          <p:spPr bwMode="auto">
            <a:xfrm>
              <a:off x="9175750" y="3752851"/>
              <a:ext cx="165100" cy="211138"/>
            </a:xfrm>
            <a:custGeom>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7" y="26"/>
                    <a:pt x="14" y="30"/>
                  </a:cubicBezTo>
                  <a:cubicBezTo>
                    <a:pt x="14" y="56"/>
                    <a:pt x="14" y="56"/>
                    <a:pt x="14" y="56"/>
                  </a:cubicBezTo>
                  <a:cubicBezTo>
                    <a:pt x="30" y="56"/>
                    <a:pt x="30" y="56"/>
                    <a:pt x="30" y="56"/>
                  </a:cubicBezTo>
                  <a:cubicBezTo>
                    <a:pt x="30" y="30"/>
                    <a:pt x="30" y="30"/>
                    <a:pt x="30" y="30"/>
                  </a:cubicBezTo>
                  <a:cubicBezTo>
                    <a:pt x="37" y="26"/>
                    <a:pt x="44" y="16"/>
                    <a:pt x="44" y="0"/>
                  </a:cubicBezTo>
                  <a:close/>
                </a:path>
              </a:pathLst>
            </a:custGeom>
            <a:noFill/>
            <a:ln w="254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a:extLst>
                <a:ext uri="{FF2B5EF4-FFF2-40B4-BE49-F238E27FC236}">
                  <a16:creationId xmlns:a16="http://schemas.microsoft.com/office/drawing/2014/main" id="{70821DEC-03D0-7B40-B869-F84AEDDD51A9}"/>
                </a:ext>
              </a:extLst>
            </p:cNvPr>
            <p:cNvSpPr/>
            <p:nvPr/>
          </p:nvSpPr>
          <p:spPr bwMode="auto">
            <a:xfrm>
              <a:off x="9244013" y="3752851"/>
              <a:ext cx="30163" cy="104775"/>
            </a:xfrm>
            <a:custGeom>
              <a:gdLst>
                <a:gd name="T0" fmla="*/ 14 w 19"/>
                <a:gd name="T1" fmla="*/ 0 h 66"/>
                <a:gd name="T2" fmla="*/ 5 w 19"/>
                <a:gd name="T3" fmla="*/ 0 h 66"/>
                <a:gd name="T4" fmla="*/ 0 w 19"/>
                <a:gd name="T5" fmla="*/ 57 h 66"/>
                <a:gd name="T6" fmla="*/ 9 w 19"/>
                <a:gd name="T7" fmla="*/ 66 h 66"/>
                <a:gd name="T8" fmla="*/ 19 w 19"/>
                <a:gd name="T9" fmla="*/ 57 h 66"/>
                <a:gd name="T10" fmla="*/ 14 w 19"/>
                <a:gd name="T11" fmla="*/ 0 h 66"/>
                <a:gd name="T12" fmla="*/ 14 w 19"/>
                <a:gd name="T13" fmla="*/ 0 h 66"/>
              </a:gdLst>
              <a:cxnLst>
                <a:cxn ang="0">
                  <a:pos x="T0" y="T1"/>
                </a:cxn>
                <a:cxn ang="0">
                  <a:pos x="T2" y="T3"/>
                </a:cxn>
                <a:cxn ang="0">
                  <a:pos x="T4" y="T5"/>
                </a:cxn>
                <a:cxn ang="0">
                  <a:pos x="T6" y="T7"/>
                </a:cxn>
                <a:cxn ang="0">
                  <a:pos x="T8" y="T9"/>
                </a:cxn>
                <a:cxn ang="0">
                  <a:pos x="T10" y="T11"/>
                </a:cxn>
                <a:cxn ang="0">
                  <a:pos x="T12" y="T13"/>
                </a:cxn>
              </a:cxnLst>
              <a:rect l="0" t="0" r="r" b="b"/>
              <a:pathLst>
                <a:path w="19" h="66">
                  <a:moveTo>
                    <a:pt x="14" y="0"/>
                  </a:moveTo>
                  <a:lnTo>
                    <a:pt x="5" y="0"/>
                  </a:lnTo>
                  <a:lnTo>
                    <a:pt x="0" y="57"/>
                  </a:lnTo>
                  <a:lnTo>
                    <a:pt x="9" y="66"/>
                  </a:lnTo>
                  <a:lnTo>
                    <a:pt x="19" y="57"/>
                  </a:lnTo>
                  <a:lnTo>
                    <a:pt x="14" y="0"/>
                  </a:lnTo>
                  <a:lnTo>
                    <a:pt x="14" y="0"/>
                  </a:lnTo>
                  <a:close/>
                </a:path>
              </a:pathLst>
            </a:custGeom>
            <a:noFill/>
            <a:ln w="254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9" name="Line 329">
              <a:extLst>
                <a:ext uri="{FF2B5EF4-FFF2-40B4-BE49-F238E27FC236}">
                  <a16:creationId xmlns:a16="http://schemas.microsoft.com/office/drawing/2014/main" id="{85948E72-2C8F-D745-8DFD-93D93D67F8C8}"/>
                </a:ext>
              </a:extLst>
            </p:cNvPr>
            <p:cNvSpPr>
              <a:spLocks noChangeShapeType="1"/>
            </p:cNvSpPr>
            <p:nvPr/>
          </p:nvSpPr>
          <p:spPr bwMode="auto">
            <a:xfrm>
              <a:off x="9356725" y="3643313"/>
              <a:ext cx="55563" cy="60325"/>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Line 330">
              <a:extLst>
                <a:ext uri="{FF2B5EF4-FFF2-40B4-BE49-F238E27FC236}">
                  <a16:creationId xmlns:a16="http://schemas.microsoft.com/office/drawing/2014/main" id="{D295E234-3790-714C-8DF7-71E6CA431551}"/>
                </a:ext>
              </a:extLst>
            </p:cNvPr>
            <p:cNvSpPr>
              <a:spLocks noChangeShapeType="1"/>
            </p:cNvSpPr>
            <p:nvPr/>
          </p:nvSpPr>
          <p:spPr bwMode="auto">
            <a:xfrm flipH="1">
              <a:off x="9356725" y="3643313"/>
              <a:ext cx="55563" cy="60325"/>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Oval 331">
              <a:extLst>
                <a:ext uri="{FF2B5EF4-FFF2-40B4-BE49-F238E27FC236}">
                  <a16:creationId xmlns:a16="http://schemas.microsoft.com/office/drawing/2014/main" id="{65DD52A5-C3FE-F549-A008-7DD2C8CC2493}"/>
                </a:ext>
              </a:extLst>
            </p:cNvPr>
            <p:cNvSpPr>
              <a:spLocks noChangeArrowheads="1"/>
            </p:cNvSpPr>
            <p:nvPr/>
          </p:nvSpPr>
          <p:spPr bwMode="auto">
            <a:xfrm>
              <a:off x="9453563" y="3752851"/>
              <a:ext cx="60325" cy="603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Freeform 332">
              <a:extLst>
                <a:ext uri="{FF2B5EF4-FFF2-40B4-BE49-F238E27FC236}">
                  <a16:creationId xmlns:a16="http://schemas.microsoft.com/office/drawing/2014/main" id="{55E48DC4-584D-6D4E-A12C-6D0C4731821C}"/>
                </a:ext>
              </a:extLst>
            </p:cNvPr>
            <p:cNvSpPr/>
            <p:nvPr/>
          </p:nvSpPr>
          <p:spPr bwMode="auto">
            <a:xfrm>
              <a:off x="9386888" y="3689351"/>
              <a:ext cx="112713" cy="96838"/>
            </a:xfrm>
            <a:custGeom>
              <a:gdLst>
                <a:gd name="T0" fmla="*/ 0 w 30"/>
                <a:gd name="T1" fmla="*/ 26 h 26"/>
                <a:gd name="T2" fmla="*/ 30 w 30"/>
                <a:gd name="T3" fmla="*/ 0 h 26"/>
              </a:gdLst>
              <a:cxnLst>
                <a:cxn ang="0">
                  <a:pos x="T0" y="T1"/>
                </a:cxn>
                <a:cxn ang="0">
                  <a:pos x="T2" y="T3"/>
                </a:cxn>
              </a:cxnLst>
              <a:rect l="0" t="0" r="r" b="b"/>
              <a:pathLst>
                <a:path w="30" h="26">
                  <a:moveTo>
                    <a:pt x="0" y="26"/>
                  </a:moveTo>
                  <a:cubicBezTo>
                    <a:pt x="6" y="14"/>
                    <a:pt x="17" y="4"/>
                    <a:pt x="30" y="0"/>
                  </a:cubicBez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333">
              <a:extLst>
                <a:ext uri="{FF2B5EF4-FFF2-40B4-BE49-F238E27FC236}">
                  <a16:creationId xmlns:a16="http://schemas.microsoft.com/office/drawing/2014/main" id="{07CC6F4F-79DC-4A41-93E8-30EF50828255}"/>
                </a:ext>
              </a:extLst>
            </p:cNvPr>
            <p:cNvSpPr/>
            <p:nvPr/>
          </p:nvSpPr>
          <p:spPr bwMode="auto">
            <a:xfrm>
              <a:off x="9453563" y="3676651"/>
              <a:ext cx="46038" cy="49213"/>
            </a:xfrm>
            <a:custGeom>
              <a:gdLst>
                <a:gd name="T0" fmla="*/ 0 w 29"/>
                <a:gd name="T1" fmla="*/ 0 h 31"/>
                <a:gd name="T2" fmla="*/ 29 w 29"/>
                <a:gd name="T3" fmla="*/ 8 h 31"/>
                <a:gd name="T4" fmla="*/ 17 w 29"/>
                <a:gd name="T5" fmla="*/ 31 h 31"/>
              </a:gdLst>
              <a:cxnLst>
                <a:cxn ang="0">
                  <a:pos x="T0" y="T1"/>
                </a:cxn>
                <a:cxn ang="0">
                  <a:pos x="T2" y="T3"/>
                </a:cxn>
                <a:cxn ang="0">
                  <a:pos x="T4" y="T5"/>
                </a:cxn>
              </a:cxnLst>
              <a:rect l="0" t="0" r="r" b="b"/>
              <a:pathLst>
                <a:path w="28" h="31">
                  <a:moveTo>
                    <a:pt x="0" y="0"/>
                  </a:moveTo>
                  <a:lnTo>
                    <a:pt x="29" y="8"/>
                  </a:lnTo>
                  <a:lnTo>
                    <a:pt x="17" y="31"/>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34" name="Group 33">
            <a:extLst>
              <a:ext uri="{FF2B5EF4-FFF2-40B4-BE49-F238E27FC236}">
                <a16:creationId xmlns:a16="http://schemas.microsoft.com/office/drawing/2014/main" id="{48A3FFAD-DF7A-2F4D-964C-B53CBB4DC9D7}"/>
              </a:ext>
            </a:extLst>
          </p:cNvPr>
          <p:cNvGrpSpPr/>
          <p:nvPr/>
        </p:nvGrpSpPr>
        <p:grpSpPr>
          <a:xfrm>
            <a:off x="841365" y="3951961"/>
            <a:ext cx="333323" cy="325678"/>
            <a:chOff x="3398838" y="2541588"/>
            <a:chExt cx="346075" cy="338138"/>
          </a:xfrm>
        </p:grpSpPr>
        <p:sp>
          <p:nvSpPr>
            <p:cNvPr id="35" name="Freeform 264">
              <a:extLst>
                <a:ext uri="{FF2B5EF4-FFF2-40B4-BE49-F238E27FC236}">
                  <a16:creationId xmlns:a16="http://schemas.microsoft.com/office/drawing/2014/main" id="{0C362F65-04FB-9B4E-9F72-A78A13AB8126}"/>
                </a:ext>
              </a:extLst>
            </p:cNvPr>
            <p:cNvSpPr/>
            <p:nvPr/>
          </p:nvSpPr>
          <p:spPr bwMode="auto">
            <a:xfrm>
              <a:off x="3398838" y="2563813"/>
              <a:ext cx="285750" cy="315913"/>
            </a:xfrm>
            <a:custGeom>
              <a:gdLst>
                <a:gd name="T0" fmla="*/ 180 w 180"/>
                <a:gd name="T1" fmla="*/ 99 h 199"/>
                <a:gd name="T2" fmla="*/ 180 w 180"/>
                <a:gd name="T3" fmla="*/ 199 h 199"/>
                <a:gd name="T4" fmla="*/ 0 w 180"/>
                <a:gd name="T5" fmla="*/ 199 h 199"/>
                <a:gd name="T6" fmla="*/ 0 w 180"/>
                <a:gd name="T7" fmla="*/ 0 h 199"/>
                <a:gd name="T8" fmla="*/ 118 w 180"/>
                <a:gd name="T9" fmla="*/ 0 h 199"/>
              </a:gdLst>
              <a:cxnLst>
                <a:cxn ang="0">
                  <a:pos x="T0" y="T1"/>
                </a:cxn>
                <a:cxn ang="0">
                  <a:pos x="T2" y="T3"/>
                </a:cxn>
                <a:cxn ang="0">
                  <a:pos x="T4" y="T5"/>
                </a:cxn>
                <a:cxn ang="0">
                  <a:pos x="T6" y="T7"/>
                </a:cxn>
                <a:cxn ang="0">
                  <a:pos x="T8" y="T9"/>
                </a:cxn>
              </a:cxnLst>
              <a:rect l="0" t="0" r="r" b="b"/>
              <a:pathLst>
                <a:path w="180" h="199">
                  <a:moveTo>
                    <a:pt x="180" y="99"/>
                  </a:moveTo>
                  <a:lnTo>
                    <a:pt x="180" y="199"/>
                  </a:lnTo>
                  <a:lnTo>
                    <a:pt x="0" y="199"/>
                  </a:lnTo>
                  <a:lnTo>
                    <a:pt x="0" y="0"/>
                  </a:lnTo>
                  <a:lnTo>
                    <a:pt x="118" y="0"/>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6" name="Line 265">
              <a:extLst>
                <a:ext uri="{FF2B5EF4-FFF2-40B4-BE49-F238E27FC236}">
                  <a16:creationId xmlns:a16="http://schemas.microsoft.com/office/drawing/2014/main" id="{C998AFFA-2126-004D-A0FC-891805D72DAE}"/>
                </a:ext>
              </a:extLst>
            </p:cNvPr>
            <p:cNvSpPr>
              <a:spLocks noChangeShapeType="1"/>
            </p:cNvSpPr>
            <p:nvPr/>
          </p:nvSpPr>
          <p:spPr bwMode="auto">
            <a:xfrm flipV="1">
              <a:off x="3508375" y="2643188"/>
              <a:ext cx="134938" cy="134938"/>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7" name="Freeform 266">
              <a:extLst>
                <a:ext uri="{FF2B5EF4-FFF2-40B4-BE49-F238E27FC236}">
                  <a16:creationId xmlns:a16="http://schemas.microsoft.com/office/drawing/2014/main" id="{281AD8F4-D62F-174C-97DC-EEEC52F4D484}"/>
                </a:ext>
              </a:extLst>
            </p:cNvPr>
            <p:cNvSpPr/>
            <p:nvPr/>
          </p:nvSpPr>
          <p:spPr bwMode="auto">
            <a:xfrm>
              <a:off x="3511550" y="2541588"/>
              <a:ext cx="233363" cy="198438"/>
            </a:xfrm>
            <a:custGeom>
              <a:gdLst>
                <a:gd name="T0" fmla="*/ 26 w 62"/>
                <a:gd name="T1" fmla="*/ 12 h 53"/>
                <a:gd name="T2" fmla="*/ 14 w 62"/>
                <a:gd name="T3" fmla="*/ 48 h 53"/>
                <a:gd name="T4" fmla="*/ 43 w 62"/>
                <a:gd name="T5" fmla="*/ 39 h 53"/>
                <a:gd name="T6" fmla="*/ 62 w 62"/>
                <a:gd name="T7" fmla="*/ 0 h 53"/>
                <a:gd name="T8" fmla="*/ 37 w 62"/>
                <a:gd name="T9" fmla="*/ 7 h 53"/>
                <a:gd name="T10" fmla="*/ 26 w 62"/>
                <a:gd name="T11" fmla="*/ 21 h 53"/>
                <a:gd name="T12" fmla="*/ 26 w 62"/>
                <a:gd name="T13" fmla="*/ 12 h 53"/>
              </a:gdLst>
              <a:cxnLst>
                <a:cxn ang="0">
                  <a:pos x="T0" y="T1"/>
                </a:cxn>
                <a:cxn ang="0">
                  <a:pos x="T2" y="T3"/>
                </a:cxn>
                <a:cxn ang="0">
                  <a:pos x="T4" y="T5"/>
                </a:cxn>
                <a:cxn ang="0">
                  <a:pos x="T6" y="T7"/>
                </a:cxn>
                <a:cxn ang="0">
                  <a:pos x="T8" y="T9"/>
                </a:cxn>
                <a:cxn ang="0">
                  <a:pos x="T10" y="T11"/>
                </a:cxn>
                <a:cxn ang="0">
                  <a:pos x="T12" y="T13"/>
                </a:cxn>
              </a:cxnLst>
              <a:rect l="0" t="0" r="r" b="b"/>
              <a:pathLst>
                <a:path w="62" h="52">
                  <a:moveTo>
                    <a:pt x="26" y="12"/>
                  </a:moveTo>
                  <a:cubicBezTo>
                    <a:pt x="22" y="13"/>
                    <a:pt x="0" y="34"/>
                    <a:pt x="14" y="48"/>
                  </a:cubicBezTo>
                  <a:cubicBezTo>
                    <a:pt x="19" y="53"/>
                    <a:pt x="30" y="52"/>
                    <a:pt x="43" y="39"/>
                  </a:cubicBezTo>
                  <a:cubicBezTo>
                    <a:pt x="56" y="26"/>
                    <a:pt x="62" y="0"/>
                    <a:pt x="62" y="0"/>
                  </a:cubicBezTo>
                  <a:cubicBezTo>
                    <a:pt x="62" y="0"/>
                    <a:pt x="49" y="2"/>
                    <a:pt x="37" y="7"/>
                  </a:cubicBezTo>
                  <a:cubicBezTo>
                    <a:pt x="37" y="7"/>
                    <a:pt x="34" y="21"/>
                    <a:pt x="26" y="21"/>
                  </a:cubicBezTo>
                  <a:cubicBezTo>
                    <a:pt x="26" y="18"/>
                    <a:pt x="26" y="12"/>
                    <a:pt x="26" y="12"/>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38" name="Group 37">
            <a:extLst>
              <a:ext uri="{FF2B5EF4-FFF2-40B4-BE49-F238E27FC236}">
                <a16:creationId xmlns:a16="http://schemas.microsoft.com/office/drawing/2014/main" id="{589C6423-CC34-D541-9C6F-1A02F0626388}"/>
              </a:ext>
            </a:extLst>
          </p:cNvPr>
          <p:cNvGrpSpPr/>
          <p:nvPr/>
        </p:nvGrpSpPr>
        <p:grpSpPr>
          <a:xfrm>
            <a:off x="3581403" y="3940175"/>
            <a:ext cx="346075" cy="349250"/>
            <a:chOff x="4137026" y="3617913"/>
            <a:chExt cx="346075" cy="349250"/>
          </a:xfrm>
        </p:grpSpPr>
        <p:sp>
          <p:nvSpPr>
            <p:cNvPr id="39" name="Rectangle 38">
              <a:extLst>
                <a:ext uri="{FF2B5EF4-FFF2-40B4-BE49-F238E27FC236}">
                  <a16:creationId xmlns:a16="http://schemas.microsoft.com/office/drawing/2014/main" id="{7DBC64A2-70F4-EE4F-8E0F-053B09D60963}"/>
                </a:ext>
              </a:extLst>
            </p:cNvPr>
            <p:cNvSpPr>
              <a:spLocks noChangeArrowheads="1"/>
            </p:cNvSpPr>
            <p:nvPr/>
          </p:nvSpPr>
          <p:spPr bwMode="auto">
            <a:xfrm>
              <a:off x="4137026" y="3617913"/>
              <a:ext cx="346075" cy="349250"/>
            </a:xfrm>
            <a:prstGeom prst="rect">
              <a:avLst/>
            </a:pr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a:extLst>
                <a:ext uri="{FF2B5EF4-FFF2-40B4-BE49-F238E27FC236}">
                  <a16:creationId xmlns:a16="http://schemas.microsoft.com/office/drawing/2014/main" id="{FFF015EF-1C11-2848-9AE7-92B08E77E2AD}"/>
                </a:ext>
              </a:extLst>
            </p:cNvPr>
            <p:cNvSpPr/>
            <p:nvPr/>
          </p:nvSpPr>
          <p:spPr bwMode="auto">
            <a:xfrm>
              <a:off x="4183063" y="3679825"/>
              <a:ext cx="104775" cy="74613"/>
            </a:xfrm>
            <a:custGeom>
              <a:gdLst>
                <a:gd name="T0" fmla="*/ 0 w 66"/>
                <a:gd name="T1" fmla="*/ 28 h 47"/>
                <a:gd name="T2" fmla="*/ 19 w 66"/>
                <a:gd name="T3" fmla="*/ 47 h 47"/>
                <a:gd name="T4" fmla="*/ 66 w 66"/>
                <a:gd name="T5" fmla="*/ 0 h 47"/>
              </a:gdLst>
              <a:cxnLst>
                <a:cxn ang="0">
                  <a:pos x="T0" y="T1"/>
                </a:cxn>
                <a:cxn ang="0">
                  <a:pos x="T2" y="T3"/>
                </a:cxn>
                <a:cxn ang="0">
                  <a:pos x="T4" y="T5"/>
                </a:cxn>
              </a:cxnLst>
              <a:rect l="0" t="0" r="r" b="b"/>
              <a:pathLst>
                <a:path w="66" h="47">
                  <a:moveTo>
                    <a:pt x="0" y="28"/>
                  </a:moveTo>
                  <a:lnTo>
                    <a:pt x="19" y="47"/>
                  </a:lnTo>
                  <a:lnTo>
                    <a:pt x="66" y="0"/>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a:extLst>
                <a:ext uri="{FF2B5EF4-FFF2-40B4-BE49-F238E27FC236}">
                  <a16:creationId xmlns:a16="http://schemas.microsoft.com/office/drawing/2014/main" id="{7DC7BF83-B6C2-0D41-9A0E-A7B711BAF05C}"/>
                </a:ext>
              </a:extLst>
            </p:cNvPr>
            <p:cNvSpPr/>
            <p:nvPr/>
          </p:nvSpPr>
          <p:spPr bwMode="auto">
            <a:xfrm>
              <a:off x="4183063" y="3816350"/>
              <a:ext cx="104775" cy="74613"/>
            </a:xfrm>
            <a:custGeom>
              <a:gdLst>
                <a:gd name="T0" fmla="*/ 0 w 66"/>
                <a:gd name="T1" fmla="*/ 28 h 47"/>
                <a:gd name="T2" fmla="*/ 19 w 66"/>
                <a:gd name="T3" fmla="*/ 47 h 47"/>
                <a:gd name="T4" fmla="*/ 66 w 66"/>
                <a:gd name="T5" fmla="*/ 0 h 47"/>
              </a:gdLst>
              <a:cxnLst>
                <a:cxn ang="0">
                  <a:pos x="T0" y="T1"/>
                </a:cxn>
                <a:cxn ang="0">
                  <a:pos x="T2" y="T3"/>
                </a:cxn>
                <a:cxn ang="0">
                  <a:pos x="T4" y="T5"/>
                </a:cxn>
              </a:cxnLst>
              <a:rect l="0" t="0" r="r" b="b"/>
              <a:pathLst>
                <a:path w="66" h="47">
                  <a:moveTo>
                    <a:pt x="0" y="28"/>
                  </a:moveTo>
                  <a:lnTo>
                    <a:pt x="19" y="47"/>
                  </a:lnTo>
                  <a:lnTo>
                    <a:pt x="66" y="0"/>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Line 34">
              <a:extLst>
                <a:ext uri="{FF2B5EF4-FFF2-40B4-BE49-F238E27FC236}">
                  <a16:creationId xmlns:a16="http://schemas.microsoft.com/office/drawing/2014/main" id="{B95B41E3-5082-8646-82D4-CDC159209C38}"/>
                </a:ext>
              </a:extLst>
            </p:cNvPr>
            <p:cNvSpPr>
              <a:spLocks noChangeShapeType="1"/>
            </p:cNvSpPr>
            <p:nvPr/>
          </p:nvSpPr>
          <p:spPr bwMode="auto">
            <a:xfrm>
              <a:off x="4318001" y="3740150"/>
              <a:ext cx="120650"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3" name="Line 35">
              <a:extLst>
                <a:ext uri="{FF2B5EF4-FFF2-40B4-BE49-F238E27FC236}">
                  <a16:creationId xmlns:a16="http://schemas.microsoft.com/office/drawing/2014/main" id="{36E74B79-7B81-2E4C-9D57-6A5A7C07018B}"/>
                </a:ext>
              </a:extLst>
            </p:cNvPr>
            <p:cNvSpPr>
              <a:spLocks noChangeShapeType="1"/>
            </p:cNvSpPr>
            <p:nvPr/>
          </p:nvSpPr>
          <p:spPr bwMode="auto">
            <a:xfrm>
              <a:off x="4318001" y="3876675"/>
              <a:ext cx="120650"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44" name="Group 43">
            <a:extLst>
              <a:ext uri="{FF2B5EF4-FFF2-40B4-BE49-F238E27FC236}">
                <a16:creationId xmlns:a16="http://schemas.microsoft.com/office/drawing/2014/main" id="{79FA98EA-4422-B444-AB28-2A314C37D4AC}"/>
              </a:ext>
            </a:extLst>
          </p:cNvPr>
          <p:cNvGrpSpPr/>
          <p:nvPr/>
        </p:nvGrpSpPr>
        <p:grpSpPr>
          <a:xfrm>
            <a:off x="6364289" y="3956844"/>
            <a:ext cx="344488" cy="315913"/>
            <a:chOff x="7005638" y="2909888"/>
            <a:chExt cx="344488" cy="315913"/>
          </a:xfrm>
        </p:grpSpPr>
        <p:sp>
          <p:nvSpPr>
            <p:cNvPr id="45" name="Oval 302">
              <a:extLst>
                <a:ext uri="{FF2B5EF4-FFF2-40B4-BE49-F238E27FC236}">
                  <a16:creationId xmlns:a16="http://schemas.microsoft.com/office/drawing/2014/main" id="{B11FAE61-6FA7-2946-91AE-C8E26DF1B7E8}"/>
                </a:ext>
              </a:extLst>
            </p:cNvPr>
            <p:cNvSpPr>
              <a:spLocks noChangeArrowheads="1"/>
            </p:cNvSpPr>
            <p:nvPr/>
          </p:nvSpPr>
          <p:spPr bwMode="auto">
            <a:xfrm>
              <a:off x="7140575" y="2909888"/>
              <a:ext cx="74613" cy="76200"/>
            </a:xfrm>
            <a:prstGeom prst="ellipse">
              <a:avLst/>
            </a:pr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6" name="Oval 303">
              <a:extLst>
                <a:ext uri="{FF2B5EF4-FFF2-40B4-BE49-F238E27FC236}">
                  <a16:creationId xmlns:a16="http://schemas.microsoft.com/office/drawing/2014/main" id="{6A9818D6-70EA-584B-8B88-7DBAAC3F3DC4}"/>
                </a:ext>
              </a:extLst>
            </p:cNvPr>
            <p:cNvSpPr>
              <a:spLocks noChangeArrowheads="1"/>
            </p:cNvSpPr>
            <p:nvPr/>
          </p:nvSpPr>
          <p:spPr bwMode="auto">
            <a:xfrm>
              <a:off x="7261225" y="2940051"/>
              <a:ext cx="44450" cy="46038"/>
            </a:xfrm>
            <a:prstGeom prst="ellipse">
              <a:avLst/>
            </a:pr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7" name="Oval 304">
              <a:extLst>
                <a:ext uri="{FF2B5EF4-FFF2-40B4-BE49-F238E27FC236}">
                  <a16:creationId xmlns:a16="http://schemas.microsoft.com/office/drawing/2014/main" id="{BB326A23-6AB9-F04B-A1DD-F30C3EC96007}"/>
                </a:ext>
              </a:extLst>
            </p:cNvPr>
            <p:cNvSpPr>
              <a:spLocks noChangeArrowheads="1"/>
            </p:cNvSpPr>
            <p:nvPr/>
          </p:nvSpPr>
          <p:spPr bwMode="auto">
            <a:xfrm>
              <a:off x="7050088" y="2940051"/>
              <a:ext cx="44450" cy="46038"/>
            </a:xfrm>
            <a:prstGeom prst="ellipse">
              <a:avLst/>
            </a:pr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Freeform 305">
              <a:extLst>
                <a:ext uri="{FF2B5EF4-FFF2-40B4-BE49-F238E27FC236}">
                  <a16:creationId xmlns:a16="http://schemas.microsoft.com/office/drawing/2014/main" id="{476F6DB6-DC2C-8C44-920F-A18844A3CAEF}"/>
                </a:ext>
              </a:extLst>
            </p:cNvPr>
            <p:cNvSpPr/>
            <p:nvPr/>
          </p:nvSpPr>
          <p:spPr bwMode="auto">
            <a:xfrm>
              <a:off x="7005638" y="3170238"/>
              <a:ext cx="344488" cy="55563"/>
            </a:xfrm>
            <a:custGeom>
              <a:gdLst>
                <a:gd name="T0" fmla="*/ 66 w 92"/>
                <a:gd name="T1" fmla="*/ 0 h 15"/>
                <a:gd name="T2" fmla="*/ 92 w 92"/>
                <a:gd name="T3" fmla="*/ 7 h 15"/>
                <a:gd name="T4" fmla="*/ 46 w 92"/>
                <a:gd name="T5" fmla="*/ 15 h 15"/>
                <a:gd name="T6" fmla="*/ 0 w 92"/>
                <a:gd name="T7" fmla="*/ 7 h 15"/>
                <a:gd name="T8" fmla="*/ 26 w 92"/>
                <a:gd name="T9" fmla="*/ 0 h 15"/>
              </a:gdLst>
              <a:cxnLst>
                <a:cxn ang="0">
                  <a:pos x="T0" y="T1"/>
                </a:cxn>
                <a:cxn ang="0">
                  <a:pos x="T2" y="T3"/>
                </a:cxn>
                <a:cxn ang="0">
                  <a:pos x="T4" y="T5"/>
                </a:cxn>
                <a:cxn ang="0">
                  <a:pos x="T6" y="T7"/>
                </a:cxn>
                <a:cxn ang="0">
                  <a:pos x="T8" y="T9"/>
                </a:cxn>
              </a:cxnLst>
              <a:rect l="0" t="0" r="r" b="b"/>
              <a:pathLst>
                <a:path w="92" h="15">
                  <a:moveTo>
                    <a:pt x="66" y="0"/>
                  </a:moveTo>
                  <a:cubicBezTo>
                    <a:pt x="81" y="1"/>
                    <a:pt x="92" y="4"/>
                    <a:pt x="92" y="7"/>
                  </a:cubicBezTo>
                  <a:cubicBezTo>
                    <a:pt x="92" y="11"/>
                    <a:pt x="71" y="15"/>
                    <a:pt x="46" y="15"/>
                  </a:cubicBezTo>
                  <a:cubicBezTo>
                    <a:pt x="21" y="15"/>
                    <a:pt x="0" y="11"/>
                    <a:pt x="0" y="7"/>
                  </a:cubicBezTo>
                  <a:cubicBezTo>
                    <a:pt x="0" y="4"/>
                    <a:pt x="11" y="1"/>
                    <a:pt x="26" y="0"/>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Freeform 306">
              <a:extLst>
                <a:ext uri="{FF2B5EF4-FFF2-40B4-BE49-F238E27FC236}">
                  <a16:creationId xmlns:a16="http://schemas.microsoft.com/office/drawing/2014/main" id="{E3E2D744-0BD8-E242-8180-A70277127ADC}"/>
                </a:ext>
              </a:extLst>
            </p:cNvPr>
            <p:cNvSpPr/>
            <p:nvPr/>
          </p:nvSpPr>
          <p:spPr bwMode="auto">
            <a:xfrm>
              <a:off x="7140575" y="3014663"/>
              <a:ext cx="74613" cy="136525"/>
            </a:xfrm>
            <a:custGeom>
              <a:gdLst>
                <a:gd name="T0" fmla="*/ 20 w 20"/>
                <a:gd name="T1" fmla="*/ 36 h 36"/>
                <a:gd name="T2" fmla="*/ 0 w 20"/>
                <a:gd name="T3" fmla="*/ 36 h 36"/>
                <a:gd name="T4" fmla="*/ 0 w 20"/>
                <a:gd name="T5" fmla="*/ 10 h 36"/>
                <a:gd name="T6" fmla="*/ 10 w 20"/>
                <a:gd name="T7" fmla="*/ 0 h 36"/>
                <a:gd name="T8" fmla="*/ 20 w 20"/>
                <a:gd name="T9" fmla="*/ 10 h 36"/>
                <a:gd name="T10" fmla="*/ 20 w 20"/>
                <a:gd name="T11" fmla="*/ 36 h 36"/>
              </a:gdLst>
              <a:cxnLst>
                <a:cxn ang="0">
                  <a:pos x="T0" y="T1"/>
                </a:cxn>
                <a:cxn ang="0">
                  <a:pos x="T2" y="T3"/>
                </a:cxn>
                <a:cxn ang="0">
                  <a:pos x="T4" y="T5"/>
                </a:cxn>
                <a:cxn ang="0">
                  <a:pos x="T6" y="T7"/>
                </a:cxn>
                <a:cxn ang="0">
                  <a:pos x="T8" y="T9"/>
                </a:cxn>
                <a:cxn ang="0">
                  <a:pos x="T10" y="T11"/>
                </a:cxn>
              </a:cxnLst>
              <a:rect l="0" t="0" r="r" b="b"/>
              <a:pathLst>
                <a:path w="20" h="36">
                  <a:moveTo>
                    <a:pt x="20" y="36"/>
                  </a:moveTo>
                  <a:cubicBezTo>
                    <a:pt x="0" y="36"/>
                    <a:pt x="0" y="36"/>
                    <a:pt x="0" y="36"/>
                  </a:cubicBezTo>
                  <a:cubicBezTo>
                    <a:pt x="0" y="10"/>
                    <a:pt x="0" y="10"/>
                    <a:pt x="0" y="10"/>
                  </a:cubicBezTo>
                  <a:cubicBezTo>
                    <a:pt x="0" y="4"/>
                    <a:pt x="4" y="0"/>
                    <a:pt x="10" y="0"/>
                  </a:cubicBezTo>
                  <a:cubicBezTo>
                    <a:pt x="16" y="0"/>
                    <a:pt x="20" y="4"/>
                    <a:pt x="20" y="10"/>
                  </a:cubicBezTo>
                  <a:lnTo>
                    <a:pt x="20" y="36"/>
                  </a:lnTo>
                  <a:close/>
                </a:path>
              </a:pathLst>
            </a:cu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307">
              <a:extLst>
                <a:ext uri="{FF2B5EF4-FFF2-40B4-BE49-F238E27FC236}">
                  <a16:creationId xmlns:a16="http://schemas.microsoft.com/office/drawing/2014/main" id="{BCFDB6E7-8927-1D45-925C-F6DCBDC043C7}"/>
                </a:ext>
              </a:extLst>
            </p:cNvPr>
            <p:cNvSpPr/>
            <p:nvPr/>
          </p:nvSpPr>
          <p:spPr bwMode="auto">
            <a:xfrm>
              <a:off x="7261225" y="3014663"/>
              <a:ext cx="44450" cy="106363"/>
            </a:xfrm>
            <a:custGeom>
              <a:gdLst>
                <a:gd name="T0" fmla="*/ 12 w 12"/>
                <a:gd name="T1" fmla="*/ 28 h 28"/>
                <a:gd name="T2" fmla="*/ 0 w 12"/>
                <a:gd name="T3" fmla="*/ 28 h 28"/>
                <a:gd name="T4" fmla="*/ 0 w 12"/>
                <a:gd name="T5" fmla="*/ 6 h 28"/>
                <a:gd name="T6" fmla="*/ 6 w 12"/>
                <a:gd name="T7" fmla="*/ 0 h 28"/>
                <a:gd name="T8" fmla="*/ 12 w 12"/>
                <a:gd name="T9" fmla="*/ 6 h 28"/>
                <a:gd name="T10" fmla="*/ 12 w 12"/>
                <a:gd name="T11" fmla="*/ 28 h 28"/>
              </a:gdLst>
              <a:cxnLst>
                <a:cxn ang="0">
                  <a:pos x="T0" y="T1"/>
                </a:cxn>
                <a:cxn ang="0">
                  <a:pos x="T2" y="T3"/>
                </a:cxn>
                <a:cxn ang="0">
                  <a:pos x="T4" y="T5"/>
                </a:cxn>
                <a:cxn ang="0">
                  <a:pos x="T6" y="T7"/>
                </a:cxn>
                <a:cxn ang="0">
                  <a:pos x="T8" y="T9"/>
                </a:cxn>
                <a:cxn ang="0">
                  <a:pos x="T10" y="T11"/>
                </a:cxn>
              </a:cxnLst>
              <a:rect l="0" t="0" r="r" b="b"/>
              <a:pathLst>
                <a:path w="12" h="28">
                  <a:moveTo>
                    <a:pt x="12" y="28"/>
                  </a:moveTo>
                  <a:cubicBezTo>
                    <a:pt x="0" y="28"/>
                    <a:pt x="0" y="28"/>
                    <a:pt x="0" y="28"/>
                  </a:cubicBezTo>
                  <a:cubicBezTo>
                    <a:pt x="0" y="6"/>
                    <a:pt x="0" y="6"/>
                    <a:pt x="0" y="6"/>
                  </a:cubicBezTo>
                  <a:cubicBezTo>
                    <a:pt x="0" y="3"/>
                    <a:pt x="3" y="0"/>
                    <a:pt x="6" y="0"/>
                  </a:cubicBezTo>
                  <a:cubicBezTo>
                    <a:pt x="9" y="0"/>
                    <a:pt x="12" y="3"/>
                    <a:pt x="12" y="6"/>
                  </a:cubicBezTo>
                  <a:lnTo>
                    <a:pt x="12" y="28"/>
                  </a:lnTo>
                  <a:close/>
                </a:path>
              </a:pathLst>
            </a:cu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1" name="Freeform 308">
              <a:extLst>
                <a:ext uri="{FF2B5EF4-FFF2-40B4-BE49-F238E27FC236}">
                  <a16:creationId xmlns:a16="http://schemas.microsoft.com/office/drawing/2014/main" id="{B9FC52AF-91B6-C447-811E-5E9EA58BA26B}"/>
                </a:ext>
              </a:extLst>
            </p:cNvPr>
            <p:cNvSpPr/>
            <p:nvPr/>
          </p:nvSpPr>
          <p:spPr bwMode="auto">
            <a:xfrm>
              <a:off x="7050088" y="3014663"/>
              <a:ext cx="44450" cy="106363"/>
            </a:xfrm>
            <a:custGeom>
              <a:gdLst>
                <a:gd name="T0" fmla="*/ 12 w 12"/>
                <a:gd name="T1" fmla="*/ 28 h 28"/>
                <a:gd name="T2" fmla="*/ 0 w 12"/>
                <a:gd name="T3" fmla="*/ 28 h 28"/>
                <a:gd name="T4" fmla="*/ 0 w 12"/>
                <a:gd name="T5" fmla="*/ 6 h 28"/>
                <a:gd name="T6" fmla="*/ 6 w 12"/>
                <a:gd name="T7" fmla="*/ 0 h 28"/>
                <a:gd name="T8" fmla="*/ 12 w 12"/>
                <a:gd name="T9" fmla="*/ 6 h 28"/>
                <a:gd name="T10" fmla="*/ 12 w 12"/>
                <a:gd name="T11" fmla="*/ 28 h 28"/>
              </a:gdLst>
              <a:cxnLst>
                <a:cxn ang="0">
                  <a:pos x="T0" y="T1"/>
                </a:cxn>
                <a:cxn ang="0">
                  <a:pos x="T2" y="T3"/>
                </a:cxn>
                <a:cxn ang="0">
                  <a:pos x="T4" y="T5"/>
                </a:cxn>
                <a:cxn ang="0">
                  <a:pos x="T6" y="T7"/>
                </a:cxn>
                <a:cxn ang="0">
                  <a:pos x="T8" y="T9"/>
                </a:cxn>
                <a:cxn ang="0">
                  <a:pos x="T10" y="T11"/>
                </a:cxn>
              </a:cxnLst>
              <a:rect l="0" t="0" r="r" b="b"/>
              <a:pathLst>
                <a:path w="12" h="28">
                  <a:moveTo>
                    <a:pt x="12" y="28"/>
                  </a:moveTo>
                  <a:cubicBezTo>
                    <a:pt x="0" y="28"/>
                    <a:pt x="0" y="28"/>
                    <a:pt x="0" y="28"/>
                  </a:cubicBezTo>
                  <a:cubicBezTo>
                    <a:pt x="0" y="6"/>
                    <a:pt x="0" y="6"/>
                    <a:pt x="0" y="6"/>
                  </a:cubicBezTo>
                  <a:cubicBezTo>
                    <a:pt x="0" y="3"/>
                    <a:pt x="3" y="0"/>
                    <a:pt x="6" y="0"/>
                  </a:cubicBezTo>
                  <a:cubicBezTo>
                    <a:pt x="9" y="0"/>
                    <a:pt x="12" y="3"/>
                    <a:pt x="12" y="6"/>
                  </a:cubicBezTo>
                  <a:lnTo>
                    <a:pt x="12" y="28"/>
                  </a:lnTo>
                  <a:close/>
                </a:path>
              </a:pathLst>
            </a:cu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52" name="Group 51">
            <a:extLst>
              <a:ext uri="{FF2B5EF4-FFF2-40B4-BE49-F238E27FC236}">
                <a16:creationId xmlns:a16="http://schemas.microsoft.com/office/drawing/2014/main" id="{CFBC29D6-2F4F-DE46-BE23-169FC1D33F0F}"/>
              </a:ext>
            </a:extLst>
          </p:cNvPr>
          <p:cNvGrpSpPr/>
          <p:nvPr/>
        </p:nvGrpSpPr>
        <p:grpSpPr>
          <a:xfrm>
            <a:off x="9140947" y="3958067"/>
            <a:ext cx="304677" cy="313466"/>
            <a:chOff x="3052763" y="3251201"/>
            <a:chExt cx="330200" cy="339725"/>
          </a:xfrm>
        </p:grpSpPr>
        <p:sp>
          <p:nvSpPr>
            <p:cNvPr id="53" name="Freeform 52">
              <a:extLst>
                <a:ext uri="{FF2B5EF4-FFF2-40B4-BE49-F238E27FC236}">
                  <a16:creationId xmlns:a16="http://schemas.microsoft.com/office/drawing/2014/main" id="{4DE10F7F-733A-C642-9A8B-7B3F3D678067}"/>
                </a:ext>
              </a:extLst>
            </p:cNvPr>
            <p:cNvSpPr/>
            <p:nvPr/>
          </p:nvSpPr>
          <p:spPr bwMode="auto">
            <a:xfrm>
              <a:off x="3128963" y="3251201"/>
              <a:ext cx="254000" cy="263525"/>
            </a:xfrm>
            <a:custGeom>
              <a:gdLst>
                <a:gd name="T0" fmla="*/ 0 w 68"/>
                <a:gd name="T1" fmla="*/ 54 h 68"/>
                <a:gd name="T2" fmla="*/ 46 w 68"/>
                <a:gd name="T3" fmla="*/ 7 h 68"/>
                <a:gd name="T4" fmla="*/ 68 w 68"/>
                <a:gd name="T5" fmla="*/ 0 h 68"/>
                <a:gd name="T6" fmla="*/ 61 w 68"/>
                <a:gd name="T7" fmla="*/ 21 h 68"/>
                <a:gd name="T8" fmla="*/ 14 w 68"/>
                <a:gd name="T9" fmla="*/ 68 h 68"/>
                <a:gd name="T10" fmla="*/ 0 w 68"/>
                <a:gd name="T11" fmla="*/ 54 h 68"/>
              </a:gdLst>
              <a:cxnLst>
                <a:cxn ang="0">
                  <a:pos x="T0" y="T1"/>
                </a:cxn>
                <a:cxn ang="0">
                  <a:pos x="T2" y="T3"/>
                </a:cxn>
                <a:cxn ang="0">
                  <a:pos x="T4" y="T5"/>
                </a:cxn>
                <a:cxn ang="0">
                  <a:pos x="T6" y="T7"/>
                </a:cxn>
                <a:cxn ang="0">
                  <a:pos x="T8" y="T9"/>
                </a:cxn>
                <a:cxn ang="0">
                  <a:pos x="T10" y="T11"/>
                </a:cxn>
              </a:cxnLst>
              <a:rect l="0" t="0" r="r" b="b"/>
              <a:pathLst>
                <a:path w="68" h="68">
                  <a:moveTo>
                    <a:pt x="0" y="54"/>
                  </a:moveTo>
                  <a:cubicBezTo>
                    <a:pt x="0" y="54"/>
                    <a:pt x="44" y="10"/>
                    <a:pt x="46" y="7"/>
                  </a:cubicBezTo>
                  <a:cubicBezTo>
                    <a:pt x="51" y="3"/>
                    <a:pt x="68" y="0"/>
                    <a:pt x="68" y="0"/>
                  </a:cubicBezTo>
                  <a:cubicBezTo>
                    <a:pt x="68" y="0"/>
                    <a:pt x="65" y="17"/>
                    <a:pt x="61" y="21"/>
                  </a:cubicBezTo>
                  <a:cubicBezTo>
                    <a:pt x="55" y="27"/>
                    <a:pt x="14" y="68"/>
                    <a:pt x="14" y="68"/>
                  </a:cubicBezTo>
                  <a:lnTo>
                    <a:pt x="0" y="54"/>
                  </a:ln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4" name="Line 6">
              <a:extLst>
                <a:ext uri="{FF2B5EF4-FFF2-40B4-BE49-F238E27FC236}">
                  <a16:creationId xmlns:a16="http://schemas.microsoft.com/office/drawing/2014/main" id="{9A0C1304-ABC2-664A-9235-BEAD07ADDE34}"/>
                </a:ext>
              </a:extLst>
            </p:cNvPr>
            <p:cNvSpPr>
              <a:spLocks noChangeShapeType="1"/>
            </p:cNvSpPr>
            <p:nvPr/>
          </p:nvSpPr>
          <p:spPr bwMode="auto">
            <a:xfrm>
              <a:off x="3146425" y="3436938"/>
              <a:ext cx="57150" cy="53975"/>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5" name="Freeform 54">
              <a:extLst>
                <a:ext uri="{FF2B5EF4-FFF2-40B4-BE49-F238E27FC236}">
                  <a16:creationId xmlns:a16="http://schemas.microsoft.com/office/drawing/2014/main" id="{792D8594-DA1C-7A4F-84EB-ABBB4FE5CF3C}"/>
                </a:ext>
              </a:extLst>
            </p:cNvPr>
            <p:cNvSpPr/>
            <p:nvPr/>
          </p:nvSpPr>
          <p:spPr bwMode="auto">
            <a:xfrm>
              <a:off x="3181350" y="3432176"/>
              <a:ext cx="77788" cy="158750"/>
            </a:xfrm>
            <a:custGeom>
              <a:gdLst>
                <a:gd name="T0" fmla="*/ 21 w 21"/>
                <a:gd name="T1" fmla="*/ 0 h 41"/>
                <a:gd name="T2" fmla="*/ 20 w 21"/>
                <a:gd name="T3" fmla="*/ 18 h 41"/>
                <a:gd name="T4" fmla="*/ 14 w 21"/>
                <a:gd name="T5" fmla="*/ 27 h 41"/>
                <a:gd name="T6" fmla="*/ 0 w 21"/>
                <a:gd name="T7" fmla="*/ 41 h 41"/>
                <a:gd name="T8" fmla="*/ 3 w 21"/>
                <a:gd name="T9" fmla="*/ 18 h 41"/>
              </a:gdLst>
              <a:cxnLst>
                <a:cxn ang="0">
                  <a:pos x="T0" y="T1"/>
                </a:cxn>
                <a:cxn ang="0">
                  <a:pos x="T2" y="T3"/>
                </a:cxn>
                <a:cxn ang="0">
                  <a:pos x="T4" y="T5"/>
                </a:cxn>
                <a:cxn ang="0">
                  <a:pos x="T6" y="T7"/>
                </a:cxn>
                <a:cxn ang="0">
                  <a:pos x="T8" y="T9"/>
                </a:cxn>
              </a:cxnLst>
              <a:rect l="0" t="0" r="r" b="b"/>
              <a:pathLst>
                <a:path w="21" h="41">
                  <a:moveTo>
                    <a:pt x="21" y="0"/>
                  </a:moveTo>
                  <a:cubicBezTo>
                    <a:pt x="21" y="2"/>
                    <a:pt x="21" y="14"/>
                    <a:pt x="20" y="18"/>
                  </a:cubicBezTo>
                  <a:cubicBezTo>
                    <a:pt x="19" y="21"/>
                    <a:pt x="16" y="25"/>
                    <a:pt x="14" y="27"/>
                  </a:cubicBezTo>
                  <a:cubicBezTo>
                    <a:pt x="9" y="32"/>
                    <a:pt x="0" y="41"/>
                    <a:pt x="0" y="41"/>
                  </a:cubicBezTo>
                  <a:cubicBezTo>
                    <a:pt x="3" y="18"/>
                    <a:pt x="3" y="18"/>
                    <a:pt x="3" y="18"/>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6" name="Freeform 55">
              <a:extLst>
                <a:ext uri="{FF2B5EF4-FFF2-40B4-BE49-F238E27FC236}">
                  <a16:creationId xmlns:a16="http://schemas.microsoft.com/office/drawing/2014/main" id="{AC90CE6E-F55A-F04A-9C6A-A45FA283DAA2}"/>
                </a:ext>
              </a:extLst>
            </p:cNvPr>
            <p:cNvSpPr/>
            <p:nvPr/>
          </p:nvSpPr>
          <p:spPr bwMode="auto">
            <a:xfrm>
              <a:off x="3052763" y="3375026"/>
              <a:ext cx="153988" cy="85725"/>
            </a:xfrm>
            <a:custGeom>
              <a:gdLst>
                <a:gd name="T0" fmla="*/ 41 w 41"/>
                <a:gd name="T1" fmla="*/ 1 h 22"/>
                <a:gd name="T2" fmla="*/ 23 w 41"/>
                <a:gd name="T3" fmla="*/ 2 h 22"/>
                <a:gd name="T4" fmla="*/ 14 w 41"/>
                <a:gd name="T5" fmla="*/ 8 h 22"/>
                <a:gd name="T6" fmla="*/ 0 w 41"/>
                <a:gd name="T7" fmla="*/ 22 h 22"/>
                <a:gd name="T8" fmla="*/ 23 w 41"/>
                <a:gd name="T9" fmla="*/ 19 h 22"/>
              </a:gdLst>
              <a:cxnLst>
                <a:cxn ang="0">
                  <a:pos x="T0" y="T1"/>
                </a:cxn>
                <a:cxn ang="0">
                  <a:pos x="T2" y="T3"/>
                </a:cxn>
                <a:cxn ang="0">
                  <a:pos x="T4" y="T5"/>
                </a:cxn>
                <a:cxn ang="0">
                  <a:pos x="T6" y="T7"/>
                </a:cxn>
                <a:cxn ang="0">
                  <a:pos x="T8" y="T9"/>
                </a:cxn>
              </a:cxnLst>
              <a:rect l="0" t="0" r="r" b="b"/>
              <a:pathLst>
                <a:path w="41" h="22">
                  <a:moveTo>
                    <a:pt x="41" y="1"/>
                  </a:moveTo>
                  <a:cubicBezTo>
                    <a:pt x="38" y="1"/>
                    <a:pt x="27" y="0"/>
                    <a:pt x="23" y="2"/>
                  </a:cubicBezTo>
                  <a:cubicBezTo>
                    <a:pt x="20" y="3"/>
                    <a:pt x="16" y="6"/>
                    <a:pt x="14" y="8"/>
                  </a:cubicBezTo>
                  <a:cubicBezTo>
                    <a:pt x="9" y="13"/>
                    <a:pt x="0" y="22"/>
                    <a:pt x="0" y="22"/>
                  </a:cubicBezTo>
                  <a:cubicBezTo>
                    <a:pt x="23" y="19"/>
                    <a:pt x="23" y="19"/>
                    <a:pt x="23" y="19"/>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7" name="Freeform 56">
              <a:extLst>
                <a:ext uri="{FF2B5EF4-FFF2-40B4-BE49-F238E27FC236}">
                  <a16:creationId xmlns:a16="http://schemas.microsoft.com/office/drawing/2014/main" id="{B348C6AD-599B-7147-88EE-559B772D975E}"/>
                </a:ext>
              </a:extLst>
            </p:cNvPr>
            <p:cNvSpPr/>
            <p:nvPr/>
          </p:nvSpPr>
          <p:spPr bwMode="auto">
            <a:xfrm>
              <a:off x="3057525" y="3479801"/>
              <a:ext cx="100013" cy="104775"/>
            </a:xfrm>
            <a:custGeom>
              <a:gdLst>
                <a:gd name="T0" fmla="*/ 24 w 27"/>
                <a:gd name="T1" fmla="*/ 9 h 27"/>
                <a:gd name="T2" fmla="*/ 23 w 27"/>
                <a:gd name="T3" fmla="*/ 19 h 27"/>
                <a:gd name="T4" fmla="*/ 0 w 27"/>
                <a:gd name="T5" fmla="*/ 27 h 27"/>
                <a:gd name="T6" fmla="*/ 9 w 27"/>
                <a:gd name="T7" fmla="*/ 5 h 27"/>
                <a:gd name="T8" fmla="*/ 19 w 27"/>
                <a:gd name="T9" fmla="*/ 3 h 27"/>
              </a:gdLst>
              <a:cxnLst>
                <a:cxn ang="0">
                  <a:pos x="T0" y="T1"/>
                </a:cxn>
                <a:cxn ang="0">
                  <a:pos x="T2" y="T3"/>
                </a:cxn>
                <a:cxn ang="0">
                  <a:pos x="T4" y="T5"/>
                </a:cxn>
                <a:cxn ang="0">
                  <a:pos x="T6" y="T7"/>
                </a:cxn>
                <a:cxn ang="0">
                  <a:pos x="T8" y="T9"/>
                </a:cxn>
              </a:cxnLst>
              <a:rect l="0" t="0" r="r" b="b"/>
              <a:pathLst>
                <a:path w="27" h="27">
                  <a:moveTo>
                    <a:pt x="24" y="9"/>
                  </a:moveTo>
                  <a:cubicBezTo>
                    <a:pt x="27" y="12"/>
                    <a:pt x="26" y="16"/>
                    <a:pt x="23" y="19"/>
                  </a:cubicBezTo>
                  <a:cubicBezTo>
                    <a:pt x="19" y="23"/>
                    <a:pt x="0" y="27"/>
                    <a:pt x="0" y="27"/>
                  </a:cubicBezTo>
                  <a:cubicBezTo>
                    <a:pt x="0" y="27"/>
                    <a:pt x="5" y="9"/>
                    <a:pt x="9" y="5"/>
                  </a:cubicBezTo>
                  <a:cubicBezTo>
                    <a:pt x="12" y="2"/>
                    <a:pt x="16" y="0"/>
                    <a:pt x="19" y="3"/>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58" name="Group 5">
            <a:extLst>
              <a:ext uri="{FF2B5EF4-FFF2-40B4-BE49-F238E27FC236}">
                <a16:creationId xmlns:a16="http://schemas.microsoft.com/office/drawing/2014/main" id="{3CF979AA-CF97-4B41-9207-640341E5FF36}"/>
              </a:ext>
            </a:extLst>
          </p:cNvPr>
          <p:cNvGrpSpPr/>
          <p:nvPr/>
        </p:nvGrpSpPr>
        <p:grpSpPr>
          <a:xfrm>
            <a:off x="0" y="13063"/>
            <a:ext cx="589085" cy="589085"/>
            <a:chOff x="1582614" y="2839915"/>
            <a:chExt cx="589085" cy="589085"/>
          </a:xfrm>
          <a:solidFill>
            <a:srgbClr val="00ABF7"/>
          </a:solidFill>
        </p:grpSpPr>
        <p:sp>
          <p:nvSpPr>
            <p:cNvPr id="59" name="Rectangle 6">
              <a:extLst>
                <a:ext uri="{FF2B5EF4-FFF2-40B4-BE49-F238E27FC236}">
                  <a16:creationId xmlns:a16="http://schemas.microsoft.com/office/drawing/2014/main" id="{FFC89EFB-0D67-4191-982E-945525AA020D}"/>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7">
              <a:extLst>
                <a:ext uri="{FF2B5EF4-FFF2-40B4-BE49-F238E27FC236}">
                  <a16:creationId xmlns:a16="http://schemas.microsoft.com/office/drawing/2014/main" id="{1E916F11-5AAB-4915-AB0F-517104E4CBF9}"/>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8">
            <a:extLst>
              <a:ext uri="{FF2B5EF4-FFF2-40B4-BE49-F238E27FC236}">
                <a16:creationId xmlns:a16="http://schemas.microsoft.com/office/drawing/2014/main" id="{2A284683-31CD-4970-AD1A-E9D6CC3E05DE}"/>
              </a:ext>
            </a:extLst>
          </p:cNvPr>
          <p:cNvGrpSpPr/>
          <p:nvPr/>
        </p:nvGrpSpPr>
        <p:grpSpPr>
          <a:xfrm rot="5400000">
            <a:off x="11599788" y="12970"/>
            <a:ext cx="589085" cy="589085"/>
            <a:chOff x="1582614" y="2839915"/>
            <a:chExt cx="589085" cy="589085"/>
          </a:xfrm>
          <a:solidFill>
            <a:srgbClr val="00ABF7"/>
          </a:solidFill>
        </p:grpSpPr>
        <p:sp>
          <p:nvSpPr>
            <p:cNvPr id="62" name="Rectangle 9">
              <a:extLst>
                <a:ext uri="{FF2B5EF4-FFF2-40B4-BE49-F238E27FC236}">
                  <a16:creationId xmlns:a16="http://schemas.microsoft.com/office/drawing/2014/main" id="{BCF8E231-D5BF-4EE2-A9A7-B37C70CBF0CE}"/>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10">
              <a:extLst>
                <a:ext uri="{FF2B5EF4-FFF2-40B4-BE49-F238E27FC236}">
                  <a16:creationId xmlns:a16="http://schemas.microsoft.com/office/drawing/2014/main" id="{DBDB0A70-DE4D-4BF6-838E-0ED362688864}"/>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11">
            <a:extLst>
              <a:ext uri="{FF2B5EF4-FFF2-40B4-BE49-F238E27FC236}">
                <a16:creationId xmlns:a16="http://schemas.microsoft.com/office/drawing/2014/main" id="{1A016955-A30B-477B-9619-D4075CBA7058}"/>
              </a:ext>
            </a:extLst>
          </p:cNvPr>
          <p:cNvGrpSpPr/>
          <p:nvPr/>
        </p:nvGrpSpPr>
        <p:grpSpPr>
          <a:xfrm flipV="1">
            <a:off x="1" y="6255852"/>
            <a:ext cx="589085" cy="589085"/>
            <a:chOff x="1582614" y="2839915"/>
            <a:chExt cx="589085" cy="589085"/>
          </a:xfrm>
          <a:solidFill>
            <a:srgbClr val="00ABF7"/>
          </a:solidFill>
        </p:grpSpPr>
        <p:sp>
          <p:nvSpPr>
            <p:cNvPr id="65" name="Rectangle 12">
              <a:extLst>
                <a:ext uri="{FF2B5EF4-FFF2-40B4-BE49-F238E27FC236}">
                  <a16:creationId xmlns:a16="http://schemas.microsoft.com/office/drawing/2014/main" id="{8C92074E-1D2C-441C-8431-176C09E12D18}"/>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ectangle 13">
              <a:extLst>
                <a:ext uri="{FF2B5EF4-FFF2-40B4-BE49-F238E27FC236}">
                  <a16:creationId xmlns:a16="http://schemas.microsoft.com/office/drawing/2014/main" id="{A932007A-1C4F-41B1-AB6F-F9B28644AAD5}"/>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14">
            <a:extLst>
              <a:ext uri="{FF2B5EF4-FFF2-40B4-BE49-F238E27FC236}">
                <a16:creationId xmlns:a16="http://schemas.microsoft.com/office/drawing/2014/main" id="{015F3BE6-8FB8-494A-89E0-40C6E6714E0D}"/>
              </a:ext>
            </a:extLst>
          </p:cNvPr>
          <p:cNvGrpSpPr/>
          <p:nvPr/>
        </p:nvGrpSpPr>
        <p:grpSpPr>
          <a:xfrm rot="16200000" flipV="1">
            <a:off x="11602915" y="6255851"/>
            <a:ext cx="589085" cy="589085"/>
            <a:chOff x="1582614" y="2839915"/>
            <a:chExt cx="589085" cy="589085"/>
          </a:xfrm>
          <a:solidFill>
            <a:srgbClr val="00ABF7"/>
          </a:solidFill>
        </p:grpSpPr>
        <p:sp>
          <p:nvSpPr>
            <p:cNvPr id="68" name="Rectangle 15">
              <a:extLst>
                <a:ext uri="{FF2B5EF4-FFF2-40B4-BE49-F238E27FC236}">
                  <a16:creationId xmlns:a16="http://schemas.microsoft.com/office/drawing/2014/main" id="{C93C45DC-27C2-46B0-A219-42FB63E9D32D}"/>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ectangle 16">
              <a:extLst>
                <a:ext uri="{FF2B5EF4-FFF2-40B4-BE49-F238E27FC236}">
                  <a16:creationId xmlns:a16="http://schemas.microsoft.com/office/drawing/2014/main" id="{38D493E9-4714-4FC2-9065-C6AE83C83511}"/>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9">
            <a:extLst>
              <a:ext uri="{FF2B5EF4-FFF2-40B4-BE49-F238E27FC236}">
                <a16:creationId xmlns:a16="http://schemas.microsoft.com/office/drawing/2014/main" id="{B79C7850-0117-04C8-49C5-3A141961C42B}"/>
              </a:ext>
            </a:extLst>
          </p:cNvPr>
          <p:cNvSpPr txBox="1"/>
          <p:nvPr/>
        </p:nvSpPr>
        <p:spPr>
          <a:xfrm>
            <a:off x="1676171" y="127378"/>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14" name="TextBox 9">
            <a:extLst>
              <a:ext uri="{FF2B5EF4-FFF2-40B4-BE49-F238E27FC236}">
                <a16:creationId xmlns:a16="http://schemas.microsoft.com/office/drawing/2014/main" id="{169809F9-73F3-449F-4480-8124B4C011D5}"/>
              </a:ext>
            </a:extLst>
          </p:cNvPr>
          <p:cNvSpPr txBox="1"/>
          <p:nvPr/>
        </p:nvSpPr>
        <p:spPr>
          <a:xfrm>
            <a:off x="1673835" y="901021"/>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22" name="Grupo 21">
            <a:extLst>
              <a:ext uri="{FF2B5EF4-FFF2-40B4-BE49-F238E27FC236}">
                <a16:creationId xmlns:a16="http://schemas.microsoft.com/office/drawing/2014/main" id="{E693D436-1844-ABF7-FD0F-EBDD9C3490F7}"/>
              </a:ext>
            </a:extLst>
          </p:cNvPr>
          <p:cNvGrpSpPr/>
          <p:nvPr/>
        </p:nvGrpSpPr>
        <p:grpSpPr>
          <a:xfrm>
            <a:off x="928106" y="24829"/>
            <a:ext cx="792527" cy="1306401"/>
            <a:chOff x="283851" y="5461857"/>
            <a:chExt cx="846969" cy="1396143"/>
          </a:xfrm>
          <a:solidFill>
            <a:srgbClr val="06DBE7"/>
          </a:solidFill>
        </p:grpSpPr>
        <p:sp>
          <p:nvSpPr>
            <p:cNvPr id="23" name="Forma libre: forma 22">
              <a:extLst>
                <a:ext uri="{FF2B5EF4-FFF2-40B4-BE49-F238E27FC236}">
                  <a16:creationId xmlns:a16="http://schemas.microsoft.com/office/drawing/2014/main" id="{6C6F4CA8-43BB-8D3D-F279-72DB74BF7AFE}"/>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F97DEDE5-4D1C-46CF-617F-DBD78939DD0C}"/>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spTree>
    <p:extLst>
      <p:ext uri="{BB962C8B-B14F-4D97-AF65-F5344CB8AC3E}">
        <p14:creationId xmlns:p14="http://schemas.microsoft.com/office/powerpoint/2010/main" val="3373972632"/>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 Placeholder 3">
            <a:extLst>
              <a:ext uri="{FF2B5EF4-FFF2-40B4-BE49-F238E27FC236}">
                <a16:creationId xmlns:a16="http://schemas.microsoft.com/office/drawing/2014/main" id="{C2DA752D-1BCA-4203-BBCD-4A6E3F70DA59}"/>
              </a:ext>
            </a:extLst>
          </p:cNvPr>
          <p:cNvSpPr>
            <a:spLocks noGrp="1"/>
          </p:cNvSpPr>
          <p:nvPr>
            <p:ph type="body" sz="quarter" idx="4294967295"/>
          </p:nvPr>
        </p:nvSpPr>
        <p:spPr>
          <a:xfrm>
            <a:off x="9863568" y="6462295"/>
            <a:ext cx="1241788" cy="150812"/>
          </a:xfrm>
        </p:spPr>
        <p:txBody>
          <a:bodyPr>
            <a:normAutofit fontScale="25000" lnSpcReduction="20000"/>
          </a:bodyPr>
          <a:lstStyle/>
          <a:p>
            <a:endParaRPr lang="en-ID"/>
          </a:p>
        </p:txBody>
      </p:sp>
      <p:sp>
        <p:nvSpPr>
          <p:cNvPr id="54" name="Freeform 53">
            <a:extLst>
              <a:ext uri="{FF2B5EF4-FFF2-40B4-BE49-F238E27FC236}">
                <a16:creationId xmlns:a16="http://schemas.microsoft.com/office/drawing/2014/main" id="{B14D484F-C334-7C4B-8E00-D69BBF22FA32}"/>
              </a:ext>
            </a:extLst>
          </p:cNvPr>
          <p:cNvSpPr/>
          <p:nvPr/>
        </p:nvSpPr>
        <p:spPr>
          <a:xfrm>
            <a:off x="0" y="1733550"/>
            <a:ext cx="6096000" cy="4152900"/>
          </a:xfrm>
          <a:custGeom>
            <a:gdLst>
              <a:gd name="connsiteX0" fmla="*/ 0 w 6096000"/>
              <a:gd name="connsiteY0" fmla="*/ 0 h 4152900"/>
              <a:gd name="connsiteX1" fmla="*/ 5779757 w 6096000"/>
              <a:gd name="connsiteY1" fmla="*/ 0 h 4152900"/>
              <a:gd name="connsiteX2" fmla="*/ 6096000 w 6096000"/>
              <a:gd name="connsiteY2" fmla="*/ 316243 h 4152900"/>
              <a:gd name="connsiteX3" fmla="*/ 6096000 w 6096000"/>
              <a:gd name="connsiteY3" fmla="*/ 3836657 h 4152900"/>
              <a:gd name="connsiteX4" fmla="*/ 5779757 w 6096000"/>
              <a:gd name="connsiteY4" fmla="*/ 4152900 h 4152900"/>
              <a:gd name="connsiteX5" fmla="*/ 0 w 6096000"/>
              <a:gd name="connsiteY5" fmla="*/ 4152900 h 4152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4152900">
                <a:moveTo>
                  <a:pt x="0" y="0"/>
                </a:moveTo>
                <a:lnTo>
                  <a:pt x="5779757" y="0"/>
                </a:lnTo>
                <a:cubicBezTo>
                  <a:pt x="5954413" y="0"/>
                  <a:pt x="6096000" y="141587"/>
                  <a:pt x="6096000" y="316243"/>
                </a:cubicBezTo>
                <a:lnTo>
                  <a:pt x="6096000" y="3836657"/>
                </a:lnTo>
                <a:cubicBezTo>
                  <a:pt x="6096000" y="4011313"/>
                  <a:pt x="5954413" y="4152900"/>
                  <a:pt x="5779757" y="4152900"/>
                </a:cubicBezTo>
                <a:lnTo>
                  <a:pt x="0" y="4152900"/>
                </a:lnTo>
                <a:close/>
              </a:path>
            </a:pathLst>
          </a:custGeom>
          <a:gradFill flip="none" rotWithShape="1">
            <a:gsLst>
              <a:gs pos="0">
                <a:srgbClr val="00677F"/>
              </a:gs>
              <a:gs pos="100000">
                <a:srgbClr val="00677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6EF472CC-A4F1-E140-92F1-B1BA16E24A4C}"/>
              </a:ext>
            </a:extLst>
          </p:cNvPr>
          <p:cNvSpPr/>
          <p:nvPr/>
        </p:nvSpPr>
        <p:spPr>
          <a:xfrm>
            <a:off x="533400" y="2052735"/>
            <a:ext cx="5562600" cy="802432"/>
          </a:xfrm>
          <a:custGeom>
            <a:gdLst>
              <a:gd name="connsiteX0" fmla="*/ 133741 w 5562600"/>
              <a:gd name="connsiteY0" fmla="*/ 0 h 802432"/>
              <a:gd name="connsiteX1" fmla="*/ 5562600 w 5562600"/>
              <a:gd name="connsiteY1" fmla="*/ 0 h 802432"/>
              <a:gd name="connsiteX2" fmla="*/ 5562600 w 5562600"/>
              <a:gd name="connsiteY2" fmla="*/ 802432 h 802432"/>
              <a:gd name="connsiteX3" fmla="*/ 133741 w 5562600"/>
              <a:gd name="connsiteY3" fmla="*/ 802432 h 802432"/>
              <a:gd name="connsiteX4" fmla="*/ 0 w 5562600"/>
              <a:gd name="connsiteY4" fmla="*/ 668691 h 802432"/>
              <a:gd name="connsiteX5" fmla="*/ 0 w 5562600"/>
              <a:gd name="connsiteY5" fmla="*/ 133741 h 802432"/>
              <a:gd name="connsiteX6" fmla="*/ 133741 w 5562600"/>
              <a:gd name="connsiteY6" fmla="*/ 0 h 802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600" h="802432">
                <a:moveTo>
                  <a:pt x="133741" y="0"/>
                </a:moveTo>
                <a:lnTo>
                  <a:pt x="5562600" y="0"/>
                </a:lnTo>
                <a:lnTo>
                  <a:pt x="5562600" y="802432"/>
                </a:lnTo>
                <a:lnTo>
                  <a:pt x="133741" y="802432"/>
                </a:lnTo>
                <a:cubicBezTo>
                  <a:pt x="59878" y="802432"/>
                  <a:pt x="0" y="742554"/>
                  <a:pt x="0" y="668691"/>
                </a:cubicBezTo>
                <a:lnTo>
                  <a:pt x="0" y="133741"/>
                </a:lnTo>
                <a:cubicBezTo>
                  <a:pt x="0" y="59878"/>
                  <a:pt x="59878" y="0"/>
                  <a:pt x="133741" y="0"/>
                </a:cubicBezTo>
                <a:close/>
              </a:path>
            </a:pathLst>
          </a:cu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29398179-0327-2C44-AE8F-0C8E76B31CB2}"/>
              </a:ext>
            </a:extLst>
          </p:cNvPr>
          <p:cNvSpPr/>
          <p:nvPr/>
        </p:nvSpPr>
        <p:spPr>
          <a:xfrm>
            <a:off x="6394939" y="2052735"/>
            <a:ext cx="5797061" cy="802432"/>
          </a:xfrm>
          <a:custGeom>
            <a:gdLst>
              <a:gd name="connsiteX0" fmla="*/ 133741 w 5797061"/>
              <a:gd name="connsiteY0" fmla="*/ 0 h 802432"/>
              <a:gd name="connsiteX1" fmla="*/ 368202 w 5797061"/>
              <a:gd name="connsiteY1" fmla="*/ 0 h 802432"/>
              <a:gd name="connsiteX2" fmla="*/ 5562600 w 5797061"/>
              <a:gd name="connsiteY2" fmla="*/ 0 h 802432"/>
              <a:gd name="connsiteX3" fmla="*/ 5797061 w 5797061"/>
              <a:gd name="connsiteY3" fmla="*/ 0 h 802432"/>
              <a:gd name="connsiteX4" fmla="*/ 5797061 w 5797061"/>
              <a:gd name="connsiteY4" fmla="*/ 802432 h 802432"/>
              <a:gd name="connsiteX5" fmla="*/ 5562600 w 5797061"/>
              <a:gd name="connsiteY5" fmla="*/ 802432 h 802432"/>
              <a:gd name="connsiteX6" fmla="*/ 368202 w 5797061"/>
              <a:gd name="connsiteY6" fmla="*/ 802432 h 802432"/>
              <a:gd name="connsiteX7" fmla="*/ 133741 w 5797061"/>
              <a:gd name="connsiteY7" fmla="*/ 802432 h 802432"/>
              <a:gd name="connsiteX8" fmla="*/ 0 w 5797061"/>
              <a:gd name="connsiteY8" fmla="*/ 668691 h 802432"/>
              <a:gd name="connsiteX9" fmla="*/ 0 w 5797061"/>
              <a:gd name="connsiteY9" fmla="*/ 133741 h 802432"/>
              <a:gd name="connsiteX10" fmla="*/ 133741 w 5797061"/>
              <a:gd name="connsiteY10" fmla="*/ 0 h 802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7061" h="802432">
                <a:moveTo>
                  <a:pt x="133741" y="0"/>
                </a:moveTo>
                <a:lnTo>
                  <a:pt x="368202" y="0"/>
                </a:lnTo>
                <a:lnTo>
                  <a:pt x="5562600" y="0"/>
                </a:lnTo>
                <a:lnTo>
                  <a:pt x="5797061" y="0"/>
                </a:lnTo>
                <a:lnTo>
                  <a:pt x="5797061" y="802432"/>
                </a:lnTo>
                <a:lnTo>
                  <a:pt x="5562600" y="802432"/>
                </a:lnTo>
                <a:lnTo>
                  <a:pt x="368202" y="802432"/>
                </a:lnTo>
                <a:lnTo>
                  <a:pt x="133741" y="802432"/>
                </a:lnTo>
                <a:cubicBezTo>
                  <a:pt x="59878" y="802432"/>
                  <a:pt x="0" y="742554"/>
                  <a:pt x="0" y="668691"/>
                </a:cubicBezTo>
                <a:lnTo>
                  <a:pt x="0" y="133741"/>
                </a:lnTo>
                <a:cubicBezTo>
                  <a:pt x="0" y="59878"/>
                  <a:pt x="59878" y="0"/>
                  <a:pt x="133741" y="0"/>
                </a:cubicBezTo>
                <a:close/>
              </a:path>
            </a:pathLst>
          </a:cu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A891CA17-EBF3-0F46-8871-FC8A0C005483}"/>
              </a:ext>
            </a:extLst>
          </p:cNvPr>
          <p:cNvSpPr/>
          <p:nvPr/>
        </p:nvSpPr>
        <p:spPr>
          <a:xfrm>
            <a:off x="1323861" y="2330840"/>
            <a:ext cx="2876777" cy="246221"/>
          </a:xfrm>
          <a:prstGeom prst="rect">
            <a:avLst/>
          </a:prstGeom>
        </p:spPr>
        <p:txBody>
          <a:bodyPr wrap="square" lIns="0" tIns="0" rIns="0" bIns="0">
            <a:spAutoFit/>
          </a:bodyPr>
          <a:lstStyle/>
          <a:p>
            <a:pPr>
              <a:spcAft>
                <a:spcPts val="600"/>
              </a:spcAft>
            </a:pPr>
            <a:r>
              <a:rPr lang="en-ID" sz="1600" b="1">
                <a:latin typeface="Segoe UI" panose="020b0502040204020203" pitchFamily="34" charset="0"/>
                <a:cs typeface="Segoe UI" panose="020b0502040204020203" pitchFamily="34" charset="0"/>
              </a:rPr>
              <a:t>Lorem Ipsum Dolor Sir Amet</a:t>
            </a:r>
          </a:p>
        </p:txBody>
      </p:sp>
      <p:sp>
        <p:nvSpPr>
          <p:cNvPr id="11" name="Rectangle 10">
            <a:extLst>
              <a:ext uri="{FF2B5EF4-FFF2-40B4-BE49-F238E27FC236}">
                <a16:creationId xmlns:a16="http://schemas.microsoft.com/office/drawing/2014/main" id="{B6E50EF8-CCEE-6646-BF32-93F8989BF6CF}"/>
              </a:ext>
            </a:extLst>
          </p:cNvPr>
          <p:cNvSpPr/>
          <p:nvPr/>
        </p:nvSpPr>
        <p:spPr>
          <a:xfrm>
            <a:off x="7443308" y="2330840"/>
            <a:ext cx="2876777" cy="246221"/>
          </a:xfrm>
          <a:prstGeom prst="rect">
            <a:avLst/>
          </a:prstGeom>
        </p:spPr>
        <p:txBody>
          <a:bodyPr wrap="square" lIns="0" tIns="0" rIns="0" bIns="0">
            <a:spAutoFit/>
          </a:bodyPr>
          <a:lstStyle/>
          <a:p>
            <a:pPr>
              <a:spcAft>
                <a:spcPts val="600"/>
              </a:spcAft>
            </a:pPr>
            <a:r>
              <a:rPr lang="en-ID" sz="1600" b="1">
                <a:solidFill>
                  <a:schemeClr val="bg1"/>
                </a:solidFill>
                <a:latin typeface="Segoe UI" panose="020b0502040204020203" pitchFamily="34" charset="0"/>
                <a:cs typeface="Segoe UI" panose="020b0502040204020203" pitchFamily="34" charset="0"/>
              </a:rPr>
              <a:t>Lorem Ipsum Dolor Sir Amet</a:t>
            </a:r>
          </a:p>
        </p:txBody>
      </p:sp>
      <p:sp>
        <p:nvSpPr>
          <p:cNvPr id="12" name="Rectangle 11">
            <a:extLst>
              <a:ext uri="{FF2B5EF4-FFF2-40B4-BE49-F238E27FC236}">
                <a16:creationId xmlns:a16="http://schemas.microsoft.com/office/drawing/2014/main" id="{656634B7-4864-FB40-847D-5AC9C628536D}"/>
              </a:ext>
            </a:extLst>
          </p:cNvPr>
          <p:cNvSpPr/>
          <p:nvPr/>
        </p:nvSpPr>
        <p:spPr>
          <a:xfrm>
            <a:off x="1323861" y="3064539"/>
            <a:ext cx="4181994" cy="492443"/>
          </a:xfrm>
          <a:prstGeom prst="rect">
            <a:avLst/>
          </a:prstGeom>
        </p:spPr>
        <p:txBody>
          <a:bodyPr wrap="square" lIns="0" tIns="0" rIns="0" bIns="0" anchor="ctr">
            <a:spAutoFit/>
          </a:bodyPr>
          <a:lstStyle/>
          <a:p>
            <a:r>
              <a:rPr lang="en-ID" sz="1600">
                <a:solidFill>
                  <a:schemeClr val="bg1"/>
                </a:solidFill>
                <a:latin typeface="Segoe UI Light" panose="020b0502040204020203" pitchFamily="34" charset="0"/>
                <a:cs typeface="Segoe UI" panose="020b0502040204020203" pitchFamily="34" charset="0"/>
              </a:rPr>
              <a:t>Lorem ipsum dolor sit amet, consectetur adipiscing elit, sed do eiusmod tempor.</a:t>
            </a:r>
            <a:endParaRPr lang="en-US" sz="1600">
              <a:solidFill>
                <a:schemeClr val="bg1"/>
              </a:solidFill>
              <a:latin typeface="Segoe UI Light"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3C338B5C-0E81-A142-AE52-5603E7B895CB}"/>
              </a:ext>
            </a:extLst>
          </p:cNvPr>
          <p:cNvSpPr/>
          <p:nvPr/>
        </p:nvSpPr>
        <p:spPr>
          <a:xfrm>
            <a:off x="784515" y="3095317"/>
            <a:ext cx="295728" cy="295728"/>
          </a:xfrm>
          <a:prstGeom prst="ellipse">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DA494A77-764A-364E-9380-FA9F490FD331}"/>
              </a:ext>
            </a:extLst>
          </p:cNvPr>
          <p:cNvSpPr/>
          <p:nvPr/>
        </p:nvSpPr>
        <p:spPr bwMode="auto">
          <a:xfrm>
            <a:off x="874127" y="3176440"/>
            <a:ext cx="116504" cy="133482"/>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Rectangle 17">
            <a:extLst>
              <a:ext uri="{FF2B5EF4-FFF2-40B4-BE49-F238E27FC236}">
                <a16:creationId xmlns:a16="http://schemas.microsoft.com/office/drawing/2014/main" id="{AE86F016-87D5-EE4F-A20B-6052A1A3E5A7}"/>
              </a:ext>
            </a:extLst>
          </p:cNvPr>
          <p:cNvSpPr/>
          <p:nvPr/>
        </p:nvSpPr>
        <p:spPr>
          <a:xfrm>
            <a:off x="1323861" y="3735576"/>
            <a:ext cx="4181994" cy="492443"/>
          </a:xfrm>
          <a:prstGeom prst="rect">
            <a:avLst/>
          </a:prstGeom>
        </p:spPr>
        <p:txBody>
          <a:bodyPr wrap="square" lIns="0" tIns="0" rIns="0" bIns="0" anchor="ctr">
            <a:spAutoFit/>
          </a:bodyPr>
          <a:lstStyle/>
          <a:p>
            <a:r>
              <a:rPr lang="en-ID" sz="1600">
                <a:solidFill>
                  <a:schemeClr val="bg1"/>
                </a:solidFill>
                <a:latin typeface="Segoe UI Light" panose="020b0502040204020203" pitchFamily="34" charset="0"/>
                <a:cs typeface="Segoe UI" panose="020b0502040204020203" pitchFamily="34" charset="0"/>
              </a:rPr>
              <a:t>Lorem ipsum dolor sit amet, consectetur adipiscing elit, sed do eiusmod tempor.</a:t>
            </a:r>
            <a:endParaRPr lang="en-US" sz="1600">
              <a:solidFill>
                <a:schemeClr val="bg1"/>
              </a:solidFill>
              <a:latin typeface="Segoe UI Light" panose="020b0502040204020203" pitchFamily="34" charset="0"/>
              <a:cs typeface="Segoe UI" panose="020b0502040204020203" pitchFamily="34" charset="0"/>
            </a:endParaRPr>
          </a:p>
        </p:txBody>
      </p:sp>
      <p:sp>
        <p:nvSpPr>
          <p:cNvPr id="20" name="Oval 19">
            <a:extLst>
              <a:ext uri="{FF2B5EF4-FFF2-40B4-BE49-F238E27FC236}">
                <a16:creationId xmlns:a16="http://schemas.microsoft.com/office/drawing/2014/main" id="{2612689E-9BF1-6342-8CA4-8FD69256DFC3}"/>
              </a:ext>
            </a:extLst>
          </p:cNvPr>
          <p:cNvSpPr/>
          <p:nvPr/>
        </p:nvSpPr>
        <p:spPr>
          <a:xfrm>
            <a:off x="784515" y="3766354"/>
            <a:ext cx="295728" cy="295728"/>
          </a:xfrm>
          <a:prstGeom prst="ellipse">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id="{1BF408DF-3033-FF43-865F-0D1235320614}"/>
              </a:ext>
            </a:extLst>
          </p:cNvPr>
          <p:cNvSpPr/>
          <p:nvPr/>
        </p:nvSpPr>
        <p:spPr bwMode="auto">
          <a:xfrm>
            <a:off x="874127" y="3847477"/>
            <a:ext cx="116504" cy="133482"/>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Rectangle 22">
            <a:extLst>
              <a:ext uri="{FF2B5EF4-FFF2-40B4-BE49-F238E27FC236}">
                <a16:creationId xmlns:a16="http://schemas.microsoft.com/office/drawing/2014/main" id="{89AF21DA-4F0D-AC40-A08E-48FF9D1B8AB2}"/>
              </a:ext>
            </a:extLst>
          </p:cNvPr>
          <p:cNvSpPr/>
          <p:nvPr/>
        </p:nvSpPr>
        <p:spPr>
          <a:xfrm>
            <a:off x="1323861" y="4406613"/>
            <a:ext cx="4181994" cy="492443"/>
          </a:xfrm>
          <a:prstGeom prst="rect">
            <a:avLst/>
          </a:prstGeom>
        </p:spPr>
        <p:txBody>
          <a:bodyPr wrap="square" lIns="0" tIns="0" rIns="0" bIns="0" anchor="ctr">
            <a:spAutoFit/>
          </a:bodyPr>
          <a:lstStyle/>
          <a:p>
            <a:r>
              <a:rPr lang="en-ID" sz="1600">
                <a:solidFill>
                  <a:schemeClr val="bg1"/>
                </a:solidFill>
                <a:latin typeface="Segoe UI Light" panose="020b0502040204020203" pitchFamily="34" charset="0"/>
                <a:cs typeface="Segoe UI" panose="020b0502040204020203" pitchFamily="34" charset="0"/>
              </a:rPr>
              <a:t>Lorem ipsum dolor sit amet, consectetur adipiscing elit, sed do eiusmod tempor.</a:t>
            </a:r>
            <a:endParaRPr lang="en-US" sz="1600">
              <a:solidFill>
                <a:schemeClr val="bg1"/>
              </a:solidFill>
              <a:latin typeface="Segoe UI Light" panose="020b0502040204020203" pitchFamily="34" charset="0"/>
              <a:cs typeface="Segoe UI" panose="020b0502040204020203" pitchFamily="34" charset="0"/>
            </a:endParaRPr>
          </a:p>
        </p:txBody>
      </p:sp>
      <p:sp>
        <p:nvSpPr>
          <p:cNvPr id="25" name="Oval 24">
            <a:extLst>
              <a:ext uri="{FF2B5EF4-FFF2-40B4-BE49-F238E27FC236}">
                <a16:creationId xmlns:a16="http://schemas.microsoft.com/office/drawing/2014/main" id="{98B1A049-C070-E645-B2F8-1C1D027300B0}"/>
              </a:ext>
            </a:extLst>
          </p:cNvPr>
          <p:cNvSpPr/>
          <p:nvPr/>
        </p:nvSpPr>
        <p:spPr>
          <a:xfrm>
            <a:off x="784515" y="4437391"/>
            <a:ext cx="295728" cy="295728"/>
          </a:xfrm>
          <a:prstGeom prst="ellipse">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6">
            <a:extLst>
              <a:ext uri="{FF2B5EF4-FFF2-40B4-BE49-F238E27FC236}">
                <a16:creationId xmlns:a16="http://schemas.microsoft.com/office/drawing/2014/main" id="{E203B361-B097-9C4A-9642-DD404ED6B3BF}"/>
              </a:ext>
            </a:extLst>
          </p:cNvPr>
          <p:cNvSpPr/>
          <p:nvPr/>
        </p:nvSpPr>
        <p:spPr bwMode="auto">
          <a:xfrm>
            <a:off x="874127" y="4518514"/>
            <a:ext cx="116504" cy="133482"/>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Rectangle 28">
            <a:extLst>
              <a:ext uri="{FF2B5EF4-FFF2-40B4-BE49-F238E27FC236}">
                <a16:creationId xmlns:a16="http://schemas.microsoft.com/office/drawing/2014/main" id="{F74B9D82-6E07-0A4D-A97B-09D3ED193CC1}"/>
              </a:ext>
            </a:extLst>
          </p:cNvPr>
          <p:cNvSpPr/>
          <p:nvPr/>
        </p:nvSpPr>
        <p:spPr>
          <a:xfrm>
            <a:off x="1323861" y="5077650"/>
            <a:ext cx="4181994" cy="492443"/>
          </a:xfrm>
          <a:prstGeom prst="rect">
            <a:avLst/>
          </a:prstGeom>
        </p:spPr>
        <p:txBody>
          <a:bodyPr wrap="square" lIns="0" tIns="0" rIns="0" bIns="0" anchor="ctr">
            <a:spAutoFit/>
          </a:bodyPr>
          <a:lstStyle/>
          <a:p>
            <a:r>
              <a:rPr lang="en-ID" sz="1600">
                <a:solidFill>
                  <a:schemeClr val="bg1"/>
                </a:solidFill>
                <a:latin typeface="Segoe UI Light" panose="020b0502040204020203" pitchFamily="34" charset="0"/>
                <a:cs typeface="Segoe UI" panose="020b0502040204020203" pitchFamily="34" charset="0"/>
              </a:rPr>
              <a:t>Lorem ipsum dolor sit amet, consectetur adipiscing elit, sed do eiusmod tempor.</a:t>
            </a:r>
            <a:endParaRPr lang="en-US" sz="1600">
              <a:solidFill>
                <a:schemeClr val="bg1"/>
              </a:solidFill>
              <a:latin typeface="Segoe UI Light" panose="020b0502040204020203" pitchFamily="34" charset="0"/>
              <a:cs typeface="Segoe UI" panose="020b0502040204020203" pitchFamily="34" charset="0"/>
            </a:endParaRPr>
          </a:p>
        </p:txBody>
      </p:sp>
      <p:sp>
        <p:nvSpPr>
          <p:cNvPr id="31" name="Oval 30">
            <a:extLst>
              <a:ext uri="{FF2B5EF4-FFF2-40B4-BE49-F238E27FC236}">
                <a16:creationId xmlns:a16="http://schemas.microsoft.com/office/drawing/2014/main" id="{D1E8EF94-9F26-F748-B213-DE11350A975C}"/>
              </a:ext>
            </a:extLst>
          </p:cNvPr>
          <p:cNvSpPr/>
          <p:nvPr/>
        </p:nvSpPr>
        <p:spPr>
          <a:xfrm>
            <a:off x="784515" y="5108428"/>
            <a:ext cx="295728" cy="295728"/>
          </a:xfrm>
          <a:prstGeom prst="ellipse">
            <a:avLst/>
          </a:prstGeom>
          <a:solidFill>
            <a:srgbClr val="00ABF7"/>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26">
            <a:extLst>
              <a:ext uri="{FF2B5EF4-FFF2-40B4-BE49-F238E27FC236}">
                <a16:creationId xmlns:a16="http://schemas.microsoft.com/office/drawing/2014/main" id="{E78C3291-02D6-E547-B264-B32DE8E8895A}"/>
              </a:ext>
            </a:extLst>
          </p:cNvPr>
          <p:cNvSpPr/>
          <p:nvPr/>
        </p:nvSpPr>
        <p:spPr bwMode="auto">
          <a:xfrm>
            <a:off x="874127" y="5189551"/>
            <a:ext cx="116504" cy="133482"/>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Rectangle 33">
            <a:extLst>
              <a:ext uri="{FF2B5EF4-FFF2-40B4-BE49-F238E27FC236}">
                <a16:creationId xmlns:a16="http://schemas.microsoft.com/office/drawing/2014/main" id="{2F3822B6-9A12-BF41-A1FB-52B244CEA61C}"/>
              </a:ext>
            </a:extLst>
          </p:cNvPr>
          <p:cNvSpPr/>
          <p:nvPr/>
        </p:nvSpPr>
        <p:spPr>
          <a:xfrm>
            <a:off x="7452015" y="3064539"/>
            <a:ext cx="4106156" cy="492443"/>
          </a:xfrm>
          <a:prstGeom prst="rect">
            <a:avLst/>
          </a:prstGeom>
        </p:spPr>
        <p:txBody>
          <a:bodyPr wrap="square" lIns="0" tIns="0" rIns="0" bIns="0" anchor="ctr">
            <a:spAutoFit/>
          </a:bodyPr>
          <a:lstStyle/>
          <a:p>
            <a:r>
              <a:rPr lang="en-ID" sz="1600">
                <a:latin typeface="Segoe UI Light" panose="020b0502040204020203" pitchFamily="34" charset="0"/>
                <a:cs typeface="Segoe UI" panose="020b0502040204020203" pitchFamily="34" charset="0"/>
              </a:rPr>
              <a:t>Lorem ipsum dolor sit amet, consectetur adipiscing elit, sed do eiusmod tempor.</a:t>
            </a:r>
            <a:endParaRPr lang="en-US" sz="1600">
              <a:latin typeface="Segoe UI Light" panose="020b0502040204020203" pitchFamily="34" charset="0"/>
              <a:cs typeface="Segoe UI" panose="020b0502040204020203" pitchFamily="34" charset="0"/>
            </a:endParaRPr>
          </a:p>
        </p:txBody>
      </p:sp>
      <p:grpSp>
        <p:nvGrpSpPr>
          <p:cNvPr id="35" name="Group 34">
            <a:extLst>
              <a:ext uri="{FF2B5EF4-FFF2-40B4-BE49-F238E27FC236}">
                <a16:creationId xmlns:a16="http://schemas.microsoft.com/office/drawing/2014/main" id="{52536D86-30B0-BB4E-8222-4EC5DF5321D7}"/>
              </a:ext>
            </a:extLst>
          </p:cNvPr>
          <p:cNvGrpSpPr/>
          <p:nvPr/>
        </p:nvGrpSpPr>
        <p:grpSpPr>
          <a:xfrm>
            <a:off x="6766258" y="3095317"/>
            <a:ext cx="295728" cy="295728"/>
            <a:chOff x="533400" y="3133272"/>
            <a:chExt cx="361950" cy="361950"/>
          </a:xfrm>
        </p:grpSpPr>
        <p:sp>
          <p:nvSpPr>
            <p:cNvPr id="36" name="Oval 35">
              <a:extLst>
                <a:ext uri="{FF2B5EF4-FFF2-40B4-BE49-F238E27FC236}">
                  <a16:creationId xmlns:a16="http://schemas.microsoft.com/office/drawing/2014/main" id="{E6D04163-8738-6C4E-8120-7A3224D6AA17}"/>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26">
              <a:extLst>
                <a:ext uri="{FF2B5EF4-FFF2-40B4-BE49-F238E27FC236}">
                  <a16:creationId xmlns:a16="http://schemas.microsoft.com/office/drawing/2014/main" id="{F4A55D41-4D79-1044-AF0E-288814FF3CA9}"/>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ABF7"/>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9" name="Rectangle 38">
            <a:extLst>
              <a:ext uri="{FF2B5EF4-FFF2-40B4-BE49-F238E27FC236}">
                <a16:creationId xmlns:a16="http://schemas.microsoft.com/office/drawing/2014/main" id="{32927CCD-24DE-E14B-8BC5-3ED41727FBF2}"/>
              </a:ext>
            </a:extLst>
          </p:cNvPr>
          <p:cNvSpPr/>
          <p:nvPr/>
        </p:nvSpPr>
        <p:spPr>
          <a:xfrm>
            <a:off x="7452015" y="3735576"/>
            <a:ext cx="4106156" cy="492443"/>
          </a:xfrm>
          <a:prstGeom prst="rect">
            <a:avLst/>
          </a:prstGeom>
        </p:spPr>
        <p:txBody>
          <a:bodyPr wrap="square" lIns="0" tIns="0" rIns="0" bIns="0" anchor="ctr">
            <a:spAutoFit/>
          </a:bodyPr>
          <a:lstStyle/>
          <a:p>
            <a:r>
              <a:rPr lang="en-ID" sz="1600">
                <a:latin typeface="Segoe UI Light" panose="020b0502040204020203" pitchFamily="34" charset="0"/>
                <a:cs typeface="Segoe UI" panose="020b0502040204020203" pitchFamily="34" charset="0"/>
              </a:rPr>
              <a:t>Lorem ipsum dolor sit amet, consectetur adipiscing elit, sed do eiusmod tempor.</a:t>
            </a:r>
            <a:endParaRPr lang="en-US" sz="1600">
              <a:latin typeface="Segoe UI Light" panose="020b0502040204020203" pitchFamily="34" charset="0"/>
              <a:cs typeface="Segoe UI" panose="020b0502040204020203" pitchFamily="34" charset="0"/>
            </a:endParaRPr>
          </a:p>
        </p:txBody>
      </p:sp>
      <p:grpSp>
        <p:nvGrpSpPr>
          <p:cNvPr id="40" name="Group 39">
            <a:extLst>
              <a:ext uri="{FF2B5EF4-FFF2-40B4-BE49-F238E27FC236}">
                <a16:creationId xmlns:a16="http://schemas.microsoft.com/office/drawing/2014/main" id="{9C413FFF-D5D6-0646-89A6-9499440725E8}"/>
              </a:ext>
            </a:extLst>
          </p:cNvPr>
          <p:cNvGrpSpPr/>
          <p:nvPr/>
        </p:nvGrpSpPr>
        <p:grpSpPr>
          <a:xfrm>
            <a:off x="6766258" y="3766354"/>
            <a:ext cx="295728" cy="295728"/>
            <a:chOff x="533400" y="3133272"/>
            <a:chExt cx="361950" cy="361950"/>
          </a:xfrm>
        </p:grpSpPr>
        <p:sp>
          <p:nvSpPr>
            <p:cNvPr id="41" name="Oval 40">
              <a:extLst>
                <a:ext uri="{FF2B5EF4-FFF2-40B4-BE49-F238E27FC236}">
                  <a16:creationId xmlns:a16="http://schemas.microsoft.com/office/drawing/2014/main" id="{484E1813-6401-8D43-9056-3B0CA4CCD16F}"/>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6">
              <a:extLst>
                <a:ext uri="{FF2B5EF4-FFF2-40B4-BE49-F238E27FC236}">
                  <a16:creationId xmlns:a16="http://schemas.microsoft.com/office/drawing/2014/main" id="{3C7DE306-F4F7-D041-A620-9607F245BC56}"/>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ABF7"/>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4" name="Rectangle 43">
            <a:extLst>
              <a:ext uri="{FF2B5EF4-FFF2-40B4-BE49-F238E27FC236}">
                <a16:creationId xmlns:a16="http://schemas.microsoft.com/office/drawing/2014/main" id="{4187CFFA-089A-2345-82B0-07A4DAD832CD}"/>
              </a:ext>
            </a:extLst>
          </p:cNvPr>
          <p:cNvSpPr/>
          <p:nvPr/>
        </p:nvSpPr>
        <p:spPr>
          <a:xfrm>
            <a:off x="7452015" y="4406613"/>
            <a:ext cx="4106156" cy="492443"/>
          </a:xfrm>
          <a:prstGeom prst="rect">
            <a:avLst/>
          </a:prstGeom>
        </p:spPr>
        <p:txBody>
          <a:bodyPr wrap="square" lIns="0" tIns="0" rIns="0" bIns="0" anchor="ctr">
            <a:spAutoFit/>
          </a:bodyPr>
          <a:lstStyle/>
          <a:p>
            <a:r>
              <a:rPr lang="en-ID" sz="1600">
                <a:latin typeface="Segoe UI Light" panose="020b0502040204020203" pitchFamily="34" charset="0"/>
                <a:cs typeface="Segoe UI" panose="020b0502040204020203" pitchFamily="34" charset="0"/>
              </a:rPr>
              <a:t>Lorem ipsum dolor sit amet, consectetur adipiscing elit, sed do eiusmod tempor.</a:t>
            </a:r>
            <a:endParaRPr lang="en-US" sz="1600">
              <a:latin typeface="Segoe UI Light" panose="020b0502040204020203" pitchFamily="34" charset="0"/>
              <a:cs typeface="Segoe UI" panose="020b0502040204020203" pitchFamily="34" charset="0"/>
            </a:endParaRPr>
          </a:p>
        </p:txBody>
      </p:sp>
      <p:grpSp>
        <p:nvGrpSpPr>
          <p:cNvPr id="45" name="Group 44">
            <a:extLst>
              <a:ext uri="{FF2B5EF4-FFF2-40B4-BE49-F238E27FC236}">
                <a16:creationId xmlns:a16="http://schemas.microsoft.com/office/drawing/2014/main" id="{AB5778AB-0060-3F4C-8689-83725520DC91}"/>
              </a:ext>
            </a:extLst>
          </p:cNvPr>
          <p:cNvGrpSpPr/>
          <p:nvPr/>
        </p:nvGrpSpPr>
        <p:grpSpPr>
          <a:xfrm>
            <a:off x="6766258" y="4437391"/>
            <a:ext cx="295728" cy="295728"/>
            <a:chOff x="533400" y="3133272"/>
            <a:chExt cx="361950" cy="361950"/>
          </a:xfrm>
        </p:grpSpPr>
        <p:sp>
          <p:nvSpPr>
            <p:cNvPr id="46" name="Oval 45">
              <a:extLst>
                <a:ext uri="{FF2B5EF4-FFF2-40B4-BE49-F238E27FC236}">
                  <a16:creationId xmlns:a16="http://schemas.microsoft.com/office/drawing/2014/main" id="{E0B4C7FD-D25C-BD4B-9093-D2A73C7364BC}"/>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26">
              <a:extLst>
                <a:ext uri="{FF2B5EF4-FFF2-40B4-BE49-F238E27FC236}">
                  <a16:creationId xmlns:a16="http://schemas.microsoft.com/office/drawing/2014/main" id="{567A0F2C-1FFB-6040-BEAD-7C3A5441C85D}"/>
                </a:ext>
              </a:extLst>
            </p:cNvPr>
            <p:cNvSpPr/>
            <p:nvPr/>
          </p:nvSpPr>
          <p:spPr bwMode="auto">
            <a:xfrm>
              <a:off x="643079" y="3232561"/>
              <a:ext cx="142593" cy="163373"/>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ABF7"/>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9" name="Rectangle 48">
            <a:extLst>
              <a:ext uri="{FF2B5EF4-FFF2-40B4-BE49-F238E27FC236}">
                <a16:creationId xmlns:a16="http://schemas.microsoft.com/office/drawing/2014/main" id="{79629CB8-08BE-5C40-9F2A-3EAFD3E057F6}"/>
              </a:ext>
            </a:extLst>
          </p:cNvPr>
          <p:cNvSpPr/>
          <p:nvPr/>
        </p:nvSpPr>
        <p:spPr>
          <a:xfrm>
            <a:off x="7452015" y="5077650"/>
            <a:ext cx="4106156" cy="492443"/>
          </a:xfrm>
          <a:prstGeom prst="rect">
            <a:avLst/>
          </a:prstGeom>
        </p:spPr>
        <p:txBody>
          <a:bodyPr wrap="square" lIns="0" tIns="0" rIns="0" bIns="0" anchor="ctr">
            <a:spAutoFit/>
          </a:bodyPr>
          <a:lstStyle/>
          <a:p>
            <a:r>
              <a:rPr lang="en-ID" sz="1600">
                <a:latin typeface="Segoe UI Light" panose="020b0502040204020203" pitchFamily="34" charset="0"/>
                <a:cs typeface="Segoe UI" panose="020b0502040204020203" pitchFamily="34" charset="0"/>
              </a:rPr>
              <a:t>Lorem ipsum dolor sit amet, consectetur adipiscing elit, sed do eiusmod tempor.</a:t>
            </a:r>
            <a:endParaRPr lang="en-US" sz="1600">
              <a:latin typeface="Segoe UI Light" panose="020b0502040204020203" pitchFamily="34" charset="0"/>
              <a:cs typeface="Segoe UI" panose="020b0502040204020203" pitchFamily="34" charset="0"/>
            </a:endParaRPr>
          </a:p>
        </p:txBody>
      </p:sp>
      <p:grpSp>
        <p:nvGrpSpPr>
          <p:cNvPr id="50" name="Group 49">
            <a:extLst>
              <a:ext uri="{FF2B5EF4-FFF2-40B4-BE49-F238E27FC236}">
                <a16:creationId xmlns:a16="http://schemas.microsoft.com/office/drawing/2014/main" id="{5458883C-27F2-BC43-ACF4-73026F357E7B}"/>
              </a:ext>
            </a:extLst>
          </p:cNvPr>
          <p:cNvGrpSpPr/>
          <p:nvPr/>
        </p:nvGrpSpPr>
        <p:grpSpPr>
          <a:xfrm>
            <a:off x="6766258" y="5108428"/>
            <a:ext cx="295728" cy="295728"/>
            <a:chOff x="533400" y="3133272"/>
            <a:chExt cx="361950" cy="361950"/>
          </a:xfrm>
        </p:grpSpPr>
        <p:sp>
          <p:nvSpPr>
            <p:cNvPr id="51" name="Oval 50">
              <a:extLst>
                <a:ext uri="{FF2B5EF4-FFF2-40B4-BE49-F238E27FC236}">
                  <a16:creationId xmlns:a16="http://schemas.microsoft.com/office/drawing/2014/main" id="{37AFDF68-93CA-1F4D-95EE-92123449AB25}"/>
                </a:ext>
              </a:extLst>
            </p:cNvPr>
            <p:cNvSpPr/>
            <p:nvPr/>
          </p:nvSpPr>
          <p:spPr>
            <a:xfrm>
              <a:off x="533400" y="3133272"/>
              <a:ext cx="361950" cy="361950"/>
            </a:xfrm>
            <a:prstGeom prst="ellipse">
              <a:avLst/>
            </a:prstGeom>
            <a:solidFill>
              <a:schemeClr val="bg1"/>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26">
              <a:extLst>
                <a:ext uri="{FF2B5EF4-FFF2-40B4-BE49-F238E27FC236}">
                  <a16:creationId xmlns:a16="http://schemas.microsoft.com/office/drawing/2014/main" id="{9C78A06B-44D6-9C42-AAE8-CEB857B9BB6D}"/>
                </a:ext>
              </a:extLst>
            </p:cNvPr>
            <p:cNvSpPr/>
            <p:nvPr/>
          </p:nvSpPr>
          <p:spPr bwMode="auto">
            <a:xfrm>
              <a:off x="643080" y="3232561"/>
              <a:ext cx="142593" cy="163372"/>
            </a:xfrm>
            <a:custGeom>
              <a:gdLst>
                <a:gd name="T0" fmla="*/ 83 w 84"/>
                <a:gd name="T1" fmla="*/ 47 h 96"/>
                <a:gd name="T2" fmla="*/ 38 w 84"/>
                <a:gd name="T3" fmla="*/ 1 h 96"/>
                <a:gd name="T4" fmla="*/ 37 w 84"/>
                <a:gd name="T5" fmla="*/ 0 h 96"/>
                <a:gd name="T6" fmla="*/ 2 w 84"/>
                <a:gd name="T7" fmla="*/ 0 h 96"/>
                <a:gd name="T8" fmla="*/ 0 w 84"/>
                <a:gd name="T9" fmla="*/ 1 h 96"/>
                <a:gd name="T10" fmla="*/ 1 w 84"/>
                <a:gd name="T11" fmla="*/ 3 h 96"/>
                <a:gd name="T12" fmla="*/ 45 w 84"/>
                <a:gd name="T13" fmla="*/ 48 h 96"/>
                <a:gd name="T14" fmla="*/ 1 w 84"/>
                <a:gd name="T15" fmla="*/ 93 h 96"/>
                <a:gd name="T16" fmla="*/ 0 w 84"/>
                <a:gd name="T17" fmla="*/ 95 h 96"/>
                <a:gd name="T18" fmla="*/ 2 w 84"/>
                <a:gd name="T19" fmla="*/ 96 h 96"/>
                <a:gd name="T20" fmla="*/ 37 w 84"/>
                <a:gd name="T21" fmla="*/ 96 h 96"/>
                <a:gd name="T22" fmla="*/ 38 w 84"/>
                <a:gd name="T23" fmla="*/ 95 h 96"/>
                <a:gd name="T24" fmla="*/ 83 w 84"/>
                <a:gd name="T25" fmla="*/ 49 h 96"/>
                <a:gd name="T26" fmla="*/ 83 w 84"/>
                <a:gd name="T27" fmla="*/ 47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6">
                  <a:moveTo>
                    <a:pt x="83" y="47"/>
                  </a:moveTo>
                  <a:cubicBezTo>
                    <a:pt x="38" y="1"/>
                    <a:pt x="38" y="1"/>
                    <a:pt x="38" y="1"/>
                  </a:cubicBezTo>
                  <a:cubicBezTo>
                    <a:pt x="38" y="0"/>
                    <a:pt x="37" y="0"/>
                    <a:pt x="37" y="0"/>
                  </a:cubicBezTo>
                  <a:cubicBezTo>
                    <a:pt x="2" y="0"/>
                    <a:pt x="2" y="0"/>
                    <a:pt x="2" y="0"/>
                  </a:cubicBezTo>
                  <a:cubicBezTo>
                    <a:pt x="1" y="0"/>
                    <a:pt x="1" y="0"/>
                    <a:pt x="0" y="1"/>
                  </a:cubicBezTo>
                  <a:cubicBezTo>
                    <a:pt x="0" y="2"/>
                    <a:pt x="0" y="3"/>
                    <a:pt x="1" y="3"/>
                  </a:cubicBezTo>
                  <a:cubicBezTo>
                    <a:pt x="45" y="48"/>
                    <a:pt x="45" y="48"/>
                    <a:pt x="45" y="48"/>
                  </a:cubicBezTo>
                  <a:cubicBezTo>
                    <a:pt x="1" y="93"/>
                    <a:pt x="1" y="93"/>
                    <a:pt x="1" y="93"/>
                  </a:cubicBezTo>
                  <a:cubicBezTo>
                    <a:pt x="0" y="93"/>
                    <a:pt x="0" y="94"/>
                    <a:pt x="0" y="95"/>
                  </a:cubicBezTo>
                  <a:cubicBezTo>
                    <a:pt x="1" y="96"/>
                    <a:pt x="1" y="96"/>
                    <a:pt x="2" y="96"/>
                  </a:cubicBezTo>
                  <a:cubicBezTo>
                    <a:pt x="37" y="96"/>
                    <a:pt x="37" y="96"/>
                    <a:pt x="37" y="96"/>
                  </a:cubicBezTo>
                  <a:cubicBezTo>
                    <a:pt x="37" y="96"/>
                    <a:pt x="38" y="96"/>
                    <a:pt x="38" y="95"/>
                  </a:cubicBezTo>
                  <a:cubicBezTo>
                    <a:pt x="83" y="49"/>
                    <a:pt x="83" y="49"/>
                    <a:pt x="83" y="49"/>
                  </a:cubicBezTo>
                  <a:cubicBezTo>
                    <a:pt x="84" y="49"/>
                    <a:pt x="84" y="47"/>
                    <a:pt x="83" y="47"/>
                  </a:cubicBezTo>
                  <a:close/>
                </a:path>
              </a:pathLst>
            </a:custGeom>
            <a:solidFill>
              <a:srgbClr val="00ABF7"/>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5" name="Group 54">
            <a:extLst>
              <a:ext uri="{FF2B5EF4-FFF2-40B4-BE49-F238E27FC236}">
                <a16:creationId xmlns:a16="http://schemas.microsoft.com/office/drawing/2014/main" id="{38AC51B6-A2C1-5F48-8527-E12D2D3F679B}"/>
              </a:ext>
            </a:extLst>
          </p:cNvPr>
          <p:cNvGrpSpPr/>
          <p:nvPr/>
        </p:nvGrpSpPr>
        <p:grpSpPr>
          <a:xfrm>
            <a:off x="6719419" y="2258350"/>
            <a:ext cx="389406" cy="391202"/>
            <a:chOff x="9169401" y="2895601"/>
            <a:chExt cx="344488" cy="346076"/>
          </a:xfrm>
        </p:grpSpPr>
        <p:sp>
          <p:nvSpPr>
            <p:cNvPr id="56" name="Freeform 75">
              <a:extLst>
                <a:ext uri="{FF2B5EF4-FFF2-40B4-BE49-F238E27FC236}">
                  <a16:creationId xmlns:a16="http://schemas.microsoft.com/office/drawing/2014/main" id="{C4018AB6-4BA6-D74F-AD7F-309C36B6F24E}"/>
                </a:ext>
              </a:extLst>
            </p:cNvPr>
            <p:cNvSpPr/>
            <p:nvPr/>
          </p:nvSpPr>
          <p:spPr bwMode="auto">
            <a:xfrm>
              <a:off x="9169401" y="3135314"/>
              <a:ext cx="344488" cy="106363"/>
            </a:xfrm>
            <a:custGeom>
              <a:gdLst>
                <a:gd name="T0" fmla="*/ 92 w 92"/>
                <a:gd name="T1" fmla="*/ 28 h 28"/>
                <a:gd name="T2" fmla="*/ 0 w 92"/>
                <a:gd name="T3" fmla="*/ 28 h 28"/>
                <a:gd name="T4" fmla="*/ 0 w 92"/>
                <a:gd name="T5" fmla="*/ 0 h 28"/>
                <a:gd name="T6" fmla="*/ 30 w 92"/>
                <a:gd name="T7" fmla="*/ 0 h 28"/>
                <a:gd name="T8" fmla="*/ 30 w 92"/>
                <a:gd name="T9" fmla="*/ 4 h 28"/>
                <a:gd name="T10" fmla="*/ 38 w 92"/>
                <a:gd name="T11" fmla="*/ 12 h 28"/>
                <a:gd name="T12" fmla="*/ 56 w 92"/>
                <a:gd name="T13" fmla="*/ 12 h 28"/>
                <a:gd name="T14" fmla="*/ 64 w 92"/>
                <a:gd name="T15" fmla="*/ 4 h 28"/>
                <a:gd name="T16" fmla="*/ 64 w 92"/>
                <a:gd name="T17" fmla="*/ 0 h 28"/>
                <a:gd name="T18" fmla="*/ 92 w 92"/>
                <a:gd name="T19" fmla="*/ 0 h 28"/>
                <a:gd name="T20" fmla="*/ 92 w 92"/>
                <a:gd name="T21" fmla="*/ 28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8">
                  <a:moveTo>
                    <a:pt x="92" y="28"/>
                  </a:moveTo>
                  <a:cubicBezTo>
                    <a:pt x="0" y="28"/>
                    <a:pt x="0" y="28"/>
                    <a:pt x="0" y="28"/>
                  </a:cubicBezTo>
                  <a:cubicBezTo>
                    <a:pt x="0" y="0"/>
                    <a:pt x="0" y="0"/>
                    <a:pt x="0" y="0"/>
                  </a:cubicBezTo>
                  <a:cubicBezTo>
                    <a:pt x="30" y="0"/>
                    <a:pt x="30" y="0"/>
                    <a:pt x="30" y="0"/>
                  </a:cubicBezTo>
                  <a:cubicBezTo>
                    <a:pt x="30" y="4"/>
                    <a:pt x="30" y="4"/>
                    <a:pt x="30" y="4"/>
                  </a:cubicBezTo>
                  <a:cubicBezTo>
                    <a:pt x="30" y="8"/>
                    <a:pt x="34" y="12"/>
                    <a:pt x="38" y="12"/>
                  </a:cubicBezTo>
                  <a:cubicBezTo>
                    <a:pt x="56" y="12"/>
                    <a:pt x="56" y="12"/>
                    <a:pt x="56" y="12"/>
                  </a:cubicBezTo>
                  <a:cubicBezTo>
                    <a:pt x="60" y="12"/>
                    <a:pt x="64" y="8"/>
                    <a:pt x="64" y="4"/>
                  </a:cubicBezTo>
                  <a:cubicBezTo>
                    <a:pt x="64" y="0"/>
                    <a:pt x="64" y="0"/>
                    <a:pt x="64" y="0"/>
                  </a:cubicBezTo>
                  <a:cubicBezTo>
                    <a:pt x="92" y="0"/>
                    <a:pt x="92" y="0"/>
                    <a:pt x="92" y="0"/>
                  </a:cubicBezTo>
                  <a:lnTo>
                    <a:pt x="92" y="28"/>
                  </a:lnTo>
                  <a:close/>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7" name="Freeform 76">
              <a:extLst>
                <a:ext uri="{FF2B5EF4-FFF2-40B4-BE49-F238E27FC236}">
                  <a16:creationId xmlns:a16="http://schemas.microsoft.com/office/drawing/2014/main" id="{A899A684-E454-E147-97BC-15B9E88E16EA}"/>
                </a:ext>
              </a:extLst>
            </p:cNvPr>
            <p:cNvSpPr/>
            <p:nvPr/>
          </p:nvSpPr>
          <p:spPr bwMode="auto">
            <a:xfrm>
              <a:off x="9169401" y="3044826"/>
              <a:ext cx="104775" cy="90488"/>
            </a:xfrm>
            <a:custGeom>
              <a:gdLst>
                <a:gd name="T0" fmla="*/ 0 w 66"/>
                <a:gd name="T1" fmla="*/ 57 h 57"/>
                <a:gd name="T2" fmla="*/ 33 w 66"/>
                <a:gd name="T3" fmla="*/ 0 h 57"/>
                <a:gd name="T4" fmla="*/ 66 w 66"/>
                <a:gd name="T5" fmla="*/ 0 h 57"/>
              </a:gdLst>
              <a:cxnLst>
                <a:cxn ang="0">
                  <a:pos x="T0" y="T1"/>
                </a:cxn>
                <a:cxn ang="0">
                  <a:pos x="T2" y="T3"/>
                </a:cxn>
                <a:cxn ang="0">
                  <a:pos x="T4" y="T5"/>
                </a:cxn>
              </a:cxnLst>
              <a:rect l="0" t="0" r="r" b="b"/>
              <a:pathLst>
                <a:path w="66" h="57">
                  <a:moveTo>
                    <a:pt x="0" y="57"/>
                  </a:moveTo>
                  <a:lnTo>
                    <a:pt x="33" y="0"/>
                  </a:lnTo>
                  <a:lnTo>
                    <a:pt x="66" y="0"/>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8" name="Freeform 77">
              <a:extLst>
                <a:ext uri="{FF2B5EF4-FFF2-40B4-BE49-F238E27FC236}">
                  <a16:creationId xmlns:a16="http://schemas.microsoft.com/office/drawing/2014/main" id="{C9FF8FD9-B907-DD42-9EEF-3D4F91B3E5EC}"/>
                </a:ext>
              </a:extLst>
            </p:cNvPr>
            <p:cNvSpPr/>
            <p:nvPr/>
          </p:nvSpPr>
          <p:spPr bwMode="auto">
            <a:xfrm>
              <a:off x="9424988" y="3044826"/>
              <a:ext cx="88900" cy="90488"/>
            </a:xfrm>
            <a:custGeom>
              <a:gdLst>
                <a:gd name="T0" fmla="*/ 0 w 56"/>
                <a:gd name="T1" fmla="*/ 0 h 57"/>
                <a:gd name="T2" fmla="*/ 23 w 56"/>
                <a:gd name="T3" fmla="*/ 0 h 57"/>
                <a:gd name="T4" fmla="*/ 56 w 56"/>
                <a:gd name="T5" fmla="*/ 57 h 57"/>
              </a:gdLst>
              <a:cxnLst>
                <a:cxn ang="0">
                  <a:pos x="T0" y="T1"/>
                </a:cxn>
                <a:cxn ang="0">
                  <a:pos x="T2" y="T3"/>
                </a:cxn>
                <a:cxn ang="0">
                  <a:pos x="T4" y="T5"/>
                </a:cxn>
              </a:cxnLst>
              <a:rect l="0" t="0" r="r" b="b"/>
              <a:pathLst>
                <a:path w="56" h="57">
                  <a:moveTo>
                    <a:pt x="0" y="0"/>
                  </a:moveTo>
                  <a:lnTo>
                    <a:pt x="23" y="0"/>
                  </a:lnTo>
                  <a:lnTo>
                    <a:pt x="56" y="57"/>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9" name="Line 78">
              <a:extLst>
                <a:ext uri="{FF2B5EF4-FFF2-40B4-BE49-F238E27FC236}">
                  <a16:creationId xmlns:a16="http://schemas.microsoft.com/office/drawing/2014/main" id="{2F59C328-7F3D-444B-8719-4D7C4B10C01D}"/>
                </a:ext>
              </a:extLst>
            </p:cNvPr>
            <p:cNvSpPr>
              <a:spLocks noChangeShapeType="1"/>
            </p:cNvSpPr>
            <p:nvPr/>
          </p:nvSpPr>
          <p:spPr bwMode="auto">
            <a:xfrm flipH="1">
              <a:off x="9348788" y="2895601"/>
              <a:ext cx="0" cy="16510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0" name="Freeform 79">
              <a:extLst>
                <a:ext uri="{FF2B5EF4-FFF2-40B4-BE49-F238E27FC236}">
                  <a16:creationId xmlns:a16="http://schemas.microsoft.com/office/drawing/2014/main" id="{79B13241-7E48-B842-80F6-D2922C68A8DF}"/>
                </a:ext>
              </a:extLst>
            </p:cNvPr>
            <p:cNvSpPr/>
            <p:nvPr/>
          </p:nvSpPr>
          <p:spPr bwMode="auto">
            <a:xfrm>
              <a:off x="9288463" y="2895601"/>
              <a:ext cx="120650" cy="60325"/>
            </a:xfrm>
            <a:custGeom>
              <a:gdLst>
                <a:gd name="T0" fmla="*/ 0 w 76"/>
                <a:gd name="T1" fmla="*/ 38 h 38"/>
                <a:gd name="T2" fmla="*/ 38 w 76"/>
                <a:gd name="T3" fmla="*/ 0 h 38"/>
                <a:gd name="T4" fmla="*/ 76 w 76"/>
                <a:gd name="T5" fmla="*/ 38 h 38"/>
              </a:gdLst>
              <a:cxnLst>
                <a:cxn ang="0">
                  <a:pos x="T0" y="T1"/>
                </a:cxn>
                <a:cxn ang="0">
                  <a:pos x="T2" y="T3"/>
                </a:cxn>
                <a:cxn ang="0">
                  <a:pos x="T4" y="T5"/>
                </a:cxn>
              </a:cxnLst>
              <a:rect l="0" t="0" r="r" b="b"/>
              <a:pathLst>
                <a:path w="76" h="38">
                  <a:moveTo>
                    <a:pt x="0" y="38"/>
                  </a:moveTo>
                  <a:lnTo>
                    <a:pt x="38" y="0"/>
                  </a:lnTo>
                  <a:lnTo>
                    <a:pt x="76" y="38"/>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61" name="Group 60">
            <a:extLst>
              <a:ext uri="{FF2B5EF4-FFF2-40B4-BE49-F238E27FC236}">
                <a16:creationId xmlns:a16="http://schemas.microsoft.com/office/drawing/2014/main" id="{8B197AAC-C4D2-CC47-861D-DC030FAE76E5}"/>
              </a:ext>
            </a:extLst>
          </p:cNvPr>
          <p:cNvGrpSpPr/>
          <p:nvPr/>
        </p:nvGrpSpPr>
        <p:grpSpPr>
          <a:xfrm>
            <a:off x="764428" y="2295995"/>
            <a:ext cx="346076" cy="315912"/>
            <a:chOff x="2678113" y="1465264"/>
            <a:chExt cx="346076" cy="315912"/>
          </a:xfrm>
        </p:grpSpPr>
        <p:sp>
          <p:nvSpPr>
            <p:cNvPr id="62" name="Freeform 170">
              <a:extLst>
                <a:ext uri="{FF2B5EF4-FFF2-40B4-BE49-F238E27FC236}">
                  <a16:creationId xmlns:a16="http://schemas.microsoft.com/office/drawing/2014/main" id="{B69BDAAD-2AE0-3D41-8BBA-13603EA3AE51}"/>
                </a:ext>
              </a:extLst>
            </p:cNvPr>
            <p:cNvSpPr/>
            <p:nvPr/>
          </p:nvSpPr>
          <p:spPr bwMode="auto">
            <a:xfrm>
              <a:off x="2678113" y="1465264"/>
              <a:ext cx="346075" cy="195263"/>
            </a:xfrm>
            <a:custGeom>
              <a:gdLst>
                <a:gd name="T0" fmla="*/ 218 w 218"/>
                <a:gd name="T1" fmla="*/ 0 h 123"/>
                <a:gd name="T2" fmla="*/ 0 w 218"/>
                <a:gd name="T3" fmla="*/ 90 h 123"/>
                <a:gd name="T4" fmla="*/ 85 w 218"/>
                <a:gd name="T5" fmla="*/ 123 h 123"/>
                <a:gd name="T6" fmla="*/ 218 w 218"/>
                <a:gd name="T7" fmla="*/ 0 h 123"/>
              </a:gd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587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3" name="Freeform 171">
              <a:extLst>
                <a:ext uri="{FF2B5EF4-FFF2-40B4-BE49-F238E27FC236}">
                  <a16:creationId xmlns:a16="http://schemas.microsoft.com/office/drawing/2014/main" id="{106305FD-F93A-204B-B654-BC08099A0DC2}"/>
                </a:ext>
              </a:extLst>
            </p:cNvPr>
            <p:cNvSpPr/>
            <p:nvPr/>
          </p:nvSpPr>
          <p:spPr bwMode="auto">
            <a:xfrm>
              <a:off x="2813051" y="1465264"/>
              <a:ext cx="211138" cy="279400"/>
            </a:xfrm>
            <a:custGeom>
              <a:gdLst>
                <a:gd name="T0" fmla="*/ 133 w 133"/>
                <a:gd name="T1" fmla="*/ 0 h 176"/>
                <a:gd name="T2" fmla="*/ 95 w 133"/>
                <a:gd name="T3" fmla="*/ 176 h 176"/>
                <a:gd name="T4" fmla="*/ 0 w 133"/>
                <a:gd name="T5" fmla="*/ 123 h 176"/>
                <a:gd name="T6" fmla="*/ 133 w 133"/>
                <a:gd name="T7" fmla="*/ 0 h 176"/>
              </a:gd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587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4" name="Freeform 172">
              <a:extLst>
                <a:ext uri="{FF2B5EF4-FFF2-40B4-BE49-F238E27FC236}">
                  <a16:creationId xmlns:a16="http://schemas.microsoft.com/office/drawing/2014/main" id="{B1BB78A1-9468-C24A-8405-1D6ABC57D71C}"/>
                </a:ext>
              </a:extLst>
            </p:cNvPr>
            <p:cNvSpPr/>
            <p:nvPr/>
          </p:nvSpPr>
          <p:spPr bwMode="auto">
            <a:xfrm>
              <a:off x="2813051" y="1660526"/>
              <a:ext cx="52388" cy="120650"/>
            </a:xfrm>
            <a:custGeom>
              <a:gdLst>
                <a:gd name="T0" fmla="*/ 0 w 33"/>
                <a:gd name="T1" fmla="*/ 0 h 76"/>
                <a:gd name="T2" fmla="*/ 0 w 33"/>
                <a:gd name="T3" fmla="*/ 76 h 76"/>
                <a:gd name="T4" fmla="*/ 33 w 33"/>
                <a:gd name="T5" fmla="*/ 19 h 76"/>
              </a:gdLst>
              <a:cxnLst>
                <a:cxn ang="0">
                  <a:pos x="T0" y="T1"/>
                </a:cxn>
                <a:cxn ang="0">
                  <a:pos x="T2" y="T3"/>
                </a:cxn>
                <a:cxn ang="0">
                  <a:pos x="T4" y="T5"/>
                </a:cxn>
              </a:cxnLst>
              <a:rect l="0" t="0" r="r" b="b"/>
              <a:pathLst>
                <a:path w="33" h="76">
                  <a:moveTo>
                    <a:pt x="0" y="0"/>
                  </a:moveTo>
                  <a:lnTo>
                    <a:pt x="0" y="76"/>
                  </a:lnTo>
                  <a:lnTo>
                    <a:pt x="33" y="19"/>
                  </a:lnTo>
                </a:path>
              </a:pathLst>
            </a:custGeom>
            <a:noFill/>
            <a:ln w="1587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cxnSp>
        <p:nvCxnSpPr>
          <p:cNvPr id="7" name="Conector recto 6">
            <a:extLst>
              <a:ext uri="{FF2B5EF4-FFF2-40B4-BE49-F238E27FC236}">
                <a16:creationId xmlns:a16="http://schemas.microsoft.com/office/drawing/2014/main" id="{0E86532B-F3C2-310C-FB88-9E602C5B8324}"/>
              </a:ext>
            </a:extLst>
          </p:cNvPr>
          <p:cNvCxnSpPr/>
          <p:nvPr/>
        </p:nvCxnSpPr>
        <p:spPr>
          <a:xfrm flipH="1">
            <a:off x="990631" y="1011118"/>
            <a:ext cx="10243035" cy="14931"/>
          </a:xfrm>
          <a:prstGeom prst="line">
            <a:avLst/>
          </a:prstGeom>
          <a:ln w="28575">
            <a:solidFill>
              <a:srgbClr val="00677F"/>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A0F63E77-A5AB-485F-4B97-36E489F7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323" y="152883"/>
            <a:ext cx="1384685" cy="1384685"/>
          </a:xfrm>
          <a:prstGeom prst="rect">
            <a:avLst/>
          </a:prstGeom>
        </p:spPr>
      </p:pic>
      <p:sp>
        <p:nvSpPr>
          <p:cNvPr id="15" name="TextBox 9">
            <a:extLst>
              <a:ext uri="{FF2B5EF4-FFF2-40B4-BE49-F238E27FC236}">
                <a16:creationId xmlns:a16="http://schemas.microsoft.com/office/drawing/2014/main" id="{4969A51C-227D-5BD1-73CF-E3C6E187CE4B}"/>
              </a:ext>
            </a:extLst>
          </p:cNvPr>
          <p:cNvSpPr txBox="1"/>
          <p:nvPr/>
        </p:nvSpPr>
        <p:spPr>
          <a:xfrm>
            <a:off x="914171" y="127378"/>
            <a:ext cx="3876061" cy="923330"/>
          </a:xfrm>
          <a:prstGeom prst="rect">
            <a:avLst/>
          </a:prstGeom>
          <a:noFill/>
        </p:spPr>
        <p:txBody>
          <a:bodyPr wrap="none" lIns="0" tIns="0" rIns="0" bIns="0" rtlCol="0">
            <a:spAutoFit/>
          </a:bodyPr>
          <a:lstStyle/>
          <a:p>
            <a:r>
              <a:rPr lang="en-US" sz="6000" b="1">
                <a:solidFill>
                  <a:schemeClr val="tx1">
                    <a:lumMod val="65000"/>
                    <a:lumOff val="35000"/>
                  </a:schemeClr>
                </a:solidFill>
                <a:latin typeface="Segoe UI" panose="020b0502040204020203" pitchFamily="34" charset="0"/>
                <a:cs typeface="Segoe UI" panose="020b0502040204020203" pitchFamily="34" charset="0"/>
              </a:rPr>
              <a:t>BAHAMAS</a:t>
            </a:r>
          </a:p>
        </p:txBody>
      </p:sp>
      <p:sp>
        <p:nvSpPr>
          <p:cNvPr id="16" name="TextBox 9">
            <a:extLst>
              <a:ext uri="{FF2B5EF4-FFF2-40B4-BE49-F238E27FC236}">
                <a16:creationId xmlns:a16="http://schemas.microsoft.com/office/drawing/2014/main" id="{F174AD6F-003B-E264-24EA-4FD2596A1E70}"/>
              </a:ext>
            </a:extLst>
          </p:cNvPr>
          <p:cNvSpPr txBox="1"/>
          <p:nvPr/>
        </p:nvSpPr>
        <p:spPr>
          <a:xfrm>
            <a:off x="911835" y="1034371"/>
            <a:ext cx="2068067" cy="430887"/>
          </a:xfrm>
          <a:prstGeom prst="rect">
            <a:avLst/>
          </a:prstGeom>
          <a:noFill/>
        </p:spPr>
        <p:txBody>
          <a:bodyPr wrap="none" lIns="0" tIns="0" rIns="0" bIns="0" rtlCol="0">
            <a:spAutoFit/>
          </a:bodyPr>
          <a:lstStyle/>
          <a:p>
            <a:pPr algn="ctr"/>
            <a:r>
              <a:rPr lang="en-US" sz="2800" b="1">
                <a:solidFill>
                  <a:srgbClr val="02BAC8"/>
                </a:solidFill>
                <a:latin typeface="Segoe UI" panose="020b0502040204020203" pitchFamily="34" charset="0"/>
                <a:cs typeface="Segoe UI" panose="020b0502040204020203" pitchFamily="34" charset="0"/>
              </a:rPr>
              <a:t>Gastronomy</a:t>
            </a:r>
          </a:p>
        </p:txBody>
      </p:sp>
      <p:grpSp>
        <p:nvGrpSpPr>
          <p:cNvPr id="17" name="Grupo 16">
            <a:extLst>
              <a:ext uri="{FF2B5EF4-FFF2-40B4-BE49-F238E27FC236}">
                <a16:creationId xmlns:a16="http://schemas.microsoft.com/office/drawing/2014/main" id="{B751F624-DB57-75AF-C9A9-3F493D627F46}"/>
              </a:ext>
            </a:extLst>
          </p:cNvPr>
          <p:cNvGrpSpPr/>
          <p:nvPr/>
        </p:nvGrpSpPr>
        <p:grpSpPr>
          <a:xfrm>
            <a:off x="217726" y="24829"/>
            <a:ext cx="792527" cy="1306401"/>
            <a:chOff x="283851" y="5461857"/>
            <a:chExt cx="846969" cy="1396143"/>
          </a:xfrm>
          <a:solidFill>
            <a:srgbClr val="06DBE7"/>
          </a:solidFill>
        </p:grpSpPr>
        <p:sp>
          <p:nvSpPr>
            <p:cNvPr id="19" name="Forma libre: forma 18">
              <a:extLst>
                <a:ext uri="{FF2B5EF4-FFF2-40B4-BE49-F238E27FC236}">
                  <a16:creationId xmlns:a16="http://schemas.microsoft.com/office/drawing/2014/main" id="{8BED277F-21BB-8972-3AE4-5331C9E5D23A}"/>
                </a:ext>
              </a:extLst>
            </p:cNvPr>
            <p:cNvSpPr/>
            <p:nvPr/>
          </p:nvSpPr>
          <p:spPr>
            <a:xfrm>
              <a:off x="283851" y="5461857"/>
              <a:ext cx="846969" cy="468186"/>
            </a:xfrm>
            <a:custGeom>
              <a:gdLst>
                <a:gd name="connsiteX0" fmla="*/ 585515 w 846969"/>
                <a:gd name="connsiteY0" fmla="*/ 123160 h 468186"/>
                <a:gd name="connsiteX1" fmla="*/ 374091 w 846969"/>
                <a:gd name="connsiteY1" fmla="*/ 150510 h 468186"/>
                <a:gd name="connsiteX2" fmla="*/ 58700 w 846969"/>
                <a:gd name="connsiteY2" fmla="*/ 260683 h 468186"/>
                <a:gd name="connsiteX3" fmla="*/ 7105 w 846969"/>
                <a:gd name="connsiteY3" fmla="*/ 260683 h 468186"/>
                <a:gd name="connsiteX4" fmla="*/ 14476 w 846969"/>
                <a:gd name="connsiteY4" fmla="*/ 205208 h 468186"/>
                <a:gd name="connsiteX5" fmla="*/ 215232 w 846969"/>
                <a:gd name="connsiteY5" fmla="*/ 41694 h 468186"/>
                <a:gd name="connsiteX6" fmla="*/ 547303 w 846969"/>
                <a:gd name="connsiteY6" fmla="*/ 4259 h 468186"/>
                <a:gd name="connsiteX7" fmla="*/ 805280 w 846969"/>
                <a:gd name="connsiteY7" fmla="*/ 54302 h 468186"/>
                <a:gd name="connsiteX8" fmla="*/ 846788 w 846969"/>
                <a:gd name="connsiteY8" fmla="*/ 87470 h 468186"/>
                <a:gd name="connsiteX9" fmla="*/ 815366 w 846969"/>
                <a:gd name="connsiteY9" fmla="*/ 131307 h 468186"/>
                <a:gd name="connsiteX10" fmla="*/ 705968 w 846969"/>
                <a:gd name="connsiteY10" fmla="*/ 242644 h 468186"/>
                <a:gd name="connsiteX11" fmla="*/ 376612 w 846969"/>
                <a:gd name="connsiteY11" fmla="*/ 464348 h 468186"/>
                <a:gd name="connsiteX12" fmla="*/ 89735 w 846969"/>
                <a:gd name="connsiteY12" fmla="*/ 417990 h 468186"/>
                <a:gd name="connsiteX13" fmla="*/ 60058 w 846969"/>
                <a:gd name="connsiteY13" fmla="*/ 386762 h 468186"/>
                <a:gd name="connsiteX14" fmla="*/ 86826 w 846969"/>
                <a:gd name="connsiteY14" fmla="*/ 349326 h 468186"/>
                <a:gd name="connsiteX15" fmla="*/ 550407 w 846969"/>
                <a:gd name="connsiteY15" fmla="*/ 135186 h 468186"/>
                <a:gd name="connsiteX16" fmla="*/ 585321 w 846969"/>
                <a:gd name="connsiteY16" fmla="*/ 123160 h 4681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6969" h="468186">
                  <a:moveTo>
                    <a:pt x="585515" y="123160"/>
                  </a:moveTo>
                  <a:cubicBezTo>
                    <a:pt x="513747" y="122191"/>
                    <a:pt x="443531" y="133829"/>
                    <a:pt x="374091" y="150510"/>
                  </a:cubicBezTo>
                  <a:cubicBezTo>
                    <a:pt x="265275" y="176501"/>
                    <a:pt x="159757" y="212385"/>
                    <a:pt x="58700" y="260683"/>
                  </a:cubicBezTo>
                  <a:cubicBezTo>
                    <a:pt x="41631" y="268830"/>
                    <a:pt x="22816" y="281050"/>
                    <a:pt x="7105" y="260683"/>
                  </a:cubicBezTo>
                  <a:cubicBezTo>
                    <a:pt x="-7636" y="241480"/>
                    <a:pt x="3420" y="222278"/>
                    <a:pt x="14476" y="205208"/>
                  </a:cubicBezTo>
                  <a:cubicBezTo>
                    <a:pt x="63162" y="128591"/>
                    <a:pt x="132990" y="77578"/>
                    <a:pt x="215232" y="41694"/>
                  </a:cubicBezTo>
                  <a:cubicBezTo>
                    <a:pt x="322108" y="-5052"/>
                    <a:pt x="434802" y="-3694"/>
                    <a:pt x="547303" y="4259"/>
                  </a:cubicBezTo>
                  <a:cubicBezTo>
                    <a:pt x="634977" y="10660"/>
                    <a:pt x="720710" y="30638"/>
                    <a:pt x="805280" y="54302"/>
                  </a:cubicBezTo>
                  <a:cubicBezTo>
                    <a:pt x="823706" y="59345"/>
                    <a:pt x="844655" y="64000"/>
                    <a:pt x="846788" y="87470"/>
                  </a:cubicBezTo>
                  <a:cubicBezTo>
                    <a:pt x="848922" y="109583"/>
                    <a:pt x="831853" y="120639"/>
                    <a:pt x="815366" y="131307"/>
                  </a:cubicBezTo>
                  <a:cubicBezTo>
                    <a:pt x="770753" y="160402"/>
                    <a:pt x="734094" y="197450"/>
                    <a:pt x="705968" y="242644"/>
                  </a:cubicBezTo>
                  <a:cubicBezTo>
                    <a:pt x="629351" y="366007"/>
                    <a:pt x="524415" y="447279"/>
                    <a:pt x="376612" y="464348"/>
                  </a:cubicBezTo>
                  <a:cubicBezTo>
                    <a:pt x="276913" y="475792"/>
                    <a:pt x="180706" y="462021"/>
                    <a:pt x="89735" y="417990"/>
                  </a:cubicBezTo>
                  <a:cubicBezTo>
                    <a:pt x="75769" y="411201"/>
                    <a:pt x="60640" y="405188"/>
                    <a:pt x="60058" y="386762"/>
                  </a:cubicBezTo>
                  <a:cubicBezTo>
                    <a:pt x="59476" y="368141"/>
                    <a:pt x="72278" y="358248"/>
                    <a:pt x="86826" y="349326"/>
                  </a:cubicBezTo>
                  <a:cubicBezTo>
                    <a:pt x="232689" y="258937"/>
                    <a:pt x="387281" y="187945"/>
                    <a:pt x="550407" y="135186"/>
                  </a:cubicBezTo>
                  <a:cubicBezTo>
                    <a:pt x="562045" y="131501"/>
                    <a:pt x="573683" y="127234"/>
                    <a:pt x="585321" y="123160"/>
                  </a:cubicBezTo>
                  <a:close/>
                </a:path>
              </a:pathLst>
            </a:custGeom>
            <a:solidFill>
              <a:srgbClr val="00ABF7"/>
            </a:solidFill>
            <a:ln w="19266"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2EC64E09-7C17-863A-2D02-8FC6045E9918}"/>
                </a:ext>
              </a:extLst>
            </p:cNvPr>
            <p:cNvSpPr/>
            <p:nvPr/>
          </p:nvSpPr>
          <p:spPr>
            <a:xfrm>
              <a:off x="507131" y="5943613"/>
              <a:ext cx="297179" cy="914387"/>
            </a:xfrm>
            <a:custGeom>
              <a:gdLst>
                <a:gd name="connsiteX0" fmla="*/ 76327 w 297179"/>
                <a:gd name="connsiteY0" fmla="*/ 250461 h 914387"/>
                <a:gd name="connsiteX1" fmla="*/ 87189 w 297179"/>
                <a:gd name="connsiteY1" fmla="*/ 213801 h 914387"/>
                <a:gd name="connsiteX2" fmla="*/ 91651 w 297179"/>
                <a:gd name="connsiteY2" fmla="*/ 56494 h 914387"/>
                <a:gd name="connsiteX3" fmla="*/ 107168 w 297179"/>
                <a:gd name="connsiteY3" fmla="*/ 30114 h 914387"/>
                <a:gd name="connsiteX4" fmla="*/ 134323 w 297179"/>
                <a:gd name="connsiteY4" fmla="*/ 56106 h 914387"/>
                <a:gd name="connsiteX5" fmla="*/ 139366 w 297179"/>
                <a:gd name="connsiteY5" fmla="*/ 216128 h 914387"/>
                <a:gd name="connsiteX6" fmla="*/ 149065 w 297179"/>
                <a:gd name="connsiteY6" fmla="*/ 248133 h 914387"/>
                <a:gd name="connsiteX7" fmla="*/ 159733 w 297179"/>
                <a:gd name="connsiteY7" fmla="*/ 208176 h 914387"/>
                <a:gd name="connsiteX8" fmla="*/ 161091 w 297179"/>
                <a:gd name="connsiteY8" fmla="*/ 65028 h 914387"/>
                <a:gd name="connsiteX9" fmla="*/ 161867 w 297179"/>
                <a:gd name="connsiteY9" fmla="*/ 42140 h 914387"/>
                <a:gd name="connsiteX10" fmla="*/ 189798 w 297179"/>
                <a:gd name="connsiteY10" fmla="*/ 20416 h 914387"/>
                <a:gd name="connsiteX11" fmla="*/ 205121 w 297179"/>
                <a:gd name="connsiteY11" fmla="*/ 42916 h 914387"/>
                <a:gd name="connsiteX12" fmla="*/ 208613 w 297179"/>
                <a:gd name="connsiteY12" fmla="*/ 214577 h 914387"/>
                <a:gd name="connsiteX13" fmla="*/ 218699 w 297179"/>
                <a:gd name="connsiteY13" fmla="*/ 245805 h 914387"/>
                <a:gd name="connsiteX14" fmla="*/ 229173 w 297179"/>
                <a:gd name="connsiteY14" fmla="*/ 214965 h 914387"/>
                <a:gd name="connsiteX15" fmla="*/ 234604 w 297179"/>
                <a:gd name="connsiteY15" fmla="*/ 37679 h 914387"/>
                <a:gd name="connsiteX16" fmla="*/ 235574 w 297179"/>
                <a:gd name="connsiteY16" fmla="*/ 20610 h 914387"/>
                <a:gd name="connsiteX17" fmla="*/ 266027 w 297179"/>
                <a:gd name="connsiteY17" fmla="*/ 49 h 914387"/>
                <a:gd name="connsiteX18" fmla="*/ 279217 w 297179"/>
                <a:gd name="connsiteY18" fmla="*/ 20998 h 914387"/>
                <a:gd name="connsiteX19" fmla="*/ 296480 w 297179"/>
                <a:gd name="connsiteY19" fmla="*/ 271991 h 914387"/>
                <a:gd name="connsiteX20" fmla="*/ 245660 w 297179"/>
                <a:gd name="connsiteY20" fmla="*/ 388953 h 914387"/>
                <a:gd name="connsiteX21" fmla="*/ 224518 w 297179"/>
                <a:gd name="connsiteY21" fmla="*/ 403695 h 914387"/>
                <a:gd name="connsiteX22" fmla="*/ 185337 w 297179"/>
                <a:gd name="connsiteY22" fmla="*/ 477984 h 914387"/>
                <a:gd name="connsiteX23" fmla="*/ 222384 w 297179"/>
                <a:gd name="connsiteY23" fmla="*/ 855637 h 914387"/>
                <a:gd name="connsiteX24" fmla="*/ 172535 w 297179"/>
                <a:gd name="connsiteY24" fmla="*/ 914216 h 914387"/>
                <a:gd name="connsiteX25" fmla="*/ 115315 w 297179"/>
                <a:gd name="connsiteY25" fmla="*/ 914216 h 914387"/>
                <a:gd name="connsiteX26" fmla="*/ 73806 w 297179"/>
                <a:gd name="connsiteY26" fmla="*/ 865918 h 914387"/>
                <a:gd name="connsiteX27" fmla="*/ 105228 w 297179"/>
                <a:gd name="connsiteY27" fmla="*/ 668265 h 914387"/>
                <a:gd name="connsiteX28" fmla="*/ 109496 w 297179"/>
                <a:gd name="connsiteY28" fmla="*/ 459557 h 914387"/>
                <a:gd name="connsiteX29" fmla="*/ 82728 w 297179"/>
                <a:gd name="connsiteY29" fmla="*/ 411259 h 914387"/>
                <a:gd name="connsiteX30" fmla="*/ 46068 w 297179"/>
                <a:gd name="connsiteY30" fmla="*/ 383716 h 914387"/>
                <a:gd name="connsiteX31" fmla="*/ 292 w 297179"/>
                <a:gd name="connsiteY31" fmla="*/ 284017 h 914387"/>
                <a:gd name="connsiteX32" fmla="*/ 16779 w 297179"/>
                <a:gd name="connsiteY32" fmla="*/ 50093 h 914387"/>
                <a:gd name="connsiteX33" fmla="*/ 37146 w 297179"/>
                <a:gd name="connsiteY33" fmla="*/ 27205 h 914387"/>
                <a:gd name="connsiteX34" fmla="*/ 64495 w 297179"/>
                <a:gd name="connsiteY34" fmla="*/ 52420 h 914387"/>
                <a:gd name="connsiteX35" fmla="*/ 66047 w 297179"/>
                <a:gd name="connsiteY35" fmla="*/ 204102 h 914387"/>
                <a:gd name="connsiteX36" fmla="*/ 76521 w 297179"/>
                <a:gd name="connsiteY36" fmla="*/ 250073 h 914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179" h="914387">
                  <a:moveTo>
                    <a:pt x="76327" y="250461"/>
                  </a:moveTo>
                  <a:cubicBezTo>
                    <a:pt x="90099" y="238823"/>
                    <a:pt x="86801" y="225633"/>
                    <a:pt x="87189" y="213801"/>
                  </a:cubicBezTo>
                  <a:cubicBezTo>
                    <a:pt x="88935" y="161430"/>
                    <a:pt x="90099" y="109059"/>
                    <a:pt x="91651" y="56494"/>
                  </a:cubicBezTo>
                  <a:cubicBezTo>
                    <a:pt x="92039" y="45050"/>
                    <a:pt x="91651" y="32830"/>
                    <a:pt x="107168" y="30114"/>
                  </a:cubicBezTo>
                  <a:cubicBezTo>
                    <a:pt x="127922" y="26817"/>
                    <a:pt x="133935" y="37291"/>
                    <a:pt x="134323" y="56106"/>
                  </a:cubicBezTo>
                  <a:cubicBezTo>
                    <a:pt x="135487" y="109447"/>
                    <a:pt x="137233" y="162788"/>
                    <a:pt x="139366" y="216128"/>
                  </a:cubicBezTo>
                  <a:cubicBezTo>
                    <a:pt x="139754" y="226603"/>
                    <a:pt x="135487" y="239210"/>
                    <a:pt x="149065" y="248133"/>
                  </a:cubicBezTo>
                  <a:cubicBezTo>
                    <a:pt x="160121" y="236495"/>
                    <a:pt x="159539" y="222141"/>
                    <a:pt x="159733" y="208176"/>
                  </a:cubicBezTo>
                  <a:cubicBezTo>
                    <a:pt x="160315" y="160460"/>
                    <a:pt x="160703" y="112744"/>
                    <a:pt x="161091" y="65028"/>
                  </a:cubicBezTo>
                  <a:cubicBezTo>
                    <a:pt x="161091" y="57463"/>
                    <a:pt x="161479" y="49705"/>
                    <a:pt x="161867" y="42140"/>
                  </a:cubicBezTo>
                  <a:cubicBezTo>
                    <a:pt x="162643" y="24101"/>
                    <a:pt x="175832" y="20804"/>
                    <a:pt x="189798" y="20416"/>
                  </a:cubicBezTo>
                  <a:cubicBezTo>
                    <a:pt x="205509" y="19834"/>
                    <a:pt x="204927" y="33218"/>
                    <a:pt x="205121" y="42916"/>
                  </a:cubicBezTo>
                  <a:cubicBezTo>
                    <a:pt x="206673" y="100136"/>
                    <a:pt x="207255" y="157356"/>
                    <a:pt x="208613" y="214577"/>
                  </a:cubicBezTo>
                  <a:cubicBezTo>
                    <a:pt x="209001" y="226021"/>
                    <a:pt x="204733" y="245805"/>
                    <a:pt x="218699" y="245805"/>
                  </a:cubicBezTo>
                  <a:cubicBezTo>
                    <a:pt x="233440" y="245805"/>
                    <a:pt x="228591" y="226215"/>
                    <a:pt x="229173" y="214965"/>
                  </a:cubicBezTo>
                  <a:cubicBezTo>
                    <a:pt x="231501" y="155805"/>
                    <a:pt x="232859" y="96839"/>
                    <a:pt x="234604" y="37679"/>
                  </a:cubicBezTo>
                  <a:cubicBezTo>
                    <a:pt x="234604" y="32054"/>
                    <a:pt x="234604" y="26041"/>
                    <a:pt x="235574" y="20610"/>
                  </a:cubicBezTo>
                  <a:cubicBezTo>
                    <a:pt x="238872" y="3929"/>
                    <a:pt x="252837" y="1019"/>
                    <a:pt x="266027" y="49"/>
                  </a:cubicBezTo>
                  <a:cubicBezTo>
                    <a:pt x="280574" y="-921"/>
                    <a:pt x="278635" y="12657"/>
                    <a:pt x="279217" y="20998"/>
                  </a:cubicBezTo>
                  <a:cubicBezTo>
                    <a:pt x="285036" y="104597"/>
                    <a:pt x="288915" y="188585"/>
                    <a:pt x="296480" y="271991"/>
                  </a:cubicBezTo>
                  <a:cubicBezTo>
                    <a:pt x="300941" y="321840"/>
                    <a:pt x="284066" y="359470"/>
                    <a:pt x="245660" y="388953"/>
                  </a:cubicBezTo>
                  <a:cubicBezTo>
                    <a:pt x="238872" y="394190"/>
                    <a:pt x="231695" y="399039"/>
                    <a:pt x="224518" y="403695"/>
                  </a:cubicBezTo>
                  <a:cubicBezTo>
                    <a:pt x="197363" y="421151"/>
                    <a:pt x="186694" y="445397"/>
                    <a:pt x="185337" y="477984"/>
                  </a:cubicBezTo>
                  <a:cubicBezTo>
                    <a:pt x="179906" y="605808"/>
                    <a:pt x="198332" y="730917"/>
                    <a:pt x="222384" y="855637"/>
                  </a:cubicBezTo>
                  <a:cubicBezTo>
                    <a:pt x="231307" y="901995"/>
                    <a:pt x="220445" y="914022"/>
                    <a:pt x="172535" y="914216"/>
                  </a:cubicBezTo>
                  <a:cubicBezTo>
                    <a:pt x="153526" y="914216"/>
                    <a:pt x="134323" y="914603"/>
                    <a:pt x="115315" y="914216"/>
                  </a:cubicBezTo>
                  <a:cubicBezTo>
                    <a:pt x="80207" y="913440"/>
                    <a:pt x="68569" y="900444"/>
                    <a:pt x="73806" y="865918"/>
                  </a:cubicBezTo>
                  <a:cubicBezTo>
                    <a:pt x="83892" y="799969"/>
                    <a:pt x="96112" y="734408"/>
                    <a:pt x="105228" y="668265"/>
                  </a:cubicBezTo>
                  <a:cubicBezTo>
                    <a:pt x="114733" y="599019"/>
                    <a:pt x="109883" y="529191"/>
                    <a:pt x="109496" y="459557"/>
                  </a:cubicBezTo>
                  <a:cubicBezTo>
                    <a:pt x="109496" y="439578"/>
                    <a:pt x="99603" y="423091"/>
                    <a:pt x="82728" y="411259"/>
                  </a:cubicBezTo>
                  <a:cubicBezTo>
                    <a:pt x="70314" y="402531"/>
                    <a:pt x="58094" y="393220"/>
                    <a:pt x="46068" y="383716"/>
                  </a:cubicBezTo>
                  <a:cubicBezTo>
                    <a:pt x="13870" y="358306"/>
                    <a:pt x="-2423" y="325332"/>
                    <a:pt x="292" y="284017"/>
                  </a:cubicBezTo>
                  <a:cubicBezTo>
                    <a:pt x="5529" y="206042"/>
                    <a:pt x="11348" y="128067"/>
                    <a:pt x="16779" y="50093"/>
                  </a:cubicBezTo>
                  <a:cubicBezTo>
                    <a:pt x="17749" y="36903"/>
                    <a:pt x="18137" y="25265"/>
                    <a:pt x="37146" y="27205"/>
                  </a:cubicBezTo>
                  <a:cubicBezTo>
                    <a:pt x="53633" y="28950"/>
                    <a:pt x="64301" y="33412"/>
                    <a:pt x="64495" y="52420"/>
                  </a:cubicBezTo>
                  <a:cubicBezTo>
                    <a:pt x="64495" y="103046"/>
                    <a:pt x="65465" y="153477"/>
                    <a:pt x="66047" y="204102"/>
                  </a:cubicBezTo>
                  <a:cubicBezTo>
                    <a:pt x="66047" y="219038"/>
                    <a:pt x="65465" y="234361"/>
                    <a:pt x="76521" y="250073"/>
                  </a:cubicBezTo>
                  <a:close/>
                </a:path>
              </a:pathLst>
            </a:custGeom>
            <a:solidFill>
              <a:schemeClr val="bg1">
                <a:lumMod val="65000"/>
              </a:schemeClr>
            </a:solidFill>
            <a:ln w="19266" cap="flat">
              <a:noFill/>
              <a:prstDash val="solid"/>
              <a:miter/>
            </a:ln>
          </p:spPr>
          <p:txBody>
            <a:bodyPr rtlCol="0" anchor="ctr"/>
            <a:lstStyle/>
            <a:p>
              <a:endParaRPr lang="es-PE"/>
            </a:p>
          </p:txBody>
        </p:sp>
      </p:grpSp>
      <p:pic>
        <p:nvPicPr>
          <p:cNvPr id="30" name="Imagen 29">
            <a:extLst>
              <a:ext uri="{FF2B5EF4-FFF2-40B4-BE49-F238E27FC236}">
                <a16:creationId xmlns:a16="http://schemas.microsoft.com/office/drawing/2014/main" id="{CE84146F-AB54-4CA3-62F4-027465E89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427" y="3466956"/>
            <a:ext cx="2092092" cy="3436710"/>
          </a:xfrm>
          <a:prstGeom prst="rect">
            <a:avLst/>
          </a:prstGeom>
        </p:spPr>
      </p:pic>
    </p:spTree>
    <p:extLst>
      <p:ext uri="{BB962C8B-B14F-4D97-AF65-F5344CB8AC3E}">
        <p14:creationId xmlns:p14="http://schemas.microsoft.com/office/powerpoint/2010/main" val="3526611794"/>
      </p:ext>
    </p:extLst>
  </p:cSld>
  <p:clrMapOvr>
    <a:masterClrMapping/>
  </p:clrMapOvr>
  <p:transition/>
  <p:timing/>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YDQDplMbAZPZmukVBHQ6EQ"/>
</p:tagLst>
</file>

<file path=ppt/tags/tag3.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 name="THINKCELLUNDODONOTDELETE" val="0"/>
</p:tagLst>
</file>

<file path=ppt/theme/theme1.xml><?xml version="1.0" encoding="utf-8"?>
<a:theme xmlns:r="http://schemas.openxmlformats.org/officeDocument/2006/relationships" xmlns:a="http://schemas.openxmlformats.org/drawingml/2006/main" name="Office Theme">
  <a:themeElements>
    <a:clrScheme name="Deloitte">
      <a:dk1>
        <a:srgbClr val="000000"/>
      </a:dk1>
      <a:lt1>
        <a:srgbClr val="FFFFFF"/>
      </a:lt1>
      <a:dk2>
        <a:srgbClr val="44546A"/>
      </a:dk2>
      <a:lt2>
        <a:srgbClr val="E7E6E6"/>
      </a:lt2>
      <a:accent1>
        <a:srgbClr val="000000"/>
      </a:accent1>
      <a:accent2>
        <a:srgbClr val="85BB24"/>
      </a:accent2>
      <a:accent3>
        <a:srgbClr val="D8D9D8"/>
      </a:accent3>
      <a:accent4>
        <a:srgbClr val="FEFFFE"/>
      </a:accent4>
      <a:accent5>
        <a:srgbClr val="FEFFFE"/>
      </a:accent5>
      <a:accent6>
        <a:srgbClr val="FEFFFE"/>
      </a:accent6>
      <a:hlink>
        <a:srgbClr val="85BB24"/>
      </a:hlink>
      <a:folHlink>
        <a:srgbClr val="85BB24"/>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slidesppt.net</Manager>
  <Company/>
  <PresentationFormat>Panorámica</PresentationFormat>
  <Paragraphs>224</Paragraphs>
  <Slides>24</Slides>
  <Notes>13</Notes>
  <TotalTime>2329</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Calibri Light</vt:lpstr>
      <vt:lpstr>Calibri</vt:lpstr>
      <vt:lpstr>Segoe UI</vt:lpstr>
      <vt:lpstr>Segoe UI Light</vt:lpstr>
      <vt:lpstr>FZShuTi</vt:lpstr>
      <vt:lpstr>Raleway</vt:lpstr>
      <vt:lpstr>Georgia</vt:lpstr>
      <vt:lpstr>Roboto</vt:lpstr>
      <vt:lpstr>DM Sans</vt:lpstr>
      <vt:lpstr>Arial (Títulos)</vt:lpstr>
      <vt:lpstr>Rubik</vt:lpstr>
      <vt:lpstr>Source Sans Pro</vt:lpstr>
      <vt:lpstr>Montserrat</vt:lpstr>
      <vt:lpstr>Assistant Light</vt:lpstr>
      <vt:lpstr>Kanit Light</vt:lpstr>
      <vt:lpstr>Barlow</vt:lpstr>
      <vt:lpstr>Bahnschrift</vt:lpstr>
      <vt:lpstr>Office Theme</vt:lpstr>
      <vt:lpstr>PowerPoint Presentation</vt:lpstr>
      <vt:lpstr>PowerPoint Presentation</vt:lpstr>
      <vt:lpstr>PowerPoint Presentation</vt:lpstr>
      <vt:lpstr>PowerPoint Presentation</vt:lpstr>
      <vt:lpstr>PowerPoint Presentation</vt:lpstr>
      <vt:lpstr>What eat in Bahamas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gastronomia de Bahamas</dc:title>
  <cp:category>slidesppt.net</cp:category>
  <dc:creator>slidesppt.net</dc:creator>
  <cp:lastModifiedBy>Franklin</cp:lastModifiedBy>
  <cp:revision>218</cp:revision>
  <dcterms:created xsi:type="dcterms:W3CDTF">2019-08-16T12:08:31Z</dcterms:created>
  <dcterms:modified xsi:type="dcterms:W3CDTF">2024-04-25T17:28:18Z</dcterms:modified>
</cp:coreProperties>
</file>